
<file path=[Content_Types].xml><?xml version="1.0" encoding="utf-8"?>
<Types xmlns="http://schemas.openxmlformats.org/package/2006/content-types">
  <Default Extension="bin" ContentType="application/vnd.openxmlformats-officedocument.oleObject"/>
  <Default Extension="fntdata" ContentType="application/x-fontdata"/>
  <Default Extension="gif" ContentType="image/gif"/>
  <Default Extension="jpeg" ContentType="image/jpeg"/>
  <Default Extension="jpg" ContentType="image/jpeg"/>
  <Default Extension="mp4" ContentType="video/mp4"/>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bookmarkIdSeed="3">
  <p:sldMasterIdLst>
    <p:sldMasterId id="2147483648" r:id="rId1"/>
    <p:sldMasterId id="2147483661" r:id="rId2"/>
    <p:sldMasterId id="2147483674" r:id="rId3"/>
  </p:sldMasterIdLst>
  <p:notesMasterIdLst>
    <p:notesMasterId r:id="rId33"/>
  </p:notesMasterIdLst>
  <p:sldIdLst>
    <p:sldId id="277" r:id="rId4"/>
    <p:sldId id="641" r:id="rId5"/>
    <p:sldId id="278" r:id="rId6"/>
    <p:sldId id="340" r:id="rId7"/>
    <p:sldId id="616" r:id="rId8"/>
    <p:sldId id="617" r:id="rId9"/>
    <p:sldId id="642" r:id="rId10"/>
    <p:sldId id="630" r:id="rId11"/>
    <p:sldId id="282" r:id="rId12"/>
    <p:sldId id="320" r:id="rId13"/>
    <p:sldId id="337" r:id="rId14"/>
    <p:sldId id="640" r:id="rId15"/>
    <p:sldId id="258" r:id="rId16"/>
    <p:sldId id="288" r:id="rId17"/>
    <p:sldId id="333" r:id="rId18"/>
    <p:sldId id="334" r:id="rId19"/>
    <p:sldId id="291" r:id="rId20"/>
    <p:sldId id="292" r:id="rId21"/>
    <p:sldId id="336" r:id="rId22"/>
    <p:sldId id="335" r:id="rId23"/>
    <p:sldId id="316" r:id="rId24"/>
    <p:sldId id="338" r:id="rId25"/>
    <p:sldId id="339" r:id="rId26"/>
    <p:sldId id="321" r:id="rId27"/>
    <p:sldId id="312" r:id="rId28"/>
    <p:sldId id="322" r:id="rId29"/>
    <p:sldId id="323" r:id="rId30"/>
    <p:sldId id="346" r:id="rId31"/>
    <p:sldId id="325" r:id="rId32"/>
  </p:sldIdLst>
  <p:sldSz cx="9144000" cy="6858000" type="screen4x3"/>
  <p:notesSz cx="6794500" cy="9931400"/>
  <p:embeddedFontLst>
    <p:embeddedFont>
      <p:font typeface="Arial Narrow" panose="020B0606020202030204" pitchFamily="34" charset="0"/>
      <p:regular r:id="rId34"/>
      <p:bold r:id="rId35"/>
      <p:italic r:id="rId36"/>
      <p:boldItalic r:id="rId37"/>
    </p:embeddedFont>
    <p:embeddedFont>
      <p:font typeface="Calibri" panose="020F0502020204030204" pitchFamily="34" charset="0"/>
      <p:regular r:id="rId38"/>
      <p:bold r:id="rId39"/>
      <p:italic r:id="rId40"/>
      <p:boldItalic r:id="rId41"/>
    </p:embeddedFont>
    <p:embeddedFont>
      <p:font typeface="MT Extra" panose="05050102010205020202" pitchFamily="18" charset="2"/>
      <p:regular r:id="rId4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FF0000"/>
    <a:srgbClr val="C0504D"/>
    <a:srgbClr val="0000FF"/>
    <a:srgbClr val="000000"/>
    <a:srgbClr val="DBEEF4"/>
    <a:srgbClr val="F5E4D0"/>
    <a:srgbClr val="33CC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524" autoAdjust="0"/>
    <p:restoredTop sz="94660"/>
  </p:normalViewPr>
  <p:slideViewPr>
    <p:cSldViewPr snapToGrid="0">
      <p:cViewPr varScale="1">
        <p:scale>
          <a:sx n="111" d="100"/>
          <a:sy n="111" d="100"/>
        </p:scale>
        <p:origin x="1830" y="10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60128" cy="6012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font" Target="fonts/font6.fntdata"/><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font" Target="fonts/font1.fntdata"/><Relationship Id="rId42" Type="http://schemas.openxmlformats.org/officeDocument/2006/relationships/font" Target="fonts/font9.fntdata"/><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notesMaster" Target="notesMasters/notesMaster1.xml"/><Relationship Id="rId38" Type="http://schemas.openxmlformats.org/officeDocument/2006/relationships/font" Target="fonts/font5.fntdata"/><Relationship Id="rId46"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font" Target="fonts/font4.fntdata"/><Relationship Id="rId40" Type="http://schemas.openxmlformats.org/officeDocument/2006/relationships/font" Target="fonts/font7.fntdata"/><Relationship Id="rId45"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font" Target="fonts/font3.fntdata"/><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font" Target="fonts/font2.fntdata"/><Relationship Id="rId43"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8" Type="http://schemas.openxmlformats.org/officeDocument/2006/relationships/image" Target="../media/image11.wmf"/><Relationship Id="rId13" Type="http://schemas.openxmlformats.org/officeDocument/2006/relationships/image" Target="../media/image16.wmf"/><Relationship Id="rId18" Type="http://schemas.openxmlformats.org/officeDocument/2006/relationships/image" Target="../media/image21.wmf"/><Relationship Id="rId26" Type="http://schemas.openxmlformats.org/officeDocument/2006/relationships/image" Target="../media/image29.wmf"/><Relationship Id="rId3" Type="http://schemas.openxmlformats.org/officeDocument/2006/relationships/image" Target="../media/image6.wmf"/><Relationship Id="rId21" Type="http://schemas.openxmlformats.org/officeDocument/2006/relationships/image" Target="../media/image24.wmf"/><Relationship Id="rId7" Type="http://schemas.openxmlformats.org/officeDocument/2006/relationships/image" Target="../media/image10.wmf"/><Relationship Id="rId12" Type="http://schemas.openxmlformats.org/officeDocument/2006/relationships/image" Target="../media/image15.wmf"/><Relationship Id="rId17" Type="http://schemas.openxmlformats.org/officeDocument/2006/relationships/image" Target="../media/image20.wmf"/><Relationship Id="rId25" Type="http://schemas.openxmlformats.org/officeDocument/2006/relationships/image" Target="../media/image28.wmf"/><Relationship Id="rId2" Type="http://schemas.openxmlformats.org/officeDocument/2006/relationships/image" Target="../media/image5.wmf"/><Relationship Id="rId16" Type="http://schemas.openxmlformats.org/officeDocument/2006/relationships/image" Target="../media/image19.wmf"/><Relationship Id="rId20" Type="http://schemas.openxmlformats.org/officeDocument/2006/relationships/image" Target="../media/image23.wmf"/><Relationship Id="rId29" Type="http://schemas.openxmlformats.org/officeDocument/2006/relationships/image" Target="../media/image32.wmf"/><Relationship Id="rId1" Type="http://schemas.openxmlformats.org/officeDocument/2006/relationships/image" Target="../media/image4.wmf"/><Relationship Id="rId6" Type="http://schemas.openxmlformats.org/officeDocument/2006/relationships/image" Target="../media/image9.wmf"/><Relationship Id="rId11" Type="http://schemas.openxmlformats.org/officeDocument/2006/relationships/image" Target="../media/image14.wmf"/><Relationship Id="rId24" Type="http://schemas.openxmlformats.org/officeDocument/2006/relationships/image" Target="../media/image27.wmf"/><Relationship Id="rId5" Type="http://schemas.openxmlformats.org/officeDocument/2006/relationships/image" Target="../media/image8.wmf"/><Relationship Id="rId15" Type="http://schemas.openxmlformats.org/officeDocument/2006/relationships/image" Target="../media/image18.wmf"/><Relationship Id="rId23" Type="http://schemas.openxmlformats.org/officeDocument/2006/relationships/image" Target="../media/image26.wmf"/><Relationship Id="rId28" Type="http://schemas.openxmlformats.org/officeDocument/2006/relationships/image" Target="../media/image31.wmf"/><Relationship Id="rId10" Type="http://schemas.openxmlformats.org/officeDocument/2006/relationships/image" Target="../media/image13.wmf"/><Relationship Id="rId19" Type="http://schemas.openxmlformats.org/officeDocument/2006/relationships/image" Target="../media/image22.wmf"/><Relationship Id="rId4" Type="http://schemas.openxmlformats.org/officeDocument/2006/relationships/image" Target="../media/image7.wmf"/><Relationship Id="rId9" Type="http://schemas.openxmlformats.org/officeDocument/2006/relationships/image" Target="../media/image12.wmf"/><Relationship Id="rId14" Type="http://schemas.openxmlformats.org/officeDocument/2006/relationships/image" Target="../media/image17.wmf"/><Relationship Id="rId22" Type="http://schemas.openxmlformats.org/officeDocument/2006/relationships/image" Target="../media/image25.wmf"/><Relationship Id="rId27" Type="http://schemas.openxmlformats.org/officeDocument/2006/relationships/image" Target="../media/image30.w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185.wmf"/><Relationship Id="rId2" Type="http://schemas.openxmlformats.org/officeDocument/2006/relationships/image" Target="../media/image184.wmf"/><Relationship Id="rId1" Type="http://schemas.openxmlformats.org/officeDocument/2006/relationships/image" Target="../media/image183.wmf"/><Relationship Id="rId6" Type="http://schemas.openxmlformats.org/officeDocument/2006/relationships/image" Target="../media/image188.wmf"/><Relationship Id="rId5" Type="http://schemas.openxmlformats.org/officeDocument/2006/relationships/image" Target="../media/image187.wmf"/><Relationship Id="rId4" Type="http://schemas.openxmlformats.org/officeDocument/2006/relationships/image" Target="../media/image186.wmf"/></Relationships>
</file>

<file path=ppt/drawings/_rels/vmlDrawing11.vml.rels><?xml version="1.0" encoding="UTF-8" standalone="yes"?>
<Relationships xmlns="http://schemas.openxmlformats.org/package/2006/relationships"><Relationship Id="rId2" Type="http://schemas.openxmlformats.org/officeDocument/2006/relationships/image" Target="../media/image194.wmf"/><Relationship Id="rId1" Type="http://schemas.openxmlformats.org/officeDocument/2006/relationships/image" Target="../media/image193.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95.wmf"/></Relationships>
</file>

<file path=ppt/drawings/_rels/vmlDrawing13.vml.rels><?xml version="1.0" encoding="UTF-8" standalone="yes"?>
<Relationships xmlns="http://schemas.openxmlformats.org/package/2006/relationships"><Relationship Id="rId13" Type="http://schemas.openxmlformats.org/officeDocument/2006/relationships/image" Target="../media/image139.wmf"/><Relationship Id="rId18" Type="http://schemas.openxmlformats.org/officeDocument/2006/relationships/image" Target="../media/image203.wmf"/><Relationship Id="rId26" Type="http://schemas.openxmlformats.org/officeDocument/2006/relationships/image" Target="../media/image211.wmf"/><Relationship Id="rId39" Type="http://schemas.openxmlformats.org/officeDocument/2006/relationships/image" Target="../media/image220.wmf"/><Relationship Id="rId21" Type="http://schemas.openxmlformats.org/officeDocument/2006/relationships/image" Target="../media/image206.wmf"/><Relationship Id="rId34" Type="http://schemas.openxmlformats.org/officeDocument/2006/relationships/image" Target="../media/image217.wmf"/><Relationship Id="rId42" Type="http://schemas.openxmlformats.org/officeDocument/2006/relationships/image" Target="../media/image148.wmf"/><Relationship Id="rId47" Type="http://schemas.openxmlformats.org/officeDocument/2006/relationships/image" Target="../media/image152.wmf"/><Relationship Id="rId50" Type="http://schemas.openxmlformats.org/officeDocument/2006/relationships/image" Target="../media/image222.wmf"/><Relationship Id="rId55" Type="http://schemas.openxmlformats.org/officeDocument/2006/relationships/image" Target="../media/image158.wmf"/><Relationship Id="rId63" Type="http://schemas.openxmlformats.org/officeDocument/2006/relationships/image" Target="../media/image165.wmf"/><Relationship Id="rId68" Type="http://schemas.openxmlformats.org/officeDocument/2006/relationships/image" Target="../media/image170.wmf"/><Relationship Id="rId76" Type="http://schemas.openxmlformats.org/officeDocument/2006/relationships/image" Target="../media/image226.wmf"/><Relationship Id="rId84" Type="http://schemas.openxmlformats.org/officeDocument/2006/relationships/image" Target="../media/image229.wmf"/><Relationship Id="rId7" Type="http://schemas.openxmlformats.org/officeDocument/2006/relationships/image" Target="../media/image135.wmf"/><Relationship Id="rId71" Type="http://schemas.openxmlformats.org/officeDocument/2006/relationships/image" Target="../media/image173.wmf"/><Relationship Id="rId2" Type="http://schemas.openxmlformats.org/officeDocument/2006/relationships/image" Target="../media/image198.wmf"/><Relationship Id="rId16" Type="http://schemas.openxmlformats.org/officeDocument/2006/relationships/image" Target="../media/image201.wmf"/><Relationship Id="rId29" Type="http://schemas.openxmlformats.org/officeDocument/2006/relationships/image" Target="../media/image142.wmf"/><Relationship Id="rId11" Type="http://schemas.openxmlformats.org/officeDocument/2006/relationships/image" Target="../media/image137.wmf"/><Relationship Id="rId24" Type="http://schemas.openxmlformats.org/officeDocument/2006/relationships/image" Target="../media/image209.wmf"/><Relationship Id="rId32" Type="http://schemas.openxmlformats.org/officeDocument/2006/relationships/image" Target="../media/image215.wmf"/><Relationship Id="rId37" Type="http://schemas.openxmlformats.org/officeDocument/2006/relationships/image" Target="../media/image218.wmf"/><Relationship Id="rId40" Type="http://schemas.openxmlformats.org/officeDocument/2006/relationships/image" Target="../media/image146.wmf"/><Relationship Id="rId45" Type="http://schemas.openxmlformats.org/officeDocument/2006/relationships/image" Target="../media/image150.wmf"/><Relationship Id="rId53" Type="http://schemas.openxmlformats.org/officeDocument/2006/relationships/image" Target="../media/image156.wmf"/><Relationship Id="rId58" Type="http://schemas.openxmlformats.org/officeDocument/2006/relationships/image" Target="../media/image161.wmf"/><Relationship Id="rId66" Type="http://schemas.openxmlformats.org/officeDocument/2006/relationships/image" Target="../media/image168.wmf"/><Relationship Id="rId74" Type="http://schemas.openxmlformats.org/officeDocument/2006/relationships/image" Target="../media/image175.wmf"/><Relationship Id="rId79" Type="http://schemas.openxmlformats.org/officeDocument/2006/relationships/image" Target="../media/image228.wmf"/><Relationship Id="rId5" Type="http://schemas.openxmlformats.org/officeDocument/2006/relationships/image" Target="../media/image133.wmf"/><Relationship Id="rId61" Type="http://schemas.openxmlformats.org/officeDocument/2006/relationships/image" Target="../media/image224.wmf"/><Relationship Id="rId82" Type="http://schemas.openxmlformats.org/officeDocument/2006/relationships/image" Target="../media/image180.wmf"/><Relationship Id="rId19" Type="http://schemas.openxmlformats.org/officeDocument/2006/relationships/image" Target="../media/image204.wmf"/><Relationship Id="rId4" Type="http://schemas.openxmlformats.org/officeDocument/2006/relationships/image" Target="../media/image132.wmf"/><Relationship Id="rId9" Type="http://schemas.openxmlformats.org/officeDocument/2006/relationships/image" Target="../media/image199.wmf"/><Relationship Id="rId14" Type="http://schemas.openxmlformats.org/officeDocument/2006/relationships/image" Target="../media/image140.wmf"/><Relationship Id="rId22" Type="http://schemas.openxmlformats.org/officeDocument/2006/relationships/image" Target="../media/image207.wmf"/><Relationship Id="rId27" Type="http://schemas.openxmlformats.org/officeDocument/2006/relationships/image" Target="../media/image212.wmf"/><Relationship Id="rId30" Type="http://schemas.openxmlformats.org/officeDocument/2006/relationships/image" Target="../media/image214.wmf"/><Relationship Id="rId35" Type="http://schemas.openxmlformats.org/officeDocument/2006/relationships/image" Target="../media/image144.wmf"/><Relationship Id="rId43" Type="http://schemas.openxmlformats.org/officeDocument/2006/relationships/image" Target="../media/image221.wmf"/><Relationship Id="rId48" Type="http://schemas.openxmlformats.org/officeDocument/2006/relationships/image" Target="../media/image153.wmf"/><Relationship Id="rId56" Type="http://schemas.openxmlformats.org/officeDocument/2006/relationships/image" Target="../media/image159.wmf"/><Relationship Id="rId64" Type="http://schemas.openxmlformats.org/officeDocument/2006/relationships/image" Target="../media/image166.wmf"/><Relationship Id="rId69" Type="http://schemas.openxmlformats.org/officeDocument/2006/relationships/image" Target="../media/image171.wmf"/><Relationship Id="rId77" Type="http://schemas.openxmlformats.org/officeDocument/2006/relationships/image" Target="../media/image177.wmf"/><Relationship Id="rId8" Type="http://schemas.openxmlformats.org/officeDocument/2006/relationships/image" Target="../media/image136.wmf"/><Relationship Id="rId51" Type="http://schemas.openxmlformats.org/officeDocument/2006/relationships/image" Target="../media/image223.wmf"/><Relationship Id="rId72" Type="http://schemas.openxmlformats.org/officeDocument/2006/relationships/image" Target="../media/image225.wmf"/><Relationship Id="rId80" Type="http://schemas.openxmlformats.org/officeDocument/2006/relationships/image" Target="../media/image178.wmf"/><Relationship Id="rId85" Type="http://schemas.openxmlformats.org/officeDocument/2006/relationships/image" Target="../media/image182.wmf"/><Relationship Id="rId3" Type="http://schemas.openxmlformats.org/officeDocument/2006/relationships/image" Target="../media/image131.wmf"/><Relationship Id="rId12" Type="http://schemas.openxmlformats.org/officeDocument/2006/relationships/image" Target="../media/image138.wmf"/><Relationship Id="rId17" Type="http://schemas.openxmlformats.org/officeDocument/2006/relationships/image" Target="../media/image202.wmf"/><Relationship Id="rId25" Type="http://schemas.openxmlformats.org/officeDocument/2006/relationships/image" Target="../media/image210.wmf"/><Relationship Id="rId33" Type="http://schemas.openxmlformats.org/officeDocument/2006/relationships/image" Target="../media/image216.wmf"/><Relationship Id="rId38" Type="http://schemas.openxmlformats.org/officeDocument/2006/relationships/image" Target="../media/image219.wmf"/><Relationship Id="rId46" Type="http://schemas.openxmlformats.org/officeDocument/2006/relationships/image" Target="../media/image151.wmf"/><Relationship Id="rId59" Type="http://schemas.openxmlformats.org/officeDocument/2006/relationships/image" Target="../media/image162.wmf"/><Relationship Id="rId67" Type="http://schemas.openxmlformats.org/officeDocument/2006/relationships/image" Target="../media/image169.wmf"/><Relationship Id="rId20" Type="http://schemas.openxmlformats.org/officeDocument/2006/relationships/image" Target="../media/image205.wmf"/><Relationship Id="rId41" Type="http://schemas.openxmlformats.org/officeDocument/2006/relationships/image" Target="../media/image147.wmf"/><Relationship Id="rId54" Type="http://schemas.openxmlformats.org/officeDocument/2006/relationships/image" Target="../media/image157.wmf"/><Relationship Id="rId62" Type="http://schemas.openxmlformats.org/officeDocument/2006/relationships/image" Target="../media/image164.wmf"/><Relationship Id="rId70" Type="http://schemas.openxmlformats.org/officeDocument/2006/relationships/image" Target="../media/image172.wmf"/><Relationship Id="rId75" Type="http://schemas.openxmlformats.org/officeDocument/2006/relationships/image" Target="../media/image176.wmf"/><Relationship Id="rId83" Type="http://schemas.openxmlformats.org/officeDocument/2006/relationships/image" Target="../media/image181.wmf"/><Relationship Id="rId1" Type="http://schemas.openxmlformats.org/officeDocument/2006/relationships/image" Target="../media/image129.wmf"/><Relationship Id="rId6" Type="http://schemas.openxmlformats.org/officeDocument/2006/relationships/image" Target="../media/image134.wmf"/><Relationship Id="rId15" Type="http://schemas.openxmlformats.org/officeDocument/2006/relationships/image" Target="../media/image141.wmf"/><Relationship Id="rId23" Type="http://schemas.openxmlformats.org/officeDocument/2006/relationships/image" Target="../media/image208.wmf"/><Relationship Id="rId28" Type="http://schemas.openxmlformats.org/officeDocument/2006/relationships/image" Target="../media/image213.wmf"/><Relationship Id="rId36" Type="http://schemas.openxmlformats.org/officeDocument/2006/relationships/image" Target="../media/image145.wmf"/><Relationship Id="rId49" Type="http://schemas.openxmlformats.org/officeDocument/2006/relationships/image" Target="../media/image154.wmf"/><Relationship Id="rId57" Type="http://schemas.openxmlformats.org/officeDocument/2006/relationships/image" Target="../media/image160.wmf"/><Relationship Id="rId10" Type="http://schemas.openxmlformats.org/officeDocument/2006/relationships/image" Target="../media/image200.wmf"/><Relationship Id="rId31" Type="http://schemas.openxmlformats.org/officeDocument/2006/relationships/image" Target="../media/image143.wmf"/><Relationship Id="rId44" Type="http://schemas.openxmlformats.org/officeDocument/2006/relationships/image" Target="../media/image149.wmf"/><Relationship Id="rId52" Type="http://schemas.openxmlformats.org/officeDocument/2006/relationships/image" Target="../media/image155.wmf"/><Relationship Id="rId60" Type="http://schemas.openxmlformats.org/officeDocument/2006/relationships/image" Target="../media/image163.wmf"/><Relationship Id="rId65" Type="http://schemas.openxmlformats.org/officeDocument/2006/relationships/image" Target="../media/image167.wmf"/><Relationship Id="rId73" Type="http://schemas.openxmlformats.org/officeDocument/2006/relationships/image" Target="../media/image174.wmf"/><Relationship Id="rId78" Type="http://schemas.openxmlformats.org/officeDocument/2006/relationships/image" Target="../media/image227.wmf"/><Relationship Id="rId81" Type="http://schemas.openxmlformats.org/officeDocument/2006/relationships/image" Target="../media/image179.wmf"/></Relationships>
</file>

<file path=ppt/drawings/_rels/vmlDrawing14.vml.rels><?xml version="1.0" encoding="UTF-8" standalone="yes"?>
<Relationships xmlns="http://schemas.openxmlformats.org/package/2006/relationships"><Relationship Id="rId8" Type="http://schemas.openxmlformats.org/officeDocument/2006/relationships/image" Target="../media/image9.wmf"/><Relationship Id="rId13" Type="http://schemas.openxmlformats.org/officeDocument/2006/relationships/image" Target="../media/image14.wmf"/><Relationship Id="rId18" Type="http://schemas.openxmlformats.org/officeDocument/2006/relationships/image" Target="../media/image19.wmf"/><Relationship Id="rId26" Type="http://schemas.openxmlformats.org/officeDocument/2006/relationships/image" Target="../media/image27.wmf"/><Relationship Id="rId3" Type="http://schemas.openxmlformats.org/officeDocument/2006/relationships/image" Target="../media/image4.wmf"/><Relationship Id="rId21" Type="http://schemas.openxmlformats.org/officeDocument/2006/relationships/image" Target="../media/image22.wmf"/><Relationship Id="rId7" Type="http://schemas.openxmlformats.org/officeDocument/2006/relationships/image" Target="../media/image8.wmf"/><Relationship Id="rId12" Type="http://schemas.openxmlformats.org/officeDocument/2006/relationships/image" Target="../media/image13.wmf"/><Relationship Id="rId17" Type="http://schemas.openxmlformats.org/officeDocument/2006/relationships/image" Target="../media/image18.wmf"/><Relationship Id="rId25" Type="http://schemas.openxmlformats.org/officeDocument/2006/relationships/image" Target="../media/image26.wmf"/><Relationship Id="rId2" Type="http://schemas.openxmlformats.org/officeDocument/2006/relationships/image" Target="../media/image231.wmf"/><Relationship Id="rId16" Type="http://schemas.openxmlformats.org/officeDocument/2006/relationships/image" Target="../media/image17.wmf"/><Relationship Id="rId20" Type="http://schemas.openxmlformats.org/officeDocument/2006/relationships/image" Target="../media/image21.wmf"/><Relationship Id="rId29" Type="http://schemas.openxmlformats.org/officeDocument/2006/relationships/image" Target="../media/image30.wmf"/><Relationship Id="rId1" Type="http://schemas.openxmlformats.org/officeDocument/2006/relationships/image" Target="../media/image230.wmf"/><Relationship Id="rId6" Type="http://schemas.openxmlformats.org/officeDocument/2006/relationships/image" Target="../media/image7.wmf"/><Relationship Id="rId11" Type="http://schemas.openxmlformats.org/officeDocument/2006/relationships/image" Target="../media/image12.wmf"/><Relationship Id="rId24" Type="http://schemas.openxmlformats.org/officeDocument/2006/relationships/image" Target="../media/image25.wmf"/><Relationship Id="rId5" Type="http://schemas.openxmlformats.org/officeDocument/2006/relationships/image" Target="../media/image6.wmf"/><Relationship Id="rId15" Type="http://schemas.openxmlformats.org/officeDocument/2006/relationships/image" Target="../media/image16.wmf"/><Relationship Id="rId23" Type="http://schemas.openxmlformats.org/officeDocument/2006/relationships/image" Target="../media/image24.wmf"/><Relationship Id="rId28" Type="http://schemas.openxmlformats.org/officeDocument/2006/relationships/image" Target="../media/image29.wmf"/><Relationship Id="rId10" Type="http://schemas.openxmlformats.org/officeDocument/2006/relationships/image" Target="../media/image11.wmf"/><Relationship Id="rId19" Type="http://schemas.openxmlformats.org/officeDocument/2006/relationships/image" Target="../media/image20.wmf"/><Relationship Id="rId31" Type="http://schemas.openxmlformats.org/officeDocument/2006/relationships/image" Target="../media/image32.wmf"/><Relationship Id="rId4" Type="http://schemas.openxmlformats.org/officeDocument/2006/relationships/image" Target="../media/image5.wmf"/><Relationship Id="rId9" Type="http://schemas.openxmlformats.org/officeDocument/2006/relationships/image" Target="../media/image10.wmf"/><Relationship Id="rId14" Type="http://schemas.openxmlformats.org/officeDocument/2006/relationships/image" Target="../media/image15.wmf"/><Relationship Id="rId22" Type="http://schemas.openxmlformats.org/officeDocument/2006/relationships/image" Target="../media/image23.wmf"/><Relationship Id="rId27" Type="http://schemas.openxmlformats.org/officeDocument/2006/relationships/image" Target="../media/image28.wmf"/><Relationship Id="rId30" Type="http://schemas.openxmlformats.org/officeDocument/2006/relationships/image" Target="../media/image31.wmf"/></Relationships>
</file>

<file path=ppt/drawings/_rels/vmlDrawing15.vml.rels><?xml version="1.0" encoding="UTF-8" standalone="yes"?>
<Relationships xmlns="http://schemas.openxmlformats.org/package/2006/relationships"><Relationship Id="rId8" Type="http://schemas.openxmlformats.org/officeDocument/2006/relationships/image" Target="../media/image239.wmf"/><Relationship Id="rId13" Type="http://schemas.openxmlformats.org/officeDocument/2006/relationships/image" Target="../media/image244.wmf"/><Relationship Id="rId18" Type="http://schemas.openxmlformats.org/officeDocument/2006/relationships/image" Target="../media/image249.wmf"/><Relationship Id="rId3" Type="http://schemas.openxmlformats.org/officeDocument/2006/relationships/image" Target="../media/image234.wmf"/><Relationship Id="rId7" Type="http://schemas.openxmlformats.org/officeDocument/2006/relationships/image" Target="../media/image238.wmf"/><Relationship Id="rId12" Type="http://schemas.openxmlformats.org/officeDocument/2006/relationships/image" Target="../media/image243.wmf"/><Relationship Id="rId17" Type="http://schemas.openxmlformats.org/officeDocument/2006/relationships/image" Target="../media/image248.wmf"/><Relationship Id="rId2" Type="http://schemas.openxmlformats.org/officeDocument/2006/relationships/image" Target="../media/image233.wmf"/><Relationship Id="rId16" Type="http://schemas.openxmlformats.org/officeDocument/2006/relationships/image" Target="../media/image247.wmf"/><Relationship Id="rId1" Type="http://schemas.openxmlformats.org/officeDocument/2006/relationships/image" Target="../media/image232.wmf"/><Relationship Id="rId6" Type="http://schemas.openxmlformats.org/officeDocument/2006/relationships/image" Target="../media/image237.wmf"/><Relationship Id="rId11" Type="http://schemas.openxmlformats.org/officeDocument/2006/relationships/image" Target="../media/image242.wmf"/><Relationship Id="rId5" Type="http://schemas.openxmlformats.org/officeDocument/2006/relationships/image" Target="../media/image236.wmf"/><Relationship Id="rId15" Type="http://schemas.openxmlformats.org/officeDocument/2006/relationships/image" Target="../media/image246.wmf"/><Relationship Id="rId10" Type="http://schemas.openxmlformats.org/officeDocument/2006/relationships/image" Target="../media/image241.wmf"/><Relationship Id="rId19" Type="http://schemas.openxmlformats.org/officeDocument/2006/relationships/image" Target="../media/image250.wmf"/><Relationship Id="rId4" Type="http://schemas.openxmlformats.org/officeDocument/2006/relationships/image" Target="../media/image235.wmf"/><Relationship Id="rId9" Type="http://schemas.openxmlformats.org/officeDocument/2006/relationships/image" Target="../media/image240.wmf"/><Relationship Id="rId14" Type="http://schemas.openxmlformats.org/officeDocument/2006/relationships/image" Target="../media/image245.wmf"/></Relationships>
</file>

<file path=ppt/drawings/_rels/vmlDrawing16.vml.rels><?xml version="1.0" encoding="UTF-8" standalone="yes"?>
<Relationships xmlns="http://schemas.openxmlformats.org/package/2006/relationships"><Relationship Id="rId3" Type="http://schemas.openxmlformats.org/officeDocument/2006/relationships/image" Target="../media/image269.wmf"/><Relationship Id="rId2" Type="http://schemas.openxmlformats.org/officeDocument/2006/relationships/image" Target="../media/image268.wmf"/><Relationship Id="rId1" Type="http://schemas.openxmlformats.org/officeDocument/2006/relationships/image" Target="../media/image267.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45.wmf"/><Relationship Id="rId2" Type="http://schemas.openxmlformats.org/officeDocument/2006/relationships/image" Target="../media/image44.wmf"/><Relationship Id="rId1" Type="http://schemas.openxmlformats.org/officeDocument/2006/relationships/image" Target="../media/image43.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48.wmf"/><Relationship Id="rId2" Type="http://schemas.openxmlformats.org/officeDocument/2006/relationships/image" Target="../media/image47.wmf"/><Relationship Id="rId1" Type="http://schemas.openxmlformats.org/officeDocument/2006/relationships/image" Target="../media/image46.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54.wmf"/><Relationship Id="rId2" Type="http://schemas.openxmlformats.org/officeDocument/2006/relationships/image" Target="../media/image53.wmf"/><Relationship Id="rId1" Type="http://schemas.openxmlformats.org/officeDocument/2006/relationships/image" Target="../media/image52.wmf"/><Relationship Id="rId4" Type="http://schemas.openxmlformats.org/officeDocument/2006/relationships/image" Target="../media/image55.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61.wmf"/><Relationship Id="rId2" Type="http://schemas.openxmlformats.org/officeDocument/2006/relationships/image" Target="../media/image60.wmf"/><Relationship Id="rId1" Type="http://schemas.openxmlformats.org/officeDocument/2006/relationships/image" Target="../media/image59.wmf"/><Relationship Id="rId5" Type="http://schemas.openxmlformats.org/officeDocument/2006/relationships/image" Target="../media/image63.wmf"/><Relationship Id="rId4" Type="http://schemas.openxmlformats.org/officeDocument/2006/relationships/image" Target="../media/image62.wmf"/></Relationships>
</file>

<file path=ppt/drawings/_rels/vmlDrawing6.vml.rels><?xml version="1.0" encoding="UTF-8" standalone="yes"?>
<Relationships xmlns="http://schemas.openxmlformats.org/package/2006/relationships"><Relationship Id="rId8" Type="http://schemas.openxmlformats.org/officeDocument/2006/relationships/image" Target="../media/image74.wmf"/><Relationship Id="rId13" Type="http://schemas.openxmlformats.org/officeDocument/2006/relationships/image" Target="../media/image79.wmf"/><Relationship Id="rId3" Type="http://schemas.openxmlformats.org/officeDocument/2006/relationships/image" Target="../media/image69.wmf"/><Relationship Id="rId7" Type="http://schemas.openxmlformats.org/officeDocument/2006/relationships/image" Target="../media/image73.wmf"/><Relationship Id="rId12" Type="http://schemas.openxmlformats.org/officeDocument/2006/relationships/image" Target="../media/image78.wmf"/><Relationship Id="rId2" Type="http://schemas.openxmlformats.org/officeDocument/2006/relationships/image" Target="../media/image68.wmf"/><Relationship Id="rId1" Type="http://schemas.openxmlformats.org/officeDocument/2006/relationships/image" Target="../media/image67.wmf"/><Relationship Id="rId6" Type="http://schemas.openxmlformats.org/officeDocument/2006/relationships/image" Target="../media/image72.wmf"/><Relationship Id="rId11" Type="http://schemas.openxmlformats.org/officeDocument/2006/relationships/image" Target="../media/image77.wmf"/><Relationship Id="rId5" Type="http://schemas.openxmlformats.org/officeDocument/2006/relationships/image" Target="../media/image71.wmf"/><Relationship Id="rId15" Type="http://schemas.openxmlformats.org/officeDocument/2006/relationships/image" Target="../media/image81.wmf"/><Relationship Id="rId10" Type="http://schemas.openxmlformats.org/officeDocument/2006/relationships/image" Target="../media/image76.wmf"/><Relationship Id="rId4" Type="http://schemas.openxmlformats.org/officeDocument/2006/relationships/image" Target="../media/image70.wmf"/><Relationship Id="rId9" Type="http://schemas.openxmlformats.org/officeDocument/2006/relationships/image" Target="../media/image75.wmf"/><Relationship Id="rId14" Type="http://schemas.openxmlformats.org/officeDocument/2006/relationships/image" Target="../media/image80.wmf"/></Relationships>
</file>

<file path=ppt/drawings/_rels/vmlDrawing7.vml.rels><?xml version="1.0" encoding="UTF-8" standalone="yes"?>
<Relationships xmlns="http://schemas.openxmlformats.org/package/2006/relationships"><Relationship Id="rId8" Type="http://schemas.openxmlformats.org/officeDocument/2006/relationships/image" Target="../media/image90.wmf"/><Relationship Id="rId3" Type="http://schemas.openxmlformats.org/officeDocument/2006/relationships/image" Target="../media/image85.wmf"/><Relationship Id="rId7" Type="http://schemas.openxmlformats.org/officeDocument/2006/relationships/image" Target="../media/image89.wmf"/><Relationship Id="rId2" Type="http://schemas.openxmlformats.org/officeDocument/2006/relationships/image" Target="../media/image84.wmf"/><Relationship Id="rId1" Type="http://schemas.openxmlformats.org/officeDocument/2006/relationships/image" Target="../media/image83.wmf"/><Relationship Id="rId6" Type="http://schemas.openxmlformats.org/officeDocument/2006/relationships/image" Target="../media/image88.wmf"/><Relationship Id="rId5" Type="http://schemas.openxmlformats.org/officeDocument/2006/relationships/image" Target="../media/image87.wmf"/><Relationship Id="rId4" Type="http://schemas.openxmlformats.org/officeDocument/2006/relationships/image" Target="../media/image86.wmf"/><Relationship Id="rId9" Type="http://schemas.openxmlformats.org/officeDocument/2006/relationships/image" Target="../media/image91.wmf"/></Relationships>
</file>

<file path=ppt/drawings/_rels/vmlDrawing8.vml.rels><?xml version="1.0" encoding="UTF-8" standalone="yes"?>
<Relationships xmlns="http://schemas.openxmlformats.org/package/2006/relationships"><Relationship Id="rId8" Type="http://schemas.openxmlformats.org/officeDocument/2006/relationships/image" Target="../media/image100.wmf"/><Relationship Id="rId13" Type="http://schemas.openxmlformats.org/officeDocument/2006/relationships/image" Target="../media/image105.wmf"/><Relationship Id="rId18" Type="http://schemas.openxmlformats.org/officeDocument/2006/relationships/image" Target="../media/image110.wmf"/><Relationship Id="rId26" Type="http://schemas.openxmlformats.org/officeDocument/2006/relationships/image" Target="../media/image118.wmf"/><Relationship Id="rId3" Type="http://schemas.openxmlformats.org/officeDocument/2006/relationships/image" Target="../media/image95.wmf"/><Relationship Id="rId21" Type="http://schemas.openxmlformats.org/officeDocument/2006/relationships/image" Target="../media/image113.wmf"/><Relationship Id="rId34" Type="http://schemas.openxmlformats.org/officeDocument/2006/relationships/image" Target="../media/image126.wmf"/><Relationship Id="rId7" Type="http://schemas.openxmlformats.org/officeDocument/2006/relationships/image" Target="../media/image99.wmf"/><Relationship Id="rId12" Type="http://schemas.openxmlformats.org/officeDocument/2006/relationships/image" Target="../media/image104.wmf"/><Relationship Id="rId17" Type="http://schemas.openxmlformats.org/officeDocument/2006/relationships/image" Target="../media/image109.wmf"/><Relationship Id="rId25" Type="http://schemas.openxmlformats.org/officeDocument/2006/relationships/image" Target="../media/image117.wmf"/><Relationship Id="rId33" Type="http://schemas.openxmlformats.org/officeDocument/2006/relationships/image" Target="../media/image125.wmf"/><Relationship Id="rId2" Type="http://schemas.openxmlformats.org/officeDocument/2006/relationships/image" Target="../media/image94.wmf"/><Relationship Id="rId16" Type="http://schemas.openxmlformats.org/officeDocument/2006/relationships/image" Target="../media/image108.wmf"/><Relationship Id="rId20" Type="http://schemas.openxmlformats.org/officeDocument/2006/relationships/image" Target="../media/image112.wmf"/><Relationship Id="rId29" Type="http://schemas.openxmlformats.org/officeDocument/2006/relationships/image" Target="../media/image121.wmf"/><Relationship Id="rId1" Type="http://schemas.openxmlformats.org/officeDocument/2006/relationships/image" Target="../media/image93.wmf"/><Relationship Id="rId6" Type="http://schemas.openxmlformats.org/officeDocument/2006/relationships/image" Target="../media/image98.wmf"/><Relationship Id="rId11" Type="http://schemas.openxmlformats.org/officeDocument/2006/relationships/image" Target="../media/image103.wmf"/><Relationship Id="rId24" Type="http://schemas.openxmlformats.org/officeDocument/2006/relationships/image" Target="../media/image116.wmf"/><Relationship Id="rId32" Type="http://schemas.openxmlformats.org/officeDocument/2006/relationships/image" Target="../media/image124.wmf"/><Relationship Id="rId5" Type="http://schemas.openxmlformats.org/officeDocument/2006/relationships/image" Target="../media/image97.wmf"/><Relationship Id="rId15" Type="http://schemas.openxmlformats.org/officeDocument/2006/relationships/image" Target="../media/image107.wmf"/><Relationship Id="rId23" Type="http://schemas.openxmlformats.org/officeDocument/2006/relationships/image" Target="../media/image115.wmf"/><Relationship Id="rId28" Type="http://schemas.openxmlformats.org/officeDocument/2006/relationships/image" Target="../media/image120.wmf"/><Relationship Id="rId36" Type="http://schemas.openxmlformats.org/officeDocument/2006/relationships/image" Target="../media/image128.wmf"/><Relationship Id="rId10" Type="http://schemas.openxmlformats.org/officeDocument/2006/relationships/image" Target="../media/image102.wmf"/><Relationship Id="rId19" Type="http://schemas.openxmlformats.org/officeDocument/2006/relationships/image" Target="../media/image111.wmf"/><Relationship Id="rId31" Type="http://schemas.openxmlformats.org/officeDocument/2006/relationships/image" Target="../media/image123.wmf"/><Relationship Id="rId4" Type="http://schemas.openxmlformats.org/officeDocument/2006/relationships/image" Target="../media/image96.wmf"/><Relationship Id="rId9" Type="http://schemas.openxmlformats.org/officeDocument/2006/relationships/image" Target="../media/image101.wmf"/><Relationship Id="rId14" Type="http://schemas.openxmlformats.org/officeDocument/2006/relationships/image" Target="../media/image106.wmf"/><Relationship Id="rId22" Type="http://schemas.openxmlformats.org/officeDocument/2006/relationships/image" Target="../media/image114.wmf"/><Relationship Id="rId27" Type="http://schemas.openxmlformats.org/officeDocument/2006/relationships/image" Target="../media/image119.wmf"/><Relationship Id="rId30" Type="http://schemas.openxmlformats.org/officeDocument/2006/relationships/image" Target="../media/image122.wmf"/><Relationship Id="rId35" Type="http://schemas.openxmlformats.org/officeDocument/2006/relationships/image" Target="../media/image127.wmf"/></Relationships>
</file>

<file path=ppt/drawings/_rels/vmlDrawing9.vml.rels><?xml version="1.0" encoding="UTF-8" standalone="yes"?>
<Relationships xmlns="http://schemas.openxmlformats.org/package/2006/relationships"><Relationship Id="rId13" Type="http://schemas.openxmlformats.org/officeDocument/2006/relationships/image" Target="../media/image141.wmf"/><Relationship Id="rId18" Type="http://schemas.openxmlformats.org/officeDocument/2006/relationships/image" Target="../media/image146.wmf"/><Relationship Id="rId26" Type="http://schemas.openxmlformats.org/officeDocument/2006/relationships/image" Target="../media/image154.wmf"/><Relationship Id="rId39" Type="http://schemas.openxmlformats.org/officeDocument/2006/relationships/image" Target="../media/image167.wmf"/><Relationship Id="rId3" Type="http://schemas.openxmlformats.org/officeDocument/2006/relationships/image" Target="../media/image131.wmf"/><Relationship Id="rId21" Type="http://schemas.openxmlformats.org/officeDocument/2006/relationships/image" Target="../media/image149.wmf"/><Relationship Id="rId34" Type="http://schemas.openxmlformats.org/officeDocument/2006/relationships/image" Target="../media/image162.wmf"/><Relationship Id="rId42" Type="http://schemas.openxmlformats.org/officeDocument/2006/relationships/image" Target="../media/image170.wmf"/><Relationship Id="rId47" Type="http://schemas.openxmlformats.org/officeDocument/2006/relationships/image" Target="../media/image175.wmf"/><Relationship Id="rId50" Type="http://schemas.openxmlformats.org/officeDocument/2006/relationships/image" Target="../media/image178.wmf"/><Relationship Id="rId7" Type="http://schemas.openxmlformats.org/officeDocument/2006/relationships/image" Target="../media/image135.wmf"/><Relationship Id="rId12" Type="http://schemas.openxmlformats.org/officeDocument/2006/relationships/image" Target="../media/image140.wmf"/><Relationship Id="rId17" Type="http://schemas.openxmlformats.org/officeDocument/2006/relationships/image" Target="../media/image145.wmf"/><Relationship Id="rId25" Type="http://schemas.openxmlformats.org/officeDocument/2006/relationships/image" Target="../media/image153.wmf"/><Relationship Id="rId33" Type="http://schemas.openxmlformats.org/officeDocument/2006/relationships/image" Target="../media/image161.wmf"/><Relationship Id="rId38" Type="http://schemas.openxmlformats.org/officeDocument/2006/relationships/image" Target="../media/image166.wmf"/><Relationship Id="rId46" Type="http://schemas.openxmlformats.org/officeDocument/2006/relationships/image" Target="../media/image174.wmf"/><Relationship Id="rId2" Type="http://schemas.openxmlformats.org/officeDocument/2006/relationships/image" Target="../media/image130.wmf"/><Relationship Id="rId16" Type="http://schemas.openxmlformats.org/officeDocument/2006/relationships/image" Target="../media/image144.wmf"/><Relationship Id="rId20" Type="http://schemas.openxmlformats.org/officeDocument/2006/relationships/image" Target="../media/image148.wmf"/><Relationship Id="rId29" Type="http://schemas.openxmlformats.org/officeDocument/2006/relationships/image" Target="../media/image157.wmf"/><Relationship Id="rId41" Type="http://schemas.openxmlformats.org/officeDocument/2006/relationships/image" Target="../media/image169.wmf"/><Relationship Id="rId54" Type="http://schemas.openxmlformats.org/officeDocument/2006/relationships/image" Target="../media/image182.wmf"/><Relationship Id="rId1" Type="http://schemas.openxmlformats.org/officeDocument/2006/relationships/image" Target="../media/image129.wmf"/><Relationship Id="rId6" Type="http://schemas.openxmlformats.org/officeDocument/2006/relationships/image" Target="../media/image134.wmf"/><Relationship Id="rId11" Type="http://schemas.openxmlformats.org/officeDocument/2006/relationships/image" Target="../media/image139.wmf"/><Relationship Id="rId24" Type="http://schemas.openxmlformats.org/officeDocument/2006/relationships/image" Target="../media/image152.wmf"/><Relationship Id="rId32" Type="http://schemas.openxmlformats.org/officeDocument/2006/relationships/image" Target="../media/image160.wmf"/><Relationship Id="rId37" Type="http://schemas.openxmlformats.org/officeDocument/2006/relationships/image" Target="../media/image165.wmf"/><Relationship Id="rId40" Type="http://schemas.openxmlformats.org/officeDocument/2006/relationships/image" Target="../media/image168.wmf"/><Relationship Id="rId45" Type="http://schemas.openxmlformats.org/officeDocument/2006/relationships/image" Target="../media/image173.wmf"/><Relationship Id="rId53" Type="http://schemas.openxmlformats.org/officeDocument/2006/relationships/image" Target="../media/image181.wmf"/><Relationship Id="rId5" Type="http://schemas.openxmlformats.org/officeDocument/2006/relationships/image" Target="../media/image133.wmf"/><Relationship Id="rId15" Type="http://schemas.openxmlformats.org/officeDocument/2006/relationships/image" Target="../media/image143.wmf"/><Relationship Id="rId23" Type="http://schemas.openxmlformats.org/officeDocument/2006/relationships/image" Target="../media/image151.wmf"/><Relationship Id="rId28" Type="http://schemas.openxmlformats.org/officeDocument/2006/relationships/image" Target="../media/image156.wmf"/><Relationship Id="rId36" Type="http://schemas.openxmlformats.org/officeDocument/2006/relationships/image" Target="../media/image164.wmf"/><Relationship Id="rId49" Type="http://schemas.openxmlformats.org/officeDocument/2006/relationships/image" Target="../media/image177.wmf"/><Relationship Id="rId10" Type="http://schemas.openxmlformats.org/officeDocument/2006/relationships/image" Target="../media/image138.wmf"/><Relationship Id="rId19" Type="http://schemas.openxmlformats.org/officeDocument/2006/relationships/image" Target="../media/image147.wmf"/><Relationship Id="rId31" Type="http://schemas.openxmlformats.org/officeDocument/2006/relationships/image" Target="../media/image159.wmf"/><Relationship Id="rId44" Type="http://schemas.openxmlformats.org/officeDocument/2006/relationships/image" Target="../media/image172.wmf"/><Relationship Id="rId52" Type="http://schemas.openxmlformats.org/officeDocument/2006/relationships/image" Target="../media/image180.wmf"/><Relationship Id="rId4" Type="http://schemas.openxmlformats.org/officeDocument/2006/relationships/image" Target="../media/image132.wmf"/><Relationship Id="rId9" Type="http://schemas.openxmlformats.org/officeDocument/2006/relationships/image" Target="../media/image137.wmf"/><Relationship Id="rId14" Type="http://schemas.openxmlformats.org/officeDocument/2006/relationships/image" Target="../media/image142.wmf"/><Relationship Id="rId22" Type="http://schemas.openxmlformats.org/officeDocument/2006/relationships/image" Target="../media/image150.wmf"/><Relationship Id="rId27" Type="http://schemas.openxmlformats.org/officeDocument/2006/relationships/image" Target="../media/image155.wmf"/><Relationship Id="rId30" Type="http://schemas.openxmlformats.org/officeDocument/2006/relationships/image" Target="../media/image158.wmf"/><Relationship Id="rId35" Type="http://schemas.openxmlformats.org/officeDocument/2006/relationships/image" Target="../media/image163.wmf"/><Relationship Id="rId43" Type="http://schemas.openxmlformats.org/officeDocument/2006/relationships/image" Target="../media/image171.wmf"/><Relationship Id="rId48" Type="http://schemas.openxmlformats.org/officeDocument/2006/relationships/image" Target="../media/image176.wmf"/><Relationship Id="rId8" Type="http://schemas.openxmlformats.org/officeDocument/2006/relationships/image" Target="../media/image136.wmf"/><Relationship Id="rId51" Type="http://schemas.openxmlformats.org/officeDocument/2006/relationships/image" Target="../media/image179.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4283" cy="49657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48645" y="0"/>
            <a:ext cx="2944283" cy="496570"/>
          </a:xfrm>
          <a:prstGeom prst="rect">
            <a:avLst/>
          </a:prstGeom>
        </p:spPr>
        <p:txBody>
          <a:bodyPr vert="horz" lIns="91440" tIns="45720" rIns="91440" bIns="45720" rtlCol="0"/>
          <a:lstStyle>
            <a:lvl1pPr algn="r">
              <a:defRPr sz="1200"/>
            </a:lvl1pPr>
          </a:lstStyle>
          <a:p>
            <a:fld id="{96C8F1C7-8F1C-44F4-B16E-55FCAD806C81}" type="datetimeFigureOut">
              <a:rPr lang="en-GB" smtClean="0"/>
              <a:pPr/>
              <a:t>08/12/2019</a:t>
            </a:fld>
            <a:endParaRPr lang="en-GB"/>
          </a:p>
        </p:txBody>
      </p:sp>
      <p:sp>
        <p:nvSpPr>
          <p:cNvPr id="4" name="Slide Image Placeholder 3"/>
          <p:cNvSpPr>
            <a:spLocks noGrp="1" noRot="1" noChangeAspect="1"/>
          </p:cNvSpPr>
          <p:nvPr>
            <p:ph type="sldImg" idx="2"/>
          </p:nvPr>
        </p:nvSpPr>
        <p:spPr>
          <a:xfrm>
            <a:off x="914400" y="744538"/>
            <a:ext cx="4965700" cy="372427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450" y="4717415"/>
            <a:ext cx="5435600" cy="446913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33106"/>
            <a:ext cx="2944283" cy="49657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48645" y="9433106"/>
            <a:ext cx="2944283" cy="496570"/>
          </a:xfrm>
          <a:prstGeom prst="rect">
            <a:avLst/>
          </a:prstGeom>
        </p:spPr>
        <p:txBody>
          <a:bodyPr vert="horz" lIns="91440" tIns="45720" rIns="91440" bIns="45720" rtlCol="0" anchor="b"/>
          <a:lstStyle>
            <a:lvl1pPr algn="r">
              <a:defRPr sz="1200"/>
            </a:lvl1pPr>
          </a:lstStyle>
          <a:p>
            <a:fld id="{B77C3040-879F-4E63-8D59-196E9DCE7126}" type="slidenum">
              <a:rPr lang="en-GB" smtClean="0"/>
              <a:pPr/>
              <a:t>‹#›</a:t>
            </a:fld>
            <a:endParaRPr lang="en-GB"/>
          </a:p>
        </p:txBody>
      </p:sp>
    </p:spTree>
    <p:extLst>
      <p:ext uri="{BB962C8B-B14F-4D97-AF65-F5344CB8AC3E}">
        <p14:creationId xmlns:p14="http://schemas.microsoft.com/office/powerpoint/2010/main" val="36267996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8188" y="835025"/>
            <a:ext cx="5556250" cy="4167188"/>
          </a:xfrm>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2A34BDE2-A45F-4507-9E48-B3D00408F77B}" type="slidenum">
              <a:rPr lang="en-US" smtClean="0"/>
              <a:pPr>
                <a:defRPr/>
              </a:pPr>
              <a:t>1</a:t>
            </a:fld>
            <a:endParaRPr lang="en-US" dirty="0"/>
          </a:p>
        </p:txBody>
      </p:sp>
    </p:spTree>
    <p:extLst>
      <p:ext uri="{BB962C8B-B14F-4D97-AF65-F5344CB8AC3E}">
        <p14:creationId xmlns:p14="http://schemas.microsoft.com/office/powerpoint/2010/main" val="15989526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8188" y="835025"/>
            <a:ext cx="5556250" cy="4167188"/>
          </a:xfrm>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2A34BDE2-A45F-4507-9E48-B3D00408F77B}" type="slidenum">
              <a:rPr lang="en-US" smtClean="0"/>
              <a:pPr>
                <a:defRPr/>
              </a:pPr>
              <a:t>21</a:t>
            </a:fld>
            <a:endParaRPr lang="en-US" dirty="0"/>
          </a:p>
        </p:txBody>
      </p:sp>
    </p:spTree>
    <p:extLst>
      <p:ext uri="{BB962C8B-B14F-4D97-AF65-F5344CB8AC3E}">
        <p14:creationId xmlns:p14="http://schemas.microsoft.com/office/powerpoint/2010/main" val="14849016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4400" y="744538"/>
            <a:ext cx="4965700" cy="3724275"/>
          </a:xfrm>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2A34BDE2-A45F-4507-9E48-B3D00408F77B}" type="slidenum">
              <a:rPr lang="en-US" smtClean="0">
                <a:solidFill>
                  <a:prstClr val="black"/>
                </a:solidFill>
              </a:rPr>
              <a:pPr>
                <a:defRPr/>
              </a:pPr>
              <a:t>22</a:t>
            </a:fld>
            <a:endParaRPr lang="en-US">
              <a:solidFill>
                <a:prstClr val="black"/>
              </a:solidFill>
            </a:endParaRPr>
          </a:p>
        </p:txBody>
      </p:sp>
    </p:spTree>
    <p:extLst>
      <p:ext uri="{BB962C8B-B14F-4D97-AF65-F5344CB8AC3E}">
        <p14:creationId xmlns:p14="http://schemas.microsoft.com/office/powerpoint/2010/main" val="29993707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4400" y="744538"/>
            <a:ext cx="4965700" cy="3724275"/>
          </a:xfrm>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2A34BDE2-A45F-4507-9E48-B3D00408F77B}" type="slidenum">
              <a:rPr lang="en-US" smtClean="0">
                <a:solidFill>
                  <a:prstClr val="black"/>
                </a:solidFill>
              </a:rPr>
              <a:pPr>
                <a:defRPr/>
              </a:pPr>
              <a:t>24</a:t>
            </a:fld>
            <a:endParaRPr lang="en-US" dirty="0">
              <a:solidFill>
                <a:prstClr val="black"/>
              </a:solidFill>
            </a:endParaRPr>
          </a:p>
        </p:txBody>
      </p:sp>
    </p:spTree>
    <p:extLst>
      <p:ext uri="{BB962C8B-B14F-4D97-AF65-F5344CB8AC3E}">
        <p14:creationId xmlns:p14="http://schemas.microsoft.com/office/powerpoint/2010/main" val="14594120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8188" y="835025"/>
            <a:ext cx="5556250" cy="4167188"/>
          </a:xfrm>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2A34BDE2-A45F-4507-9E48-B3D00408F77B}" type="slidenum">
              <a:rPr lang="en-US" smtClean="0"/>
              <a:pPr>
                <a:defRPr/>
              </a:pPr>
              <a:t>29</a:t>
            </a:fld>
            <a:endParaRPr lang="en-US" dirty="0"/>
          </a:p>
        </p:txBody>
      </p:sp>
    </p:spTree>
    <p:extLst>
      <p:ext uri="{BB962C8B-B14F-4D97-AF65-F5344CB8AC3E}">
        <p14:creationId xmlns:p14="http://schemas.microsoft.com/office/powerpoint/2010/main" val="13130465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8188" y="835025"/>
            <a:ext cx="5556250" cy="4167188"/>
          </a:xfrm>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2A34BDE2-A45F-4507-9E48-B3D00408F77B}" type="slidenum">
              <a:rPr lang="en-US" smtClean="0"/>
              <a:pPr>
                <a:defRPr/>
              </a:pPr>
              <a:t>3</a:t>
            </a:fld>
            <a:endParaRPr lang="en-US" dirty="0"/>
          </a:p>
        </p:txBody>
      </p:sp>
    </p:spTree>
    <p:extLst>
      <p:ext uri="{BB962C8B-B14F-4D97-AF65-F5344CB8AC3E}">
        <p14:creationId xmlns:p14="http://schemas.microsoft.com/office/powerpoint/2010/main" val="9974276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8188" y="835025"/>
            <a:ext cx="5556250" cy="4167188"/>
          </a:xfrm>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2A34BDE2-A45F-4507-9E48-B3D00408F77B}" type="slidenum">
              <a:rPr lang="en-US" smtClean="0"/>
              <a:pPr>
                <a:defRPr/>
              </a:pPr>
              <a:t>9</a:t>
            </a:fld>
            <a:endParaRPr lang="en-US" dirty="0"/>
          </a:p>
        </p:txBody>
      </p:sp>
    </p:spTree>
    <p:extLst>
      <p:ext uri="{BB962C8B-B14F-4D97-AF65-F5344CB8AC3E}">
        <p14:creationId xmlns:p14="http://schemas.microsoft.com/office/powerpoint/2010/main" val="26996860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8188" y="835025"/>
            <a:ext cx="5556250" cy="4167188"/>
          </a:xfrm>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2A34BDE2-A45F-4507-9E48-B3D00408F77B}" type="slidenum">
              <a:rPr lang="en-US" smtClean="0"/>
              <a:pPr>
                <a:defRPr/>
              </a:pPr>
              <a:t>10</a:t>
            </a:fld>
            <a:endParaRPr lang="en-US" dirty="0"/>
          </a:p>
        </p:txBody>
      </p:sp>
    </p:spTree>
    <p:extLst>
      <p:ext uri="{BB962C8B-B14F-4D97-AF65-F5344CB8AC3E}">
        <p14:creationId xmlns:p14="http://schemas.microsoft.com/office/powerpoint/2010/main" val="15863058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4400" y="744538"/>
            <a:ext cx="4965700" cy="3724275"/>
          </a:xfrm>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2A34BDE2-A45F-4507-9E48-B3D00408F77B}" type="slidenum">
              <a:rPr lang="en-US" smtClean="0"/>
              <a:pPr>
                <a:defRPr/>
              </a:pPr>
              <a:t>11</a:t>
            </a:fld>
            <a:endParaRPr lang="en-US" dirty="0"/>
          </a:p>
        </p:txBody>
      </p:sp>
    </p:spTree>
    <p:extLst>
      <p:ext uri="{BB962C8B-B14F-4D97-AF65-F5344CB8AC3E}">
        <p14:creationId xmlns:p14="http://schemas.microsoft.com/office/powerpoint/2010/main" val="31715153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A34BDE2-A45F-4507-9E48-B3D00408F77B}" type="slidenum">
              <a:rPr kumimoji="0" lang="en-US" sz="1300" b="0" i="0" u="none" strike="noStrike" kern="1200" cap="none" spc="0" normalizeH="0" baseline="0" noProof="0" smtClean="0">
                <a:ln>
                  <a:noFill/>
                </a:ln>
                <a:solidFill>
                  <a:srgbClr val="000000"/>
                </a:solidFill>
                <a:effectLst/>
                <a:uLnTx/>
                <a:uFillTx/>
                <a:latin typeface="Arial"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en-US" sz="1300" b="0" i="0" u="none" strike="noStrike" kern="1200" cap="none" spc="0" normalizeH="0" baseline="0" noProof="0">
              <a:ln>
                <a:noFill/>
              </a:ln>
              <a:solidFill>
                <a:srgbClr val="000000"/>
              </a:solidFill>
              <a:effectLst/>
              <a:uLnTx/>
              <a:uFillTx/>
              <a:latin typeface="Arial" pitchFamily="34" charset="0"/>
              <a:ea typeface="+mn-ea"/>
              <a:cs typeface="+mn-cs"/>
            </a:endParaRPr>
          </a:p>
        </p:txBody>
      </p:sp>
    </p:spTree>
    <p:extLst>
      <p:ext uri="{BB962C8B-B14F-4D97-AF65-F5344CB8AC3E}">
        <p14:creationId xmlns:p14="http://schemas.microsoft.com/office/powerpoint/2010/main" val="25096456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34BDE2-A45F-4507-9E48-B3D00408F77B}" type="slidenum">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18343291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8188" y="835025"/>
            <a:ext cx="5556250" cy="4167188"/>
          </a:xfrm>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2A34BDE2-A45F-4507-9E48-B3D00408F77B}" type="slidenum">
              <a:rPr lang="en-US" smtClean="0"/>
              <a:pPr>
                <a:defRPr/>
              </a:pPr>
              <a:t>14</a:t>
            </a:fld>
            <a:endParaRPr lang="en-US" dirty="0"/>
          </a:p>
        </p:txBody>
      </p:sp>
    </p:spTree>
    <p:extLst>
      <p:ext uri="{BB962C8B-B14F-4D97-AF65-F5344CB8AC3E}">
        <p14:creationId xmlns:p14="http://schemas.microsoft.com/office/powerpoint/2010/main" val="33116951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8188" y="835025"/>
            <a:ext cx="5556250" cy="4167188"/>
          </a:xfrm>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2A34BDE2-A45F-4507-9E48-B3D00408F77B}" type="slidenum">
              <a:rPr lang="en-US" smtClean="0"/>
              <a:pPr>
                <a:defRPr/>
              </a:pPr>
              <a:t>18</a:t>
            </a:fld>
            <a:endParaRPr lang="en-US" dirty="0"/>
          </a:p>
        </p:txBody>
      </p:sp>
    </p:spTree>
    <p:extLst>
      <p:ext uri="{BB962C8B-B14F-4D97-AF65-F5344CB8AC3E}">
        <p14:creationId xmlns:p14="http://schemas.microsoft.com/office/powerpoint/2010/main" val="14849016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51"/>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53613CFB-18AB-46EF-B8AF-D245F97CA3AF}" type="datetime1">
              <a:rPr lang="en-GB" smtClean="0"/>
              <a:pPr/>
              <a:t>08/12/2019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F88DFBA-EF6B-41B5-A4A1-77ADA448DF18}"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9923CDA-5BF4-4961-BF2F-4D6A6C93EEDD}" type="datetime1">
              <a:rPr lang="en-GB" smtClean="0"/>
              <a:pPr/>
              <a:t>08/12/2019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F88DFBA-EF6B-41B5-A4A1-77ADA448DF18}"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9"/>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49"/>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69E9FB7B-7B71-4F78-BB40-E1FB874FB37A}" type="datetime1">
              <a:rPr lang="en-GB" smtClean="0"/>
              <a:pPr/>
              <a:t>08/12/2019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F88DFBA-EF6B-41B5-A4A1-77ADA448DF18}" type="slidenum">
              <a:rPr lang="en-GB" smtClean="0"/>
              <a:pPr/>
              <a:t>‹#›</a:t>
            </a:fld>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endParaRPr lang="en-GB"/>
          </a:p>
        </p:txBody>
      </p:sp>
      <p:sp>
        <p:nvSpPr>
          <p:cNvPr id="3" name="Content Placeholder 2"/>
          <p:cNvSpPr>
            <a:spLocks noGrp="1"/>
          </p:cNvSpPr>
          <p:nvPr>
            <p:ph sz="half" idx="1"/>
          </p:nvPr>
        </p:nvSpPr>
        <p:spPr>
          <a:xfrm>
            <a:off x="457203" y="1600206"/>
            <a:ext cx="4044462"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quarter" idx="2"/>
          </p:nvPr>
        </p:nvSpPr>
        <p:spPr>
          <a:xfrm>
            <a:off x="4642338" y="1600200"/>
            <a:ext cx="4044462"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Content Placeholder 4"/>
          <p:cNvSpPr>
            <a:spLocks noGrp="1"/>
          </p:cNvSpPr>
          <p:nvPr>
            <p:ph sz="quarter" idx="3"/>
          </p:nvPr>
        </p:nvSpPr>
        <p:spPr>
          <a:xfrm>
            <a:off x="4642338" y="3938595"/>
            <a:ext cx="4044462"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Rectangle 4"/>
          <p:cNvSpPr>
            <a:spLocks noGrp="1" noChangeArrowheads="1"/>
          </p:cNvSpPr>
          <p:nvPr>
            <p:ph type="dt" sz="half" idx="10"/>
          </p:nvPr>
        </p:nvSpPr>
        <p:spPr>
          <a:ln/>
        </p:spPr>
        <p:txBody>
          <a:bodyPr/>
          <a:lstStyle>
            <a:lvl1pPr>
              <a:defRPr/>
            </a:lvl1pPr>
          </a:lstStyle>
          <a:p>
            <a:pPr>
              <a:defRPr/>
            </a:pPr>
            <a:fld id="{3A5368C5-4204-4DDD-A014-81EA169EE6D4}" type="datetime1">
              <a:rPr lang="en-GB" smtClean="0"/>
              <a:t>08/12/2019</a:t>
            </a:fld>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A94019F3-BC0D-42A8-9C4C-D2B82E1FBCF7}" type="slidenum">
              <a:rPr lang="en-US"/>
              <a:pPr>
                <a:defRPr/>
              </a:pPr>
              <a:t>‹#›</a:t>
            </a:fld>
            <a:endParaRPr lang="en-US"/>
          </a:p>
        </p:txBody>
      </p:sp>
    </p:spTree>
    <p:extLst>
      <p:ext uri="{BB962C8B-B14F-4D97-AF65-F5344CB8AC3E}">
        <p14:creationId xmlns:p14="http://schemas.microsoft.com/office/powerpoint/2010/main" val="2295245482"/>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2"/>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22041" indent="0" algn="ctr">
              <a:buNone/>
              <a:defRPr/>
            </a:lvl2pPr>
            <a:lvl3pPr marL="844083" indent="0" algn="ctr">
              <a:buNone/>
              <a:defRPr/>
            </a:lvl3pPr>
            <a:lvl4pPr marL="1266124" indent="0" algn="ctr">
              <a:buNone/>
              <a:defRPr/>
            </a:lvl4pPr>
            <a:lvl5pPr marL="1688165" indent="0" algn="ctr">
              <a:buNone/>
              <a:defRPr/>
            </a:lvl5pPr>
            <a:lvl6pPr marL="2110207" indent="0" algn="ctr">
              <a:buNone/>
              <a:defRPr/>
            </a:lvl6pPr>
            <a:lvl7pPr marL="2532248" indent="0" algn="ctr">
              <a:buNone/>
              <a:defRPr/>
            </a:lvl7pPr>
            <a:lvl8pPr marL="2954289" indent="0" algn="ctr">
              <a:buNone/>
              <a:defRPr/>
            </a:lvl8pPr>
            <a:lvl9pPr marL="3376331" indent="0" algn="ctr">
              <a:buNone/>
              <a:defRPr/>
            </a:lvl9pPr>
          </a:lstStyle>
          <a:p>
            <a:r>
              <a:rPr lang="en-US"/>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0F5EEAF-E8CF-44D8-AC98-4905CC94462D}" type="slidenum">
              <a:rPr lang="en-US"/>
              <a:pPr>
                <a:defRPr/>
              </a:pPr>
              <a:t>‹#›</a:t>
            </a:fld>
            <a:endParaRPr lang="en-US"/>
          </a:p>
        </p:txBody>
      </p:sp>
    </p:spTree>
    <p:extLst>
      <p:ext uri="{BB962C8B-B14F-4D97-AF65-F5344CB8AC3E}">
        <p14:creationId xmlns:p14="http://schemas.microsoft.com/office/powerpoint/2010/main" val="3906248150"/>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0254E76-E9A1-4592-810C-0114DD9C2093}" type="slidenum">
              <a:rPr lang="en-US"/>
              <a:pPr>
                <a:defRPr/>
              </a:pPr>
              <a:t>‹#›</a:t>
            </a:fld>
            <a:endParaRPr lang="en-US"/>
          </a:p>
        </p:txBody>
      </p:sp>
    </p:spTree>
    <p:extLst>
      <p:ext uri="{BB962C8B-B14F-4D97-AF65-F5344CB8AC3E}">
        <p14:creationId xmlns:p14="http://schemas.microsoft.com/office/powerpoint/2010/main" val="2133847341"/>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435" y="4406907"/>
            <a:ext cx="7772400" cy="1362075"/>
          </a:xfrm>
        </p:spPr>
        <p:txBody>
          <a:bodyPr anchor="t"/>
          <a:lstStyle>
            <a:lvl1pPr algn="l">
              <a:defRPr sz="3692" b="1" cap="all"/>
            </a:lvl1pPr>
          </a:lstStyle>
          <a:p>
            <a:r>
              <a:rPr lang="en-US"/>
              <a:t>Click to edit Master title style</a:t>
            </a:r>
            <a:endParaRPr lang="en-GB"/>
          </a:p>
        </p:txBody>
      </p:sp>
      <p:sp>
        <p:nvSpPr>
          <p:cNvPr id="3" name="Text Placeholder 2"/>
          <p:cNvSpPr>
            <a:spLocks noGrp="1"/>
          </p:cNvSpPr>
          <p:nvPr>
            <p:ph type="body" idx="1"/>
          </p:nvPr>
        </p:nvSpPr>
        <p:spPr>
          <a:xfrm>
            <a:off x="722435" y="2906713"/>
            <a:ext cx="7772400" cy="1500187"/>
          </a:xfrm>
        </p:spPr>
        <p:txBody>
          <a:bodyPr anchor="b"/>
          <a:lstStyle>
            <a:lvl1pPr marL="0" indent="0">
              <a:buNone/>
              <a:defRPr sz="1846"/>
            </a:lvl1pPr>
            <a:lvl2pPr marL="422041" indent="0">
              <a:buNone/>
              <a:defRPr sz="1662"/>
            </a:lvl2pPr>
            <a:lvl3pPr marL="844083" indent="0">
              <a:buNone/>
              <a:defRPr sz="1477"/>
            </a:lvl3pPr>
            <a:lvl4pPr marL="1266124" indent="0">
              <a:buNone/>
              <a:defRPr sz="1292"/>
            </a:lvl4pPr>
            <a:lvl5pPr marL="1688165" indent="0">
              <a:buNone/>
              <a:defRPr sz="1292"/>
            </a:lvl5pPr>
            <a:lvl6pPr marL="2110207" indent="0">
              <a:buNone/>
              <a:defRPr sz="1292"/>
            </a:lvl6pPr>
            <a:lvl7pPr marL="2532248" indent="0">
              <a:buNone/>
              <a:defRPr sz="1292"/>
            </a:lvl7pPr>
            <a:lvl8pPr marL="2954289" indent="0">
              <a:buNone/>
              <a:defRPr sz="1292"/>
            </a:lvl8pPr>
            <a:lvl9pPr marL="3376331" indent="0">
              <a:buNone/>
              <a:defRPr sz="1292"/>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78CD12E-1785-4390-9104-9EE6B420B41B}" type="slidenum">
              <a:rPr lang="en-US"/>
              <a:pPr>
                <a:defRPr/>
              </a:pPr>
              <a:t>‹#›</a:t>
            </a:fld>
            <a:endParaRPr lang="en-US"/>
          </a:p>
        </p:txBody>
      </p:sp>
    </p:spTree>
    <p:extLst>
      <p:ext uri="{BB962C8B-B14F-4D97-AF65-F5344CB8AC3E}">
        <p14:creationId xmlns:p14="http://schemas.microsoft.com/office/powerpoint/2010/main" val="1468294435"/>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3" y="1600206"/>
            <a:ext cx="4044462" cy="4525963"/>
          </a:xfrm>
        </p:spPr>
        <p:txBody>
          <a:bodyPr/>
          <a:lstStyle>
            <a:lvl1pPr>
              <a:defRPr sz="2585"/>
            </a:lvl1pPr>
            <a:lvl2pPr>
              <a:defRPr sz="2215"/>
            </a:lvl2pPr>
            <a:lvl3pPr>
              <a:defRPr sz="1846"/>
            </a:lvl3pPr>
            <a:lvl4pPr>
              <a:defRPr sz="1662"/>
            </a:lvl4pPr>
            <a:lvl5pPr>
              <a:defRPr sz="1662"/>
            </a:lvl5pPr>
            <a:lvl6pPr>
              <a:defRPr sz="1662"/>
            </a:lvl6pPr>
            <a:lvl7pPr>
              <a:defRPr sz="1662"/>
            </a:lvl7pPr>
            <a:lvl8pPr>
              <a:defRPr sz="1662"/>
            </a:lvl8pPr>
            <a:lvl9pPr>
              <a:defRPr sz="1662"/>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2338" y="1600206"/>
            <a:ext cx="4044462" cy="4525963"/>
          </a:xfrm>
        </p:spPr>
        <p:txBody>
          <a:bodyPr/>
          <a:lstStyle>
            <a:lvl1pPr>
              <a:defRPr sz="2585"/>
            </a:lvl1pPr>
            <a:lvl2pPr>
              <a:defRPr sz="2215"/>
            </a:lvl2pPr>
            <a:lvl3pPr>
              <a:defRPr sz="1846"/>
            </a:lvl3pPr>
            <a:lvl4pPr>
              <a:defRPr sz="1662"/>
            </a:lvl4pPr>
            <a:lvl5pPr>
              <a:defRPr sz="1662"/>
            </a:lvl5pPr>
            <a:lvl6pPr>
              <a:defRPr sz="1662"/>
            </a:lvl6pPr>
            <a:lvl7pPr>
              <a:defRPr sz="1662"/>
            </a:lvl7pPr>
            <a:lvl8pPr>
              <a:defRPr sz="1662"/>
            </a:lvl8pPr>
            <a:lvl9pPr>
              <a:defRPr sz="1662"/>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EA056B8-BF31-4EC3-9F7B-FD257E6FD5DF}" type="slidenum">
              <a:rPr lang="en-US"/>
              <a:pPr>
                <a:defRPr/>
              </a:pPr>
              <a:t>‹#›</a:t>
            </a:fld>
            <a:endParaRPr lang="en-US"/>
          </a:p>
        </p:txBody>
      </p:sp>
    </p:spTree>
    <p:extLst>
      <p:ext uri="{BB962C8B-B14F-4D97-AF65-F5344CB8AC3E}">
        <p14:creationId xmlns:p14="http://schemas.microsoft.com/office/powerpoint/2010/main" val="2817377163"/>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066" cy="639762"/>
          </a:xfrm>
        </p:spPr>
        <p:txBody>
          <a:bodyPr anchor="b"/>
          <a:lstStyle>
            <a:lvl1pPr marL="0" indent="0">
              <a:buNone/>
              <a:defRPr sz="2215" b="1"/>
            </a:lvl1pPr>
            <a:lvl2pPr marL="422041" indent="0">
              <a:buNone/>
              <a:defRPr sz="1846" b="1"/>
            </a:lvl2pPr>
            <a:lvl3pPr marL="844083" indent="0">
              <a:buNone/>
              <a:defRPr sz="1662" b="1"/>
            </a:lvl3pPr>
            <a:lvl4pPr marL="1266124" indent="0">
              <a:buNone/>
              <a:defRPr sz="1477" b="1"/>
            </a:lvl4pPr>
            <a:lvl5pPr marL="1688165" indent="0">
              <a:buNone/>
              <a:defRPr sz="1477" b="1"/>
            </a:lvl5pPr>
            <a:lvl6pPr marL="2110207" indent="0">
              <a:buNone/>
              <a:defRPr sz="1477" b="1"/>
            </a:lvl6pPr>
            <a:lvl7pPr marL="2532248" indent="0">
              <a:buNone/>
              <a:defRPr sz="1477" b="1"/>
            </a:lvl7pPr>
            <a:lvl8pPr marL="2954289" indent="0">
              <a:buNone/>
              <a:defRPr sz="1477" b="1"/>
            </a:lvl8pPr>
            <a:lvl9pPr marL="3376331" indent="0">
              <a:buNone/>
              <a:defRPr sz="1477" b="1"/>
            </a:lvl9pPr>
          </a:lstStyle>
          <a:p>
            <a:pPr lvl="0"/>
            <a:r>
              <a:rPr lang="en-US"/>
              <a:t>Click to edit Master text styles</a:t>
            </a:r>
          </a:p>
        </p:txBody>
      </p:sp>
      <p:sp>
        <p:nvSpPr>
          <p:cNvPr id="4" name="Content Placeholder 3"/>
          <p:cNvSpPr>
            <a:spLocks noGrp="1"/>
          </p:cNvSpPr>
          <p:nvPr>
            <p:ph sz="half" idx="2"/>
          </p:nvPr>
        </p:nvSpPr>
        <p:spPr>
          <a:xfrm>
            <a:off x="457200" y="2174875"/>
            <a:ext cx="4040066" cy="3951288"/>
          </a:xfrm>
        </p:spPr>
        <p:txBody>
          <a:bodyPr/>
          <a:lstStyle>
            <a:lvl1pPr>
              <a:defRPr sz="2215"/>
            </a:lvl1pPr>
            <a:lvl2pPr>
              <a:defRPr sz="1846"/>
            </a:lvl2pPr>
            <a:lvl3pPr>
              <a:defRPr sz="1662"/>
            </a:lvl3pPr>
            <a:lvl4pPr>
              <a:defRPr sz="1477"/>
            </a:lvl4pPr>
            <a:lvl5pPr>
              <a:defRPr sz="1477"/>
            </a:lvl5pPr>
            <a:lvl6pPr>
              <a:defRPr sz="1477"/>
            </a:lvl6pPr>
            <a:lvl7pPr>
              <a:defRPr sz="1477"/>
            </a:lvl7pPr>
            <a:lvl8pPr>
              <a:defRPr sz="1477"/>
            </a:lvl8pPr>
            <a:lvl9pPr>
              <a:defRPr sz="147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273" y="1535113"/>
            <a:ext cx="4041531" cy="639762"/>
          </a:xfrm>
        </p:spPr>
        <p:txBody>
          <a:bodyPr anchor="b"/>
          <a:lstStyle>
            <a:lvl1pPr marL="0" indent="0">
              <a:buNone/>
              <a:defRPr sz="2215" b="1"/>
            </a:lvl1pPr>
            <a:lvl2pPr marL="422041" indent="0">
              <a:buNone/>
              <a:defRPr sz="1846" b="1"/>
            </a:lvl2pPr>
            <a:lvl3pPr marL="844083" indent="0">
              <a:buNone/>
              <a:defRPr sz="1662" b="1"/>
            </a:lvl3pPr>
            <a:lvl4pPr marL="1266124" indent="0">
              <a:buNone/>
              <a:defRPr sz="1477" b="1"/>
            </a:lvl4pPr>
            <a:lvl5pPr marL="1688165" indent="0">
              <a:buNone/>
              <a:defRPr sz="1477" b="1"/>
            </a:lvl5pPr>
            <a:lvl6pPr marL="2110207" indent="0">
              <a:buNone/>
              <a:defRPr sz="1477" b="1"/>
            </a:lvl6pPr>
            <a:lvl7pPr marL="2532248" indent="0">
              <a:buNone/>
              <a:defRPr sz="1477" b="1"/>
            </a:lvl7pPr>
            <a:lvl8pPr marL="2954289" indent="0">
              <a:buNone/>
              <a:defRPr sz="1477" b="1"/>
            </a:lvl8pPr>
            <a:lvl9pPr marL="3376331" indent="0">
              <a:buNone/>
              <a:defRPr sz="1477" b="1"/>
            </a:lvl9pPr>
          </a:lstStyle>
          <a:p>
            <a:pPr lvl="0"/>
            <a:r>
              <a:rPr lang="en-US"/>
              <a:t>Click to edit Master text styles</a:t>
            </a:r>
          </a:p>
        </p:txBody>
      </p:sp>
      <p:sp>
        <p:nvSpPr>
          <p:cNvPr id="6" name="Content Placeholder 5"/>
          <p:cNvSpPr>
            <a:spLocks noGrp="1"/>
          </p:cNvSpPr>
          <p:nvPr>
            <p:ph sz="quarter" idx="4"/>
          </p:nvPr>
        </p:nvSpPr>
        <p:spPr>
          <a:xfrm>
            <a:off x="4645273" y="2174875"/>
            <a:ext cx="4041531" cy="3951288"/>
          </a:xfrm>
        </p:spPr>
        <p:txBody>
          <a:bodyPr/>
          <a:lstStyle>
            <a:lvl1pPr>
              <a:defRPr sz="2215"/>
            </a:lvl1pPr>
            <a:lvl2pPr>
              <a:defRPr sz="1846"/>
            </a:lvl2pPr>
            <a:lvl3pPr>
              <a:defRPr sz="1662"/>
            </a:lvl3pPr>
            <a:lvl4pPr>
              <a:defRPr sz="1477"/>
            </a:lvl4pPr>
            <a:lvl5pPr>
              <a:defRPr sz="1477"/>
            </a:lvl5pPr>
            <a:lvl6pPr>
              <a:defRPr sz="1477"/>
            </a:lvl6pPr>
            <a:lvl7pPr>
              <a:defRPr sz="1477"/>
            </a:lvl7pPr>
            <a:lvl8pPr>
              <a:defRPr sz="1477"/>
            </a:lvl8pPr>
            <a:lvl9pPr>
              <a:defRPr sz="147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4B4CEA73-DCAE-43F7-BE43-FF589D7B2307}" type="slidenum">
              <a:rPr lang="en-US"/>
              <a:pPr>
                <a:defRPr/>
              </a:pPr>
              <a:t>‹#›</a:t>
            </a:fld>
            <a:endParaRPr lang="en-US"/>
          </a:p>
        </p:txBody>
      </p:sp>
    </p:spTree>
    <p:extLst>
      <p:ext uri="{BB962C8B-B14F-4D97-AF65-F5344CB8AC3E}">
        <p14:creationId xmlns:p14="http://schemas.microsoft.com/office/powerpoint/2010/main" val="3136717039"/>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DB2BBDF5-2FA4-4E7D-B407-0032BB079A47}" type="slidenum">
              <a:rPr lang="en-US"/>
              <a:pPr>
                <a:defRPr/>
              </a:pPr>
              <a:t>‹#›</a:t>
            </a:fld>
            <a:endParaRPr lang="en-US"/>
          </a:p>
        </p:txBody>
      </p:sp>
    </p:spTree>
    <p:extLst>
      <p:ext uri="{BB962C8B-B14F-4D97-AF65-F5344CB8AC3E}">
        <p14:creationId xmlns:p14="http://schemas.microsoft.com/office/powerpoint/2010/main" val="3887533024"/>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D2A709B6-44EC-4396-9F96-EF4A07556AD5}" type="slidenum">
              <a:rPr lang="en-US"/>
              <a:pPr>
                <a:defRPr/>
              </a:pPr>
              <a:t>‹#›</a:t>
            </a:fld>
            <a:endParaRPr lang="en-US"/>
          </a:p>
        </p:txBody>
      </p:sp>
    </p:spTree>
    <p:extLst>
      <p:ext uri="{BB962C8B-B14F-4D97-AF65-F5344CB8AC3E}">
        <p14:creationId xmlns:p14="http://schemas.microsoft.com/office/powerpoint/2010/main" val="436818144"/>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38C53064-C657-492A-A347-7557C6072913}" type="datetime1">
              <a:rPr lang="en-GB" smtClean="0"/>
              <a:pPr/>
              <a:t>08/12/2019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F88DFBA-EF6B-41B5-A4A1-77ADA448DF18}" type="slidenum">
              <a:rPr lang="en-GB" smtClean="0"/>
              <a:pPr/>
              <a:t>‹#›</a:t>
            </a:fld>
            <a:endParaRPr lang="en-GB"/>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73050"/>
            <a:ext cx="3008435" cy="1162050"/>
          </a:xfrm>
        </p:spPr>
        <p:txBody>
          <a:bodyPr anchor="b"/>
          <a:lstStyle>
            <a:lvl1pPr algn="l">
              <a:defRPr sz="1846" b="1"/>
            </a:lvl1pPr>
          </a:lstStyle>
          <a:p>
            <a:r>
              <a:rPr lang="en-US"/>
              <a:t>Click to edit Master title style</a:t>
            </a:r>
            <a:endParaRPr lang="en-GB"/>
          </a:p>
        </p:txBody>
      </p:sp>
      <p:sp>
        <p:nvSpPr>
          <p:cNvPr id="3" name="Content Placeholder 2"/>
          <p:cNvSpPr>
            <a:spLocks noGrp="1"/>
          </p:cNvSpPr>
          <p:nvPr>
            <p:ph idx="1"/>
          </p:nvPr>
        </p:nvSpPr>
        <p:spPr>
          <a:xfrm>
            <a:off x="3575538" y="273057"/>
            <a:ext cx="5111262" cy="5853113"/>
          </a:xfrm>
        </p:spPr>
        <p:txBody>
          <a:bodyPr/>
          <a:lstStyle>
            <a:lvl1pPr>
              <a:defRPr sz="2954"/>
            </a:lvl1pPr>
            <a:lvl2pPr>
              <a:defRPr sz="2585"/>
            </a:lvl2pPr>
            <a:lvl3pPr>
              <a:defRPr sz="2215"/>
            </a:lvl3pPr>
            <a:lvl4pPr>
              <a:defRPr sz="1846"/>
            </a:lvl4pPr>
            <a:lvl5pPr>
              <a:defRPr sz="1846"/>
            </a:lvl5pPr>
            <a:lvl6pPr>
              <a:defRPr sz="1846"/>
            </a:lvl6pPr>
            <a:lvl7pPr>
              <a:defRPr sz="1846"/>
            </a:lvl7pPr>
            <a:lvl8pPr>
              <a:defRPr sz="1846"/>
            </a:lvl8pPr>
            <a:lvl9pPr>
              <a:defRPr sz="184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3" y="1435103"/>
            <a:ext cx="3008435" cy="4691063"/>
          </a:xfrm>
        </p:spPr>
        <p:txBody>
          <a:bodyPr/>
          <a:lstStyle>
            <a:lvl1pPr marL="0" indent="0">
              <a:buNone/>
              <a:defRPr sz="1292"/>
            </a:lvl1pPr>
            <a:lvl2pPr marL="422041" indent="0">
              <a:buNone/>
              <a:defRPr sz="1108"/>
            </a:lvl2pPr>
            <a:lvl3pPr marL="844083" indent="0">
              <a:buNone/>
              <a:defRPr sz="923"/>
            </a:lvl3pPr>
            <a:lvl4pPr marL="1266124" indent="0">
              <a:buNone/>
              <a:defRPr sz="831"/>
            </a:lvl4pPr>
            <a:lvl5pPr marL="1688165" indent="0">
              <a:buNone/>
              <a:defRPr sz="831"/>
            </a:lvl5pPr>
            <a:lvl6pPr marL="2110207" indent="0">
              <a:buNone/>
              <a:defRPr sz="831"/>
            </a:lvl6pPr>
            <a:lvl7pPr marL="2532248" indent="0">
              <a:buNone/>
              <a:defRPr sz="831"/>
            </a:lvl7pPr>
            <a:lvl8pPr marL="2954289" indent="0">
              <a:buNone/>
              <a:defRPr sz="831"/>
            </a:lvl8pPr>
            <a:lvl9pPr marL="3376331" indent="0">
              <a:buNone/>
              <a:defRPr sz="831"/>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49006AC-2934-4311-8772-649DC3E96484}" type="slidenum">
              <a:rPr lang="en-US"/>
              <a:pPr>
                <a:defRPr/>
              </a:pPr>
              <a:t>‹#›</a:t>
            </a:fld>
            <a:endParaRPr lang="en-US"/>
          </a:p>
        </p:txBody>
      </p:sp>
    </p:spTree>
    <p:extLst>
      <p:ext uri="{BB962C8B-B14F-4D97-AF65-F5344CB8AC3E}">
        <p14:creationId xmlns:p14="http://schemas.microsoft.com/office/powerpoint/2010/main" val="1315815797"/>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166" y="4800600"/>
            <a:ext cx="5486400" cy="566738"/>
          </a:xfrm>
        </p:spPr>
        <p:txBody>
          <a:bodyPr anchor="b"/>
          <a:lstStyle>
            <a:lvl1pPr algn="l">
              <a:defRPr sz="1846" b="1"/>
            </a:lvl1pPr>
          </a:lstStyle>
          <a:p>
            <a:r>
              <a:rPr lang="en-US"/>
              <a:t>Click to edit Master title style</a:t>
            </a:r>
            <a:endParaRPr lang="en-GB"/>
          </a:p>
        </p:txBody>
      </p:sp>
      <p:sp>
        <p:nvSpPr>
          <p:cNvPr id="3" name="Picture Placeholder 2"/>
          <p:cNvSpPr>
            <a:spLocks noGrp="1"/>
          </p:cNvSpPr>
          <p:nvPr>
            <p:ph type="pic" idx="1"/>
          </p:nvPr>
        </p:nvSpPr>
        <p:spPr>
          <a:xfrm>
            <a:off x="1792166" y="612775"/>
            <a:ext cx="5486400" cy="4114800"/>
          </a:xfrm>
        </p:spPr>
        <p:txBody>
          <a:bodyPr/>
          <a:lstStyle>
            <a:lvl1pPr marL="0" indent="0">
              <a:buNone/>
              <a:defRPr sz="2954"/>
            </a:lvl1pPr>
            <a:lvl2pPr marL="422041" indent="0">
              <a:buNone/>
              <a:defRPr sz="2585"/>
            </a:lvl2pPr>
            <a:lvl3pPr marL="844083" indent="0">
              <a:buNone/>
              <a:defRPr sz="2215"/>
            </a:lvl3pPr>
            <a:lvl4pPr marL="1266124" indent="0">
              <a:buNone/>
              <a:defRPr sz="1846"/>
            </a:lvl4pPr>
            <a:lvl5pPr marL="1688165" indent="0">
              <a:buNone/>
              <a:defRPr sz="1846"/>
            </a:lvl5pPr>
            <a:lvl6pPr marL="2110207" indent="0">
              <a:buNone/>
              <a:defRPr sz="1846"/>
            </a:lvl6pPr>
            <a:lvl7pPr marL="2532248" indent="0">
              <a:buNone/>
              <a:defRPr sz="1846"/>
            </a:lvl7pPr>
            <a:lvl8pPr marL="2954289" indent="0">
              <a:buNone/>
              <a:defRPr sz="1846"/>
            </a:lvl8pPr>
            <a:lvl9pPr marL="3376331" indent="0">
              <a:buNone/>
              <a:defRPr sz="1846"/>
            </a:lvl9pPr>
          </a:lstStyle>
          <a:p>
            <a:pPr lvl="0"/>
            <a:endParaRPr lang="en-GB" noProof="0"/>
          </a:p>
        </p:txBody>
      </p:sp>
      <p:sp>
        <p:nvSpPr>
          <p:cNvPr id="4" name="Text Placeholder 3"/>
          <p:cNvSpPr>
            <a:spLocks noGrp="1"/>
          </p:cNvSpPr>
          <p:nvPr>
            <p:ph type="body" sz="half" idx="2"/>
          </p:nvPr>
        </p:nvSpPr>
        <p:spPr>
          <a:xfrm>
            <a:off x="1792166" y="5367338"/>
            <a:ext cx="5486400" cy="804862"/>
          </a:xfrm>
        </p:spPr>
        <p:txBody>
          <a:bodyPr/>
          <a:lstStyle>
            <a:lvl1pPr marL="0" indent="0">
              <a:buNone/>
              <a:defRPr sz="1292"/>
            </a:lvl1pPr>
            <a:lvl2pPr marL="422041" indent="0">
              <a:buNone/>
              <a:defRPr sz="1108"/>
            </a:lvl2pPr>
            <a:lvl3pPr marL="844083" indent="0">
              <a:buNone/>
              <a:defRPr sz="923"/>
            </a:lvl3pPr>
            <a:lvl4pPr marL="1266124" indent="0">
              <a:buNone/>
              <a:defRPr sz="831"/>
            </a:lvl4pPr>
            <a:lvl5pPr marL="1688165" indent="0">
              <a:buNone/>
              <a:defRPr sz="831"/>
            </a:lvl5pPr>
            <a:lvl6pPr marL="2110207" indent="0">
              <a:buNone/>
              <a:defRPr sz="831"/>
            </a:lvl6pPr>
            <a:lvl7pPr marL="2532248" indent="0">
              <a:buNone/>
              <a:defRPr sz="831"/>
            </a:lvl7pPr>
            <a:lvl8pPr marL="2954289" indent="0">
              <a:buNone/>
              <a:defRPr sz="831"/>
            </a:lvl8pPr>
            <a:lvl9pPr marL="3376331" indent="0">
              <a:buNone/>
              <a:defRPr sz="831"/>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A2FC678-1D35-45C5-822C-EE2BB1B6FFD4}" type="slidenum">
              <a:rPr lang="en-US"/>
              <a:pPr>
                <a:defRPr/>
              </a:pPr>
              <a:t>‹#›</a:t>
            </a:fld>
            <a:endParaRPr lang="en-US"/>
          </a:p>
        </p:txBody>
      </p:sp>
    </p:spTree>
    <p:extLst>
      <p:ext uri="{BB962C8B-B14F-4D97-AF65-F5344CB8AC3E}">
        <p14:creationId xmlns:p14="http://schemas.microsoft.com/office/powerpoint/2010/main" val="1436094845"/>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0ED678E-999C-4638-B315-39447AFD0402}" type="slidenum">
              <a:rPr lang="en-US"/>
              <a:pPr>
                <a:defRPr/>
              </a:pPr>
              <a:t>‹#›</a:t>
            </a:fld>
            <a:endParaRPr lang="en-US"/>
          </a:p>
        </p:txBody>
      </p:sp>
    </p:spTree>
    <p:extLst>
      <p:ext uri="{BB962C8B-B14F-4D97-AF65-F5344CB8AC3E}">
        <p14:creationId xmlns:p14="http://schemas.microsoft.com/office/powerpoint/2010/main" val="1104900435"/>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5"/>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3" y="274645"/>
            <a:ext cx="6031523"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49480F7-4329-40D0-A9E5-798F47959A09}" type="slidenum">
              <a:rPr lang="en-US"/>
              <a:pPr>
                <a:defRPr/>
              </a:pPr>
              <a:t>‹#›</a:t>
            </a:fld>
            <a:endParaRPr lang="en-US"/>
          </a:p>
        </p:txBody>
      </p:sp>
    </p:spTree>
    <p:extLst>
      <p:ext uri="{BB962C8B-B14F-4D97-AF65-F5344CB8AC3E}">
        <p14:creationId xmlns:p14="http://schemas.microsoft.com/office/powerpoint/2010/main" val="3581247021"/>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endParaRPr lang="en-GB"/>
          </a:p>
        </p:txBody>
      </p:sp>
      <p:sp>
        <p:nvSpPr>
          <p:cNvPr id="3" name="Content Placeholder 2"/>
          <p:cNvSpPr>
            <a:spLocks noGrp="1"/>
          </p:cNvSpPr>
          <p:nvPr>
            <p:ph sz="half" idx="1"/>
          </p:nvPr>
        </p:nvSpPr>
        <p:spPr>
          <a:xfrm>
            <a:off x="457203" y="1600206"/>
            <a:ext cx="4044462"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quarter" idx="2"/>
          </p:nvPr>
        </p:nvSpPr>
        <p:spPr>
          <a:xfrm>
            <a:off x="4642338" y="1600200"/>
            <a:ext cx="4044462"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Content Placeholder 4"/>
          <p:cNvSpPr>
            <a:spLocks noGrp="1"/>
          </p:cNvSpPr>
          <p:nvPr>
            <p:ph sz="quarter" idx="3"/>
          </p:nvPr>
        </p:nvSpPr>
        <p:spPr>
          <a:xfrm>
            <a:off x="4642338" y="3938595"/>
            <a:ext cx="4044462"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A94019F3-BC0D-42A8-9C4C-D2B82E1FBCF7}" type="slidenum">
              <a:rPr lang="en-US"/>
              <a:pPr>
                <a:defRPr/>
              </a:pPr>
              <a:t>‹#›</a:t>
            </a:fld>
            <a:endParaRPr lang="en-US"/>
          </a:p>
        </p:txBody>
      </p:sp>
    </p:spTree>
    <p:extLst>
      <p:ext uri="{BB962C8B-B14F-4D97-AF65-F5344CB8AC3E}">
        <p14:creationId xmlns:p14="http://schemas.microsoft.com/office/powerpoint/2010/main" val="748045551"/>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2"/>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22041" indent="0" algn="ctr">
              <a:buNone/>
              <a:defRPr/>
            </a:lvl2pPr>
            <a:lvl3pPr marL="844083" indent="0" algn="ctr">
              <a:buNone/>
              <a:defRPr/>
            </a:lvl3pPr>
            <a:lvl4pPr marL="1266124" indent="0" algn="ctr">
              <a:buNone/>
              <a:defRPr/>
            </a:lvl4pPr>
            <a:lvl5pPr marL="1688165" indent="0" algn="ctr">
              <a:buNone/>
              <a:defRPr/>
            </a:lvl5pPr>
            <a:lvl6pPr marL="2110207" indent="0" algn="ctr">
              <a:buNone/>
              <a:defRPr/>
            </a:lvl6pPr>
            <a:lvl7pPr marL="2532248" indent="0" algn="ctr">
              <a:buNone/>
              <a:defRPr/>
            </a:lvl7pPr>
            <a:lvl8pPr marL="2954289" indent="0" algn="ctr">
              <a:buNone/>
              <a:defRPr/>
            </a:lvl8pPr>
            <a:lvl9pPr marL="3376331" indent="0" algn="ctr">
              <a:buNone/>
              <a:defRPr/>
            </a:lvl9pPr>
          </a:lstStyle>
          <a:p>
            <a:r>
              <a:rPr lang="en-US"/>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0F5EEAF-E8CF-44D8-AC98-4905CC94462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57453599"/>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0254E76-E9A1-4592-810C-0114DD9C209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999703179"/>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435" y="4406907"/>
            <a:ext cx="7772400" cy="1362075"/>
          </a:xfrm>
        </p:spPr>
        <p:txBody>
          <a:bodyPr anchor="t"/>
          <a:lstStyle>
            <a:lvl1pPr algn="l">
              <a:defRPr sz="3692" b="1" cap="all"/>
            </a:lvl1pPr>
          </a:lstStyle>
          <a:p>
            <a:r>
              <a:rPr lang="en-US"/>
              <a:t>Click to edit Master title style</a:t>
            </a:r>
            <a:endParaRPr lang="en-GB"/>
          </a:p>
        </p:txBody>
      </p:sp>
      <p:sp>
        <p:nvSpPr>
          <p:cNvPr id="3" name="Text Placeholder 2"/>
          <p:cNvSpPr>
            <a:spLocks noGrp="1"/>
          </p:cNvSpPr>
          <p:nvPr>
            <p:ph type="body" idx="1"/>
          </p:nvPr>
        </p:nvSpPr>
        <p:spPr>
          <a:xfrm>
            <a:off x="722435" y="2906713"/>
            <a:ext cx="7772400" cy="1500187"/>
          </a:xfrm>
        </p:spPr>
        <p:txBody>
          <a:bodyPr anchor="b"/>
          <a:lstStyle>
            <a:lvl1pPr marL="0" indent="0">
              <a:buNone/>
              <a:defRPr sz="1846"/>
            </a:lvl1pPr>
            <a:lvl2pPr marL="422041" indent="0">
              <a:buNone/>
              <a:defRPr sz="1662"/>
            </a:lvl2pPr>
            <a:lvl3pPr marL="844083" indent="0">
              <a:buNone/>
              <a:defRPr sz="1477"/>
            </a:lvl3pPr>
            <a:lvl4pPr marL="1266124" indent="0">
              <a:buNone/>
              <a:defRPr sz="1292"/>
            </a:lvl4pPr>
            <a:lvl5pPr marL="1688165" indent="0">
              <a:buNone/>
              <a:defRPr sz="1292"/>
            </a:lvl5pPr>
            <a:lvl6pPr marL="2110207" indent="0">
              <a:buNone/>
              <a:defRPr sz="1292"/>
            </a:lvl6pPr>
            <a:lvl7pPr marL="2532248" indent="0">
              <a:buNone/>
              <a:defRPr sz="1292"/>
            </a:lvl7pPr>
            <a:lvl8pPr marL="2954289" indent="0">
              <a:buNone/>
              <a:defRPr sz="1292"/>
            </a:lvl8pPr>
            <a:lvl9pPr marL="3376331" indent="0">
              <a:buNone/>
              <a:defRPr sz="1292"/>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78CD12E-1785-4390-9104-9EE6B420B41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48750392"/>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3" y="1600206"/>
            <a:ext cx="4044462" cy="4525963"/>
          </a:xfrm>
        </p:spPr>
        <p:txBody>
          <a:bodyPr/>
          <a:lstStyle>
            <a:lvl1pPr>
              <a:defRPr sz="2585"/>
            </a:lvl1pPr>
            <a:lvl2pPr>
              <a:defRPr sz="2215"/>
            </a:lvl2pPr>
            <a:lvl3pPr>
              <a:defRPr sz="1846"/>
            </a:lvl3pPr>
            <a:lvl4pPr>
              <a:defRPr sz="1662"/>
            </a:lvl4pPr>
            <a:lvl5pPr>
              <a:defRPr sz="1662"/>
            </a:lvl5pPr>
            <a:lvl6pPr>
              <a:defRPr sz="1662"/>
            </a:lvl6pPr>
            <a:lvl7pPr>
              <a:defRPr sz="1662"/>
            </a:lvl7pPr>
            <a:lvl8pPr>
              <a:defRPr sz="1662"/>
            </a:lvl8pPr>
            <a:lvl9pPr>
              <a:defRPr sz="1662"/>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2338" y="1600206"/>
            <a:ext cx="4044462" cy="4525963"/>
          </a:xfrm>
        </p:spPr>
        <p:txBody>
          <a:bodyPr/>
          <a:lstStyle>
            <a:lvl1pPr>
              <a:defRPr sz="2585"/>
            </a:lvl1pPr>
            <a:lvl2pPr>
              <a:defRPr sz="2215"/>
            </a:lvl2pPr>
            <a:lvl3pPr>
              <a:defRPr sz="1846"/>
            </a:lvl3pPr>
            <a:lvl4pPr>
              <a:defRPr sz="1662"/>
            </a:lvl4pPr>
            <a:lvl5pPr>
              <a:defRPr sz="1662"/>
            </a:lvl5pPr>
            <a:lvl6pPr>
              <a:defRPr sz="1662"/>
            </a:lvl6pPr>
            <a:lvl7pPr>
              <a:defRPr sz="1662"/>
            </a:lvl7pPr>
            <a:lvl8pPr>
              <a:defRPr sz="1662"/>
            </a:lvl8pPr>
            <a:lvl9pPr>
              <a:defRPr sz="1662"/>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EA056B8-BF31-4EC3-9F7B-FD257E6FD5D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65123209"/>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066" cy="639762"/>
          </a:xfrm>
        </p:spPr>
        <p:txBody>
          <a:bodyPr anchor="b"/>
          <a:lstStyle>
            <a:lvl1pPr marL="0" indent="0">
              <a:buNone/>
              <a:defRPr sz="2215" b="1"/>
            </a:lvl1pPr>
            <a:lvl2pPr marL="422041" indent="0">
              <a:buNone/>
              <a:defRPr sz="1846" b="1"/>
            </a:lvl2pPr>
            <a:lvl3pPr marL="844083" indent="0">
              <a:buNone/>
              <a:defRPr sz="1662" b="1"/>
            </a:lvl3pPr>
            <a:lvl4pPr marL="1266124" indent="0">
              <a:buNone/>
              <a:defRPr sz="1477" b="1"/>
            </a:lvl4pPr>
            <a:lvl5pPr marL="1688165" indent="0">
              <a:buNone/>
              <a:defRPr sz="1477" b="1"/>
            </a:lvl5pPr>
            <a:lvl6pPr marL="2110207" indent="0">
              <a:buNone/>
              <a:defRPr sz="1477" b="1"/>
            </a:lvl6pPr>
            <a:lvl7pPr marL="2532248" indent="0">
              <a:buNone/>
              <a:defRPr sz="1477" b="1"/>
            </a:lvl7pPr>
            <a:lvl8pPr marL="2954289" indent="0">
              <a:buNone/>
              <a:defRPr sz="1477" b="1"/>
            </a:lvl8pPr>
            <a:lvl9pPr marL="3376331" indent="0">
              <a:buNone/>
              <a:defRPr sz="1477" b="1"/>
            </a:lvl9pPr>
          </a:lstStyle>
          <a:p>
            <a:pPr lvl="0"/>
            <a:r>
              <a:rPr lang="en-US"/>
              <a:t>Click to edit Master text styles</a:t>
            </a:r>
          </a:p>
        </p:txBody>
      </p:sp>
      <p:sp>
        <p:nvSpPr>
          <p:cNvPr id="4" name="Content Placeholder 3"/>
          <p:cNvSpPr>
            <a:spLocks noGrp="1"/>
          </p:cNvSpPr>
          <p:nvPr>
            <p:ph sz="half" idx="2"/>
          </p:nvPr>
        </p:nvSpPr>
        <p:spPr>
          <a:xfrm>
            <a:off x="457200" y="2174875"/>
            <a:ext cx="4040066" cy="3951288"/>
          </a:xfrm>
        </p:spPr>
        <p:txBody>
          <a:bodyPr/>
          <a:lstStyle>
            <a:lvl1pPr>
              <a:defRPr sz="2215"/>
            </a:lvl1pPr>
            <a:lvl2pPr>
              <a:defRPr sz="1846"/>
            </a:lvl2pPr>
            <a:lvl3pPr>
              <a:defRPr sz="1662"/>
            </a:lvl3pPr>
            <a:lvl4pPr>
              <a:defRPr sz="1477"/>
            </a:lvl4pPr>
            <a:lvl5pPr>
              <a:defRPr sz="1477"/>
            </a:lvl5pPr>
            <a:lvl6pPr>
              <a:defRPr sz="1477"/>
            </a:lvl6pPr>
            <a:lvl7pPr>
              <a:defRPr sz="1477"/>
            </a:lvl7pPr>
            <a:lvl8pPr>
              <a:defRPr sz="1477"/>
            </a:lvl8pPr>
            <a:lvl9pPr>
              <a:defRPr sz="147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273" y="1535113"/>
            <a:ext cx="4041531" cy="639762"/>
          </a:xfrm>
        </p:spPr>
        <p:txBody>
          <a:bodyPr anchor="b"/>
          <a:lstStyle>
            <a:lvl1pPr marL="0" indent="0">
              <a:buNone/>
              <a:defRPr sz="2215" b="1"/>
            </a:lvl1pPr>
            <a:lvl2pPr marL="422041" indent="0">
              <a:buNone/>
              <a:defRPr sz="1846" b="1"/>
            </a:lvl2pPr>
            <a:lvl3pPr marL="844083" indent="0">
              <a:buNone/>
              <a:defRPr sz="1662" b="1"/>
            </a:lvl3pPr>
            <a:lvl4pPr marL="1266124" indent="0">
              <a:buNone/>
              <a:defRPr sz="1477" b="1"/>
            </a:lvl4pPr>
            <a:lvl5pPr marL="1688165" indent="0">
              <a:buNone/>
              <a:defRPr sz="1477" b="1"/>
            </a:lvl5pPr>
            <a:lvl6pPr marL="2110207" indent="0">
              <a:buNone/>
              <a:defRPr sz="1477" b="1"/>
            </a:lvl6pPr>
            <a:lvl7pPr marL="2532248" indent="0">
              <a:buNone/>
              <a:defRPr sz="1477" b="1"/>
            </a:lvl7pPr>
            <a:lvl8pPr marL="2954289" indent="0">
              <a:buNone/>
              <a:defRPr sz="1477" b="1"/>
            </a:lvl8pPr>
            <a:lvl9pPr marL="3376331" indent="0">
              <a:buNone/>
              <a:defRPr sz="1477" b="1"/>
            </a:lvl9pPr>
          </a:lstStyle>
          <a:p>
            <a:pPr lvl="0"/>
            <a:r>
              <a:rPr lang="en-US"/>
              <a:t>Click to edit Master text styles</a:t>
            </a:r>
          </a:p>
        </p:txBody>
      </p:sp>
      <p:sp>
        <p:nvSpPr>
          <p:cNvPr id="6" name="Content Placeholder 5"/>
          <p:cNvSpPr>
            <a:spLocks noGrp="1"/>
          </p:cNvSpPr>
          <p:nvPr>
            <p:ph sz="quarter" idx="4"/>
          </p:nvPr>
        </p:nvSpPr>
        <p:spPr>
          <a:xfrm>
            <a:off x="4645273" y="2174875"/>
            <a:ext cx="4041531" cy="3951288"/>
          </a:xfrm>
        </p:spPr>
        <p:txBody>
          <a:bodyPr/>
          <a:lstStyle>
            <a:lvl1pPr>
              <a:defRPr sz="2215"/>
            </a:lvl1pPr>
            <a:lvl2pPr>
              <a:defRPr sz="1846"/>
            </a:lvl2pPr>
            <a:lvl3pPr>
              <a:defRPr sz="1662"/>
            </a:lvl3pPr>
            <a:lvl4pPr>
              <a:defRPr sz="1477"/>
            </a:lvl4pPr>
            <a:lvl5pPr>
              <a:defRPr sz="1477"/>
            </a:lvl5pPr>
            <a:lvl6pPr>
              <a:defRPr sz="1477"/>
            </a:lvl6pPr>
            <a:lvl7pPr>
              <a:defRPr sz="1477"/>
            </a:lvl7pPr>
            <a:lvl8pPr>
              <a:defRPr sz="1477"/>
            </a:lvl8pPr>
            <a:lvl9pPr>
              <a:defRPr sz="147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4B4CEA73-DCAE-43F7-BE43-FF589D7B230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73043065"/>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26"/>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F4E51AA-E4E6-4509-8145-05275EC4A0E7}" type="datetime1">
              <a:rPr lang="en-GB" smtClean="0"/>
              <a:pPr/>
              <a:t>08/12/2019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F88DFBA-EF6B-41B5-A4A1-77ADA448DF18}" type="slidenum">
              <a:rPr lang="en-GB" smtClean="0"/>
              <a:pPr/>
              <a:t>‹#›</a:t>
            </a:fld>
            <a:endParaRPr lang="en-GB"/>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DB2BBDF5-2FA4-4E7D-B407-0032BB079A4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80753278"/>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D2A709B6-44EC-4396-9F96-EF4A07556AD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27932294"/>
      </p:ext>
    </p:extLst>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73050"/>
            <a:ext cx="3008435" cy="1162050"/>
          </a:xfrm>
        </p:spPr>
        <p:txBody>
          <a:bodyPr anchor="b"/>
          <a:lstStyle>
            <a:lvl1pPr algn="l">
              <a:defRPr sz="1846" b="1"/>
            </a:lvl1pPr>
          </a:lstStyle>
          <a:p>
            <a:r>
              <a:rPr lang="en-US"/>
              <a:t>Click to edit Master title style</a:t>
            </a:r>
            <a:endParaRPr lang="en-GB"/>
          </a:p>
        </p:txBody>
      </p:sp>
      <p:sp>
        <p:nvSpPr>
          <p:cNvPr id="3" name="Content Placeholder 2"/>
          <p:cNvSpPr>
            <a:spLocks noGrp="1"/>
          </p:cNvSpPr>
          <p:nvPr>
            <p:ph idx="1"/>
          </p:nvPr>
        </p:nvSpPr>
        <p:spPr>
          <a:xfrm>
            <a:off x="3575538" y="273057"/>
            <a:ext cx="5111262" cy="5853113"/>
          </a:xfrm>
        </p:spPr>
        <p:txBody>
          <a:bodyPr/>
          <a:lstStyle>
            <a:lvl1pPr>
              <a:defRPr sz="2954"/>
            </a:lvl1pPr>
            <a:lvl2pPr>
              <a:defRPr sz="2585"/>
            </a:lvl2pPr>
            <a:lvl3pPr>
              <a:defRPr sz="2215"/>
            </a:lvl3pPr>
            <a:lvl4pPr>
              <a:defRPr sz="1846"/>
            </a:lvl4pPr>
            <a:lvl5pPr>
              <a:defRPr sz="1846"/>
            </a:lvl5pPr>
            <a:lvl6pPr>
              <a:defRPr sz="1846"/>
            </a:lvl6pPr>
            <a:lvl7pPr>
              <a:defRPr sz="1846"/>
            </a:lvl7pPr>
            <a:lvl8pPr>
              <a:defRPr sz="1846"/>
            </a:lvl8pPr>
            <a:lvl9pPr>
              <a:defRPr sz="184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3" y="1435103"/>
            <a:ext cx="3008435" cy="4691063"/>
          </a:xfrm>
        </p:spPr>
        <p:txBody>
          <a:bodyPr/>
          <a:lstStyle>
            <a:lvl1pPr marL="0" indent="0">
              <a:buNone/>
              <a:defRPr sz="1292"/>
            </a:lvl1pPr>
            <a:lvl2pPr marL="422041" indent="0">
              <a:buNone/>
              <a:defRPr sz="1108"/>
            </a:lvl2pPr>
            <a:lvl3pPr marL="844083" indent="0">
              <a:buNone/>
              <a:defRPr sz="923"/>
            </a:lvl3pPr>
            <a:lvl4pPr marL="1266124" indent="0">
              <a:buNone/>
              <a:defRPr sz="831"/>
            </a:lvl4pPr>
            <a:lvl5pPr marL="1688165" indent="0">
              <a:buNone/>
              <a:defRPr sz="831"/>
            </a:lvl5pPr>
            <a:lvl6pPr marL="2110207" indent="0">
              <a:buNone/>
              <a:defRPr sz="831"/>
            </a:lvl6pPr>
            <a:lvl7pPr marL="2532248" indent="0">
              <a:buNone/>
              <a:defRPr sz="831"/>
            </a:lvl7pPr>
            <a:lvl8pPr marL="2954289" indent="0">
              <a:buNone/>
              <a:defRPr sz="831"/>
            </a:lvl8pPr>
            <a:lvl9pPr marL="3376331" indent="0">
              <a:buNone/>
              <a:defRPr sz="831"/>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49006AC-2934-4311-8772-649DC3E9648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90626994"/>
      </p:ext>
    </p:extLst>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166" y="4800600"/>
            <a:ext cx="5486400" cy="566738"/>
          </a:xfrm>
        </p:spPr>
        <p:txBody>
          <a:bodyPr anchor="b"/>
          <a:lstStyle>
            <a:lvl1pPr algn="l">
              <a:defRPr sz="1846" b="1"/>
            </a:lvl1pPr>
          </a:lstStyle>
          <a:p>
            <a:r>
              <a:rPr lang="en-US"/>
              <a:t>Click to edit Master title style</a:t>
            </a:r>
            <a:endParaRPr lang="en-GB"/>
          </a:p>
        </p:txBody>
      </p:sp>
      <p:sp>
        <p:nvSpPr>
          <p:cNvPr id="3" name="Picture Placeholder 2"/>
          <p:cNvSpPr>
            <a:spLocks noGrp="1"/>
          </p:cNvSpPr>
          <p:nvPr>
            <p:ph type="pic" idx="1"/>
          </p:nvPr>
        </p:nvSpPr>
        <p:spPr>
          <a:xfrm>
            <a:off x="1792166" y="612775"/>
            <a:ext cx="5486400" cy="4114800"/>
          </a:xfrm>
        </p:spPr>
        <p:txBody>
          <a:bodyPr/>
          <a:lstStyle>
            <a:lvl1pPr marL="0" indent="0">
              <a:buNone/>
              <a:defRPr sz="2954"/>
            </a:lvl1pPr>
            <a:lvl2pPr marL="422041" indent="0">
              <a:buNone/>
              <a:defRPr sz="2585"/>
            </a:lvl2pPr>
            <a:lvl3pPr marL="844083" indent="0">
              <a:buNone/>
              <a:defRPr sz="2215"/>
            </a:lvl3pPr>
            <a:lvl4pPr marL="1266124" indent="0">
              <a:buNone/>
              <a:defRPr sz="1846"/>
            </a:lvl4pPr>
            <a:lvl5pPr marL="1688165" indent="0">
              <a:buNone/>
              <a:defRPr sz="1846"/>
            </a:lvl5pPr>
            <a:lvl6pPr marL="2110207" indent="0">
              <a:buNone/>
              <a:defRPr sz="1846"/>
            </a:lvl6pPr>
            <a:lvl7pPr marL="2532248" indent="0">
              <a:buNone/>
              <a:defRPr sz="1846"/>
            </a:lvl7pPr>
            <a:lvl8pPr marL="2954289" indent="0">
              <a:buNone/>
              <a:defRPr sz="1846"/>
            </a:lvl8pPr>
            <a:lvl9pPr marL="3376331" indent="0">
              <a:buNone/>
              <a:defRPr sz="1846"/>
            </a:lvl9pPr>
          </a:lstStyle>
          <a:p>
            <a:pPr lvl="0"/>
            <a:endParaRPr lang="en-GB" noProof="0"/>
          </a:p>
        </p:txBody>
      </p:sp>
      <p:sp>
        <p:nvSpPr>
          <p:cNvPr id="4" name="Text Placeholder 3"/>
          <p:cNvSpPr>
            <a:spLocks noGrp="1"/>
          </p:cNvSpPr>
          <p:nvPr>
            <p:ph type="body" sz="half" idx="2"/>
          </p:nvPr>
        </p:nvSpPr>
        <p:spPr>
          <a:xfrm>
            <a:off x="1792166" y="5367338"/>
            <a:ext cx="5486400" cy="804862"/>
          </a:xfrm>
        </p:spPr>
        <p:txBody>
          <a:bodyPr/>
          <a:lstStyle>
            <a:lvl1pPr marL="0" indent="0">
              <a:buNone/>
              <a:defRPr sz="1292"/>
            </a:lvl1pPr>
            <a:lvl2pPr marL="422041" indent="0">
              <a:buNone/>
              <a:defRPr sz="1108"/>
            </a:lvl2pPr>
            <a:lvl3pPr marL="844083" indent="0">
              <a:buNone/>
              <a:defRPr sz="923"/>
            </a:lvl3pPr>
            <a:lvl4pPr marL="1266124" indent="0">
              <a:buNone/>
              <a:defRPr sz="831"/>
            </a:lvl4pPr>
            <a:lvl5pPr marL="1688165" indent="0">
              <a:buNone/>
              <a:defRPr sz="831"/>
            </a:lvl5pPr>
            <a:lvl6pPr marL="2110207" indent="0">
              <a:buNone/>
              <a:defRPr sz="831"/>
            </a:lvl6pPr>
            <a:lvl7pPr marL="2532248" indent="0">
              <a:buNone/>
              <a:defRPr sz="831"/>
            </a:lvl7pPr>
            <a:lvl8pPr marL="2954289" indent="0">
              <a:buNone/>
              <a:defRPr sz="831"/>
            </a:lvl8pPr>
            <a:lvl9pPr marL="3376331" indent="0">
              <a:buNone/>
              <a:defRPr sz="831"/>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A2FC678-1D35-45C5-822C-EE2BB1B6FFD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67239295"/>
      </p:ext>
    </p:extLst>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0ED678E-999C-4638-B315-39447AFD040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89114849"/>
      </p:ext>
    </p:extLst>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5"/>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3" y="274645"/>
            <a:ext cx="6031523"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49480F7-4329-40D0-A9E5-798F47959A0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37174999"/>
      </p:ext>
    </p:extLst>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endParaRPr lang="en-GB"/>
          </a:p>
        </p:txBody>
      </p:sp>
      <p:sp>
        <p:nvSpPr>
          <p:cNvPr id="3" name="Content Placeholder 2"/>
          <p:cNvSpPr>
            <a:spLocks noGrp="1"/>
          </p:cNvSpPr>
          <p:nvPr>
            <p:ph sz="half" idx="1"/>
          </p:nvPr>
        </p:nvSpPr>
        <p:spPr>
          <a:xfrm>
            <a:off x="457203" y="1600206"/>
            <a:ext cx="4044462"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quarter" idx="2"/>
          </p:nvPr>
        </p:nvSpPr>
        <p:spPr>
          <a:xfrm>
            <a:off x="4642338" y="1600200"/>
            <a:ext cx="4044462"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Content Placeholder 4"/>
          <p:cNvSpPr>
            <a:spLocks noGrp="1"/>
          </p:cNvSpPr>
          <p:nvPr>
            <p:ph sz="quarter" idx="3"/>
          </p:nvPr>
        </p:nvSpPr>
        <p:spPr>
          <a:xfrm>
            <a:off x="4642338" y="3938595"/>
            <a:ext cx="4044462"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fld id="{A94019F3-BC0D-42A8-9C4C-D2B82E1FBCF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92328679"/>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F94FEC52-0C77-4DF3-8E9D-9E3626120FE0}" type="datetime1">
              <a:rPr lang="en-GB" smtClean="0"/>
              <a:pPr/>
              <a:t>08/12/2019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F88DFBA-EF6B-41B5-A4A1-77ADA448DF18}"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984E9772-7C67-46EE-A15B-70517A47B548}" type="datetime1">
              <a:rPr lang="en-GB" smtClean="0"/>
              <a:pPr/>
              <a:t>08/12/2019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F88DFBA-EF6B-41B5-A4A1-77ADA448DF18}"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C5F7B028-604F-4721-959A-C4A59DE38E12}" type="datetime1">
              <a:rPr lang="en-GB" smtClean="0"/>
              <a:pPr/>
              <a:t>08/12/2019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F88DFBA-EF6B-41B5-A4A1-77ADA448DF18}"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CB7C152-AC2D-4B85-A912-CA1C652F7AF8}" type="datetime1">
              <a:rPr lang="en-GB" smtClean="0"/>
              <a:pPr/>
              <a:t>08/12/2019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F88DFBA-EF6B-41B5-A4A1-77ADA448DF18}"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1" y="27306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C71E915-FF7D-4267-B255-9687040DC163}" type="datetime1">
              <a:rPr lang="en-GB" smtClean="0"/>
              <a:pPr/>
              <a:t>08/12/2019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F88DFBA-EF6B-41B5-A4A1-77ADA448DF18}"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685DB58-3471-42D1-BFE6-701A57F4796D}" type="datetime1">
              <a:rPr lang="en-GB" smtClean="0"/>
              <a:pPr/>
              <a:t>08/12/2019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F88DFBA-EF6B-41B5-A4A1-77ADA448DF18}"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76"/>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D77C2A-DB15-4365-8520-C4ABC053677C}" type="datetime1">
              <a:rPr lang="en-GB" smtClean="0"/>
              <a:pPr/>
              <a:t>08/12/2019</a:t>
            </a:fld>
            <a:endParaRPr lang="en-GB"/>
          </a:p>
        </p:txBody>
      </p:sp>
      <p:sp>
        <p:nvSpPr>
          <p:cNvPr id="5" name="Footer Placeholder 4"/>
          <p:cNvSpPr>
            <a:spLocks noGrp="1"/>
          </p:cNvSpPr>
          <p:nvPr>
            <p:ph type="ftr" sz="quarter" idx="3"/>
          </p:nvPr>
        </p:nvSpPr>
        <p:spPr>
          <a:xfrm>
            <a:off x="3124200" y="6356376"/>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76"/>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F88DFBA-EF6B-41B5-A4A1-77ADA448DF18}"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76803" name="Rectangle 3"/>
          <p:cNvSpPr>
            <a:spLocks noGrp="1" noChangeArrowheads="1"/>
          </p:cNvSpPr>
          <p:nvPr>
            <p:ph type="body" idx="1"/>
          </p:nvPr>
        </p:nvSpPr>
        <p:spPr bwMode="auto">
          <a:xfrm>
            <a:off x="457200" y="1600206"/>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92">
                <a:latin typeface="Arial" pitchFamily="34" charset="0"/>
                <a:cs typeface="+mn-cs"/>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292">
                <a:latin typeface="Arial" pitchFamily="34" charset="0"/>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92">
                <a:latin typeface="Arial" pitchFamily="34" charset="0"/>
                <a:cs typeface="+mn-cs"/>
              </a:defRPr>
            </a:lvl1pPr>
          </a:lstStyle>
          <a:p>
            <a:pPr>
              <a:defRPr/>
            </a:pPr>
            <a:fld id="{59664CFC-D401-4C2F-A215-E4E727A1413F}" type="slidenum">
              <a:rPr lang="en-US"/>
              <a:pPr>
                <a:defRPr/>
              </a:pPr>
              <a:t>‹#›</a:t>
            </a:fld>
            <a:endParaRPr lang="en-US"/>
          </a:p>
        </p:txBody>
      </p:sp>
    </p:spTree>
    <p:extLst>
      <p:ext uri="{BB962C8B-B14F-4D97-AF65-F5344CB8AC3E}">
        <p14:creationId xmlns:p14="http://schemas.microsoft.com/office/powerpoint/2010/main" val="822877947"/>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ransition>
    <p:fade/>
  </p:transition>
  <p:txStyles>
    <p:titleStyle>
      <a:lvl1pPr algn="ctr" rtl="0" eaLnBrk="0" fontAlgn="base" hangingPunct="0">
        <a:spcBef>
          <a:spcPct val="0"/>
        </a:spcBef>
        <a:spcAft>
          <a:spcPct val="0"/>
        </a:spcAft>
        <a:defRPr sz="4062">
          <a:solidFill>
            <a:schemeClr val="tx2"/>
          </a:solidFill>
          <a:latin typeface="+mj-lt"/>
          <a:ea typeface="+mj-ea"/>
          <a:cs typeface="+mj-cs"/>
        </a:defRPr>
      </a:lvl1pPr>
      <a:lvl2pPr algn="ctr" rtl="0" eaLnBrk="0" fontAlgn="base" hangingPunct="0">
        <a:spcBef>
          <a:spcPct val="0"/>
        </a:spcBef>
        <a:spcAft>
          <a:spcPct val="0"/>
        </a:spcAft>
        <a:defRPr sz="4062">
          <a:solidFill>
            <a:schemeClr val="tx2"/>
          </a:solidFill>
          <a:latin typeface="Arial" pitchFamily="34" charset="0"/>
        </a:defRPr>
      </a:lvl2pPr>
      <a:lvl3pPr algn="ctr" rtl="0" eaLnBrk="0" fontAlgn="base" hangingPunct="0">
        <a:spcBef>
          <a:spcPct val="0"/>
        </a:spcBef>
        <a:spcAft>
          <a:spcPct val="0"/>
        </a:spcAft>
        <a:defRPr sz="4062">
          <a:solidFill>
            <a:schemeClr val="tx2"/>
          </a:solidFill>
          <a:latin typeface="Arial" pitchFamily="34" charset="0"/>
        </a:defRPr>
      </a:lvl3pPr>
      <a:lvl4pPr algn="ctr" rtl="0" eaLnBrk="0" fontAlgn="base" hangingPunct="0">
        <a:spcBef>
          <a:spcPct val="0"/>
        </a:spcBef>
        <a:spcAft>
          <a:spcPct val="0"/>
        </a:spcAft>
        <a:defRPr sz="4062">
          <a:solidFill>
            <a:schemeClr val="tx2"/>
          </a:solidFill>
          <a:latin typeface="Arial" pitchFamily="34" charset="0"/>
        </a:defRPr>
      </a:lvl4pPr>
      <a:lvl5pPr algn="ctr" rtl="0" eaLnBrk="0" fontAlgn="base" hangingPunct="0">
        <a:spcBef>
          <a:spcPct val="0"/>
        </a:spcBef>
        <a:spcAft>
          <a:spcPct val="0"/>
        </a:spcAft>
        <a:defRPr sz="4062">
          <a:solidFill>
            <a:schemeClr val="tx2"/>
          </a:solidFill>
          <a:latin typeface="Arial" pitchFamily="34" charset="0"/>
        </a:defRPr>
      </a:lvl5pPr>
      <a:lvl6pPr marL="422041" algn="ctr" rtl="0" fontAlgn="base">
        <a:spcBef>
          <a:spcPct val="0"/>
        </a:spcBef>
        <a:spcAft>
          <a:spcPct val="0"/>
        </a:spcAft>
        <a:defRPr sz="4062">
          <a:solidFill>
            <a:schemeClr val="tx2"/>
          </a:solidFill>
          <a:latin typeface="Arial" pitchFamily="34" charset="0"/>
        </a:defRPr>
      </a:lvl6pPr>
      <a:lvl7pPr marL="844083" algn="ctr" rtl="0" fontAlgn="base">
        <a:spcBef>
          <a:spcPct val="0"/>
        </a:spcBef>
        <a:spcAft>
          <a:spcPct val="0"/>
        </a:spcAft>
        <a:defRPr sz="4062">
          <a:solidFill>
            <a:schemeClr val="tx2"/>
          </a:solidFill>
          <a:latin typeface="Arial" pitchFamily="34" charset="0"/>
        </a:defRPr>
      </a:lvl7pPr>
      <a:lvl8pPr marL="1266124" algn="ctr" rtl="0" fontAlgn="base">
        <a:spcBef>
          <a:spcPct val="0"/>
        </a:spcBef>
        <a:spcAft>
          <a:spcPct val="0"/>
        </a:spcAft>
        <a:defRPr sz="4062">
          <a:solidFill>
            <a:schemeClr val="tx2"/>
          </a:solidFill>
          <a:latin typeface="Arial" pitchFamily="34" charset="0"/>
        </a:defRPr>
      </a:lvl8pPr>
      <a:lvl9pPr marL="1688165" algn="ctr" rtl="0" fontAlgn="base">
        <a:spcBef>
          <a:spcPct val="0"/>
        </a:spcBef>
        <a:spcAft>
          <a:spcPct val="0"/>
        </a:spcAft>
        <a:defRPr sz="4062">
          <a:solidFill>
            <a:schemeClr val="tx2"/>
          </a:solidFill>
          <a:latin typeface="Arial" pitchFamily="34" charset="0"/>
        </a:defRPr>
      </a:lvl9pPr>
    </p:titleStyle>
    <p:bodyStyle>
      <a:lvl1pPr marL="316531" indent="-316531" algn="l" rtl="0" eaLnBrk="0" fontAlgn="base" hangingPunct="0">
        <a:spcBef>
          <a:spcPct val="20000"/>
        </a:spcBef>
        <a:spcAft>
          <a:spcPct val="0"/>
        </a:spcAft>
        <a:buChar char="•"/>
        <a:defRPr sz="2954">
          <a:solidFill>
            <a:schemeClr val="tx1"/>
          </a:solidFill>
          <a:latin typeface="+mn-lt"/>
          <a:ea typeface="+mn-ea"/>
          <a:cs typeface="+mn-cs"/>
        </a:defRPr>
      </a:lvl1pPr>
      <a:lvl2pPr marL="685817" indent="-263776" algn="l" rtl="0" eaLnBrk="0" fontAlgn="base" hangingPunct="0">
        <a:spcBef>
          <a:spcPct val="20000"/>
        </a:spcBef>
        <a:spcAft>
          <a:spcPct val="0"/>
        </a:spcAft>
        <a:buChar char="–"/>
        <a:defRPr sz="2585">
          <a:solidFill>
            <a:schemeClr val="tx1"/>
          </a:solidFill>
          <a:latin typeface="+mn-lt"/>
        </a:defRPr>
      </a:lvl2pPr>
      <a:lvl3pPr marL="1055103" indent="-211021" algn="l" rtl="0" eaLnBrk="0" fontAlgn="base" hangingPunct="0">
        <a:spcBef>
          <a:spcPct val="20000"/>
        </a:spcBef>
        <a:spcAft>
          <a:spcPct val="0"/>
        </a:spcAft>
        <a:buChar char="•"/>
        <a:defRPr sz="2215">
          <a:solidFill>
            <a:schemeClr val="tx1"/>
          </a:solidFill>
          <a:latin typeface="+mn-lt"/>
        </a:defRPr>
      </a:lvl3pPr>
      <a:lvl4pPr marL="1477145" indent="-211021" algn="l" rtl="0" eaLnBrk="0" fontAlgn="base" hangingPunct="0">
        <a:spcBef>
          <a:spcPct val="20000"/>
        </a:spcBef>
        <a:spcAft>
          <a:spcPct val="0"/>
        </a:spcAft>
        <a:buChar char="–"/>
        <a:defRPr sz="1846">
          <a:solidFill>
            <a:schemeClr val="tx1"/>
          </a:solidFill>
          <a:latin typeface="+mn-lt"/>
        </a:defRPr>
      </a:lvl4pPr>
      <a:lvl5pPr marL="1899186" indent="-211021" algn="l" rtl="0" eaLnBrk="0" fontAlgn="base" hangingPunct="0">
        <a:spcBef>
          <a:spcPct val="20000"/>
        </a:spcBef>
        <a:spcAft>
          <a:spcPct val="0"/>
        </a:spcAft>
        <a:buChar char="»"/>
        <a:defRPr sz="1846">
          <a:solidFill>
            <a:schemeClr val="tx1"/>
          </a:solidFill>
          <a:latin typeface="+mn-lt"/>
        </a:defRPr>
      </a:lvl5pPr>
      <a:lvl6pPr marL="2321227" indent="-211021" algn="l" rtl="0" fontAlgn="base">
        <a:spcBef>
          <a:spcPct val="20000"/>
        </a:spcBef>
        <a:spcAft>
          <a:spcPct val="0"/>
        </a:spcAft>
        <a:buChar char="»"/>
        <a:defRPr sz="1846">
          <a:solidFill>
            <a:schemeClr val="tx1"/>
          </a:solidFill>
          <a:latin typeface="+mn-lt"/>
        </a:defRPr>
      </a:lvl6pPr>
      <a:lvl7pPr marL="2743269" indent="-211021" algn="l" rtl="0" fontAlgn="base">
        <a:spcBef>
          <a:spcPct val="20000"/>
        </a:spcBef>
        <a:spcAft>
          <a:spcPct val="0"/>
        </a:spcAft>
        <a:buChar char="»"/>
        <a:defRPr sz="1846">
          <a:solidFill>
            <a:schemeClr val="tx1"/>
          </a:solidFill>
          <a:latin typeface="+mn-lt"/>
        </a:defRPr>
      </a:lvl7pPr>
      <a:lvl8pPr marL="3165310" indent="-211021" algn="l" rtl="0" fontAlgn="base">
        <a:spcBef>
          <a:spcPct val="20000"/>
        </a:spcBef>
        <a:spcAft>
          <a:spcPct val="0"/>
        </a:spcAft>
        <a:buChar char="»"/>
        <a:defRPr sz="1846">
          <a:solidFill>
            <a:schemeClr val="tx1"/>
          </a:solidFill>
          <a:latin typeface="+mn-lt"/>
        </a:defRPr>
      </a:lvl8pPr>
      <a:lvl9pPr marL="3587351" indent="-211021" algn="l" rtl="0" fontAlgn="base">
        <a:spcBef>
          <a:spcPct val="20000"/>
        </a:spcBef>
        <a:spcAft>
          <a:spcPct val="0"/>
        </a:spcAft>
        <a:buChar char="»"/>
        <a:defRPr sz="1846">
          <a:solidFill>
            <a:schemeClr val="tx1"/>
          </a:solidFill>
          <a:latin typeface="+mn-lt"/>
        </a:defRPr>
      </a:lvl9pPr>
    </p:bodyStyle>
    <p:otherStyle>
      <a:defPPr>
        <a:defRPr lang="en-US"/>
      </a:defPPr>
      <a:lvl1pPr marL="0" algn="l" defTabSz="844083" rtl="0" eaLnBrk="1" latinLnBrk="0" hangingPunct="1">
        <a:defRPr sz="1662" kern="1200">
          <a:solidFill>
            <a:schemeClr val="tx1"/>
          </a:solidFill>
          <a:latin typeface="+mn-lt"/>
          <a:ea typeface="+mn-ea"/>
          <a:cs typeface="+mn-cs"/>
        </a:defRPr>
      </a:lvl1pPr>
      <a:lvl2pPr marL="422041" algn="l" defTabSz="844083" rtl="0" eaLnBrk="1" latinLnBrk="0" hangingPunct="1">
        <a:defRPr sz="1662" kern="1200">
          <a:solidFill>
            <a:schemeClr val="tx1"/>
          </a:solidFill>
          <a:latin typeface="+mn-lt"/>
          <a:ea typeface="+mn-ea"/>
          <a:cs typeface="+mn-cs"/>
        </a:defRPr>
      </a:lvl2pPr>
      <a:lvl3pPr marL="844083" algn="l" defTabSz="844083" rtl="0" eaLnBrk="1" latinLnBrk="0" hangingPunct="1">
        <a:defRPr sz="1662" kern="1200">
          <a:solidFill>
            <a:schemeClr val="tx1"/>
          </a:solidFill>
          <a:latin typeface="+mn-lt"/>
          <a:ea typeface="+mn-ea"/>
          <a:cs typeface="+mn-cs"/>
        </a:defRPr>
      </a:lvl3pPr>
      <a:lvl4pPr marL="1266124" algn="l" defTabSz="844083" rtl="0" eaLnBrk="1" latinLnBrk="0" hangingPunct="1">
        <a:defRPr sz="1662" kern="1200">
          <a:solidFill>
            <a:schemeClr val="tx1"/>
          </a:solidFill>
          <a:latin typeface="+mn-lt"/>
          <a:ea typeface="+mn-ea"/>
          <a:cs typeface="+mn-cs"/>
        </a:defRPr>
      </a:lvl4pPr>
      <a:lvl5pPr marL="1688165" algn="l" defTabSz="844083" rtl="0" eaLnBrk="1" latinLnBrk="0" hangingPunct="1">
        <a:defRPr sz="1662" kern="1200">
          <a:solidFill>
            <a:schemeClr val="tx1"/>
          </a:solidFill>
          <a:latin typeface="+mn-lt"/>
          <a:ea typeface="+mn-ea"/>
          <a:cs typeface="+mn-cs"/>
        </a:defRPr>
      </a:lvl5pPr>
      <a:lvl6pPr marL="2110207" algn="l" defTabSz="844083" rtl="0" eaLnBrk="1" latinLnBrk="0" hangingPunct="1">
        <a:defRPr sz="1662" kern="1200">
          <a:solidFill>
            <a:schemeClr val="tx1"/>
          </a:solidFill>
          <a:latin typeface="+mn-lt"/>
          <a:ea typeface="+mn-ea"/>
          <a:cs typeface="+mn-cs"/>
        </a:defRPr>
      </a:lvl6pPr>
      <a:lvl7pPr marL="2532248" algn="l" defTabSz="844083" rtl="0" eaLnBrk="1" latinLnBrk="0" hangingPunct="1">
        <a:defRPr sz="1662" kern="1200">
          <a:solidFill>
            <a:schemeClr val="tx1"/>
          </a:solidFill>
          <a:latin typeface="+mn-lt"/>
          <a:ea typeface="+mn-ea"/>
          <a:cs typeface="+mn-cs"/>
        </a:defRPr>
      </a:lvl7pPr>
      <a:lvl8pPr marL="2954289" algn="l" defTabSz="844083" rtl="0" eaLnBrk="1" latinLnBrk="0" hangingPunct="1">
        <a:defRPr sz="1662" kern="1200">
          <a:solidFill>
            <a:schemeClr val="tx1"/>
          </a:solidFill>
          <a:latin typeface="+mn-lt"/>
          <a:ea typeface="+mn-ea"/>
          <a:cs typeface="+mn-cs"/>
        </a:defRPr>
      </a:lvl8pPr>
      <a:lvl9pPr marL="3376331" algn="l" defTabSz="844083" rtl="0" eaLnBrk="1" latinLnBrk="0" hangingPunct="1">
        <a:defRPr sz="1662"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76803" name="Rectangle 3"/>
          <p:cNvSpPr>
            <a:spLocks noGrp="1" noChangeArrowheads="1"/>
          </p:cNvSpPr>
          <p:nvPr>
            <p:ph type="body" idx="1"/>
          </p:nvPr>
        </p:nvSpPr>
        <p:spPr bwMode="auto">
          <a:xfrm>
            <a:off x="457200" y="1600206"/>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92">
                <a:latin typeface="Arial" pitchFamily="34" charset="0"/>
                <a:cs typeface="+mn-cs"/>
              </a:defRPr>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292">
                <a:latin typeface="Arial" pitchFamily="34" charset="0"/>
                <a:cs typeface="+mn-cs"/>
              </a:defRPr>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92">
                <a:latin typeface="Arial" pitchFamily="34" charset="0"/>
                <a:cs typeface="+mn-cs"/>
              </a:defRPr>
            </a:lvl1pPr>
          </a:lstStyle>
          <a:p>
            <a:pPr fontAlgn="base">
              <a:spcBef>
                <a:spcPct val="0"/>
              </a:spcBef>
              <a:spcAft>
                <a:spcPct val="0"/>
              </a:spcAft>
              <a:defRPr/>
            </a:pPr>
            <a:fld id="{59664CFC-D401-4C2F-A215-E4E727A1413F}" type="slidenum">
              <a:rPr lang="en-US">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580743026"/>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ransition>
    <p:fade/>
  </p:transition>
  <p:txStyles>
    <p:titleStyle>
      <a:lvl1pPr algn="ctr" rtl="0" eaLnBrk="0" fontAlgn="base" hangingPunct="0">
        <a:spcBef>
          <a:spcPct val="0"/>
        </a:spcBef>
        <a:spcAft>
          <a:spcPct val="0"/>
        </a:spcAft>
        <a:defRPr sz="4062">
          <a:solidFill>
            <a:schemeClr val="tx2"/>
          </a:solidFill>
          <a:latin typeface="+mj-lt"/>
          <a:ea typeface="+mj-ea"/>
          <a:cs typeface="+mj-cs"/>
        </a:defRPr>
      </a:lvl1pPr>
      <a:lvl2pPr algn="ctr" rtl="0" eaLnBrk="0" fontAlgn="base" hangingPunct="0">
        <a:spcBef>
          <a:spcPct val="0"/>
        </a:spcBef>
        <a:spcAft>
          <a:spcPct val="0"/>
        </a:spcAft>
        <a:defRPr sz="4062">
          <a:solidFill>
            <a:schemeClr val="tx2"/>
          </a:solidFill>
          <a:latin typeface="Arial" pitchFamily="34" charset="0"/>
        </a:defRPr>
      </a:lvl2pPr>
      <a:lvl3pPr algn="ctr" rtl="0" eaLnBrk="0" fontAlgn="base" hangingPunct="0">
        <a:spcBef>
          <a:spcPct val="0"/>
        </a:spcBef>
        <a:spcAft>
          <a:spcPct val="0"/>
        </a:spcAft>
        <a:defRPr sz="4062">
          <a:solidFill>
            <a:schemeClr val="tx2"/>
          </a:solidFill>
          <a:latin typeface="Arial" pitchFamily="34" charset="0"/>
        </a:defRPr>
      </a:lvl3pPr>
      <a:lvl4pPr algn="ctr" rtl="0" eaLnBrk="0" fontAlgn="base" hangingPunct="0">
        <a:spcBef>
          <a:spcPct val="0"/>
        </a:spcBef>
        <a:spcAft>
          <a:spcPct val="0"/>
        </a:spcAft>
        <a:defRPr sz="4062">
          <a:solidFill>
            <a:schemeClr val="tx2"/>
          </a:solidFill>
          <a:latin typeface="Arial" pitchFamily="34" charset="0"/>
        </a:defRPr>
      </a:lvl4pPr>
      <a:lvl5pPr algn="ctr" rtl="0" eaLnBrk="0" fontAlgn="base" hangingPunct="0">
        <a:spcBef>
          <a:spcPct val="0"/>
        </a:spcBef>
        <a:spcAft>
          <a:spcPct val="0"/>
        </a:spcAft>
        <a:defRPr sz="4062">
          <a:solidFill>
            <a:schemeClr val="tx2"/>
          </a:solidFill>
          <a:latin typeface="Arial" pitchFamily="34" charset="0"/>
        </a:defRPr>
      </a:lvl5pPr>
      <a:lvl6pPr marL="422041" algn="ctr" rtl="0" fontAlgn="base">
        <a:spcBef>
          <a:spcPct val="0"/>
        </a:spcBef>
        <a:spcAft>
          <a:spcPct val="0"/>
        </a:spcAft>
        <a:defRPr sz="4062">
          <a:solidFill>
            <a:schemeClr val="tx2"/>
          </a:solidFill>
          <a:latin typeface="Arial" pitchFamily="34" charset="0"/>
        </a:defRPr>
      </a:lvl6pPr>
      <a:lvl7pPr marL="844083" algn="ctr" rtl="0" fontAlgn="base">
        <a:spcBef>
          <a:spcPct val="0"/>
        </a:spcBef>
        <a:spcAft>
          <a:spcPct val="0"/>
        </a:spcAft>
        <a:defRPr sz="4062">
          <a:solidFill>
            <a:schemeClr val="tx2"/>
          </a:solidFill>
          <a:latin typeface="Arial" pitchFamily="34" charset="0"/>
        </a:defRPr>
      </a:lvl7pPr>
      <a:lvl8pPr marL="1266124" algn="ctr" rtl="0" fontAlgn="base">
        <a:spcBef>
          <a:spcPct val="0"/>
        </a:spcBef>
        <a:spcAft>
          <a:spcPct val="0"/>
        </a:spcAft>
        <a:defRPr sz="4062">
          <a:solidFill>
            <a:schemeClr val="tx2"/>
          </a:solidFill>
          <a:latin typeface="Arial" pitchFamily="34" charset="0"/>
        </a:defRPr>
      </a:lvl8pPr>
      <a:lvl9pPr marL="1688165" algn="ctr" rtl="0" fontAlgn="base">
        <a:spcBef>
          <a:spcPct val="0"/>
        </a:spcBef>
        <a:spcAft>
          <a:spcPct val="0"/>
        </a:spcAft>
        <a:defRPr sz="4062">
          <a:solidFill>
            <a:schemeClr val="tx2"/>
          </a:solidFill>
          <a:latin typeface="Arial" pitchFamily="34" charset="0"/>
        </a:defRPr>
      </a:lvl9pPr>
    </p:titleStyle>
    <p:bodyStyle>
      <a:lvl1pPr marL="316531" indent="-316531" algn="l" rtl="0" eaLnBrk="0" fontAlgn="base" hangingPunct="0">
        <a:spcBef>
          <a:spcPct val="20000"/>
        </a:spcBef>
        <a:spcAft>
          <a:spcPct val="0"/>
        </a:spcAft>
        <a:buChar char="•"/>
        <a:defRPr sz="2954">
          <a:solidFill>
            <a:schemeClr val="tx1"/>
          </a:solidFill>
          <a:latin typeface="+mn-lt"/>
          <a:ea typeface="+mn-ea"/>
          <a:cs typeface="+mn-cs"/>
        </a:defRPr>
      </a:lvl1pPr>
      <a:lvl2pPr marL="685817" indent="-263776" algn="l" rtl="0" eaLnBrk="0" fontAlgn="base" hangingPunct="0">
        <a:spcBef>
          <a:spcPct val="20000"/>
        </a:spcBef>
        <a:spcAft>
          <a:spcPct val="0"/>
        </a:spcAft>
        <a:buChar char="–"/>
        <a:defRPr sz="2585">
          <a:solidFill>
            <a:schemeClr val="tx1"/>
          </a:solidFill>
          <a:latin typeface="+mn-lt"/>
        </a:defRPr>
      </a:lvl2pPr>
      <a:lvl3pPr marL="1055103" indent="-211021" algn="l" rtl="0" eaLnBrk="0" fontAlgn="base" hangingPunct="0">
        <a:spcBef>
          <a:spcPct val="20000"/>
        </a:spcBef>
        <a:spcAft>
          <a:spcPct val="0"/>
        </a:spcAft>
        <a:buChar char="•"/>
        <a:defRPr sz="2215">
          <a:solidFill>
            <a:schemeClr val="tx1"/>
          </a:solidFill>
          <a:latin typeface="+mn-lt"/>
        </a:defRPr>
      </a:lvl3pPr>
      <a:lvl4pPr marL="1477145" indent="-211021" algn="l" rtl="0" eaLnBrk="0" fontAlgn="base" hangingPunct="0">
        <a:spcBef>
          <a:spcPct val="20000"/>
        </a:spcBef>
        <a:spcAft>
          <a:spcPct val="0"/>
        </a:spcAft>
        <a:buChar char="–"/>
        <a:defRPr sz="1846">
          <a:solidFill>
            <a:schemeClr val="tx1"/>
          </a:solidFill>
          <a:latin typeface="+mn-lt"/>
        </a:defRPr>
      </a:lvl4pPr>
      <a:lvl5pPr marL="1899186" indent="-211021" algn="l" rtl="0" eaLnBrk="0" fontAlgn="base" hangingPunct="0">
        <a:spcBef>
          <a:spcPct val="20000"/>
        </a:spcBef>
        <a:spcAft>
          <a:spcPct val="0"/>
        </a:spcAft>
        <a:buChar char="»"/>
        <a:defRPr sz="1846">
          <a:solidFill>
            <a:schemeClr val="tx1"/>
          </a:solidFill>
          <a:latin typeface="+mn-lt"/>
        </a:defRPr>
      </a:lvl5pPr>
      <a:lvl6pPr marL="2321227" indent="-211021" algn="l" rtl="0" fontAlgn="base">
        <a:spcBef>
          <a:spcPct val="20000"/>
        </a:spcBef>
        <a:spcAft>
          <a:spcPct val="0"/>
        </a:spcAft>
        <a:buChar char="»"/>
        <a:defRPr sz="1846">
          <a:solidFill>
            <a:schemeClr val="tx1"/>
          </a:solidFill>
          <a:latin typeface="+mn-lt"/>
        </a:defRPr>
      </a:lvl6pPr>
      <a:lvl7pPr marL="2743269" indent="-211021" algn="l" rtl="0" fontAlgn="base">
        <a:spcBef>
          <a:spcPct val="20000"/>
        </a:spcBef>
        <a:spcAft>
          <a:spcPct val="0"/>
        </a:spcAft>
        <a:buChar char="»"/>
        <a:defRPr sz="1846">
          <a:solidFill>
            <a:schemeClr val="tx1"/>
          </a:solidFill>
          <a:latin typeface="+mn-lt"/>
        </a:defRPr>
      </a:lvl7pPr>
      <a:lvl8pPr marL="3165310" indent="-211021" algn="l" rtl="0" fontAlgn="base">
        <a:spcBef>
          <a:spcPct val="20000"/>
        </a:spcBef>
        <a:spcAft>
          <a:spcPct val="0"/>
        </a:spcAft>
        <a:buChar char="»"/>
        <a:defRPr sz="1846">
          <a:solidFill>
            <a:schemeClr val="tx1"/>
          </a:solidFill>
          <a:latin typeface="+mn-lt"/>
        </a:defRPr>
      </a:lvl8pPr>
      <a:lvl9pPr marL="3587351" indent="-211021" algn="l" rtl="0" fontAlgn="base">
        <a:spcBef>
          <a:spcPct val="20000"/>
        </a:spcBef>
        <a:spcAft>
          <a:spcPct val="0"/>
        </a:spcAft>
        <a:buChar char="»"/>
        <a:defRPr sz="1846">
          <a:solidFill>
            <a:schemeClr val="tx1"/>
          </a:solidFill>
          <a:latin typeface="+mn-lt"/>
        </a:defRPr>
      </a:lvl9pPr>
    </p:bodyStyle>
    <p:otherStyle>
      <a:defPPr>
        <a:defRPr lang="en-US"/>
      </a:defPPr>
      <a:lvl1pPr marL="0" algn="l" defTabSz="844083" rtl="0" eaLnBrk="1" latinLnBrk="0" hangingPunct="1">
        <a:defRPr sz="1662" kern="1200">
          <a:solidFill>
            <a:schemeClr val="tx1"/>
          </a:solidFill>
          <a:latin typeface="+mn-lt"/>
          <a:ea typeface="+mn-ea"/>
          <a:cs typeface="+mn-cs"/>
        </a:defRPr>
      </a:lvl1pPr>
      <a:lvl2pPr marL="422041" algn="l" defTabSz="844083" rtl="0" eaLnBrk="1" latinLnBrk="0" hangingPunct="1">
        <a:defRPr sz="1662" kern="1200">
          <a:solidFill>
            <a:schemeClr val="tx1"/>
          </a:solidFill>
          <a:latin typeface="+mn-lt"/>
          <a:ea typeface="+mn-ea"/>
          <a:cs typeface="+mn-cs"/>
        </a:defRPr>
      </a:lvl2pPr>
      <a:lvl3pPr marL="844083" algn="l" defTabSz="844083" rtl="0" eaLnBrk="1" latinLnBrk="0" hangingPunct="1">
        <a:defRPr sz="1662" kern="1200">
          <a:solidFill>
            <a:schemeClr val="tx1"/>
          </a:solidFill>
          <a:latin typeface="+mn-lt"/>
          <a:ea typeface="+mn-ea"/>
          <a:cs typeface="+mn-cs"/>
        </a:defRPr>
      </a:lvl3pPr>
      <a:lvl4pPr marL="1266124" algn="l" defTabSz="844083" rtl="0" eaLnBrk="1" latinLnBrk="0" hangingPunct="1">
        <a:defRPr sz="1662" kern="1200">
          <a:solidFill>
            <a:schemeClr val="tx1"/>
          </a:solidFill>
          <a:latin typeface="+mn-lt"/>
          <a:ea typeface="+mn-ea"/>
          <a:cs typeface="+mn-cs"/>
        </a:defRPr>
      </a:lvl4pPr>
      <a:lvl5pPr marL="1688165" algn="l" defTabSz="844083" rtl="0" eaLnBrk="1" latinLnBrk="0" hangingPunct="1">
        <a:defRPr sz="1662" kern="1200">
          <a:solidFill>
            <a:schemeClr val="tx1"/>
          </a:solidFill>
          <a:latin typeface="+mn-lt"/>
          <a:ea typeface="+mn-ea"/>
          <a:cs typeface="+mn-cs"/>
        </a:defRPr>
      </a:lvl5pPr>
      <a:lvl6pPr marL="2110207" algn="l" defTabSz="844083" rtl="0" eaLnBrk="1" latinLnBrk="0" hangingPunct="1">
        <a:defRPr sz="1662" kern="1200">
          <a:solidFill>
            <a:schemeClr val="tx1"/>
          </a:solidFill>
          <a:latin typeface="+mn-lt"/>
          <a:ea typeface="+mn-ea"/>
          <a:cs typeface="+mn-cs"/>
        </a:defRPr>
      </a:lvl6pPr>
      <a:lvl7pPr marL="2532248" algn="l" defTabSz="844083" rtl="0" eaLnBrk="1" latinLnBrk="0" hangingPunct="1">
        <a:defRPr sz="1662" kern="1200">
          <a:solidFill>
            <a:schemeClr val="tx1"/>
          </a:solidFill>
          <a:latin typeface="+mn-lt"/>
          <a:ea typeface="+mn-ea"/>
          <a:cs typeface="+mn-cs"/>
        </a:defRPr>
      </a:lvl7pPr>
      <a:lvl8pPr marL="2954289" algn="l" defTabSz="844083" rtl="0" eaLnBrk="1" latinLnBrk="0" hangingPunct="1">
        <a:defRPr sz="1662" kern="1200">
          <a:solidFill>
            <a:schemeClr val="tx1"/>
          </a:solidFill>
          <a:latin typeface="+mn-lt"/>
          <a:ea typeface="+mn-ea"/>
          <a:cs typeface="+mn-cs"/>
        </a:defRPr>
      </a:lvl8pPr>
      <a:lvl9pPr marL="3376331" algn="l" defTabSz="844083" rtl="0" eaLnBrk="1" latinLnBrk="0" hangingPunct="1">
        <a:defRPr sz="1662"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oleObject" Target="../embeddings/oleObject49.bin"/><Relationship Id="rId13" Type="http://schemas.openxmlformats.org/officeDocument/2006/relationships/image" Target="../media/image71.wmf"/><Relationship Id="rId18" Type="http://schemas.openxmlformats.org/officeDocument/2006/relationships/hyperlink" Target="http://www.clker.com/cliparts/H/8/R/H/H/5/lab-mouse-template-md.png" TargetMode="External"/><Relationship Id="rId26" Type="http://schemas.openxmlformats.org/officeDocument/2006/relationships/oleObject" Target="../embeddings/oleObject57.bin"/><Relationship Id="rId3" Type="http://schemas.openxmlformats.org/officeDocument/2006/relationships/notesSlide" Target="../notesSlides/notesSlide4.xml"/><Relationship Id="rId21" Type="http://schemas.openxmlformats.org/officeDocument/2006/relationships/image" Target="../media/image74.wmf"/><Relationship Id="rId34" Type="http://schemas.openxmlformats.org/officeDocument/2006/relationships/oleObject" Target="../embeddings/oleObject61.bin"/><Relationship Id="rId7" Type="http://schemas.openxmlformats.org/officeDocument/2006/relationships/image" Target="../media/image68.wmf"/><Relationship Id="rId12" Type="http://schemas.openxmlformats.org/officeDocument/2006/relationships/oleObject" Target="../embeddings/oleObject51.bin"/><Relationship Id="rId17" Type="http://schemas.openxmlformats.org/officeDocument/2006/relationships/image" Target="../media/image73.wmf"/><Relationship Id="rId25" Type="http://schemas.openxmlformats.org/officeDocument/2006/relationships/image" Target="../media/image76.wmf"/><Relationship Id="rId33" Type="http://schemas.openxmlformats.org/officeDocument/2006/relationships/image" Target="../media/image80.wmf"/><Relationship Id="rId2" Type="http://schemas.openxmlformats.org/officeDocument/2006/relationships/slideLayout" Target="../slideLayouts/slideLayout2.xml"/><Relationship Id="rId16" Type="http://schemas.openxmlformats.org/officeDocument/2006/relationships/oleObject" Target="../embeddings/oleObject53.bin"/><Relationship Id="rId20" Type="http://schemas.openxmlformats.org/officeDocument/2006/relationships/oleObject" Target="../embeddings/oleObject54.bin"/><Relationship Id="rId29" Type="http://schemas.openxmlformats.org/officeDocument/2006/relationships/image" Target="../media/image78.wmf"/><Relationship Id="rId1" Type="http://schemas.openxmlformats.org/officeDocument/2006/relationships/vmlDrawing" Target="../drawings/vmlDrawing6.vml"/><Relationship Id="rId6" Type="http://schemas.openxmlformats.org/officeDocument/2006/relationships/oleObject" Target="../embeddings/oleObject48.bin"/><Relationship Id="rId11" Type="http://schemas.openxmlformats.org/officeDocument/2006/relationships/image" Target="../media/image70.wmf"/><Relationship Id="rId24" Type="http://schemas.openxmlformats.org/officeDocument/2006/relationships/oleObject" Target="../embeddings/oleObject56.bin"/><Relationship Id="rId32" Type="http://schemas.openxmlformats.org/officeDocument/2006/relationships/oleObject" Target="../embeddings/oleObject60.bin"/><Relationship Id="rId5" Type="http://schemas.openxmlformats.org/officeDocument/2006/relationships/image" Target="../media/image67.wmf"/><Relationship Id="rId15" Type="http://schemas.openxmlformats.org/officeDocument/2006/relationships/image" Target="../media/image72.wmf"/><Relationship Id="rId23" Type="http://schemas.openxmlformats.org/officeDocument/2006/relationships/image" Target="../media/image75.wmf"/><Relationship Id="rId28" Type="http://schemas.openxmlformats.org/officeDocument/2006/relationships/oleObject" Target="../embeddings/oleObject58.bin"/><Relationship Id="rId10" Type="http://schemas.openxmlformats.org/officeDocument/2006/relationships/oleObject" Target="../embeddings/oleObject50.bin"/><Relationship Id="rId19" Type="http://schemas.openxmlformats.org/officeDocument/2006/relationships/image" Target="../media/image82.png"/><Relationship Id="rId31" Type="http://schemas.openxmlformats.org/officeDocument/2006/relationships/image" Target="../media/image79.wmf"/><Relationship Id="rId4" Type="http://schemas.openxmlformats.org/officeDocument/2006/relationships/oleObject" Target="../embeddings/oleObject47.bin"/><Relationship Id="rId9" Type="http://schemas.openxmlformats.org/officeDocument/2006/relationships/image" Target="../media/image69.wmf"/><Relationship Id="rId14" Type="http://schemas.openxmlformats.org/officeDocument/2006/relationships/oleObject" Target="../embeddings/oleObject52.bin"/><Relationship Id="rId22" Type="http://schemas.openxmlformats.org/officeDocument/2006/relationships/oleObject" Target="../embeddings/oleObject55.bin"/><Relationship Id="rId27" Type="http://schemas.openxmlformats.org/officeDocument/2006/relationships/image" Target="../media/image77.wmf"/><Relationship Id="rId30" Type="http://schemas.openxmlformats.org/officeDocument/2006/relationships/oleObject" Target="../embeddings/oleObject59.bin"/><Relationship Id="rId35" Type="http://schemas.openxmlformats.org/officeDocument/2006/relationships/image" Target="../media/image81.wmf"/></Relationships>
</file>

<file path=ppt/slides/_rels/slide11.xml.rels><?xml version="1.0" encoding="UTF-8" standalone="yes"?>
<Relationships xmlns="http://schemas.openxmlformats.org/package/2006/relationships"><Relationship Id="rId8" Type="http://schemas.openxmlformats.org/officeDocument/2006/relationships/oleObject" Target="../embeddings/oleObject64.bin"/><Relationship Id="rId13" Type="http://schemas.openxmlformats.org/officeDocument/2006/relationships/oleObject" Target="../embeddings/oleObject66.bin"/><Relationship Id="rId18" Type="http://schemas.openxmlformats.org/officeDocument/2006/relationships/image" Target="../media/image89.wmf"/><Relationship Id="rId3" Type="http://schemas.openxmlformats.org/officeDocument/2006/relationships/notesSlide" Target="../notesSlides/notesSlide5.xml"/><Relationship Id="rId21" Type="http://schemas.openxmlformats.org/officeDocument/2006/relationships/oleObject" Target="../embeddings/oleObject70.bin"/><Relationship Id="rId7" Type="http://schemas.openxmlformats.org/officeDocument/2006/relationships/image" Target="../media/image84.wmf"/><Relationship Id="rId12" Type="http://schemas.openxmlformats.org/officeDocument/2006/relationships/image" Target="../media/image86.wmf"/><Relationship Id="rId17" Type="http://schemas.openxmlformats.org/officeDocument/2006/relationships/oleObject" Target="../embeddings/oleObject68.bin"/><Relationship Id="rId2" Type="http://schemas.openxmlformats.org/officeDocument/2006/relationships/slideLayout" Target="../slideLayouts/slideLayout2.xml"/><Relationship Id="rId16" Type="http://schemas.openxmlformats.org/officeDocument/2006/relationships/image" Target="../media/image88.wmf"/><Relationship Id="rId20" Type="http://schemas.openxmlformats.org/officeDocument/2006/relationships/image" Target="../media/image90.wmf"/><Relationship Id="rId1" Type="http://schemas.openxmlformats.org/officeDocument/2006/relationships/vmlDrawing" Target="../drawings/vmlDrawing7.vml"/><Relationship Id="rId6" Type="http://schemas.openxmlformats.org/officeDocument/2006/relationships/oleObject" Target="../embeddings/oleObject63.bin"/><Relationship Id="rId11" Type="http://schemas.openxmlformats.org/officeDocument/2006/relationships/oleObject" Target="../embeddings/oleObject65.bin"/><Relationship Id="rId5" Type="http://schemas.openxmlformats.org/officeDocument/2006/relationships/image" Target="../media/image83.wmf"/><Relationship Id="rId15" Type="http://schemas.openxmlformats.org/officeDocument/2006/relationships/oleObject" Target="../embeddings/oleObject67.bin"/><Relationship Id="rId10" Type="http://schemas.openxmlformats.org/officeDocument/2006/relationships/image" Target="../media/image92.jpeg"/><Relationship Id="rId19" Type="http://schemas.openxmlformats.org/officeDocument/2006/relationships/oleObject" Target="../embeddings/oleObject69.bin"/><Relationship Id="rId4" Type="http://schemas.openxmlformats.org/officeDocument/2006/relationships/oleObject" Target="../embeddings/oleObject62.bin"/><Relationship Id="rId9" Type="http://schemas.openxmlformats.org/officeDocument/2006/relationships/image" Target="../media/image85.wmf"/><Relationship Id="rId14" Type="http://schemas.openxmlformats.org/officeDocument/2006/relationships/image" Target="../media/image87.wmf"/><Relationship Id="rId22" Type="http://schemas.openxmlformats.org/officeDocument/2006/relationships/image" Target="../media/image91.wmf"/></Relationships>
</file>

<file path=ppt/slides/_rels/slide12.xml.rels><?xml version="1.0" encoding="UTF-8" standalone="yes"?>
<Relationships xmlns="http://schemas.openxmlformats.org/package/2006/relationships"><Relationship Id="rId13" Type="http://schemas.openxmlformats.org/officeDocument/2006/relationships/image" Target="../media/image97.wmf"/><Relationship Id="rId18" Type="http://schemas.openxmlformats.org/officeDocument/2006/relationships/oleObject" Target="../embeddings/oleObject78.bin"/><Relationship Id="rId26" Type="http://schemas.openxmlformats.org/officeDocument/2006/relationships/oleObject" Target="../embeddings/oleObject82.bin"/><Relationship Id="rId39" Type="http://schemas.openxmlformats.org/officeDocument/2006/relationships/image" Target="../media/image110.wmf"/><Relationship Id="rId21" Type="http://schemas.openxmlformats.org/officeDocument/2006/relationships/image" Target="../media/image101.wmf"/><Relationship Id="rId34" Type="http://schemas.openxmlformats.org/officeDocument/2006/relationships/oleObject" Target="../embeddings/oleObject86.bin"/><Relationship Id="rId42" Type="http://schemas.openxmlformats.org/officeDocument/2006/relationships/oleObject" Target="../embeddings/oleObject90.bin"/><Relationship Id="rId47" Type="http://schemas.openxmlformats.org/officeDocument/2006/relationships/image" Target="../media/image114.wmf"/><Relationship Id="rId50" Type="http://schemas.openxmlformats.org/officeDocument/2006/relationships/oleObject" Target="../embeddings/oleObject94.bin"/><Relationship Id="rId55" Type="http://schemas.openxmlformats.org/officeDocument/2006/relationships/image" Target="../media/image118.wmf"/><Relationship Id="rId63" Type="http://schemas.openxmlformats.org/officeDocument/2006/relationships/image" Target="../media/image122.wmf"/><Relationship Id="rId68" Type="http://schemas.openxmlformats.org/officeDocument/2006/relationships/oleObject" Target="../embeddings/oleObject103.bin"/><Relationship Id="rId7" Type="http://schemas.openxmlformats.org/officeDocument/2006/relationships/image" Target="../media/image94.wmf"/><Relationship Id="rId71" Type="http://schemas.openxmlformats.org/officeDocument/2006/relationships/image" Target="../media/image126.wmf"/><Relationship Id="rId2" Type="http://schemas.openxmlformats.org/officeDocument/2006/relationships/slideLayout" Target="../slideLayouts/slideLayout14.xml"/><Relationship Id="rId16" Type="http://schemas.openxmlformats.org/officeDocument/2006/relationships/oleObject" Target="../embeddings/oleObject77.bin"/><Relationship Id="rId29" Type="http://schemas.openxmlformats.org/officeDocument/2006/relationships/image" Target="../media/image105.wmf"/><Relationship Id="rId11" Type="http://schemas.openxmlformats.org/officeDocument/2006/relationships/image" Target="../media/image96.wmf"/><Relationship Id="rId24" Type="http://schemas.openxmlformats.org/officeDocument/2006/relationships/oleObject" Target="../embeddings/oleObject81.bin"/><Relationship Id="rId32" Type="http://schemas.openxmlformats.org/officeDocument/2006/relationships/oleObject" Target="../embeddings/oleObject85.bin"/><Relationship Id="rId37" Type="http://schemas.openxmlformats.org/officeDocument/2006/relationships/image" Target="../media/image109.wmf"/><Relationship Id="rId40" Type="http://schemas.openxmlformats.org/officeDocument/2006/relationships/oleObject" Target="../embeddings/oleObject89.bin"/><Relationship Id="rId45" Type="http://schemas.openxmlformats.org/officeDocument/2006/relationships/image" Target="../media/image113.wmf"/><Relationship Id="rId53" Type="http://schemas.openxmlformats.org/officeDocument/2006/relationships/image" Target="../media/image117.wmf"/><Relationship Id="rId58" Type="http://schemas.openxmlformats.org/officeDocument/2006/relationships/oleObject" Target="../embeddings/oleObject98.bin"/><Relationship Id="rId66" Type="http://schemas.openxmlformats.org/officeDocument/2006/relationships/oleObject" Target="../embeddings/oleObject102.bin"/><Relationship Id="rId74" Type="http://schemas.openxmlformats.org/officeDocument/2006/relationships/oleObject" Target="../embeddings/oleObject106.bin"/><Relationship Id="rId5" Type="http://schemas.openxmlformats.org/officeDocument/2006/relationships/image" Target="../media/image93.wmf"/><Relationship Id="rId15" Type="http://schemas.openxmlformats.org/officeDocument/2006/relationships/image" Target="../media/image98.wmf"/><Relationship Id="rId23" Type="http://schemas.openxmlformats.org/officeDocument/2006/relationships/image" Target="../media/image102.wmf"/><Relationship Id="rId28" Type="http://schemas.openxmlformats.org/officeDocument/2006/relationships/oleObject" Target="../embeddings/oleObject83.bin"/><Relationship Id="rId36" Type="http://schemas.openxmlformats.org/officeDocument/2006/relationships/oleObject" Target="../embeddings/oleObject87.bin"/><Relationship Id="rId49" Type="http://schemas.openxmlformats.org/officeDocument/2006/relationships/image" Target="../media/image115.wmf"/><Relationship Id="rId57" Type="http://schemas.openxmlformats.org/officeDocument/2006/relationships/image" Target="../media/image119.wmf"/><Relationship Id="rId61" Type="http://schemas.openxmlformats.org/officeDocument/2006/relationships/image" Target="../media/image121.wmf"/><Relationship Id="rId10" Type="http://schemas.openxmlformats.org/officeDocument/2006/relationships/oleObject" Target="../embeddings/oleObject74.bin"/><Relationship Id="rId19" Type="http://schemas.openxmlformats.org/officeDocument/2006/relationships/image" Target="../media/image100.wmf"/><Relationship Id="rId31" Type="http://schemas.openxmlformats.org/officeDocument/2006/relationships/image" Target="../media/image106.wmf"/><Relationship Id="rId44" Type="http://schemas.openxmlformats.org/officeDocument/2006/relationships/oleObject" Target="../embeddings/oleObject91.bin"/><Relationship Id="rId52" Type="http://schemas.openxmlformats.org/officeDocument/2006/relationships/oleObject" Target="../embeddings/oleObject95.bin"/><Relationship Id="rId60" Type="http://schemas.openxmlformats.org/officeDocument/2006/relationships/oleObject" Target="../embeddings/oleObject99.bin"/><Relationship Id="rId65" Type="http://schemas.openxmlformats.org/officeDocument/2006/relationships/image" Target="../media/image123.wmf"/><Relationship Id="rId73" Type="http://schemas.openxmlformats.org/officeDocument/2006/relationships/image" Target="../media/image127.wmf"/><Relationship Id="rId4" Type="http://schemas.openxmlformats.org/officeDocument/2006/relationships/oleObject" Target="../embeddings/oleObject71.bin"/><Relationship Id="rId9" Type="http://schemas.openxmlformats.org/officeDocument/2006/relationships/image" Target="../media/image95.wmf"/><Relationship Id="rId14" Type="http://schemas.openxmlformats.org/officeDocument/2006/relationships/oleObject" Target="../embeddings/oleObject76.bin"/><Relationship Id="rId22" Type="http://schemas.openxmlformats.org/officeDocument/2006/relationships/oleObject" Target="../embeddings/oleObject80.bin"/><Relationship Id="rId27" Type="http://schemas.openxmlformats.org/officeDocument/2006/relationships/image" Target="../media/image104.wmf"/><Relationship Id="rId30" Type="http://schemas.openxmlformats.org/officeDocument/2006/relationships/oleObject" Target="../embeddings/oleObject84.bin"/><Relationship Id="rId35" Type="http://schemas.openxmlformats.org/officeDocument/2006/relationships/image" Target="../media/image108.wmf"/><Relationship Id="rId43" Type="http://schemas.openxmlformats.org/officeDocument/2006/relationships/image" Target="../media/image112.wmf"/><Relationship Id="rId48" Type="http://schemas.openxmlformats.org/officeDocument/2006/relationships/oleObject" Target="../embeddings/oleObject93.bin"/><Relationship Id="rId56" Type="http://schemas.openxmlformats.org/officeDocument/2006/relationships/oleObject" Target="../embeddings/oleObject97.bin"/><Relationship Id="rId64" Type="http://schemas.openxmlformats.org/officeDocument/2006/relationships/oleObject" Target="../embeddings/oleObject101.bin"/><Relationship Id="rId69" Type="http://schemas.openxmlformats.org/officeDocument/2006/relationships/image" Target="../media/image125.wmf"/><Relationship Id="rId8" Type="http://schemas.openxmlformats.org/officeDocument/2006/relationships/oleObject" Target="../embeddings/oleObject73.bin"/><Relationship Id="rId51" Type="http://schemas.openxmlformats.org/officeDocument/2006/relationships/image" Target="../media/image116.wmf"/><Relationship Id="rId72" Type="http://schemas.openxmlformats.org/officeDocument/2006/relationships/oleObject" Target="../embeddings/oleObject105.bin"/><Relationship Id="rId3" Type="http://schemas.openxmlformats.org/officeDocument/2006/relationships/notesSlide" Target="../notesSlides/notesSlide6.xml"/><Relationship Id="rId12" Type="http://schemas.openxmlformats.org/officeDocument/2006/relationships/oleObject" Target="../embeddings/oleObject75.bin"/><Relationship Id="rId17" Type="http://schemas.openxmlformats.org/officeDocument/2006/relationships/image" Target="../media/image99.wmf"/><Relationship Id="rId25" Type="http://schemas.openxmlformats.org/officeDocument/2006/relationships/image" Target="../media/image103.wmf"/><Relationship Id="rId33" Type="http://schemas.openxmlformats.org/officeDocument/2006/relationships/image" Target="../media/image107.wmf"/><Relationship Id="rId38" Type="http://schemas.openxmlformats.org/officeDocument/2006/relationships/oleObject" Target="../embeddings/oleObject88.bin"/><Relationship Id="rId46" Type="http://schemas.openxmlformats.org/officeDocument/2006/relationships/oleObject" Target="../embeddings/oleObject92.bin"/><Relationship Id="rId59" Type="http://schemas.openxmlformats.org/officeDocument/2006/relationships/image" Target="../media/image120.wmf"/><Relationship Id="rId67" Type="http://schemas.openxmlformats.org/officeDocument/2006/relationships/image" Target="../media/image124.wmf"/><Relationship Id="rId20" Type="http://schemas.openxmlformats.org/officeDocument/2006/relationships/oleObject" Target="../embeddings/oleObject79.bin"/><Relationship Id="rId41" Type="http://schemas.openxmlformats.org/officeDocument/2006/relationships/image" Target="../media/image111.wmf"/><Relationship Id="rId54" Type="http://schemas.openxmlformats.org/officeDocument/2006/relationships/oleObject" Target="../embeddings/oleObject96.bin"/><Relationship Id="rId62" Type="http://schemas.openxmlformats.org/officeDocument/2006/relationships/oleObject" Target="../embeddings/oleObject100.bin"/><Relationship Id="rId70" Type="http://schemas.openxmlformats.org/officeDocument/2006/relationships/oleObject" Target="../embeddings/oleObject104.bin"/><Relationship Id="rId75" Type="http://schemas.openxmlformats.org/officeDocument/2006/relationships/image" Target="../media/image128.wmf"/><Relationship Id="rId1" Type="http://schemas.openxmlformats.org/officeDocument/2006/relationships/vmlDrawing" Target="../drawings/vmlDrawing8.vml"/><Relationship Id="rId6" Type="http://schemas.openxmlformats.org/officeDocument/2006/relationships/oleObject" Target="../embeddings/oleObject72.bin"/></Relationships>
</file>

<file path=ppt/slides/_rels/slide13.xml.rels><?xml version="1.0" encoding="UTF-8" standalone="yes"?>
<Relationships xmlns="http://schemas.openxmlformats.org/package/2006/relationships"><Relationship Id="rId26" Type="http://schemas.openxmlformats.org/officeDocument/2006/relationships/oleObject" Target="../embeddings/oleObject118.bin"/><Relationship Id="rId117" Type="http://schemas.openxmlformats.org/officeDocument/2006/relationships/image" Target="../media/image182.wmf"/><Relationship Id="rId21" Type="http://schemas.openxmlformats.org/officeDocument/2006/relationships/image" Target="../media/image137.wmf"/><Relationship Id="rId42" Type="http://schemas.openxmlformats.org/officeDocument/2006/relationships/oleObject" Target="../embeddings/oleObject126.bin"/><Relationship Id="rId47" Type="http://schemas.openxmlformats.org/officeDocument/2006/relationships/image" Target="../media/image150.wmf"/><Relationship Id="rId63" Type="http://schemas.openxmlformats.org/officeDocument/2006/relationships/image" Target="../media/image158.wmf"/><Relationship Id="rId68" Type="http://schemas.openxmlformats.org/officeDocument/2006/relationships/oleObject" Target="../embeddings/oleObject139.bin"/><Relationship Id="rId84" Type="http://schemas.openxmlformats.org/officeDocument/2006/relationships/oleObject" Target="../embeddings/oleObject147.bin"/><Relationship Id="rId89" Type="http://schemas.openxmlformats.org/officeDocument/2006/relationships/image" Target="../media/image171.wmf"/><Relationship Id="rId112" Type="http://schemas.openxmlformats.org/officeDocument/2006/relationships/oleObject" Target="../embeddings/oleObject164.bin"/><Relationship Id="rId16" Type="http://schemas.openxmlformats.org/officeDocument/2006/relationships/oleObject" Target="../embeddings/oleObject113.bin"/><Relationship Id="rId107" Type="http://schemas.openxmlformats.org/officeDocument/2006/relationships/oleObject" Target="../embeddings/oleObject161.bin"/><Relationship Id="rId11" Type="http://schemas.openxmlformats.org/officeDocument/2006/relationships/image" Target="../media/image132.wmf"/><Relationship Id="rId24" Type="http://schemas.openxmlformats.org/officeDocument/2006/relationships/oleObject" Target="../embeddings/oleObject117.bin"/><Relationship Id="rId32" Type="http://schemas.openxmlformats.org/officeDocument/2006/relationships/oleObject" Target="../embeddings/oleObject121.bin"/><Relationship Id="rId37" Type="http://schemas.openxmlformats.org/officeDocument/2006/relationships/image" Target="../media/image145.wmf"/><Relationship Id="rId40" Type="http://schemas.openxmlformats.org/officeDocument/2006/relationships/oleObject" Target="../embeddings/oleObject125.bin"/><Relationship Id="rId45" Type="http://schemas.openxmlformats.org/officeDocument/2006/relationships/image" Target="../media/image149.wmf"/><Relationship Id="rId53" Type="http://schemas.openxmlformats.org/officeDocument/2006/relationships/image" Target="../media/image153.wmf"/><Relationship Id="rId58" Type="http://schemas.openxmlformats.org/officeDocument/2006/relationships/oleObject" Target="../embeddings/oleObject134.bin"/><Relationship Id="rId66" Type="http://schemas.openxmlformats.org/officeDocument/2006/relationships/oleObject" Target="../embeddings/oleObject138.bin"/><Relationship Id="rId74" Type="http://schemas.openxmlformats.org/officeDocument/2006/relationships/oleObject" Target="../embeddings/oleObject142.bin"/><Relationship Id="rId79" Type="http://schemas.openxmlformats.org/officeDocument/2006/relationships/image" Target="../media/image166.wmf"/><Relationship Id="rId87" Type="http://schemas.openxmlformats.org/officeDocument/2006/relationships/image" Target="../media/image170.wmf"/><Relationship Id="rId102" Type="http://schemas.openxmlformats.org/officeDocument/2006/relationships/oleObject" Target="../embeddings/oleObject158.bin"/><Relationship Id="rId110" Type="http://schemas.openxmlformats.org/officeDocument/2006/relationships/oleObject" Target="../embeddings/oleObject163.bin"/><Relationship Id="rId115" Type="http://schemas.openxmlformats.org/officeDocument/2006/relationships/image" Target="../media/image181.wmf"/><Relationship Id="rId5" Type="http://schemas.openxmlformats.org/officeDocument/2006/relationships/image" Target="../media/image129.wmf"/><Relationship Id="rId61" Type="http://schemas.openxmlformats.org/officeDocument/2006/relationships/image" Target="../media/image157.wmf"/><Relationship Id="rId82" Type="http://schemas.openxmlformats.org/officeDocument/2006/relationships/oleObject" Target="../embeddings/oleObject146.bin"/><Relationship Id="rId90" Type="http://schemas.openxmlformats.org/officeDocument/2006/relationships/oleObject" Target="../embeddings/oleObject150.bin"/><Relationship Id="rId95" Type="http://schemas.openxmlformats.org/officeDocument/2006/relationships/oleObject" Target="../embeddings/oleObject153.bin"/><Relationship Id="rId19" Type="http://schemas.openxmlformats.org/officeDocument/2006/relationships/image" Target="../media/image136.wmf"/><Relationship Id="rId14" Type="http://schemas.openxmlformats.org/officeDocument/2006/relationships/oleObject" Target="../embeddings/oleObject112.bin"/><Relationship Id="rId22" Type="http://schemas.openxmlformats.org/officeDocument/2006/relationships/oleObject" Target="../embeddings/oleObject116.bin"/><Relationship Id="rId27" Type="http://schemas.openxmlformats.org/officeDocument/2006/relationships/image" Target="../media/image140.wmf"/><Relationship Id="rId30" Type="http://schemas.openxmlformats.org/officeDocument/2006/relationships/oleObject" Target="../embeddings/oleObject120.bin"/><Relationship Id="rId35" Type="http://schemas.openxmlformats.org/officeDocument/2006/relationships/image" Target="../media/image144.wmf"/><Relationship Id="rId43" Type="http://schemas.openxmlformats.org/officeDocument/2006/relationships/image" Target="../media/image148.wmf"/><Relationship Id="rId48" Type="http://schemas.openxmlformats.org/officeDocument/2006/relationships/oleObject" Target="../embeddings/oleObject129.bin"/><Relationship Id="rId56" Type="http://schemas.openxmlformats.org/officeDocument/2006/relationships/oleObject" Target="../embeddings/oleObject133.bin"/><Relationship Id="rId64" Type="http://schemas.openxmlformats.org/officeDocument/2006/relationships/oleObject" Target="../embeddings/oleObject137.bin"/><Relationship Id="rId69" Type="http://schemas.openxmlformats.org/officeDocument/2006/relationships/image" Target="../media/image161.wmf"/><Relationship Id="rId77" Type="http://schemas.openxmlformats.org/officeDocument/2006/relationships/image" Target="../media/image165.wmf"/><Relationship Id="rId100" Type="http://schemas.openxmlformats.org/officeDocument/2006/relationships/oleObject" Target="../embeddings/oleObject157.bin"/><Relationship Id="rId105" Type="http://schemas.openxmlformats.org/officeDocument/2006/relationships/oleObject" Target="../embeddings/oleObject160.bin"/><Relationship Id="rId113" Type="http://schemas.openxmlformats.org/officeDocument/2006/relationships/image" Target="../media/image180.wmf"/><Relationship Id="rId8" Type="http://schemas.openxmlformats.org/officeDocument/2006/relationships/oleObject" Target="../embeddings/oleObject109.bin"/><Relationship Id="rId51" Type="http://schemas.openxmlformats.org/officeDocument/2006/relationships/image" Target="../media/image152.wmf"/><Relationship Id="rId72" Type="http://schemas.openxmlformats.org/officeDocument/2006/relationships/oleObject" Target="../embeddings/oleObject141.bin"/><Relationship Id="rId80" Type="http://schemas.openxmlformats.org/officeDocument/2006/relationships/oleObject" Target="../embeddings/oleObject145.bin"/><Relationship Id="rId85" Type="http://schemas.openxmlformats.org/officeDocument/2006/relationships/image" Target="../media/image169.wmf"/><Relationship Id="rId93" Type="http://schemas.openxmlformats.org/officeDocument/2006/relationships/image" Target="../media/image173.wmf"/><Relationship Id="rId98" Type="http://schemas.openxmlformats.org/officeDocument/2006/relationships/oleObject" Target="../embeddings/oleObject156.bin"/><Relationship Id="rId3" Type="http://schemas.openxmlformats.org/officeDocument/2006/relationships/notesSlide" Target="../notesSlides/notesSlide7.xml"/><Relationship Id="rId12" Type="http://schemas.openxmlformats.org/officeDocument/2006/relationships/oleObject" Target="../embeddings/oleObject111.bin"/><Relationship Id="rId17" Type="http://schemas.openxmlformats.org/officeDocument/2006/relationships/image" Target="../media/image135.wmf"/><Relationship Id="rId25" Type="http://schemas.openxmlformats.org/officeDocument/2006/relationships/image" Target="../media/image139.wmf"/><Relationship Id="rId33" Type="http://schemas.openxmlformats.org/officeDocument/2006/relationships/image" Target="../media/image143.wmf"/><Relationship Id="rId38" Type="http://schemas.openxmlformats.org/officeDocument/2006/relationships/oleObject" Target="../embeddings/oleObject124.bin"/><Relationship Id="rId46" Type="http://schemas.openxmlformats.org/officeDocument/2006/relationships/oleObject" Target="../embeddings/oleObject128.bin"/><Relationship Id="rId59" Type="http://schemas.openxmlformats.org/officeDocument/2006/relationships/image" Target="../media/image156.wmf"/><Relationship Id="rId67" Type="http://schemas.openxmlformats.org/officeDocument/2006/relationships/image" Target="../media/image160.wmf"/><Relationship Id="rId103" Type="http://schemas.openxmlformats.org/officeDocument/2006/relationships/image" Target="../media/image176.wmf"/><Relationship Id="rId108" Type="http://schemas.openxmlformats.org/officeDocument/2006/relationships/oleObject" Target="../embeddings/oleObject162.bin"/><Relationship Id="rId116" Type="http://schemas.openxmlformats.org/officeDocument/2006/relationships/oleObject" Target="../embeddings/oleObject166.bin"/><Relationship Id="rId20" Type="http://schemas.openxmlformats.org/officeDocument/2006/relationships/oleObject" Target="../embeddings/oleObject115.bin"/><Relationship Id="rId41" Type="http://schemas.openxmlformats.org/officeDocument/2006/relationships/image" Target="../media/image147.wmf"/><Relationship Id="rId54" Type="http://schemas.openxmlformats.org/officeDocument/2006/relationships/oleObject" Target="../embeddings/oleObject132.bin"/><Relationship Id="rId62" Type="http://schemas.openxmlformats.org/officeDocument/2006/relationships/oleObject" Target="../embeddings/oleObject136.bin"/><Relationship Id="rId70" Type="http://schemas.openxmlformats.org/officeDocument/2006/relationships/oleObject" Target="../embeddings/oleObject140.bin"/><Relationship Id="rId75" Type="http://schemas.openxmlformats.org/officeDocument/2006/relationships/image" Target="../media/image164.wmf"/><Relationship Id="rId83" Type="http://schemas.openxmlformats.org/officeDocument/2006/relationships/image" Target="../media/image168.wmf"/><Relationship Id="rId88" Type="http://schemas.openxmlformats.org/officeDocument/2006/relationships/oleObject" Target="../embeddings/oleObject149.bin"/><Relationship Id="rId91" Type="http://schemas.openxmlformats.org/officeDocument/2006/relationships/image" Target="../media/image172.wmf"/><Relationship Id="rId96" Type="http://schemas.openxmlformats.org/officeDocument/2006/relationships/oleObject" Target="../embeddings/oleObject154.bin"/><Relationship Id="rId111" Type="http://schemas.openxmlformats.org/officeDocument/2006/relationships/image" Target="../media/image179.wmf"/><Relationship Id="rId1" Type="http://schemas.openxmlformats.org/officeDocument/2006/relationships/vmlDrawing" Target="../drawings/vmlDrawing9.vml"/><Relationship Id="rId6" Type="http://schemas.openxmlformats.org/officeDocument/2006/relationships/oleObject" Target="../embeddings/oleObject108.bin"/><Relationship Id="rId15" Type="http://schemas.openxmlformats.org/officeDocument/2006/relationships/image" Target="../media/image134.wmf"/><Relationship Id="rId23" Type="http://schemas.openxmlformats.org/officeDocument/2006/relationships/image" Target="../media/image138.wmf"/><Relationship Id="rId28" Type="http://schemas.openxmlformats.org/officeDocument/2006/relationships/oleObject" Target="../embeddings/oleObject119.bin"/><Relationship Id="rId36" Type="http://schemas.openxmlformats.org/officeDocument/2006/relationships/oleObject" Target="../embeddings/oleObject123.bin"/><Relationship Id="rId49" Type="http://schemas.openxmlformats.org/officeDocument/2006/relationships/image" Target="../media/image151.wmf"/><Relationship Id="rId57" Type="http://schemas.openxmlformats.org/officeDocument/2006/relationships/image" Target="../media/image155.wmf"/><Relationship Id="rId106" Type="http://schemas.openxmlformats.org/officeDocument/2006/relationships/image" Target="../media/image177.wmf"/><Relationship Id="rId114" Type="http://schemas.openxmlformats.org/officeDocument/2006/relationships/oleObject" Target="../embeddings/oleObject165.bin"/><Relationship Id="rId10" Type="http://schemas.openxmlformats.org/officeDocument/2006/relationships/oleObject" Target="../embeddings/oleObject110.bin"/><Relationship Id="rId31" Type="http://schemas.openxmlformats.org/officeDocument/2006/relationships/image" Target="../media/image142.wmf"/><Relationship Id="rId44" Type="http://schemas.openxmlformats.org/officeDocument/2006/relationships/oleObject" Target="../embeddings/oleObject127.bin"/><Relationship Id="rId52" Type="http://schemas.openxmlformats.org/officeDocument/2006/relationships/oleObject" Target="../embeddings/oleObject131.bin"/><Relationship Id="rId60" Type="http://schemas.openxmlformats.org/officeDocument/2006/relationships/oleObject" Target="../embeddings/oleObject135.bin"/><Relationship Id="rId65" Type="http://schemas.openxmlformats.org/officeDocument/2006/relationships/image" Target="../media/image159.wmf"/><Relationship Id="rId73" Type="http://schemas.openxmlformats.org/officeDocument/2006/relationships/image" Target="../media/image163.wmf"/><Relationship Id="rId78" Type="http://schemas.openxmlformats.org/officeDocument/2006/relationships/oleObject" Target="../embeddings/oleObject144.bin"/><Relationship Id="rId81" Type="http://schemas.openxmlformats.org/officeDocument/2006/relationships/image" Target="../media/image167.wmf"/><Relationship Id="rId86" Type="http://schemas.openxmlformats.org/officeDocument/2006/relationships/oleObject" Target="../embeddings/oleObject148.bin"/><Relationship Id="rId94" Type="http://schemas.openxmlformats.org/officeDocument/2006/relationships/oleObject" Target="../embeddings/oleObject152.bin"/><Relationship Id="rId99" Type="http://schemas.openxmlformats.org/officeDocument/2006/relationships/image" Target="../media/image174.wmf"/><Relationship Id="rId101" Type="http://schemas.openxmlformats.org/officeDocument/2006/relationships/image" Target="../media/image175.wmf"/><Relationship Id="rId4" Type="http://schemas.openxmlformats.org/officeDocument/2006/relationships/oleObject" Target="../embeddings/oleObject107.bin"/><Relationship Id="rId9" Type="http://schemas.openxmlformats.org/officeDocument/2006/relationships/image" Target="../media/image131.wmf"/><Relationship Id="rId13" Type="http://schemas.openxmlformats.org/officeDocument/2006/relationships/image" Target="../media/image133.wmf"/><Relationship Id="rId18" Type="http://schemas.openxmlformats.org/officeDocument/2006/relationships/oleObject" Target="../embeddings/oleObject114.bin"/><Relationship Id="rId39" Type="http://schemas.openxmlformats.org/officeDocument/2006/relationships/image" Target="../media/image146.wmf"/><Relationship Id="rId109" Type="http://schemas.openxmlformats.org/officeDocument/2006/relationships/image" Target="../media/image178.wmf"/><Relationship Id="rId34" Type="http://schemas.openxmlformats.org/officeDocument/2006/relationships/oleObject" Target="../embeddings/oleObject122.bin"/><Relationship Id="rId50" Type="http://schemas.openxmlformats.org/officeDocument/2006/relationships/oleObject" Target="../embeddings/oleObject130.bin"/><Relationship Id="rId55" Type="http://schemas.openxmlformats.org/officeDocument/2006/relationships/image" Target="../media/image154.wmf"/><Relationship Id="rId76" Type="http://schemas.openxmlformats.org/officeDocument/2006/relationships/oleObject" Target="../embeddings/oleObject143.bin"/><Relationship Id="rId97" Type="http://schemas.openxmlformats.org/officeDocument/2006/relationships/oleObject" Target="../embeddings/oleObject155.bin"/><Relationship Id="rId104" Type="http://schemas.openxmlformats.org/officeDocument/2006/relationships/oleObject" Target="../embeddings/oleObject159.bin"/><Relationship Id="rId7" Type="http://schemas.openxmlformats.org/officeDocument/2006/relationships/image" Target="../media/image130.wmf"/><Relationship Id="rId71" Type="http://schemas.openxmlformats.org/officeDocument/2006/relationships/image" Target="../media/image162.wmf"/><Relationship Id="rId92" Type="http://schemas.openxmlformats.org/officeDocument/2006/relationships/oleObject" Target="../embeddings/oleObject151.bin"/><Relationship Id="rId2" Type="http://schemas.openxmlformats.org/officeDocument/2006/relationships/slideLayout" Target="../slideLayouts/slideLayout26.xml"/><Relationship Id="rId29" Type="http://schemas.openxmlformats.org/officeDocument/2006/relationships/image" Target="../media/image141.wmf"/></Relationships>
</file>

<file path=ppt/slides/_rels/slide14.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39.png"/><Relationship Id="rId4" Type="http://schemas.openxmlformats.org/officeDocument/2006/relationships/hyperlink" Target="https://en.wikipedia.org/wiki/File:William_Rowan_Hamilton_portrait_oval_combined.png" TargetMode="External"/></Relationships>
</file>

<file path=ppt/slides/_rels/slide15.xml.rels><?xml version="1.0" encoding="UTF-8" standalone="yes"?>
<Relationships xmlns="http://schemas.openxmlformats.org/package/2006/relationships"><Relationship Id="rId8" Type="http://schemas.openxmlformats.org/officeDocument/2006/relationships/image" Target="../media/image82.png"/><Relationship Id="rId13" Type="http://schemas.openxmlformats.org/officeDocument/2006/relationships/oleObject" Target="../embeddings/oleObject171.bin"/><Relationship Id="rId18" Type="http://schemas.openxmlformats.org/officeDocument/2006/relationships/image" Target="../media/image190.png"/><Relationship Id="rId3" Type="http://schemas.openxmlformats.org/officeDocument/2006/relationships/oleObject" Target="../embeddings/oleObject167.bin"/><Relationship Id="rId7" Type="http://schemas.openxmlformats.org/officeDocument/2006/relationships/hyperlink" Target="http://www.clker.com/cliparts/H/8/R/H/H/5/lab-mouse-template-md.png" TargetMode="External"/><Relationship Id="rId12" Type="http://schemas.openxmlformats.org/officeDocument/2006/relationships/image" Target="../media/image186.wmf"/><Relationship Id="rId17" Type="http://schemas.openxmlformats.org/officeDocument/2006/relationships/image" Target="../media/image189.png"/><Relationship Id="rId2" Type="http://schemas.openxmlformats.org/officeDocument/2006/relationships/slideLayout" Target="../slideLayouts/slideLayout2.xml"/><Relationship Id="rId16" Type="http://schemas.openxmlformats.org/officeDocument/2006/relationships/image" Target="../media/image188.wmf"/><Relationship Id="rId1" Type="http://schemas.openxmlformats.org/officeDocument/2006/relationships/vmlDrawing" Target="../drawings/vmlDrawing10.vml"/><Relationship Id="rId6" Type="http://schemas.openxmlformats.org/officeDocument/2006/relationships/image" Target="../media/image184.wmf"/><Relationship Id="rId11" Type="http://schemas.openxmlformats.org/officeDocument/2006/relationships/oleObject" Target="../embeddings/oleObject170.bin"/><Relationship Id="rId5" Type="http://schemas.openxmlformats.org/officeDocument/2006/relationships/oleObject" Target="../embeddings/oleObject168.bin"/><Relationship Id="rId15" Type="http://schemas.openxmlformats.org/officeDocument/2006/relationships/oleObject" Target="../embeddings/oleObject172.bin"/><Relationship Id="rId10" Type="http://schemas.openxmlformats.org/officeDocument/2006/relationships/image" Target="../media/image185.wmf"/><Relationship Id="rId4" Type="http://schemas.openxmlformats.org/officeDocument/2006/relationships/image" Target="../media/image183.wmf"/><Relationship Id="rId9" Type="http://schemas.openxmlformats.org/officeDocument/2006/relationships/oleObject" Target="../embeddings/oleObject169.bin"/><Relationship Id="rId14" Type="http://schemas.openxmlformats.org/officeDocument/2006/relationships/image" Target="../media/image187.wmf"/></Relationships>
</file>

<file path=ppt/slides/_rels/slide16.xml.rels><?xml version="1.0" encoding="UTF-8" standalone="yes"?>
<Relationships xmlns="http://schemas.openxmlformats.org/package/2006/relationships"><Relationship Id="rId3" Type="http://schemas.openxmlformats.org/officeDocument/2006/relationships/image" Target="../media/image192.png"/><Relationship Id="rId2" Type="http://schemas.openxmlformats.org/officeDocument/2006/relationships/image" Target="../media/image191.png"/><Relationship Id="rId1" Type="http://schemas.openxmlformats.org/officeDocument/2006/relationships/slideLayout" Target="../slideLayouts/slideLayout2.xml"/><Relationship Id="rId5" Type="http://schemas.openxmlformats.org/officeDocument/2006/relationships/image" Target="../media/image82.png"/><Relationship Id="rId4" Type="http://schemas.openxmlformats.org/officeDocument/2006/relationships/hyperlink" Target="http://www.clker.com/cliparts/H/8/R/H/H/5/lab-mouse-template-md.png" TargetMode="External"/></Relationships>
</file>

<file path=ppt/slides/_rels/slide17.xml.rels><?xml version="1.0" encoding="UTF-8" standalone="yes"?>
<Relationships xmlns="http://schemas.openxmlformats.org/package/2006/relationships"><Relationship Id="rId8" Type="http://schemas.openxmlformats.org/officeDocument/2006/relationships/image" Target="../media/image193.wmf"/><Relationship Id="rId3" Type="http://schemas.openxmlformats.org/officeDocument/2006/relationships/image" Target="../media/image191.png"/><Relationship Id="rId7" Type="http://schemas.openxmlformats.org/officeDocument/2006/relationships/oleObject" Target="../embeddings/oleObject173.bin"/><Relationship Id="rId2" Type="http://schemas.openxmlformats.org/officeDocument/2006/relationships/slideLayout" Target="../slideLayouts/slideLayout2.xml"/><Relationship Id="rId1" Type="http://schemas.openxmlformats.org/officeDocument/2006/relationships/vmlDrawing" Target="../drawings/vmlDrawing11.vml"/><Relationship Id="rId6" Type="http://schemas.openxmlformats.org/officeDocument/2006/relationships/image" Target="../media/image82.png"/><Relationship Id="rId5" Type="http://schemas.openxmlformats.org/officeDocument/2006/relationships/hyperlink" Target="http://www.clker.com/cliparts/H/8/R/H/H/5/lab-mouse-template-md.png" TargetMode="External"/><Relationship Id="rId10" Type="http://schemas.openxmlformats.org/officeDocument/2006/relationships/image" Target="../media/image194.wmf"/><Relationship Id="rId4" Type="http://schemas.openxmlformats.org/officeDocument/2006/relationships/image" Target="../media/image192.png"/><Relationship Id="rId9" Type="http://schemas.openxmlformats.org/officeDocument/2006/relationships/oleObject" Target="../embeddings/oleObject174.bin"/></Relationships>
</file>

<file path=ppt/slides/_rels/slide18.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96.png"/><Relationship Id="rId2" Type="http://schemas.openxmlformats.org/officeDocument/2006/relationships/slideLayout" Target="../slideLayouts/slideLayout2.xml"/><Relationship Id="rId1" Type="http://schemas.openxmlformats.org/officeDocument/2006/relationships/vmlDrawing" Target="../drawings/vmlDrawing12.vml"/><Relationship Id="rId5" Type="http://schemas.openxmlformats.org/officeDocument/2006/relationships/image" Target="../media/image195.wmf"/><Relationship Id="rId4" Type="http://schemas.openxmlformats.org/officeDocument/2006/relationships/oleObject" Target="../embeddings/oleObject175.bin"/></Relationships>
</file>

<file path=ppt/slides/_rels/slide2.xml.rels><?xml version="1.0" encoding="UTF-8" standalone="yes"?>
<Relationships xmlns="http://schemas.openxmlformats.org/package/2006/relationships"><Relationship Id="rId13" Type="http://schemas.openxmlformats.org/officeDocument/2006/relationships/oleObject" Target="../embeddings/oleObject4.bin"/><Relationship Id="rId18" Type="http://schemas.openxmlformats.org/officeDocument/2006/relationships/image" Target="../media/image9.wmf"/><Relationship Id="rId26" Type="http://schemas.openxmlformats.org/officeDocument/2006/relationships/oleObject" Target="../embeddings/oleObject11.bin"/><Relationship Id="rId39" Type="http://schemas.openxmlformats.org/officeDocument/2006/relationships/image" Target="../media/image19.wmf"/><Relationship Id="rId21" Type="http://schemas.openxmlformats.org/officeDocument/2006/relationships/image" Target="../media/image10.wmf"/><Relationship Id="rId34" Type="http://schemas.openxmlformats.org/officeDocument/2006/relationships/oleObject" Target="../embeddings/oleObject15.bin"/><Relationship Id="rId42" Type="http://schemas.openxmlformats.org/officeDocument/2006/relationships/image" Target="../media/image20.wmf"/><Relationship Id="rId47" Type="http://schemas.openxmlformats.org/officeDocument/2006/relationships/oleObject" Target="../embeddings/oleObject22.bin"/><Relationship Id="rId50" Type="http://schemas.openxmlformats.org/officeDocument/2006/relationships/image" Target="../media/image24.wmf"/><Relationship Id="rId55" Type="http://schemas.openxmlformats.org/officeDocument/2006/relationships/oleObject" Target="../embeddings/oleObject26.bin"/><Relationship Id="rId63" Type="http://schemas.openxmlformats.org/officeDocument/2006/relationships/oleObject" Target="../embeddings/oleObject30.bin"/><Relationship Id="rId7" Type="http://schemas.openxmlformats.org/officeDocument/2006/relationships/oleObject" Target="../embeddings/oleObject1.bin"/><Relationship Id="rId2" Type="http://schemas.openxmlformats.org/officeDocument/2006/relationships/slideLayout" Target="../slideLayouts/slideLayout2.xml"/><Relationship Id="rId16" Type="http://schemas.openxmlformats.org/officeDocument/2006/relationships/image" Target="../media/image8.wmf"/><Relationship Id="rId29" Type="http://schemas.openxmlformats.org/officeDocument/2006/relationships/image" Target="../media/image14.wmf"/><Relationship Id="rId1" Type="http://schemas.openxmlformats.org/officeDocument/2006/relationships/vmlDrawing" Target="../drawings/vmlDrawing1.vml"/><Relationship Id="rId6" Type="http://schemas.openxmlformats.org/officeDocument/2006/relationships/image" Target="../media/image36.png"/><Relationship Id="rId11" Type="http://schemas.openxmlformats.org/officeDocument/2006/relationships/oleObject" Target="../embeddings/oleObject3.bin"/><Relationship Id="rId24" Type="http://schemas.openxmlformats.org/officeDocument/2006/relationships/oleObject" Target="../embeddings/oleObject10.bin"/><Relationship Id="rId32" Type="http://schemas.openxmlformats.org/officeDocument/2006/relationships/oleObject" Target="../embeddings/oleObject14.bin"/><Relationship Id="rId37" Type="http://schemas.openxmlformats.org/officeDocument/2006/relationships/image" Target="../media/image18.wmf"/><Relationship Id="rId40" Type="http://schemas.openxmlformats.org/officeDocument/2006/relationships/oleObject" Target="../embeddings/oleObject18.bin"/><Relationship Id="rId45" Type="http://schemas.openxmlformats.org/officeDocument/2006/relationships/oleObject" Target="../embeddings/oleObject21.bin"/><Relationship Id="rId53" Type="http://schemas.openxmlformats.org/officeDocument/2006/relationships/oleObject" Target="../embeddings/oleObject25.bin"/><Relationship Id="rId58" Type="http://schemas.openxmlformats.org/officeDocument/2006/relationships/image" Target="../media/image28.wmf"/><Relationship Id="rId66" Type="http://schemas.openxmlformats.org/officeDocument/2006/relationships/image" Target="../media/image32.wmf"/><Relationship Id="rId5" Type="http://schemas.openxmlformats.org/officeDocument/2006/relationships/image" Target="../media/image35.png"/><Relationship Id="rId15" Type="http://schemas.openxmlformats.org/officeDocument/2006/relationships/oleObject" Target="../embeddings/oleObject5.bin"/><Relationship Id="rId23" Type="http://schemas.openxmlformats.org/officeDocument/2006/relationships/image" Target="../media/image11.wmf"/><Relationship Id="rId28" Type="http://schemas.openxmlformats.org/officeDocument/2006/relationships/oleObject" Target="../embeddings/oleObject12.bin"/><Relationship Id="rId36" Type="http://schemas.openxmlformats.org/officeDocument/2006/relationships/oleObject" Target="../embeddings/oleObject16.bin"/><Relationship Id="rId49" Type="http://schemas.openxmlformats.org/officeDocument/2006/relationships/oleObject" Target="../embeddings/oleObject23.bin"/><Relationship Id="rId57" Type="http://schemas.openxmlformats.org/officeDocument/2006/relationships/oleObject" Target="../embeddings/oleObject27.bin"/><Relationship Id="rId61" Type="http://schemas.openxmlformats.org/officeDocument/2006/relationships/oleObject" Target="../embeddings/oleObject29.bin"/><Relationship Id="rId10" Type="http://schemas.openxmlformats.org/officeDocument/2006/relationships/image" Target="../media/image5.wmf"/><Relationship Id="rId19" Type="http://schemas.openxmlformats.org/officeDocument/2006/relationships/oleObject" Target="../embeddings/oleObject7.bin"/><Relationship Id="rId31" Type="http://schemas.openxmlformats.org/officeDocument/2006/relationships/image" Target="../media/image15.wmf"/><Relationship Id="rId44" Type="http://schemas.openxmlformats.org/officeDocument/2006/relationships/image" Target="../media/image21.wmf"/><Relationship Id="rId52" Type="http://schemas.openxmlformats.org/officeDocument/2006/relationships/image" Target="../media/image25.wmf"/><Relationship Id="rId60" Type="http://schemas.openxmlformats.org/officeDocument/2006/relationships/image" Target="../media/image29.wmf"/><Relationship Id="rId65" Type="http://schemas.openxmlformats.org/officeDocument/2006/relationships/oleObject" Target="../embeddings/oleObject31.bin"/><Relationship Id="rId4" Type="http://schemas.openxmlformats.org/officeDocument/2006/relationships/image" Target="../media/image34.png"/><Relationship Id="rId9" Type="http://schemas.openxmlformats.org/officeDocument/2006/relationships/oleObject" Target="../embeddings/oleObject2.bin"/><Relationship Id="rId14" Type="http://schemas.openxmlformats.org/officeDocument/2006/relationships/image" Target="../media/image7.wmf"/><Relationship Id="rId22" Type="http://schemas.openxmlformats.org/officeDocument/2006/relationships/oleObject" Target="../embeddings/oleObject9.bin"/><Relationship Id="rId27" Type="http://schemas.openxmlformats.org/officeDocument/2006/relationships/image" Target="../media/image13.wmf"/><Relationship Id="rId30" Type="http://schemas.openxmlformats.org/officeDocument/2006/relationships/oleObject" Target="../embeddings/oleObject13.bin"/><Relationship Id="rId35" Type="http://schemas.openxmlformats.org/officeDocument/2006/relationships/image" Target="../media/image17.wmf"/><Relationship Id="rId43" Type="http://schemas.openxmlformats.org/officeDocument/2006/relationships/oleObject" Target="../embeddings/oleObject20.bin"/><Relationship Id="rId48" Type="http://schemas.openxmlformats.org/officeDocument/2006/relationships/image" Target="../media/image23.wmf"/><Relationship Id="rId56" Type="http://schemas.openxmlformats.org/officeDocument/2006/relationships/image" Target="../media/image27.wmf"/><Relationship Id="rId64" Type="http://schemas.openxmlformats.org/officeDocument/2006/relationships/image" Target="../media/image31.wmf"/><Relationship Id="rId8" Type="http://schemas.openxmlformats.org/officeDocument/2006/relationships/image" Target="../media/image4.wmf"/><Relationship Id="rId51" Type="http://schemas.openxmlformats.org/officeDocument/2006/relationships/oleObject" Target="../embeddings/oleObject24.bin"/><Relationship Id="rId3" Type="http://schemas.openxmlformats.org/officeDocument/2006/relationships/image" Target="../media/image33.png"/><Relationship Id="rId12" Type="http://schemas.openxmlformats.org/officeDocument/2006/relationships/image" Target="../media/image6.wmf"/><Relationship Id="rId17" Type="http://schemas.openxmlformats.org/officeDocument/2006/relationships/oleObject" Target="../embeddings/oleObject6.bin"/><Relationship Id="rId25" Type="http://schemas.openxmlformats.org/officeDocument/2006/relationships/image" Target="../media/image12.wmf"/><Relationship Id="rId33" Type="http://schemas.openxmlformats.org/officeDocument/2006/relationships/image" Target="../media/image16.wmf"/><Relationship Id="rId38" Type="http://schemas.openxmlformats.org/officeDocument/2006/relationships/oleObject" Target="../embeddings/oleObject17.bin"/><Relationship Id="rId46" Type="http://schemas.openxmlformats.org/officeDocument/2006/relationships/image" Target="../media/image22.wmf"/><Relationship Id="rId59" Type="http://schemas.openxmlformats.org/officeDocument/2006/relationships/oleObject" Target="../embeddings/oleObject28.bin"/><Relationship Id="rId67" Type="http://schemas.openxmlformats.org/officeDocument/2006/relationships/image" Target="../media/image37.png"/><Relationship Id="rId20" Type="http://schemas.openxmlformats.org/officeDocument/2006/relationships/oleObject" Target="../embeddings/oleObject8.bin"/><Relationship Id="rId41" Type="http://schemas.openxmlformats.org/officeDocument/2006/relationships/oleObject" Target="../embeddings/oleObject19.bin"/><Relationship Id="rId54" Type="http://schemas.openxmlformats.org/officeDocument/2006/relationships/image" Target="../media/image26.wmf"/><Relationship Id="rId62" Type="http://schemas.openxmlformats.org/officeDocument/2006/relationships/image" Target="../media/image30.wmf"/></Relationships>
</file>

<file path=ppt/slides/_rels/slide20.xml.rels><?xml version="1.0" encoding="UTF-8" standalone="yes"?>
<Relationships xmlns="http://schemas.openxmlformats.org/package/2006/relationships"><Relationship Id="rId3" Type="http://schemas.openxmlformats.org/officeDocument/2006/relationships/hyperlink" Target="http://www.clker.com/cliparts/H/8/R/H/H/5/lab-mouse-template-md.png" TargetMode="External"/><Relationship Id="rId2" Type="http://schemas.openxmlformats.org/officeDocument/2006/relationships/image" Target="../media/image197.png"/><Relationship Id="rId1" Type="http://schemas.openxmlformats.org/officeDocument/2006/relationships/slideLayout" Target="../slideLayouts/slideLayout2.xml"/><Relationship Id="rId5" Type="http://schemas.openxmlformats.org/officeDocument/2006/relationships/image" Target="../media/image191.png"/><Relationship Id="rId4" Type="http://schemas.openxmlformats.org/officeDocument/2006/relationships/image" Target="../media/image82.png"/></Relationships>
</file>

<file path=ppt/slides/_rels/slide21.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17" Type="http://schemas.openxmlformats.org/officeDocument/2006/relationships/image" Target="../media/image160.wmf"/><Relationship Id="rId21" Type="http://schemas.openxmlformats.org/officeDocument/2006/relationships/image" Target="../media/image199.wmf"/><Relationship Id="rId42" Type="http://schemas.openxmlformats.org/officeDocument/2006/relationships/oleObject" Target="../embeddings/oleObject195.bin"/><Relationship Id="rId47" Type="http://schemas.openxmlformats.org/officeDocument/2006/relationships/image" Target="../media/image207.wmf"/><Relationship Id="rId63" Type="http://schemas.openxmlformats.org/officeDocument/2006/relationships/image" Target="../media/image214.wmf"/><Relationship Id="rId68" Type="http://schemas.openxmlformats.org/officeDocument/2006/relationships/oleObject" Target="../embeddings/oleObject208.bin"/><Relationship Id="rId84" Type="http://schemas.openxmlformats.org/officeDocument/2006/relationships/oleObject" Target="../embeddings/oleObject216.bin"/><Relationship Id="rId89" Type="http://schemas.openxmlformats.org/officeDocument/2006/relationships/image" Target="../media/image221.wmf"/><Relationship Id="rId112" Type="http://schemas.openxmlformats.org/officeDocument/2006/relationships/oleObject" Target="../embeddings/oleObject230.bin"/><Relationship Id="rId133" Type="http://schemas.openxmlformats.org/officeDocument/2006/relationships/image" Target="../media/image167.wmf"/><Relationship Id="rId138" Type="http://schemas.openxmlformats.org/officeDocument/2006/relationships/oleObject" Target="../embeddings/oleObject243.bin"/><Relationship Id="rId154" Type="http://schemas.openxmlformats.org/officeDocument/2006/relationships/oleObject" Target="../embeddings/oleObject253.bin"/><Relationship Id="rId159" Type="http://schemas.openxmlformats.org/officeDocument/2006/relationships/oleObject" Target="../embeddings/oleObject256.bin"/><Relationship Id="rId175" Type="http://schemas.openxmlformats.org/officeDocument/2006/relationships/oleObject" Target="../embeddings/oleObject270.bin"/><Relationship Id="rId170" Type="http://schemas.openxmlformats.org/officeDocument/2006/relationships/oleObject" Target="../embeddings/oleObject266.bin"/><Relationship Id="rId191" Type="http://schemas.openxmlformats.org/officeDocument/2006/relationships/oleObject" Target="../embeddings/oleObject280.bin"/><Relationship Id="rId16" Type="http://schemas.openxmlformats.org/officeDocument/2006/relationships/oleObject" Target="../embeddings/oleObject182.bin"/><Relationship Id="rId107" Type="http://schemas.openxmlformats.org/officeDocument/2006/relationships/image" Target="../media/image155.wmf"/><Relationship Id="rId11" Type="http://schemas.openxmlformats.org/officeDocument/2006/relationships/image" Target="../media/image132.wmf"/><Relationship Id="rId32" Type="http://schemas.openxmlformats.org/officeDocument/2006/relationships/oleObject" Target="../embeddings/oleObject190.bin"/><Relationship Id="rId37" Type="http://schemas.openxmlformats.org/officeDocument/2006/relationships/image" Target="../media/image202.wmf"/><Relationship Id="rId53" Type="http://schemas.openxmlformats.org/officeDocument/2006/relationships/image" Target="../media/image210.wmf"/><Relationship Id="rId58" Type="http://schemas.openxmlformats.org/officeDocument/2006/relationships/oleObject" Target="../embeddings/oleObject203.bin"/><Relationship Id="rId74" Type="http://schemas.openxmlformats.org/officeDocument/2006/relationships/oleObject" Target="../embeddings/oleObject211.bin"/><Relationship Id="rId79" Type="http://schemas.openxmlformats.org/officeDocument/2006/relationships/image" Target="../media/image219.wmf"/><Relationship Id="rId102" Type="http://schemas.openxmlformats.org/officeDocument/2006/relationships/oleObject" Target="../embeddings/oleObject225.bin"/><Relationship Id="rId123" Type="http://schemas.openxmlformats.org/officeDocument/2006/relationships/image" Target="../media/image163.wmf"/><Relationship Id="rId128" Type="http://schemas.openxmlformats.org/officeDocument/2006/relationships/oleObject" Target="../embeddings/oleObject238.bin"/><Relationship Id="rId144" Type="http://schemas.openxmlformats.org/officeDocument/2006/relationships/oleObject" Target="../embeddings/oleObject246.bin"/><Relationship Id="rId149" Type="http://schemas.openxmlformats.org/officeDocument/2006/relationships/oleObject" Target="../embeddings/oleObject249.bin"/><Relationship Id="rId5" Type="http://schemas.openxmlformats.org/officeDocument/2006/relationships/image" Target="../media/image129.wmf"/><Relationship Id="rId90" Type="http://schemas.openxmlformats.org/officeDocument/2006/relationships/oleObject" Target="../embeddings/oleObject219.bin"/><Relationship Id="rId95" Type="http://schemas.openxmlformats.org/officeDocument/2006/relationships/image" Target="../media/image151.wmf"/><Relationship Id="rId160" Type="http://schemas.openxmlformats.org/officeDocument/2006/relationships/oleObject" Target="../embeddings/oleObject257.bin"/><Relationship Id="rId165" Type="http://schemas.openxmlformats.org/officeDocument/2006/relationships/oleObject" Target="../embeddings/oleObject261.bin"/><Relationship Id="rId181" Type="http://schemas.openxmlformats.org/officeDocument/2006/relationships/oleObject" Target="../embeddings/oleObject274.bin"/><Relationship Id="rId186" Type="http://schemas.openxmlformats.org/officeDocument/2006/relationships/oleObject" Target="../embeddings/oleObject277.bin"/><Relationship Id="rId22" Type="http://schemas.openxmlformats.org/officeDocument/2006/relationships/oleObject" Target="../embeddings/oleObject185.bin"/><Relationship Id="rId27" Type="http://schemas.openxmlformats.org/officeDocument/2006/relationships/image" Target="../media/image138.wmf"/><Relationship Id="rId43" Type="http://schemas.openxmlformats.org/officeDocument/2006/relationships/image" Target="../media/image205.wmf"/><Relationship Id="rId48" Type="http://schemas.openxmlformats.org/officeDocument/2006/relationships/oleObject" Target="../embeddings/oleObject198.bin"/><Relationship Id="rId64" Type="http://schemas.openxmlformats.org/officeDocument/2006/relationships/oleObject" Target="../embeddings/oleObject206.bin"/><Relationship Id="rId69" Type="http://schemas.openxmlformats.org/officeDocument/2006/relationships/image" Target="../media/image216.wmf"/><Relationship Id="rId113" Type="http://schemas.openxmlformats.org/officeDocument/2006/relationships/image" Target="../media/image158.wmf"/><Relationship Id="rId118" Type="http://schemas.openxmlformats.org/officeDocument/2006/relationships/oleObject" Target="../embeddings/oleObject233.bin"/><Relationship Id="rId134" Type="http://schemas.openxmlformats.org/officeDocument/2006/relationships/oleObject" Target="../embeddings/oleObject241.bin"/><Relationship Id="rId139" Type="http://schemas.openxmlformats.org/officeDocument/2006/relationships/image" Target="../media/image170.wmf"/><Relationship Id="rId80" Type="http://schemas.openxmlformats.org/officeDocument/2006/relationships/oleObject" Target="../embeddings/oleObject214.bin"/><Relationship Id="rId85" Type="http://schemas.openxmlformats.org/officeDocument/2006/relationships/image" Target="../media/image147.wmf"/><Relationship Id="rId150" Type="http://schemas.openxmlformats.org/officeDocument/2006/relationships/oleObject" Target="../embeddings/oleObject250.bin"/><Relationship Id="rId155" Type="http://schemas.openxmlformats.org/officeDocument/2006/relationships/image" Target="../media/image175.wmf"/><Relationship Id="rId171" Type="http://schemas.openxmlformats.org/officeDocument/2006/relationships/oleObject" Target="../embeddings/oleObject267.bin"/><Relationship Id="rId176" Type="http://schemas.openxmlformats.org/officeDocument/2006/relationships/image" Target="../media/image227.wmf"/><Relationship Id="rId192" Type="http://schemas.openxmlformats.org/officeDocument/2006/relationships/image" Target="../media/image229.wmf"/><Relationship Id="rId12" Type="http://schemas.openxmlformats.org/officeDocument/2006/relationships/oleObject" Target="../embeddings/oleObject180.bin"/><Relationship Id="rId17" Type="http://schemas.openxmlformats.org/officeDocument/2006/relationships/image" Target="../media/image135.wmf"/><Relationship Id="rId33" Type="http://schemas.openxmlformats.org/officeDocument/2006/relationships/image" Target="../media/image141.wmf"/><Relationship Id="rId38" Type="http://schemas.openxmlformats.org/officeDocument/2006/relationships/oleObject" Target="../embeddings/oleObject193.bin"/><Relationship Id="rId59" Type="http://schemas.openxmlformats.org/officeDocument/2006/relationships/image" Target="../media/image213.wmf"/><Relationship Id="rId103" Type="http://schemas.openxmlformats.org/officeDocument/2006/relationships/image" Target="../media/image222.wmf"/><Relationship Id="rId108" Type="http://schemas.openxmlformats.org/officeDocument/2006/relationships/oleObject" Target="../embeddings/oleObject228.bin"/><Relationship Id="rId124" Type="http://schemas.openxmlformats.org/officeDocument/2006/relationships/oleObject" Target="../embeddings/oleObject236.bin"/><Relationship Id="rId129" Type="http://schemas.openxmlformats.org/officeDocument/2006/relationships/image" Target="../media/image165.wmf"/><Relationship Id="rId54" Type="http://schemas.openxmlformats.org/officeDocument/2006/relationships/oleObject" Target="../embeddings/oleObject201.bin"/><Relationship Id="rId70" Type="http://schemas.openxmlformats.org/officeDocument/2006/relationships/oleObject" Target="../embeddings/oleObject209.bin"/><Relationship Id="rId75" Type="http://schemas.openxmlformats.org/officeDocument/2006/relationships/image" Target="../media/image145.wmf"/><Relationship Id="rId91" Type="http://schemas.openxmlformats.org/officeDocument/2006/relationships/image" Target="../media/image149.wmf"/><Relationship Id="rId96" Type="http://schemas.openxmlformats.org/officeDocument/2006/relationships/oleObject" Target="../embeddings/oleObject222.bin"/><Relationship Id="rId140" Type="http://schemas.openxmlformats.org/officeDocument/2006/relationships/oleObject" Target="../embeddings/oleObject244.bin"/><Relationship Id="rId145" Type="http://schemas.openxmlformats.org/officeDocument/2006/relationships/image" Target="../media/image173.wmf"/><Relationship Id="rId161" Type="http://schemas.openxmlformats.org/officeDocument/2006/relationships/image" Target="../media/image226.wmf"/><Relationship Id="rId166" Type="http://schemas.openxmlformats.org/officeDocument/2006/relationships/oleObject" Target="../embeddings/oleObject262.bin"/><Relationship Id="rId182" Type="http://schemas.openxmlformats.org/officeDocument/2006/relationships/oleObject" Target="../embeddings/oleObject275.bin"/><Relationship Id="rId187" Type="http://schemas.openxmlformats.org/officeDocument/2006/relationships/image" Target="../media/image180.wmf"/><Relationship Id="rId1" Type="http://schemas.openxmlformats.org/officeDocument/2006/relationships/vmlDrawing" Target="../drawings/vmlDrawing13.vml"/><Relationship Id="rId6" Type="http://schemas.openxmlformats.org/officeDocument/2006/relationships/oleObject" Target="../embeddings/oleObject177.bin"/><Relationship Id="rId23" Type="http://schemas.openxmlformats.org/officeDocument/2006/relationships/image" Target="../media/image200.wmf"/><Relationship Id="rId28" Type="http://schemas.openxmlformats.org/officeDocument/2006/relationships/oleObject" Target="../embeddings/oleObject188.bin"/><Relationship Id="rId49" Type="http://schemas.openxmlformats.org/officeDocument/2006/relationships/image" Target="../media/image208.wmf"/><Relationship Id="rId114" Type="http://schemas.openxmlformats.org/officeDocument/2006/relationships/oleObject" Target="../embeddings/oleObject231.bin"/><Relationship Id="rId119" Type="http://schemas.openxmlformats.org/officeDocument/2006/relationships/image" Target="../media/image161.wmf"/><Relationship Id="rId44" Type="http://schemas.openxmlformats.org/officeDocument/2006/relationships/oleObject" Target="../embeddings/oleObject196.bin"/><Relationship Id="rId60" Type="http://schemas.openxmlformats.org/officeDocument/2006/relationships/oleObject" Target="../embeddings/oleObject204.bin"/><Relationship Id="rId65" Type="http://schemas.openxmlformats.org/officeDocument/2006/relationships/image" Target="../media/image143.wmf"/><Relationship Id="rId81" Type="http://schemas.openxmlformats.org/officeDocument/2006/relationships/image" Target="../media/image220.wmf"/><Relationship Id="rId86" Type="http://schemas.openxmlformats.org/officeDocument/2006/relationships/oleObject" Target="../embeddings/oleObject217.bin"/><Relationship Id="rId130" Type="http://schemas.openxmlformats.org/officeDocument/2006/relationships/oleObject" Target="../embeddings/oleObject239.bin"/><Relationship Id="rId135" Type="http://schemas.openxmlformats.org/officeDocument/2006/relationships/image" Target="../media/image168.wmf"/><Relationship Id="rId151" Type="http://schemas.openxmlformats.org/officeDocument/2006/relationships/oleObject" Target="../embeddings/oleObject251.bin"/><Relationship Id="rId156" Type="http://schemas.openxmlformats.org/officeDocument/2006/relationships/oleObject" Target="../embeddings/oleObject254.bin"/><Relationship Id="rId177" Type="http://schemas.openxmlformats.org/officeDocument/2006/relationships/oleObject" Target="../embeddings/oleObject271.bin"/><Relationship Id="rId172" Type="http://schemas.openxmlformats.org/officeDocument/2006/relationships/image" Target="../media/image177.wmf"/><Relationship Id="rId193" Type="http://schemas.openxmlformats.org/officeDocument/2006/relationships/oleObject" Target="../embeddings/oleObject281.bin"/><Relationship Id="rId13" Type="http://schemas.openxmlformats.org/officeDocument/2006/relationships/image" Target="../media/image133.wmf"/><Relationship Id="rId18" Type="http://schemas.openxmlformats.org/officeDocument/2006/relationships/oleObject" Target="../embeddings/oleObject183.bin"/><Relationship Id="rId39" Type="http://schemas.openxmlformats.org/officeDocument/2006/relationships/image" Target="../media/image203.wmf"/><Relationship Id="rId109" Type="http://schemas.openxmlformats.org/officeDocument/2006/relationships/image" Target="../media/image156.wmf"/><Relationship Id="rId34" Type="http://schemas.openxmlformats.org/officeDocument/2006/relationships/oleObject" Target="../embeddings/oleObject191.bin"/><Relationship Id="rId50" Type="http://schemas.openxmlformats.org/officeDocument/2006/relationships/oleObject" Target="../embeddings/oleObject199.bin"/><Relationship Id="rId55" Type="http://schemas.openxmlformats.org/officeDocument/2006/relationships/image" Target="../media/image211.wmf"/><Relationship Id="rId76" Type="http://schemas.openxmlformats.org/officeDocument/2006/relationships/oleObject" Target="../embeddings/oleObject212.bin"/><Relationship Id="rId97" Type="http://schemas.openxmlformats.org/officeDocument/2006/relationships/image" Target="../media/image152.wmf"/><Relationship Id="rId104" Type="http://schemas.openxmlformats.org/officeDocument/2006/relationships/oleObject" Target="../embeddings/oleObject226.bin"/><Relationship Id="rId120" Type="http://schemas.openxmlformats.org/officeDocument/2006/relationships/oleObject" Target="../embeddings/oleObject234.bin"/><Relationship Id="rId125" Type="http://schemas.openxmlformats.org/officeDocument/2006/relationships/image" Target="../media/image224.wmf"/><Relationship Id="rId141" Type="http://schemas.openxmlformats.org/officeDocument/2006/relationships/image" Target="../media/image171.wmf"/><Relationship Id="rId146" Type="http://schemas.openxmlformats.org/officeDocument/2006/relationships/oleObject" Target="../embeddings/oleObject247.bin"/><Relationship Id="rId167" Type="http://schemas.openxmlformats.org/officeDocument/2006/relationships/oleObject" Target="../embeddings/oleObject263.bin"/><Relationship Id="rId188" Type="http://schemas.openxmlformats.org/officeDocument/2006/relationships/oleObject" Target="../embeddings/oleObject278.bin"/><Relationship Id="rId7" Type="http://schemas.openxmlformats.org/officeDocument/2006/relationships/image" Target="../media/image198.wmf"/><Relationship Id="rId71" Type="http://schemas.openxmlformats.org/officeDocument/2006/relationships/image" Target="../media/image217.wmf"/><Relationship Id="rId92" Type="http://schemas.openxmlformats.org/officeDocument/2006/relationships/oleObject" Target="../embeddings/oleObject220.bin"/><Relationship Id="rId162" Type="http://schemas.openxmlformats.org/officeDocument/2006/relationships/oleObject" Target="../embeddings/oleObject258.bin"/><Relationship Id="rId183" Type="http://schemas.openxmlformats.org/officeDocument/2006/relationships/image" Target="../media/image178.wmf"/><Relationship Id="rId2" Type="http://schemas.openxmlformats.org/officeDocument/2006/relationships/slideLayout" Target="../slideLayouts/slideLayout2.xml"/><Relationship Id="rId29" Type="http://schemas.openxmlformats.org/officeDocument/2006/relationships/image" Target="../media/image139.wmf"/><Relationship Id="rId24" Type="http://schemas.openxmlformats.org/officeDocument/2006/relationships/oleObject" Target="../embeddings/oleObject186.bin"/><Relationship Id="rId40" Type="http://schemas.openxmlformats.org/officeDocument/2006/relationships/oleObject" Target="../embeddings/oleObject194.bin"/><Relationship Id="rId45" Type="http://schemas.openxmlformats.org/officeDocument/2006/relationships/image" Target="../media/image206.wmf"/><Relationship Id="rId66" Type="http://schemas.openxmlformats.org/officeDocument/2006/relationships/oleObject" Target="../embeddings/oleObject207.bin"/><Relationship Id="rId87" Type="http://schemas.openxmlformats.org/officeDocument/2006/relationships/image" Target="../media/image148.wmf"/><Relationship Id="rId110" Type="http://schemas.openxmlformats.org/officeDocument/2006/relationships/oleObject" Target="../embeddings/oleObject229.bin"/><Relationship Id="rId115" Type="http://schemas.openxmlformats.org/officeDocument/2006/relationships/image" Target="../media/image159.wmf"/><Relationship Id="rId131" Type="http://schemas.openxmlformats.org/officeDocument/2006/relationships/image" Target="../media/image166.wmf"/><Relationship Id="rId136" Type="http://schemas.openxmlformats.org/officeDocument/2006/relationships/oleObject" Target="../embeddings/oleObject242.bin"/><Relationship Id="rId157" Type="http://schemas.openxmlformats.org/officeDocument/2006/relationships/image" Target="../media/image176.wmf"/><Relationship Id="rId178" Type="http://schemas.openxmlformats.org/officeDocument/2006/relationships/image" Target="../media/image228.wmf"/><Relationship Id="rId61" Type="http://schemas.openxmlformats.org/officeDocument/2006/relationships/image" Target="../media/image142.wmf"/><Relationship Id="rId82" Type="http://schemas.openxmlformats.org/officeDocument/2006/relationships/oleObject" Target="../embeddings/oleObject215.bin"/><Relationship Id="rId152" Type="http://schemas.openxmlformats.org/officeDocument/2006/relationships/oleObject" Target="../embeddings/oleObject252.bin"/><Relationship Id="rId173" Type="http://schemas.openxmlformats.org/officeDocument/2006/relationships/oleObject" Target="../embeddings/oleObject268.bin"/><Relationship Id="rId194" Type="http://schemas.openxmlformats.org/officeDocument/2006/relationships/image" Target="../media/image182.wmf"/><Relationship Id="rId19" Type="http://schemas.openxmlformats.org/officeDocument/2006/relationships/image" Target="../media/image136.wmf"/><Relationship Id="rId14" Type="http://schemas.openxmlformats.org/officeDocument/2006/relationships/oleObject" Target="../embeddings/oleObject181.bin"/><Relationship Id="rId30" Type="http://schemas.openxmlformats.org/officeDocument/2006/relationships/oleObject" Target="../embeddings/oleObject189.bin"/><Relationship Id="rId35" Type="http://schemas.openxmlformats.org/officeDocument/2006/relationships/image" Target="../media/image201.wmf"/><Relationship Id="rId56" Type="http://schemas.openxmlformats.org/officeDocument/2006/relationships/oleObject" Target="../embeddings/oleObject202.bin"/><Relationship Id="rId77" Type="http://schemas.openxmlformats.org/officeDocument/2006/relationships/image" Target="../media/image218.wmf"/><Relationship Id="rId100" Type="http://schemas.openxmlformats.org/officeDocument/2006/relationships/oleObject" Target="../embeddings/oleObject224.bin"/><Relationship Id="rId105" Type="http://schemas.openxmlformats.org/officeDocument/2006/relationships/image" Target="../media/image223.wmf"/><Relationship Id="rId126" Type="http://schemas.openxmlformats.org/officeDocument/2006/relationships/oleObject" Target="../embeddings/oleObject237.bin"/><Relationship Id="rId147" Type="http://schemas.openxmlformats.org/officeDocument/2006/relationships/image" Target="../media/image225.wmf"/><Relationship Id="rId168" Type="http://schemas.openxmlformats.org/officeDocument/2006/relationships/oleObject" Target="../embeddings/oleObject264.bin"/><Relationship Id="rId8" Type="http://schemas.openxmlformats.org/officeDocument/2006/relationships/oleObject" Target="../embeddings/oleObject178.bin"/><Relationship Id="rId51" Type="http://schemas.openxmlformats.org/officeDocument/2006/relationships/image" Target="../media/image209.wmf"/><Relationship Id="rId72" Type="http://schemas.openxmlformats.org/officeDocument/2006/relationships/oleObject" Target="../embeddings/oleObject210.bin"/><Relationship Id="rId93" Type="http://schemas.openxmlformats.org/officeDocument/2006/relationships/image" Target="../media/image150.wmf"/><Relationship Id="rId98" Type="http://schemas.openxmlformats.org/officeDocument/2006/relationships/oleObject" Target="../embeddings/oleObject223.bin"/><Relationship Id="rId121" Type="http://schemas.openxmlformats.org/officeDocument/2006/relationships/image" Target="../media/image162.wmf"/><Relationship Id="rId142" Type="http://schemas.openxmlformats.org/officeDocument/2006/relationships/oleObject" Target="../embeddings/oleObject245.bin"/><Relationship Id="rId163" Type="http://schemas.openxmlformats.org/officeDocument/2006/relationships/oleObject" Target="../embeddings/oleObject259.bin"/><Relationship Id="rId184" Type="http://schemas.openxmlformats.org/officeDocument/2006/relationships/oleObject" Target="../embeddings/oleObject276.bin"/><Relationship Id="rId189" Type="http://schemas.openxmlformats.org/officeDocument/2006/relationships/oleObject" Target="../embeddings/oleObject279.bin"/><Relationship Id="rId3" Type="http://schemas.openxmlformats.org/officeDocument/2006/relationships/notesSlide" Target="../notesSlides/notesSlide11.xml"/><Relationship Id="rId25" Type="http://schemas.openxmlformats.org/officeDocument/2006/relationships/image" Target="../media/image137.wmf"/><Relationship Id="rId46" Type="http://schemas.openxmlformats.org/officeDocument/2006/relationships/oleObject" Target="../embeddings/oleObject197.bin"/><Relationship Id="rId67" Type="http://schemas.openxmlformats.org/officeDocument/2006/relationships/image" Target="../media/image215.wmf"/><Relationship Id="rId116" Type="http://schemas.openxmlformats.org/officeDocument/2006/relationships/oleObject" Target="../embeddings/oleObject232.bin"/><Relationship Id="rId137" Type="http://schemas.openxmlformats.org/officeDocument/2006/relationships/image" Target="../media/image169.wmf"/><Relationship Id="rId158" Type="http://schemas.openxmlformats.org/officeDocument/2006/relationships/oleObject" Target="../embeddings/oleObject255.bin"/><Relationship Id="rId20" Type="http://schemas.openxmlformats.org/officeDocument/2006/relationships/oleObject" Target="../embeddings/oleObject184.bin"/><Relationship Id="rId41" Type="http://schemas.openxmlformats.org/officeDocument/2006/relationships/image" Target="../media/image204.wmf"/><Relationship Id="rId62" Type="http://schemas.openxmlformats.org/officeDocument/2006/relationships/oleObject" Target="../embeddings/oleObject205.bin"/><Relationship Id="rId83" Type="http://schemas.openxmlformats.org/officeDocument/2006/relationships/image" Target="../media/image146.wmf"/><Relationship Id="rId88" Type="http://schemas.openxmlformats.org/officeDocument/2006/relationships/oleObject" Target="../embeddings/oleObject218.bin"/><Relationship Id="rId111" Type="http://schemas.openxmlformats.org/officeDocument/2006/relationships/image" Target="../media/image157.wmf"/><Relationship Id="rId132" Type="http://schemas.openxmlformats.org/officeDocument/2006/relationships/oleObject" Target="../embeddings/oleObject240.bin"/><Relationship Id="rId153" Type="http://schemas.openxmlformats.org/officeDocument/2006/relationships/image" Target="../media/image174.wmf"/><Relationship Id="rId174" Type="http://schemas.openxmlformats.org/officeDocument/2006/relationships/oleObject" Target="../embeddings/oleObject269.bin"/><Relationship Id="rId179" Type="http://schemas.openxmlformats.org/officeDocument/2006/relationships/oleObject" Target="../embeddings/oleObject272.bin"/><Relationship Id="rId190" Type="http://schemas.openxmlformats.org/officeDocument/2006/relationships/image" Target="../media/image181.wmf"/><Relationship Id="rId15" Type="http://schemas.openxmlformats.org/officeDocument/2006/relationships/image" Target="../media/image134.wmf"/><Relationship Id="rId36" Type="http://schemas.openxmlformats.org/officeDocument/2006/relationships/oleObject" Target="../embeddings/oleObject192.bin"/><Relationship Id="rId57" Type="http://schemas.openxmlformats.org/officeDocument/2006/relationships/image" Target="../media/image212.wmf"/><Relationship Id="rId106" Type="http://schemas.openxmlformats.org/officeDocument/2006/relationships/oleObject" Target="../embeddings/oleObject227.bin"/><Relationship Id="rId127" Type="http://schemas.openxmlformats.org/officeDocument/2006/relationships/image" Target="../media/image164.wmf"/><Relationship Id="rId10" Type="http://schemas.openxmlformats.org/officeDocument/2006/relationships/oleObject" Target="../embeddings/oleObject179.bin"/><Relationship Id="rId31" Type="http://schemas.openxmlformats.org/officeDocument/2006/relationships/image" Target="../media/image140.wmf"/><Relationship Id="rId52" Type="http://schemas.openxmlformats.org/officeDocument/2006/relationships/oleObject" Target="../embeddings/oleObject200.bin"/><Relationship Id="rId73" Type="http://schemas.openxmlformats.org/officeDocument/2006/relationships/image" Target="../media/image144.wmf"/><Relationship Id="rId78" Type="http://schemas.openxmlformats.org/officeDocument/2006/relationships/oleObject" Target="../embeddings/oleObject213.bin"/><Relationship Id="rId94" Type="http://schemas.openxmlformats.org/officeDocument/2006/relationships/oleObject" Target="../embeddings/oleObject221.bin"/><Relationship Id="rId99" Type="http://schemas.openxmlformats.org/officeDocument/2006/relationships/image" Target="../media/image153.wmf"/><Relationship Id="rId101" Type="http://schemas.openxmlformats.org/officeDocument/2006/relationships/image" Target="../media/image154.wmf"/><Relationship Id="rId122" Type="http://schemas.openxmlformats.org/officeDocument/2006/relationships/oleObject" Target="../embeddings/oleObject235.bin"/><Relationship Id="rId143" Type="http://schemas.openxmlformats.org/officeDocument/2006/relationships/image" Target="../media/image172.wmf"/><Relationship Id="rId148" Type="http://schemas.openxmlformats.org/officeDocument/2006/relationships/oleObject" Target="../embeddings/oleObject248.bin"/><Relationship Id="rId164" Type="http://schemas.openxmlformats.org/officeDocument/2006/relationships/oleObject" Target="../embeddings/oleObject260.bin"/><Relationship Id="rId169" Type="http://schemas.openxmlformats.org/officeDocument/2006/relationships/oleObject" Target="../embeddings/oleObject265.bin"/><Relationship Id="rId185" Type="http://schemas.openxmlformats.org/officeDocument/2006/relationships/image" Target="../media/image179.wmf"/><Relationship Id="rId4" Type="http://schemas.openxmlformats.org/officeDocument/2006/relationships/oleObject" Target="../embeddings/oleObject176.bin"/><Relationship Id="rId9" Type="http://schemas.openxmlformats.org/officeDocument/2006/relationships/image" Target="../media/image131.wmf"/><Relationship Id="rId180" Type="http://schemas.openxmlformats.org/officeDocument/2006/relationships/oleObject" Target="../embeddings/oleObject273.bin"/><Relationship Id="rId26" Type="http://schemas.openxmlformats.org/officeDocument/2006/relationships/oleObject" Target="../embeddings/oleObject187.bin"/></Relationships>
</file>

<file path=ppt/slides/_rels/slide23.xml.rels><?xml version="1.0" encoding="UTF-8" standalone="yes"?>
<Relationships xmlns="http://schemas.openxmlformats.org/package/2006/relationships"><Relationship Id="rId13" Type="http://schemas.openxmlformats.org/officeDocument/2006/relationships/oleObject" Target="../embeddings/oleObject2.bin"/><Relationship Id="rId18" Type="http://schemas.openxmlformats.org/officeDocument/2006/relationships/image" Target="../media/image7.wmf"/><Relationship Id="rId26" Type="http://schemas.openxmlformats.org/officeDocument/2006/relationships/oleObject" Target="../embeddings/oleObject9.bin"/><Relationship Id="rId39" Type="http://schemas.openxmlformats.org/officeDocument/2006/relationships/image" Target="../media/image17.wmf"/><Relationship Id="rId21" Type="http://schemas.openxmlformats.org/officeDocument/2006/relationships/oleObject" Target="../embeddings/oleObject6.bin"/><Relationship Id="rId34" Type="http://schemas.openxmlformats.org/officeDocument/2006/relationships/oleObject" Target="../embeddings/oleObject13.bin"/><Relationship Id="rId42" Type="http://schemas.openxmlformats.org/officeDocument/2006/relationships/oleObject" Target="../embeddings/oleObject17.bin"/><Relationship Id="rId47" Type="http://schemas.openxmlformats.org/officeDocument/2006/relationships/oleObject" Target="../embeddings/oleObject20.bin"/><Relationship Id="rId50" Type="http://schemas.openxmlformats.org/officeDocument/2006/relationships/image" Target="../media/image22.wmf"/><Relationship Id="rId55" Type="http://schemas.openxmlformats.org/officeDocument/2006/relationships/oleObject" Target="../embeddings/oleObject24.bin"/><Relationship Id="rId63" Type="http://schemas.openxmlformats.org/officeDocument/2006/relationships/oleObject" Target="../embeddings/oleObject28.bin"/><Relationship Id="rId68" Type="http://schemas.openxmlformats.org/officeDocument/2006/relationships/image" Target="../media/image31.wmf"/><Relationship Id="rId7" Type="http://schemas.openxmlformats.org/officeDocument/2006/relationships/image" Target="../media/image33.png"/><Relationship Id="rId2" Type="http://schemas.openxmlformats.org/officeDocument/2006/relationships/slideLayout" Target="../slideLayouts/slideLayout2.xml"/><Relationship Id="rId16" Type="http://schemas.openxmlformats.org/officeDocument/2006/relationships/image" Target="../media/image6.wmf"/><Relationship Id="rId29" Type="http://schemas.openxmlformats.org/officeDocument/2006/relationships/image" Target="../media/image12.wmf"/><Relationship Id="rId1" Type="http://schemas.openxmlformats.org/officeDocument/2006/relationships/vmlDrawing" Target="../drawings/vmlDrawing14.vml"/><Relationship Id="rId6" Type="http://schemas.openxmlformats.org/officeDocument/2006/relationships/image" Target="../media/image231.wmf"/><Relationship Id="rId11" Type="http://schemas.openxmlformats.org/officeDocument/2006/relationships/oleObject" Target="../embeddings/oleObject1.bin"/><Relationship Id="rId24" Type="http://schemas.openxmlformats.org/officeDocument/2006/relationships/oleObject" Target="../embeddings/oleObject8.bin"/><Relationship Id="rId32" Type="http://schemas.openxmlformats.org/officeDocument/2006/relationships/oleObject" Target="../embeddings/oleObject12.bin"/><Relationship Id="rId37" Type="http://schemas.openxmlformats.org/officeDocument/2006/relationships/image" Target="../media/image16.wmf"/><Relationship Id="rId40" Type="http://schemas.openxmlformats.org/officeDocument/2006/relationships/oleObject" Target="../embeddings/oleObject16.bin"/><Relationship Id="rId45" Type="http://schemas.openxmlformats.org/officeDocument/2006/relationships/oleObject" Target="../embeddings/oleObject19.bin"/><Relationship Id="rId53" Type="http://schemas.openxmlformats.org/officeDocument/2006/relationships/oleObject" Target="../embeddings/oleObject23.bin"/><Relationship Id="rId58" Type="http://schemas.openxmlformats.org/officeDocument/2006/relationships/image" Target="../media/image26.wmf"/><Relationship Id="rId66" Type="http://schemas.openxmlformats.org/officeDocument/2006/relationships/image" Target="../media/image30.wmf"/><Relationship Id="rId5" Type="http://schemas.openxmlformats.org/officeDocument/2006/relationships/oleObject" Target="../embeddings/oleObject283.bin"/><Relationship Id="rId15" Type="http://schemas.openxmlformats.org/officeDocument/2006/relationships/oleObject" Target="../embeddings/oleObject3.bin"/><Relationship Id="rId23" Type="http://schemas.openxmlformats.org/officeDocument/2006/relationships/oleObject" Target="../embeddings/oleObject7.bin"/><Relationship Id="rId28" Type="http://schemas.openxmlformats.org/officeDocument/2006/relationships/oleObject" Target="../embeddings/oleObject10.bin"/><Relationship Id="rId36" Type="http://schemas.openxmlformats.org/officeDocument/2006/relationships/oleObject" Target="../embeddings/oleObject14.bin"/><Relationship Id="rId49" Type="http://schemas.openxmlformats.org/officeDocument/2006/relationships/oleObject" Target="../embeddings/oleObject21.bin"/><Relationship Id="rId57" Type="http://schemas.openxmlformats.org/officeDocument/2006/relationships/oleObject" Target="../embeddings/oleObject25.bin"/><Relationship Id="rId61" Type="http://schemas.openxmlformats.org/officeDocument/2006/relationships/oleObject" Target="../embeddings/oleObject27.bin"/><Relationship Id="rId10" Type="http://schemas.openxmlformats.org/officeDocument/2006/relationships/image" Target="../media/image36.png"/><Relationship Id="rId19" Type="http://schemas.openxmlformats.org/officeDocument/2006/relationships/oleObject" Target="../embeddings/oleObject5.bin"/><Relationship Id="rId31" Type="http://schemas.openxmlformats.org/officeDocument/2006/relationships/image" Target="../media/image13.wmf"/><Relationship Id="rId44" Type="http://schemas.openxmlformats.org/officeDocument/2006/relationships/oleObject" Target="../embeddings/oleObject18.bin"/><Relationship Id="rId52" Type="http://schemas.openxmlformats.org/officeDocument/2006/relationships/image" Target="../media/image23.wmf"/><Relationship Id="rId60" Type="http://schemas.openxmlformats.org/officeDocument/2006/relationships/image" Target="../media/image27.wmf"/><Relationship Id="rId65" Type="http://schemas.openxmlformats.org/officeDocument/2006/relationships/oleObject" Target="../embeddings/oleObject29.bin"/><Relationship Id="rId4" Type="http://schemas.openxmlformats.org/officeDocument/2006/relationships/image" Target="../media/image230.wmf"/><Relationship Id="rId9" Type="http://schemas.openxmlformats.org/officeDocument/2006/relationships/image" Target="../media/image35.png"/><Relationship Id="rId14" Type="http://schemas.openxmlformats.org/officeDocument/2006/relationships/image" Target="../media/image5.wmf"/><Relationship Id="rId22" Type="http://schemas.openxmlformats.org/officeDocument/2006/relationships/image" Target="../media/image9.wmf"/><Relationship Id="rId27" Type="http://schemas.openxmlformats.org/officeDocument/2006/relationships/image" Target="../media/image11.wmf"/><Relationship Id="rId30" Type="http://schemas.openxmlformats.org/officeDocument/2006/relationships/oleObject" Target="../embeddings/oleObject11.bin"/><Relationship Id="rId35" Type="http://schemas.openxmlformats.org/officeDocument/2006/relationships/image" Target="../media/image15.wmf"/><Relationship Id="rId43" Type="http://schemas.openxmlformats.org/officeDocument/2006/relationships/image" Target="../media/image19.wmf"/><Relationship Id="rId48" Type="http://schemas.openxmlformats.org/officeDocument/2006/relationships/image" Target="../media/image21.wmf"/><Relationship Id="rId56" Type="http://schemas.openxmlformats.org/officeDocument/2006/relationships/image" Target="../media/image25.wmf"/><Relationship Id="rId64" Type="http://schemas.openxmlformats.org/officeDocument/2006/relationships/image" Target="../media/image29.wmf"/><Relationship Id="rId69" Type="http://schemas.openxmlformats.org/officeDocument/2006/relationships/oleObject" Target="../embeddings/oleObject31.bin"/><Relationship Id="rId8" Type="http://schemas.openxmlformats.org/officeDocument/2006/relationships/image" Target="../media/image34.png"/><Relationship Id="rId51" Type="http://schemas.openxmlformats.org/officeDocument/2006/relationships/oleObject" Target="../embeddings/oleObject22.bin"/><Relationship Id="rId3" Type="http://schemas.openxmlformats.org/officeDocument/2006/relationships/oleObject" Target="../embeddings/oleObject282.bin"/><Relationship Id="rId12" Type="http://schemas.openxmlformats.org/officeDocument/2006/relationships/image" Target="../media/image4.wmf"/><Relationship Id="rId17" Type="http://schemas.openxmlformats.org/officeDocument/2006/relationships/oleObject" Target="../embeddings/oleObject4.bin"/><Relationship Id="rId25" Type="http://schemas.openxmlformats.org/officeDocument/2006/relationships/image" Target="../media/image10.wmf"/><Relationship Id="rId33" Type="http://schemas.openxmlformats.org/officeDocument/2006/relationships/image" Target="../media/image14.wmf"/><Relationship Id="rId38" Type="http://schemas.openxmlformats.org/officeDocument/2006/relationships/oleObject" Target="../embeddings/oleObject15.bin"/><Relationship Id="rId46" Type="http://schemas.openxmlformats.org/officeDocument/2006/relationships/image" Target="../media/image20.wmf"/><Relationship Id="rId59" Type="http://schemas.openxmlformats.org/officeDocument/2006/relationships/oleObject" Target="../embeddings/oleObject26.bin"/><Relationship Id="rId67" Type="http://schemas.openxmlformats.org/officeDocument/2006/relationships/oleObject" Target="../embeddings/oleObject30.bin"/><Relationship Id="rId20" Type="http://schemas.openxmlformats.org/officeDocument/2006/relationships/image" Target="../media/image8.wmf"/><Relationship Id="rId41" Type="http://schemas.openxmlformats.org/officeDocument/2006/relationships/image" Target="../media/image18.wmf"/><Relationship Id="rId54" Type="http://schemas.openxmlformats.org/officeDocument/2006/relationships/image" Target="../media/image24.wmf"/><Relationship Id="rId62" Type="http://schemas.openxmlformats.org/officeDocument/2006/relationships/image" Target="../media/image28.wmf"/><Relationship Id="rId70" Type="http://schemas.openxmlformats.org/officeDocument/2006/relationships/image" Target="../media/image32.wmf"/></Relationships>
</file>

<file path=ppt/slides/_rels/slide24.xml.rels><?xml version="1.0" encoding="UTF-8" standalone="yes"?>
<Relationships xmlns="http://schemas.openxmlformats.org/package/2006/relationships"><Relationship Id="rId8" Type="http://schemas.openxmlformats.org/officeDocument/2006/relationships/image" Target="../media/image232.wmf"/><Relationship Id="rId13" Type="http://schemas.openxmlformats.org/officeDocument/2006/relationships/oleObject" Target="../embeddings/oleObject287.bin"/><Relationship Id="rId18" Type="http://schemas.openxmlformats.org/officeDocument/2006/relationships/image" Target="../media/image237.wmf"/><Relationship Id="rId26" Type="http://schemas.openxmlformats.org/officeDocument/2006/relationships/oleObject" Target="../embeddings/oleObject293.bin"/><Relationship Id="rId39" Type="http://schemas.openxmlformats.org/officeDocument/2006/relationships/image" Target="../media/image247.wmf"/><Relationship Id="rId3" Type="http://schemas.openxmlformats.org/officeDocument/2006/relationships/notesSlide" Target="../notesSlides/notesSlide12.xml"/><Relationship Id="rId21" Type="http://schemas.openxmlformats.org/officeDocument/2006/relationships/oleObject" Target="../embeddings/oleObject291.bin"/><Relationship Id="rId34" Type="http://schemas.openxmlformats.org/officeDocument/2006/relationships/oleObject" Target="../embeddings/oleObject297.bin"/><Relationship Id="rId42" Type="http://schemas.openxmlformats.org/officeDocument/2006/relationships/oleObject" Target="../embeddings/oleObject301.bin"/><Relationship Id="rId7" Type="http://schemas.openxmlformats.org/officeDocument/2006/relationships/oleObject" Target="../embeddings/oleObject284.bin"/><Relationship Id="rId12" Type="http://schemas.openxmlformats.org/officeDocument/2006/relationships/image" Target="../media/image234.wmf"/><Relationship Id="rId17" Type="http://schemas.openxmlformats.org/officeDocument/2006/relationships/oleObject" Target="../embeddings/oleObject289.bin"/><Relationship Id="rId25" Type="http://schemas.openxmlformats.org/officeDocument/2006/relationships/image" Target="../media/image254.png"/><Relationship Id="rId33" Type="http://schemas.openxmlformats.org/officeDocument/2006/relationships/image" Target="../media/image244.wmf"/><Relationship Id="rId38" Type="http://schemas.openxmlformats.org/officeDocument/2006/relationships/oleObject" Target="../embeddings/oleObject299.bin"/><Relationship Id="rId2" Type="http://schemas.openxmlformats.org/officeDocument/2006/relationships/slideLayout" Target="../slideLayouts/slideLayout2.xml"/><Relationship Id="rId16" Type="http://schemas.openxmlformats.org/officeDocument/2006/relationships/image" Target="../media/image236.wmf"/><Relationship Id="rId20" Type="http://schemas.openxmlformats.org/officeDocument/2006/relationships/image" Target="../media/image238.wmf"/><Relationship Id="rId29" Type="http://schemas.openxmlformats.org/officeDocument/2006/relationships/image" Target="../media/image242.wmf"/><Relationship Id="rId41" Type="http://schemas.openxmlformats.org/officeDocument/2006/relationships/image" Target="../media/image248.wmf"/><Relationship Id="rId1" Type="http://schemas.openxmlformats.org/officeDocument/2006/relationships/vmlDrawing" Target="../drawings/vmlDrawing15.vml"/><Relationship Id="rId6" Type="http://schemas.openxmlformats.org/officeDocument/2006/relationships/image" Target="../media/image253.png"/><Relationship Id="rId11" Type="http://schemas.openxmlformats.org/officeDocument/2006/relationships/oleObject" Target="../embeddings/oleObject286.bin"/><Relationship Id="rId24" Type="http://schemas.openxmlformats.org/officeDocument/2006/relationships/image" Target="../media/image240.wmf"/><Relationship Id="rId32" Type="http://schemas.openxmlformats.org/officeDocument/2006/relationships/oleObject" Target="../embeddings/oleObject296.bin"/><Relationship Id="rId37" Type="http://schemas.openxmlformats.org/officeDocument/2006/relationships/image" Target="../media/image246.wmf"/><Relationship Id="rId40" Type="http://schemas.openxmlformats.org/officeDocument/2006/relationships/oleObject" Target="../embeddings/oleObject300.bin"/><Relationship Id="rId45" Type="http://schemas.openxmlformats.org/officeDocument/2006/relationships/image" Target="../media/image250.wmf"/><Relationship Id="rId5" Type="http://schemas.openxmlformats.org/officeDocument/2006/relationships/image" Target="../media/image252.png"/><Relationship Id="rId15" Type="http://schemas.openxmlformats.org/officeDocument/2006/relationships/oleObject" Target="../embeddings/oleObject288.bin"/><Relationship Id="rId23" Type="http://schemas.openxmlformats.org/officeDocument/2006/relationships/oleObject" Target="../embeddings/oleObject292.bin"/><Relationship Id="rId28" Type="http://schemas.openxmlformats.org/officeDocument/2006/relationships/oleObject" Target="../embeddings/oleObject294.bin"/><Relationship Id="rId36" Type="http://schemas.openxmlformats.org/officeDocument/2006/relationships/oleObject" Target="../embeddings/oleObject298.bin"/><Relationship Id="rId10" Type="http://schemas.openxmlformats.org/officeDocument/2006/relationships/image" Target="../media/image233.wmf"/><Relationship Id="rId19" Type="http://schemas.openxmlformats.org/officeDocument/2006/relationships/oleObject" Target="../embeddings/oleObject290.bin"/><Relationship Id="rId31" Type="http://schemas.openxmlformats.org/officeDocument/2006/relationships/image" Target="../media/image243.wmf"/><Relationship Id="rId44" Type="http://schemas.openxmlformats.org/officeDocument/2006/relationships/oleObject" Target="../embeddings/oleObject302.bin"/><Relationship Id="rId4" Type="http://schemas.openxmlformats.org/officeDocument/2006/relationships/image" Target="../media/image251.png"/><Relationship Id="rId9" Type="http://schemas.openxmlformats.org/officeDocument/2006/relationships/oleObject" Target="../embeddings/oleObject285.bin"/><Relationship Id="rId14" Type="http://schemas.openxmlformats.org/officeDocument/2006/relationships/image" Target="../media/image235.wmf"/><Relationship Id="rId22" Type="http://schemas.openxmlformats.org/officeDocument/2006/relationships/image" Target="../media/image239.wmf"/><Relationship Id="rId27" Type="http://schemas.openxmlformats.org/officeDocument/2006/relationships/image" Target="../media/image241.wmf"/><Relationship Id="rId30" Type="http://schemas.openxmlformats.org/officeDocument/2006/relationships/oleObject" Target="../embeddings/oleObject295.bin"/><Relationship Id="rId35" Type="http://schemas.openxmlformats.org/officeDocument/2006/relationships/image" Target="../media/image245.wmf"/><Relationship Id="rId43" Type="http://schemas.openxmlformats.org/officeDocument/2006/relationships/image" Target="../media/image249.wmf"/></Relationships>
</file>

<file path=ppt/slides/_rels/slide25.xml.rels><?xml version="1.0" encoding="UTF-8" standalone="yes"?>
<Relationships xmlns="http://schemas.openxmlformats.org/package/2006/relationships"><Relationship Id="rId8" Type="http://schemas.openxmlformats.org/officeDocument/2006/relationships/image" Target="../media/image259.png"/><Relationship Id="rId13" Type="http://schemas.openxmlformats.org/officeDocument/2006/relationships/image" Target="../media/image264.png"/><Relationship Id="rId3" Type="http://schemas.openxmlformats.org/officeDocument/2006/relationships/slideLayout" Target="../slideLayouts/slideLayout2.xml"/><Relationship Id="rId7" Type="http://schemas.openxmlformats.org/officeDocument/2006/relationships/image" Target="../media/image258.png"/><Relationship Id="rId12" Type="http://schemas.openxmlformats.org/officeDocument/2006/relationships/image" Target="../media/image263.png"/><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257.png"/><Relationship Id="rId11" Type="http://schemas.openxmlformats.org/officeDocument/2006/relationships/image" Target="../media/image262.png"/><Relationship Id="rId5" Type="http://schemas.openxmlformats.org/officeDocument/2006/relationships/image" Target="../media/image256.png"/><Relationship Id="rId15" Type="http://schemas.openxmlformats.org/officeDocument/2006/relationships/image" Target="../media/image266.png"/><Relationship Id="rId10" Type="http://schemas.openxmlformats.org/officeDocument/2006/relationships/image" Target="../media/image261.png"/><Relationship Id="rId4" Type="http://schemas.openxmlformats.org/officeDocument/2006/relationships/image" Target="../media/image255.png"/><Relationship Id="rId9" Type="http://schemas.openxmlformats.org/officeDocument/2006/relationships/image" Target="../media/image260.png"/><Relationship Id="rId14" Type="http://schemas.openxmlformats.org/officeDocument/2006/relationships/image" Target="../media/image265.png"/></Relationships>
</file>

<file path=ppt/slides/_rels/slide26.xml.rels><?xml version="1.0" encoding="UTF-8" standalone="yes"?>
<Relationships xmlns="http://schemas.openxmlformats.org/package/2006/relationships"><Relationship Id="rId8" Type="http://schemas.openxmlformats.org/officeDocument/2006/relationships/image" Target="../media/image275.png"/><Relationship Id="rId13" Type="http://schemas.openxmlformats.org/officeDocument/2006/relationships/image" Target="../media/image267.wmf"/><Relationship Id="rId18" Type="http://schemas.openxmlformats.org/officeDocument/2006/relationships/image" Target="../media/image269.wmf"/><Relationship Id="rId3" Type="http://schemas.openxmlformats.org/officeDocument/2006/relationships/image" Target="../media/image270.png"/><Relationship Id="rId21" Type="http://schemas.openxmlformats.org/officeDocument/2006/relationships/image" Target="../media/image282.png"/><Relationship Id="rId7" Type="http://schemas.openxmlformats.org/officeDocument/2006/relationships/image" Target="../media/image274.png"/><Relationship Id="rId12" Type="http://schemas.openxmlformats.org/officeDocument/2006/relationships/oleObject" Target="../embeddings/oleObject303.bin"/><Relationship Id="rId17" Type="http://schemas.openxmlformats.org/officeDocument/2006/relationships/oleObject" Target="../embeddings/oleObject305.bin"/><Relationship Id="rId25" Type="http://schemas.openxmlformats.org/officeDocument/2006/relationships/image" Target="../media/image284.png"/><Relationship Id="rId2" Type="http://schemas.openxmlformats.org/officeDocument/2006/relationships/slideLayout" Target="../slideLayouts/slideLayout2.xml"/><Relationship Id="rId16" Type="http://schemas.openxmlformats.org/officeDocument/2006/relationships/image" Target="../media/image268.wmf"/><Relationship Id="rId20" Type="http://schemas.openxmlformats.org/officeDocument/2006/relationships/image" Target="../media/image281.png"/><Relationship Id="rId1" Type="http://schemas.openxmlformats.org/officeDocument/2006/relationships/vmlDrawing" Target="../drawings/vmlDrawing16.vml"/><Relationship Id="rId6" Type="http://schemas.openxmlformats.org/officeDocument/2006/relationships/image" Target="../media/image273.png"/><Relationship Id="rId11" Type="http://schemas.openxmlformats.org/officeDocument/2006/relationships/image" Target="../media/image278.png"/><Relationship Id="rId24" Type="http://schemas.openxmlformats.org/officeDocument/2006/relationships/hyperlink" Target="http://www.google.co.uk/url?sa=i&amp;rct=j&amp;q=&amp;esrc=s&amp;source=images&amp;cd=&amp;cad=rja&amp;uact=8&amp;ved=0ahUKEwiTqM-h-JXUAhWJCBoKHaqEB6UQjRwIBw&amp;url=http://mspjessicahamster.deviantart.com/art/Clock-Hand-Minute-553761540&amp;psig=AFQjCNFu55mlJjLydj7Pp1EitrypO82bTg&amp;ust=1496176037219376" TargetMode="External"/><Relationship Id="rId5" Type="http://schemas.openxmlformats.org/officeDocument/2006/relationships/image" Target="../media/image272.png"/><Relationship Id="rId15" Type="http://schemas.openxmlformats.org/officeDocument/2006/relationships/oleObject" Target="../embeddings/oleObject304.bin"/><Relationship Id="rId23" Type="http://schemas.openxmlformats.org/officeDocument/2006/relationships/image" Target="../media/image283.png"/><Relationship Id="rId10" Type="http://schemas.openxmlformats.org/officeDocument/2006/relationships/image" Target="../media/image277.png"/><Relationship Id="rId19" Type="http://schemas.openxmlformats.org/officeDocument/2006/relationships/image" Target="../media/image280.png"/><Relationship Id="rId4" Type="http://schemas.openxmlformats.org/officeDocument/2006/relationships/image" Target="../media/image271.png"/><Relationship Id="rId9" Type="http://schemas.openxmlformats.org/officeDocument/2006/relationships/image" Target="../media/image276.png"/><Relationship Id="rId14" Type="http://schemas.openxmlformats.org/officeDocument/2006/relationships/image" Target="../media/image279.png"/><Relationship Id="rId22" Type="http://schemas.openxmlformats.org/officeDocument/2006/relationships/hyperlink" Target="http://www.google.co.uk/url?sa=i&amp;rct=j&amp;q=&amp;esrc=s&amp;source=images&amp;cd=&amp;cad=rja&amp;uact=8&amp;ved=0ahUKEwiDqPD995XUAhUFiRoKHTHECacQjRwIBw&amp;url=http://stephenjohnsmith.deviantart.com/art/Clock-Face-8-540213413&amp;psig=AFQjCNElSzRd7_o376o6_kw9sOJL4Jp6fg&amp;ust=1496175900945455" TargetMode="External"/></Relationships>
</file>

<file path=ppt/slides/_rels/slide27.xml.rels><?xml version="1.0" encoding="UTF-8" standalone="yes"?>
<Relationships xmlns="http://schemas.openxmlformats.org/package/2006/relationships"><Relationship Id="rId8" Type="http://schemas.openxmlformats.org/officeDocument/2006/relationships/image" Target="../media/image274.png"/><Relationship Id="rId13" Type="http://schemas.openxmlformats.org/officeDocument/2006/relationships/image" Target="../media/image285.png"/><Relationship Id="rId3" Type="http://schemas.openxmlformats.org/officeDocument/2006/relationships/image" Target="../media/image252.png"/><Relationship Id="rId7" Type="http://schemas.openxmlformats.org/officeDocument/2006/relationships/image" Target="../media/image273.png"/><Relationship Id="rId12" Type="http://schemas.openxmlformats.org/officeDocument/2006/relationships/image" Target="../media/image278.png"/><Relationship Id="rId2" Type="http://schemas.openxmlformats.org/officeDocument/2006/relationships/image" Target="../media/image251.png"/><Relationship Id="rId1" Type="http://schemas.openxmlformats.org/officeDocument/2006/relationships/slideLayout" Target="../slideLayouts/slideLayout2.xml"/><Relationship Id="rId6" Type="http://schemas.openxmlformats.org/officeDocument/2006/relationships/image" Target="../media/image272.png"/><Relationship Id="rId11" Type="http://schemas.openxmlformats.org/officeDocument/2006/relationships/image" Target="../media/image277.png"/><Relationship Id="rId5" Type="http://schemas.openxmlformats.org/officeDocument/2006/relationships/image" Target="../media/image271.png"/><Relationship Id="rId10" Type="http://schemas.openxmlformats.org/officeDocument/2006/relationships/image" Target="../media/image276.png"/><Relationship Id="rId4" Type="http://schemas.openxmlformats.org/officeDocument/2006/relationships/image" Target="../media/image270.png"/><Relationship Id="rId9" Type="http://schemas.openxmlformats.org/officeDocument/2006/relationships/image" Target="../media/image275.png"/></Relationships>
</file>

<file path=ppt/slides/_rels/slide28.xml.rels><?xml version="1.0" encoding="UTF-8" standalone="yes"?>
<Relationships xmlns="http://schemas.openxmlformats.org/package/2006/relationships"><Relationship Id="rId2" Type="http://schemas.openxmlformats.org/officeDocument/2006/relationships/image" Target="../media/image286.jpe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hyperlink" Target="https://en.wikipedia.org/wiki/File:William_Rowan_Hamilton_portrait_oval_combined.png" TargetMode="External"/><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39.png"/></Relationships>
</file>

<file path=ppt/slides/_rels/slide3.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39.png"/><Relationship Id="rId4" Type="http://schemas.openxmlformats.org/officeDocument/2006/relationships/hyperlink" Target="https://en.wikipedia.org/wiki/File:William_Rowan_Hamilton_portrait_oval_combined.png"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40.jpeg"/><Relationship Id="rId1" Type="http://schemas.openxmlformats.org/officeDocument/2006/relationships/slideLayout" Target="../slideLayouts/slideLayout2.xml"/><Relationship Id="rId5" Type="http://schemas.openxmlformats.org/officeDocument/2006/relationships/image" Target="../media/image42.png"/><Relationship Id="rId4" Type="http://schemas.openxmlformats.org/officeDocument/2006/relationships/image" Target="../media/image41.jpeg"/></Relationships>
</file>

<file path=ppt/slides/_rels/slide5.xml.rels><?xml version="1.0" encoding="UTF-8" standalone="yes"?>
<Relationships xmlns="http://schemas.openxmlformats.org/package/2006/relationships"><Relationship Id="rId8" Type="http://schemas.openxmlformats.org/officeDocument/2006/relationships/image" Target="../media/image44.wmf"/><Relationship Id="rId3" Type="http://schemas.openxmlformats.org/officeDocument/2006/relationships/image" Target="../media/image40.jpeg"/><Relationship Id="rId7" Type="http://schemas.openxmlformats.org/officeDocument/2006/relationships/oleObject" Target="../embeddings/oleObject33.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43.wmf"/><Relationship Id="rId5" Type="http://schemas.openxmlformats.org/officeDocument/2006/relationships/oleObject" Target="../embeddings/oleObject32.bin"/><Relationship Id="rId10" Type="http://schemas.openxmlformats.org/officeDocument/2006/relationships/image" Target="../media/image45.wmf"/><Relationship Id="rId4" Type="http://schemas.openxmlformats.org/officeDocument/2006/relationships/image" Target="../media/image37.png"/><Relationship Id="rId9" Type="http://schemas.openxmlformats.org/officeDocument/2006/relationships/oleObject" Target="../embeddings/oleObject34.bin"/></Relationships>
</file>

<file path=ppt/slides/_rels/slide6.xml.rels><?xml version="1.0" encoding="UTF-8" standalone="yes"?>
<Relationships xmlns="http://schemas.openxmlformats.org/package/2006/relationships"><Relationship Id="rId8" Type="http://schemas.openxmlformats.org/officeDocument/2006/relationships/oleObject" Target="../embeddings/oleObject36.bin"/><Relationship Id="rId3" Type="http://schemas.openxmlformats.org/officeDocument/2006/relationships/image" Target="../media/image49.jpeg"/><Relationship Id="rId7" Type="http://schemas.openxmlformats.org/officeDocument/2006/relationships/image" Target="../media/image46.wmf"/><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oleObject" Target="../embeddings/oleObject35.bin"/><Relationship Id="rId11" Type="http://schemas.openxmlformats.org/officeDocument/2006/relationships/image" Target="../media/image48.wmf"/><Relationship Id="rId5" Type="http://schemas.openxmlformats.org/officeDocument/2006/relationships/image" Target="../media/image51.jpeg"/><Relationship Id="rId10" Type="http://schemas.openxmlformats.org/officeDocument/2006/relationships/oleObject" Target="../embeddings/oleObject37.bin"/><Relationship Id="rId4" Type="http://schemas.openxmlformats.org/officeDocument/2006/relationships/image" Target="../media/image50.jpeg"/><Relationship Id="rId9" Type="http://schemas.openxmlformats.org/officeDocument/2006/relationships/image" Target="../media/image47.wmf"/></Relationships>
</file>

<file path=ppt/slides/_rels/slide7.xml.rels><?xml version="1.0" encoding="UTF-8" standalone="yes"?>
<Relationships xmlns="http://schemas.openxmlformats.org/package/2006/relationships"><Relationship Id="rId8" Type="http://schemas.openxmlformats.org/officeDocument/2006/relationships/image" Target="../media/image53.wmf"/><Relationship Id="rId13" Type="http://schemas.openxmlformats.org/officeDocument/2006/relationships/hyperlink" Target="http://www.google.co.uk/url?sa=i&amp;rct=j&amp;q=&amp;esrc=s&amp;source=images&amp;cd=&amp;cad=rja&amp;uact=8&amp;ved=0ahUKEwiehN3YrujJAhXBcQ8KHQ7aBAkQjRwIBw&amp;url=http://capabilities.templeton.org/2008/HA/ggggs.html&amp;psig=AFQjCNFfEzpX8k6FAt2rcG7nP88ykwC-2g&amp;ust=1450629635593002" TargetMode="External"/><Relationship Id="rId3" Type="http://schemas.openxmlformats.org/officeDocument/2006/relationships/oleObject" Target="../embeddings/oleObject38.bin"/><Relationship Id="rId7" Type="http://schemas.openxmlformats.org/officeDocument/2006/relationships/oleObject" Target="../embeddings/oleObject39.bin"/><Relationship Id="rId12" Type="http://schemas.openxmlformats.org/officeDocument/2006/relationships/image" Target="../media/image54.wmf"/><Relationship Id="rId2" Type="http://schemas.openxmlformats.org/officeDocument/2006/relationships/slideLayout" Target="../slideLayouts/slideLayout2.xml"/><Relationship Id="rId16" Type="http://schemas.openxmlformats.org/officeDocument/2006/relationships/image" Target="../media/image55.wmf"/><Relationship Id="rId1" Type="http://schemas.openxmlformats.org/officeDocument/2006/relationships/vmlDrawing" Target="../drawings/vmlDrawing4.vml"/><Relationship Id="rId6" Type="http://schemas.openxmlformats.org/officeDocument/2006/relationships/image" Target="../media/image56.jpeg"/><Relationship Id="rId11" Type="http://schemas.openxmlformats.org/officeDocument/2006/relationships/oleObject" Target="../embeddings/oleObject40.bin"/><Relationship Id="rId5" Type="http://schemas.openxmlformats.org/officeDocument/2006/relationships/hyperlink" Target="http://www.google.co.uk/url?sa=i&amp;rct=j&amp;q=&amp;esrc=s&amp;source=images&amp;cd=&amp;cad=rja&amp;uact=8&amp;ved=0ahUKEwjW9a7srOjJAhVGcQ8KHVaUBy8QjRwIBw&amp;url=http://www.youtube.com/watch?v=cv9hje42i_E&amp;psig=AFQjCNEcaGJjuGtAChXPGa-Smo45t4qA_A&amp;ust=1450629117279400" TargetMode="External"/><Relationship Id="rId15" Type="http://schemas.openxmlformats.org/officeDocument/2006/relationships/oleObject" Target="../embeddings/oleObject41.bin"/><Relationship Id="rId10" Type="http://schemas.openxmlformats.org/officeDocument/2006/relationships/image" Target="../media/image57.jpeg"/><Relationship Id="rId4" Type="http://schemas.openxmlformats.org/officeDocument/2006/relationships/image" Target="../media/image52.wmf"/><Relationship Id="rId9" Type="http://schemas.openxmlformats.org/officeDocument/2006/relationships/hyperlink" Target="http://www.google.co.uk/url?sa=i&amp;rct=j&amp;q=&amp;esrc=s&amp;source=images&amp;cd=&amp;cad=rja&amp;uact=8&amp;ved=0ahUKEwim_N-YrujJAhVHpg4KHXfgAccQjRwIBw&amp;url=http://www.rdecon.org/vol1.htm&amp;psig=AFQjCNFWFjTOYwQDBwMImUuoLg7MryKVUg&amp;ust=1450629498533120" TargetMode="External"/><Relationship Id="rId14" Type="http://schemas.openxmlformats.org/officeDocument/2006/relationships/image" Target="../media/image58.jpeg"/></Relationships>
</file>

<file path=ppt/slides/_rels/slide8.xml.rels><?xml version="1.0" encoding="UTF-8" standalone="yes"?>
<Relationships xmlns="http://schemas.openxmlformats.org/package/2006/relationships"><Relationship Id="rId8" Type="http://schemas.openxmlformats.org/officeDocument/2006/relationships/image" Target="../media/image61.wmf"/><Relationship Id="rId13" Type="http://schemas.openxmlformats.org/officeDocument/2006/relationships/image" Target="../media/image64.jpg"/><Relationship Id="rId3" Type="http://schemas.openxmlformats.org/officeDocument/2006/relationships/oleObject" Target="../embeddings/oleObject42.bin"/><Relationship Id="rId7" Type="http://schemas.openxmlformats.org/officeDocument/2006/relationships/oleObject" Target="../embeddings/oleObject44.bin"/><Relationship Id="rId12" Type="http://schemas.openxmlformats.org/officeDocument/2006/relationships/image" Target="../media/image63.wmf"/><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60.wmf"/><Relationship Id="rId11" Type="http://schemas.openxmlformats.org/officeDocument/2006/relationships/oleObject" Target="../embeddings/oleObject46.bin"/><Relationship Id="rId5" Type="http://schemas.openxmlformats.org/officeDocument/2006/relationships/oleObject" Target="../embeddings/oleObject43.bin"/><Relationship Id="rId15" Type="http://schemas.openxmlformats.org/officeDocument/2006/relationships/image" Target="../media/image66.png"/><Relationship Id="rId10" Type="http://schemas.openxmlformats.org/officeDocument/2006/relationships/image" Target="../media/image62.wmf"/><Relationship Id="rId4" Type="http://schemas.openxmlformats.org/officeDocument/2006/relationships/image" Target="../media/image59.wmf"/><Relationship Id="rId9" Type="http://schemas.openxmlformats.org/officeDocument/2006/relationships/oleObject" Target="../embeddings/oleObject45.bin"/><Relationship Id="rId14" Type="http://schemas.openxmlformats.org/officeDocument/2006/relationships/image" Target="../media/image65.png"/></Relationships>
</file>

<file path=ppt/slides/_rels/slide9.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39.png"/><Relationship Id="rId4" Type="http://schemas.openxmlformats.org/officeDocument/2006/relationships/hyperlink" Target="https://en.wikipedia.org/wiki/File:William_Rowan_Hamilton_portrait_oval_combined.pn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2" name="Rectangle 11"/>
          <p:cNvSpPr>
            <a:spLocks noChangeArrowheads="1"/>
          </p:cNvSpPr>
          <p:nvPr/>
        </p:nvSpPr>
        <p:spPr bwMode="auto">
          <a:xfrm>
            <a:off x="1477041" y="3211934"/>
            <a:ext cx="6189918" cy="3046988"/>
          </a:xfrm>
          <a:prstGeom prst="rect">
            <a:avLst/>
          </a:prstGeom>
          <a:noFill/>
          <a:ln w="9525">
            <a:noFill/>
            <a:miter lim="800000"/>
            <a:headEnd/>
            <a:tailEnd/>
          </a:ln>
        </p:spPr>
        <p:txBody>
          <a:bodyPr wrap="square" anchor="ctr">
            <a:spAutoFit/>
          </a:bodyPr>
          <a:lstStyle/>
          <a:p>
            <a:r>
              <a:rPr lang="en-GB" sz="1200" b="1" dirty="0">
                <a:solidFill>
                  <a:schemeClr val="accent1">
                    <a:lumMod val="75000"/>
                  </a:schemeClr>
                </a:solidFill>
                <a:latin typeface="Arial Narrow" panose="020B0606020202030204" pitchFamily="34" charset="0"/>
              </a:rPr>
              <a:t>Abstract:</a:t>
            </a:r>
            <a:r>
              <a:rPr lang="en-GB" sz="1200" dirty="0">
                <a:solidFill>
                  <a:schemeClr val="accent1">
                    <a:lumMod val="75000"/>
                  </a:schemeClr>
                </a:solidFill>
                <a:latin typeface="Arial Narrow" panose="020B0606020202030204" pitchFamily="34" charset="0"/>
              </a:rPr>
              <a:t> This presentation considers deep temporal models in the brain. It builds on previous formulations of active inference to simulate behaviour and electrophysiological responses under deep (hierarchical) generative models of discrete state transitions. The deeply structured temporal aspect of these models means that evidence is accumulated over distinct temporal scales, enabling inferences about narratives (i.e., temporal scenes). We illustrate this behaviour in terms of Bayesian belief updating – and associated neuronal processes – to reproduce the epistemic foraging seen in reading. These simulations reproduce these sort of perisaccadic delay period activity and local field potentials seen empirically; including evidence accumulation and place cell activity. Finally, we exploit the deep structure of these models to simulate responses to local (e.g., font type) and global (e.g., semantic) violations; reproducing mismatch negativity and P300 responses respectively. These simulations are presented as an example of how to use basic principles to constrain our understanding of system architectures in the brain – and the functional imperatives that may apply to neuronal networks.</a:t>
            </a:r>
          </a:p>
          <a:p>
            <a:r>
              <a:rPr lang="en-GB" sz="1200" dirty="0">
                <a:solidFill>
                  <a:schemeClr val="accent1">
                    <a:lumMod val="75000"/>
                  </a:schemeClr>
                </a:solidFill>
                <a:latin typeface="Arial Narrow" panose="020B0606020202030204" pitchFamily="34" charset="0"/>
              </a:rPr>
              <a:t> </a:t>
            </a:r>
          </a:p>
          <a:p>
            <a:r>
              <a:rPr lang="en-GB" sz="1200" b="1" dirty="0">
                <a:solidFill>
                  <a:schemeClr val="accent1">
                    <a:lumMod val="75000"/>
                  </a:schemeClr>
                </a:solidFill>
                <a:latin typeface="Arial Narrow" panose="020B0606020202030204" pitchFamily="34" charset="0"/>
              </a:rPr>
              <a:t> </a:t>
            </a:r>
          </a:p>
          <a:p>
            <a:r>
              <a:rPr lang="en-GB" sz="1200" b="1" dirty="0">
                <a:solidFill>
                  <a:schemeClr val="accent1">
                    <a:lumMod val="75000"/>
                  </a:schemeClr>
                </a:solidFill>
                <a:latin typeface="Arial Narrow" panose="020B0606020202030204" pitchFamily="34" charset="0"/>
              </a:rPr>
              <a:t>Key words</a:t>
            </a:r>
            <a:r>
              <a:rPr lang="en-GB" sz="1200" dirty="0">
                <a:solidFill>
                  <a:schemeClr val="accent1">
                    <a:lumMod val="75000"/>
                  </a:schemeClr>
                </a:solidFill>
                <a:latin typeface="Arial Narrow" panose="020B0606020202030204" pitchFamily="34" charset="0"/>
              </a:rPr>
              <a:t>: </a:t>
            </a:r>
            <a:r>
              <a:rPr lang="en-GB" sz="1200" i="1" dirty="0">
                <a:solidFill>
                  <a:schemeClr val="accent1">
                    <a:lumMod val="75000"/>
                  </a:schemeClr>
                </a:solidFill>
                <a:latin typeface="Arial Narrow" panose="020B0606020202030204" pitchFamily="34" charset="0"/>
              </a:rPr>
              <a:t>active inference ∙ cognitive ∙ dynamics ∙ free energy ∙ epistemic value ∙ self-organization</a:t>
            </a:r>
          </a:p>
          <a:p>
            <a:endParaRPr lang="en-GB" sz="1200" b="1" dirty="0">
              <a:solidFill>
                <a:schemeClr val="accent1">
                  <a:lumMod val="75000"/>
                </a:schemeClr>
              </a:solidFill>
              <a:latin typeface="Arial Narrow" panose="020B0606020202030204" pitchFamily="34" charset="0"/>
            </a:endParaRPr>
          </a:p>
        </p:txBody>
      </p:sp>
      <p:sp>
        <p:nvSpPr>
          <p:cNvPr id="2" name="Footer Placeholder 1"/>
          <p:cNvSpPr>
            <a:spLocks noGrp="1"/>
          </p:cNvSpPr>
          <p:nvPr>
            <p:ph type="ftr" sz="quarter" idx="11"/>
          </p:nvPr>
        </p:nvSpPr>
        <p:spPr/>
        <p:txBody>
          <a:bodyPr/>
          <a:lstStyle/>
          <a:p>
            <a:r>
              <a:rPr lang="en-GB" dirty="0">
                <a:latin typeface="MT Extra" panose="05050102010205020202" pitchFamily="18" charset="2"/>
              </a:rPr>
              <a:t>   </a:t>
            </a:r>
          </a:p>
        </p:txBody>
      </p:sp>
      <p:sp>
        <p:nvSpPr>
          <p:cNvPr id="8" name="Rectangle 7" descr="Parchment">
            <a:extLst>
              <a:ext uri="{FF2B5EF4-FFF2-40B4-BE49-F238E27FC236}">
                <a16:creationId xmlns:a16="http://schemas.microsoft.com/office/drawing/2014/main" id="{7298CF59-FE74-4BA2-ADDE-9EFE89C028CA}"/>
              </a:ext>
            </a:extLst>
          </p:cNvPr>
          <p:cNvSpPr>
            <a:spLocks noChangeArrowheads="1"/>
          </p:cNvSpPr>
          <p:nvPr/>
        </p:nvSpPr>
        <p:spPr bwMode="auto">
          <a:xfrm>
            <a:off x="1779874" y="978309"/>
            <a:ext cx="5584252" cy="936104"/>
          </a:xfrm>
          <a:prstGeom prst="rect">
            <a:avLst/>
          </a:prstGeom>
          <a:noFill/>
          <a:ln w="3175">
            <a:noFill/>
            <a:miter lim="800000"/>
            <a:headEnd/>
            <a:tailEnd/>
          </a:ln>
        </p:spPr>
        <p:txBody>
          <a:bodyPr lIns="90488" tIns="44450" rIns="90488" bIns="44450" anchor="ctr"/>
          <a:lstStyle>
            <a:defPPr>
              <a:defRPr lang="en-GB"/>
            </a:defPPr>
            <a:lvl1pPr algn="r" rtl="0" eaLnBrk="0" fontAlgn="base" hangingPunct="0">
              <a:spcBef>
                <a:spcPct val="0"/>
              </a:spcBef>
              <a:spcAft>
                <a:spcPct val="0"/>
              </a:spcAft>
              <a:defRPr b="1" kern="1200">
                <a:solidFill>
                  <a:schemeClr val="tx1"/>
                </a:solidFill>
                <a:latin typeface="Times New Roman" pitchFamily="18" charset="0"/>
                <a:ea typeface="+mn-ea"/>
                <a:cs typeface="+mn-cs"/>
              </a:defRPr>
            </a:lvl1pPr>
            <a:lvl2pPr marL="457200" algn="r" rtl="0" eaLnBrk="0" fontAlgn="base" hangingPunct="0">
              <a:spcBef>
                <a:spcPct val="0"/>
              </a:spcBef>
              <a:spcAft>
                <a:spcPct val="0"/>
              </a:spcAft>
              <a:defRPr b="1" kern="1200">
                <a:solidFill>
                  <a:schemeClr val="tx1"/>
                </a:solidFill>
                <a:latin typeface="Times New Roman" pitchFamily="18" charset="0"/>
                <a:ea typeface="+mn-ea"/>
                <a:cs typeface="+mn-cs"/>
              </a:defRPr>
            </a:lvl2pPr>
            <a:lvl3pPr marL="914400" algn="r" rtl="0" eaLnBrk="0" fontAlgn="base" hangingPunct="0">
              <a:spcBef>
                <a:spcPct val="0"/>
              </a:spcBef>
              <a:spcAft>
                <a:spcPct val="0"/>
              </a:spcAft>
              <a:defRPr b="1" kern="1200">
                <a:solidFill>
                  <a:schemeClr val="tx1"/>
                </a:solidFill>
                <a:latin typeface="Times New Roman" pitchFamily="18" charset="0"/>
                <a:ea typeface="+mn-ea"/>
                <a:cs typeface="+mn-cs"/>
              </a:defRPr>
            </a:lvl3pPr>
            <a:lvl4pPr marL="1371600" algn="r" rtl="0" eaLnBrk="0" fontAlgn="base" hangingPunct="0">
              <a:spcBef>
                <a:spcPct val="0"/>
              </a:spcBef>
              <a:spcAft>
                <a:spcPct val="0"/>
              </a:spcAft>
              <a:defRPr b="1" kern="1200">
                <a:solidFill>
                  <a:schemeClr val="tx1"/>
                </a:solidFill>
                <a:latin typeface="Times New Roman" pitchFamily="18" charset="0"/>
                <a:ea typeface="+mn-ea"/>
                <a:cs typeface="+mn-cs"/>
              </a:defRPr>
            </a:lvl4pPr>
            <a:lvl5pPr marL="1828800" algn="r" rtl="0" eaLnBrk="0" fontAlgn="base" hangingPunct="0">
              <a:spcBef>
                <a:spcPct val="0"/>
              </a:spcBef>
              <a:spcAft>
                <a:spcPct val="0"/>
              </a:spcAft>
              <a:defRPr b="1" kern="1200">
                <a:solidFill>
                  <a:schemeClr val="tx1"/>
                </a:solidFill>
                <a:latin typeface="Times New Roman" pitchFamily="18" charset="0"/>
                <a:ea typeface="+mn-ea"/>
                <a:cs typeface="+mn-cs"/>
              </a:defRPr>
            </a:lvl5pPr>
            <a:lvl6pPr marL="2286000" algn="l" defTabSz="914400" rtl="0" eaLnBrk="1" latinLnBrk="0" hangingPunct="1">
              <a:defRPr b="1" kern="1200">
                <a:solidFill>
                  <a:schemeClr val="tx1"/>
                </a:solidFill>
                <a:latin typeface="Times New Roman" pitchFamily="18" charset="0"/>
                <a:ea typeface="+mn-ea"/>
                <a:cs typeface="+mn-cs"/>
              </a:defRPr>
            </a:lvl6pPr>
            <a:lvl7pPr marL="2743200" algn="l" defTabSz="914400" rtl="0" eaLnBrk="1" latinLnBrk="0" hangingPunct="1">
              <a:defRPr b="1" kern="1200">
                <a:solidFill>
                  <a:schemeClr val="tx1"/>
                </a:solidFill>
                <a:latin typeface="Times New Roman" pitchFamily="18" charset="0"/>
                <a:ea typeface="+mn-ea"/>
                <a:cs typeface="+mn-cs"/>
              </a:defRPr>
            </a:lvl7pPr>
            <a:lvl8pPr marL="3200400" algn="l" defTabSz="914400" rtl="0" eaLnBrk="1" latinLnBrk="0" hangingPunct="1">
              <a:defRPr b="1" kern="1200">
                <a:solidFill>
                  <a:schemeClr val="tx1"/>
                </a:solidFill>
                <a:latin typeface="Times New Roman" pitchFamily="18" charset="0"/>
                <a:ea typeface="+mn-ea"/>
                <a:cs typeface="+mn-cs"/>
              </a:defRPr>
            </a:lvl8pPr>
            <a:lvl9pPr marL="3657600" algn="l" defTabSz="914400" rtl="0" eaLnBrk="1" latinLnBrk="0" hangingPunct="1">
              <a:defRPr b="1" kern="1200">
                <a:solidFill>
                  <a:schemeClr val="tx1"/>
                </a:solidFill>
                <a:latin typeface="Times New Roman" pitchFamily="18" charset="0"/>
                <a:ea typeface="+mn-ea"/>
                <a:cs typeface="+mn-cs"/>
              </a:defRPr>
            </a:lvl9pPr>
          </a:lstStyle>
          <a:p>
            <a:pPr algn="ctr"/>
            <a:r>
              <a:rPr lang="en-GB" sz="2000" dirty="0">
                <a:solidFill>
                  <a:schemeClr val="tx2"/>
                </a:solidFill>
                <a:latin typeface="Arial Narrow" panose="020B0606020202030204" pitchFamily="34" charset="0"/>
              </a:rPr>
              <a:t>The graphical brain and deep inference</a:t>
            </a:r>
            <a:endParaRPr lang="en-GB" sz="1000" dirty="0">
              <a:solidFill>
                <a:schemeClr val="tx2"/>
              </a:solidFill>
              <a:latin typeface="Arial Narrow" panose="020B0606020202030204" pitchFamily="34" charset="0"/>
            </a:endParaRPr>
          </a:p>
          <a:p>
            <a:pPr algn="ctr"/>
            <a:r>
              <a:rPr lang="en-GB" sz="1200" b="0" dirty="0">
                <a:solidFill>
                  <a:schemeClr val="tx2"/>
                </a:solidFill>
                <a:latin typeface="Arial Narrow" panose="020B0606020202030204" pitchFamily="34" charset="0"/>
              </a:rPr>
              <a:t>Karl Friston</a:t>
            </a:r>
            <a:endParaRPr lang="en-GB" sz="1000" b="0" dirty="0">
              <a:solidFill>
                <a:schemeClr val="tx2"/>
              </a:solidFill>
              <a:latin typeface="Arial Narrow" panose="020B0606020202030204" pitchFamily="34" charset="0"/>
            </a:endParaRPr>
          </a:p>
        </p:txBody>
      </p:sp>
      <p:pic>
        <p:nvPicPr>
          <p:cNvPr id="9" name="Picture 8" descr="https://www.online.psychol.ucl.ac.uk/App_Themes/Pos08/images/logo_blue_beta.gif">
            <a:extLst>
              <a:ext uri="{FF2B5EF4-FFF2-40B4-BE49-F238E27FC236}">
                <a16:creationId xmlns:a16="http://schemas.microsoft.com/office/drawing/2014/main" id="{21B56141-DB4D-487C-9E3C-C3DD1E9D0330}"/>
              </a:ext>
            </a:extLst>
          </p:cNvPr>
          <p:cNvPicPr>
            <a:picLocks noChangeAspect="1" noChangeArrowheads="1"/>
          </p:cNvPicPr>
          <p:nvPr/>
        </p:nvPicPr>
        <p:blipFill>
          <a:blip r:embed="rId3" cstate="print">
            <a:duotone>
              <a:schemeClr val="accent1">
                <a:shade val="45000"/>
                <a:satMod val="135000"/>
              </a:schemeClr>
              <a:prstClr val="white"/>
            </a:duotone>
          </a:blip>
          <a:srcRect/>
          <a:stretch>
            <a:fillRect/>
          </a:stretch>
        </p:blipFill>
        <p:spPr bwMode="auto">
          <a:xfrm>
            <a:off x="7547429" y="-4611"/>
            <a:ext cx="1596571" cy="861191"/>
          </a:xfrm>
          <a:prstGeom prst="rect">
            <a:avLst/>
          </a:prstGeom>
          <a:noFill/>
        </p:spPr>
      </p:pic>
      <p:pic>
        <p:nvPicPr>
          <p:cNvPr id="10" name="Picture 9"/>
          <p:cNvPicPr>
            <a:picLocks noChangeAspect="1"/>
          </p:cNvPicPr>
          <p:nvPr/>
        </p:nvPicPr>
        <p:blipFill>
          <a:blip r:embed="rId4">
            <a:duotone>
              <a:schemeClr val="accent1">
                <a:shade val="45000"/>
                <a:satMod val="135000"/>
              </a:schemeClr>
              <a:prstClr val="white"/>
            </a:duotone>
          </a:blip>
          <a:stretch>
            <a:fillRect/>
          </a:stretch>
        </p:blipFill>
        <p:spPr>
          <a:xfrm>
            <a:off x="1" y="-4611"/>
            <a:ext cx="7547428" cy="861191"/>
          </a:xfrm>
          <a:prstGeom prst="rect">
            <a:avLst/>
          </a:prstGeom>
        </p:spPr>
      </p:pic>
      <p:pic>
        <p:nvPicPr>
          <p:cNvPr id="13" name="Picture 12"/>
          <p:cNvPicPr>
            <a:picLocks noChangeAspect="1"/>
          </p:cNvPicPr>
          <p:nvPr/>
        </p:nvPicPr>
        <p:blipFill>
          <a:blip r:embed="rId5"/>
          <a:stretch>
            <a:fillRect/>
          </a:stretch>
        </p:blipFill>
        <p:spPr>
          <a:xfrm>
            <a:off x="3362160" y="1853453"/>
            <a:ext cx="2404200" cy="1261027"/>
          </a:xfrm>
          <a:prstGeom prst="ellipse">
            <a:avLst/>
          </a:prstGeom>
          <a:ln>
            <a:noFill/>
          </a:ln>
          <a:effectLst>
            <a:softEdge rad="112500"/>
          </a:effectLst>
        </p:spPr>
      </p:pic>
    </p:spTree>
    <p:extLst>
      <p:ext uri="{BB962C8B-B14F-4D97-AF65-F5344CB8AC3E}">
        <p14:creationId xmlns:p14="http://schemas.microsoft.com/office/powerpoint/2010/main" val="16923317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08"/>
          <p:cNvGrpSpPr/>
          <p:nvPr/>
        </p:nvGrpSpPr>
        <p:grpSpPr>
          <a:xfrm>
            <a:off x="757266" y="2145748"/>
            <a:ext cx="5916339" cy="2420477"/>
            <a:chOff x="757264" y="2145744"/>
            <a:chExt cx="5916339" cy="2420477"/>
          </a:xfrm>
        </p:grpSpPr>
        <p:sp>
          <p:nvSpPr>
            <p:cNvPr id="149" name="Oval 148"/>
            <p:cNvSpPr/>
            <p:nvPr/>
          </p:nvSpPr>
          <p:spPr>
            <a:xfrm>
              <a:off x="6234838" y="2145744"/>
              <a:ext cx="438765" cy="462284"/>
            </a:xfrm>
            <a:prstGeom prst="ellipse">
              <a:avLst/>
            </a:prstGeom>
            <a:solidFill>
              <a:schemeClr val="accent1">
                <a:lumMod val="20000"/>
                <a:lumOff val="80000"/>
              </a:schemeClr>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62" b="1" dirty="0">
                <a:solidFill>
                  <a:schemeClr val="accent2">
                    <a:lumMod val="50000"/>
                  </a:schemeClr>
                </a:solidFill>
                <a:latin typeface="Arial Narrow" panose="020B0606020202030204" pitchFamily="34" charset="0"/>
              </a:endParaRPr>
            </a:p>
          </p:txBody>
        </p:sp>
        <p:grpSp>
          <p:nvGrpSpPr>
            <p:cNvPr id="3" name="Group 64"/>
            <p:cNvGrpSpPr/>
            <p:nvPr/>
          </p:nvGrpSpPr>
          <p:grpSpPr>
            <a:xfrm>
              <a:off x="757264" y="3984618"/>
              <a:ext cx="3679434" cy="581603"/>
              <a:chOff x="757264" y="3984618"/>
              <a:chExt cx="3679434" cy="581603"/>
            </a:xfrm>
          </p:grpSpPr>
          <p:sp>
            <p:nvSpPr>
              <p:cNvPr id="86" name="Rounded Rectangle 85"/>
              <p:cNvSpPr/>
              <p:nvPr/>
            </p:nvSpPr>
            <p:spPr>
              <a:xfrm>
                <a:off x="757264" y="3984618"/>
                <a:ext cx="3679434" cy="581603"/>
              </a:xfrm>
              <a:prstGeom prst="roundRect">
                <a:avLst/>
              </a:prstGeom>
              <a:solidFill>
                <a:schemeClr val="accent1">
                  <a:lumMod val="20000"/>
                  <a:lumOff val="8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62" b="1" dirty="0">
                  <a:solidFill>
                    <a:schemeClr val="accent2">
                      <a:lumMod val="50000"/>
                    </a:schemeClr>
                  </a:solidFill>
                  <a:latin typeface="Arial Narrow" panose="020B0606020202030204" pitchFamily="34" charset="0"/>
                </a:endParaRPr>
              </a:p>
            </p:txBody>
          </p:sp>
          <p:sp>
            <p:nvSpPr>
              <p:cNvPr id="90" name="TextBox 89"/>
              <p:cNvSpPr txBox="1"/>
              <p:nvPr/>
            </p:nvSpPr>
            <p:spPr>
              <a:xfrm>
                <a:off x="3618722" y="4217370"/>
                <a:ext cx="803425" cy="276999"/>
              </a:xfrm>
              <a:prstGeom prst="rect">
                <a:avLst/>
              </a:prstGeom>
              <a:noFill/>
            </p:spPr>
            <p:txBody>
              <a:bodyPr wrap="none" rtlCol="0">
                <a:spAutoFit/>
              </a:bodyPr>
              <a:lstStyle/>
              <a:p>
                <a:pPr algn="r"/>
                <a:r>
                  <a:rPr lang="en-GB" sz="1200" b="1" dirty="0">
                    <a:solidFill>
                      <a:schemeClr val="accent2">
                        <a:lumMod val="50000"/>
                      </a:schemeClr>
                    </a:solidFill>
                    <a:latin typeface="Arial Narrow" panose="020B0606020202030204" pitchFamily="34" charset="0"/>
                  </a:rPr>
                  <a:t>Full priors</a:t>
                </a:r>
              </a:p>
            </p:txBody>
          </p:sp>
        </p:grpSp>
        <p:graphicFrame>
          <p:nvGraphicFramePr>
            <p:cNvPr id="150" name="Object 2"/>
            <p:cNvGraphicFramePr>
              <a:graphicFrameLocks noChangeAspect="1"/>
            </p:cNvGraphicFramePr>
            <p:nvPr/>
          </p:nvGraphicFramePr>
          <p:xfrm>
            <a:off x="6378678" y="2257618"/>
            <a:ext cx="155557" cy="211015"/>
          </p:xfrm>
          <a:graphic>
            <a:graphicData uri="http://schemas.openxmlformats.org/presentationml/2006/ole">
              <mc:AlternateContent xmlns:mc="http://schemas.openxmlformats.org/markup-compatibility/2006">
                <mc:Choice xmlns:v="urn:schemas-microsoft-com:vml" Requires="v">
                  <p:oleObj spid="_x0000_s315045" name="Equation" r:id="rId4" imgW="152268" imgH="203024" progId="Equation.DSMT4">
                    <p:embed/>
                  </p:oleObj>
                </mc:Choice>
                <mc:Fallback>
                  <p:oleObj name="Equation" r:id="rId4" imgW="152268" imgH="203024" progId="Equation.DSMT4">
                    <p:embed/>
                    <p:pic>
                      <p:nvPicPr>
                        <p:cNvPr id="0" name="Picture 39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78678" y="2257618"/>
                          <a:ext cx="155557" cy="2110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cxnSp>
          <p:nvCxnSpPr>
            <p:cNvPr id="151" name="Curved Connector 22"/>
            <p:cNvCxnSpPr>
              <a:stCxn id="149" idx="4"/>
              <a:endCxn id="122" idx="0"/>
            </p:cNvCxnSpPr>
            <p:nvPr/>
          </p:nvCxnSpPr>
          <p:spPr>
            <a:xfrm rot="5400000">
              <a:off x="6336745" y="2724276"/>
              <a:ext cx="233725" cy="1229"/>
            </a:xfrm>
            <a:prstGeom prst="curvedConnector3">
              <a:avLst>
                <a:gd name="adj1" fmla="val 50000"/>
              </a:avLst>
            </a:prstGeom>
            <a:ln w="12700">
              <a:solidFill>
                <a:schemeClr val="tx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93" name="Oval 92"/>
            <p:cNvSpPr/>
            <p:nvPr/>
          </p:nvSpPr>
          <p:spPr>
            <a:xfrm>
              <a:off x="4825833" y="3205709"/>
              <a:ext cx="438765" cy="462284"/>
            </a:xfrm>
            <a:prstGeom prst="ellipse">
              <a:avLst/>
            </a:prstGeom>
            <a:solidFill>
              <a:schemeClr val="accent1">
                <a:lumMod val="20000"/>
                <a:lumOff val="80000"/>
              </a:schemeClr>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62" b="1" dirty="0">
                <a:solidFill>
                  <a:schemeClr val="accent2">
                    <a:lumMod val="50000"/>
                  </a:schemeClr>
                </a:solidFill>
                <a:latin typeface="Arial Narrow" panose="020B0606020202030204" pitchFamily="34" charset="0"/>
              </a:endParaRPr>
            </a:p>
          </p:txBody>
        </p:sp>
        <p:graphicFrame>
          <p:nvGraphicFramePr>
            <p:cNvPr id="94" name="Object 2"/>
            <p:cNvGraphicFramePr>
              <a:graphicFrameLocks noChangeAspect="1"/>
            </p:cNvGraphicFramePr>
            <p:nvPr/>
          </p:nvGraphicFramePr>
          <p:xfrm>
            <a:off x="4972173" y="3337660"/>
            <a:ext cx="139700" cy="185738"/>
          </p:xfrm>
          <a:graphic>
            <a:graphicData uri="http://schemas.openxmlformats.org/presentationml/2006/ole">
              <mc:AlternateContent xmlns:mc="http://schemas.openxmlformats.org/markup-compatibility/2006">
                <mc:Choice xmlns:v="urn:schemas-microsoft-com:vml" Requires="v">
                  <p:oleObj spid="_x0000_s315046" name="Equation" r:id="rId6" imgW="139579" imgH="177646" progId="Equation.DSMT4">
                    <p:embed/>
                  </p:oleObj>
                </mc:Choice>
                <mc:Fallback>
                  <p:oleObj name="Equation" r:id="rId6" imgW="139579" imgH="177646" progId="Equation.DSMT4">
                    <p:embed/>
                    <p:pic>
                      <p:nvPicPr>
                        <p:cNvPr id="0" name="Picture 39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972173" y="3337660"/>
                          <a:ext cx="139700" cy="185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cxnSp>
          <p:nvCxnSpPr>
            <p:cNvPr id="100" name="Curved Connector 22"/>
            <p:cNvCxnSpPr>
              <a:stCxn id="93" idx="4"/>
              <a:endCxn id="72" idx="0"/>
            </p:cNvCxnSpPr>
            <p:nvPr/>
          </p:nvCxnSpPr>
          <p:spPr>
            <a:xfrm rot="5400000">
              <a:off x="4916869" y="3792426"/>
              <a:ext cx="252781" cy="3915"/>
            </a:xfrm>
            <a:prstGeom prst="curvedConnector3">
              <a:avLst>
                <a:gd name="adj1" fmla="val 50000"/>
              </a:avLst>
            </a:prstGeom>
            <a:ln w="12700">
              <a:solidFill>
                <a:schemeClr val="tx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cxnSp>
        <p:nvCxnSpPr>
          <p:cNvPr id="74" name="Curved Connector 22"/>
          <p:cNvCxnSpPr>
            <a:endCxn id="177" idx="0"/>
          </p:cNvCxnSpPr>
          <p:nvPr/>
        </p:nvCxnSpPr>
        <p:spPr>
          <a:xfrm rot="5400000">
            <a:off x="6856793" y="5228187"/>
            <a:ext cx="472181" cy="4202"/>
          </a:xfrm>
          <a:prstGeom prst="curvedConnector3">
            <a:avLst>
              <a:gd name="adj1" fmla="val 50000"/>
            </a:avLst>
          </a:prstGeom>
          <a:ln w="12700">
            <a:solidFill>
              <a:schemeClr val="tx2"/>
            </a:solidFill>
            <a:prstDash val="sysDot"/>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4" name="Group 67"/>
          <p:cNvGrpSpPr/>
          <p:nvPr/>
        </p:nvGrpSpPr>
        <p:grpSpPr>
          <a:xfrm>
            <a:off x="753650" y="1416986"/>
            <a:ext cx="3679434" cy="573575"/>
            <a:chOff x="753650" y="1416982"/>
            <a:chExt cx="3679434" cy="573575"/>
          </a:xfrm>
        </p:grpSpPr>
        <p:sp>
          <p:nvSpPr>
            <p:cNvPr id="80" name="Rounded Rectangle 79"/>
            <p:cNvSpPr/>
            <p:nvPr/>
          </p:nvSpPr>
          <p:spPr>
            <a:xfrm>
              <a:off x="753650" y="1416982"/>
              <a:ext cx="3679434" cy="573575"/>
            </a:xfrm>
            <a:prstGeom prst="roundRect">
              <a:avLst/>
            </a:prstGeom>
            <a:solidFill>
              <a:schemeClr val="accent1">
                <a:lumMod val="20000"/>
                <a:lumOff val="8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62" b="1" dirty="0">
                <a:solidFill>
                  <a:schemeClr val="accent2">
                    <a:lumMod val="50000"/>
                  </a:schemeClr>
                </a:solidFill>
                <a:latin typeface="Arial Narrow" panose="020B0606020202030204" pitchFamily="34" charset="0"/>
              </a:endParaRPr>
            </a:p>
          </p:txBody>
        </p:sp>
        <p:sp>
          <p:nvSpPr>
            <p:cNvPr id="98" name="TextBox 97"/>
            <p:cNvSpPr txBox="1"/>
            <p:nvPr/>
          </p:nvSpPr>
          <p:spPr>
            <a:xfrm>
              <a:off x="3605898" y="1696958"/>
              <a:ext cx="816249" cy="276999"/>
            </a:xfrm>
            <a:prstGeom prst="rect">
              <a:avLst/>
            </a:prstGeom>
            <a:noFill/>
          </p:spPr>
          <p:txBody>
            <a:bodyPr wrap="none" rtlCol="0">
              <a:spAutoFit/>
            </a:bodyPr>
            <a:lstStyle/>
            <a:p>
              <a:pPr algn="r"/>
              <a:r>
                <a:rPr lang="en-GB" sz="1200" b="1" dirty="0">
                  <a:solidFill>
                    <a:schemeClr val="accent2">
                      <a:lumMod val="50000"/>
                    </a:schemeClr>
                  </a:solidFill>
                  <a:latin typeface="Arial Narrow" panose="020B0606020202030204" pitchFamily="34" charset="0"/>
                </a:rPr>
                <a:t>Likelihood</a:t>
              </a:r>
            </a:p>
          </p:txBody>
        </p:sp>
      </p:grpSp>
      <p:sp>
        <p:nvSpPr>
          <p:cNvPr id="99" name="TextBox 98"/>
          <p:cNvSpPr txBox="1"/>
          <p:nvPr/>
        </p:nvSpPr>
        <p:spPr>
          <a:xfrm>
            <a:off x="2845463" y="351333"/>
            <a:ext cx="3756734" cy="461665"/>
          </a:xfrm>
          <a:prstGeom prst="rect">
            <a:avLst/>
          </a:prstGeom>
          <a:noFill/>
        </p:spPr>
        <p:txBody>
          <a:bodyPr wrap="none" rtlCol="0">
            <a:spAutoFit/>
          </a:bodyPr>
          <a:lstStyle/>
          <a:p>
            <a:r>
              <a:rPr lang="en-GB" sz="2400" dirty="0">
                <a:solidFill>
                  <a:schemeClr val="accent2">
                    <a:lumMod val="50000"/>
                  </a:schemeClr>
                </a:solidFill>
                <a:latin typeface="Arial Narrow" panose="020B0606020202030204" pitchFamily="34" charset="0"/>
              </a:rPr>
              <a:t>A (Markovian) generative model</a:t>
            </a:r>
          </a:p>
        </p:txBody>
      </p:sp>
      <p:sp>
        <p:nvSpPr>
          <p:cNvPr id="105" name="TextBox 104"/>
          <p:cNvSpPr txBox="1"/>
          <p:nvPr/>
        </p:nvSpPr>
        <p:spPr>
          <a:xfrm>
            <a:off x="4615476" y="4636264"/>
            <a:ext cx="851515" cy="241476"/>
          </a:xfrm>
          <a:prstGeom prst="rect">
            <a:avLst/>
          </a:prstGeom>
          <a:noFill/>
          <a:ln w="12700">
            <a:noFill/>
          </a:ln>
        </p:spPr>
        <p:txBody>
          <a:bodyPr wrap="none" rtlCol="0">
            <a:spAutoFit/>
          </a:bodyPr>
          <a:lstStyle/>
          <a:p>
            <a:r>
              <a:rPr lang="en-GB" sz="969" b="1" dirty="0">
                <a:solidFill>
                  <a:schemeClr val="tx2"/>
                </a:solidFill>
                <a:latin typeface="Arial Narrow" panose="020B0606020202030204" pitchFamily="34" charset="0"/>
              </a:rPr>
              <a:t>Hidden states</a:t>
            </a:r>
          </a:p>
        </p:txBody>
      </p:sp>
      <p:sp>
        <p:nvSpPr>
          <p:cNvPr id="106" name="Oval 105"/>
          <p:cNvSpPr/>
          <p:nvPr/>
        </p:nvSpPr>
        <p:spPr>
          <a:xfrm>
            <a:off x="6236443" y="4525612"/>
            <a:ext cx="438765" cy="462284"/>
          </a:xfrm>
          <a:prstGeom prst="ellipse">
            <a:avLst/>
          </a:prstGeom>
          <a:solidFill>
            <a:schemeClr val="bg1"/>
          </a:solidFill>
          <a:ln w="127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62" b="1" dirty="0">
              <a:solidFill>
                <a:schemeClr val="accent2">
                  <a:lumMod val="50000"/>
                </a:schemeClr>
              </a:solidFill>
              <a:latin typeface="Arial Narrow" panose="020B0606020202030204" pitchFamily="34" charset="0"/>
            </a:endParaRPr>
          </a:p>
        </p:txBody>
      </p:sp>
      <p:graphicFrame>
        <p:nvGraphicFramePr>
          <p:cNvPr id="107" name="Object 2"/>
          <p:cNvGraphicFramePr>
            <a:graphicFrameLocks noChangeAspect="1"/>
          </p:cNvGraphicFramePr>
          <p:nvPr/>
        </p:nvGraphicFramePr>
        <p:xfrm>
          <a:off x="6381649" y="4611022"/>
          <a:ext cx="148003" cy="243254"/>
        </p:xfrm>
        <a:graphic>
          <a:graphicData uri="http://schemas.openxmlformats.org/presentationml/2006/ole">
            <mc:AlternateContent xmlns:mc="http://schemas.openxmlformats.org/markup-compatibility/2006">
              <mc:Choice xmlns:v="urn:schemas-microsoft-com:vml" Requires="v">
                <p:oleObj spid="_x0000_s315047" name="Equation" r:id="rId8" imgW="139700" imgH="228600" progId="Equation.DSMT4">
                  <p:embed/>
                </p:oleObj>
              </mc:Choice>
              <mc:Fallback>
                <p:oleObj name="Equation" r:id="rId8" imgW="139700" imgH="228600" progId="Equation.DSMT4">
                  <p:embed/>
                  <p:pic>
                    <p:nvPicPr>
                      <p:cNvPr id="0" name="Picture 39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381649" y="4611022"/>
                        <a:ext cx="148003" cy="2432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cxnSp>
        <p:nvCxnSpPr>
          <p:cNvPr id="111" name="Curved Connector 22"/>
          <p:cNvCxnSpPr>
            <a:stCxn id="158" idx="6"/>
            <a:endCxn id="106" idx="2"/>
          </p:cNvCxnSpPr>
          <p:nvPr/>
        </p:nvCxnSpPr>
        <p:spPr>
          <a:xfrm flipV="1">
            <a:off x="6048265" y="4756775"/>
            <a:ext cx="188170" cy="6299"/>
          </a:xfrm>
          <a:prstGeom prst="curvedConnector3">
            <a:avLst>
              <a:gd name="adj1" fmla="val 50000"/>
            </a:avLst>
          </a:prstGeom>
          <a:ln w="12700">
            <a:solidFill>
              <a:schemeClr val="tx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12" name="Curved Connector 22"/>
          <p:cNvCxnSpPr>
            <a:stCxn id="106" idx="6"/>
            <a:endCxn id="156" idx="2"/>
          </p:cNvCxnSpPr>
          <p:nvPr/>
        </p:nvCxnSpPr>
        <p:spPr>
          <a:xfrm>
            <a:off x="6675197" y="4756775"/>
            <a:ext cx="208374" cy="1663"/>
          </a:xfrm>
          <a:prstGeom prst="curvedConnector3">
            <a:avLst>
              <a:gd name="adj1" fmla="val 50000"/>
            </a:avLst>
          </a:prstGeom>
          <a:ln w="12700">
            <a:solidFill>
              <a:schemeClr val="tx2"/>
            </a:solidFill>
            <a:prstDash val="sysDot"/>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14" name="Oval 113"/>
          <p:cNvSpPr/>
          <p:nvPr/>
        </p:nvSpPr>
        <p:spPr>
          <a:xfrm>
            <a:off x="6232241" y="5460077"/>
            <a:ext cx="438765" cy="462284"/>
          </a:xfrm>
          <a:prstGeom prst="ellipse">
            <a:avLst/>
          </a:prstGeom>
          <a:solidFill>
            <a:schemeClr val="accent3">
              <a:lumMod val="40000"/>
              <a:lumOff val="60000"/>
            </a:schemeClr>
          </a:solidFill>
          <a:ln w="1270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62" b="1" dirty="0">
              <a:solidFill>
                <a:schemeClr val="accent2">
                  <a:lumMod val="50000"/>
                </a:schemeClr>
              </a:solidFill>
              <a:latin typeface="Arial Narrow" panose="020B0606020202030204" pitchFamily="34" charset="0"/>
            </a:endParaRPr>
          </a:p>
        </p:txBody>
      </p:sp>
      <p:graphicFrame>
        <p:nvGraphicFramePr>
          <p:cNvPr id="115" name="Object 2"/>
          <p:cNvGraphicFramePr>
            <a:graphicFrameLocks noChangeAspect="1"/>
          </p:cNvGraphicFramePr>
          <p:nvPr/>
        </p:nvGraphicFramePr>
        <p:xfrm>
          <a:off x="6378965" y="5552719"/>
          <a:ext cx="161192" cy="243254"/>
        </p:xfrm>
        <a:graphic>
          <a:graphicData uri="http://schemas.openxmlformats.org/presentationml/2006/ole">
            <mc:AlternateContent xmlns:mc="http://schemas.openxmlformats.org/markup-compatibility/2006">
              <mc:Choice xmlns:v="urn:schemas-microsoft-com:vml" Requires="v">
                <p:oleObj spid="_x0000_s315048" name="Equation" r:id="rId10" imgW="152334" imgH="228501" progId="Equation.DSMT4">
                  <p:embed/>
                </p:oleObj>
              </mc:Choice>
              <mc:Fallback>
                <p:oleObj name="Equation" r:id="rId10" imgW="152334" imgH="228501" progId="Equation.DSMT4">
                  <p:embed/>
                  <p:pic>
                    <p:nvPicPr>
                      <p:cNvPr id="0" name="Picture 39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378965" y="5552719"/>
                        <a:ext cx="161192" cy="2432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cxnSp>
        <p:nvCxnSpPr>
          <p:cNvPr id="116" name="Curved Connector 22"/>
          <p:cNvCxnSpPr>
            <a:stCxn id="158" idx="4"/>
            <a:endCxn id="160" idx="0"/>
          </p:cNvCxnSpPr>
          <p:nvPr/>
        </p:nvCxnSpPr>
        <p:spPr>
          <a:xfrm rot="5400000">
            <a:off x="5590700" y="5228187"/>
            <a:ext cx="472181" cy="4202"/>
          </a:xfrm>
          <a:prstGeom prst="curvedConnector3">
            <a:avLst>
              <a:gd name="adj1" fmla="val 50000"/>
            </a:avLst>
          </a:prstGeom>
          <a:ln w="12700">
            <a:solidFill>
              <a:schemeClr val="tx2"/>
            </a:solidFill>
            <a:prstDash val="sysDot"/>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17" name="Curved Connector 22"/>
          <p:cNvCxnSpPr>
            <a:stCxn id="106" idx="4"/>
            <a:endCxn id="114" idx="0"/>
          </p:cNvCxnSpPr>
          <p:nvPr/>
        </p:nvCxnSpPr>
        <p:spPr>
          <a:xfrm rot="5400000">
            <a:off x="6217635" y="5221888"/>
            <a:ext cx="472181" cy="4202"/>
          </a:xfrm>
          <a:prstGeom prst="curvedConnector3">
            <a:avLst>
              <a:gd name="adj1" fmla="val 50000"/>
            </a:avLst>
          </a:prstGeom>
          <a:ln w="12700">
            <a:solidFill>
              <a:schemeClr val="tx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19" name="Curved Connector 22"/>
          <p:cNvCxnSpPr>
            <a:endCxn id="158" idx="2"/>
          </p:cNvCxnSpPr>
          <p:nvPr/>
        </p:nvCxnSpPr>
        <p:spPr>
          <a:xfrm>
            <a:off x="5409547" y="4761411"/>
            <a:ext cx="199950" cy="1663"/>
          </a:xfrm>
          <a:prstGeom prst="curvedConnector3">
            <a:avLst>
              <a:gd name="adj1" fmla="val 50000"/>
            </a:avLst>
          </a:prstGeom>
          <a:ln w="12700">
            <a:solidFill>
              <a:schemeClr val="tx2"/>
            </a:solidFill>
            <a:prstDash val="sysDot"/>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55" name="Curved Connector 22"/>
          <p:cNvCxnSpPr>
            <a:stCxn id="179" idx="2"/>
            <a:endCxn id="114" idx="0"/>
          </p:cNvCxnSpPr>
          <p:nvPr/>
        </p:nvCxnSpPr>
        <p:spPr>
          <a:xfrm rot="10800000" flipV="1">
            <a:off x="6451625" y="5134276"/>
            <a:ext cx="840239" cy="325821"/>
          </a:xfrm>
          <a:prstGeom prst="curvedConnector2">
            <a:avLst/>
          </a:prstGeom>
          <a:ln w="12700">
            <a:solidFill>
              <a:schemeClr val="tx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56" name="Oval 155"/>
          <p:cNvSpPr/>
          <p:nvPr/>
        </p:nvSpPr>
        <p:spPr>
          <a:xfrm>
            <a:off x="6883582" y="4527275"/>
            <a:ext cx="438765" cy="462284"/>
          </a:xfrm>
          <a:prstGeom prst="ellipse">
            <a:avLst/>
          </a:prstGeom>
          <a:solidFill>
            <a:schemeClr val="bg1"/>
          </a:solidFill>
          <a:ln w="12700">
            <a:solidFill>
              <a:schemeClr val="tx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62" b="1" dirty="0">
              <a:solidFill>
                <a:schemeClr val="accent2">
                  <a:lumMod val="50000"/>
                </a:schemeClr>
              </a:solidFill>
              <a:latin typeface="Arial Narrow" panose="020B0606020202030204" pitchFamily="34" charset="0"/>
            </a:endParaRPr>
          </a:p>
        </p:txBody>
      </p:sp>
      <p:graphicFrame>
        <p:nvGraphicFramePr>
          <p:cNvPr id="157" name="Object 2"/>
          <p:cNvGraphicFramePr>
            <a:graphicFrameLocks noChangeAspect="1"/>
          </p:cNvGraphicFramePr>
          <p:nvPr/>
        </p:nvGraphicFramePr>
        <p:xfrm>
          <a:off x="6990431" y="4605729"/>
          <a:ext cx="243254" cy="243254"/>
        </p:xfrm>
        <a:graphic>
          <a:graphicData uri="http://schemas.openxmlformats.org/presentationml/2006/ole">
            <mc:AlternateContent xmlns:mc="http://schemas.openxmlformats.org/markup-compatibility/2006">
              <mc:Choice xmlns:v="urn:schemas-microsoft-com:vml" Requires="v">
                <p:oleObj spid="_x0000_s315049" name="Equation" r:id="rId12" imgW="228600" imgH="228600" progId="Equation.DSMT4">
                  <p:embed/>
                </p:oleObj>
              </mc:Choice>
              <mc:Fallback>
                <p:oleObj name="Equation" r:id="rId12" imgW="228600" imgH="228600" progId="Equation.DSMT4">
                  <p:embed/>
                  <p:pic>
                    <p:nvPicPr>
                      <p:cNvPr id="0" name="Picture 396"/>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990431" y="4605729"/>
                        <a:ext cx="243254" cy="2432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58" name="Oval 157"/>
          <p:cNvSpPr/>
          <p:nvPr/>
        </p:nvSpPr>
        <p:spPr>
          <a:xfrm>
            <a:off x="5609508" y="4531911"/>
            <a:ext cx="438765" cy="462284"/>
          </a:xfrm>
          <a:prstGeom prst="ellipse">
            <a:avLst/>
          </a:prstGeom>
          <a:solidFill>
            <a:schemeClr val="bg1"/>
          </a:solidFill>
          <a:ln w="12700">
            <a:solidFill>
              <a:schemeClr val="tx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62" b="1" dirty="0">
              <a:solidFill>
                <a:schemeClr val="accent2">
                  <a:lumMod val="50000"/>
                </a:schemeClr>
              </a:solidFill>
              <a:latin typeface="Arial Narrow" panose="020B0606020202030204" pitchFamily="34" charset="0"/>
            </a:endParaRPr>
          </a:p>
        </p:txBody>
      </p:sp>
      <p:graphicFrame>
        <p:nvGraphicFramePr>
          <p:cNvPr id="159" name="Object 2"/>
          <p:cNvGraphicFramePr>
            <a:graphicFrameLocks noChangeAspect="1"/>
          </p:cNvGraphicFramePr>
          <p:nvPr/>
        </p:nvGraphicFramePr>
        <p:xfrm>
          <a:off x="5706887" y="4610112"/>
          <a:ext cx="243254" cy="243254"/>
        </p:xfrm>
        <a:graphic>
          <a:graphicData uri="http://schemas.openxmlformats.org/presentationml/2006/ole">
            <mc:AlternateContent xmlns:mc="http://schemas.openxmlformats.org/markup-compatibility/2006">
              <mc:Choice xmlns:v="urn:schemas-microsoft-com:vml" Requires="v">
                <p:oleObj spid="_x0000_s315050" name="Equation" r:id="rId14" imgW="228600" imgH="228600" progId="Equation.DSMT4">
                  <p:embed/>
                </p:oleObj>
              </mc:Choice>
              <mc:Fallback>
                <p:oleObj name="Equation" r:id="rId14" imgW="228600" imgH="228600" progId="Equation.DSMT4">
                  <p:embed/>
                  <p:pic>
                    <p:nvPicPr>
                      <p:cNvPr id="0" name="Picture 397"/>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706887" y="4610112"/>
                        <a:ext cx="243254" cy="2432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60" name="Oval 159"/>
          <p:cNvSpPr/>
          <p:nvPr/>
        </p:nvSpPr>
        <p:spPr>
          <a:xfrm>
            <a:off x="5605304" y="5466376"/>
            <a:ext cx="438765" cy="462284"/>
          </a:xfrm>
          <a:prstGeom prst="ellipse">
            <a:avLst/>
          </a:prstGeom>
          <a:solidFill>
            <a:schemeClr val="accent3">
              <a:lumMod val="40000"/>
              <a:lumOff val="60000"/>
            </a:schemeClr>
          </a:solidFill>
          <a:ln w="12700">
            <a:solidFill>
              <a:schemeClr val="accent3">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62" b="1" dirty="0">
              <a:solidFill>
                <a:schemeClr val="accent2">
                  <a:lumMod val="50000"/>
                </a:schemeClr>
              </a:solidFill>
              <a:latin typeface="Arial Narrow" panose="020B0606020202030204" pitchFamily="34" charset="0"/>
            </a:endParaRPr>
          </a:p>
        </p:txBody>
      </p:sp>
      <p:graphicFrame>
        <p:nvGraphicFramePr>
          <p:cNvPr id="161" name="Object 2"/>
          <p:cNvGraphicFramePr>
            <a:graphicFrameLocks noChangeAspect="1"/>
          </p:cNvGraphicFramePr>
          <p:nvPr/>
        </p:nvGraphicFramePr>
        <p:xfrm>
          <a:off x="5709899" y="5559004"/>
          <a:ext cx="243254" cy="243254"/>
        </p:xfrm>
        <a:graphic>
          <a:graphicData uri="http://schemas.openxmlformats.org/presentationml/2006/ole">
            <mc:AlternateContent xmlns:mc="http://schemas.openxmlformats.org/markup-compatibility/2006">
              <mc:Choice xmlns:v="urn:schemas-microsoft-com:vml" Requires="v">
                <p:oleObj spid="_x0000_s315051" name="Equation" r:id="rId16" imgW="228600" imgH="228600" progId="Equation.DSMT4">
                  <p:embed/>
                </p:oleObj>
              </mc:Choice>
              <mc:Fallback>
                <p:oleObj name="Equation" r:id="rId16" imgW="228600" imgH="228600" progId="Equation.DSMT4">
                  <p:embed/>
                  <p:pic>
                    <p:nvPicPr>
                      <p:cNvPr id="0" name="Picture 398"/>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5709899" y="5559004"/>
                        <a:ext cx="243254" cy="2432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5" name="Group 161"/>
          <p:cNvGrpSpPr/>
          <p:nvPr/>
        </p:nvGrpSpPr>
        <p:grpSpPr>
          <a:xfrm>
            <a:off x="7037419" y="1323851"/>
            <a:ext cx="934470" cy="1064786"/>
            <a:chOff x="7788314" y="3771483"/>
            <a:chExt cx="1096705" cy="1153518"/>
          </a:xfrm>
        </p:grpSpPr>
        <p:grpSp>
          <p:nvGrpSpPr>
            <p:cNvPr id="6" name="Group 152"/>
            <p:cNvGrpSpPr>
              <a:grpSpLocks noChangeAspect="1"/>
            </p:cNvGrpSpPr>
            <p:nvPr/>
          </p:nvGrpSpPr>
          <p:grpSpPr>
            <a:xfrm>
              <a:off x="7788314" y="3771483"/>
              <a:ext cx="1096705" cy="1153518"/>
              <a:chOff x="1208833" y="664315"/>
              <a:chExt cx="440213" cy="515819"/>
            </a:xfrm>
          </p:grpSpPr>
          <p:sp>
            <p:nvSpPr>
              <p:cNvPr id="171" name="Rectangle 170"/>
              <p:cNvSpPr/>
              <p:nvPr/>
            </p:nvSpPr>
            <p:spPr>
              <a:xfrm>
                <a:off x="1208833" y="664315"/>
                <a:ext cx="440213" cy="117230"/>
              </a:xfrm>
              <a:prstGeom prst="rect">
                <a:avLst/>
              </a:prstGeom>
              <a:solidFill>
                <a:srgbClr val="EEECE1">
                  <a:lumMod val="90000"/>
                </a:srgbClr>
              </a:solidFill>
              <a:ln w="3175" cap="flat" cmpd="sng" algn="ctr">
                <a:solidFill>
                  <a:srgbClr val="EEECE1">
                    <a:lumMod val="25000"/>
                  </a:srgbClr>
                </a:solidFill>
                <a:prstDash val="solid"/>
              </a:ln>
              <a:effectLst/>
            </p:spPr>
            <p:txBody>
              <a:bodyPr rtlCol="0" anchor="ctr"/>
              <a:lstStyle/>
              <a:p>
                <a:pPr algn="ctr" defTabSz="844083">
                  <a:defRPr/>
                </a:pPr>
                <a:endParaRPr lang="en-GB" sz="1662" b="1" kern="0" dirty="0">
                  <a:solidFill>
                    <a:schemeClr val="accent2">
                      <a:lumMod val="50000"/>
                    </a:schemeClr>
                  </a:solidFill>
                  <a:latin typeface="Arial Narrow" panose="020B0606020202030204" pitchFamily="34" charset="0"/>
                </a:endParaRPr>
              </a:p>
            </p:txBody>
          </p:sp>
          <p:sp>
            <p:nvSpPr>
              <p:cNvPr id="172" name="Rectangle 171"/>
              <p:cNvSpPr/>
              <p:nvPr/>
            </p:nvSpPr>
            <p:spPr>
              <a:xfrm rot="5400000">
                <a:off x="1167425" y="864495"/>
                <a:ext cx="515812" cy="115466"/>
              </a:xfrm>
              <a:prstGeom prst="rect">
                <a:avLst/>
              </a:prstGeom>
              <a:solidFill>
                <a:srgbClr val="EEECE1">
                  <a:lumMod val="90000"/>
                </a:srgbClr>
              </a:solidFill>
              <a:ln w="3175" cap="flat" cmpd="sng" algn="ctr">
                <a:solidFill>
                  <a:srgbClr val="EEECE1">
                    <a:lumMod val="25000"/>
                  </a:srgbClr>
                </a:solidFill>
                <a:prstDash val="solid"/>
              </a:ln>
              <a:effectLst/>
            </p:spPr>
            <p:txBody>
              <a:bodyPr rtlCol="0" anchor="ctr"/>
              <a:lstStyle/>
              <a:p>
                <a:pPr algn="ctr" defTabSz="844083">
                  <a:defRPr/>
                </a:pPr>
                <a:endParaRPr lang="en-GB" sz="1662" b="1" kern="0" dirty="0">
                  <a:solidFill>
                    <a:schemeClr val="accent2">
                      <a:lumMod val="50000"/>
                    </a:schemeClr>
                  </a:solidFill>
                  <a:latin typeface="Arial Narrow" panose="020B0606020202030204" pitchFamily="34" charset="0"/>
                </a:endParaRPr>
              </a:p>
            </p:txBody>
          </p:sp>
        </p:grpSp>
        <p:sp>
          <p:nvSpPr>
            <p:cNvPr id="164" name="Oval 163"/>
            <p:cNvSpPr/>
            <p:nvPr/>
          </p:nvSpPr>
          <p:spPr>
            <a:xfrm rot="855702">
              <a:off x="7851006" y="3837362"/>
              <a:ext cx="123118" cy="139935"/>
            </a:xfrm>
            <a:prstGeom prst="ellipse">
              <a:avLst/>
            </a:prstGeom>
            <a:solidFill>
              <a:srgbClr val="FF0000"/>
            </a:solidFill>
            <a:ln w="25400" cap="flat" cmpd="sng" algn="ctr">
              <a:noFill/>
              <a:prstDash val="solid"/>
            </a:ln>
            <a:effectLst/>
            <a:scene3d>
              <a:camera prst="orthographicFront"/>
              <a:lightRig rig="threePt" dir="t"/>
            </a:scene3d>
            <a:sp3d>
              <a:bevelT/>
            </a:sp3d>
          </p:spPr>
          <p:txBody>
            <a:bodyPr rtlCol="0" anchor="ctr"/>
            <a:lstStyle/>
            <a:p>
              <a:pPr algn="ctr" defTabSz="844083">
                <a:defRPr/>
              </a:pPr>
              <a:endParaRPr lang="en-GB" sz="1846" b="1" kern="0" dirty="0">
                <a:solidFill>
                  <a:schemeClr val="accent2">
                    <a:lumMod val="50000"/>
                  </a:schemeClr>
                </a:solidFill>
                <a:latin typeface="Arial Narrow" panose="020B0606020202030204" pitchFamily="34" charset="0"/>
              </a:endParaRPr>
            </a:p>
          </p:txBody>
        </p:sp>
        <p:sp>
          <p:nvSpPr>
            <p:cNvPr id="165" name="Oval 164"/>
            <p:cNvSpPr/>
            <p:nvPr/>
          </p:nvSpPr>
          <p:spPr>
            <a:xfrm rot="855702">
              <a:off x="8263500" y="4726244"/>
              <a:ext cx="155892" cy="147263"/>
            </a:xfrm>
            <a:prstGeom prst="ellipse">
              <a:avLst/>
            </a:prstGeom>
            <a:solidFill>
              <a:srgbClr val="1F497D"/>
            </a:solidFill>
            <a:ln w="25400" cap="flat" cmpd="sng" algn="ctr">
              <a:noFill/>
              <a:prstDash val="solid"/>
            </a:ln>
            <a:effectLst/>
            <a:scene3d>
              <a:camera prst="orthographicFront"/>
              <a:lightRig rig="threePt" dir="t"/>
            </a:scene3d>
            <a:sp3d>
              <a:bevelT/>
            </a:sp3d>
          </p:spPr>
          <p:txBody>
            <a:bodyPr rtlCol="0" anchor="ctr"/>
            <a:lstStyle/>
            <a:p>
              <a:pPr algn="ctr" defTabSz="844083">
                <a:defRPr/>
              </a:pPr>
              <a:endParaRPr lang="en-GB" sz="1846" b="1" kern="0" dirty="0">
                <a:solidFill>
                  <a:schemeClr val="accent2">
                    <a:lumMod val="50000"/>
                  </a:schemeClr>
                </a:solidFill>
                <a:latin typeface="Arial Narrow" panose="020B0606020202030204" pitchFamily="34" charset="0"/>
              </a:endParaRPr>
            </a:p>
          </p:txBody>
        </p:sp>
        <p:cxnSp>
          <p:nvCxnSpPr>
            <p:cNvPr id="166" name="Straight Connector 165"/>
            <p:cNvCxnSpPr/>
            <p:nvPr/>
          </p:nvCxnSpPr>
          <p:spPr>
            <a:xfrm>
              <a:off x="8189451" y="4646798"/>
              <a:ext cx="273538" cy="0"/>
            </a:xfrm>
            <a:prstGeom prst="line">
              <a:avLst/>
            </a:prstGeom>
            <a:noFill/>
            <a:ln w="9525" cap="flat" cmpd="sng" algn="ctr">
              <a:solidFill>
                <a:srgbClr val="EEECE1">
                  <a:lumMod val="25000"/>
                </a:srgbClr>
              </a:solidFill>
              <a:prstDash val="sysDot"/>
            </a:ln>
            <a:effectLst/>
          </p:spPr>
        </p:cxnSp>
        <p:pic>
          <p:nvPicPr>
            <p:cNvPr id="167" name="Picture 190" descr="http://www.clker.com/cliparts/H/8/R/H/H/5/lab-mouse-template-md.png">
              <a:hlinkClick r:id="rId18" tooltip="Download as SVG file"/>
            </p:cNvPr>
            <p:cNvPicPr>
              <a:picLocks noChangeAspect="1" noChangeArrowheads="1"/>
            </p:cNvPicPr>
            <p:nvPr/>
          </p:nvPicPr>
          <p:blipFill>
            <a:blip r:embed="rId19" cstate="print"/>
            <a:srcRect/>
            <a:stretch>
              <a:fillRect/>
            </a:stretch>
          </p:blipFill>
          <p:spPr bwMode="auto">
            <a:xfrm>
              <a:off x="8206059" y="4138798"/>
              <a:ext cx="249500" cy="504091"/>
            </a:xfrm>
            <a:prstGeom prst="rect">
              <a:avLst/>
            </a:prstGeom>
            <a:noFill/>
          </p:spPr>
        </p:pic>
        <p:sp>
          <p:nvSpPr>
            <p:cNvPr id="168" name="Oval 167"/>
            <p:cNvSpPr/>
            <p:nvPr/>
          </p:nvSpPr>
          <p:spPr>
            <a:xfrm rot="855702">
              <a:off x="8275108" y="4193621"/>
              <a:ext cx="123118" cy="139935"/>
            </a:xfrm>
            <a:prstGeom prst="ellipse">
              <a:avLst/>
            </a:prstGeom>
            <a:solidFill>
              <a:schemeClr val="bg2">
                <a:lumMod val="20000"/>
                <a:lumOff val="80000"/>
              </a:schemeClr>
            </a:solidFill>
            <a:ln w="25400" cap="flat" cmpd="sng" algn="ctr">
              <a:noFill/>
              <a:prstDash val="solid"/>
            </a:ln>
            <a:effectLst/>
            <a:scene3d>
              <a:camera prst="orthographicFront"/>
              <a:lightRig rig="threePt" dir="t"/>
            </a:scene3d>
            <a:sp3d>
              <a:bevelT/>
            </a:sp3d>
          </p:spPr>
          <p:txBody>
            <a:bodyPr rtlCol="0" anchor="ctr"/>
            <a:lstStyle/>
            <a:p>
              <a:pPr algn="ctr" defTabSz="844083">
                <a:defRPr/>
              </a:pPr>
              <a:endParaRPr lang="en-GB" sz="1846" b="1" kern="0" dirty="0">
                <a:solidFill>
                  <a:schemeClr val="accent2">
                    <a:lumMod val="50000"/>
                  </a:schemeClr>
                </a:solidFill>
                <a:latin typeface="Arial Narrow" panose="020B0606020202030204" pitchFamily="34" charset="0"/>
              </a:endParaRPr>
            </a:p>
          </p:txBody>
        </p:sp>
        <p:cxnSp>
          <p:nvCxnSpPr>
            <p:cNvPr id="169" name="Curved Connector 22"/>
            <p:cNvCxnSpPr>
              <a:stCxn id="168" idx="6"/>
              <a:endCxn id="165" idx="6"/>
            </p:cNvCxnSpPr>
            <p:nvPr/>
          </p:nvCxnSpPr>
          <p:spPr>
            <a:xfrm>
              <a:off x="8396329" y="4278754"/>
              <a:ext cx="20661" cy="540324"/>
            </a:xfrm>
            <a:prstGeom prst="curvedConnector3">
              <a:avLst>
                <a:gd name="adj1" fmla="val 1218058"/>
              </a:avLst>
            </a:prstGeom>
            <a:ln w="12700">
              <a:solidFill>
                <a:schemeClr val="tx2"/>
              </a:solidFill>
              <a:prstDash val="sysDot"/>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70" name="Curved Connector 169"/>
            <p:cNvCxnSpPr>
              <a:stCxn id="165" idx="0"/>
              <a:endCxn id="164" idx="6"/>
            </p:cNvCxnSpPr>
            <p:nvPr/>
          </p:nvCxnSpPr>
          <p:spPr>
            <a:xfrm rot="16200000" flipV="1">
              <a:off x="7762897" y="4131825"/>
              <a:ext cx="806018" cy="387358"/>
            </a:xfrm>
            <a:prstGeom prst="curvedConnector2">
              <a:avLst/>
            </a:prstGeom>
            <a:ln w="12700">
              <a:solidFill>
                <a:schemeClr val="tx2"/>
              </a:solidFill>
              <a:prstDash val="sysDot"/>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grpSp>
        <p:nvGrpSpPr>
          <p:cNvPr id="7" name="Group 63"/>
          <p:cNvGrpSpPr/>
          <p:nvPr/>
        </p:nvGrpSpPr>
        <p:grpSpPr>
          <a:xfrm>
            <a:off x="750037" y="4778658"/>
            <a:ext cx="3698898" cy="1299096"/>
            <a:chOff x="750037" y="4778658"/>
            <a:chExt cx="3698898" cy="1299096"/>
          </a:xfrm>
        </p:grpSpPr>
        <p:sp>
          <p:nvSpPr>
            <p:cNvPr id="76" name="Rounded Rectangle 75"/>
            <p:cNvSpPr/>
            <p:nvPr/>
          </p:nvSpPr>
          <p:spPr>
            <a:xfrm>
              <a:off x="750037" y="4778658"/>
              <a:ext cx="3698898" cy="1299096"/>
            </a:xfrm>
            <a:prstGeom prst="roundRect">
              <a:avLst/>
            </a:prstGeom>
            <a:solidFill>
              <a:schemeClr val="accent2">
                <a:lumMod val="20000"/>
                <a:lumOff val="8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b="1" dirty="0">
                <a:solidFill>
                  <a:schemeClr val="tx1"/>
                </a:solidFill>
                <a:latin typeface="Arial Narrow" panose="020B0606020202030204" pitchFamily="34" charset="0"/>
              </a:endParaRPr>
            </a:p>
          </p:txBody>
        </p:sp>
        <p:sp>
          <p:nvSpPr>
            <p:cNvPr id="175" name="TextBox 174"/>
            <p:cNvSpPr txBox="1"/>
            <p:nvPr/>
          </p:nvSpPr>
          <p:spPr>
            <a:xfrm>
              <a:off x="2881340" y="5663282"/>
              <a:ext cx="1540807" cy="276999"/>
            </a:xfrm>
            <a:prstGeom prst="rect">
              <a:avLst/>
            </a:prstGeom>
            <a:noFill/>
          </p:spPr>
          <p:txBody>
            <a:bodyPr wrap="none" rtlCol="0">
              <a:spAutoFit/>
            </a:bodyPr>
            <a:lstStyle/>
            <a:p>
              <a:pPr algn="r"/>
              <a:r>
                <a:rPr lang="en-GB" sz="1200" b="1" dirty="0">
                  <a:solidFill>
                    <a:schemeClr val="accent2">
                      <a:lumMod val="75000"/>
                    </a:schemeClr>
                  </a:solidFill>
                  <a:latin typeface="Arial Narrow" panose="020B0606020202030204" pitchFamily="34" charset="0"/>
                </a:rPr>
                <a:t>Approximate posterior</a:t>
              </a:r>
            </a:p>
          </p:txBody>
        </p:sp>
      </p:grpSp>
      <p:grpSp>
        <p:nvGrpSpPr>
          <p:cNvPr id="8" name="Group 103"/>
          <p:cNvGrpSpPr/>
          <p:nvPr/>
        </p:nvGrpSpPr>
        <p:grpSpPr>
          <a:xfrm>
            <a:off x="750039" y="2115188"/>
            <a:ext cx="6980589" cy="2521077"/>
            <a:chOff x="750037" y="2115186"/>
            <a:chExt cx="6980589" cy="2521077"/>
          </a:xfrm>
        </p:grpSpPr>
        <p:cxnSp>
          <p:nvCxnSpPr>
            <p:cNvPr id="73" name="Curved Connector 22"/>
            <p:cNvCxnSpPr>
              <a:stCxn id="72" idx="4"/>
              <a:endCxn id="105" idx="0"/>
            </p:cNvCxnSpPr>
            <p:nvPr/>
          </p:nvCxnSpPr>
          <p:spPr>
            <a:xfrm rot="5400000">
              <a:off x="4914665" y="4509626"/>
              <a:ext cx="253204" cy="69"/>
            </a:xfrm>
            <a:prstGeom prst="curvedConnector3">
              <a:avLst>
                <a:gd name="adj1" fmla="val 50000"/>
              </a:avLst>
            </a:prstGeom>
            <a:ln w="12700">
              <a:solidFill>
                <a:schemeClr val="tx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9" name="Group 66"/>
            <p:cNvGrpSpPr/>
            <p:nvPr/>
          </p:nvGrpSpPr>
          <p:grpSpPr>
            <a:xfrm>
              <a:off x="750037" y="2115186"/>
              <a:ext cx="3679434" cy="994559"/>
              <a:chOff x="750037" y="2115186"/>
              <a:chExt cx="3679434" cy="994559"/>
            </a:xfrm>
          </p:grpSpPr>
          <p:sp>
            <p:nvSpPr>
              <p:cNvPr id="78" name="Rounded Rectangle 77"/>
              <p:cNvSpPr/>
              <p:nvPr/>
            </p:nvSpPr>
            <p:spPr>
              <a:xfrm>
                <a:off x="750037" y="2115186"/>
                <a:ext cx="3679434" cy="994559"/>
              </a:xfrm>
              <a:prstGeom prst="roundRect">
                <a:avLst/>
              </a:prstGeom>
              <a:solidFill>
                <a:schemeClr val="accent1">
                  <a:lumMod val="20000"/>
                  <a:lumOff val="8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62" b="1" dirty="0">
                  <a:solidFill>
                    <a:schemeClr val="accent2">
                      <a:lumMod val="50000"/>
                    </a:schemeClr>
                  </a:solidFill>
                  <a:latin typeface="Arial Narrow" panose="020B0606020202030204" pitchFamily="34" charset="0"/>
                </a:endParaRPr>
              </a:p>
            </p:txBody>
          </p:sp>
          <p:sp>
            <p:nvSpPr>
              <p:cNvPr id="96" name="TextBox 95"/>
              <p:cNvSpPr txBox="1"/>
              <p:nvPr/>
            </p:nvSpPr>
            <p:spPr>
              <a:xfrm>
                <a:off x="2317086" y="2819779"/>
                <a:ext cx="2105064" cy="276999"/>
              </a:xfrm>
              <a:prstGeom prst="rect">
                <a:avLst/>
              </a:prstGeom>
              <a:noFill/>
            </p:spPr>
            <p:txBody>
              <a:bodyPr wrap="none" rtlCol="0">
                <a:spAutoFit/>
              </a:bodyPr>
              <a:lstStyle/>
              <a:p>
                <a:pPr algn="r"/>
                <a:r>
                  <a:rPr lang="en-GB" sz="1200" b="1" dirty="0">
                    <a:solidFill>
                      <a:schemeClr val="accent2">
                        <a:lumMod val="50000"/>
                      </a:schemeClr>
                    </a:solidFill>
                    <a:latin typeface="Arial Narrow" panose="020B0606020202030204" pitchFamily="34" charset="0"/>
                  </a:rPr>
                  <a:t>Empirical priors – hidden states</a:t>
                </a:r>
              </a:p>
            </p:txBody>
          </p:sp>
        </p:grpSp>
        <p:sp>
          <p:nvSpPr>
            <p:cNvPr id="121" name="TextBox 120"/>
            <p:cNvSpPr txBox="1"/>
            <p:nvPr/>
          </p:nvSpPr>
          <p:spPr>
            <a:xfrm>
              <a:off x="5729423" y="3663312"/>
              <a:ext cx="484428" cy="241476"/>
            </a:xfrm>
            <a:prstGeom prst="rect">
              <a:avLst/>
            </a:prstGeom>
            <a:noFill/>
            <a:ln w="12700">
              <a:noFill/>
            </a:ln>
          </p:spPr>
          <p:txBody>
            <a:bodyPr wrap="none" rtlCol="0">
              <a:spAutoFit/>
            </a:bodyPr>
            <a:lstStyle/>
            <a:p>
              <a:r>
                <a:rPr lang="en-GB" sz="969" b="1" dirty="0">
                  <a:solidFill>
                    <a:schemeClr val="tx2"/>
                  </a:solidFill>
                  <a:latin typeface="Arial Narrow" panose="020B0606020202030204" pitchFamily="34" charset="0"/>
                </a:rPr>
                <a:t>Policy</a:t>
              </a:r>
            </a:p>
          </p:txBody>
        </p:sp>
        <p:sp>
          <p:nvSpPr>
            <p:cNvPr id="75" name="Oval 74"/>
            <p:cNvSpPr/>
            <p:nvPr/>
          </p:nvSpPr>
          <p:spPr>
            <a:xfrm>
              <a:off x="6232239" y="3555820"/>
              <a:ext cx="438765" cy="462284"/>
            </a:xfrm>
            <a:prstGeom prst="ellipse">
              <a:avLst/>
            </a:prstGeom>
            <a:solidFill>
              <a:schemeClr val="bg1"/>
            </a:solidFill>
            <a:ln w="127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62" b="1" dirty="0">
                <a:solidFill>
                  <a:schemeClr val="accent2">
                    <a:lumMod val="50000"/>
                  </a:schemeClr>
                </a:solidFill>
                <a:latin typeface="Arial Narrow" panose="020B0606020202030204" pitchFamily="34" charset="0"/>
              </a:endParaRPr>
            </a:p>
          </p:txBody>
        </p:sp>
        <p:cxnSp>
          <p:nvCxnSpPr>
            <p:cNvPr id="118" name="Curved Connector 22"/>
            <p:cNvCxnSpPr>
              <a:stCxn id="75" idx="4"/>
              <a:endCxn id="106" idx="0"/>
            </p:cNvCxnSpPr>
            <p:nvPr/>
          </p:nvCxnSpPr>
          <p:spPr>
            <a:xfrm rot="16200000" flipH="1">
              <a:off x="6199960" y="4269757"/>
              <a:ext cx="507508" cy="4202"/>
            </a:xfrm>
            <a:prstGeom prst="curvedConnector3">
              <a:avLst>
                <a:gd name="adj1" fmla="val 50000"/>
              </a:avLst>
            </a:prstGeom>
            <a:ln w="12700">
              <a:solidFill>
                <a:schemeClr val="tx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aphicFrame>
          <p:nvGraphicFramePr>
            <p:cNvPr id="120" name="Object 2"/>
            <p:cNvGraphicFramePr>
              <a:graphicFrameLocks noChangeAspect="1"/>
            </p:cNvGraphicFramePr>
            <p:nvPr/>
          </p:nvGraphicFramePr>
          <p:xfrm>
            <a:off x="6378323" y="3706140"/>
            <a:ext cx="148004" cy="149225"/>
          </p:xfrm>
          <a:graphic>
            <a:graphicData uri="http://schemas.openxmlformats.org/presentationml/2006/ole">
              <mc:AlternateContent xmlns:mc="http://schemas.openxmlformats.org/markup-compatibility/2006">
                <mc:Choice xmlns:v="urn:schemas-microsoft-com:vml" Requires="v">
                  <p:oleObj spid="_x0000_s315052" name="Equation" r:id="rId20" imgW="139700" imgH="139700" progId="Equation.DSMT4">
                    <p:embed/>
                  </p:oleObj>
                </mc:Choice>
                <mc:Fallback>
                  <p:oleObj name="Equation" r:id="rId20" imgW="139700" imgH="139700" progId="Equation.DSMT4">
                    <p:embed/>
                    <p:pic>
                      <p:nvPicPr>
                        <p:cNvPr id="0" name="Picture 399"/>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6378323" y="3706140"/>
                          <a:ext cx="148004" cy="149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52" name="Oval 151"/>
            <p:cNvSpPr/>
            <p:nvPr/>
          </p:nvSpPr>
          <p:spPr>
            <a:xfrm>
              <a:off x="7291861" y="3919126"/>
              <a:ext cx="438765" cy="462284"/>
            </a:xfrm>
            <a:prstGeom prst="ellipse">
              <a:avLst/>
            </a:prstGeom>
            <a:solidFill>
              <a:schemeClr val="accent1">
                <a:lumMod val="20000"/>
                <a:lumOff val="80000"/>
              </a:schemeClr>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62" b="1" dirty="0">
                <a:solidFill>
                  <a:schemeClr val="accent2">
                    <a:lumMod val="50000"/>
                  </a:schemeClr>
                </a:solidFill>
                <a:latin typeface="Arial Narrow" panose="020B0606020202030204" pitchFamily="34" charset="0"/>
              </a:endParaRPr>
            </a:p>
          </p:txBody>
        </p:sp>
        <p:graphicFrame>
          <p:nvGraphicFramePr>
            <p:cNvPr id="153" name="Object 2"/>
            <p:cNvGraphicFramePr>
              <a:graphicFrameLocks noChangeAspect="1"/>
            </p:cNvGraphicFramePr>
            <p:nvPr/>
          </p:nvGraphicFramePr>
          <p:xfrm>
            <a:off x="7436269" y="4046601"/>
            <a:ext cx="152400" cy="172915"/>
          </p:xfrm>
          <a:graphic>
            <a:graphicData uri="http://schemas.openxmlformats.org/presentationml/2006/ole">
              <mc:AlternateContent xmlns:mc="http://schemas.openxmlformats.org/markup-compatibility/2006">
                <mc:Choice xmlns:v="urn:schemas-microsoft-com:vml" Requires="v">
                  <p:oleObj spid="_x0000_s315053" name="Equation" r:id="rId22" imgW="152268" imgH="164957" progId="Equation.DSMT4">
                    <p:embed/>
                  </p:oleObj>
                </mc:Choice>
                <mc:Fallback>
                  <p:oleObj name="Equation" r:id="rId22" imgW="152268" imgH="164957" progId="Equation.DSMT4">
                    <p:embed/>
                    <p:pic>
                      <p:nvPicPr>
                        <p:cNvPr id="0" name="Picture 400"/>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7436269" y="4046601"/>
                          <a:ext cx="152400" cy="1729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cxnSp>
          <p:nvCxnSpPr>
            <p:cNvPr id="154" name="Curved Connector 22"/>
            <p:cNvCxnSpPr>
              <a:stCxn id="152" idx="2"/>
              <a:endCxn id="106" idx="0"/>
            </p:cNvCxnSpPr>
            <p:nvPr/>
          </p:nvCxnSpPr>
          <p:spPr>
            <a:xfrm rot="10800000" flipV="1">
              <a:off x="6455825" y="4150268"/>
              <a:ext cx="836037" cy="375344"/>
            </a:xfrm>
            <a:prstGeom prst="curvedConnector2">
              <a:avLst/>
            </a:prstGeom>
            <a:ln w="12700">
              <a:solidFill>
                <a:schemeClr val="tx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72" name="Oval 71"/>
            <p:cNvSpPr/>
            <p:nvPr/>
          </p:nvSpPr>
          <p:spPr>
            <a:xfrm>
              <a:off x="4821918" y="3920774"/>
              <a:ext cx="438765" cy="462284"/>
            </a:xfrm>
            <a:prstGeom prst="ellipse">
              <a:avLst/>
            </a:prstGeom>
            <a:solidFill>
              <a:schemeClr val="bg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62" b="1" dirty="0">
                <a:solidFill>
                  <a:schemeClr val="accent2">
                    <a:lumMod val="50000"/>
                  </a:schemeClr>
                </a:solidFill>
                <a:latin typeface="Arial Narrow" panose="020B0606020202030204" pitchFamily="34" charset="0"/>
              </a:endParaRPr>
            </a:p>
          </p:txBody>
        </p:sp>
        <p:graphicFrame>
          <p:nvGraphicFramePr>
            <p:cNvPr id="85" name="Object 2"/>
            <p:cNvGraphicFramePr>
              <a:graphicFrameLocks noChangeAspect="1"/>
            </p:cNvGraphicFramePr>
            <p:nvPr/>
          </p:nvGraphicFramePr>
          <p:xfrm>
            <a:off x="4962701" y="4058325"/>
            <a:ext cx="152400" cy="172915"/>
          </p:xfrm>
          <a:graphic>
            <a:graphicData uri="http://schemas.openxmlformats.org/presentationml/2006/ole">
              <mc:AlternateContent xmlns:mc="http://schemas.openxmlformats.org/markup-compatibility/2006">
                <mc:Choice xmlns:v="urn:schemas-microsoft-com:vml" Requires="v">
                  <p:oleObj spid="_x0000_s315054" name="Equation" r:id="rId24" imgW="152268" imgH="164957" progId="Equation.DSMT4">
                    <p:embed/>
                  </p:oleObj>
                </mc:Choice>
                <mc:Fallback>
                  <p:oleObj name="Equation" r:id="rId24" imgW="152268" imgH="164957" progId="Equation.DSMT4">
                    <p:embed/>
                    <p:pic>
                      <p:nvPicPr>
                        <p:cNvPr id="0" name="Picture 401"/>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4962701" y="4058325"/>
                          <a:ext cx="152400" cy="1729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grpSp>
        <p:nvGrpSpPr>
          <p:cNvPr id="10" name="Group 107"/>
          <p:cNvGrpSpPr/>
          <p:nvPr/>
        </p:nvGrpSpPr>
        <p:grpSpPr>
          <a:xfrm>
            <a:off x="753650" y="2841757"/>
            <a:ext cx="6980576" cy="1018225"/>
            <a:chOff x="753650" y="2841753"/>
            <a:chExt cx="6980576" cy="1018225"/>
          </a:xfrm>
        </p:grpSpPr>
        <p:grpSp>
          <p:nvGrpSpPr>
            <p:cNvPr id="11" name="Group 65"/>
            <p:cNvGrpSpPr/>
            <p:nvPr/>
          </p:nvGrpSpPr>
          <p:grpSpPr>
            <a:xfrm>
              <a:off x="753650" y="3188506"/>
              <a:ext cx="3679434" cy="671472"/>
              <a:chOff x="753650" y="3188506"/>
              <a:chExt cx="3679434" cy="671472"/>
            </a:xfrm>
          </p:grpSpPr>
          <p:sp>
            <p:nvSpPr>
              <p:cNvPr id="79" name="Rounded Rectangle 78"/>
              <p:cNvSpPr/>
              <p:nvPr/>
            </p:nvSpPr>
            <p:spPr>
              <a:xfrm>
                <a:off x="753650" y="3236832"/>
                <a:ext cx="3679434" cy="623146"/>
              </a:xfrm>
              <a:prstGeom prst="roundRect">
                <a:avLst/>
              </a:prstGeom>
              <a:solidFill>
                <a:schemeClr val="accent1">
                  <a:lumMod val="20000"/>
                  <a:lumOff val="8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62" b="1" dirty="0">
                  <a:solidFill>
                    <a:schemeClr val="accent2">
                      <a:lumMod val="50000"/>
                    </a:schemeClr>
                  </a:solidFill>
                  <a:latin typeface="Arial Narrow" panose="020B0606020202030204" pitchFamily="34" charset="0"/>
                </a:endParaRPr>
              </a:p>
            </p:txBody>
          </p:sp>
          <p:sp>
            <p:nvSpPr>
              <p:cNvPr id="91" name="TextBox 90"/>
              <p:cNvSpPr txBox="1"/>
              <p:nvPr/>
            </p:nvSpPr>
            <p:spPr>
              <a:xfrm>
                <a:off x="3302922" y="3188506"/>
                <a:ext cx="1119217" cy="276999"/>
              </a:xfrm>
              <a:prstGeom prst="rect">
                <a:avLst/>
              </a:prstGeom>
              <a:noFill/>
            </p:spPr>
            <p:txBody>
              <a:bodyPr wrap="none" rtlCol="0">
                <a:spAutoFit/>
              </a:bodyPr>
              <a:lstStyle/>
              <a:p>
                <a:pPr algn="r"/>
                <a:r>
                  <a:rPr lang="en-GB" sz="1200" b="1" dirty="0">
                    <a:solidFill>
                      <a:schemeClr val="accent2">
                        <a:lumMod val="50000"/>
                      </a:schemeClr>
                    </a:solidFill>
                    <a:latin typeface="Arial Narrow" panose="020B0606020202030204" pitchFamily="34" charset="0"/>
                  </a:rPr>
                  <a:t>– control states</a:t>
                </a:r>
              </a:p>
            </p:txBody>
          </p:sp>
        </p:grpSp>
        <p:sp>
          <p:nvSpPr>
            <p:cNvPr id="122" name="Oval 121"/>
            <p:cNvSpPr/>
            <p:nvPr/>
          </p:nvSpPr>
          <p:spPr>
            <a:xfrm>
              <a:off x="6233609" y="2841753"/>
              <a:ext cx="438765" cy="462284"/>
            </a:xfrm>
            <a:prstGeom prst="ellipse">
              <a:avLst/>
            </a:prstGeom>
            <a:solidFill>
              <a:schemeClr val="bg1"/>
            </a:solidFill>
            <a:ln w="127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62" b="1" dirty="0">
                <a:solidFill>
                  <a:schemeClr val="accent2">
                    <a:lumMod val="50000"/>
                  </a:schemeClr>
                </a:solidFill>
                <a:latin typeface="Arial Narrow" panose="020B0606020202030204" pitchFamily="34" charset="0"/>
              </a:endParaRPr>
            </a:p>
          </p:txBody>
        </p:sp>
        <p:sp>
          <p:nvSpPr>
            <p:cNvPr id="135" name="Oval 134"/>
            <p:cNvSpPr/>
            <p:nvPr/>
          </p:nvSpPr>
          <p:spPr>
            <a:xfrm>
              <a:off x="7295461" y="2994696"/>
              <a:ext cx="438765" cy="462284"/>
            </a:xfrm>
            <a:prstGeom prst="ellipse">
              <a:avLst/>
            </a:prstGeom>
            <a:solidFill>
              <a:schemeClr val="accent1">
                <a:lumMod val="20000"/>
                <a:lumOff val="80000"/>
              </a:schemeClr>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62" b="1" dirty="0">
                <a:solidFill>
                  <a:schemeClr val="accent2">
                    <a:lumMod val="50000"/>
                  </a:schemeClr>
                </a:solidFill>
                <a:latin typeface="Arial Narrow" panose="020B0606020202030204" pitchFamily="34" charset="0"/>
              </a:endParaRPr>
            </a:p>
          </p:txBody>
        </p:sp>
        <p:cxnSp>
          <p:nvCxnSpPr>
            <p:cNvPr id="142" name="Curved Connector 22"/>
            <p:cNvCxnSpPr>
              <a:stCxn id="135" idx="2"/>
              <a:endCxn id="75" idx="0"/>
            </p:cNvCxnSpPr>
            <p:nvPr/>
          </p:nvCxnSpPr>
          <p:spPr>
            <a:xfrm rot="10800000" flipV="1">
              <a:off x="6451623" y="3225838"/>
              <a:ext cx="843839" cy="329982"/>
            </a:xfrm>
            <a:prstGeom prst="curvedConnector2">
              <a:avLst/>
            </a:prstGeom>
            <a:ln w="12700">
              <a:solidFill>
                <a:schemeClr val="tx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aphicFrame>
          <p:nvGraphicFramePr>
            <p:cNvPr id="174" name="Object 734"/>
            <p:cNvGraphicFramePr>
              <a:graphicFrameLocks noChangeAspect="1"/>
            </p:cNvGraphicFramePr>
            <p:nvPr/>
          </p:nvGraphicFramePr>
          <p:xfrm>
            <a:off x="7430998" y="3126180"/>
            <a:ext cx="152851" cy="186103"/>
          </p:xfrm>
          <a:graphic>
            <a:graphicData uri="http://schemas.openxmlformats.org/presentationml/2006/ole">
              <mc:AlternateContent xmlns:mc="http://schemas.openxmlformats.org/markup-compatibility/2006">
                <mc:Choice xmlns:v="urn:schemas-microsoft-com:vml" Requires="v">
                  <p:oleObj spid="_x0000_s315055" name="Equation" r:id="rId26" imgW="152202" imgH="177569" progId="Equation.DSMT4">
                    <p:embed/>
                  </p:oleObj>
                </mc:Choice>
                <mc:Fallback>
                  <p:oleObj name="Equation" r:id="rId26" imgW="152202" imgH="177569" progId="Equation.DSMT4">
                    <p:embed/>
                    <p:pic>
                      <p:nvPicPr>
                        <p:cNvPr id="0" name="Picture 402"/>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7430998" y="3126180"/>
                          <a:ext cx="152851" cy="1861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29" name="Object 2"/>
            <p:cNvGraphicFramePr>
              <a:graphicFrameLocks noChangeAspect="1"/>
            </p:cNvGraphicFramePr>
            <p:nvPr/>
          </p:nvGraphicFramePr>
          <p:xfrm>
            <a:off x="6401262" y="2991019"/>
            <a:ext cx="134815" cy="175846"/>
          </p:xfrm>
          <a:graphic>
            <a:graphicData uri="http://schemas.openxmlformats.org/presentationml/2006/ole">
              <mc:AlternateContent xmlns:mc="http://schemas.openxmlformats.org/markup-compatibility/2006">
                <mc:Choice xmlns:v="urn:schemas-microsoft-com:vml" Requires="v">
                  <p:oleObj spid="_x0000_s315056" name="Equation" r:id="rId28" imgW="126780" imgH="164814" progId="Equation.DSMT4">
                    <p:embed/>
                  </p:oleObj>
                </mc:Choice>
                <mc:Fallback>
                  <p:oleObj name="Equation" r:id="rId28" imgW="126780" imgH="164814" progId="Equation.DSMT4">
                    <p:embed/>
                    <p:pic>
                      <p:nvPicPr>
                        <p:cNvPr id="0" name="Picture 403"/>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6401262" y="2991019"/>
                          <a:ext cx="134815" cy="1758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cxnSp>
          <p:nvCxnSpPr>
            <p:cNvPr id="130" name="Curved Connector 22"/>
            <p:cNvCxnSpPr>
              <a:stCxn id="122" idx="4"/>
              <a:endCxn id="75" idx="0"/>
            </p:cNvCxnSpPr>
            <p:nvPr/>
          </p:nvCxnSpPr>
          <p:spPr>
            <a:xfrm rot="5400000">
              <a:off x="6326416" y="3429243"/>
              <a:ext cx="251783" cy="1370"/>
            </a:xfrm>
            <a:prstGeom prst="curvedConnector3">
              <a:avLst>
                <a:gd name="adj1" fmla="val 50000"/>
              </a:avLst>
            </a:prstGeom>
            <a:ln w="12700">
              <a:solidFill>
                <a:schemeClr val="tx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76" name="TextBox 175"/>
            <p:cNvSpPr txBox="1"/>
            <p:nvPr/>
          </p:nvSpPr>
          <p:spPr>
            <a:xfrm>
              <a:off x="5638811" y="2950389"/>
              <a:ext cx="643125" cy="241476"/>
            </a:xfrm>
            <a:prstGeom prst="rect">
              <a:avLst/>
            </a:prstGeom>
            <a:noFill/>
            <a:ln w="12700">
              <a:noFill/>
            </a:ln>
          </p:spPr>
          <p:txBody>
            <a:bodyPr wrap="none" rtlCol="0">
              <a:spAutoFit/>
            </a:bodyPr>
            <a:lstStyle/>
            <a:p>
              <a:r>
                <a:rPr lang="en-GB" sz="969" b="1" dirty="0">
                  <a:solidFill>
                    <a:schemeClr val="tx2"/>
                  </a:solidFill>
                  <a:latin typeface="Arial Narrow" panose="020B0606020202030204" pitchFamily="34" charset="0"/>
                </a:rPr>
                <a:t>Precision</a:t>
              </a:r>
            </a:p>
          </p:txBody>
        </p:sp>
      </p:grpSp>
      <p:sp>
        <p:nvSpPr>
          <p:cNvPr id="177" name="Oval 176"/>
          <p:cNvSpPr/>
          <p:nvPr/>
        </p:nvSpPr>
        <p:spPr>
          <a:xfrm>
            <a:off x="6871396" y="5466376"/>
            <a:ext cx="438765" cy="462284"/>
          </a:xfrm>
          <a:prstGeom prst="ellipse">
            <a:avLst/>
          </a:prstGeom>
          <a:solidFill>
            <a:schemeClr val="accent3">
              <a:lumMod val="40000"/>
              <a:lumOff val="60000"/>
            </a:schemeClr>
          </a:solidFill>
          <a:ln w="12700">
            <a:solidFill>
              <a:schemeClr val="accent3">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62" b="1" dirty="0">
              <a:solidFill>
                <a:schemeClr val="accent2">
                  <a:lumMod val="50000"/>
                </a:schemeClr>
              </a:solidFill>
              <a:latin typeface="Arial Narrow" panose="020B0606020202030204" pitchFamily="34" charset="0"/>
            </a:endParaRPr>
          </a:p>
        </p:txBody>
      </p:sp>
      <p:graphicFrame>
        <p:nvGraphicFramePr>
          <p:cNvPr id="178" name="Object 2"/>
          <p:cNvGraphicFramePr>
            <a:graphicFrameLocks noChangeAspect="1"/>
          </p:cNvGraphicFramePr>
          <p:nvPr/>
        </p:nvGraphicFramePr>
        <p:xfrm>
          <a:off x="6969849" y="5558767"/>
          <a:ext cx="256442" cy="242887"/>
        </p:xfrm>
        <a:graphic>
          <a:graphicData uri="http://schemas.openxmlformats.org/presentationml/2006/ole">
            <mc:AlternateContent xmlns:mc="http://schemas.openxmlformats.org/markup-compatibility/2006">
              <mc:Choice xmlns:v="urn:schemas-microsoft-com:vml" Requires="v">
                <p:oleObj spid="_x0000_s315057" name="Equation" r:id="rId30" imgW="241300" imgH="228600" progId="Equation.DSMT4">
                  <p:embed/>
                </p:oleObj>
              </mc:Choice>
              <mc:Fallback>
                <p:oleObj name="Equation" r:id="rId30" imgW="241300" imgH="228600" progId="Equation.DSMT4">
                  <p:embed/>
                  <p:pic>
                    <p:nvPicPr>
                      <p:cNvPr id="0" name="Picture 404"/>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6969849" y="5558767"/>
                        <a:ext cx="256442" cy="242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79" name="Oval 178"/>
          <p:cNvSpPr/>
          <p:nvPr/>
        </p:nvSpPr>
        <p:spPr>
          <a:xfrm>
            <a:off x="7291863" y="4903114"/>
            <a:ext cx="438765" cy="462284"/>
          </a:xfrm>
          <a:prstGeom prst="ellipse">
            <a:avLst/>
          </a:prstGeom>
          <a:solidFill>
            <a:schemeClr val="accent1">
              <a:lumMod val="20000"/>
              <a:lumOff val="80000"/>
            </a:schemeClr>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62" b="1" dirty="0">
              <a:solidFill>
                <a:schemeClr val="accent2">
                  <a:lumMod val="50000"/>
                </a:schemeClr>
              </a:solidFill>
              <a:latin typeface="Arial Narrow" panose="020B0606020202030204" pitchFamily="34" charset="0"/>
            </a:endParaRPr>
          </a:p>
        </p:txBody>
      </p:sp>
      <p:graphicFrame>
        <p:nvGraphicFramePr>
          <p:cNvPr id="180" name="Object 2"/>
          <p:cNvGraphicFramePr>
            <a:graphicFrameLocks noChangeAspect="1"/>
          </p:cNvGraphicFramePr>
          <p:nvPr/>
        </p:nvGraphicFramePr>
        <p:xfrm>
          <a:off x="7422595" y="5036929"/>
          <a:ext cx="164123" cy="172915"/>
        </p:xfrm>
        <a:graphic>
          <a:graphicData uri="http://schemas.openxmlformats.org/presentationml/2006/ole">
            <mc:AlternateContent xmlns:mc="http://schemas.openxmlformats.org/markup-compatibility/2006">
              <mc:Choice xmlns:v="urn:schemas-microsoft-com:vml" Requires="v">
                <p:oleObj spid="_x0000_s315058" name="Equation" r:id="rId32" imgW="164885" imgH="164885" progId="Equation.DSMT4">
                  <p:embed/>
                </p:oleObj>
              </mc:Choice>
              <mc:Fallback>
                <p:oleObj name="Equation" r:id="rId32" imgW="164885" imgH="164885" progId="Equation.DSMT4">
                  <p:embed/>
                  <p:pic>
                    <p:nvPicPr>
                      <p:cNvPr id="0" name="Picture 405"/>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7422595" y="5036929"/>
                        <a:ext cx="164123" cy="1729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73" name="Object 172"/>
          <p:cNvGraphicFramePr>
            <a:graphicFrameLocks noChangeAspect="1"/>
          </p:cNvGraphicFramePr>
          <p:nvPr>
            <p:extLst>
              <p:ext uri="{D42A27DB-BD31-4B8C-83A1-F6EECF244321}">
                <p14:modId xmlns:p14="http://schemas.microsoft.com/office/powerpoint/2010/main" val="3293969667"/>
              </p:ext>
            </p:extLst>
          </p:nvPr>
        </p:nvGraphicFramePr>
        <p:xfrm>
          <a:off x="909638" y="1049338"/>
          <a:ext cx="3165475" cy="4946650"/>
        </p:xfrm>
        <a:graphic>
          <a:graphicData uri="http://schemas.openxmlformats.org/presentationml/2006/ole">
            <mc:AlternateContent xmlns:mc="http://schemas.openxmlformats.org/markup-compatibility/2006">
              <mc:Choice xmlns:v="urn:schemas-microsoft-com:vml" Requires="v">
                <p:oleObj spid="_x0000_s315059" name="Equation" r:id="rId34" imgW="3441700" imgH="5359400" progId="Equation.DSMT4">
                  <p:embed/>
                </p:oleObj>
              </mc:Choice>
              <mc:Fallback>
                <p:oleObj name="Equation" r:id="rId34" imgW="3441700" imgH="5359400" progId="Equation.DSMT4">
                  <p:embed/>
                  <p:pic>
                    <p:nvPicPr>
                      <p:cNvPr id="0" name="Picture 406"/>
                      <p:cNvPicPr>
                        <a:picLocks noChangeAspect="1" noChangeArrowheads="1"/>
                      </p:cNvPicPr>
                      <p:nvPr/>
                    </p:nvPicPr>
                    <p:blipFill>
                      <a:blip r:embed="rId35">
                        <a:extLst>
                          <a:ext uri="{28A0092B-C50C-407E-A947-70E740481C1C}">
                            <a14:useLocalDpi xmlns:a14="http://schemas.microsoft.com/office/drawing/2010/main" val="0"/>
                          </a:ext>
                        </a:extLst>
                      </a:blip>
                      <a:srcRect/>
                      <a:stretch>
                        <a:fillRect/>
                      </a:stretch>
                    </p:blipFill>
                    <p:spPr bwMode="auto">
                      <a:xfrm>
                        <a:off x="909638" y="1049338"/>
                        <a:ext cx="3165475" cy="49466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075025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20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20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79"/>
          <p:cNvGrpSpPr/>
          <p:nvPr/>
        </p:nvGrpSpPr>
        <p:grpSpPr>
          <a:xfrm>
            <a:off x="677965" y="769412"/>
            <a:ext cx="3995628" cy="5357851"/>
            <a:chOff x="443514" y="769411"/>
            <a:chExt cx="3995628" cy="5357851"/>
          </a:xfrm>
        </p:grpSpPr>
        <p:sp>
          <p:nvSpPr>
            <p:cNvPr id="177" name="Rounded Rectangle 176"/>
            <p:cNvSpPr/>
            <p:nvPr/>
          </p:nvSpPr>
          <p:spPr>
            <a:xfrm>
              <a:off x="443514" y="3552081"/>
              <a:ext cx="3995628" cy="855782"/>
            </a:xfrm>
            <a:prstGeom prst="roundRect">
              <a:avLst/>
            </a:prstGeom>
            <a:solidFill>
              <a:schemeClr val="accent3">
                <a:lumMod val="20000"/>
                <a:lumOff val="80000"/>
              </a:schemeClr>
            </a:solidFill>
            <a:ln w="952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dirty="0">
                <a:solidFill>
                  <a:srgbClr val="000000"/>
                </a:solidFill>
                <a:latin typeface="Arial Narrow" panose="020B0606020202030204" pitchFamily="34" charset="0"/>
                <a:cs typeface="Times New Roman" pitchFamily="18" charset="0"/>
              </a:endParaRPr>
            </a:p>
          </p:txBody>
        </p:sp>
        <p:sp>
          <p:nvSpPr>
            <p:cNvPr id="55" name="TextBox 54"/>
            <p:cNvSpPr txBox="1"/>
            <p:nvPr/>
          </p:nvSpPr>
          <p:spPr>
            <a:xfrm>
              <a:off x="1571137" y="769411"/>
              <a:ext cx="1441420" cy="369332"/>
            </a:xfrm>
            <a:prstGeom prst="rect">
              <a:avLst/>
            </a:prstGeom>
            <a:noFill/>
          </p:spPr>
          <p:txBody>
            <a:bodyPr wrap="none" rtlCol="0">
              <a:spAutoFit/>
            </a:bodyPr>
            <a:lstStyle/>
            <a:p>
              <a:r>
                <a:rPr lang="en-GB" dirty="0">
                  <a:solidFill>
                    <a:schemeClr val="accent2">
                      <a:lumMod val="50000"/>
                    </a:schemeClr>
                  </a:solidFill>
                  <a:latin typeface="Arial Narrow" panose="020B0606020202030204" pitchFamily="34" charset="0"/>
                  <a:cs typeface="Times New Roman" pitchFamily="18" charset="0"/>
                </a:rPr>
                <a:t>Belief updating</a:t>
              </a:r>
            </a:p>
          </p:txBody>
        </p:sp>
        <p:sp>
          <p:nvSpPr>
            <p:cNvPr id="171" name="Rounded Rectangle 170"/>
            <p:cNvSpPr/>
            <p:nvPr/>
          </p:nvSpPr>
          <p:spPr>
            <a:xfrm>
              <a:off x="443514" y="1148863"/>
              <a:ext cx="3987813" cy="1820983"/>
            </a:xfrm>
            <a:prstGeom prst="roundRect">
              <a:avLst/>
            </a:prstGeom>
            <a:solidFill>
              <a:schemeClr val="accent1">
                <a:lumMod val="20000"/>
                <a:lumOff val="80000"/>
              </a:schemeClr>
            </a:solidFill>
            <a:ln w="952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dirty="0">
                <a:solidFill>
                  <a:srgbClr val="000000"/>
                </a:solidFill>
                <a:latin typeface="Arial Narrow" panose="020B0606020202030204" pitchFamily="34" charset="0"/>
                <a:cs typeface="Times New Roman" pitchFamily="18" charset="0"/>
              </a:endParaRPr>
            </a:p>
          </p:txBody>
        </p:sp>
        <p:grpSp>
          <p:nvGrpSpPr>
            <p:cNvPr id="3" name="Group 178"/>
            <p:cNvGrpSpPr/>
            <p:nvPr/>
          </p:nvGrpSpPr>
          <p:grpSpPr>
            <a:xfrm>
              <a:off x="591772" y="1405916"/>
              <a:ext cx="3783980" cy="1323439"/>
              <a:chOff x="542702" y="1405916"/>
              <a:chExt cx="3783980" cy="1323439"/>
            </a:xfrm>
          </p:grpSpPr>
          <p:sp>
            <p:nvSpPr>
              <p:cNvPr id="57" name="TextBox 56"/>
              <p:cNvSpPr txBox="1"/>
              <p:nvPr/>
            </p:nvSpPr>
            <p:spPr>
              <a:xfrm>
                <a:off x="542702" y="1405916"/>
                <a:ext cx="1342099" cy="1323439"/>
              </a:xfrm>
              <a:prstGeom prst="rect">
                <a:avLst/>
              </a:prstGeom>
              <a:noFill/>
            </p:spPr>
            <p:txBody>
              <a:bodyPr wrap="none" rtlCol="0">
                <a:spAutoFit/>
              </a:bodyPr>
              <a:lstStyle/>
              <a:p>
                <a:pPr algn="r"/>
                <a:r>
                  <a:rPr lang="en-GB" sz="1600" dirty="0">
                    <a:solidFill>
                      <a:schemeClr val="accent2">
                        <a:lumMod val="50000"/>
                      </a:schemeClr>
                    </a:solidFill>
                    <a:latin typeface="Arial Narrow" panose="020B0606020202030204" pitchFamily="34" charset="0"/>
                    <a:cs typeface="Times New Roman" pitchFamily="18" charset="0"/>
                  </a:rPr>
                  <a:t>Perception</a:t>
                </a:r>
              </a:p>
              <a:p>
                <a:pPr algn="r"/>
                <a:endParaRPr lang="en-GB" sz="1600" dirty="0">
                  <a:solidFill>
                    <a:schemeClr val="accent2">
                      <a:lumMod val="50000"/>
                    </a:schemeClr>
                  </a:solidFill>
                  <a:latin typeface="Arial Narrow" panose="020B0606020202030204" pitchFamily="34" charset="0"/>
                  <a:cs typeface="Times New Roman" pitchFamily="18" charset="0"/>
                </a:endParaRPr>
              </a:p>
              <a:p>
                <a:pPr algn="r"/>
                <a:r>
                  <a:rPr lang="en-GB" sz="1600" dirty="0">
                    <a:solidFill>
                      <a:schemeClr val="accent2">
                        <a:lumMod val="50000"/>
                      </a:schemeClr>
                    </a:solidFill>
                    <a:latin typeface="Arial Narrow" panose="020B0606020202030204" pitchFamily="34" charset="0"/>
                    <a:cs typeface="Times New Roman" pitchFamily="18" charset="0"/>
                  </a:rPr>
                  <a:t>Policy selection</a:t>
                </a:r>
              </a:p>
              <a:p>
                <a:pPr algn="r"/>
                <a:endParaRPr lang="en-GB" sz="1600" dirty="0">
                  <a:solidFill>
                    <a:schemeClr val="accent2">
                      <a:lumMod val="50000"/>
                    </a:schemeClr>
                  </a:solidFill>
                  <a:latin typeface="Arial Narrow" panose="020B0606020202030204" pitchFamily="34" charset="0"/>
                  <a:cs typeface="Times New Roman" pitchFamily="18" charset="0"/>
                </a:endParaRPr>
              </a:p>
              <a:p>
                <a:pPr algn="r"/>
                <a:r>
                  <a:rPr lang="en-GB" sz="1600" dirty="0">
                    <a:solidFill>
                      <a:schemeClr val="accent2">
                        <a:lumMod val="50000"/>
                      </a:schemeClr>
                    </a:solidFill>
                    <a:latin typeface="Arial Narrow" panose="020B0606020202030204" pitchFamily="34" charset="0"/>
                    <a:cs typeface="Times New Roman" pitchFamily="18" charset="0"/>
                  </a:rPr>
                  <a:t>Precision</a:t>
                </a:r>
              </a:p>
            </p:txBody>
          </p:sp>
          <p:graphicFrame>
            <p:nvGraphicFramePr>
              <p:cNvPr id="403779" name="Object 323"/>
              <p:cNvGraphicFramePr>
                <a:graphicFrameLocks noChangeAspect="1"/>
              </p:cNvGraphicFramePr>
              <p:nvPr/>
            </p:nvGraphicFramePr>
            <p:xfrm>
              <a:off x="1826369" y="1454149"/>
              <a:ext cx="2500313" cy="1216025"/>
            </p:xfrm>
            <a:graphic>
              <a:graphicData uri="http://schemas.openxmlformats.org/presentationml/2006/ole">
                <mc:AlternateContent xmlns:mc="http://schemas.openxmlformats.org/markup-compatibility/2006">
                  <mc:Choice xmlns:v="urn:schemas-microsoft-com:vml" Requires="v">
                    <p:oleObj spid="_x0000_s428241" name="Equation" r:id="rId4" imgW="2400300" imgH="1168400" progId="Equation.DSMT4">
                      <p:embed/>
                    </p:oleObj>
                  </mc:Choice>
                  <mc:Fallback>
                    <p:oleObj name="Equation" r:id="rId4" imgW="2400300" imgH="1168400" progId="Equation.DSMT4">
                      <p:embed/>
                      <p:pic>
                        <p:nvPicPr>
                          <p:cNvPr id="0" name="Picture 4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26369" y="1454149"/>
                            <a:ext cx="2500313" cy="12160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167" name="Rounded Rectangle 166"/>
            <p:cNvSpPr/>
            <p:nvPr/>
          </p:nvSpPr>
          <p:spPr>
            <a:xfrm>
              <a:off x="455293" y="5261013"/>
              <a:ext cx="3976033" cy="866249"/>
            </a:xfrm>
            <a:prstGeom prst="roundRect">
              <a:avLst/>
            </a:prstGeom>
            <a:solidFill>
              <a:schemeClr val="accent2">
                <a:lumMod val="20000"/>
                <a:lumOff val="80000"/>
              </a:schemeClr>
            </a:solidFill>
            <a:ln w="952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dirty="0">
                <a:solidFill>
                  <a:srgbClr val="000000"/>
                </a:solidFill>
                <a:latin typeface="Arial Narrow" panose="020B0606020202030204" pitchFamily="34" charset="0"/>
                <a:cs typeface="Times New Roman" pitchFamily="18" charset="0"/>
              </a:endParaRPr>
            </a:p>
          </p:txBody>
        </p:sp>
        <p:sp>
          <p:nvSpPr>
            <p:cNvPr id="168" name="TextBox 167"/>
            <p:cNvSpPr txBox="1"/>
            <p:nvPr/>
          </p:nvSpPr>
          <p:spPr>
            <a:xfrm>
              <a:off x="1535071" y="4885135"/>
              <a:ext cx="1513555" cy="369332"/>
            </a:xfrm>
            <a:prstGeom prst="rect">
              <a:avLst/>
            </a:prstGeom>
            <a:noFill/>
          </p:spPr>
          <p:txBody>
            <a:bodyPr wrap="none" rtlCol="0">
              <a:spAutoFit/>
            </a:bodyPr>
            <a:lstStyle/>
            <a:p>
              <a:pPr algn="r"/>
              <a:r>
                <a:rPr lang="en-GB" dirty="0">
                  <a:solidFill>
                    <a:schemeClr val="accent2">
                      <a:lumMod val="50000"/>
                    </a:schemeClr>
                  </a:solidFill>
                  <a:latin typeface="Arial Narrow" panose="020B0606020202030204" pitchFamily="34" charset="0"/>
                  <a:cs typeface="Times New Roman" pitchFamily="18" charset="0"/>
                </a:rPr>
                <a:t>Action selection</a:t>
              </a:r>
            </a:p>
          </p:txBody>
        </p:sp>
        <p:graphicFrame>
          <p:nvGraphicFramePr>
            <p:cNvPr id="169" name="Object 168"/>
            <p:cNvGraphicFramePr>
              <a:graphicFrameLocks noChangeAspect="1"/>
            </p:cNvGraphicFramePr>
            <p:nvPr/>
          </p:nvGraphicFramePr>
          <p:xfrm>
            <a:off x="1624012" y="5581649"/>
            <a:ext cx="1335087" cy="234950"/>
          </p:xfrm>
          <a:graphic>
            <a:graphicData uri="http://schemas.openxmlformats.org/presentationml/2006/ole">
              <mc:AlternateContent xmlns:mc="http://schemas.openxmlformats.org/markup-compatibility/2006">
                <mc:Choice xmlns:v="urn:schemas-microsoft-com:vml" Requires="v">
                  <p:oleObj spid="_x0000_s428242" name="Equation" r:id="rId6" imgW="1447800" imgH="228600" progId="Equation.DSMT4">
                    <p:embed/>
                  </p:oleObj>
                </mc:Choice>
                <mc:Fallback>
                  <p:oleObj name="Equation" r:id="rId6" imgW="1447800" imgH="228600" progId="Equation.DSMT4">
                    <p:embed/>
                    <p:pic>
                      <p:nvPicPr>
                        <p:cNvPr id="0" name="Picture 4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24012" y="5581649"/>
                          <a:ext cx="1335087" cy="2349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43804" name="Object 92"/>
            <p:cNvGraphicFramePr>
              <a:graphicFrameLocks noChangeAspect="1"/>
            </p:cNvGraphicFramePr>
            <p:nvPr/>
          </p:nvGraphicFramePr>
          <p:xfrm>
            <a:off x="1670049" y="3756024"/>
            <a:ext cx="1244600" cy="457200"/>
          </p:xfrm>
          <a:graphic>
            <a:graphicData uri="http://schemas.openxmlformats.org/presentationml/2006/ole">
              <mc:AlternateContent xmlns:mc="http://schemas.openxmlformats.org/markup-compatibility/2006">
                <mc:Choice xmlns:v="urn:schemas-microsoft-com:vml" Requires="v">
                  <p:oleObj spid="_x0000_s428243" name="Equation" r:id="rId8" imgW="1244600" imgH="457200" progId="Equation.DSMT4">
                    <p:embed/>
                  </p:oleObj>
                </mc:Choice>
                <mc:Fallback>
                  <p:oleObj name="Equation" r:id="rId8" imgW="1244600" imgH="457200" progId="Equation.DSMT4">
                    <p:embed/>
                    <p:pic>
                      <p:nvPicPr>
                        <p:cNvPr id="0" name="Picture 4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670049" y="3756024"/>
                          <a:ext cx="1244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78" name="TextBox 177"/>
            <p:cNvSpPr txBox="1"/>
            <p:nvPr/>
          </p:nvSpPr>
          <p:spPr>
            <a:xfrm>
              <a:off x="1830022" y="3172643"/>
              <a:ext cx="923651" cy="369332"/>
            </a:xfrm>
            <a:prstGeom prst="rect">
              <a:avLst/>
            </a:prstGeom>
            <a:noFill/>
          </p:spPr>
          <p:txBody>
            <a:bodyPr wrap="none" rtlCol="0">
              <a:spAutoFit/>
            </a:bodyPr>
            <a:lstStyle/>
            <a:p>
              <a:r>
                <a:rPr lang="en-GB" dirty="0">
                  <a:solidFill>
                    <a:schemeClr val="accent2">
                      <a:lumMod val="50000"/>
                    </a:schemeClr>
                  </a:solidFill>
                  <a:latin typeface="Arial Narrow" panose="020B0606020202030204" pitchFamily="34" charset="0"/>
                  <a:cs typeface="Times New Roman" pitchFamily="18" charset="0"/>
                </a:rPr>
                <a:t>Learning</a:t>
              </a:r>
            </a:p>
          </p:txBody>
        </p:sp>
      </p:grpSp>
      <p:sp>
        <p:nvSpPr>
          <p:cNvPr id="47" name="TextBox 46"/>
          <p:cNvSpPr txBox="1"/>
          <p:nvPr/>
        </p:nvSpPr>
        <p:spPr>
          <a:xfrm>
            <a:off x="5379024" y="1500930"/>
            <a:ext cx="2395207" cy="461665"/>
          </a:xfrm>
          <a:prstGeom prst="rect">
            <a:avLst/>
          </a:prstGeom>
          <a:noFill/>
        </p:spPr>
        <p:txBody>
          <a:bodyPr wrap="none" rtlCol="0">
            <a:spAutoFit/>
          </a:bodyPr>
          <a:lstStyle/>
          <a:p>
            <a:r>
              <a:rPr lang="en-GB" sz="2400" dirty="0">
                <a:solidFill>
                  <a:schemeClr val="accent2">
                    <a:lumMod val="50000"/>
                  </a:schemeClr>
                </a:solidFill>
                <a:latin typeface="Arial Narrow" panose="020B0606020202030204" pitchFamily="34" charset="0"/>
                <a:cs typeface="Times New Roman" pitchFamily="18" charset="0"/>
              </a:rPr>
              <a:t>Functional anatomy</a:t>
            </a:r>
          </a:p>
        </p:txBody>
      </p:sp>
      <p:grpSp>
        <p:nvGrpSpPr>
          <p:cNvPr id="91" name="Group 90"/>
          <p:cNvGrpSpPr/>
          <p:nvPr/>
        </p:nvGrpSpPr>
        <p:grpSpPr>
          <a:xfrm>
            <a:off x="3520705" y="1633415"/>
            <a:ext cx="4968691" cy="4275121"/>
            <a:chOff x="3520705" y="1633415"/>
            <a:chExt cx="4968691" cy="4275121"/>
          </a:xfrm>
        </p:grpSpPr>
        <p:pic>
          <p:nvPicPr>
            <p:cNvPr id="153" name="Picture 111" descr="https://62e528761d0685343e1c-f3d1b99a743ffa4142d9d7f1978d9686.ssl.cf2.rackcdn.com/files/20486/area14mp/qh38bc9p-1361418261.jpg"/>
            <p:cNvPicPr>
              <a:picLocks noChangeAspect="1" noChangeArrowheads="1"/>
            </p:cNvPicPr>
            <p:nvPr/>
          </p:nvPicPr>
          <p:blipFill>
            <a:blip r:embed="rId10" cstate="print">
              <a:clrChange>
                <a:clrFrom>
                  <a:srgbClr val="FFFFFF"/>
                </a:clrFrom>
                <a:clrTo>
                  <a:srgbClr val="FFFFFF">
                    <a:alpha val="0"/>
                  </a:srgbClr>
                </a:clrTo>
              </a:clrChange>
              <a:duotone>
                <a:schemeClr val="bg2">
                  <a:shade val="45000"/>
                  <a:satMod val="135000"/>
                </a:schemeClr>
                <a:prstClr val="white"/>
              </a:duotone>
            </a:blip>
            <a:srcRect l="5950" t="-2702" r="6233" b="12905"/>
            <a:stretch>
              <a:fillRect/>
            </a:stretch>
          </p:blipFill>
          <p:spPr bwMode="auto">
            <a:xfrm>
              <a:off x="3520705" y="1633415"/>
              <a:ext cx="4968691" cy="4275121"/>
            </a:xfrm>
            <a:prstGeom prst="rect">
              <a:avLst/>
            </a:prstGeom>
            <a:noFill/>
            <a:ln w="19050">
              <a:noFill/>
            </a:ln>
          </p:spPr>
        </p:pic>
        <p:sp>
          <p:nvSpPr>
            <p:cNvPr id="142" name="TextBox 141"/>
            <p:cNvSpPr txBox="1"/>
            <p:nvPr/>
          </p:nvSpPr>
          <p:spPr>
            <a:xfrm>
              <a:off x="4043903" y="3600366"/>
              <a:ext cx="1101584" cy="261610"/>
            </a:xfrm>
            <a:prstGeom prst="rect">
              <a:avLst/>
            </a:prstGeom>
            <a:noFill/>
          </p:spPr>
          <p:txBody>
            <a:bodyPr wrap="none" rtlCol="0">
              <a:spAutoFit/>
            </a:bodyPr>
            <a:lstStyle/>
            <a:p>
              <a:r>
                <a:rPr lang="en-GB" sz="1100" b="1" dirty="0">
                  <a:solidFill>
                    <a:schemeClr val="accent2">
                      <a:lumMod val="50000"/>
                    </a:schemeClr>
                  </a:solidFill>
                  <a:latin typeface="Arial Narrow" panose="020B0606020202030204" pitchFamily="34" charset="0"/>
                  <a:cs typeface="Times New Roman" pitchFamily="18" charset="0"/>
                </a:rPr>
                <a:t>prefrontal cortex</a:t>
              </a:r>
            </a:p>
          </p:txBody>
        </p:sp>
        <p:sp>
          <p:nvSpPr>
            <p:cNvPr id="26" name="Oval 25"/>
            <p:cNvSpPr/>
            <p:nvPr/>
          </p:nvSpPr>
          <p:spPr>
            <a:xfrm>
              <a:off x="5698132" y="4917226"/>
              <a:ext cx="467724" cy="490654"/>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solidFill>
                  <a:schemeClr val="accent2">
                    <a:lumMod val="50000"/>
                  </a:schemeClr>
                </a:solidFill>
                <a:latin typeface="Arial Narrow" panose="020B0606020202030204" pitchFamily="34" charset="0"/>
                <a:cs typeface="Times New Roman" pitchFamily="18" charset="0"/>
              </a:endParaRPr>
            </a:p>
          </p:txBody>
        </p:sp>
        <p:graphicFrame>
          <p:nvGraphicFramePr>
            <p:cNvPr id="27" name="Object 26"/>
            <p:cNvGraphicFramePr>
              <a:graphicFrameLocks noChangeAspect="1"/>
            </p:cNvGraphicFramePr>
            <p:nvPr>
              <p:extLst>
                <p:ext uri="{D42A27DB-BD31-4B8C-83A1-F6EECF244321}">
                  <p14:modId xmlns:p14="http://schemas.microsoft.com/office/powerpoint/2010/main" val="1594363310"/>
                </p:ext>
              </p:extLst>
            </p:nvPr>
          </p:nvGraphicFramePr>
          <p:xfrm>
            <a:off x="5850818" y="4977761"/>
            <a:ext cx="600075" cy="422275"/>
          </p:xfrm>
          <a:graphic>
            <a:graphicData uri="http://schemas.openxmlformats.org/presentationml/2006/ole">
              <mc:AlternateContent xmlns:mc="http://schemas.openxmlformats.org/markup-compatibility/2006">
                <mc:Choice xmlns:v="urn:schemas-microsoft-com:vml" Requires="v">
                  <p:oleObj spid="_x0000_s428244" name="Equation" r:id="rId11" imgW="355320" imgH="241200" progId="Equation.DSMT4">
                    <p:embed/>
                  </p:oleObj>
                </mc:Choice>
                <mc:Fallback>
                  <p:oleObj name="Equation" r:id="rId11" imgW="355320" imgH="241200" progId="Equation.DSMT4">
                    <p:embed/>
                    <p:pic>
                      <p:nvPicPr>
                        <p:cNvPr id="0" name="Picture 50"/>
                        <p:cNvPicPr>
                          <a:picLocks noChangeAspect="1" noChangeArrowheads="1"/>
                        </p:cNvPicPr>
                        <p:nvPr/>
                      </p:nvPicPr>
                      <p:blipFill>
                        <a:blip r:embed="rId12"/>
                        <a:srcRect/>
                        <a:stretch>
                          <a:fillRect/>
                        </a:stretch>
                      </p:blipFill>
                      <p:spPr bwMode="auto">
                        <a:xfrm>
                          <a:off x="5850818" y="4977761"/>
                          <a:ext cx="600075" cy="4222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2" name="Oval 31"/>
            <p:cNvSpPr/>
            <p:nvPr/>
          </p:nvSpPr>
          <p:spPr>
            <a:xfrm>
              <a:off x="5698132" y="2564780"/>
              <a:ext cx="467724" cy="490654"/>
            </a:xfrm>
            <a:prstGeom prst="ellipse">
              <a:avLst/>
            </a:prstGeom>
            <a:solidFill>
              <a:schemeClr val="accent2">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solidFill>
                  <a:schemeClr val="accent2">
                    <a:lumMod val="50000"/>
                  </a:schemeClr>
                </a:solidFill>
                <a:latin typeface="Arial Narrow" panose="020B0606020202030204" pitchFamily="34" charset="0"/>
                <a:cs typeface="Times New Roman" pitchFamily="18" charset="0"/>
              </a:endParaRPr>
            </a:p>
          </p:txBody>
        </p:sp>
        <p:graphicFrame>
          <p:nvGraphicFramePr>
            <p:cNvPr id="33" name="Object 32"/>
            <p:cNvGraphicFramePr>
              <a:graphicFrameLocks noChangeAspect="1"/>
            </p:cNvGraphicFramePr>
            <p:nvPr/>
          </p:nvGraphicFramePr>
          <p:xfrm>
            <a:off x="5797850" y="2591639"/>
            <a:ext cx="268288" cy="400050"/>
          </p:xfrm>
          <a:graphic>
            <a:graphicData uri="http://schemas.openxmlformats.org/presentationml/2006/ole">
              <mc:AlternateContent xmlns:mc="http://schemas.openxmlformats.org/markup-compatibility/2006">
                <mc:Choice xmlns:v="urn:schemas-microsoft-com:vml" Requires="v">
                  <p:oleObj spid="_x0000_s428245" name="Equation" r:id="rId13" imgW="152334" imgH="228501" progId="Equation.DSMT4">
                    <p:embed/>
                  </p:oleObj>
                </mc:Choice>
                <mc:Fallback>
                  <p:oleObj name="Equation" r:id="rId13" imgW="152334" imgH="228501" progId="Equation.DSMT4">
                    <p:embed/>
                    <p:pic>
                      <p:nvPicPr>
                        <p:cNvPr id="0" name="Picture 51"/>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797850" y="2591639"/>
                          <a:ext cx="268288" cy="4000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49" name="Curved Connector 48"/>
            <p:cNvCxnSpPr>
              <a:stCxn id="26" idx="6"/>
              <a:endCxn id="28" idx="6"/>
            </p:cNvCxnSpPr>
            <p:nvPr/>
          </p:nvCxnSpPr>
          <p:spPr>
            <a:xfrm flipV="1">
              <a:off x="6165856" y="4286317"/>
              <a:ext cx="14812" cy="876236"/>
            </a:xfrm>
            <a:prstGeom prst="curvedConnector3">
              <a:avLst>
                <a:gd name="adj1" fmla="val 1643343"/>
              </a:avLst>
            </a:prstGeom>
            <a:ln w="12700">
              <a:solidFill>
                <a:schemeClr val="accent2">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6" name="Curved Connector 95"/>
            <p:cNvCxnSpPr>
              <a:stCxn id="30" idx="4"/>
              <a:endCxn id="54" idx="6"/>
            </p:cNvCxnSpPr>
            <p:nvPr/>
          </p:nvCxnSpPr>
          <p:spPr>
            <a:xfrm rot="5400000">
              <a:off x="7440172" y="4434215"/>
              <a:ext cx="203350" cy="613796"/>
            </a:xfrm>
            <a:prstGeom prst="curvedConnector2">
              <a:avLst/>
            </a:prstGeom>
            <a:ln w="19050">
              <a:solidFill>
                <a:schemeClr val="accent2">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8" name="Curved Connector 37"/>
            <p:cNvCxnSpPr>
              <a:stCxn id="28" idx="2"/>
              <a:endCxn id="26" idx="2"/>
            </p:cNvCxnSpPr>
            <p:nvPr/>
          </p:nvCxnSpPr>
          <p:spPr>
            <a:xfrm rot="10800000" flipH="1" flipV="1">
              <a:off x="5683320" y="4286317"/>
              <a:ext cx="14811" cy="876236"/>
            </a:xfrm>
            <a:prstGeom prst="curvedConnector3">
              <a:avLst>
                <a:gd name="adj1" fmla="val -1543447"/>
              </a:avLst>
            </a:prstGeom>
            <a:ln w="12700">
              <a:solidFill>
                <a:schemeClr val="accent2">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9" name="TextBox 108"/>
            <p:cNvSpPr txBox="1"/>
            <p:nvPr/>
          </p:nvSpPr>
          <p:spPr>
            <a:xfrm>
              <a:off x="5628065" y="5431899"/>
              <a:ext cx="607859" cy="261610"/>
            </a:xfrm>
            <a:prstGeom prst="rect">
              <a:avLst/>
            </a:prstGeom>
            <a:noFill/>
          </p:spPr>
          <p:txBody>
            <a:bodyPr wrap="none" rtlCol="0">
              <a:spAutoFit/>
            </a:bodyPr>
            <a:lstStyle/>
            <a:p>
              <a:r>
                <a:rPr lang="en-GB" sz="1100" b="1" dirty="0">
                  <a:solidFill>
                    <a:schemeClr val="accent2">
                      <a:lumMod val="50000"/>
                    </a:schemeClr>
                  </a:solidFill>
                  <a:latin typeface="Arial Narrow" panose="020B0606020202030204" pitchFamily="34" charset="0"/>
                  <a:cs typeface="Times New Roman" pitchFamily="18" charset="0"/>
                </a:rPr>
                <a:t>VTA/SN</a:t>
              </a:r>
            </a:p>
          </p:txBody>
        </p:sp>
        <p:sp>
          <p:nvSpPr>
            <p:cNvPr id="143" name="TextBox 142"/>
            <p:cNvSpPr txBox="1"/>
            <p:nvPr/>
          </p:nvSpPr>
          <p:spPr>
            <a:xfrm>
              <a:off x="4802761" y="2508635"/>
              <a:ext cx="889987" cy="261610"/>
            </a:xfrm>
            <a:prstGeom prst="rect">
              <a:avLst/>
            </a:prstGeom>
            <a:noFill/>
          </p:spPr>
          <p:txBody>
            <a:bodyPr wrap="none" rtlCol="0">
              <a:spAutoFit/>
            </a:bodyPr>
            <a:lstStyle/>
            <a:p>
              <a:r>
                <a:rPr lang="en-GB" sz="1100" b="1" dirty="0">
                  <a:solidFill>
                    <a:schemeClr val="accent2">
                      <a:lumMod val="50000"/>
                    </a:schemeClr>
                  </a:solidFill>
                  <a:latin typeface="Arial Narrow" panose="020B0606020202030204" pitchFamily="34" charset="0"/>
                  <a:cs typeface="Times New Roman" pitchFamily="18" charset="0"/>
                </a:rPr>
                <a:t>motor cortex</a:t>
              </a:r>
            </a:p>
          </p:txBody>
        </p:sp>
        <p:sp>
          <p:nvSpPr>
            <p:cNvPr id="144" name="TextBox 143"/>
            <p:cNvSpPr txBox="1"/>
            <p:nvPr/>
          </p:nvSpPr>
          <p:spPr>
            <a:xfrm>
              <a:off x="7243103" y="3263239"/>
              <a:ext cx="1031051" cy="261610"/>
            </a:xfrm>
            <a:prstGeom prst="rect">
              <a:avLst/>
            </a:prstGeom>
            <a:noFill/>
          </p:spPr>
          <p:txBody>
            <a:bodyPr wrap="none" rtlCol="0">
              <a:spAutoFit/>
            </a:bodyPr>
            <a:lstStyle/>
            <a:p>
              <a:r>
                <a:rPr lang="en-GB" sz="1100" b="1" dirty="0">
                  <a:solidFill>
                    <a:schemeClr val="accent2">
                      <a:lumMod val="50000"/>
                    </a:schemeClr>
                  </a:solidFill>
                  <a:latin typeface="Arial Narrow" panose="020B0606020202030204" pitchFamily="34" charset="0"/>
                  <a:cs typeface="Times New Roman" pitchFamily="18" charset="0"/>
                </a:rPr>
                <a:t>occipital cortex</a:t>
              </a:r>
            </a:p>
          </p:txBody>
        </p:sp>
        <p:sp>
          <p:nvSpPr>
            <p:cNvPr id="146" name="TextBox 145"/>
            <p:cNvSpPr txBox="1"/>
            <p:nvPr/>
          </p:nvSpPr>
          <p:spPr>
            <a:xfrm>
              <a:off x="5612035" y="3609271"/>
              <a:ext cx="639919" cy="261610"/>
            </a:xfrm>
            <a:prstGeom prst="rect">
              <a:avLst/>
            </a:prstGeom>
            <a:noFill/>
          </p:spPr>
          <p:txBody>
            <a:bodyPr wrap="none" rtlCol="0">
              <a:spAutoFit/>
            </a:bodyPr>
            <a:lstStyle/>
            <a:p>
              <a:r>
                <a:rPr lang="en-GB" sz="1100" b="1" dirty="0">
                  <a:solidFill>
                    <a:schemeClr val="accent2">
                      <a:lumMod val="50000"/>
                    </a:schemeClr>
                  </a:solidFill>
                  <a:latin typeface="Arial Narrow" panose="020B0606020202030204" pitchFamily="34" charset="0"/>
                  <a:cs typeface="Times New Roman" pitchFamily="18" charset="0"/>
                </a:rPr>
                <a:t>striatum</a:t>
              </a:r>
            </a:p>
          </p:txBody>
        </p:sp>
        <p:sp>
          <p:nvSpPr>
            <p:cNvPr id="30" name="Oval 29"/>
            <p:cNvSpPr/>
            <p:nvPr/>
          </p:nvSpPr>
          <p:spPr>
            <a:xfrm>
              <a:off x="7503057" y="3933195"/>
              <a:ext cx="691375" cy="706243"/>
            </a:xfrm>
            <a:prstGeom prst="ellipse">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solidFill>
                  <a:schemeClr val="accent2">
                    <a:lumMod val="50000"/>
                  </a:schemeClr>
                </a:solidFill>
                <a:latin typeface="Arial Narrow" panose="020B0606020202030204" pitchFamily="34" charset="0"/>
                <a:cs typeface="Times New Roman" pitchFamily="18" charset="0"/>
              </a:endParaRPr>
            </a:p>
          </p:txBody>
        </p:sp>
        <p:graphicFrame>
          <p:nvGraphicFramePr>
            <p:cNvPr id="31" name="Object 30"/>
            <p:cNvGraphicFramePr>
              <a:graphicFrameLocks noChangeAspect="1"/>
            </p:cNvGraphicFramePr>
            <p:nvPr/>
          </p:nvGraphicFramePr>
          <p:xfrm>
            <a:off x="7742688" y="4062053"/>
            <a:ext cx="266700" cy="401637"/>
          </p:xfrm>
          <a:graphic>
            <a:graphicData uri="http://schemas.openxmlformats.org/presentationml/2006/ole">
              <mc:AlternateContent xmlns:mc="http://schemas.openxmlformats.org/markup-compatibility/2006">
                <mc:Choice xmlns:v="urn:schemas-microsoft-com:vml" Requires="v">
                  <p:oleObj spid="_x0000_s428246" name="Equation" r:id="rId15" imgW="152334" imgH="228501" progId="Equation.DSMT4">
                    <p:embed/>
                  </p:oleObj>
                </mc:Choice>
                <mc:Fallback>
                  <p:oleObj name="Equation" r:id="rId15" imgW="152334" imgH="228501" progId="Equation.DSMT4">
                    <p:embed/>
                    <p:pic>
                      <p:nvPicPr>
                        <p:cNvPr id="0" name="Picture 52"/>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7742688" y="4062053"/>
                          <a:ext cx="266700" cy="4016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8" name="Oval 27"/>
            <p:cNvSpPr/>
            <p:nvPr/>
          </p:nvSpPr>
          <p:spPr>
            <a:xfrm>
              <a:off x="5683321" y="4022201"/>
              <a:ext cx="497347" cy="528231"/>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solidFill>
                  <a:schemeClr val="accent2">
                    <a:lumMod val="50000"/>
                  </a:schemeClr>
                </a:solidFill>
                <a:latin typeface="Arial Narrow" panose="020B0606020202030204" pitchFamily="34" charset="0"/>
                <a:cs typeface="Times New Roman" pitchFamily="18" charset="0"/>
              </a:endParaRPr>
            </a:p>
          </p:txBody>
        </p:sp>
        <p:graphicFrame>
          <p:nvGraphicFramePr>
            <p:cNvPr id="29" name="Object 28"/>
            <p:cNvGraphicFramePr>
              <a:graphicFrameLocks noChangeAspect="1"/>
            </p:cNvGraphicFramePr>
            <p:nvPr/>
          </p:nvGraphicFramePr>
          <p:xfrm>
            <a:off x="5808902" y="4166460"/>
            <a:ext cx="246185" cy="239713"/>
          </p:xfrm>
          <a:graphic>
            <a:graphicData uri="http://schemas.openxmlformats.org/presentationml/2006/ole">
              <mc:AlternateContent xmlns:mc="http://schemas.openxmlformats.org/markup-compatibility/2006">
                <mc:Choice xmlns:v="urn:schemas-microsoft-com:vml" Requires="v">
                  <p:oleObj spid="_x0000_s428247" name="Equation" r:id="rId17" imgW="139700" imgH="139700" progId="Equation.DSMT4">
                    <p:embed/>
                  </p:oleObj>
                </mc:Choice>
                <mc:Fallback>
                  <p:oleObj name="Equation" r:id="rId17" imgW="139700" imgH="139700" progId="Equation.DSMT4">
                    <p:embed/>
                    <p:pic>
                      <p:nvPicPr>
                        <p:cNvPr id="0" name="Picture 53"/>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5808902" y="4166460"/>
                          <a:ext cx="246185" cy="2397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59" name="Curved Connector 58"/>
            <p:cNvCxnSpPr>
              <a:stCxn id="32" idx="4"/>
              <a:endCxn id="28" idx="0"/>
            </p:cNvCxnSpPr>
            <p:nvPr/>
          </p:nvCxnSpPr>
          <p:spPr>
            <a:xfrm rot="16200000" flipH="1">
              <a:off x="5448611" y="3538816"/>
              <a:ext cx="966767" cy="1"/>
            </a:xfrm>
            <a:prstGeom prst="curvedConnector3">
              <a:avLst>
                <a:gd name="adj1" fmla="val 50000"/>
              </a:avLst>
            </a:prstGeom>
            <a:ln w="19050">
              <a:solidFill>
                <a:schemeClr val="accent2">
                  <a:lumMod val="7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0" name="Curved Connector 69"/>
            <p:cNvCxnSpPr>
              <a:stCxn id="50" idx="6"/>
              <a:endCxn id="28" idx="2"/>
            </p:cNvCxnSpPr>
            <p:nvPr/>
          </p:nvCxnSpPr>
          <p:spPr>
            <a:xfrm flipV="1">
              <a:off x="4884615" y="4286317"/>
              <a:ext cx="798706" cy="2879"/>
            </a:xfrm>
            <a:prstGeom prst="curvedConnector3">
              <a:avLst>
                <a:gd name="adj1" fmla="val 50000"/>
              </a:avLst>
            </a:prstGeom>
            <a:ln w="19050">
              <a:solidFill>
                <a:schemeClr val="accent2">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4" name="Oval 53"/>
            <p:cNvSpPr/>
            <p:nvPr/>
          </p:nvSpPr>
          <p:spPr>
            <a:xfrm>
              <a:off x="6543574" y="4489666"/>
              <a:ext cx="691375" cy="706243"/>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solidFill>
                  <a:schemeClr val="accent2">
                    <a:lumMod val="50000"/>
                  </a:schemeClr>
                </a:solidFill>
                <a:latin typeface="Arial Narrow" panose="020B0606020202030204" pitchFamily="34" charset="0"/>
                <a:cs typeface="Times New Roman" pitchFamily="18" charset="0"/>
              </a:endParaRPr>
            </a:p>
          </p:txBody>
        </p:sp>
        <p:graphicFrame>
          <p:nvGraphicFramePr>
            <p:cNvPr id="68621" name="Object 13"/>
            <p:cNvGraphicFramePr>
              <a:graphicFrameLocks noChangeAspect="1"/>
            </p:cNvGraphicFramePr>
            <p:nvPr/>
          </p:nvGraphicFramePr>
          <p:xfrm>
            <a:off x="6734438" y="4624347"/>
            <a:ext cx="278423" cy="415925"/>
          </p:xfrm>
          <a:graphic>
            <a:graphicData uri="http://schemas.openxmlformats.org/presentationml/2006/ole">
              <mc:AlternateContent xmlns:mc="http://schemas.openxmlformats.org/markup-compatibility/2006">
                <mc:Choice xmlns:v="urn:schemas-microsoft-com:vml" Requires="v">
                  <p:oleObj spid="_x0000_s428248" name="Equation" r:id="rId19" imgW="164957" imgH="241091" progId="Equation.DSMT4">
                    <p:embed/>
                  </p:oleObj>
                </mc:Choice>
                <mc:Fallback>
                  <p:oleObj name="Equation" r:id="rId19" imgW="164957" imgH="241091" progId="Equation.DSMT4">
                    <p:embed/>
                    <p:pic>
                      <p:nvPicPr>
                        <p:cNvPr id="0" name="Picture 54"/>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6734438" y="4624347"/>
                          <a:ext cx="278423" cy="4159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63" name="Curved Connector 86"/>
            <p:cNvCxnSpPr>
              <a:stCxn id="50" idx="4"/>
              <a:endCxn id="54" idx="2"/>
            </p:cNvCxnSpPr>
            <p:nvPr/>
          </p:nvCxnSpPr>
          <p:spPr>
            <a:xfrm rot="16200000" flipH="1">
              <a:off x="5442435" y="3741649"/>
              <a:ext cx="211166" cy="1991112"/>
            </a:xfrm>
            <a:prstGeom prst="curvedConnector2">
              <a:avLst/>
            </a:prstGeom>
            <a:ln w="19050">
              <a:solidFill>
                <a:srgbClr val="990033"/>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50" name="Oval 49"/>
            <p:cNvSpPr/>
            <p:nvPr/>
          </p:nvSpPr>
          <p:spPr>
            <a:xfrm>
              <a:off x="4220308" y="3946769"/>
              <a:ext cx="664307" cy="684853"/>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solidFill>
                  <a:schemeClr val="accent2">
                    <a:lumMod val="50000"/>
                  </a:schemeClr>
                </a:solidFill>
                <a:latin typeface="Arial Narrow" panose="020B0606020202030204" pitchFamily="34" charset="0"/>
                <a:cs typeface="Times New Roman" pitchFamily="18" charset="0"/>
              </a:endParaRPr>
            </a:p>
          </p:txBody>
        </p:sp>
        <p:graphicFrame>
          <p:nvGraphicFramePr>
            <p:cNvPr id="8" name="Object 7"/>
            <p:cNvGraphicFramePr>
              <a:graphicFrameLocks noChangeAspect="1"/>
            </p:cNvGraphicFramePr>
            <p:nvPr/>
          </p:nvGraphicFramePr>
          <p:xfrm>
            <a:off x="4426306" y="4131535"/>
            <a:ext cx="277812" cy="309563"/>
          </p:xfrm>
          <a:graphic>
            <a:graphicData uri="http://schemas.openxmlformats.org/presentationml/2006/ole">
              <mc:AlternateContent xmlns:mc="http://schemas.openxmlformats.org/markup-compatibility/2006">
                <mc:Choice xmlns:v="urn:schemas-microsoft-com:vml" Requires="v">
                  <p:oleObj spid="_x0000_s428249" name="Equation" r:id="rId21" imgW="164814" imgH="177492" progId="Equation.DSMT4">
                    <p:embed/>
                  </p:oleObj>
                </mc:Choice>
                <mc:Fallback>
                  <p:oleObj name="Equation" r:id="rId21" imgW="164814" imgH="177492" progId="Equation.DSMT4">
                    <p:embed/>
                    <p:pic>
                      <p:nvPicPr>
                        <p:cNvPr id="0" name="Picture 55"/>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4426306" y="4131535"/>
                          <a:ext cx="277812" cy="3095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8" name="TextBox 97"/>
            <p:cNvSpPr txBox="1"/>
            <p:nvPr/>
          </p:nvSpPr>
          <p:spPr>
            <a:xfrm>
              <a:off x="6414674" y="4190056"/>
              <a:ext cx="934871" cy="261610"/>
            </a:xfrm>
            <a:prstGeom prst="rect">
              <a:avLst/>
            </a:prstGeom>
            <a:noFill/>
          </p:spPr>
          <p:txBody>
            <a:bodyPr wrap="none" rtlCol="0">
              <a:spAutoFit/>
            </a:bodyPr>
            <a:lstStyle/>
            <a:p>
              <a:r>
                <a:rPr lang="en-GB" sz="1100" b="1" dirty="0">
                  <a:solidFill>
                    <a:schemeClr val="accent2">
                      <a:lumMod val="50000"/>
                    </a:schemeClr>
                  </a:solidFill>
                  <a:latin typeface="Arial Narrow" panose="020B0606020202030204" pitchFamily="34" charset="0"/>
                  <a:cs typeface="Times New Roman" pitchFamily="18" charset="0"/>
                </a:rPr>
                <a:t>hippocampus</a:t>
              </a:r>
            </a:p>
          </p:txBody>
        </p:sp>
        <p:cxnSp>
          <p:nvCxnSpPr>
            <p:cNvPr id="152" name="Curved Connector 58"/>
            <p:cNvCxnSpPr>
              <a:stCxn id="30" idx="0"/>
              <a:endCxn id="32" idx="6"/>
            </p:cNvCxnSpPr>
            <p:nvPr/>
          </p:nvCxnSpPr>
          <p:spPr>
            <a:xfrm rot="16200000" flipV="1">
              <a:off x="6445757" y="2530206"/>
              <a:ext cx="1123088" cy="1682889"/>
            </a:xfrm>
            <a:prstGeom prst="curvedConnector2">
              <a:avLst/>
            </a:prstGeom>
            <a:ln w="19050">
              <a:solidFill>
                <a:schemeClr val="accent2">
                  <a:lumMod val="75000"/>
                </a:schemeClr>
              </a:solidFill>
              <a:prstDash val="sysDot"/>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70" name="Curved Connector 169"/>
            <p:cNvCxnSpPr>
              <a:stCxn id="50" idx="4"/>
              <a:endCxn id="26" idx="2"/>
            </p:cNvCxnSpPr>
            <p:nvPr/>
          </p:nvCxnSpPr>
          <p:spPr>
            <a:xfrm rot="16200000" flipH="1">
              <a:off x="4859832" y="4324252"/>
              <a:ext cx="530931" cy="1145670"/>
            </a:xfrm>
            <a:prstGeom prst="curvedConnector2">
              <a:avLst/>
            </a:prstGeom>
            <a:ln w="19050">
              <a:solidFill>
                <a:schemeClr val="accent2">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630510784"/>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4A77183D-30B8-40A5-BAED-486CC1E1DA3C}"/>
              </a:ext>
            </a:extLst>
          </p:cNvPr>
          <p:cNvGrpSpPr/>
          <p:nvPr/>
        </p:nvGrpSpPr>
        <p:grpSpPr>
          <a:xfrm>
            <a:off x="814431" y="1681579"/>
            <a:ext cx="7165269" cy="4364555"/>
            <a:chOff x="662498" y="1033722"/>
            <a:chExt cx="7165269" cy="4364555"/>
          </a:xfrm>
        </p:grpSpPr>
        <p:cxnSp>
          <p:nvCxnSpPr>
            <p:cNvPr id="342" name="Elbow Connector 341"/>
            <p:cNvCxnSpPr>
              <a:stCxn id="306" idx="6"/>
              <a:endCxn id="422" idx="0"/>
            </p:cNvCxnSpPr>
            <p:nvPr/>
          </p:nvCxnSpPr>
          <p:spPr>
            <a:xfrm>
              <a:off x="6305789" y="1718191"/>
              <a:ext cx="249258" cy="433071"/>
            </a:xfrm>
            <a:prstGeom prst="bentConnector2">
              <a:avLst/>
            </a:prstGeom>
            <a:ln>
              <a:solidFill>
                <a:schemeClr val="accent1">
                  <a:lumMod val="2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47" name="Oval 246"/>
            <p:cNvSpPr/>
            <p:nvPr/>
          </p:nvSpPr>
          <p:spPr>
            <a:xfrm>
              <a:off x="5177505" y="2098092"/>
              <a:ext cx="300641" cy="300641"/>
            </a:xfrm>
            <a:prstGeom prst="ellipse">
              <a:avLst/>
            </a:prstGeom>
            <a:solidFill>
              <a:schemeClr val="bg1"/>
            </a:solidFill>
            <a:ln w="9525">
              <a:solidFill>
                <a:schemeClr val="accent1">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44083" rtl="0" eaLnBrk="1" fontAlgn="base" latinLnBrk="0" hangingPunct="1">
                <a:lnSpc>
                  <a:spcPct val="100000"/>
                </a:lnSpc>
                <a:spcBef>
                  <a:spcPct val="0"/>
                </a:spcBef>
                <a:spcAft>
                  <a:spcPct val="0"/>
                </a:spcAft>
                <a:buClrTx/>
                <a:buSzTx/>
                <a:buFontTx/>
                <a:buNone/>
                <a:tabLst/>
                <a:defRPr/>
              </a:pPr>
              <a:endParaRPr kumimoji="0" lang="en-GB" sz="1108" b="0" i="0" u="none" strike="noStrike" kern="1200" cap="none" spc="0" normalizeH="0" baseline="0" noProof="0">
                <a:ln>
                  <a:noFill/>
                </a:ln>
                <a:solidFill>
                  <a:srgbClr val="2D2D8A">
                    <a:lumMod val="75000"/>
                  </a:srgbClr>
                </a:solidFill>
                <a:effectLst/>
                <a:uLnTx/>
                <a:uFillTx/>
                <a:latin typeface="Arial Narrow" panose="020B0606020202030204" pitchFamily="34" charset="0"/>
                <a:ea typeface="+mn-ea"/>
                <a:cs typeface="+mn-cs"/>
              </a:endParaRPr>
            </a:p>
          </p:txBody>
        </p:sp>
        <p:graphicFrame>
          <p:nvGraphicFramePr>
            <p:cNvPr id="248" name="Object 2"/>
            <p:cNvGraphicFramePr>
              <a:graphicFrameLocks noChangeAspect="1"/>
            </p:cNvGraphicFramePr>
            <p:nvPr/>
          </p:nvGraphicFramePr>
          <p:xfrm>
            <a:off x="5269524" y="2162908"/>
            <a:ext cx="117231" cy="175846"/>
          </p:xfrm>
          <a:graphic>
            <a:graphicData uri="http://schemas.openxmlformats.org/presentationml/2006/ole">
              <mc:AlternateContent xmlns:mc="http://schemas.openxmlformats.org/markup-compatibility/2006">
                <mc:Choice xmlns:v="urn:schemas-microsoft-com:vml" Requires="v">
                  <p:oleObj spid="_x0000_s441418" name="Equation" r:id="rId4" imgW="139700" imgH="228600" progId="Equation.DSMT4">
                    <p:embed/>
                  </p:oleObj>
                </mc:Choice>
                <mc:Fallback>
                  <p:oleObj name="Equation" r:id="rId4" imgW="139700" imgH="228600" progId="Equation.DSMT4">
                    <p:embed/>
                    <p:pic>
                      <p:nvPicPr>
                        <p:cNvPr id="248"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69524" y="2162908"/>
                          <a:ext cx="117231" cy="1758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45" name="Oval 244"/>
            <p:cNvSpPr/>
            <p:nvPr/>
          </p:nvSpPr>
          <p:spPr>
            <a:xfrm>
              <a:off x="5174286" y="2796015"/>
              <a:ext cx="300641" cy="300641"/>
            </a:xfrm>
            <a:prstGeom prst="ellipse">
              <a:avLst/>
            </a:prstGeom>
            <a:solidFill>
              <a:schemeClr val="accent1"/>
            </a:solidFill>
            <a:ln w="9525">
              <a:solidFill>
                <a:schemeClr val="accent1">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44083" rtl="0" eaLnBrk="1" fontAlgn="base" latinLnBrk="0" hangingPunct="1">
                <a:lnSpc>
                  <a:spcPct val="100000"/>
                </a:lnSpc>
                <a:spcBef>
                  <a:spcPct val="0"/>
                </a:spcBef>
                <a:spcAft>
                  <a:spcPct val="0"/>
                </a:spcAft>
                <a:buClrTx/>
                <a:buSzTx/>
                <a:buFontTx/>
                <a:buNone/>
                <a:tabLst/>
                <a:defRPr/>
              </a:pPr>
              <a:endParaRPr kumimoji="0" lang="en-GB" sz="1108" b="0" i="0" u="none" strike="noStrike" kern="1200" cap="none" spc="0" normalizeH="0" baseline="0" noProof="0">
                <a:ln>
                  <a:noFill/>
                </a:ln>
                <a:solidFill>
                  <a:srgbClr val="2D2D8A">
                    <a:lumMod val="75000"/>
                  </a:srgbClr>
                </a:solidFill>
                <a:effectLst/>
                <a:uLnTx/>
                <a:uFillTx/>
                <a:latin typeface="Arial Narrow" panose="020B0606020202030204" pitchFamily="34" charset="0"/>
                <a:ea typeface="+mn-ea"/>
                <a:cs typeface="+mn-cs"/>
              </a:endParaRPr>
            </a:p>
          </p:txBody>
        </p:sp>
        <p:graphicFrame>
          <p:nvGraphicFramePr>
            <p:cNvPr id="246" name="Object 2"/>
            <p:cNvGraphicFramePr>
              <a:graphicFrameLocks noChangeAspect="1"/>
            </p:cNvGraphicFramePr>
            <p:nvPr/>
          </p:nvGraphicFramePr>
          <p:xfrm>
            <a:off x="5260732" y="2860431"/>
            <a:ext cx="127489" cy="175846"/>
          </p:xfrm>
          <a:graphic>
            <a:graphicData uri="http://schemas.openxmlformats.org/presentationml/2006/ole">
              <mc:AlternateContent xmlns:mc="http://schemas.openxmlformats.org/markup-compatibility/2006">
                <mc:Choice xmlns:v="urn:schemas-microsoft-com:vml" Requires="v">
                  <p:oleObj spid="_x0000_s441419" name="Equation" r:id="rId6" imgW="152334" imgH="228501" progId="Equation.DSMT4">
                    <p:embed/>
                  </p:oleObj>
                </mc:Choice>
                <mc:Fallback>
                  <p:oleObj name="Equation" r:id="rId6" imgW="152334" imgH="228501" progId="Equation.DSMT4">
                    <p:embed/>
                    <p:pic>
                      <p:nvPicPr>
                        <p:cNvPr id="246" name="Object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260732" y="2860431"/>
                          <a:ext cx="127489" cy="1758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cxnSp>
          <p:nvCxnSpPr>
            <p:cNvPr id="223" name="Curved Connector 22"/>
            <p:cNvCxnSpPr>
              <a:stCxn id="247" idx="4"/>
              <a:endCxn id="245" idx="0"/>
            </p:cNvCxnSpPr>
            <p:nvPr/>
          </p:nvCxnSpPr>
          <p:spPr>
            <a:xfrm rot="5400000">
              <a:off x="5127575" y="2595765"/>
              <a:ext cx="397283" cy="3219"/>
            </a:xfrm>
            <a:prstGeom prst="curvedConnector3">
              <a:avLst>
                <a:gd name="adj1" fmla="val 50000"/>
              </a:avLst>
            </a:prstGeom>
            <a:ln w="9525">
              <a:solidFill>
                <a:schemeClr val="accent1">
                  <a:lumMod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43" name="Oval 242"/>
            <p:cNvSpPr/>
            <p:nvPr/>
          </p:nvSpPr>
          <p:spPr>
            <a:xfrm>
              <a:off x="6006678" y="2096561"/>
              <a:ext cx="300641" cy="300641"/>
            </a:xfrm>
            <a:prstGeom prst="ellipse">
              <a:avLst/>
            </a:prstGeom>
            <a:solidFill>
              <a:schemeClr val="bg1"/>
            </a:solidFill>
            <a:ln w="9525">
              <a:solidFill>
                <a:schemeClr val="accent1">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44083" rtl="0" eaLnBrk="1" fontAlgn="base" latinLnBrk="0" hangingPunct="1">
                <a:lnSpc>
                  <a:spcPct val="100000"/>
                </a:lnSpc>
                <a:spcBef>
                  <a:spcPct val="0"/>
                </a:spcBef>
                <a:spcAft>
                  <a:spcPct val="0"/>
                </a:spcAft>
                <a:buClrTx/>
                <a:buSzTx/>
                <a:buFontTx/>
                <a:buNone/>
                <a:tabLst/>
                <a:defRPr/>
              </a:pPr>
              <a:endParaRPr kumimoji="0" lang="en-GB" sz="1108" b="0" i="0" u="none" strike="noStrike" kern="1200" cap="none" spc="0" normalizeH="0" baseline="0" noProof="0">
                <a:ln>
                  <a:noFill/>
                </a:ln>
                <a:solidFill>
                  <a:srgbClr val="2D2D8A">
                    <a:lumMod val="75000"/>
                  </a:srgbClr>
                </a:solidFill>
                <a:effectLst/>
                <a:uLnTx/>
                <a:uFillTx/>
                <a:latin typeface="Arial Narrow" panose="020B0606020202030204" pitchFamily="34" charset="0"/>
                <a:ea typeface="+mn-ea"/>
                <a:cs typeface="+mn-cs"/>
              </a:endParaRPr>
            </a:p>
          </p:txBody>
        </p:sp>
        <p:graphicFrame>
          <p:nvGraphicFramePr>
            <p:cNvPr id="244" name="Object 2"/>
            <p:cNvGraphicFramePr>
              <a:graphicFrameLocks noChangeAspect="1"/>
            </p:cNvGraphicFramePr>
            <p:nvPr/>
          </p:nvGraphicFramePr>
          <p:xfrm>
            <a:off x="6093070" y="2161443"/>
            <a:ext cx="127489" cy="175846"/>
          </p:xfrm>
          <a:graphic>
            <a:graphicData uri="http://schemas.openxmlformats.org/presentationml/2006/ole">
              <mc:AlternateContent xmlns:mc="http://schemas.openxmlformats.org/markup-compatibility/2006">
                <mc:Choice xmlns:v="urn:schemas-microsoft-com:vml" Requires="v">
                  <p:oleObj spid="_x0000_s441420" name="Equation" r:id="rId8" imgW="152334" imgH="228501" progId="Equation.DSMT4">
                    <p:embed/>
                  </p:oleObj>
                </mc:Choice>
                <mc:Fallback>
                  <p:oleObj name="Equation" r:id="rId8" imgW="152334" imgH="228501" progId="Equation.DSMT4">
                    <p:embed/>
                    <p:pic>
                      <p:nvPicPr>
                        <p:cNvPr id="244" name="Object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093070" y="2161443"/>
                          <a:ext cx="127489" cy="1758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41" name="Oval 240"/>
            <p:cNvSpPr/>
            <p:nvPr/>
          </p:nvSpPr>
          <p:spPr>
            <a:xfrm>
              <a:off x="6006678" y="2796015"/>
              <a:ext cx="300641" cy="300641"/>
            </a:xfrm>
            <a:prstGeom prst="ellipse">
              <a:avLst/>
            </a:prstGeom>
            <a:solidFill>
              <a:schemeClr val="accent1"/>
            </a:solidFill>
            <a:ln w="9525">
              <a:solidFill>
                <a:schemeClr val="accent1">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44083" rtl="0" eaLnBrk="1" fontAlgn="base" latinLnBrk="0" hangingPunct="1">
                <a:lnSpc>
                  <a:spcPct val="100000"/>
                </a:lnSpc>
                <a:spcBef>
                  <a:spcPct val="0"/>
                </a:spcBef>
                <a:spcAft>
                  <a:spcPct val="0"/>
                </a:spcAft>
                <a:buClrTx/>
                <a:buSzTx/>
                <a:buFontTx/>
                <a:buNone/>
                <a:tabLst/>
                <a:defRPr/>
              </a:pPr>
              <a:endParaRPr kumimoji="0" lang="en-GB" sz="1108" b="0" i="0" u="none" strike="noStrike" kern="1200" cap="none" spc="0" normalizeH="0" baseline="0" noProof="0">
                <a:ln>
                  <a:noFill/>
                </a:ln>
                <a:solidFill>
                  <a:srgbClr val="2D2D8A">
                    <a:lumMod val="75000"/>
                  </a:srgbClr>
                </a:solidFill>
                <a:effectLst/>
                <a:uLnTx/>
                <a:uFillTx/>
                <a:latin typeface="Arial Narrow" panose="020B0606020202030204" pitchFamily="34" charset="0"/>
                <a:ea typeface="+mn-ea"/>
                <a:cs typeface="+mn-cs"/>
              </a:endParaRPr>
            </a:p>
          </p:txBody>
        </p:sp>
        <p:graphicFrame>
          <p:nvGraphicFramePr>
            <p:cNvPr id="242" name="Object 2"/>
            <p:cNvGraphicFramePr>
              <a:graphicFrameLocks noChangeAspect="1"/>
            </p:cNvGraphicFramePr>
            <p:nvPr/>
          </p:nvGraphicFramePr>
          <p:xfrm>
            <a:off x="6087209" y="2860431"/>
            <a:ext cx="139212" cy="175846"/>
          </p:xfrm>
          <a:graphic>
            <a:graphicData uri="http://schemas.openxmlformats.org/presentationml/2006/ole">
              <mc:AlternateContent xmlns:mc="http://schemas.openxmlformats.org/markup-compatibility/2006">
                <mc:Choice xmlns:v="urn:schemas-microsoft-com:vml" Requires="v">
                  <p:oleObj spid="_x0000_s441421" name="Equation" r:id="rId10" imgW="165028" imgH="228501" progId="Equation.DSMT4">
                    <p:embed/>
                  </p:oleObj>
                </mc:Choice>
                <mc:Fallback>
                  <p:oleObj name="Equation" r:id="rId10" imgW="165028" imgH="228501" progId="Equation.DSMT4">
                    <p:embed/>
                    <p:pic>
                      <p:nvPicPr>
                        <p:cNvPr id="242" name="Object 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087209" y="2860431"/>
                          <a:ext cx="139212" cy="1758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cxnSp>
          <p:nvCxnSpPr>
            <p:cNvPr id="226" name="Curved Connector 22"/>
            <p:cNvCxnSpPr>
              <a:endCxn id="241" idx="0"/>
            </p:cNvCxnSpPr>
            <p:nvPr/>
          </p:nvCxnSpPr>
          <p:spPr>
            <a:xfrm rot="5400000">
              <a:off x="5960098" y="2595634"/>
              <a:ext cx="397283" cy="3481"/>
            </a:xfrm>
            <a:prstGeom prst="curvedConnector3">
              <a:avLst>
                <a:gd name="adj1" fmla="val 50000"/>
              </a:avLst>
            </a:prstGeom>
            <a:ln w="9525">
              <a:solidFill>
                <a:schemeClr val="accent1">
                  <a:lumMod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39" name="Oval 238"/>
            <p:cNvSpPr/>
            <p:nvPr/>
          </p:nvSpPr>
          <p:spPr>
            <a:xfrm>
              <a:off x="6867713" y="2098092"/>
              <a:ext cx="300641" cy="300641"/>
            </a:xfrm>
            <a:prstGeom prst="ellipse">
              <a:avLst/>
            </a:prstGeom>
            <a:solidFill>
              <a:schemeClr val="bg1"/>
            </a:solidFill>
            <a:ln w="9525">
              <a:solidFill>
                <a:schemeClr val="accent1">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44083" rtl="0" eaLnBrk="1" fontAlgn="base" latinLnBrk="0" hangingPunct="1">
                <a:lnSpc>
                  <a:spcPct val="100000"/>
                </a:lnSpc>
                <a:spcBef>
                  <a:spcPct val="0"/>
                </a:spcBef>
                <a:spcAft>
                  <a:spcPct val="0"/>
                </a:spcAft>
                <a:buClrTx/>
                <a:buSzTx/>
                <a:buFontTx/>
                <a:buNone/>
                <a:tabLst/>
                <a:defRPr/>
              </a:pPr>
              <a:endParaRPr kumimoji="0" lang="en-GB" sz="1108" b="0" i="0" u="none" strike="noStrike" kern="1200" cap="none" spc="0" normalizeH="0" baseline="0" noProof="0">
                <a:ln>
                  <a:noFill/>
                </a:ln>
                <a:solidFill>
                  <a:srgbClr val="2D2D8A">
                    <a:lumMod val="75000"/>
                  </a:srgbClr>
                </a:solidFill>
                <a:effectLst/>
                <a:uLnTx/>
                <a:uFillTx/>
                <a:latin typeface="Arial Narrow" panose="020B0606020202030204" pitchFamily="34" charset="0"/>
                <a:ea typeface="+mn-ea"/>
                <a:cs typeface="+mn-cs"/>
              </a:endParaRPr>
            </a:p>
          </p:txBody>
        </p:sp>
        <p:graphicFrame>
          <p:nvGraphicFramePr>
            <p:cNvPr id="240" name="Object 2"/>
            <p:cNvGraphicFramePr>
              <a:graphicFrameLocks noChangeAspect="1"/>
            </p:cNvGraphicFramePr>
            <p:nvPr/>
          </p:nvGraphicFramePr>
          <p:xfrm>
            <a:off x="6954716" y="2162908"/>
            <a:ext cx="127489" cy="175846"/>
          </p:xfrm>
          <a:graphic>
            <a:graphicData uri="http://schemas.openxmlformats.org/presentationml/2006/ole">
              <mc:AlternateContent xmlns:mc="http://schemas.openxmlformats.org/markup-compatibility/2006">
                <mc:Choice xmlns:v="urn:schemas-microsoft-com:vml" Requires="v">
                  <p:oleObj spid="_x0000_s441422" name="Equation" r:id="rId12" imgW="152334" imgH="228501" progId="Equation.DSMT4">
                    <p:embed/>
                  </p:oleObj>
                </mc:Choice>
                <mc:Fallback>
                  <p:oleObj name="Equation" r:id="rId12" imgW="152334" imgH="228501" progId="Equation.DSMT4">
                    <p:embed/>
                    <p:pic>
                      <p:nvPicPr>
                        <p:cNvPr id="240" name="Object 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954716" y="2162908"/>
                          <a:ext cx="127489" cy="1758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37" name="Oval 236"/>
            <p:cNvSpPr/>
            <p:nvPr/>
          </p:nvSpPr>
          <p:spPr>
            <a:xfrm>
              <a:off x="6869244" y="2796015"/>
              <a:ext cx="300641" cy="300641"/>
            </a:xfrm>
            <a:prstGeom prst="ellipse">
              <a:avLst/>
            </a:prstGeom>
            <a:solidFill>
              <a:schemeClr val="accent1"/>
            </a:solidFill>
            <a:ln w="9525">
              <a:solidFill>
                <a:schemeClr val="accent1">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44083" rtl="0" eaLnBrk="1" fontAlgn="base" latinLnBrk="0" hangingPunct="1">
                <a:lnSpc>
                  <a:spcPct val="100000"/>
                </a:lnSpc>
                <a:spcBef>
                  <a:spcPct val="0"/>
                </a:spcBef>
                <a:spcAft>
                  <a:spcPct val="0"/>
                </a:spcAft>
                <a:buClrTx/>
                <a:buSzTx/>
                <a:buFontTx/>
                <a:buNone/>
                <a:tabLst/>
                <a:defRPr/>
              </a:pPr>
              <a:endParaRPr kumimoji="0" lang="en-GB" sz="1108" b="0" i="0" u="none" strike="noStrike" kern="1200" cap="none" spc="0" normalizeH="0" baseline="0" noProof="0">
                <a:ln>
                  <a:noFill/>
                </a:ln>
                <a:solidFill>
                  <a:srgbClr val="2D2D8A">
                    <a:lumMod val="75000"/>
                  </a:srgbClr>
                </a:solidFill>
                <a:effectLst/>
                <a:uLnTx/>
                <a:uFillTx/>
                <a:latin typeface="Arial Narrow" panose="020B0606020202030204" pitchFamily="34" charset="0"/>
                <a:ea typeface="+mn-ea"/>
                <a:cs typeface="+mn-cs"/>
              </a:endParaRPr>
            </a:p>
          </p:txBody>
        </p:sp>
        <p:graphicFrame>
          <p:nvGraphicFramePr>
            <p:cNvPr id="238" name="Object 2"/>
            <p:cNvGraphicFramePr>
              <a:graphicFrameLocks noChangeAspect="1"/>
            </p:cNvGraphicFramePr>
            <p:nvPr/>
          </p:nvGraphicFramePr>
          <p:xfrm>
            <a:off x="6950321" y="2860431"/>
            <a:ext cx="137746" cy="175846"/>
          </p:xfrm>
          <a:graphic>
            <a:graphicData uri="http://schemas.openxmlformats.org/presentationml/2006/ole">
              <mc:AlternateContent xmlns:mc="http://schemas.openxmlformats.org/markup-compatibility/2006">
                <mc:Choice xmlns:v="urn:schemas-microsoft-com:vml" Requires="v">
                  <p:oleObj spid="_x0000_s441423" name="Equation" r:id="rId14" imgW="165028" imgH="228501" progId="Equation.DSMT4">
                    <p:embed/>
                  </p:oleObj>
                </mc:Choice>
                <mc:Fallback>
                  <p:oleObj name="Equation" r:id="rId14" imgW="165028" imgH="228501" progId="Equation.DSMT4">
                    <p:embed/>
                    <p:pic>
                      <p:nvPicPr>
                        <p:cNvPr id="238" name="Object 2"/>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950321" y="2860431"/>
                          <a:ext cx="137746" cy="1758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cxnSp>
          <p:nvCxnSpPr>
            <p:cNvPr id="229" name="Curved Connector 22"/>
            <p:cNvCxnSpPr>
              <a:stCxn id="239" idx="4"/>
              <a:endCxn id="237" idx="0"/>
            </p:cNvCxnSpPr>
            <p:nvPr/>
          </p:nvCxnSpPr>
          <p:spPr>
            <a:xfrm rot="16200000" flipH="1">
              <a:off x="6820157" y="2596609"/>
              <a:ext cx="397283" cy="1530"/>
            </a:xfrm>
            <a:prstGeom prst="curvedConnector3">
              <a:avLst>
                <a:gd name="adj1" fmla="val 50000"/>
              </a:avLst>
            </a:prstGeom>
            <a:ln w="9525">
              <a:solidFill>
                <a:schemeClr val="accent1">
                  <a:lumMod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65" name="Curved Connector 22"/>
            <p:cNvCxnSpPr>
              <a:stCxn id="247" idx="6"/>
              <a:endCxn id="243" idx="2"/>
            </p:cNvCxnSpPr>
            <p:nvPr/>
          </p:nvCxnSpPr>
          <p:spPr>
            <a:xfrm flipV="1">
              <a:off x="5478146" y="2246881"/>
              <a:ext cx="528533" cy="1530"/>
            </a:xfrm>
            <a:prstGeom prst="curvedConnector3">
              <a:avLst>
                <a:gd name="adj1" fmla="val 50000"/>
              </a:avLst>
            </a:prstGeom>
            <a:ln w="9525">
              <a:solidFill>
                <a:schemeClr val="accent1">
                  <a:lumMod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06" name="Oval 305"/>
            <p:cNvSpPr/>
            <p:nvPr/>
          </p:nvSpPr>
          <p:spPr>
            <a:xfrm>
              <a:off x="6005148" y="1567871"/>
              <a:ext cx="300641" cy="300641"/>
            </a:xfrm>
            <a:prstGeom prst="ellipse">
              <a:avLst/>
            </a:prstGeom>
            <a:solidFill>
              <a:schemeClr val="bg1"/>
            </a:solidFill>
            <a:ln w="9525">
              <a:solidFill>
                <a:schemeClr val="accent1">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44083" rtl="0" eaLnBrk="1" fontAlgn="base" latinLnBrk="0" hangingPunct="1">
                <a:lnSpc>
                  <a:spcPct val="100000"/>
                </a:lnSpc>
                <a:spcBef>
                  <a:spcPct val="0"/>
                </a:spcBef>
                <a:spcAft>
                  <a:spcPct val="0"/>
                </a:spcAft>
                <a:buClrTx/>
                <a:buSzTx/>
                <a:buFontTx/>
                <a:buNone/>
                <a:tabLst/>
                <a:defRPr/>
              </a:pPr>
              <a:endParaRPr kumimoji="0" lang="en-GB" sz="1108" b="0" i="0" u="none" strike="noStrike" kern="1200" cap="none" spc="0" normalizeH="0" baseline="0" noProof="0">
                <a:ln>
                  <a:noFill/>
                </a:ln>
                <a:solidFill>
                  <a:srgbClr val="2D2D8A">
                    <a:lumMod val="75000"/>
                  </a:srgbClr>
                </a:solidFill>
                <a:effectLst/>
                <a:uLnTx/>
                <a:uFillTx/>
                <a:latin typeface="Arial Narrow" panose="020B0606020202030204" pitchFamily="34" charset="0"/>
                <a:ea typeface="+mn-ea"/>
                <a:cs typeface="+mn-cs"/>
              </a:endParaRPr>
            </a:p>
          </p:txBody>
        </p:sp>
        <p:graphicFrame>
          <p:nvGraphicFramePr>
            <p:cNvPr id="307" name="Object 2"/>
            <p:cNvGraphicFramePr>
              <a:graphicFrameLocks noChangeAspect="1"/>
            </p:cNvGraphicFramePr>
            <p:nvPr/>
          </p:nvGraphicFramePr>
          <p:xfrm>
            <a:off x="6096001" y="1664677"/>
            <a:ext cx="117231" cy="109904"/>
          </p:xfrm>
          <a:graphic>
            <a:graphicData uri="http://schemas.openxmlformats.org/presentationml/2006/ole">
              <mc:AlternateContent xmlns:mc="http://schemas.openxmlformats.org/markup-compatibility/2006">
                <mc:Choice xmlns:v="urn:schemas-microsoft-com:vml" Requires="v">
                  <p:oleObj spid="_x0000_s441424" name="Equation" r:id="rId16" imgW="139700" imgH="139700" progId="Equation.DSMT4">
                    <p:embed/>
                  </p:oleObj>
                </mc:Choice>
                <mc:Fallback>
                  <p:oleObj name="Equation" r:id="rId16" imgW="139700" imgH="139700" progId="Equation.DSMT4">
                    <p:embed/>
                    <p:pic>
                      <p:nvPicPr>
                        <p:cNvPr id="307" name="Object 2"/>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6096001" y="1664677"/>
                          <a:ext cx="117231" cy="1099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08290" name="Object 1730"/>
            <p:cNvGraphicFramePr>
              <a:graphicFrameLocks noChangeAspect="1"/>
            </p:cNvGraphicFramePr>
            <p:nvPr/>
          </p:nvGraphicFramePr>
          <p:xfrm>
            <a:off x="6104793" y="1078524"/>
            <a:ext cx="109904" cy="120162"/>
          </p:xfrm>
          <a:graphic>
            <a:graphicData uri="http://schemas.openxmlformats.org/presentationml/2006/ole">
              <mc:AlternateContent xmlns:mc="http://schemas.openxmlformats.org/markup-compatibility/2006">
                <mc:Choice xmlns:v="urn:schemas-microsoft-com:vml" Requires="v">
                  <p:oleObj spid="_x0000_s441425" name="Equation" r:id="rId18" imgW="164814" imgH="177492" progId="Equation.DSMT4">
                    <p:embed/>
                  </p:oleObj>
                </mc:Choice>
                <mc:Fallback>
                  <p:oleObj name="Equation" r:id="rId18" imgW="164814" imgH="177492" progId="Equation.DSMT4">
                    <p:embed/>
                    <p:pic>
                      <p:nvPicPr>
                        <p:cNvPr id="708290" name="Object 1730"/>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6104793" y="1078524"/>
                          <a:ext cx="109904" cy="120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66" name="Rectangle 265"/>
            <p:cNvSpPr/>
            <p:nvPr/>
          </p:nvSpPr>
          <p:spPr>
            <a:xfrm>
              <a:off x="6039913" y="1036119"/>
              <a:ext cx="232641" cy="212706"/>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44083" rtl="0" eaLnBrk="1" fontAlgn="base" latinLnBrk="0" hangingPunct="1">
                <a:lnSpc>
                  <a:spcPct val="100000"/>
                </a:lnSpc>
                <a:spcBef>
                  <a:spcPct val="0"/>
                </a:spcBef>
                <a:spcAft>
                  <a:spcPct val="0"/>
                </a:spcAft>
                <a:buClrTx/>
                <a:buSzTx/>
                <a:buFontTx/>
                <a:buNone/>
                <a:tabLst/>
                <a:defRPr/>
              </a:pPr>
              <a:endParaRPr kumimoji="0" lang="en-GB" sz="1662" b="0" i="0" u="none" strike="noStrike" kern="1200" cap="none" spc="0" normalizeH="0" baseline="0" noProof="0">
                <a:ln>
                  <a:noFill/>
                </a:ln>
                <a:solidFill>
                  <a:srgbClr val="FFFFFF"/>
                </a:solidFill>
                <a:effectLst/>
                <a:uLnTx/>
                <a:uFillTx/>
                <a:latin typeface="Arial Narrow" panose="020B0606020202030204" pitchFamily="34" charset="0"/>
                <a:ea typeface="+mn-ea"/>
                <a:cs typeface="+mn-cs"/>
              </a:endParaRPr>
            </a:p>
          </p:txBody>
        </p:sp>
        <p:cxnSp>
          <p:nvCxnSpPr>
            <p:cNvPr id="325" name="Curved Connector 22"/>
            <p:cNvCxnSpPr>
              <a:stCxn id="243" idx="6"/>
              <a:endCxn id="239" idx="2"/>
            </p:cNvCxnSpPr>
            <p:nvPr/>
          </p:nvCxnSpPr>
          <p:spPr>
            <a:xfrm>
              <a:off x="6307319" y="2246881"/>
              <a:ext cx="560394" cy="1530"/>
            </a:xfrm>
            <a:prstGeom prst="curvedConnector3">
              <a:avLst>
                <a:gd name="adj1" fmla="val 50000"/>
              </a:avLst>
            </a:prstGeom>
            <a:ln w="9525">
              <a:solidFill>
                <a:schemeClr val="accent1">
                  <a:lumMod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47" name="Elbow Connector 341"/>
            <p:cNvCxnSpPr>
              <a:stCxn id="266" idx="2"/>
              <a:endCxn id="306" idx="0"/>
            </p:cNvCxnSpPr>
            <p:nvPr/>
          </p:nvCxnSpPr>
          <p:spPr>
            <a:xfrm rot="5400000">
              <a:off x="5996329" y="1407965"/>
              <a:ext cx="319046" cy="765"/>
            </a:xfrm>
            <a:prstGeom prst="bentConnector3">
              <a:avLst>
                <a:gd name="adj1" fmla="val 50000"/>
              </a:avLst>
            </a:prstGeom>
            <a:ln>
              <a:solidFill>
                <a:schemeClr val="accent1">
                  <a:lumMod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63" name="Rectangle 262"/>
            <p:cNvSpPr/>
            <p:nvPr/>
          </p:nvSpPr>
          <p:spPr>
            <a:xfrm>
              <a:off x="5209051" y="2465201"/>
              <a:ext cx="232641" cy="212706"/>
            </a:xfrm>
            <a:prstGeom prst="rect">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44083" rtl="0" eaLnBrk="1" fontAlgn="base" latinLnBrk="0" hangingPunct="1">
                <a:lnSpc>
                  <a:spcPct val="100000"/>
                </a:lnSpc>
                <a:spcBef>
                  <a:spcPct val="0"/>
                </a:spcBef>
                <a:spcAft>
                  <a:spcPct val="0"/>
                </a:spcAft>
                <a:buClrTx/>
                <a:buSzTx/>
                <a:buFontTx/>
                <a:buNone/>
                <a:tabLst/>
                <a:defRPr/>
              </a:pPr>
              <a:endParaRPr kumimoji="0" lang="en-GB" sz="1662" b="0" i="0" u="none" strike="noStrike" kern="1200" cap="none" spc="0" normalizeH="0" baseline="0" noProof="0">
                <a:ln>
                  <a:noFill/>
                </a:ln>
                <a:solidFill>
                  <a:srgbClr val="FFFFFF"/>
                </a:solidFill>
                <a:effectLst/>
                <a:uLnTx/>
                <a:uFillTx/>
                <a:latin typeface="Arial Narrow" panose="020B0606020202030204" pitchFamily="34" charset="0"/>
                <a:ea typeface="+mn-ea"/>
                <a:cs typeface="+mn-cs"/>
              </a:endParaRPr>
            </a:p>
          </p:txBody>
        </p:sp>
        <p:graphicFrame>
          <p:nvGraphicFramePr>
            <p:cNvPr id="708291" name="Object 1731"/>
            <p:cNvGraphicFramePr>
              <a:graphicFrameLocks noChangeAspect="1"/>
            </p:cNvGraphicFramePr>
            <p:nvPr/>
          </p:nvGraphicFramePr>
          <p:xfrm>
            <a:off x="5276851" y="2508739"/>
            <a:ext cx="109903" cy="109904"/>
          </p:xfrm>
          <a:graphic>
            <a:graphicData uri="http://schemas.openxmlformats.org/presentationml/2006/ole">
              <mc:AlternateContent xmlns:mc="http://schemas.openxmlformats.org/markup-compatibility/2006">
                <mc:Choice xmlns:v="urn:schemas-microsoft-com:vml" Requires="v">
                  <p:oleObj spid="_x0000_s441426" name="Equation" r:id="rId20" imgW="164885" imgH="164885" progId="Equation.DSMT4">
                    <p:embed/>
                  </p:oleObj>
                </mc:Choice>
                <mc:Fallback>
                  <p:oleObj name="Equation" r:id="rId20" imgW="164885" imgH="164885" progId="Equation.DSMT4">
                    <p:embed/>
                    <p:pic>
                      <p:nvPicPr>
                        <p:cNvPr id="708291" name="Object 1731"/>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5276851" y="2508739"/>
                          <a:ext cx="109903" cy="1099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10" name="Rectangle 409"/>
            <p:cNvSpPr/>
            <p:nvPr/>
          </p:nvSpPr>
          <p:spPr>
            <a:xfrm>
              <a:off x="6039913" y="2465201"/>
              <a:ext cx="232641" cy="212706"/>
            </a:xfrm>
            <a:prstGeom prst="rect">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44083" rtl="0" eaLnBrk="1" fontAlgn="base" latinLnBrk="0" hangingPunct="1">
                <a:lnSpc>
                  <a:spcPct val="100000"/>
                </a:lnSpc>
                <a:spcBef>
                  <a:spcPct val="0"/>
                </a:spcBef>
                <a:spcAft>
                  <a:spcPct val="0"/>
                </a:spcAft>
                <a:buClrTx/>
                <a:buSzTx/>
                <a:buFontTx/>
                <a:buNone/>
                <a:tabLst/>
                <a:defRPr/>
              </a:pPr>
              <a:endParaRPr kumimoji="0" lang="en-GB" sz="1662" b="0" i="0" u="none" strike="noStrike" kern="1200" cap="none" spc="0" normalizeH="0" baseline="0" noProof="0">
                <a:ln>
                  <a:noFill/>
                </a:ln>
                <a:solidFill>
                  <a:srgbClr val="FFFFFF"/>
                </a:solidFill>
                <a:effectLst/>
                <a:uLnTx/>
                <a:uFillTx/>
                <a:latin typeface="Arial Narrow" panose="020B0606020202030204" pitchFamily="34" charset="0"/>
                <a:ea typeface="+mn-ea"/>
                <a:cs typeface="+mn-cs"/>
              </a:endParaRPr>
            </a:p>
          </p:txBody>
        </p:sp>
        <p:graphicFrame>
          <p:nvGraphicFramePr>
            <p:cNvPr id="411" name="Object 1731"/>
            <p:cNvGraphicFramePr>
              <a:graphicFrameLocks noChangeAspect="1"/>
            </p:cNvGraphicFramePr>
            <p:nvPr/>
          </p:nvGraphicFramePr>
          <p:xfrm>
            <a:off x="6107724" y="2508739"/>
            <a:ext cx="109904" cy="109904"/>
          </p:xfrm>
          <a:graphic>
            <a:graphicData uri="http://schemas.openxmlformats.org/presentationml/2006/ole">
              <mc:AlternateContent xmlns:mc="http://schemas.openxmlformats.org/markup-compatibility/2006">
                <mc:Choice xmlns:v="urn:schemas-microsoft-com:vml" Requires="v">
                  <p:oleObj spid="_x0000_s441427" name="Equation" r:id="rId22" imgW="164885" imgH="164885" progId="Equation.DSMT4">
                    <p:embed/>
                  </p:oleObj>
                </mc:Choice>
                <mc:Fallback>
                  <p:oleObj name="Equation" r:id="rId22" imgW="164885" imgH="164885" progId="Equation.DSMT4">
                    <p:embed/>
                    <p:pic>
                      <p:nvPicPr>
                        <p:cNvPr id="411" name="Object 1731"/>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6107724" y="2508739"/>
                          <a:ext cx="109904" cy="1099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13" name="Rectangle 412"/>
            <p:cNvSpPr/>
            <p:nvPr/>
          </p:nvSpPr>
          <p:spPr>
            <a:xfrm>
              <a:off x="6904009" y="2465201"/>
              <a:ext cx="232641" cy="212706"/>
            </a:xfrm>
            <a:prstGeom prst="rect">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44083" rtl="0" eaLnBrk="1" fontAlgn="base" latinLnBrk="0" hangingPunct="1">
                <a:lnSpc>
                  <a:spcPct val="100000"/>
                </a:lnSpc>
                <a:spcBef>
                  <a:spcPct val="0"/>
                </a:spcBef>
                <a:spcAft>
                  <a:spcPct val="0"/>
                </a:spcAft>
                <a:buClrTx/>
                <a:buSzTx/>
                <a:buFontTx/>
                <a:buNone/>
                <a:tabLst/>
                <a:defRPr/>
              </a:pPr>
              <a:endParaRPr kumimoji="0" lang="en-GB" sz="1662" b="0" i="0" u="none" strike="noStrike" kern="1200" cap="none" spc="0" normalizeH="0" baseline="0" noProof="0">
                <a:ln>
                  <a:noFill/>
                </a:ln>
                <a:solidFill>
                  <a:srgbClr val="FFFFFF"/>
                </a:solidFill>
                <a:effectLst/>
                <a:uLnTx/>
                <a:uFillTx/>
                <a:latin typeface="Arial Narrow" panose="020B0606020202030204" pitchFamily="34" charset="0"/>
                <a:ea typeface="+mn-ea"/>
                <a:cs typeface="+mn-cs"/>
              </a:endParaRPr>
            </a:p>
          </p:txBody>
        </p:sp>
        <p:graphicFrame>
          <p:nvGraphicFramePr>
            <p:cNvPr id="414" name="Object 1731"/>
            <p:cNvGraphicFramePr>
              <a:graphicFrameLocks noChangeAspect="1"/>
            </p:cNvGraphicFramePr>
            <p:nvPr/>
          </p:nvGraphicFramePr>
          <p:xfrm>
            <a:off x="6972301" y="2508739"/>
            <a:ext cx="111369" cy="109904"/>
          </p:xfrm>
          <a:graphic>
            <a:graphicData uri="http://schemas.openxmlformats.org/presentationml/2006/ole">
              <mc:AlternateContent xmlns:mc="http://schemas.openxmlformats.org/markup-compatibility/2006">
                <mc:Choice xmlns:v="urn:schemas-microsoft-com:vml" Requires="v">
                  <p:oleObj spid="_x0000_s441428" name="Equation" r:id="rId24" imgW="164885" imgH="164885" progId="Equation.DSMT4">
                    <p:embed/>
                  </p:oleObj>
                </mc:Choice>
                <mc:Fallback>
                  <p:oleObj name="Equation" r:id="rId24" imgW="164885" imgH="164885" progId="Equation.DSMT4">
                    <p:embed/>
                    <p:pic>
                      <p:nvPicPr>
                        <p:cNvPr id="414" name="Object 1731"/>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6972301" y="2508739"/>
                          <a:ext cx="111369" cy="1099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19" name="Rectangle 418"/>
            <p:cNvSpPr/>
            <p:nvPr/>
          </p:nvSpPr>
          <p:spPr>
            <a:xfrm>
              <a:off x="5607865" y="2151262"/>
              <a:ext cx="232641" cy="212706"/>
            </a:xfrm>
            <a:prstGeom prst="rect">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44083" rtl="0" eaLnBrk="1" fontAlgn="base" latinLnBrk="0" hangingPunct="1">
                <a:lnSpc>
                  <a:spcPct val="100000"/>
                </a:lnSpc>
                <a:spcBef>
                  <a:spcPct val="0"/>
                </a:spcBef>
                <a:spcAft>
                  <a:spcPct val="0"/>
                </a:spcAft>
                <a:buClrTx/>
                <a:buSzTx/>
                <a:buFontTx/>
                <a:buNone/>
                <a:tabLst/>
                <a:defRPr/>
              </a:pPr>
              <a:endParaRPr kumimoji="0" lang="en-GB" sz="1662" b="0" i="0" u="none" strike="noStrike" kern="1200" cap="none" spc="0" normalizeH="0" baseline="0" noProof="0">
                <a:ln>
                  <a:noFill/>
                </a:ln>
                <a:solidFill>
                  <a:srgbClr val="FFFFFF"/>
                </a:solidFill>
                <a:effectLst/>
                <a:uLnTx/>
                <a:uFillTx/>
                <a:latin typeface="Arial Narrow" panose="020B0606020202030204" pitchFamily="34" charset="0"/>
                <a:ea typeface="+mn-ea"/>
                <a:cs typeface="+mn-cs"/>
              </a:endParaRPr>
            </a:p>
          </p:txBody>
        </p:sp>
        <p:graphicFrame>
          <p:nvGraphicFramePr>
            <p:cNvPr id="420" name="Object 1731"/>
            <p:cNvGraphicFramePr>
              <a:graphicFrameLocks noChangeAspect="1"/>
            </p:cNvGraphicFramePr>
            <p:nvPr/>
          </p:nvGraphicFramePr>
          <p:xfrm>
            <a:off x="5641732" y="2170236"/>
            <a:ext cx="178777" cy="161192"/>
          </p:xfrm>
          <a:graphic>
            <a:graphicData uri="http://schemas.openxmlformats.org/presentationml/2006/ole">
              <mc:AlternateContent xmlns:mc="http://schemas.openxmlformats.org/markup-compatibility/2006">
                <mc:Choice xmlns:v="urn:schemas-microsoft-com:vml" Requires="v">
                  <p:oleObj spid="_x0000_s441429" name="Equation" r:id="rId26" imgW="266469" imgH="241091" progId="Equation.DSMT4">
                    <p:embed/>
                  </p:oleObj>
                </mc:Choice>
                <mc:Fallback>
                  <p:oleObj name="Equation" r:id="rId26" imgW="266469" imgH="241091" progId="Equation.DSMT4">
                    <p:embed/>
                    <p:pic>
                      <p:nvPicPr>
                        <p:cNvPr id="420" name="Object 1731"/>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5641732" y="2170236"/>
                          <a:ext cx="178777" cy="161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22" name="Rectangle 421"/>
            <p:cNvSpPr/>
            <p:nvPr/>
          </p:nvSpPr>
          <p:spPr>
            <a:xfrm>
              <a:off x="6438726" y="2151262"/>
              <a:ext cx="232641" cy="212706"/>
            </a:xfrm>
            <a:prstGeom prst="rect">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44083" rtl="0" eaLnBrk="1" fontAlgn="base" latinLnBrk="0" hangingPunct="1">
                <a:lnSpc>
                  <a:spcPct val="100000"/>
                </a:lnSpc>
                <a:spcBef>
                  <a:spcPct val="0"/>
                </a:spcBef>
                <a:spcAft>
                  <a:spcPct val="0"/>
                </a:spcAft>
                <a:buClrTx/>
                <a:buSzTx/>
                <a:buFontTx/>
                <a:buNone/>
                <a:tabLst/>
                <a:defRPr/>
              </a:pPr>
              <a:endParaRPr kumimoji="0" lang="en-GB" sz="1662" b="0" i="0" u="none" strike="noStrike" kern="1200" cap="none" spc="0" normalizeH="0" baseline="0" noProof="0">
                <a:ln>
                  <a:noFill/>
                </a:ln>
                <a:solidFill>
                  <a:srgbClr val="FFFFFF"/>
                </a:solidFill>
                <a:effectLst/>
                <a:uLnTx/>
                <a:uFillTx/>
                <a:latin typeface="Arial Narrow" panose="020B0606020202030204" pitchFamily="34" charset="0"/>
                <a:ea typeface="+mn-ea"/>
                <a:cs typeface="+mn-cs"/>
              </a:endParaRPr>
            </a:p>
          </p:txBody>
        </p:sp>
        <p:graphicFrame>
          <p:nvGraphicFramePr>
            <p:cNvPr id="423" name="Object 1731"/>
            <p:cNvGraphicFramePr>
              <a:graphicFrameLocks noChangeAspect="1"/>
            </p:cNvGraphicFramePr>
            <p:nvPr/>
          </p:nvGraphicFramePr>
          <p:xfrm>
            <a:off x="6463813" y="2170236"/>
            <a:ext cx="196362" cy="161192"/>
          </p:xfrm>
          <a:graphic>
            <a:graphicData uri="http://schemas.openxmlformats.org/presentationml/2006/ole">
              <mc:AlternateContent xmlns:mc="http://schemas.openxmlformats.org/markup-compatibility/2006">
                <mc:Choice xmlns:v="urn:schemas-microsoft-com:vml" Requires="v">
                  <p:oleObj spid="_x0000_s441430" name="Equation" r:id="rId28" imgW="291973" imgH="241195" progId="Equation.DSMT4">
                    <p:embed/>
                  </p:oleObj>
                </mc:Choice>
                <mc:Fallback>
                  <p:oleObj name="Equation" r:id="rId28" imgW="291973" imgH="241195" progId="Equation.DSMT4">
                    <p:embed/>
                    <p:pic>
                      <p:nvPicPr>
                        <p:cNvPr id="423" name="Object 1731"/>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6463813" y="2170236"/>
                          <a:ext cx="196362" cy="161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cxnSp>
          <p:nvCxnSpPr>
            <p:cNvPr id="426" name="Elbow Connector 341"/>
            <p:cNvCxnSpPr>
              <a:stCxn id="306" idx="2"/>
              <a:endCxn id="419" idx="0"/>
            </p:cNvCxnSpPr>
            <p:nvPr/>
          </p:nvCxnSpPr>
          <p:spPr>
            <a:xfrm rot="10800000" flipV="1">
              <a:off x="5724186" y="1718191"/>
              <a:ext cx="280962" cy="433071"/>
            </a:xfrm>
            <a:prstGeom prst="bentConnector2">
              <a:avLst/>
            </a:prstGeom>
            <a:ln>
              <a:solidFill>
                <a:schemeClr val="accent1">
                  <a:lumMod val="2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431" name="Rectangle 430"/>
            <p:cNvSpPr/>
            <p:nvPr/>
          </p:nvSpPr>
          <p:spPr>
            <a:xfrm>
              <a:off x="4746485" y="2146693"/>
              <a:ext cx="232641" cy="212706"/>
            </a:xfrm>
            <a:prstGeom prst="rect">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44083" rtl="0" eaLnBrk="1" fontAlgn="base" latinLnBrk="0" hangingPunct="1">
                <a:lnSpc>
                  <a:spcPct val="100000"/>
                </a:lnSpc>
                <a:spcBef>
                  <a:spcPct val="0"/>
                </a:spcBef>
                <a:spcAft>
                  <a:spcPct val="0"/>
                </a:spcAft>
                <a:buClrTx/>
                <a:buSzTx/>
                <a:buFontTx/>
                <a:buNone/>
                <a:tabLst/>
                <a:defRPr/>
              </a:pPr>
              <a:endParaRPr kumimoji="0" lang="en-GB" sz="1662" b="0" i="0" u="none" strike="noStrike" kern="1200" cap="none" spc="0" normalizeH="0" baseline="0" noProof="0">
                <a:ln>
                  <a:noFill/>
                </a:ln>
                <a:solidFill>
                  <a:srgbClr val="FFFFFF"/>
                </a:solidFill>
                <a:effectLst/>
                <a:uLnTx/>
                <a:uFillTx/>
                <a:latin typeface="Arial Narrow" panose="020B0606020202030204" pitchFamily="34" charset="0"/>
                <a:ea typeface="+mn-ea"/>
                <a:cs typeface="+mn-cs"/>
              </a:endParaRPr>
            </a:p>
          </p:txBody>
        </p:sp>
        <p:graphicFrame>
          <p:nvGraphicFramePr>
            <p:cNvPr id="432" name="Object 1731"/>
            <p:cNvGraphicFramePr>
              <a:graphicFrameLocks noChangeAspect="1"/>
            </p:cNvGraphicFramePr>
            <p:nvPr/>
          </p:nvGraphicFramePr>
          <p:xfrm>
            <a:off x="4812845" y="2189285"/>
            <a:ext cx="101111" cy="111369"/>
          </p:xfrm>
          <a:graphic>
            <a:graphicData uri="http://schemas.openxmlformats.org/presentationml/2006/ole">
              <mc:AlternateContent xmlns:mc="http://schemas.openxmlformats.org/markup-compatibility/2006">
                <mc:Choice xmlns:v="urn:schemas-microsoft-com:vml" Requires="v">
                  <p:oleObj spid="_x0000_s441431" name="Equation" r:id="rId30" imgW="152268" imgH="164957" progId="Equation.DSMT4">
                    <p:embed/>
                  </p:oleObj>
                </mc:Choice>
                <mc:Fallback>
                  <p:oleObj name="Equation" r:id="rId30" imgW="152268" imgH="164957" progId="Equation.DSMT4">
                    <p:embed/>
                    <p:pic>
                      <p:nvPicPr>
                        <p:cNvPr id="432" name="Object 1731"/>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4812845" y="2189285"/>
                          <a:ext cx="101111" cy="1113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cxnSp>
          <p:nvCxnSpPr>
            <p:cNvPr id="199" name="Straight Arrow Connector 198"/>
            <p:cNvCxnSpPr/>
            <p:nvPr/>
          </p:nvCxnSpPr>
          <p:spPr>
            <a:xfrm>
              <a:off x="7203119" y="2265794"/>
              <a:ext cx="365579" cy="0"/>
            </a:xfrm>
            <a:prstGeom prst="straightConnector1">
              <a:avLst/>
            </a:prstGeom>
            <a:ln>
              <a:solidFill>
                <a:schemeClr val="accent1">
                  <a:lumMod val="25000"/>
                </a:schemeClr>
              </a:solidFill>
              <a:prstDash val="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88" name="Curved Connector 22"/>
            <p:cNvCxnSpPr>
              <a:stCxn id="431" idx="3"/>
              <a:endCxn id="247" idx="2"/>
            </p:cNvCxnSpPr>
            <p:nvPr/>
          </p:nvCxnSpPr>
          <p:spPr>
            <a:xfrm flipV="1">
              <a:off x="4979126" y="2248412"/>
              <a:ext cx="198379" cy="4635"/>
            </a:xfrm>
            <a:prstGeom prst="curvedConnector3">
              <a:avLst>
                <a:gd name="adj1" fmla="val 50000"/>
              </a:avLst>
            </a:prstGeom>
            <a:ln w="9525">
              <a:solidFill>
                <a:schemeClr val="accent1">
                  <a:lumMod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35" name="Rounded Rectangle 134"/>
            <p:cNvSpPr/>
            <p:nvPr/>
          </p:nvSpPr>
          <p:spPr>
            <a:xfrm>
              <a:off x="670691" y="2608520"/>
              <a:ext cx="3447599" cy="500550"/>
            </a:xfrm>
            <a:prstGeom prst="roundRect">
              <a:avLst/>
            </a:prstGeom>
            <a:solidFill>
              <a:schemeClr val="accent2">
                <a:lumMod val="20000"/>
                <a:lumOff val="8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44083" rtl="0" eaLnBrk="1" fontAlgn="base" latinLnBrk="0" hangingPunct="1">
                <a:lnSpc>
                  <a:spcPct val="100000"/>
                </a:lnSpc>
                <a:spcBef>
                  <a:spcPct val="0"/>
                </a:spcBef>
                <a:spcAft>
                  <a:spcPct val="0"/>
                </a:spcAft>
                <a:buClrTx/>
                <a:buSzTx/>
                <a:buFontTx/>
                <a:buNone/>
                <a:tabLst/>
                <a:defRPr/>
              </a:pPr>
              <a:endParaRPr kumimoji="0" lang="en-GB" sz="1846" b="0"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endParaRPr>
            </a:p>
          </p:txBody>
        </p:sp>
        <p:sp>
          <p:nvSpPr>
            <p:cNvPr id="136" name="Rounded Rectangle 135"/>
            <p:cNvSpPr/>
            <p:nvPr/>
          </p:nvSpPr>
          <p:spPr>
            <a:xfrm>
              <a:off x="697949" y="1631966"/>
              <a:ext cx="3447599" cy="939359"/>
            </a:xfrm>
            <a:prstGeom prst="roundRect">
              <a:avLst/>
            </a:prstGeom>
            <a:solidFill>
              <a:schemeClr val="accent5"/>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44083" rtl="0" eaLnBrk="1" fontAlgn="base" latinLnBrk="0" hangingPunct="1">
                <a:lnSpc>
                  <a:spcPct val="100000"/>
                </a:lnSpc>
                <a:spcBef>
                  <a:spcPct val="0"/>
                </a:spcBef>
                <a:spcAft>
                  <a:spcPct val="0"/>
                </a:spcAft>
                <a:buClrTx/>
                <a:buSzTx/>
                <a:buFontTx/>
                <a:buNone/>
                <a:tabLst/>
                <a:defRPr/>
              </a:pPr>
              <a:endParaRPr kumimoji="0" lang="en-GB" sz="1846" b="0"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endParaRPr>
            </a:p>
          </p:txBody>
        </p:sp>
        <p:sp>
          <p:nvSpPr>
            <p:cNvPr id="138" name="Rounded Rectangle 137"/>
            <p:cNvSpPr/>
            <p:nvPr/>
          </p:nvSpPr>
          <p:spPr>
            <a:xfrm>
              <a:off x="697949" y="1033722"/>
              <a:ext cx="3447600" cy="564986"/>
            </a:xfrm>
            <a:prstGeom prst="roundRect">
              <a:avLst/>
            </a:prstGeom>
            <a:solidFill>
              <a:schemeClr val="accent5"/>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44083" rtl="0" eaLnBrk="1" fontAlgn="base" latinLnBrk="0" hangingPunct="1">
                <a:lnSpc>
                  <a:spcPct val="100000"/>
                </a:lnSpc>
                <a:spcBef>
                  <a:spcPct val="0"/>
                </a:spcBef>
                <a:spcAft>
                  <a:spcPct val="0"/>
                </a:spcAft>
                <a:buClrTx/>
                <a:buSzTx/>
                <a:buFontTx/>
                <a:buNone/>
                <a:tabLst/>
                <a:defRPr/>
              </a:pPr>
              <a:endParaRPr kumimoji="0" lang="en-GB" sz="1846" b="0"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endParaRPr>
            </a:p>
          </p:txBody>
        </p:sp>
        <p:graphicFrame>
          <p:nvGraphicFramePr>
            <p:cNvPr id="140" name="Object 139"/>
            <p:cNvGraphicFramePr>
              <a:graphicFrameLocks noChangeAspect="1"/>
            </p:cNvGraphicFramePr>
            <p:nvPr/>
          </p:nvGraphicFramePr>
          <p:xfrm>
            <a:off x="1031542" y="1351085"/>
            <a:ext cx="2368061" cy="1670539"/>
          </p:xfrm>
          <a:graphic>
            <a:graphicData uri="http://schemas.openxmlformats.org/presentationml/2006/ole">
              <mc:AlternateContent xmlns:mc="http://schemas.openxmlformats.org/markup-compatibility/2006">
                <mc:Choice xmlns:v="urn:schemas-microsoft-com:vml" Requires="v">
                  <p:oleObj spid="_x0000_s441432" name="Equation" r:id="rId32" imgW="3213100" imgH="2260600" progId="Equation.DSMT4">
                    <p:embed/>
                  </p:oleObj>
                </mc:Choice>
                <mc:Fallback>
                  <p:oleObj name="Equation" r:id="rId32" imgW="3213100" imgH="2260600" progId="Equation.DSMT4">
                    <p:embed/>
                    <p:pic>
                      <p:nvPicPr>
                        <p:cNvPr id="140" name="Object 139"/>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1031542" y="1351085"/>
                          <a:ext cx="2368061" cy="167053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3" name="TextBox 142"/>
            <p:cNvSpPr txBox="1"/>
            <p:nvPr/>
          </p:nvSpPr>
          <p:spPr>
            <a:xfrm>
              <a:off x="2146943" y="2075893"/>
              <a:ext cx="1936749" cy="433324"/>
            </a:xfrm>
            <a:prstGeom prst="rect">
              <a:avLst/>
            </a:prstGeom>
            <a:noFill/>
          </p:spPr>
          <p:txBody>
            <a:bodyPr wrap="none" rtlCol="0">
              <a:spAutoFit/>
            </a:bodyPr>
            <a:lstStyle/>
            <a:p>
              <a:pPr marL="0" marR="0" lvl="0" indent="0" algn="r" defTabSz="844083" rtl="0" eaLnBrk="1" fontAlgn="base" latinLnBrk="0" hangingPunct="1">
                <a:lnSpc>
                  <a:spcPct val="100000"/>
                </a:lnSpc>
                <a:spcBef>
                  <a:spcPct val="0"/>
                </a:spcBef>
                <a:spcAft>
                  <a:spcPct val="0"/>
                </a:spcAft>
                <a:buClrTx/>
                <a:buSzTx/>
                <a:buFontTx/>
                <a:buNone/>
                <a:tabLst/>
                <a:defRPr/>
              </a:pPr>
              <a:r>
                <a:rPr kumimoji="0" lang="en-GB" sz="1108" b="1" i="0" u="none" strike="noStrike" kern="1200" cap="none" spc="0" normalizeH="0" baseline="0" noProof="0" dirty="0">
                  <a:ln>
                    <a:noFill/>
                  </a:ln>
                  <a:solidFill>
                    <a:srgbClr val="BBE0E3">
                      <a:lumMod val="50000"/>
                    </a:srgbClr>
                  </a:solidFill>
                  <a:effectLst/>
                  <a:uLnTx/>
                  <a:uFillTx/>
                  <a:latin typeface="Arial Narrow" pitchFamily="34" charset="0"/>
                  <a:ea typeface="+mn-ea"/>
                  <a:cs typeface="Arial" charset="0"/>
                </a:rPr>
                <a:t>Factors</a:t>
              </a:r>
            </a:p>
            <a:p>
              <a:pPr marL="0" marR="0" lvl="0" indent="0" algn="r" defTabSz="844083" rtl="0" eaLnBrk="1" fontAlgn="base" latinLnBrk="0" hangingPunct="1">
                <a:lnSpc>
                  <a:spcPct val="100000"/>
                </a:lnSpc>
                <a:spcBef>
                  <a:spcPct val="0"/>
                </a:spcBef>
                <a:spcAft>
                  <a:spcPct val="0"/>
                </a:spcAft>
                <a:buClrTx/>
                <a:buSzTx/>
                <a:buFontTx/>
                <a:buNone/>
                <a:tabLst/>
                <a:defRPr/>
              </a:pPr>
              <a:r>
                <a:rPr kumimoji="0" lang="en-GB" sz="1108" b="1" i="0" u="none" strike="noStrike" kern="1200" cap="none" spc="0" normalizeH="0" baseline="0" noProof="0" dirty="0">
                  <a:ln>
                    <a:noFill/>
                  </a:ln>
                  <a:solidFill>
                    <a:srgbClr val="BBE0E3">
                      <a:lumMod val="50000"/>
                    </a:srgbClr>
                  </a:solidFill>
                  <a:effectLst/>
                  <a:uLnTx/>
                  <a:uFillTx/>
                  <a:latin typeface="Arial Narrow" pitchFamily="34" charset="0"/>
                  <a:ea typeface="+mn-ea"/>
                  <a:cs typeface="Arial" charset="0"/>
                </a:rPr>
                <a:t>(likelihood and empirical priors)</a:t>
              </a:r>
            </a:p>
          </p:txBody>
        </p:sp>
        <p:sp>
          <p:nvSpPr>
            <p:cNvPr id="144" name="TextBox 143"/>
            <p:cNvSpPr txBox="1"/>
            <p:nvPr/>
          </p:nvSpPr>
          <p:spPr>
            <a:xfrm>
              <a:off x="2927606" y="1080569"/>
              <a:ext cx="1156086" cy="262829"/>
            </a:xfrm>
            <a:prstGeom prst="rect">
              <a:avLst/>
            </a:prstGeom>
            <a:noFill/>
          </p:spPr>
          <p:txBody>
            <a:bodyPr wrap="none" rtlCol="0">
              <a:spAutoFit/>
            </a:bodyPr>
            <a:lstStyle/>
            <a:p>
              <a:pPr marL="0" marR="0" lvl="0" indent="0" algn="r" defTabSz="844083" rtl="0" eaLnBrk="1" fontAlgn="base" latinLnBrk="0" hangingPunct="1">
                <a:lnSpc>
                  <a:spcPct val="100000"/>
                </a:lnSpc>
                <a:spcBef>
                  <a:spcPct val="0"/>
                </a:spcBef>
                <a:spcAft>
                  <a:spcPct val="0"/>
                </a:spcAft>
                <a:buClrTx/>
                <a:buSzTx/>
                <a:buFontTx/>
                <a:buNone/>
                <a:tabLst/>
                <a:defRPr/>
              </a:pPr>
              <a:r>
                <a:rPr kumimoji="0" lang="en-GB" sz="1108" b="1" i="0" u="none" strike="noStrike" kern="1200" cap="none" spc="0" normalizeH="0" baseline="0" noProof="0" dirty="0">
                  <a:ln>
                    <a:noFill/>
                  </a:ln>
                  <a:solidFill>
                    <a:srgbClr val="BBE0E3">
                      <a:lumMod val="50000"/>
                    </a:srgbClr>
                  </a:solidFill>
                  <a:effectLst/>
                  <a:uLnTx/>
                  <a:uFillTx/>
                  <a:latin typeface="Arial Narrow" pitchFamily="34" charset="0"/>
                  <a:ea typeface="+mn-ea"/>
                  <a:cs typeface="Arial" charset="0"/>
                </a:rPr>
                <a:t>Generative model</a:t>
              </a:r>
            </a:p>
          </p:txBody>
        </p:sp>
        <p:sp>
          <p:nvSpPr>
            <p:cNvPr id="145" name="TextBox 144"/>
            <p:cNvSpPr txBox="1"/>
            <p:nvPr/>
          </p:nvSpPr>
          <p:spPr>
            <a:xfrm>
              <a:off x="2659904" y="2830588"/>
              <a:ext cx="1423788" cy="262829"/>
            </a:xfrm>
            <a:prstGeom prst="rect">
              <a:avLst/>
            </a:prstGeom>
            <a:noFill/>
          </p:spPr>
          <p:txBody>
            <a:bodyPr wrap="none" rtlCol="0">
              <a:spAutoFit/>
            </a:bodyPr>
            <a:lstStyle/>
            <a:p>
              <a:pPr marL="0" marR="0" lvl="0" indent="0" algn="r" defTabSz="844083" rtl="0" eaLnBrk="1" fontAlgn="base" latinLnBrk="0" hangingPunct="1">
                <a:lnSpc>
                  <a:spcPct val="100000"/>
                </a:lnSpc>
                <a:spcBef>
                  <a:spcPct val="0"/>
                </a:spcBef>
                <a:spcAft>
                  <a:spcPct val="0"/>
                </a:spcAft>
                <a:buClrTx/>
                <a:buSzTx/>
                <a:buFontTx/>
                <a:buNone/>
                <a:tabLst/>
                <a:defRPr/>
              </a:pPr>
              <a:r>
                <a:rPr kumimoji="0" lang="en-GB" sz="1108" b="1" i="0" u="none" strike="noStrike" kern="1200" cap="none" spc="0" normalizeH="0" baseline="0" noProof="0" dirty="0">
                  <a:ln>
                    <a:noFill/>
                  </a:ln>
                  <a:solidFill>
                    <a:srgbClr val="333399">
                      <a:lumMod val="60000"/>
                      <a:lumOff val="40000"/>
                    </a:srgbClr>
                  </a:solidFill>
                  <a:effectLst/>
                  <a:uLnTx/>
                  <a:uFillTx/>
                  <a:latin typeface="Arial Narrow" pitchFamily="34" charset="0"/>
                  <a:ea typeface="+mn-ea"/>
                  <a:cs typeface="Arial" charset="0"/>
                </a:rPr>
                <a:t>Approximate posterior</a:t>
              </a:r>
            </a:p>
          </p:txBody>
        </p:sp>
        <p:sp>
          <p:nvSpPr>
            <p:cNvPr id="274" name="Rounded Rectangle 273"/>
            <p:cNvSpPr/>
            <p:nvPr/>
          </p:nvSpPr>
          <p:spPr>
            <a:xfrm>
              <a:off x="662499" y="3591586"/>
              <a:ext cx="3455705" cy="1205611"/>
            </a:xfrm>
            <a:prstGeom prst="roundRect">
              <a:avLst/>
            </a:prstGeom>
            <a:solidFill>
              <a:schemeClr val="accent5"/>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44083" rtl="0" eaLnBrk="1" fontAlgn="base" latinLnBrk="0" hangingPunct="1">
                <a:lnSpc>
                  <a:spcPct val="100000"/>
                </a:lnSpc>
                <a:spcBef>
                  <a:spcPct val="0"/>
                </a:spcBef>
                <a:spcAft>
                  <a:spcPct val="0"/>
                </a:spcAft>
                <a:buClrTx/>
                <a:buSzTx/>
                <a:buFontTx/>
                <a:buNone/>
                <a:tabLst/>
                <a:defRPr/>
              </a:pPr>
              <a:endParaRPr kumimoji="0" lang="en-GB" sz="1846" b="0"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endParaRPr>
            </a:p>
          </p:txBody>
        </p:sp>
        <p:sp>
          <p:nvSpPr>
            <p:cNvPr id="275" name="Rounded Rectangle 274"/>
            <p:cNvSpPr/>
            <p:nvPr/>
          </p:nvSpPr>
          <p:spPr>
            <a:xfrm>
              <a:off x="662498" y="4841337"/>
              <a:ext cx="3438725" cy="555356"/>
            </a:xfrm>
            <a:prstGeom prst="roundRect">
              <a:avLst/>
            </a:prstGeom>
            <a:solidFill>
              <a:schemeClr val="accent2">
                <a:lumMod val="20000"/>
                <a:lumOff val="8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44083" rtl="0" eaLnBrk="1" fontAlgn="base" latinLnBrk="0" hangingPunct="1">
                <a:lnSpc>
                  <a:spcPct val="100000"/>
                </a:lnSpc>
                <a:spcBef>
                  <a:spcPct val="0"/>
                </a:spcBef>
                <a:spcAft>
                  <a:spcPct val="0"/>
                </a:spcAft>
                <a:buClrTx/>
                <a:buSzTx/>
                <a:buFontTx/>
                <a:buNone/>
                <a:tabLst/>
                <a:defRPr/>
              </a:pPr>
              <a:endParaRPr kumimoji="0" lang="en-GB" sz="1846" b="0"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endParaRPr>
            </a:p>
          </p:txBody>
        </p:sp>
        <p:sp>
          <p:nvSpPr>
            <p:cNvPr id="276" name="TextBox 275"/>
            <p:cNvSpPr txBox="1"/>
            <p:nvPr/>
          </p:nvSpPr>
          <p:spPr>
            <a:xfrm>
              <a:off x="3065465" y="4514917"/>
              <a:ext cx="1018227" cy="262829"/>
            </a:xfrm>
            <a:prstGeom prst="rect">
              <a:avLst/>
            </a:prstGeom>
            <a:noFill/>
          </p:spPr>
          <p:txBody>
            <a:bodyPr wrap="none" rtlCol="0">
              <a:spAutoFit/>
            </a:bodyPr>
            <a:lstStyle/>
            <a:p>
              <a:pPr marL="0" marR="0" lvl="0" indent="0" algn="l" defTabSz="844083" rtl="0" eaLnBrk="1" fontAlgn="base" latinLnBrk="0" hangingPunct="1">
                <a:lnSpc>
                  <a:spcPct val="100000"/>
                </a:lnSpc>
                <a:spcBef>
                  <a:spcPct val="0"/>
                </a:spcBef>
                <a:spcAft>
                  <a:spcPct val="0"/>
                </a:spcAft>
                <a:buClrTx/>
                <a:buSzTx/>
                <a:buFontTx/>
                <a:buNone/>
                <a:tabLst/>
                <a:defRPr/>
              </a:pPr>
              <a:r>
                <a:rPr kumimoji="0" lang="en-GB" sz="1108" b="1" i="0" u="none" strike="noStrike" kern="1200" cap="none" spc="0" normalizeH="0" baseline="0" noProof="0" dirty="0">
                  <a:ln>
                    <a:noFill/>
                  </a:ln>
                  <a:solidFill>
                    <a:srgbClr val="BBE0E3">
                      <a:lumMod val="50000"/>
                    </a:srgbClr>
                  </a:solidFill>
                  <a:effectLst/>
                  <a:uLnTx/>
                  <a:uFillTx/>
                  <a:latin typeface="Arial Narrow" pitchFamily="34" charset="0"/>
                  <a:ea typeface="+mn-ea"/>
                  <a:cs typeface="Arial" charset="0"/>
                </a:rPr>
                <a:t>Belief updating</a:t>
              </a:r>
            </a:p>
          </p:txBody>
        </p:sp>
        <p:graphicFrame>
          <p:nvGraphicFramePr>
            <p:cNvPr id="277" name="Object 276"/>
            <p:cNvGraphicFramePr>
              <a:graphicFrameLocks noChangeAspect="1"/>
            </p:cNvGraphicFramePr>
            <p:nvPr/>
          </p:nvGraphicFramePr>
          <p:xfrm>
            <a:off x="1136650" y="3818389"/>
            <a:ext cx="2216150" cy="1503362"/>
          </p:xfrm>
          <a:graphic>
            <a:graphicData uri="http://schemas.openxmlformats.org/presentationml/2006/ole">
              <mc:AlternateContent xmlns:mc="http://schemas.openxmlformats.org/markup-compatibility/2006">
                <mc:Choice xmlns:v="urn:schemas-microsoft-com:vml" Requires="v">
                  <p:oleObj spid="_x0000_s441433" name="Equation" r:id="rId34" imgW="2882880" imgH="1904760" progId="Equation.DSMT4">
                    <p:embed/>
                  </p:oleObj>
                </mc:Choice>
                <mc:Fallback>
                  <p:oleObj name="Equation" r:id="rId34" imgW="2882880" imgH="1904760" progId="Equation.DSMT4">
                    <p:embed/>
                    <p:pic>
                      <p:nvPicPr>
                        <p:cNvPr id="277" name="Object 276"/>
                        <p:cNvPicPr>
                          <a:picLocks noChangeAspect="1" noChangeArrowheads="1"/>
                        </p:cNvPicPr>
                        <p:nvPr/>
                      </p:nvPicPr>
                      <p:blipFill>
                        <a:blip r:embed="rId35"/>
                        <a:srcRect/>
                        <a:stretch>
                          <a:fillRect/>
                        </a:stretch>
                      </p:blipFill>
                      <p:spPr bwMode="auto">
                        <a:xfrm>
                          <a:off x="1136650" y="3818389"/>
                          <a:ext cx="2216150" cy="15033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80" name="TextBox 279"/>
            <p:cNvSpPr txBox="1"/>
            <p:nvPr/>
          </p:nvSpPr>
          <p:spPr>
            <a:xfrm>
              <a:off x="2863485" y="5135448"/>
              <a:ext cx="1220207" cy="262829"/>
            </a:xfrm>
            <a:prstGeom prst="rect">
              <a:avLst/>
            </a:prstGeom>
            <a:noFill/>
          </p:spPr>
          <p:txBody>
            <a:bodyPr wrap="none" rtlCol="0">
              <a:spAutoFit/>
            </a:bodyPr>
            <a:lstStyle/>
            <a:p>
              <a:pPr marL="0" marR="0" lvl="0" indent="0" algn="r" defTabSz="844083" rtl="0" eaLnBrk="1" fontAlgn="base" latinLnBrk="0" hangingPunct="1">
                <a:lnSpc>
                  <a:spcPct val="100000"/>
                </a:lnSpc>
                <a:spcBef>
                  <a:spcPct val="0"/>
                </a:spcBef>
                <a:spcAft>
                  <a:spcPct val="0"/>
                </a:spcAft>
                <a:buClrTx/>
                <a:buSzTx/>
                <a:buFontTx/>
                <a:buNone/>
                <a:tabLst/>
                <a:defRPr/>
              </a:pPr>
              <a:r>
                <a:rPr kumimoji="0" lang="en-GB" sz="1108" b="1" i="0" u="none" strike="noStrike" kern="1200" cap="none" spc="0" normalizeH="0" baseline="0" noProof="0" dirty="0">
                  <a:ln>
                    <a:noFill/>
                  </a:ln>
                  <a:solidFill>
                    <a:srgbClr val="2D2D8A">
                      <a:lumMod val="60000"/>
                      <a:lumOff val="40000"/>
                    </a:srgbClr>
                  </a:solidFill>
                  <a:effectLst/>
                  <a:uLnTx/>
                  <a:uFillTx/>
                  <a:latin typeface="Arial Narrow" pitchFamily="34" charset="0"/>
                  <a:ea typeface="+mn-ea"/>
                  <a:cs typeface="Arial" charset="0"/>
                </a:rPr>
                <a:t>Outcome selection</a:t>
              </a:r>
            </a:p>
          </p:txBody>
        </p:sp>
        <p:sp>
          <p:nvSpPr>
            <p:cNvPr id="270" name="Oval 269"/>
            <p:cNvSpPr/>
            <p:nvPr/>
          </p:nvSpPr>
          <p:spPr>
            <a:xfrm>
              <a:off x="955825" y="4014291"/>
              <a:ext cx="132938" cy="132938"/>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44083" rtl="0" eaLnBrk="1" fontAlgn="base" latinLnBrk="0" hangingPunct="1">
                <a:lnSpc>
                  <a:spcPct val="100000"/>
                </a:lnSpc>
                <a:spcBef>
                  <a:spcPct val="0"/>
                </a:spcBef>
                <a:spcAft>
                  <a:spcPct val="0"/>
                </a:spcAft>
                <a:buClrTx/>
                <a:buSzTx/>
                <a:buFontTx/>
                <a:buNone/>
                <a:tabLst/>
                <a:defRPr/>
              </a:pPr>
              <a:r>
                <a:rPr kumimoji="0" lang="en-GB" sz="738" b="1" i="0" u="none" strike="noStrike" kern="1200" cap="none" spc="0" normalizeH="0" baseline="0" noProof="0" dirty="0">
                  <a:ln>
                    <a:noFill/>
                  </a:ln>
                  <a:solidFill>
                    <a:srgbClr val="FFFFFF"/>
                  </a:solidFill>
                  <a:effectLst/>
                  <a:uLnTx/>
                  <a:uFillTx/>
                  <a:latin typeface="Arial Narrow" panose="020B0606020202030204" pitchFamily="34" charset="0"/>
                  <a:ea typeface="+mn-ea"/>
                  <a:cs typeface="+mn-cs"/>
                </a:rPr>
                <a:t>1</a:t>
              </a:r>
            </a:p>
          </p:txBody>
        </p:sp>
        <p:sp>
          <p:nvSpPr>
            <p:cNvPr id="283" name="Oval 282"/>
            <p:cNvSpPr/>
            <p:nvPr/>
          </p:nvSpPr>
          <p:spPr>
            <a:xfrm>
              <a:off x="1696807" y="3661085"/>
              <a:ext cx="132938" cy="132938"/>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44083" rtl="0" eaLnBrk="1" fontAlgn="base" latinLnBrk="0" hangingPunct="1">
                <a:lnSpc>
                  <a:spcPct val="100000"/>
                </a:lnSpc>
                <a:spcBef>
                  <a:spcPct val="0"/>
                </a:spcBef>
                <a:spcAft>
                  <a:spcPct val="0"/>
                </a:spcAft>
                <a:buClrTx/>
                <a:buSzTx/>
                <a:buFontTx/>
                <a:buNone/>
                <a:tabLst/>
                <a:defRPr/>
              </a:pPr>
              <a:r>
                <a:rPr kumimoji="0" lang="en-GB" sz="738" b="1" i="0" u="none" strike="noStrike" kern="1200" cap="none" spc="0" normalizeH="0" baseline="0" noProof="0" dirty="0">
                  <a:ln>
                    <a:noFill/>
                  </a:ln>
                  <a:solidFill>
                    <a:srgbClr val="FFFFFF"/>
                  </a:solidFill>
                  <a:effectLst/>
                  <a:uLnTx/>
                  <a:uFillTx/>
                  <a:latin typeface="Arial Narrow" panose="020B0606020202030204" pitchFamily="34" charset="0"/>
                  <a:ea typeface="+mn-ea"/>
                  <a:cs typeface="+mn-cs"/>
                </a:rPr>
                <a:t>2</a:t>
              </a:r>
            </a:p>
          </p:txBody>
        </p:sp>
        <p:sp>
          <p:nvSpPr>
            <p:cNvPr id="285" name="Oval 284"/>
            <p:cNvSpPr/>
            <p:nvPr/>
          </p:nvSpPr>
          <p:spPr>
            <a:xfrm>
              <a:off x="2368034" y="3661085"/>
              <a:ext cx="132938" cy="132938"/>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44083" rtl="0" eaLnBrk="1" fontAlgn="base" latinLnBrk="0" hangingPunct="1">
                <a:lnSpc>
                  <a:spcPct val="100000"/>
                </a:lnSpc>
                <a:spcBef>
                  <a:spcPct val="0"/>
                </a:spcBef>
                <a:spcAft>
                  <a:spcPct val="0"/>
                </a:spcAft>
                <a:buClrTx/>
                <a:buSzTx/>
                <a:buFontTx/>
                <a:buNone/>
                <a:tabLst/>
                <a:defRPr/>
              </a:pPr>
              <a:r>
                <a:rPr kumimoji="0" lang="en-GB" sz="738" b="1" i="0" u="none" strike="noStrike" kern="1200" cap="none" spc="0" normalizeH="0" baseline="0" noProof="0" dirty="0">
                  <a:ln>
                    <a:noFill/>
                  </a:ln>
                  <a:solidFill>
                    <a:srgbClr val="FFFFFF"/>
                  </a:solidFill>
                  <a:effectLst/>
                  <a:uLnTx/>
                  <a:uFillTx/>
                  <a:latin typeface="Arial Narrow" panose="020B0606020202030204" pitchFamily="34" charset="0"/>
                  <a:ea typeface="+mn-ea"/>
                  <a:cs typeface="+mn-cs"/>
                </a:rPr>
                <a:t>3</a:t>
              </a:r>
            </a:p>
          </p:txBody>
        </p:sp>
        <p:sp>
          <p:nvSpPr>
            <p:cNvPr id="286" name="Oval 285"/>
            <p:cNvSpPr/>
            <p:nvPr/>
          </p:nvSpPr>
          <p:spPr>
            <a:xfrm>
              <a:off x="3039262" y="3661085"/>
              <a:ext cx="132938" cy="132938"/>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44083" rtl="0" eaLnBrk="1" fontAlgn="base" latinLnBrk="0" hangingPunct="1">
                <a:lnSpc>
                  <a:spcPct val="100000"/>
                </a:lnSpc>
                <a:spcBef>
                  <a:spcPct val="0"/>
                </a:spcBef>
                <a:spcAft>
                  <a:spcPct val="0"/>
                </a:spcAft>
                <a:buClrTx/>
                <a:buSzTx/>
                <a:buFontTx/>
                <a:buNone/>
                <a:tabLst/>
                <a:defRPr/>
              </a:pPr>
              <a:r>
                <a:rPr kumimoji="0" lang="en-GB" sz="738" b="1" i="0" u="none" strike="noStrike" kern="1200" cap="none" spc="0" normalizeH="0" baseline="0" noProof="0" dirty="0">
                  <a:ln>
                    <a:noFill/>
                  </a:ln>
                  <a:solidFill>
                    <a:srgbClr val="FFFFFF"/>
                  </a:solidFill>
                  <a:effectLst/>
                  <a:uLnTx/>
                  <a:uFillTx/>
                  <a:latin typeface="Arial Narrow" panose="020B0606020202030204" pitchFamily="34" charset="0"/>
                  <a:ea typeface="+mn-ea"/>
                  <a:cs typeface="+mn-cs"/>
                </a:rPr>
                <a:t>4</a:t>
              </a:r>
            </a:p>
          </p:txBody>
        </p:sp>
        <p:sp>
          <p:nvSpPr>
            <p:cNvPr id="433" name="Oval 432"/>
            <p:cNvSpPr/>
            <p:nvPr/>
          </p:nvSpPr>
          <p:spPr>
            <a:xfrm>
              <a:off x="951288" y="4370522"/>
              <a:ext cx="132938" cy="132938"/>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44083" rtl="0" eaLnBrk="1" fontAlgn="base" latinLnBrk="0" hangingPunct="1">
                <a:lnSpc>
                  <a:spcPct val="100000"/>
                </a:lnSpc>
                <a:spcBef>
                  <a:spcPct val="0"/>
                </a:spcBef>
                <a:spcAft>
                  <a:spcPct val="0"/>
                </a:spcAft>
                <a:buClrTx/>
                <a:buSzTx/>
                <a:buFontTx/>
                <a:buNone/>
                <a:tabLst/>
                <a:defRPr/>
              </a:pPr>
              <a:r>
                <a:rPr kumimoji="0" lang="en-GB" sz="738" b="1" i="0" u="none" strike="noStrike" kern="1200" cap="none" spc="0" normalizeH="0" baseline="0" noProof="0" dirty="0">
                  <a:ln>
                    <a:noFill/>
                  </a:ln>
                  <a:solidFill>
                    <a:srgbClr val="FFFFFF"/>
                  </a:solidFill>
                  <a:effectLst/>
                  <a:uLnTx/>
                  <a:uFillTx/>
                  <a:latin typeface="Arial Narrow" panose="020B0606020202030204" pitchFamily="34" charset="0"/>
                  <a:ea typeface="+mn-ea"/>
                  <a:cs typeface="+mn-cs"/>
                </a:rPr>
                <a:t>5</a:t>
              </a:r>
            </a:p>
          </p:txBody>
        </p:sp>
        <p:sp>
          <p:nvSpPr>
            <p:cNvPr id="120" name="Rectangle 119"/>
            <p:cNvSpPr/>
            <p:nvPr/>
          </p:nvSpPr>
          <p:spPr>
            <a:xfrm>
              <a:off x="873559" y="1747684"/>
              <a:ext cx="102104" cy="115718"/>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44083" rtl="0" eaLnBrk="1" fontAlgn="base" latinLnBrk="0" hangingPunct="1">
                <a:lnSpc>
                  <a:spcPct val="100000"/>
                </a:lnSpc>
                <a:spcBef>
                  <a:spcPct val="0"/>
                </a:spcBef>
                <a:spcAft>
                  <a:spcPct val="0"/>
                </a:spcAft>
                <a:buClrTx/>
                <a:buSzTx/>
                <a:buFontTx/>
                <a:buNone/>
                <a:tabLst/>
                <a:defRPr/>
              </a:pPr>
              <a:r>
                <a:rPr kumimoji="0" lang="en-GB" sz="738" b="1" i="0" u="none" strike="noStrike" kern="1200" cap="none" spc="0" normalizeH="0" baseline="0" noProof="0" dirty="0">
                  <a:ln>
                    <a:noFill/>
                  </a:ln>
                  <a:solidFill>
                    <a:srgbClr val="FFFFFF"/>
                  </a:solidFill>
                  <a:effectLst/>
                  <a:uLnTx/>
                  <a:uFillTx/>
                  <a:latin typeface="Arial Narrow" panose="020B0606020202030204" pitchFamily="34" charset="0"/>
                  <a:ea typeface="+mn-ea"/>
                  <a:cs typeface="+mn-cs"/>
                </a:rPr>
                <a:t>1</a:t>
              </a:r>
            </a:p>
          </p:txBody>
        </p:sp>
        <p:sp>
          <p:nvSpPr>
            <p:cNvPr id="121" name="Rectangle 120"/>
            <p:cNvSpPr/>
            <p:nvPr/>
          </p:nvSpPr>
          <p:spPr>
            <a:xfrm>
              <a:off x="873559" y="1932986"/>
              <a:ext cx="102104" cy="115718"/>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44083" rtl="0" eaLnBrk="1" fontAlgn="base" latinLnBrk="0" hangingPunct="1">
                <a:lnSpc>
                  <a:spcPct val="100000"/>
                </a:lnSpc>
                <a:spcBef>
                  <a:spcPct val="0"/>
                </a:spcBef>
                <a:spcAft>
                  <a:spcPct val="0"/>
                </a:spcAft>
                <a:buClrTx/>
                <a:buSzTx/>
                <a:buFontTx/>
                <a:buNone/>
                <a:tabLst/>
                <a:defRPr/>
              </a:pPr>
              <a:r>
                <a:rPr kumimoji="0" lang="en-GB" sz="738" b="1" i="0" u="none" strike="noStrike" kern="1200" cap="none" spc="0" normalizeH="0" baseline="0" noProof="0" dirty="0">
                  <a:ln>
                    <a:noFill/>
                  </a:ln>
                  <a:solidFill>
                    <a:srgbClr val="FFFFFF"/>
                  </a:solidFill>
                  <a:effectLst/>
                  <a:uLnTx/>
                  <a:uFillTx/>
                  <a:latin typeface="Arial Narrow" panose="020B0606020202030204" pitchFamily="34" charset="0"/>
                  <a:ea typeface="+mn-ea"/>
                  <a:cs typeface="+mn-cs"/>
                </a:rPr>
                <a:t>2</a:t>
              </a:r>
            </a:p>
          </p:txBody>
        </p:sp>
        <p:sp>
          <p:nvSpPr>
            <p:cNvPr id="129" name="Rectangle 128"/>
            <p:cNvSpPr/>
            <p:nvPr/>
          </p:nvSpPr>
          <p:spPr>
            <a:xfrm>
              <a:off x="873559" y="2118289"/>
              <a:ext cx="102104" cy="115718"/>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44083" rtl="0" eaLnBrk="1" fontAlgn="base" latinLnBrk="0" hangingPunct="1">
                <a:lnSpc>
                  <a:spcPct val="100000"/>
                </a:lnSpc>
                <a:spcBef>
                  <a:spcPct val="0"/>
                </a:spcBef>
                <a:spcAft>
                  <a:spcPct val="0"/>
                </a:spcAft>
                <a:buClrTx/>
                <a:buSzTx/>
                <a:buFontTx/>
                <a:buNone/>
                <a:tabLst/>
                <a:defRPr/>
              </a:pPr>
              <a:r>
                <a:rPr kumimoji="0" lang="en-GB" sz="738" b="1" i="0" u="none" strike="noStrike" kern="1200" cap="none" spc="0" normalizeH="0" baseline="0" noProof="0" dirty="0">
                  <a:ln>
                    <a:noFill/>
                  </a:ln>
                  <a:solidFill>
                    <a:srgbClr val="FFFFFF"/>
                  </a:solidFill>
                  <a:effectLst/>
                  <a:uLnTx/>
                  <a:uFillTx/>
                  <a:latin typeface="Arial Narrow" panose="020B0606020202030204" pitchFamily="34" charset="0"/>
                  <a:ea typeface="+mn-ea"/>
                  <a:cs typeface="+mn-cs"/>
                </a:rPr>
                <a:t>3</a:t>
              </a:r>
            </a:p>
          </p:txBody>
        </p:sp>
        <p:sp>
          <p:nvSpPr>
            <p:cNvPr id="130" name="Rectangle 129"/>
            <p:cNvSpPr/>
            <p:nvPr/>
          </p:nvSpPr>
          <p:spPr>
            <a:xfrm>
              <a:off x="873559" y="2303592"/>
              <a:ext cx="102104" cy="115718"/>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44083" rtl="0" eaLnBrk="1" fontAlgn="base" latinLnBrk="0" hangingPunct="1">
                <a:lnSpc>
                  <a:spcPct val="100000"/>
                </a:lnSpc>
                <a:spcBef>
                  <a:spcPct val="0"/>
                </a:spcBef>
                <a:spcAft>
                  <a:spcPct val="0"/>
                </a:spcAft>
                <a:buClrTx/>
                <a:buSzTx/>
                <a:buFontTx/>
                <a:buNone/>
                <a:tabLst/>
                <a:defRPr/>
              </a:pPr>
              <a:r>
                <a:rPr kumimoji="0" lang="en-GB" sz="738" b="1" i="0" u="none" strike="noStrike" kern="1200" cap="none" spc="0" normalizeH="0" baseline="0" noProof="0" dirty="0">
                  <a:ln>
                    <a:noFill/>
                  </a:ln>
                  <a:solidFill>
                    <a:srgbClr val="FFFFFF"/>
                  </a:solidFill>
                  <a:effectLst/>
                  <a:uLnTx/>
                  <a:uFillTx/>
                  <a:latin typeface="Arial Narrow" panose="020B0606020202030204" pitchFamily="34" charset="0"/>
                  <a:ea typeface="+mn-ea"/>
                  <a:cs typeface="+mn-cs"/>
                </a:rPr>
                <a:t>4</a:t>
              </a:r>
            </a:p>
          </p:txBody>
        </p:sp>
        <p:cxnSp>
          <p:nvCxnSpPr>
            <p:cNvPr id="293" name="Curved Connector 22"/>
            <p:cNvCxnSpPr>
              <a:stCxn id="139" idx="1"/>
              <a:endCxn id="486" idx="3"/>
            </p:cNvCxnSpPr>
            <p:nvPr/>
          </p:nvCxnSpPr>
          <p:spPr>
            <a:xfrm rot="10800000">
              <a:off x="4930038" y="4291972"/>
              <a:ext cx="243380" cy="983"/>
            </a:xfrm>
            <a:prstGeom prst="curvedConnector3">
              <a:avLst>
                <a:gd name="adj1" fmla="val 50000"/>
              </a:avLst>
            </a:prstGeom>
            <a:ln w="9525">
              <a:solidFill>
                <a:schemeClr val="accent1">
                  <a:lumMod val="2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36" name="Curved Connector 22"/>
            <p:cNvCxnSpPr>
              <a:stCxn id="170" idx="2"/>
              <a:endCxn id="148" idx="0"/>
            </p:cNvCxnSpPr>
            <p:nvPr/>
          </p:nvCxnSpPr>
          <p:spPr>
            <a:xfrm rot="5400000">
              <a:off x="6647926" y="4766418"/>
              <a:ext cx="782402" cy="1648"/>
            </a:xfrm>
            <a:prstGeom prst="curvedConnector3">
              <a:avLst>
                <a:gd name="adj1" fmla="val 50000"/>
              </a:avLst>
            </a:prstGeom>
            <a:ln w="9525">
              <a:solidFill>
                <a:schemeClr val="accent1">
                  <a:lumMod val="2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66" name="Straight Connector 165"/>
            <p:cNvCxnSpPr>
              <a:stCxn id="139" idx="3"/>
            </p:cNvCxnSpPr>
            <p:nvPr/>
          </p:nvCxnSpPr>
          <p:spPr>
            <a:xfrm>
              <a:off x="5339591" y="4292954"/>
              <a:ext cx="1927599" cy="7772"/>
            </a:xfrm>
            <a:prstGeom prst="line">
              <a:avLst/>
            </a:prstGeom>
            <a:ln>
              <a:solidFill>
                <a:schemeClr val="accent1">
                  <a:lumMod val="25000"/>
                </a:schemeClr>
              </a:solidFill>
            </a:ln>
          </p:spPr>
          <p:style>
            <a:lnRef idx="1">
              <a:schemeClr val="accent1"/>
            </a:lnRef>
            <a:fillRef idx="0">
              <a:schemeClr val="accent1"/>
            </a:fillRef>
            <a:effectRef idx="0">
              <a:schemeClr val="accent1"/>
            </a:effectRef>
            <a:fontRef idx="minor">
              <a:schemeClr val="tx1"/>
            </a:fontRef>
          </p:style>
        </p:cxnSp>
        <p:sp>
          <p:nvSpPr>
            <p:cNvPr id="398" name="Rectangle 397"/>
            <p:cNvSpPr/>
            <p:nvPr/>
          </p:nvSpPr>
          <p:spPr>
            <a:xfrm>
              <a:off x="5218583" y="5151524"/>
              <a:ext cx="78699" cy="82062"/>
            </a:xfrm>
            <a:prstGeom prst="rect">
              <a:avLst/>
            </a:prstGeom>
            <a:solidFill>
              <a:schemeClr val="accent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44083" rtl="0" eaLnBrk="1" fontAlgn="base" latinLnBrk="0" hangingPunct="1">
                <a:lnSpc>
                  <a:spcPct val="100000"/>
                </a:lnSpc>
                <a:spcBef>
                  <a:spcPct val="0"/>
                </a:spcBef>
                <a:spcAft>
                  <a:spcPct val="0"/>
                </a:spcAft>
                <a:buClrTx/>
                <a:buSzTx/>
                <a:buFontTx/>
                <a:buNone/>
                <a:tabLst/>
                <a:defRPr/>
              </a:pPr>
              <a:endParaRPr kumimoji="0" lang="en-GB" sz="1662" b="0" i="0" u="none" strike="noStrike" kern="1200" cap="none" spc="0" normalizeH="0" baseline="0" noProof="0">
                <a:ln>
                  <a:noFill/>
                </a:ln>
                <a:solidFill>
                  <a:srgbClr val="FFFFFF"/>
                </a:solidFill>
                <a:effectLst/>
                <a:uLnTx/>
                <a:uFillTx/>
                <a:latin typeface="Arial Narrow" panose="020B0606020202030204" pitchFamily="34" charset="0"/>
                <a:ea typeface="+mn-ea"/>
                <a:cs typeface="+mn-cs"/>
              </a:endParaRPr>
            </a:p>
          </p:txBody>
        </p:sp>
        <p:graphicFrame>
          <p:nvGraphicFramePr>
            <p:cNvPr id="361" name="Object 2"/>
            <p:cNvGraphicFramePr>
              <a:graphicFrameLocks noChangeAspect="1"/>
            </p:cNvGraphicFramePr>
            <p:nvPr/>
          </p:nvGraphicFramePr>
          <p:xfrm>
            <a:off x="5305794" y="5114537"/>
            <a:ext cx="128954" cy="156797"/>
          </p:xfrm>
          <a:graphic>
            <a:graphicData uri="http://schemas.openxmlformats.org/presentationml/2006/ole">
              <mc:AlternateContent xmlns:mc="http://schemas.openxmlformats.org/markup-compatibility/2006">
                <mc:Choice xmlns:v="urn:schemas-microsoft-com:vml" Requires="v">
                  <p:oleObj spid="_x0000_s441434" name="Equation" r:id="rId36" imgW="152334" imgH="228501" progId="Equation.DSMT4">
                    <p:embed/>
                  </p:oleObj>
                </mc:Choice>
                <mc:Fallback>
                  <p:oleObj name="Equation" r:id="rId36" imgW="152334" imgH="228501" progId="Equation.DSMT4">
                    <p:embed/>
                    <p:pic>
                      <p:nvPicPr>
                        <p:cNvPr id="361" name="Object 2"/>
                        <p:cNvPicPr>
                          <a:picLocks noChangeAspect="1" noChangeArrowheads="1"/>
                        </p:cNvPicPr>
                        <p:nvPr/>
                      </p:nvPicPr>
                      <p:blipFill>
                        <a:blip r:embed="rId37">
                          <a:extLst>
                            <a:ext uri="{28A0092B-C50C-407E-A947-70E740481C1C}">
                              <a14:useLocalDpi xmlns:a14="http://schemas.microsoft.com/office/drawing/2010/main" val="0"/>
                            </a:ext>
                          </a:extLst>
                        </a:blip>
                        <a:srcRect/>
                        <a:stretch>
                          <a:fillRect/>
                        </a:stretch>
                      </p:blipFill>
                      <p:spPr bwMode="auto">
                        <a:xfrm>
                          <a:off x="5305794" y="5114537"/>
                          <a:ext cx="128954" cy="1567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68" name="Object 2"/>
            <p:cNvGraphicFramePr>
              <a:graphicFrameLocks noChangeAspect="1"/>
            </p:cNvGraphicFramePr>
            <p:nvPr/>
          </p:nvGraphicFramePr>
          <p:xfrm>
            <a:off x="6173086" y="5114537"/>
            <a:ext cx="137746" cy="156797"/>
          </p:xfrm>
          <a:graphic>
            <a:graphicData uri="http://schemas.openxmlformats.org/presentationml/2006/ole">
              <mc:AlternateContent xmlns:mc="http://schemas.openxmlformats.org/markup-compatibility/2006">
                <mc:Choice xmlns:v="urn:schemas-microsoft-com:vml" Requires="v">
                  <p:oleObj spid="_x0000_s441435" name="Equation" r:id="rId38" imgW="165028" imgH="228501" progId="Equation.DSMT4">
                    <p:embed/>
                  </p:oleObj>
                </mc:Choice>
                <mc:Fallback>
                  <p:oleObj name="Equation" r:id="rId38" imgW="165028" imgH="228501" progId="Equation.DSMT4">
                    <p:embed/>
                    <p:pic>
                      <p:nvPicPr>
                        <p:cNvPr id="368" name="Object 2"/>
                        <p:cNvPicPr>
                          <a:picLocks noChangeAspect="1" noChangeArrowheads="1"/>
                        </p:cNvPicPr>
                        <p:nvPr/>
                      </p:nvPicPr>
                      <p:blipFill>
                        <a:blip r:embed="rId39">
                          <a:extLst>
                            <a:ext uri="{28A0092B-C50C-407E-A947-70E740481C1C}">
                              <a14:useLocalDpi xmlns:a14="http://schemas.microsoft.com/office/drawing/2010/main" val="0"/>
                            </a:ext>
                          </a:extLst>
                        </a:blip>
                        <a:srcRect/>
                        <a:stretch>
                          <a:fillRect/>
                        </a:stretch>
                      </p:blipFill>
                      <p:spPr bwMode="auto">
                        <a:xfrm>
                          <a:off x="6173086" y="5114537"/>
                          <a:ext cx="137746" cy="1567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75" name="Object 2"/>
            <p:cNvGraphicFramePr>
              <a:graphicFrameLocks noChangeAspect="1"/>
            </p:cNvGraphicFramePr>
            <p:nvPr/>
          </p:nvGraphicFramePr>
          <p:xfrm>
            <a:off x="7082465" y="5114537"/>
            <a:ext cx="139211" cy="156797"/>
          </p:xfrm>
          <a:graphic>
            <a:graphicData uri="http://schemas.openxmlformats.org/presentationml/2006/ole">
              <mc:AlternateContent xmlns:mc="http://schemas.openxmlformats.org/markup-compatibility/2006">
                <mc:Choice xmlns:v="urn:schemas-microsoft-com:vml" Requires="v">
                  <p:oleObj spid="_x0000_s441436" name="Equation" r:id="rId40" imgW="165028" imgH="228501" progId="Equation.DSMT4">
                    <p:embed/>
                  </p:oleObj>
                </mc:Choice>
                <mc:Fallback>
                  <p:oleObj name="Equation" r:id="rId40" imgW="165028" imgH="228501" progId="Equation.DSMT4">
                    <p:embed/>
                    <p:pic>
                      <p:nvPicPr>
                        <p:cNvPr id="375" name="Object 2"/>
                        <p:cNvPicPr>
                          <a:picLocks noChangeAspect="1" noChangeArrowheads="1"/>
                        </p:cNvPicPr>
                        <p:nvPr/>
                      </p:nvPicPr>
                      <p:blipFill>
                        <a:blip r:embed="rId41">
                          <a:extLst>
                            <a:ext uri="{28A0092B-C50C-407E-A947-70E740481C1C}">
                              <a14:useLocalDpi xmlns:a14="http://schemas.microsoft.com/office/drawing/2010/main" val="0"/>
                            </a:ext>
                          </a:extLst>
                        </a:blip>
                        <a:srcRect/>
                        <a:stretch>
                          <a:fillRect/>
                        </a:stretch>
                      </p:blipFill>
                      <p:spPr bwMode="auto">
                        <a:xfrm>
                          <a:off x="7082465" y="5114537"/>
                          <a:ext cx="139211" cy="1567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cxnSp>
          <p:nvCxnSpPr>
            <p:cNvPr id="436" name="Elbow Connector 341"/>
            <p:cNvCxnSpPr>
              <a:stCxn id="466" idx="3"/>
              <a:endCxn id="170" idx="0"/>
            </p:cNvCxnSpPr>
            <p:nvPr/>
          </p:nvCxnSpPr>
          <p:spPr>
            <a:xfrm>
              <a:off x="6244528" y="3861705"/>
              <a:ext cx="795423" cy="348163"/>
            </a:xfrm>
            <a:prstGeom prst="bentConnector2">
              <a:avLst/>
            </a:prstGeom>
            <a:ln>
              <a:solidFill>
                <a:schemeClr val="accent1">
                  <a:lumMod val="2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43" name="Curved Connector 22"/>
            <p:cNvCxnSpPr>
              <a:stCxn id="139" idx="2"/>
              <a:endCxn id="398" idx="0"/>
            </p:cNvCxnSpPr>
            <p:nvPr/>
          </p:nvCxnSpPr>
          <p:spPr>
            <a:xfrm rot="16200000" flipH="1">
              <a:off x="4869477" y="4763067"/>
              <a:ext cx="775483" cy="1428"/>
            </a:xfrm>
            <a:prstGeom prst="curvedConnector3">
              <a:avLst>
                <a:gd name="adj1" fmla="val 50000"/>
              </a:avLst>
            </a:prstGeom>
            <a:ln w="9525">
              <a:solidFill>
                <a:schemeClr val="accent1">
                  <a:lumMod val="2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aphicFrame>
          <p:nvGraphicFramePr>
            <p:cNvPr id="446" name="Object 2"/>
            <p:cNvGraphicFramePr>
              <a:graphicFrameLocks noChangeAspect="1"/>
            </p:cNvGraphicFramePr>
            <p:nvPr/>
          </p:nvGraphicFramePr>
          <p:xfrm>
            <a:off x="6160053" y="4441867"/>
            <a:ext cx="146538" cy="134815"/>
          </p:xfrm>
          <a:graphic>
            <a:graphicData uri="http://schemas.openxmlformats.org/presentationml/2006/ole">
              <mc:AlternateContent xmlns:mc="http://schemas.openxmlformats.org/markup-compatibility/2006">
                <mc:Choice xmlns:v="urn:schemas-microsoft-com:vml" Requires="v">
                  <p:oleObj spid="_x0000_s441437" name="Equation" r:id="rId42" imgW="241195" imgH="241195" progId="Equation.DSMT4">
                    <p:embed/>
                  </p:oleObj>
                </mc:Choice>
                <mc:Fallback>
                  <p:oleObj name="Equation" r:id="rId42" imgW="241195" imgH="241195" progId="Equation.DSMT4">
                    <p:embed/>
                    <p:pic>
                      <p:nvPicPr>
                        <p:cNvPr id="446" name="Object 2"/>
                        <p:cNvPicPr>
                          <a:picLocks noChangeAspect="1" noChangeArrowheads="1"/>
                        </p:cNvPicPr>
                        <p:nvPr/>
                      </p:nvPicPr>
                      <p:blipFill>
                        <a:blip r:embed="rId43">
                          <a:extLst>
                            <a:ext uri="{28A0092B-C50C-407E-A947-70E740481C1C}">
                              <a14:useLocalDpi xmlns:a14="http://schemas.microsoft.com/office/drawing/2010/main" val="0"/>
                            </a:ext>
                          </a:extLst>
                        </a:blip>
                        <a:srcRect/>
                        <a:stretch>
                          <a:fillRect/>
                        </a:stretch>
                      </p:blipFill>
                      <p:spPr bwMode="auto">
                        <a:xfrm>
                          <a:off x="6160053" y="4441867"/>
                          <a:ext cx="146538" cy="1348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cxnSp>
          <p:nvCxnSpPr>
            <p:cNvPr id="450" name="Curved Connector 22"/>
            <p:cNvCxnSpPr>
              <a:endCxn id="142" idx="0"/>
            </p:cNvCxnSpPr>
            <p:nvPr/>
          </p:nvCxnSpPr>
          <p:spPr>
            <a:xfrm rot="5400000">
              <a:off x="5279446" y="4301138"/>
              <a:ext cx="1689080" cy="7078"/>
            </a:xfrm>
            <a:prstGeom prst="curvedConnector3">
              <a:avLst>
                <a:gd name="adj1" fmla="val 50000"/>
              </a:avLst>
            </a:prstGeom>
            <a:ln w="9525">
              <a:solidFill>
                <a:schemeClr val="accent1">
                  <a:lumMod val="2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aphicFrame>
          <p:nvGraphicFramePr>
            <p:cNvPr id="453" name="Object 2"/>
            <p:cNvGraphicFramePr>
              <a:graphicFrameLocks noChangeAspect="1"/>
            </p:cNvGraphicFramePr>
            <p:nvPr/>
          </p:nvGraphicFramePr>
          <p:xfrm>
            <a:off x="7070057" y="4441867"/>
            <a:ext cx="146538" cy="134815"/>
          </p:xfrm>
          <a:graphic>
            <a:graphicData uri="http://schemas.openxmlformats.org/presentationml/2006/ole">
              <mc:AlternateContent xmlns:mc="http://schemas.openxmlformats.org/markup-compatibility/2006">
                <mc:Choice xmlns:v="urn:schemas-microsoft-com:vml" Requires="v">
                  <p:oleObj spid="_x0000_s441438" name="Equation" r:id="rId44" imgW="241195" imgH="241195" progId="Equation.DSMT4">
                    <p:embed/>
                  </p:oleObj>
                </mc:Choice>
                <mc:Fallback>
                  <p:oleObj name="Equation" r:id="rId44" imgW="241195" imgH="241195" progId="Equation.DSMT4">
                    <p:embed/>
                    <p:pic>
                      <p:nvPicPr>
                        <p:cNvPr id="453" name="Object 2"/>
                        <p:cNvPicPr>
                          <a:picLocks noChangeAspect="1" noChangeArrowheads="1"/>
                        </p:cNvPicPr>
                        <p:nvPr/>
                      </p:nvPicPr>
                      <p:blipFill>
                        <a:blip r:embed="rId45">
                          <a:extLst>
                            <a:ext uri="{28A0092B-C50C-407E-A947-70E740481C1C}">
                              <a14:useLocalDpi xmlns:a14="http://schemas.microsoft.com/office/drawing/2010/main" val="0"/>
                            </a:ext>
                          </a:extLst>
                        </a:blip>
                        <a:srcRect/>
                        <a:stretch>
                          <a:fillRect/>
                        </a:stretch>
                      </p:blipFill>
                      <p:spPr bwMode="auto">
                        <a:xfrm>
                          <a:off x="7070057" y="4441867"/>
                          <a:ext cx="146538" cy="1348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70" name="Rectangle 469"/>
            <p:cNvSpPr/>
            <p:nvPr/>
          </p:nvSpPr>
          <p:spPr>
            <a:xfrm>
              <a:off x="5140184" y="4699540"/>
              <a:ext cx="232641" cy="212706"/>
            </a:xfrm>
            <a:prstGeom prst="rect">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44083" rtl="0" eaLnBrk="1" fontAlgn="base" latinLnBrk="0" hangingPunct="1">
                <a:lnSpc>
                  <a:spcPct val="100000"/>
                </a:lnSpc>
                <a:spcBef>
                  <a:spcPct val="0"/>
                </a:spcBef>
                <a:spcAft>
                  <a:spcPct val="0"/>
                </a:spcAft>
                <a:buClrTx/>
                <a:buSzTx/>
                <a:buFontTx/>
                <a:buNone/>
                <a:tabLst/>
                <a:defRPr/>
              </a:pPr>
              <a:endParaRPr kumimoji="0" lang="en-GB" sz="1662" b="0" i="0" u="none" strike="noStrike" kern="1200" cap="none" spc="0" normalizeH="0" baseline="0" noProof="0">
                <a:ln>
                  <a:noFill/>
                </a:ln>
                <a:solidFill>
                  <a:srgbClr val="FFFFFF"/>
                </a:solidFill>
                <a:effectLst/>
                <a:uLnTx/>
                <a:uFillTx/>
                <a:latin typeface="Arial Narrow" panose="020B0606020202030204" pitchFamily="34" charset="0"/>
                <a:ea typeface="+mn-ea"/>
                <a:cs typeface="+mn-cs"/>
              </a:endParaRPr>
            </a:p>
          </p:txBody>
        </p:sp>
        <p:graphicFrame>
          <p:nvGraphicFramePr>
            <p:cNvPr id="471" name="Object 1731"/>
            <p:cNvGraphicFramePr>
              <a:graphicFrameLocks noChangeAspect="1"/>
            </p:cNvGraphicFramePr>
            <p:nvPr/>
          </p:nvGraphicFramePr>
          <p:xfrm>
            <a:off x="5207978" y="4741985"/>
            <a:ext cx="109904" cy="111369"/>
          </p:xfrm>
          <a:graphic>
            <a:graphicData uri="http://schemas.openxmlformats.org/presentationml/2006/ole">
              <mc:AlternateContent xmlns:mc="http://schemas.openxmlformats.org/markup-compatibility/2006">
                <mc:Choice xmlns:v="urn:schemas-microsoft-com:vml" Requires="v">
                  <p:oleObj spid="_x0000_s441439" name="Equation" r:id="rId46" imgW="164885" imgH="164885" progId="Equation.DSMT4">
                    <p:embed/>
                  </p:oleObj>
                </mc:Choice>
                <mc:Fallback>
                  <p:oleObj name="Equation" r:id="rId46" imgW="164885" imgH="164885" progId="Equation.DSMT4">
                    <p:embed/>
                    <p:pic>
                      <p:nvPicPr>
                        <p:cNvPr id="471" name="Object 1731"/>
                        <p:cNvPicPr>
                          <a:picLocks noChangeAspect="1" noChangeArrowheads="1"/>
                        </p:cNvPicPr>
                        <p:nvPr/>
                      </p:nvPicPr>
                      <p:blipFill>
                        <a:blip r:embed="rId47">
                          <a:extLst>
                            <a:ext uri="{28A0092B-C50C-407E-A947-70E740481C1C}">
                              <a14:useLocalDpi xmlns:a14="http://schemas.microsoft.com/office/drawing/2010/main" val="0"/>
                            </a:ext>
                          </a:extLst>
                        </a:blip>
                        <a:srcRect/>
                        <a:stretch>
                          <a:fillRect/>
                        </a:stretch>
                      </p:blipFill>
                      <p:spPr bwMode="auto">
                        <a:xfrm>
                          <a:off x="5207978" y="4741985"/>
                          <a:ext cx="109904" cy="1113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73" name="Rectangle 472"/>
            <p:cNvSpPr/>
            <p:nvPr/>
          </p:nvSpPr>
          <p:spPr>
            <a:xfrm>
              <a:off x="6015557" y="4699540"/>
              <a:ext cx="232641" cy="212706"/>
            </a:xfrm>
            <a:prstGeom prst="rect">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44083" rtl="0" eaLnBrk="1" fontAlgn="base" latinLnBrk="0" hangingPunct="1">
                <a:lnSpc>
                  <a:spcPct val="100000"/>
                </a:lnSpc>
                <a:spcBef>
                  <a:spcPct val="0"/>
                </a:spcBef>
                <a:spcAft>
                  <a:spcPct val="0"/>
                </a:spcAft>
                <a:buClrTx/>
                <a:buSzTx/>
                <a:buFontTx/>
                <a:buNone/>
                <a:tabLst/>
                <a:defRPr/>
              </a:pPr>
              <a:endParaRPr kumimoji="0" lang="en-GB" sz="1662" b="0" i="0" u="none" strike="noStrike" kern="1200" cap="none" spc="0" normalizeH="0" baseline="0" noProof="0">
                <a:ln>
                  <a:noFill/>
                </a:ln>
                <a:solidFill>
                  <a:srgbClr val="FFFFFF"/>
                </a:solidFill>
                <a:effectLst/>
                <a:uLnTx/>
                <a:uFillTx/>
                <a:latin typeface="Arial Narrow" panose="020B0606020202030204" pitchFamily="34" charset="0"/>
                <a:ea typeface="+mn-ea"/>
                <a:cs typeface="+mn-cs"/>
              </a:endParaRPr>
            </a:p>
          </p:txBody>
        </p:sp>
        <p:graphicFrame>
          <p:nvGraphicFramePr>
            <p:cNvPr id="474" name="Object 1731"/>
            <p:cNvGraphicFramePr>
              <a:graphicFrameLocks noChangeAspect="1"/>
            </p:cNvGraphicFramePr>
            <p:nvPr/>
          </p:nvGraphicFramePr>
          <p:xfrm>
            <a:off x="6084278" y="4741985"/>
            <a:ext cx="109904" cy="111369"/>
          </p:xfrm>
          <a:graphic>
            <a:graphicData uri="http://schemas.openxmlformats.org/presentationml/2006/ole">
              <mc:AlternateContent xmlns:mc="http://schemas.openxmlformats.org/markup-compatibility/2006">
                <mc:Choice xmlns:v="urn:schemas-microsoft-com:vml" Requires="v">
                  <p:oleObj spid="_x0000_s441440" name="Equation" r:id="rId48" imgW="164885" imgH="164885" progId="Equation.DSMT4">
                    <p:embed/>
                  </p:oleObj>
                </mc:Choice>
                <mc:Fallback>
                  <p:oleObj name="Equation" r:id="rId48" imgW="164885" imgH="164885" progId="Equation.DSMT4">
                    <p:embed/>
                    <p:pic>
                      <p:nvPicPr>
                        <p:cNvPr id="474" name="Object 1731"/>
                        <p:cNvPicPr>
                          <a:picLocks noChangeAspect="1" noChangeArrowheads="1"/>
                        </p:cNvPicPr>
                        <p:nvPr/>
                      </p:nvPicPr>
                      <p:blipFill>
                        <a:blip r:embed="rId49">
                          <a:extLst>
                            <a:ext uri="{28A0092B-C50C-407E-A947-70E740481C1C}">
                              <a14:useLocalDpi xmlns:a14="http://schemas.microsoft.com/office/drawing/2010/main" val="0"/>
                            </a:ext>
                          </a:extLst>
                        </a:blip>
                        <a:srcRect/>
                        <a:stretch>
                          <a:fillRect/>
                        </a:stretch>
                      </p:blipFill>
                      <p:spPr bwMode="auto">
                        <a:xfrm>
                          <a:off x="6084278" y="4741985"/>
                          <a:ext cx="109904" cy="1113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76" name="Rectangle 475"/>
            <p:cNvSpPr/>
            <p:nvPr/>
          </p:nvSpPr>
          <p:spPr>
            <a:xfrm>
              <a:off x="6923630" y="4699540"/>
              <a:ext cx="232641" cy="212706"/>
            </a:xfrm>
            <a:prstGeom prst="rect">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44083" rtl="0" eaLnBrk="1" fontAlgn="base" latinLnBrk="0" hangingPunct="1">
                <a:lnSpc>
                  <a:spcPct val="100000"/>
                </a:lnSpc>
                <a:spcBef>
                  <a:spcPct val="0"/>
                </a:spcBef>
                <a:spcAft>
                  <a:spcPct val="0"/>
                </a:spcAft>
                <a:buClrTx/>
                <a:buSzTx/>
                <a:buFontTx/>
                <a:buNone/>
                <a:tabLst/>
                <a:defRPr/>
              </a:pPr>
              <a:endParaRPr kumimoji="0" lang="en-GB" sz="1662" b="0" i="0" u="none" strike="noStrike" kern="1200" cap="none" spc="0" normalizeH="0" baseline="0" noProof="0">
                <a:ln>
                  <a:noFill/>
                </a:ln>
                <a:solidFill>
                  <a:srgbClr val="FFFFFF"/>
                </a:solidFill>
                <a:effectLst/>
                <a:uLnTx/>
                <a:uFillTx/>
                <a:latin typeface="Arial Narrow" panose="020B0606020202030204" pitchFamily="34" charset="0"/>
                <a:ea typeface="+mn-ea"/>
                <a:cs typeface="+mn-cs"/>
              </a:endParaRPr>
            </a:p>
          </p:txBody>
        </p:sp>
        <p:graphicFrame>
          <p:nvGraphicFramePr>
            <p:cNvPr id="477" name="Object 1731"/>
            <p:cNvGraphicFramePr>
              <a:graphicFrameLocks noChangeAspect="1"/>
            </p:cNvGraphicFramePr>
            <p:nvPr/>
          </p:nvGraphicFramePr>
          <p:xfrm>
            <a:off x="6991351" y="4741985"/>
            <a:ext cx="111369" cy="111369"/>
          </p:xfrm>
          <a:graphic>
            <a:graphicData uri="http://schemas.openxmlformats.org/presentationml/2006/ole">
              <mc:AlternateContent xmlns:mc="http://schemas.openxmlformats.org/markup-compatibility/2006">
                <mc:Choice xmlns:v="urn:schemas-microsoft-com:vml" Requires="v">
                  <p:oleObj spid="_x0000_s441441" name="Equation" r:id="rId50" imgW="164885" imgH="164885" progId="Equation.DSMT4">
                    <p:embed/>
                  </p:oleObj>
                </mc:Choice>
                <mc:Fallback>
                  <p:oleObj name="Equation" r:id="rId50" imgW="164885" imgH="164885" progId="Equation.DSMT4">
                    <p:embed/>
                    <p:pic>
                      <p:nvPicPr>
                        <p:cNvPr id="477" name="Object 1731"/>
                        <p:cNvPicPr>
                          <a:picLocks noChangeAspect="1" noChangeArrowheads="1"/>
                        </p:cNvPicPr>
                        <p:nvPr/>
                      </p:nvPicPr>
                      <p:blipFill>
                        <a:blip r:embed="rId51">
                          <a:extLst>
                            <a:ext uri="{28A0092B-C50C-407E-A947-70E740481C1C}">
                              <a14:useLocalDpi xmlns:a14="http://schemas.microsoft.com/office/drawing/2010/main" val="0"/>
                            </a:ext>
                          </a:extLst>
                        </a:blip>
                        <a:srcRect/>
                        <a:stretch>
                          <a:fillRect/>
                        </a:stretch>
                      </p:blipFill>
                      <p:spPr bwMode="auto">
                        <a:xfrm>
                          <a:off x="6991351" y="4741985"/>
                          <a:ext cx="111369" cy="1113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79" name="Rectangle 478"/>
            <p:cNvSpPr/>
            <p:nvPr/>
          </p:nvSpPr>
          <p:spPr>
            <a:xfrm>
              <a:off x="5579838" y="4189255"/>
              <a:ext cx="232641" cy="212706"/>
            </a:xfrm>
            <a:prstGeom prst="rect">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44083" rtl="0" eaLnBrk="1" fontAlgn="base" latinLnBrk="0" hangingPunct="1">
                <a:lnSpc>
                  <a:spcPct val="100000"/>
                </a:lnSpc>
                <a:spcBef>
                  <a:spcPct val="0"/>
                </a:spcBef>
                <a:spcAft>
                  <a:spcPct val="0"/>
                </a:spcAft>
                <a:buClrTx/>
                <a:buSzTx/>
                <a:buFontTx/>
                <a:buNone/>
                <a:tabLst/>
                <a:defRPr/>
              </a:pPr>
              <a:endParaRPr kumimoji="0" lang="en-GB" sz="1662" b="0" i="0" u="none" strike="noStrike" kern="1200" cap="none" spc="0" normalizeH="0" baseline="0" noProof="0">
                <a:ln>
                  <a:noFill/>
                </a:ln>
                <a:solidFill>
                  <a:srgbClr val="FFFFFF"/>
                </a:solidFill>
                <a:effectLst/>
                <a:uLnTx/>
                <a:uFillTx/>
                <a:latin typeface="Arial Narrow" panose="020B0606020202030204" pitchFamily="34" charset="0"/>
                <a:ea typeface="+mn-ea"/>
                <a:cs typeface="+mn-cs"/>
              </a:endParaRPr>
            </a:p>
          </p:txBody>
        </p:sp>
        <p:graphicFrame>
          <p:nvGraphicFramePr>
            <p:cNvPr id="480" name="Object 1731"/>
            <p:cNvGraphicFramePr>
              <a:graphicFrameLocks noChangeAspect="1"/>
            </p:cNvGraphicFramePr>
            <p:nvPr/>
          </p:nvGraphicFramePr>
          <p:xfrm>
            <a:off x="5599236" y="4221774"/>
            <a:ext cx="180242" cy="161192"/>
          </p:xfrm>
          <a:graphic>
            <a:graphicData uri="http://schemas.openxmlformats.org/presentationml/2006/ole">
              <mc:AlternateContent xmlns:mc="http://schemas.openxmlformats.org/markup-compatibility/2006">
                <mc:Choice xmlns:v="urn:schemas-microsoft-com:vml" Requires="v">
                  <p:oleObj spid="_x0000_s441442" name="Equation" r:id="rId52" imgW="266469" imgH="241091" progId="Equation.DSMT4">
                    <p:embed/>
                  </p:oleObj>
                </mc:Choice>
                <mc:Fallback>
                  <p:oleObj name="Equation" r:id="rId52" imgW="266469" imgH="241091" progId="Equation.DSMT4">
                    <p:embed/>
                    <p:pic>
                      <p:nvPicPr>
                        <p:cNvPr id="480" name="Object 1731"/>
                        <p:cNvPicPr>
                          <a:picLocks noChangeAspect="1" noChangeArrowheads="1"/>
                        </p:cNvPicPr>
                        <p:nvPr/>
                      </p:nvPicPr>
                      <p:blipFill>
                        <a:blip r:embed="rId53">
                          <a:extLst>
                            <a:ext uri="{28A0092B-C50C-407E-A947-70E740481C1C}">
                              <a14:useLocalDpi xmlns:a14="http://schemas.microsoft.com/office/drawing/2010/main" val="0"/>
                            </a:ext>
                          </a:extLst>
                        </a:blip>
                        <a:srcRect/>
                        <a:stretch>
                          <a:fillRect/>
                        </a:stretch>
                      </p:blipFill>
                      <p:spPr bwMode="auto">
                        <a:xfrm>
                          <a:off x="5599236" y="4221774"/>
                          <a:ext cx="180242" cy="161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82" name="Rectangle 481"/>
            <p:cNvSpPr/>
            <p:nvPr/>
          </p:nvSpPr>
          <p:spPr>
            <a:xfrm>
              <a:off x="6451541" y="4189255"/>
              <a:ext cx="232641" cy="212706"/>
            </a:xfrm>
            <a:prstGeom prst="rect">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44083" rtl="0" eaLnBrk="1" fontAlgn="base" latinLnBrk="0" hangingPunct="1">
                <a:lnSpc>
                  <a:spcPct val="100000"/>
                </a:lnSpc>
                <a:spcBef>
                  <a:spcPct val="0"/>
                </a:spcBef>
                <a:spcAft>
                  <a:spcPct val="0"/>
                </a:spcAft>
                <a:buClrTx/>
                <a:buSzTx/>
                <a:buFontTx/>
                <a:buNone/>
                <a:tabLst/>
                <a:defRPr/>
              </a:pPr>
              <a:endParaRPr kumimoji="0" lang="en-GB" sz="1662" b="0" i="0" u="none" strike="noStrike" kern="1200" cap="none" spc="0" normalizeH="0" baseline="0" noProof="0">
                <a:ln>
                  <a:noFill/>
                </a:ln>
                <a:solidFill>
                  <a:srgbClr val="FFFFFF"/>
                </a:solidFill>
                <a:effectLst/>
                <a:uLnTx/>
                <a:uFillTx/>
                <a:latin typeface="Arial Narrow" panose="020B0606020202030204" pitchFamily="34" charset="0"/>
                <a:ea typeface="+mn-ea"/>
                <a:cs typeface="+mn-cs"/>
              </a:endParaRPr>
            </a:p>
          </p:txBody>
        </p:sp>
        <p:graphicFrame>
          <p:nvGraphicFramePr>
            <p:cNvPr id="483" name="Object 1731"/>
            <p:cNvGraphicFramePr>
              <a:graphicFrameLocks noChangeAspect="1"/>
            </p:cNvGraphicFramePr>
            <p:nvPr/>
          </p:nvGraphicFramePr>
          <p:xfrm>
            <a:off x="6468209" y="4212982"/>
            <a:ext cx="197827" cy="162657"/>
          </p:xfrm>
          <a:graphic>
            <a:graphicData uri="http://schemas.openxmlformats.org/presentationml/2006/ole">
              <mc:AlternateContent xmlns:mc="http://schemas.openxmlformats.org/markup-compatibility/2006">
                <mc:Choice xmlns:v="urn:schemas-microsoft-com:vml" Requires="v">
                  <p:oleObj spid="_x0000_s441443" name="Equation" r:id="rId54" imgW="291973" imgH="241195" progId="Equation.DSMT4">
                    <p:embed/>
                  </p:oleObj>
                </mc:Choice>
                <mc:Fallback>
                  <p:oleObj name="Equation" r:id="rId54" imgW="291973" imgH="241195" progId="Equation.DSMT4">
                    <p:embed/>
                    <p:pic>
                      <p:nvPicPr>
                        <p:cNvPr id="483" name="Object 1731"/>
                        <p:cNvPicPr>
                          <a:picLocks noChangeAspect="1" noChangeArrowheads="1"/>
                        </p:cNvPicPr>
                        <p:nvPr/>
                      </p:nvPicPr>
                      <p:blipFill>
                        <a:blip r:embed="rId55">
                          <a:extLst>
                            <a:ext uri="{28A0092B-C50C-407E-A947-70E740481C1C}">
                              <a14:useLocalDpi xmlns:a14="http://schemas.microsoft.com/office/drawing/2010/main" val="0"/>
                            </a:ext>
                          </a:extLst>
                        </a:blip>
                        <a:srcRect/>
                        <a:stretch>
                          <a:fillRect/>
                        </a:stretch>
                      </p:blipFill>
                      <p:spPr bwMode="auto">
                        <a:xfrm>
                          <a:off x="6468209" y="4212982"/>
                          <a:ext cx="197827" cy="1626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cxnSp>
          <p:nvCxnSpPr>
            <p:cNvPr id="484" name="Elbow Connector 341"/>
            <p:cNvCxnSpPr>
              <a:stCxn id="466" idx="1"/>
              <a:endCxn id="139" idx="0"/>
            </p:cNvCxnSpPr>
            <p:nvPr/>
          </p:nvCxnSpPr>
          <p:spPr>
            <a:xfrm rot="10800000" flipV="1">
              <a:off x="5256505" y="3861704"/>
              <a:ext cx="755382" cy="348163"/>
            </a:xfrm>
            <a:prstGeom prst="bentConnector2">
              <a:avLst/>
            </a:prstGeom>
            <a:ln>
              <a:solidFill>
                <a:schemeClr val="accent1">
                  <a:lumMod val="2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486" name="Rectangle 485"/>
            <p:cNvSpPr/>
            <p:nvPr/>
          </p:nvSpPr>
          <p:spPr>
            <a:xfrm>
              <a:off x="4697397" y="4185618"/>
              <a:ext cx="232641" cy="212706"/>
            </a:xfrm>
            <a:prstGeom prst="rect">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44083" rtl="0" eaLnBrk="1" fontAlgn="base" latinLnBrk="0" hangingPunct="1">
                <a:lnSpc>
                  <a:spcPct val="100000"/>
                </a:lnSpc>
                <a:spcBef>
                  <a:spcPct val="0"/>
                </a:spcBef>
                <a:spcAft>
                  <a:spcPct val="0"/>
                </a:spcAft>
                <a:buClrTx/>
                <a:buSzTx/>
                <a:buFontTx/>
                <a:buNone/>
                <a:tabLst/>
                <a:defRPr/>
              </a:pPr>
              <a:endParaRPr kumimoji="0" lang="en-GB" sz="1662" b="0" i="0" u="none" strike="noStrike" kern="1200" cap="none" spc="0" normalizeH="0" baseline="0" noProof="0">
                <a:ln>
                  <a:noFill/>
                </a:ln>
                <a:solidFill>
                  <a:srgbClr val="FFFFFF"/>
                </a:solidFill>
                <a:effectLst/>
                <a:uLnTx/>
                <a:uFillTx/>
                <a:latin typeface="Arial Narrow" panose="020B0606020202030204" pitchFamily="34" charset="0"/>
                <a:ea typeface="+mn-ea"/>
                <a:cs typeface="+mn-cs"/>
              </a:endParaRPr>
            </a:p>
          </p:txBody>
        </p:sp>
        <p:graphicFrame>
          <p:nvGraphicFramePr>
            <p:cNvPr id="487" name="Object 1731"/>
            <p:cNvGraphicFramePr>
              <a:graphicFrameLocks noChangeAspect="1"/>
            </p:cNvGraphicFramePr>
            <p:nvPr/>
          </p:nvGraphicFramePr>
          <p:xfrm>
            <a:off x="4771293" y="4230566"/>
            <a:ext cx="101112" cy="109903"/>
          </p:xfrm>
          <a:graphic>
            <a:graphicData uri="http://schemas.openxmlformats.org/presentationml/2006/ole">
              <mc:AlternateContent xmlns:mc="http://schemas.openxmlformats.org/markup-compatibility/2006">
                <mc:Choice xmlns:v="urn:schemas-microsoft-com:vml" Requires="v">
                  <p:oleObj spid="_x0000_s441444" name="Equation" r:id="rId56" imgW="152268" imgH="164957" progId="Equation.DSMT4">
                    <p:embed/>
                  </p:oleObj>
                </mc:Choice>
                <mc:Fallback>
                  <p:oleObj name="Equation" r:id="rId56" imgW="152268" imgH="164957" progId="Equation.DSMT4">
                    <p:embed/>
                    <p:pic>
                      <p:nvPicPr>
                        <p:cNvPr id="487" name="Object 1731"/>
                        <p:cNvPicPr>
                          <a:picLocks noChangeAspect="1" noChangeArrowheads="1"/>
                        </p:cNvPicPr>
                        <p:nvPr/>
                      </p:nvPicPr>
                      <p:blipFill>
                        <a:blip r:embed="rId57">
                          <a:extLst>
                            <a:ext uri="{28A0092B-C50C-407E-A947-70E740481C1C}">
                              <a14:useLocalDpi xmlns:a14="http://schemas.microsoft.com/office/drawing/2010/main" val="0"/>
                            </a:ext>
                          </a:extLst>
                        </a:blip>
                        <a:srcRect/>
                        <a:stretch>
                          <a:fillRect/>
                        </a:stretch>
                      </p:blipFill>
                      <p:spPr bwMode="auto">
                        <a:xfrm>
                          <a:off x="4771293" y="4230566"/>
                          <a:ext cx="101112" cy="1099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26" name="Rectangle 125"/>
            <p:cNvSpPr/>
            <p:nvPr/>
          </p:nvSpPr>
          <p:spPr>
            <a:xfrm>
              <a:off x="6041984" y="4209868"/>
              <a:ext cx="166172" cy="166172"/>
            </a:xfrm>
            <a:prstGeom prst="rect">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44083" rtl="0" eaLnBrk="1" fontAlgn="base" latinLnBrk="0" hangingPunct="1">
                <a:lnSpc>
                  <a:spcPct val="100000"/>
                </a:lnSpc>
                <a:spcBef>
                  <a:spcPct val="0"/>
                </a:spcBef>
                <a:spcAft>
                  <a:spcPct val="0"/>
                </a:spcAft>
                <a:buClrTx/>
                <a:buSzTx/>
                <a:buFontTx/>
                <a:buNone/>
                <a:tabLst/>
                <a:defRPr/>
              </a:pPr>
              <a:endParaRPr kumimoji="0" lang="en-GB" sz="1292" b="0" i="0" u="none" strike="noStrike" kern="1200" cap="none" spc="0" normalizeH="0" baseline="0" noProof="0">
                <a:ln>
                  <a:noFill/>
                </a:ln>
                <a:solidFill>
                  <a:srgbClr val="FFFFFF"/>
                </a:solidFill>
                <a:effectLst/>
                <a:uLnTx/>
                <a:uFillTx/>
                <a:latin typeface="Arial Narrow" panose="020B0606020202030204" pitchFamily="34" charset="0"/>
                <a:ea typeface="+mn-ea"/>
                <a:cs typeface="+mn-cs"/>
              </a:endParaRPr>
            </a:p>
          </p:txBody>
        </p:sp>
        <p:sp>
          <p:nvSpPr>
            <p:cNvPr id="127" name="TextBox 126"/>
            <p:cNvSpPr txBox="1"/>
            <p:nvPr/>
          </p:nvSpPr>
          <p:spPr>
            <a:xfrm>
              <a:off x="6008751" y="4160982"/>
              <a:ext cx="265876" cy="248530"/>
            </a:xfrm>
            <a:prstGeom prst="rect">
              <a:avLst/>
            </a:prstGeom>
            <a:noFill/>
            <a:ln w="12700">
              <a:noFill/>
            </a:ln>
          </p:spPr>
          <p:txBody>
            <a:bodyPr wrap="square" rtlCol="0">
              <a:spAutoFit/>
            </a:bodyPr>
            <a:lstStyle/>
            <a:p>
              <a:pPr marL="0" marR="0" lvl="0" indent="0" algn="l" defTabSz="844083" rtl="0" eaLnBrk="1" fontAlgn="base" latinLnBrk="0" hangingPunct="1">
                <a:lnSpc>
                  <a:spcPct val="100000"/>
                </a:lnSpc>
                <a:spcBef>
                  <a:spcPct val="0"/>
                </a:spcBef>
                <a:spcAft>
                  <a:spcPct val="0"/>
                </a:spcAft>
                <a:buClrTx/>
                <a:buSzTx/>
                <a:buFontTx/>
                <a:buNone/>
                <a:tabLst/>
                <a:defRPr/>
              </a:pPr>
              <a:r>
                <a:rPr kumimoji="0" lang="en-GB" sz="1015" b="0" i="0" u="none" strike="noStrike" kern="1200" cap="none" spc="0" normalizeH="0" baseline="0" noProof="0" dirty="0">
                  <a:ln>
                    <a:noFill/>
                  </a:ln>
                  <a:solidFill>
                    <a:srgbClr val="000000"/>
                  </a:solidFill>
                  <a:effectLst/>
                  <a:uLnTx/>
                  <a:uFillTx/>
                  <a:latin typeface="Arial Narrow" pitchFamily="34" charset="0"/>
                  <a:ea typeface="+mn-ea"/>
                  <a:cs typeface="Arial" charset="0"/>
                </a:rPr>
                <a:t>=</a:t>
              </a:r>
            </a:p>
          </p:txBody>
        </p:sp>
        <p:sp>
          <p:nvSpPr>
            <p:cNvPr id="139" name="Rectangle 138"/>
            <p:cNvSpPr/>
            <p:nvPr/>
          </p:nvSpPr>
          <p:spPr>
            <a:xfrm>
              <a:off x="5173419" y="4209868"/>
              <a:ext cx="166172" cy="166172"/>
            </a:xfrm>
            <a:prstGeom prst="rect">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44083" rtl="0" eaLnBrk="1" fontAlgn="base" latinLnBrk="0" hangingPunct="1">
                <a:lnSpc>
                  <a:spcPct val="100000"/>
                </a:lnSpc>
                <a:spcBef>
                  <a:spcPct val="0"/>
                </a:spcBef>
                <a:spcAft>
                  <a:spcPct val="0"/>
                </a:spcAft>
                <a:buClrTx/>
                <a:buSzTx/>
                <a:buFontTx/>
                <a:buNone/>
                <a:tabLst/>
                <a:defRPr/>
              </a:pPr>
              <a:endParaRPr kumimoji="0" lang="en-GB" sz="1292" b="0" i="0" u="none" strike="noStrike" kern="1200" cap="none" spc="0" normalizeH="0" baseline="0" noProof="0">
                <a:ln>
                  <a:noFill/>
                </a:ln>
                <a:solidFill>
                  <a:srgbClr val="FFFFFF"/>
                </a:solidFill>
                <a:effectLst/>
                <a:uLnTx/>
                <a:uFillTx/>
                <a:latin typeface="Arial Narrow" panose="020B0606020202030204" pitchFamily="34" charset="0"/>
                <a:ea typeface="+mn-ea"/>
                <a:cs typeface="+mn-cs"/>
              </a:endParaRPr>
            </a:p>
          </p:txBody>
        </p:sp>
        <p:sp>
          <p:nvSpPr>
            <p:cNvPr id="141" name="TextBox 140"/>
            <p:cNvSpPr txBox="1"/>
            <p:nvPr/>
          </p:nvSpPr>
          <p:spPr>
            <a:xfrm>
              <a:off x="5140185" y="4167794"/>
              <a:ext cx="265876" cy="248530"/>
            </a:xfrm>
            <a:prstGeom prst="rect">
              <a:avLst/>
            </a:prstGeom>
            <a:noFill/>
            <a:ln w="12700">
              <a:noFill/>
            </a:ln>
          </p:spPr>
          <p:txBody>
            <a:bodyPr wrap="square" rtlCol="0">
              <a:spAutoFit/>
            </a:bodyPr>
            <a:lstStyle/>
            <a:p>
              <a:pPr marL="0" marR="0" lvl="0" indent="0" algn="l" defTabSz="844083" rtl="0" eaLnBrk="1" fontAlgn="base" latinLnBrk="0" hangingPunct="1">
                <a:lnSpc>
                  <a:spcPct val="100000"/>
                </a:lnSpc>
                <a:spcBef>
                  <a:spcPct val="0"/>
                </a:spcBef>
                <a:spcAft>
                  <a:spcPct val="0"/>
                </a:spcAft>
                <a:buClrTx/>
                <a:buSzTx/>
                <a:buFontTx/>
                <a:buNone/>
                <a:tabLst/>
                <a:defRPr/>
              </a:pPr>
              <a:r>
                <a:rPr kumimoji="0" lang="en-GB" sz="1015" b="0" i="0" u="none" strike="noStrike" kern="1200" cap="none" spc="0" normalizeH="0" baseline="0" noProof="0" dirty="0">
                  <a:ln>
                    <a:noFill/>
                  </a:ln>
                  <a:solidFill>
                    <a:srgbClr val="000000"/>
                  </a:solidFill>
                  <a:effectLst/>
                  <a:uLnTx/>
                  <a:uFillTx/>
                  <a:latin typeface="Arial Narrow" pitchFamily="34" charset="0"/>
                  <a:ea typeface="+mn-ea"/>
                  <a:cs typeface="Arial" charset="0"/>
                </a:rPr>
                <a:t>=</a:t>
              </a:r>
            </a:p>
          </p:txBody>
        </p:sp>
        <p:sp>
          <p:nvSpPr>
            <p:cNvPr id="170" name="Rectangle 169"/>
            <p:cNvSpPr/>
            <p:nvPr/>
          </p:nvSpPr>
          <p:spPr>
            <a:xfrm>
              <a:off x="6956864" y="4209868"/>
              <a:ext cx="166172" cy="166172"/>
            </a:xfrm>
            <a:prstGeom prst="rect">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44083" rtl="0" eaLnBrk="1" fontAlgn="base" latinLnBrk="0" hangingPunct="1">
                <a:lnSpc>
                  <a:spcPct val="100000"/>
                </a:lnSpc>
                <a:spcBef>
                  <a:spcPct val="0"/>
                </a:spcBef>
                <a:spcAft>
                  <a:spcPct val="0"/>
                </a:spcAft>
                <a:buClrTx/>
                <a:buSzTx/>
                <a:buFontTx/>
                <a:buNone/>
                <a:tabLst/>
                <a:defRPr/>
              </a:pPr>
              <a:endParaRPr kumimoji="0" lang="en-GB" sz="1292" b="0" i="0" u="none" strike="noStrike" kern="1200" cap="none" spc="0" normalizeH="0" baseline="0" noProof="0">
                <a:ln>
                  <a:noFill/>
                </a:ln>
                <a:solidFill>
                  <a:srgbClr val="FFFFFF"/>
                </a:solidFill>
                <a:effectLst/>
                <a:uLnTx/>
                <a:uFillTx/>
                <a:latin typeface="Arial Narrow" panose="020B0606020202030204" pitchFamily="34" charset="0"/>
                <a:ea typeface="+mn-ea"/>
                <a:cs typeface="+mn-cs"/>
              </a:endParaRPr>
            </a:p>
          </p:txBody>
        </p:sp>
        <p:sp>
          <p:nvSpPr>
            <p:cNvPr id="171" name="TextBox 170"/>
            <p:cNvSpPr txBox="1"/>
            <p:nvPr/>
          </p:nvSpPr>
          <p:spPr>
            <a:xfrm>
              <a:off x="6923630" y="4160982"/>
              <a:ext cx="265876" cy="248530"/>
            </a:xfrm>
            <a:prstGeom prst="rect">
              <a:avLst/>
            </a:prstGeom>
            <a:noFill/>
            <a:ln w="12700">
              <a:noFill/>
            </a:ln>
          </p:spPr>
          <p:txBody>
            <a:bodyPr wrap="square" rtlCol="0">
              <a:spAutoFit/>
            </a:bodyPr>
            <a:lstStyle/>
            <a:p>
              <a:pPr marL="0" marR="0" lvl="0" indent="0" algn="l" defTabSz="844083" rtl="0" eaLnBrk="1" fontAlgn="base" latinLnBrk="0" hangingPunct="1">
                <a:lnSpc>
                  <a:spcPct val="100000"/>
                </a:lnSpc>
                <a:spcBef>
                  <a:spcPct val="0"/>
                </a:spcBef>
                <a:spcAft>
                  <a:spcPct val="0"/>
                </a:spcAft>
                <a:buClrTx/>
                <a:buSzTx/>
                <a:buFontTx/>
                <a:buNone/>
                <a:tabLst/>
                <a:defRPr/>
              </a:pPr>
              <a:r>
                <a:rPr kumimoji="0" lang="en-GB" sz="1015" b="0" i="0" u="none" strike="noStrike" kern="1200" cap="none" spc="0" normalizeH="0" baseline="0" noProof="0" dirty="0">
                  <a:ln>
                    <a:noFill/>
                  </a:ln>
                  <a:solidFill>
                    <a:srgbClr val="000000"/>
                  </a:solidFill>
                  <a:effectLst/>
                  <a:uLnTx/>
                  <a:uFillTx/>
                  <a:latin typeface="Arial Narrow" pitchFamily="34" charset="0"/>
                  <a:ea typeface="+mn-ea"/>
                  <a:cs typeface="Arial" charset="0"/>
                </a:rPr>
                <a:t>=</a:t>
              </a:r>
            </a:p>
          </p:txBody>
        </p:sp>
        <p:graphicFrame>
          <p:nvGraphicFramePr>
            <p:cNvPr id="708429" name="Object 1869"/>
            <p:cNvGraphicFramePr>
              <a:graphicFrameLocks noChangeAspect="1"/>
            </p:cNvGraphicFramePr>
            <p:nvPr/>
          </p:nvGraphicFramePr>
          <p:xfrm>
            <a:off x="5282287" y="4441867"/>
            <a:ext cx="137746" cy="134815"/>
          </p:xfrm>
          <a:graphic>
            <a:graphicData uri="http://schemas.openxmlformats.org/presentationml/2006/ole">
              <mc:AlternateContent xmlns:mc="http://schemas.openxmlformats.org/markup-compatibility/2006">
                <mc:Choice xmlns:v="urn:schemas-microsoft-com:vml" Requires="v">
                  <p:oleObj spid="_x0000_s441445" name="Equation" r:id="rId58" imgW="228600" imgH="241300" progId="Equation.DSMT4">
                    <p:embed/>
                  </p:oleObj>
                </mc:Choice>
                <mc:Fallback>
                  <p:oleObj name="Equation" r:id="rId58" imgW="228600" imgH="241300" progId="Equation.DSMT4">
                    <p:embed/>
                    <p:pic>
                      <p:nvPicPr>
                        <p:cNvPr id="708429" name="Object 1869"/>
                        <p:cNvPicPr>
                          <a:picLocks noChangeAspect="1" noChangeArrowheads="1"/>
                        </p:cNvPicPr>
                        <p:nvPr/>
                      </p:nvPicPr>
                      <p:blipFill>
                        <a:blip r:embed="rId59">
                          <a:extLst>
                            <a:ext uri="{28A0092B-C50C-407E-A947-70E740481C1C}">
                              <a14:useLocalDpi xmlns:a14="http://schemas.microsoft.com/office/drawing/2010/main" val="0"/>
                            </a:ext>
                          </a:extLst>
                        </a:blip>
                        <a:srcRect/>
                        <a:stretch>
                          <a:fillRect/>
                        </a:stretch>
                      </p:blipFill>
                      <p:spPr bwMode="auto">
                        <a:xfrm>
                          <a:off x="5282287" y="4441867"/>
                          <a:ext cx="137746" cy="1348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08430" name="Object 1870"/>
            <p:cNvGraphicFramePr>
              <a:graphicFrameLocks noChangeAspect="1"/>
            </p:cNvGraphicFramePr>
            <p:nvPr/>
          </p:nvGraphicFramePr>
          <p:xfrm>
            <a:off x="5020739" y="4157297"/>
            <a:ext cx="139211" cy="130419"/>
          </p:xfrm>
          <a:graphic>
            <a:graphicData uri="http://schemas.openxmlformats.org/presentationml/2006/ole">
              <mc:AlternateContent xmlns:mc="http://schemas.openxmlformats.org/markup-compatibility/2006">
                <mc:Choice xmlns:v="urn:schemas-microsoft-com:vml" Requires="v">
                  <p:oleObj spid="_x0000_s441446" name="Equation" r:id="rId60" imgW="228600" imgH="241300" progId="Equation.DSMT4">
                    <p:embed/>
                  </p:oleObj>
                </mc:Choice>
                <mc:Fallback>
                  <p:oleObj name="Equation" r:id="rId60" imgW="228600" imgH="241300" progId="Equation.DSMT4">
                    <p:embed/>
                    <p:pic>
                      <p:nvPicPr>
                        <p:cNvPr id="708430" name="Object 1870"/>
                        <p:cNvPicPr>
                          <a:picLocks noChangeAspect="1" noChangeArrowheads="1"/>
                        </p:cNvPicPr>
                        <p:nvPr/>
                      </p:nvPicPr>
                      <p:blipFill>
                        <a:blip r:embed="rId61">
                          <a:extLst>
                            <a:ext uri="{28A0092B-C50C-407E-A947-70E740481C1C}">
                              <a14:useLocalDpi xmlns:a14="http://schemas.microsoft.com/office/drawing/2010/main" val="0"/>
                            </a:ext>
                          </a:extLst>
                        </a:blip>
                        <a:srcRect/>
                        <a:stretch>
                          <a:fillRect/>
                        </a:stretch>
                      </p:blipFill>
                      <p:spPr bwMode="auto">
                        <a:xfrm>
                          <a:off x="5020739" y="4157297"/>
                          <a:ext cx="139211" cy="1304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08431" name="Object 1871"/>
            <p:cNvGraphicFramePr>
              <a:graphicFrameLocks noChangeAspect="1"/>
            </p:cNvGraphicFramePr>
            <p:nvPr/>
          </p:nvGraphicFramePr>
          <p:xfrm>
            <a:off x="5356172" y="4157297"/>
            <a:ext cx="137746" cy="130419"/>
          </p:xfrm>
          <a:graphic>
            <a:graphicData uri="http://schemas.openxmlformats.org/presentationml/2006/ole">
              <mc:AlternateContent xmlns:mc="http://schemas.openxmlformats.org/markup-compatibility/2006">
                <mc:Choice xmlns:v="urn:schemas-microsoft-com:vml" Requires="v">
                  <p:oleObj spid="_x0000_s441447" name="Equation" r:id="rId62" imgW="228600" imgH="241300" progId="Equation.DSMT4">
                    <p:embed/>
                  </p:oleObj>
                </mc:Choice>
                <mc:Fallback>
                  <p:oleObj name="Equation" r:id="rId62" imgW="228600" imgH="241300" progId="Equation.DSMT4">
                    <p:embed/>
                    <p:pic>
                      <p:nvPicPr>
                        <p:cNvPr id="708431" name="Object 1871"/>
                        <p:cNvPicPr>
                          <a:picLocks noChangeAspect="1" noChangeArrowheads="1"/>
                        </p:cNvPicPr>
                        <p:nvPr/>
                      </p:nvPicPr>
                      <p:blipFill>
                        <a:blip r:embed="rId63">
                          <a:extLst>
                            <a:ext uri="{28A0092B-C50C-407E-A947-70E740481C1C}">
                              <a14:useLocalDpi xmlns:a14="http://schemas.microsoft.com/office/drawing/2010/main" val="0"/>
                            </a:ext>
                          </a:extLst>
                        </a:blip>
                        <a:srcRect/>
                        <a:stretch>
                          <a:fillRect/>
                        </a:stretch>
                      </p:blipFill>
                      <p:spPr bwMode="auto">
                        <a:xfrm>
                          <a:off x="5356172" y="4157297"/>
                          <a:ext cx="137746" cy="1304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cxnSp>
          <p:nvCxnSpPr>
            <p:cNvPr id="200" name="Straight Arrow Connector 199"/>
            <p:cNvCxnSpPr/>
            <p:nvPr/>
          </p:nvCxnSpPr>
          <p:spPr>
            <a:xfrm>
              <a:off x="7462188" y="4300727"/>
              <a:ext cx="365579" cy="0"/>
            </a:xfrm>
            <a:prstGeom prst="straightConnector1">
              <a:avLst/>
            </a:prstGeom>
            <a:ln>
              <a:solidFill>
                <a:schemeClr val="accent1">
                  <a:lumMod val="25000"/>
                </a:schemeClr>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graphicFrame>
          <p:nvGraphicFramePr>
            <p:cNvPr id="708432" name="Object 1872"/>
            <p:cNvGraphicFramePr>
              <a:graphicFrameLocks noChangeAspect="1"/>
            </p:cNvGraphicFramePr>
            <p:nvPr/>
          </p:nvGraphicFramePr>
          <p:xfrm>
            <a:off x="5895149" y="4157297"/>
            <a:ext cx="143608" cy="130419"/>
          </p:xfrm>
          <a:graphic>
            <a:graphicData uri="http://schemas.openxmlformats.org/presentationml/2006/ole">
              <mc:AlternateContent xmlns:mc="http://schemas.openxmlformats.org/markup-compatibility/2006">
                <mc:Choice xmlns:v="urn:schemas-microsoft-com:vml" Requires="v">
                  <p:oleObj spid="_x0000_s441448" name="Equation" r:id="rId64" imgW="241195" imgH="241195" progId="Equation.DSMT4">
                    <p:embed/>
                  </p:oleObj>
                </mc:Choice>
                <mc:Fallback>
                  <p:oleObj name="Equation" r:id="rId64" imgW="241195" imgH="241195" progId="Equation.DSMT4">
                    <p:embed/>
                    <p:pic>
                      <p:nvPicPr>
                        <p:cNvPr id="708432" name="Object 1872"/>
                        <p:cNvPicPr>
                          <a:picLocks noChangeAspect="1" noChangeArrowheads="1"/>
                        </p:cNvPicPr>
                        <p:nvPr/>
                      </p:nvPicPr>
                      <p:blipFill>
                        <a:blip r:embed="rId65">
                          <a:extLst>
                            <a:ext uri="{28A0092B-C50C-407E-A947-70E740481C1C}">
                              <a14:useLocalDpi xmlns:a14="http://schemas.microsoft.com/office/drawing/2010/main" val="0"/>
                            </a:ext>
                          </a:extLst>
                        </a:blip>
                        <a:srcRect/>
                        <a:stretch>
                          <a:fillRect/>
                        </a:stretch>
                      </p:blipFill>
                      <p:spPr bwMode="auto">
                        <a:xfrm>
                          <a:off x="5895149" y="4157297"/>
                          <a:ext cx="143608" cy="1304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08433" name="Object 1873"/>
            <p:cNvGraphicFramePr>
              <a:graphicFrameLocks noChangeAspect="1"/>
            </p:cNvGraphicFramePr>
            <p:nvPr/>
          </p:nvGraphicFramePr>
          <p:xfrm>
            <a:off x="6230487" y="4157297"/>
            <a:ext cx="145073" cy="130419"/>
          </p:xfrm>
          <a:graphic>
            <a:graphicData uri="http://schemas.openxmlformats.org/presentationml/2006/ole">
              <mc:AlternateContent xmlns:mc="http://schemas.openxmlformats.org/markup-compatibility/2006">
                <mc:Choice xmlns:v="urn:schemas-microsoft-com:vml" Requires="v">
                  <p:oleObj spid="_x0000_s441449" name="Equation" r:id="rId66" imgW="241195" imgH="241195" progId="Equation.DSMT4">
                    <p:embed/>
                  </p:oleObj>
                </mc:Choice>
                <mc:Fallback>
                  <p:oleObj name="Equation" r:id="rId66" imgW="241195" imgH="241195" progId="Equation.DSMT4">
                    <p:embed/>
                    <p:pic>
                      <p:nvPicPr>
                        <p:cNvPr id="708433" name="Object 1873"/>
                        <p:cNvPicPr>
                          <a:picLocks noChangeAspect="1" noChangeArrowheads="1"/>
                        </p:cNvPicPr>
                        <p:nvPr/>
                      </p:nvPicPr>
                      <p:blipFill>
                        <a:blip r:embed="rId67">
                          <a:extLst>
                            <a:ext uri="{28A0092B-C50C-407E-A947-70E740481C1C}">
                              <a14:useLocalDpi xmlns:a14="http://schemas.microsoft.com/office/drawing/2010/main" val="0"/>
                            </a:ext>
                          </a:extLst>
                        </a:blip>
                        <a:srcRect/>
                        <a:stretch>
                          <a:fillRect/>
                        </a:stretch>
                      </p:blipFill>
                      <p:spPr bwMode="auto">
                        <a:xfrm>
                          <a:off x="6230487" y="4157297"/>
                          <a:ext cx="145073" cy="1304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08434" name="Object 1874"/>
            <p:cNvGraphicFramePr>
              <a:graphicFrameLocks noChangeAspect="1"/>
            </p:cNvGraphicFramePr>
            <p:nvPr/>
          </p:nvGraphicFramePr>
          <p:xfrm>
            <a:off x="6787993" y="4157297"/>
            <a:ext cx="143608" cy="130419"/>
          </p:xfrm>
          <a:graphic>
            <a:graphicData uri="http://schemas.openxmlformats.org/presentationml/2006/ole">
              <mc:AlternateContent xmlns:mc="http://schemas.openxmlformats.org/markup-compatibility/2006">
                <mc:Choice xmlns:v="urn:schemas-microsoft-com:vml" Requires="v">
                  <p:oleObj spid="_x0000_s441450" name="Equation" r:id="rId68" imgW="241195" imgH="241195" progId="Equation.DSMT4">
                    <p:embed/>
                  </p:oleObj>
                </mc:Choice>
                <mc:Fallback>
                  <p:oleObj name="Equation" r:id="rId68" imgW="241195" imgH="241195" progId="Equation.DSMT4">
                    <p:embed/>
                    <p:pic>
                      <p:nvPicPr>
                        <p:cNvPr id="708434" name="Object 1874"/>
                        <p:cNvPicPr>
                          <a:picLocks noChangeAspect="1" noChangeArrowheads="1"/>
                        </p:cNvPicPr>
                        <p:nvPr/>
                      </p:nvPicPr>
                      <p:blipFill>
                        <a:blip r:embed="rId69">
                          <a:extLst>
                            <a:ext uri="{28A0092B-C50C-407E-A947-70E740481C1C}">
                              <a14:useLocalDpi xmlns:a14="http://schemas.microsoft.com/office/drawing/2010/main" val="0"/>
                            </a:ext>
                          </a:extLst>
                        </a:blip>
                        <a:srcRect/>
                        <a:stretch>
                          <a:fillRect/>
                        </a:stretch>
                      </p:blipFill>
                      <p:spPr bwMode="auto">
                        <a:xfrm>
                          <a:off x="6787993" y="4157297"/>
                          <a:ext cx="143608" cy="1304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08435" name="Object 1875"/>
            <p:cNvGraphicFramePr>
              <a:graphicFrameLocks noChangeAspect="1"/>
            </p:cNvGraphicFramePr>
            <p:nvPr/>
          </p:nvGraphicFramePr>
          <p:xfrm>
            <a:off x="7178921" y="4157297"/>
            <a:ext cx="146538" cy="130419"/>
          </p:xfrm>
          <a:graphic>
            <a:graphicData uri="http://schemas.openxmlformats.org/presentationml/2006/ole">
              <mc:AlternateContent xmlns:mc="http://schemas.openxmlformats.org/markup-compatibility/2006">
                <mc:Choice xmlns:v="urn:schemas-microsoft-com:vml" Requires="v">
                  <p:oleObj spid="_x0000_s441451" name="Equation" r:id="rId70" imgW="241195" imgH="241195" progId="Equation.DSMT4">
                    <p:embed/>
                  </p:oleObj>
                </mc:Choice>
                <mc:Fallback>
                  <p:oleObj name="Equation" r:id="rId70" imgW="241195" imgH="241195" progId="Equation.DSMT4">
                    <p:embed/>
                    <p:pic>
                      <p:nvPicPr>
                        <p:cNvPr id="708435" name="Object 1875"/>
                        <p:cNvPicPr>
                          <a:picLocks noChangeAspect="1" noChangeArrowheads="1"/>
                        </p:cNvPicPr>
                        <p:nvPr/>
                      </p:nvPicPr>
                      <p:blipFill>
                        <a:blip r:embed="rId71">
                          <a:extLst>
                            <a:ext uri="{28A0092B-C50C-407E-A947-70E740481C1C}">
                              <a14:useLocalDpi xmlns:a14="http://schemas.microsoft.com/office/drawing/2010/main" val="0"/>
                            </a:ext>
                          </a:extLst>
                        </a:blip>
                        <a:srcRect/>
                        <a:stretch>
                          <a:fillRect/>
                        </a:stretch>
                      </p:blipFill>
                      <p:spPr bwMode="auto">
                        <a:xfrm>
                          <a:off x="7178921" y="4157297"/>
                          <a:ext cx="146538" cy="1304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08438" name="Object 1878"/>
            <p:cNvGraphicFramePr>
              <a:graphicFrameLocks noChangeAspect="1"/>
            </p:cNvGraphicFramePr>
            <p:nvPr/>
          </p:nvGraphicFramePr>
          <p:xfrm>
            <a:off x="6132401" y="3504412"/>
            <a:ext cx="134815" cy="126023"/>
          </p:xfrm>
          <a:graphic>
            <a:graphicData uri="http://schemas.openxmlformats.org/presentationml/2006/ole">
              <mc:AlternateContent xmlns:mc="http://schemas.openxmlformats.org/markup-compatibility/2006">
                <mc:Choice xmlns:v="urn:schemas-microsoft-com:vml" Requires="v">
                  <p:oleObj spid="_x0000_s441452" name="Equation" r:id="rId72" imgW="139700" imgH="139700" progId="Equation.DSMT4">
                    <p:embed/>
                  </p:oleObj>
                </mc:Choice>
                <mc:Fallback>
                  <p:oleObj name="Equation" r:id="rId72" imgW="139700" imgH="139700" progId="Equation.DSMT4">
                    <p:embed/>
                    <p:pic>
                      <p:nvPicPr>
                        <p:cNvPr id="708438" name="Object 1878"/>
                        <p:cNvPicPr>
                          <a:picLocks noChangeAspect="1" noChangeArrowheads="1"/>
                        </p:cNvPicPr>
                        <p:nvPr/>
                      </p:nvPicPr>
                      <p:blipFill>
                        <a:blip r:embed="rId73">
                          <a:extLst>
                            <a:ext uri="{28A0092B-C50C-407E-A947-70E740481C1C}">
                              <a14:useLocalDpi xmlns:a14="http://schemas.microsoft.com/office/drawing/2010/main" val="0"/>
                            </a:ext>
                          </a:extLst>
                        </a:blip>
                        <a:srcRect/>
                        <a:stretch>
                          <a:fillRect/>
                        </a:stretch>
                      </p:blipFill>
                      <p:spPr bwMode="auto">
                        <a:xfrm>
                          <a:off x="6132401" y="3504412"/>
                          <a:ext cx="134815" cy="1260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82" name="Oval 281"/>
            <p:cNvSpPr/>
            <p:nvPr/>
          </p:nvSpPr>
          <p:spPr>
            <a:xfrm>
              <a:off x="4887123" y="4232892"/>
              <a:ext cx="132938" cy="132938"/>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44083" rtl="0" eaLnBrk="1" fontAlgn="base" latinLnBrk="0" hangingPunct="1">
                <a:lnSpc>
                  <a:spcPct val="100000"/>
                </a:lnSpc>
                <a:spcBef>
                  <a:spcPct val="0"/>
                </a:spcBef>
                <a:spcAft>
                  <a:spcPct val="0"/>
                </a:spcAft>
                <a:buClrTx/>
                <a:buSzTx/>
                <a:buFontTx/>
                <a:buNone/>
                <a:tabLst/>
                <a:defRPr/>
              </a:pPr>
              <a:r>
                <a:rPr kumimoji="0" lang="en-GB" sz="646" b="1" i="0" u="none" strike="noStrike" kern="1200" cap="none" spc="0" normalizeH="0" baseline="0" noProof="0" dirty="0">
                  <a:ln>
                    <a:noFill/>
                  </a:ln>
                  <a:solidFill>
                    <a:srgbClr val="FFFFFF"/>
                  </a:solidFill>
                  <a:effectLst/>
                  <a:uLnTx/>
                  <a:uFillTx/>
                  <a:latin typeface="Arial Narrow" panose="020B0606020202030204" pitchFamily="34" charset="0"/>
                  <a:ea typeface="+mn-ea"/>
                  <a:cs typeface="+mn-cs"/>
                </a:rPr>
                <a:t>2</a:t>
              </a:r>
            </a:p>
          </p:txBody>
        </p:sp>
        <p:sp>
          <p:nvSpPr>
            <p:cNvPr id="284" name="Oval 283"/>
            <p:cNvSpPr/>
            <p:nvPr/>
          </p:nvSpPr>
          <p:spPr>
            <a:xfrm>
              <a:off x="6329407" y="4232892"/>
              <a:ext cx="132938" cy="132938"/>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44083" rtl="0" eaLnBrk="1" fontAlgn="base" latinLnBrk="0" hangingPunct="1">
                <a:lnSpc>
                  <a:spcPct val="100000"/>
                </a:lnSpc>
                <a:spcBef>
                  <a:spcPct val="0"/>
                </a:spcBef>
                <a:spcAft>
                  <a:spcPct val="0"/>
                </a:spcAft>
                <a:buClrTx/>
                <a:buSzTx/>
                <a:buFontTx/>
                <a:buNone/>
                <a:tabLst/>
                <a:defRPr/>
              </a:pPr>
              <a:r>
                <a:rPr kumimoji="0" lang="en-GB" sz="646" b="1" i="0" u="none" strike="noStrike" kern="1200" cap="none" spc="0" normalizeH="0" baseline="0" noProof="0" dirty="0">
                  <a:ln>
                    <a:noFill/>
                  </a:ln>
                  <a:solidFill>
                    <a:srgbClr val="FFFFFF"/>
                  </a:solidFill>
                  <a:effectLst/>
                  <a:uLnTx/>
                  <a:uFillTx/>
                  <a:latin typeface="Arial Narrow" panose="020B0606020202030204" pitchFamily="34" charset="0"/>
                  <a:ea typeface="+mn-ea"/>
                  <a:cs typeface="+mn-cs"/>
                </a:rPr>
                <a:t>3</a:t>
              </a:r>
            </a:p>
          </p:txBody>
        </p:sp>
        <p:sp>
          <p:nvSpPr>
            <p:cNvPr id="287" name="Oval 286"/>
            <p:cNvSpPr/>
            <p:nvPr/>
          </p:nvSpPr>
          <p:spPr>
            <a:xfrm>
              <a:off x="5200159" y="4626353"/>
              <a:ext cx="132938" cy="132938"/>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44083" rtl="0" eaLnBrk="1" fontAlgn="base" latinLnBrk="0" hangingPunct="1">
                <a:lnSpc>
                  <a:spcPct val="100000"/>
                </a:lnSpc>
                <a:spcBef>
                  <a:spcPct val="0"/>
                </a:spcBef>
                <a:spcAft>
                  <a:spcPct val="0"/>
                </a:spcAft>
                <a:buClrTx/>
                <a:buSzTx/>
                <a:buFontTx/>
                <a:buNone/>
                <a:tabLst/>
                <a:defRPr/>
              </a:pPr>
              <a:r>
                <a:rPr kumimoji="0" lang="en-GB" sz="646" b="1" i="0" u="none" strike="noStrike" kern="1200" cap="none" spc="0" normalizeH="0" baseline="0" noProof="0" dirty="0">
                  <a:ln>
                    <a:noFill/>
                  </a:ln>
                  <a:solidFill>
                    <a:srgbClr val="FFFFFF"/>
                  </a:solidFill>
                  <a:effectLst/>
                  <a:uLnTx/>
                  <a:uFillTx/>
                  <a:latin typeface="Arial Narrow" panose="020B0606020202030204" pitchFamily="34" charset="0"/>
                  <a:ea typeface="+mn-ea"/>
                  <a:cs typeface="+mn-cs"/>
                </a:rPr>
                <a:t>4</a:t>
              </a:r>
            </a:p>
          </p:txBody>
        </p:sp>
        <p:sp>
          <p:nvSpPr>
            <p:cNvPr id="297" name="Oval 296"/>
            <p:cNvSpPr/>
            <p:nvPr/>
          </p:nvSpPr>
          <p:spPr>
            <a:xfrm>
              <a:off x="5474261" y="4232892"/>
              <a:ext cx="132938" cy="132938"/>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44083" rtl="0" eaLnBrk="1" fontAlgn="base" latinLnBrk="0" hangingPunct="1">
                <a:lnSpc>
                  <a:spcPct val="100000"/>
                </a:lnSpc>
                <a:spcBef>
                  <a:spcPct val="0"/>
                </a:spcBef>
                <a:spcAft>
                  <a:spcPct val="0"/>
                </a:spcAft>
                <a:buClrTx/>
                <a:buSzTx/>
                <a:buFontTx/>
                <a:buNone/>
                <a:tabLst/>
                <a:defRPr/>
              </a:pPr>
              <a:r>
                <a:rPr kumimoji="0" lang="en-GB" sz="646" b="1" i="0" u="none" strike="noStrike" kern="1200" cap="none" spc="0" normalizeH="0" baseline="0" noProof="0" dirty="0">
                  <a:ln>
                    <a:noFill/>
                  </a:ln>
                  <a:solidFill>
                    <a:srgbClr val="FFFFFF"/>
                  </a:solidFill>
                  <a:effectLst/>
                  <a:uLnTx/>
                  <a:uFillTx/>
                  <a:latin typeface="Arial Narrow" panose="020B0606020202030204" pitchFamily="34" charset="0"/>
                  <a:ea typeface="+mn-ea"/>
                  <a:cs typeface="+mn-cs"/>
                </a:rPr>
                <a:t>3</a:t>
              </a:r>
            </a:p>
          </p:txBody>
        </p:sp>
        <p:sp>
          <p:nvSpPr>
            <p:cNvPr id="298" name="Oval 297"/>
            <p:cNvSpPr/>
            <p:nvPr/>
          </p:nvSpPr>
          <p:spPr>
            <a:xfrm>
              <a:off x="5787825" y="4232892"/>
              <a:ext cx="132938" cy="132938"/>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44083" rtl="0" eaLnBrk="1" fontAlgn="base" latinLnBrk="0" hangingPunct="1">
                <a:lnSpc>
                  <a:spcPct val="100000"/>
                </a:lnSpc>
                <a:spcBef>
                  <a:spcPct val="0"/>
                </a:spcBef>
                <a:spcAft>
                  <a:spcPct val="0"/>
                </a:spcAft>
                <a:buClrTx/>
                <a:buSzTx/>
                <a:buFontTx/>
                <a:buNone/>
                <a:tabLst/>
                <a:defRPr/>
              </a:pPr>
              <a:r>
                <a:rPr kumimoji="0" lang="en-GB" sz="646" b="1" i="0" u="none" strike="noStrike" kern="1200" cap="none" spc="0" normalizeH="0" baseline="0" noProof="0" dirty="0">
                  <a:ln>
                    <a:noFill/>
                  </a:ln>
                  <a:solidFill>
                    <a:srgbClr val="FFFFFF"/>
                  </a:solidFill>
                  <a:effectLst/>
                  <a:uLnTx/>
                  <a:uFillTx/>
                  <a:latin typeface="Arial Narrow" panose="020B0606020202030204" pitchFamily="34" charset="0"/>
                  <a:ea typeface="+mn-ea"/>
                  <a:cs typeface="+mn-cs"/>
                </a:rPr>
                <a:t>2</a:t>
              </a:r>
            </a:p>
          </p:txBody>
        </p:sp>
        <p:sp>
          <p:nvSpPr>
            <p:cNvPr id="299" name="Oval 298"/>
            <p:cNvSpPr/>
            <p:nvPr/>
          </p:nvSpPr>
          <p:spPr>
            <a:xfrm>
              <a:off x="6668442" y="4232892"/>
              <a:ext cx="132938" cy="132938"/>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44083" rtl="0" eaLnBrk="1" fontAlgn="base" latinLnBrk="0" hangingPunct="1">
                <a:lnSpc>
                  <a:spcPct val="100000"/>
                </a:lnSpc>
                <a:spcBef>
                  <a:spcPct val="0"/>
                </a:spcBef>
                <a:spcAft>
                  <a:spcPct val="0"/>
                </a:spcAft>
                <a:buClrTx/>
                <a:buSzTx/>
                <a:buFontTx/>
                <a:buNone/>
                <a:tabLst/>
                <a:defRPr/>
              </a:pPr>
              <a:r>
                <a:rPr kumimoji="0" lang="en-GB" sz="646" b="1" i="0" u="none" strike="noStrike" kern="1200" cap="none" spc="0" normalizeH="0" baseline="0" noProof="0" dirty="0">
                  <a:ln>
                    <a:noFill/>
                  </a:ln>
                  <a:solidFill>
                    <a:srgbClr val="FFFFFF"/>
                  </a:solidFill>
                  <a:effectLst/>
                  <a:uLnTx/>
                  <a:uFillTx/>
                  <a:latin typeface="Arial Narrow" panose="020B0606020202030204" pitchFamily="34" charset="0"/>
                  <a:ea typeface="+mn-ea"/>
                  <a:cs typeface="+mn-cs"/>
                </a:rPr>
                <a:t>2</a:t>
              </a:r>
            </a:p>
          </p:txBody>
        </p:sp>
        <p:sp>
          <p:nvSpPr>
            <p:cNvPr id="302" name="Oval 301"/>
            <p:cNvSpPr/>
            <p:nvPr/>
          </p:nvSpPr>
          <p:spPr>
            <a:xfrm>
              <a:off x="6060015" y="4626353"/>
              <a:ext cx="132938" cy="132938"/>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44083" rtl="0" eaLnBrk="1" fontAlgn="base" latinLnBrk="0" hangingPunct="1">
                <a:lnSpc>
                  <a:spcPct val="100000"/>
                </a:lnSpc>
                <a:spcBef>
                  <a:spcPct val="0"/>
                </a:spcBef>
                <a:spcAft>
                  <a:spcPct val="0"/>
                </a:spcAft>
                <a:buClrTx/>
                <a:buSzTx/>
                <a:buFontTx/>
                <a:buNone/>
                <a:tabLst/>
                <a:defRPr/>
              </a:pPr>
              <a:r>
                <a:rPr kumimoji="0" lang="en-GB" sz="646" b="1" i="0" u="none" strike="noStrike" kern="1200" cap="none" spc="0" normalizeH="0" baseline="0" noProof="0" dirty="0">
                  <a:ln>
                    <a:noFill/>
                  </a:ln>
                  <a:solidFill>
                    <a:srgbClr val="FFFFFF"/>
                  </a:solidFill>
                  <a:effectLst/>
                  <a:uLnTx/>
                  <a:uFillTx/>
                  <a:latin typeface="Arial Narrow" panose="020B0606020202030204" pitchFamily="34" charset="0"/>
                  <a:ea typeface="+mn-ea"/>
                  <a:cs typeface="+mn-cs"/>
                </a:rPr>
                <a:t>4</a:t>
              </a:r>
            </a:p>
          </p:txBody>
        </p:sp>
        <p:sp>
          <p:nvSpPr>
            <p:cNvPr id="303" name="Oval 302"/>
            <p:cNvSpPr/>
            <p:nvPr/>
          </p:nvSpPr>
          <p:spPr>
            <a:xfrm>
              <a:off x="6974464" y="4626353"/>
              <a:ext cx="132938" cy="132938"/>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44083" rtl="0" eaLnBrk="1" fontAlgn="base" latinLnBrk="0" hangingPunct="1">
                <a:lnSpc>
                  <a:spcPct val="100000"/>
                </a:lnSpc>
                <a:spcBef>
                  <a:spcPct val="0"/>
                </a:spcBef>
                <a:spcAft>
                  <a:spcPct val="0"/>
                </a:spcAft>
                <a:buClrTx/>
                <a:buSzTx/>
                <a:buFontTx/>
                <a:buNone/>
                <a:tabLst/>
                <a:defRPr/>
              </a:pPr>
              <a:r>
                <a:rPr kumimoji="0" lang="en-GB" sz="646" b="1" i="0" u="none" strike="noStrike" kern="1200" cap="none" spc="0" normalizeH="0" baseline="0" noProof="0" dirty="0">
                  <a:ln>
                    <a:noFill/>
                  </a:ln>
                  <a:solidFill>
                    <a:srgbClr val="FFFFFF"/>
                  </a:solidFill>
                  <a:effectLst/>
                  <a:uLnTx/>
                  <a:uFillTx/>
                  <a:latin typeface="Arial Narrow" panose="020B0606020202030204" pitchFamily="34" charset="0"/>
                  <a:ea typeface="+mn-ea"/>
                  <a:cs typeface="+mn-cs"/>
                </a:rPr>
                <a:t>4</a:t>
              </a:r>
            </a:p>
          </p:txBody>
        </p:sp>
        <p:sp>
          <p:nvSpPr>
            <p:cNvPr id="466" name="Rectangle 465"/>
            <p:cNvSpPr/>
            <p:nvPr/>
          </p:nvSpPr>
          <p:spPr>
            <a:xfrm>
              <a:off x="6011886" y="3755352"/>
              <a:ext cx="232641" cy="212706"/>
            </a:xfrm>
            <a:prstGeom prst="rect">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44083" rtl="0" eaLnBrk="1" fontAlgn="base" latinLnBrk="0" hangingPunct="1">
                <a:lnSpc>
                  <a:spcPct val="100000"/>
                </a:lnSpc>
                <a:spcBef>
                  <a:spcPct val="0"/>
                </a:spcBef>
                <a:spcAft>
                  <a:spcPct val="0"/>
                </a:spcAft>
                <a:buClrTx/>
                <a:buSzTx/>
                <a:buFontTx/>
                <a:buNone/>
                <a:tabLst/>
                <a:defRPr/>
              </a:pPr>
              <a:endParaRPr kumimoji="0" lang="en-GB" sz="1662" b="0" i="0" u="none" strike="noStrike" kern="1200" cap="none" spc="0" normalizeH="0" baseline="0" noProof="0">
                <a:ln>
                  <a:noFill/>
                </a:ln>
                <a:solidFill>
                  <a:srgbClr val="FFFFFF"/>
                </a:solidFill>
                <a:effectLst/>
                <a:uLnTx/>
                <a:uFillTx/>
                <a:latin typeface="Arial Narrow" panose="020B0606020202030204" pitchFamily="34" charset="0"/>
                <a:ea typeface="+mn-ea"/>
                <a:cs typeface="+mn-cs"/>
              </a:endParaRPr>
            </a:p>
          </p:txBody>
        </p:sp>
        <p:graphicFrame>
          <p:nvGraphicFramePr>
            <p:cNvPr id="465" name="Object 1730"/>
            <p:cNvGraphicFramePr>
              <a:graphicFrameLocks noChangeAspect="1"/>
            </p:cNvGraphicFramePr>
            <p:nvPr/>
          </p:nvGraphicFramePr>
          <p:xfrm>
            <a:off x="6076951" y="3798278"/>
            <a:ext cx="109903" cy="120162"/>
          </p:xfrm>
          <a:graphic>
            <a:graphicData uri="http://schemas.openxmlformats.org/presentationml/2006/ole">
              <mc:AlternateContent xmlns:mc="http://schemas.openxmlformats.org/markup-compatibility/2006">
                <mc:Choice xmlns:v="urn:schemas-microsoft-com:vml" Requires="v">
                  <p:oleObj spid="_x0000_s441453" name="Equation" r:id="rId74" imgW="164814" imgH="177492" progId="Equation.DSMT4">
                    <p:embed/>
                  </p:oleObj>
                </mc:Choice>
                <mc:Fallback>
                  <p:oleObj name="Equation" r:id="rId74" imgW="164814" imgH="177492" progId="Equation.DSMT4">
                    <p:embed/>
                    <p:pic>
                      <p:nvPicPr>
                        <p:cNvPr id="465" name="Object 1730"/>
                        <p:cNvPicPr>
                          <a:picLocks noChangeAspect="1" noChangeArrowheads="1"/>
                        </p:cNvPicPr>
                        <p:nvPr/>
                      </p:nvPicPr>
                      <p:blipFill>
                        <a:blip r:embed="rId75">
                          <a:extLst>
                            <a:ext uri="{28A0092B-C50C-407E-A947-70E740481C1C}">
                              <a14:useLocalDpi xmlns:a14="http://schemas.microsoft.com/office/drawing/2010/main" val="0"/>
                            </a:ext>
                          </a:extLst>
                        </a:blip>
                        <a:srcRect/>
                        <a:stretch>
                          <a:fillRect/>
                        </a:stretch>
                      </p:blipFill>
                      <p:spPr bwMode="auto">
                        <a:xfrm>
                          <a:off x="6076951" y="3798278"/>
                          <a:ext cx="109903" cy="120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27" name="Oval 426"/>
            <p:cNvSpPr/>
            <p:nvPr/>
          </p:nvSpPr>
          <p:spPr>
            <a:xfrm>
              <a:off x="5197002" y="4075992"/>
              <a:ext cx="132938" cy="132938"/>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44083" rtl="0" eaLnBrk="1" fontAlgn="base" latinLnBrk="0" hangingPunct="1">
                <a:lnSpc>
                  <a:spcPct val="100000"/>
                </a:lnSpc>
                <a:spcBef>
                  <a:spcPct val="0"/>
                </a:spcBef>
                <a:spcAft>
                  <a:spcPct val="0"/>
                </a:spcAft>
                <a:buClrTx/>
                <a:buSzTx/>
                <a:buFontTx/>
                <a:buNone/>
                <a:tabLst/>
                <a:defRPr/>
              </a:pPr>
              <a:r>
                <a:rPr kumimoji="0" lang="en-GB" sz="646" b="1" i="0" u="none" strike="noStrike" kern="1200" cap="none" spc="0" normalizeH="0" baseline="0" noProof="0" dirty="0">
                  <a:ln>
                    <a:noFill/>
                  </a:ln>
                  <a:solidFill>
                    <a:srgbClr val="FFFFFF"/>
                  </a:solidFill>
                  <a:effectLst/>
                  <a:uLnTx/>
                  <a:uFillTx/>
                  <a:latin typeface="Arial Narrow" panose="020B0606020202030204" pitchFamily="34" charset="0"/>
                  <a:ea typeface="+mn-ea"/>
                  <a:cs typeface="+mn-cs"/>
                </a:rPr>
                <a:t>5</a:t>
              </a:r>
            </a:p>
          </p:txBody>
        </p:sp>
        <p:sp>
          <p:nvSpPr>
            <p:cNvPr id="428" name="Oval 427"/>
            <p:cNvSpPr/>
            <p:nvPr/>
          </p:nvSpPr>
          <p:spPr>
            <a:xfrm>
              <a:off x="6971347" y="4080529"/>
              <a:ext cx="132938" cy="132938"/>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44083" rtl="0" eaLnBrk="1" fontAlgn="base" latinLnBrk="0" hangingPunct="1">
                <a:lnSpc>
                  <a:spcPct val="100000"/>
                </a:lnSpc>
                <a:spcBef>
                  <a:spcPct val="0"/>
                </a:spcBef>
                <a:spcAft>
                  <a:spcPct val="0"/>
                </a:spcAft>
                <a:buClrTx/>
                <a:buSzTx/>
                <a:buFontTx/>
                <a:buNone/>
                <a:tabLst/>
                <a:defRPr/>
              </a:pPr>
              <a:r>
                <a:rPr kumimoji="0" lang="en-GB" sz="646" b="1" i="0" u="none" strike="noStrike" kern="1200" cap="none" spc="0" normalizeH="0" baseline="0" noProof="0" dirty="0">
                  <a:ln>
                    <a:noFill/>
                  </a:ln>
                  <a:solidFill>
                    <a:srgbClr val="FFFFFF"/>
                  </a:solidFill>
                  <a:effectLst/>
                  <a:uLnTx/>
                  <a:uFillTx/>
                  <a:latin typeface="Arial Narrow" panose="020B0606020202030204" pitchFamily="34" charset="0"/>
                  <a:ea typeface="+mn-ea"/>
                  <a:cs typeface="+mn-cs"/>
                </a:rPr>
                <a:t>5</a:t>
              </a:r>
            </a:p>
          </p:txBody>
        </p:sp>
        <p:sp>
          <p:nvSpPr>
            <p:cNvPr id="429" name="Oval 428"/>
            <p:cNvSpPr/>
            <p:nvPr/>
          </p:nvSpPr>
          <p:spPr>
            <a:xfrm>
              <a:off x="6060015" y="4085066"/>
              <a:ext cx="132938" cy="132938"/>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44083" rtl="0" eaLnBrk="1" fontAlgn="base" latinLnBrk="0" hangingPunct="1">
                <a:lnSpc>
                  <a:spcPct val="100000"/>
                </a:lnSpc>
                <a:spcBef>
                  <a:spcPct val="0"/>
                </a:spcBef>
                <a:spcAft>
                  <a:spcPct val="0"/>
                </a:spcAft>
                <a:buClrTx/>
                <a:buSzTx/>
                <a:buFontTx/>
                <a:buNone/>
                <a:tabLst/>
                <a:defRPr/>
              </a:pPr>
              <a:r>
                <a:rPr kumimoji="0" lang="en-GB" sz="646" b="1" i="0" u="none" strike="noStrike" kern="1200" cap="none" spc="0" normalizeH="0" baseline="0" noProof="0" dirty="0">
                  <a:ln>
                    <a:noFill/>
                  </a:ln>
                  <a:solidFill>
                    <a:srgbClr val="FFFFFF"/>
                  </a:solidFill>
                  <a:effectLst/>
                  <a:uLnTx/>
                  <a:uFillTx/>
                  <a:latin typeface="Arial Narrow" panose="020B0606020202030204" pitchFamily="34" charset="0"/>
                  <a:ea typeface="+mn-ea"/>
                  <a:cs typeface="+mn-cs"/>
                </a:rPr>
                <a:t>5</a:t>
              </a:r>
            </a:p>
          </p:txBody>
        </p:sp>
        <p:sp>
          <p:nvSpPr>
            <p:cNvPr id="281" name="Oval 280"/>
            <p:cNvSpPr/>
            <p:nvPr/>
          </p:nvSpPr>
          <p:spPr>
            <a:xfrm>
              <a:off x="6060015" y="3631631"/>
              <a:ext cx="132938" cy="132938"/>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44083" rtl="0" eaLnBrk="1" fontAlgn="base" latinLnBrk="0" hangingPunct="1">
                <a:lnSpc>
                  <a:spcPct val="100000"/>
                </a:lnSpc>
                <a:spcBef>
                  <a:spcPct val="0"/>
                </a:spcBef>
                <a:spcAft>
                  <a:spcPct val="0"/>
                </a:spcAft>
                <a:buClrTx/>
                <a:buSzTx/>
                <a:buFontTx/>
                <a:buNone/>
                <a:tabLst/>
                <a:defRPr/>
              </a:pPr>
              <a:r>
                <a:rPr kumimoji="0" lang="en-GB" sz="646" b="1" i="0" u="none" strike="noStrike" kern="1200" cap="none" spc="0" normalizeH="0" baseline="0" noProof="0" dirty="0">
                  <a:ln>
                    <a:noFill/>
                  </a:ln>
                  <a:solidFill>
                    <a:srgbClr val="FFFFFF"/>
                  </a:solidFill>
                  <a:effectLst/>
                  <a:uLnTx/>
                  <a:uFillTx/>
                  <a:latin typeface="Arial Narrow" panose="020B0606020202030204" pitchFamily="34" charset="0"/>
                  <a:ea typeface="+mn-ea"/>
                  <a:cs typeface="+mn-cs"/>
                </a:rPr>
                <a:t>1</a:t>
              </a:r>
            </a:p>
          </p:txBody>
        </p:sp>
        <p:sp>
          <p:nvSpPr>
            <p:cNvPr id="122" name="Rectangle 121"/>
            <p:cNvSpPr/>
            <p:nvPr/>
          </p:nvSpPr>
          <p:spPr>
            <a:xfrm>
              <a:off x="4769981" y="4101359"/>
              <a:ext cx="102104" cy="115718"/>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44083" rtl="0" eaLnBrk="1" fontAlgn="base" latinLnBrk="0" hangingPunct="1">
                <a:lnSpc>
                  <a:spcPct val="100000"/>
                </a:lnSpc>
                <a:spcBef>
                  <a:spcPct val="0"/>
                </a:spcBef>
                <a:spcAft>
                  <a:spcPct val="0"/>
                </a:spcAft>
                <a:buClrTx/>
                <a:buSzTx/>
                <a:buFontTx/>
                <a:buNone/>
                <a:tabLst/>
                <a:defRPr/>
              </a:pPr>
              <a:r>
                <a:rPr kumimoji="0" lang="en-GB" sz="738" b="1" i="0" u="none" strike="noStrike" kern="1200" cap="none" spc="0" normalizeH="0" baseline="0" noProof="0" dirty="0">
                  <a:ln>
                    <a:noFill/>
                  </a:ln>
                  <a:solidFill>
                    <a:srgbClr val="FFFFFF"/>
                  </a:solidFill>
                  <a:effectLst/>
                  <a:uLnTx/>
                  <a:uFillTx/>
                  <a:latin typeface="Arial Narrow" panose="020B0606020202030204" pitchFamily="34" charset="0"/>
                  <a:ea typeface="+mn-ea"/>
                  <a:cs typeface="+mn-cs"/>
                </a:rPr>
                <a:t>3</a:t>
              </a:r>
            </a:p>
          </p:txBody>
        </p:sp>
        <p:sp>
          <p:nvSpPr>
            <p:cNvPr id="123" name="Rectangle 122"/>
            <p:cNvSpPr/>
            <p:nvPr/>
          </p:nvSpPr>
          <p:spPr>
            <a:xfrm>
              <a:off x="6189704" y="3912212"/>
              <a:ext cx="102104" cy="115718"/>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44083" rtl="0" eaLnBrk="1" fontAlgn="base" latinLnBrk="0" hangingPunct="1">
                <a:lnSpc>
                  <a:spcPct val="100000"/>
                </a:lnSpc>
                <a:spcBef>
                  <a:spcPct val="0"/>
                </a:spcBef>
                <a:spcAft>
                  <a:spcPct val="0"/>
                </a:spcAft>
                <a:buClrTx/>
                <a:buSzTx/>
                <a:buFontTx/>
                <a:buNone/>
                <a:tabLst/>
                <a:defRPr/>
              </a:pPr>
              <a:r>
                <a:rPr kumimoji="0" lang="en-GB" sz="738" b="1" i="0" u="none" strike="noStrike" kern="1200" cap="none" spc="0" normalizeH="0" baseline="0" noProof="0" dirty="0">
                  <a:ln>
                    <a:noFill/>
                  </a:ln>
                  <a:solidFill>
                    <a:srgbClr val="FFFFFF"/>
                  </a:solidFill>
                  <a:effectLst/>
                  <a:uLnTx/>
                  <a:uFillTx/>
                  <a:latin typeface="Arial Narrow" panose="020B0606020202030204" pitchFamily="34" charset="0"/>
                  <a:ea typeface="+mn-ea"/>
                  <a:cs typeface="+mn-cs"/>
                </a:rPr>
                <a:t>4</a:t>
              </a:r>
            </a:p>
          </p:txBody>
        </p:sp>
        <p:sp>
          <p:nvSpPr>
            <p:cNvPr id="124" name="Rectangle 123"/>
            <p:cNvSpPr/>
            <p:nvPr/>
          </p:nvSpPr>
          <p:spPr>
            <a:xfrm>
              <a:off x="6189704" y="4852665"/>
              <a:ext cx="102104" cy="115718"/>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44083" rtl="0" eaLnBrk="1" fontAlgn="base" latinLnBrk="0" hangingPunct="1">
                <a:lnSpc>
                  <a:spcPct val="100000"/>
                </a:lnSpc>
                <a:spcBef>
                  <a:spcPct val="0"/>
                </a:spcBef>
                <a:spcAft>
                  <a:spcPct val="0"/>
                </a:spcAft>
                <a:buClrTx/>
                <a:buSzTx/>
                <a:buFontTx/>
                <a:buNone/>
                <a:tabLst/>
                <a:defRPr/>
              </a:pPr>
              <a:r>
                <a:rPr kumimoji="0" lang="en-GB" sz="738" b="1" i="0" u="none" strike="noStrike" kern="1200" cap="none" spc="0" normalizeH="0" baseline="0" noProof="0" dirty="0">
                  <a:ln>
                    <a:noFill/>
                  </a:ln>
                  <a:solidFill>
                    <a:srgbClr val="FFFFFF"/>
                  </a:solidFill>
                  <a:effectLst/>
                  <a:uLnTx/>
                  <a:uFillTx/>
                  <a:latin typeface="Arial Narrow" panose="020B0606020202030204" pitchFamily="34" charset="0"/>
                  <a:ea typeface="+mn-ea"/>
                  <a:cs typeface="+mn-cs"/>
                </a:rPr>
                <a:t>1</a:t>
              </a:r>
            </a:p>
          </p:txBody>
        </p:sp>
        <p:sp>
          <p:nvSpPr>
            <p:cNvPr id="128" name="Rectangle 127"/>
            <p:cNvSpPr/>
            <p:nvPr/>
          </p:nvSpPr>
          <p:spPr>
            <a:xfrm>
              <a:off x="5644307" y="4101359"/>
              <a:ext cx="102104" cy="115718"/>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44083" rtl="0" eaLnBrk="1" fontAlgn="base" latinLnBrk="0" hangingPunct="1">
                <a:lnSpc>
                  <a:spcPct val="100000"/>
                </a:lnSpc>
                <a:spcBef>
                  <a:spcPct val="0"/>
                </a:spcBef>
                <a:spcAft>
                  <a:spcPct val="0"/>
                </a:spcAft>
                <a:buClrTx/>
                <a:buSzTx/>
                <a:buFontTx/>
                <a:buNone/>
                <a:tabLst/>
                <a:defRPr/>
              </a:pPr>
              <a:r>
                <a:rPr kumimoji="0" lang="en-GB" sz="738" b="1" i="0" u="none" strike="noStrike" kern="1200" cap="none" spc="0" normalizeH="0" baseline="0" noProof="0" dirty="0">
                  <a:ln>
                    <a:noFill/>
                  </a:ln>
                  <a:solidFill>
                    <a:srgbClr val="FFFFFF"/>
                  </a:solidFill>
                  <a:effectLst/>
                  <a:uLnTx/>
                  <a:uFillTx/>
                  <a:latin typeface="Arial Narrow" panose="020B0606020202030204" pitchFamily="34" charset="0"/>
                  <a:ea typeface="+mn-ea"/>
                  <a:cs typeface="+mn-cs"/>
                </a:rPr>
                <a:t>2</a:t>
              </a:r>
            </a:p>
          </p:txBody>
        </p:sp>
        <p:sp>
          <p:nvSpPr>
            <p:cNvPr id="131" name="Rectangle 130"/>
            <p:cNvSpPr/>
            <p:nvPr/>
          </p:nvSpPr>
          <p:spPr>
            <a:xfrm>
              <a:off x="6511348" y="4101359"/>
              <a:ext cx="102104" cy="115718"/>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44083" rtl="0" eaLnBrk="1" fontAlgn="base" latinLnBrk="0" hangingPunct="1">
                <a:lnSpc>
                  <a:spcPct val="100000"/>
                </a:lnSpc>
                <a:spcBef>
                  <a:spcPct val="0"/>
                </a:spcBef>
                <a:spcAft>
                  <a:spcPct val="0"/>
                </a:spcAft>
                <a:buClrTx/>
                <a:buSzTx/>
                <a:buFontTx/>
                <a:buNone/>
                <a:tabLst/>
                <a:defRPr/>
              </a:pPr>
              <a:r>
                <a:rPr kumimoji="0" lang="en-GB" sz="738" b="1" i="0" u="none" strike="noStrike" kern="1200" cap="none" spc="0" normalizeH="0" baseline="0" noProof="0" dirty="0">
                  <a:ln>
                    <a:noFill/>
                  </a:ln>
                  <a:solidFill>
                    <a:srgbClr val="FFFFFF"/>
                  </a:solidFill>
                  <a:effectLst/>
                  <a:uLnTx/>
                  <a:uFillTx/>
                  <a:latin typeface="Arial Narrow" panose="020B0606020202030204" pitchFamily="34" charset="0"/>
                  <a:ea typeface="+mn-ea"/>
                  <a:cs typeface="+mn-cs"/>
                </a:rPr>
                <a:t>2</a:t>
              </a:r>
            </a:p>
          </p:txBody>
        </p:sp>
        <p:sp>
          <p:nvSpPr>
            <p:cNvPr id="142" name="Rectangle 141"/>
            <p:cNvSpPr/>
            <p:nvPr/>
          </p:nvSpPr>
          <p:spPr>
            <a:xfrm>
              <a:off x="6081097" y="5149218"/>
              <a:ext cx="78699" cy="82062"/>
            </a:xfrm>
            <a:prstGeom prst="rect">
              <a:avLst/>
            </a:prstGeom>
            <a:solidFill>
              <a:schemeClr val="accent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44083" rtl="0" eaLnBrk="1" fontAlgn="base" latinLnBrk="0" hangingPunct="1">
                <a:lnSpc>
                  <a:spcPct val="100000"/>
                </a:lnSpc>
                <a:spcBef>
                  <a:spcPct val="0"/>
                </a:spcBef>
                <a:spcAft>
                  <a:spcPct val="0"/>
                </a:spcAft>
                <a:buClrTx/>
                <a:buSzTx/>
                <a:buFontTx/>
                <a:buNone/>
                <a:tabLst/>
                <a:defRPr/>
              </a:pPr>
              <a:endParaRPr kumimoji="0" lang="en-GB" sz="1662" b="0" i="0" u="none" strike="noStrike" kern="1200" cap="none" spc="0" normalizeH="0" baseline="0" noProof="0">
                <a:ln>
                  <a:noFill/>
                </a:ln>
                <a:solidFill>
                  <a:srgbClr val="FFFFFF"/>
                </a:solidFill>
                <a:effectLst/>
                <a:uLnTx/>
                <a:uFillTx/>
                <a:latin typeface="Arial Narrow" panose="020B0606020202030204" pitchFamily="34" charset="0"/>
                <a:ea typeface="+mn-ea"/>
                <a:cs typeface="+mn-cs"/>
              </a:endParaRPr>
            </a:p>
          </p:txBody>
        </p:sp>
        <p:sp>
          <p:nvSpPr>
            <p:cNvPr id="148" name="Rectangle 147"/>
            <p:cNvSpPr/>
            <p:nvPr/>
          </p:nvSpPr>
          <p:spPr>
            <a:xfrm>
              <a:off x="6998953" y="5158443"/>
              <a:ext cx="78699" cy="82062"/>
            </a:xfrm>
            <a:prstGeom prst="rect">
              <a:avLst/>
            </a:prstGeom>
            <a:solidFill>
              <a:schemeClr val="accent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44083" rtl="0" eaLnBrk="1" fontAlgn="base" latinLnBrk="0" hangingPunct="1">
                <a:lnSpc>
                  <a:spcPct val="100000"/>
                </a:lnSpc>
                <a:spcBef>
                  <a:spcPct val="0"/>
                </a:spcBef>
                <a:spcAft>
                  <a:spcPct val="0"/>
                </a:spcAft>
                <a:buClrTx/>
                <a:buSzTx/>
                <a:buFontTx/>
                <a:buNone/>
                <a:tabLst/>
                <a:defRPr/>
              </a:pPr>
              <a:endParaRPr kumimoji="0" lang="en-GB" sz="1662" b="0" i="0" u="none" strike="noStrike" kern="1200" cap="none" spc="0" normalizeH="0" baseline="0" noProof="0">
                <a:ln>
                  <a:noFill/>
                </a:ln>
                <a:solidFill>
                  <a:srgbClr val="FFFFFF"/>
                </a:solidFill>
                <a:effectLst/>
                <a:uLnTx/>
                <a:uFillTx/>
                <a:latin typeface="Arial Narrow" panose="020B0606020202030204" pitchFamily="34" charset="0"/>
                <a:ea typeface="+mn-ea"/>
                <a:cs typeface="+mn-cs"/>
              </a:endParaRPr>
            </a:p>
          </p:txBody>
        </p:sp>
      </p:grpSp>
      <p:sp>
        <p:nvSpPr>
          <p:cNvPr id="133" name="TextBox 132">
            <a:extLst>
              <a:ext uri="{FF2B5EF4-FFF2-40B4-BE49-F238E27FC236}">
                <a16:creationId xmlns:a16="http://schemas.microsoft.com/office/drawing/2014/main" id="{9A4C8BD2-F4E2-4D64-A74C-70AC5A39F8A5}"/>
              </a:ext>
            </a:extLst>
          </p:cNvPr>
          <p:cNvSpPr txBox="1"/>
          <p:nvPr/>
        </p:nvSpPr>
        <p:spPr>
          <a:xfrm>
            <a:off x="3164945" y="378320"/>
            <a:ext cx="2786340" cy="461665"/>
          </a:xfrm>
          <a:prstGeom prst="rect">
            <a:avLst/>
          </a:prstGeom>
          <a:noFill/>
        </p:spPr>
        <p:txBody>
          <a:bodyPr wrap="none" rtlCol="0">
            <a:spAutoFit/>
          </a:bodyPr>
          <a:lstStyle/>
          <a:p>
            <a:r>
              <a:rPr lang="en-GB" sz="2400" dirty="0">
                <a:solidFill>
                  <a:srgbClr val="C0504D">
                    <a:lumMod val="50000"/>
                  </a:srgbClr>
                </a:solidFill>
                <a:latin typeface="Arial Narrow" panose="020B0606020202030204" pitchFamily="34" charset="0"/>
              </a:rPr>
              <a:t>From models to graphs</a:t>
            </a:r>
          </a:p>
        </p:txBody>
      </p:sp>
      <p:sp>
        <p:nvSpPr>
          <p:cNvPr id="134" name="TextBox 133">
            <a:extLst>
              <a:ext uri="{FF2B5EF4-FFF2-40B4-BE49-F238E27FC236}">
                <a16:creationId xmlns:a16="http://schemas.microsoft.com/office/drawing/2014/main" id="{6B445C8F-0B42-4974-A86F-E677830AB2D9}"/>
              </a:ext>
            </a:extLst>
          </p:cNvPr>
          <p:cNvSpPr txBox="1"/>
          <p:nvPr/>
        </p:nvSpPr>
        <p:spPr>
          <a:xfrm>
            <a:off x="4934695" y="1105143"/>
            <a:ext cx="2743708" cy="369332"/>
          </a:xfrm>
          <a:prstGeom prst="rect">
            <a:avLst/>
          </a:prstGeom>
          <a:noFill/>
        </p:spPr>
        <p:txBody>
          <a:bodyPr wrap="square" rtlCol="0">
            <a:spAutoFit/>
          </a:bodyPr>
          <a:lstStyle/>
          <a:p>
            <a:pPr algn="ctr"/>
            <a:r>
              <a:rPr lang="en-GB" dirty="0">
                <a:solidFill>
                  <a:srgbClr val="C0504D">
                    <a:lumMod val="50000"/>
                  </a:srgbClr>
                </a:solidFill>
                <a:latin typeface="Arial Narrow" panose="020B0606020202030204" pitchFamily="34" charset="0"/>
              </a:rPr>
              <a:t>Probabilistic graphical model</a:t>
            </a:r>
          </a:p>
        </p:txBody>
      </p:sp>
      <p:sp>
        <p:nvSpPr>
          <p:cNvPr id="137" name="TextBox 136">
            <a:extLst>
              <a:ext uri="{FF2B5EF4-FFF2-40B4-BE49-F238E27FC236}">
                <a16:creationId xmlns:a16="http://schemas.microsoft.com/office/drawing/2014/main" id="{E5BFB1D6-EBF9-48B3-A62C-A7B04AAE7056}"/>
              </a:ext>
            </a:extLst>
          </p:cNvPr>
          <p:cNvSpPr txBox="1"/>
          <p:nvPr/>
        </p:nvSpPr>
        <p:spPr>
          <a:xfrm>
            <a:off x="4907604" y="6103164"/>
            <a:ext cx="2743708" cy="369332"/>
          </a:xfrm>
          <a:prstGeom prst="rect">
            <a:avLst/>
          </a:prstGeom>
          <a:noFill/>
        </p:spPr>
        <p:txBody>
          <a:bodyPr wrap="square" rtlCol="0">
            <a:spAutoFit/>
          </a:bodyPr>
          <a:lstStyle/>
          <a:p>
            <a:pPr algn="ctr"/>
            <a:r>
              <a:rPr lang="en-GB" dirty="0">
                <a:solidFill>
                  <a:srgbClr val="C0504D">
                    <a:lumMod val="50000"/>
                  </a:srgbClr>
                </a:solidFill>
                <a:latin typeface="Arial Narrow" panose="020B0606020202030204" pitchFamily="34" charset="0"/>
              </a:rPr>
              <a:t>Factor graph</a:t>
            </a:r>
          </a:p>
        </p:txBody>
      </p:sp>
    </p:spTree>
    <p:extLst>
      <p:ext uri="{BB962C8B-B14F-4D97-AF65-F5344CB8AC3E}">
        <p14:creationId xmlns:p14="http://schemas.microsoft.com/office/powerpoint/2010/main" val="3890338815"/>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72D5DDE4-D262-42A2-9100-71A307998A1B}"/>
              </a:ext>
            </a:extLst>
          </p:cNvPr>
          <p:cNvGrpSpPr/>
          <p:nvPr/>
        </p:nvGrpSpPr>
        <p:grpSpPr>
          <a:xfrm>
            <a:off x="770796" y="550790"/>
            <a:ext cx="7602408" cy="5931916"/>
            <a:chOff x="741752" y="438647"/>
            <a:chExt cx="7602408" cy="5931916"/>
          </a:xfrm>
        </p:grpSpPr>
        <p:sp>
          <p:nvSpPr>
            <p:cNvPr id="135" name="Rounded Rectangle 134"/>
            <p:cNvSpPr/>
            <p:nvPr/>
          </p:nvSpPr>
          <p:spPr>
            <a:xfrm>
              <a:off x="777203" y="2012332"/>
              <a:ext cx="3120743" cy="500551"/>
            </a:xfrm>
            <a:prstGeom prst="roundRect">
              <a:avLst/>
            </a:prstGeom>
            <a:solidFill>
              <a:schemeClr val="accent2">
                <a:lumMod val="20000"/>
                <a:lumOff val="8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46" b="0"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endParaRPr>
            </a:p>
          </p:txBody>
        </p:sp>
        <p:sp>
          <p:nvSpPr>
            <p:cNvPr id="136" name="Rounded Rectangle 135"/>
            <p:cNvSpPr/>
            <p:nvPr/>
          </p:nvSpPr>
          <p:spPr>
            <a:xfrm>
              <a:off x="777204" y="913233"/>
              <a:ext cx="3113935" cy="1063503"/>
            </a:xfrm>
            <a:prstGeom prst="roundRect">
              <a:avLst/>
            </a:prstGeom>
            <a:solidFill>
              <a:schemeClr val="accent5"/>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46" b="0"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endParaRPr>
            </a:p>
          </p:txBody>
        </p:sp>
        <p:graphicFrame>
          <p:nvGraphicFramePr>
            <p:cNvPr id="140" name="Object 139"/>
            <p:cNvGraphicFramePr>
              <a:graphicFrameLocks noChangeAspect="1"/>
            </p:cNvGraphicFramePr>
            <p:nvPr/>
          </p:nvGraphicFramePr>
          <p:xfrm>
            <a:off x="972701" y="994545"/>
            <a:ext cx="1292469" cy="1465385"/>
          </p:xfrm>
          <a:graphic>
            <a:graphicData uri="http://schemas.openxmlformats.org/presentationml/2006/ole">
              <mc:AlternateContent xmlns:mc="http://schemas.openxmlformats.org/markup-compatibility/2006">
                <mc:Choice xmlns:v="urn:schemas-microsoft-com:vml" Requires="v">
                  <p:oleObj spid="_x0000_s442490" name="Equation" r:id="rId4" imgW="1765300" imgH="1993900" progId="Equation.DSMT4">
                    <p:embed/>
                  </p:oleObj>
                </mc:Choice>
                <mc:Fallback>
                  <p:oleObj name="Equation" r:id="rId4" imgW="1765300" imgH="1993900" progId="Equation.DSMT4">
                    <p:embed/>
                    <p:pic>
                      <p:nvPicPr>
                        <p:cNvPr id="140" name="Object 13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72701" y="994545"/>
                          <a:ext cx="1292469" cy="146538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3" name="TextBox 142"/>
            <p:cNvSpPr txBox="1"/>
            <p:nvPr/>
          </p:nvSpPr>
          <p:spPr>
            <a:xfrm>
              <a:off x="2532297" y="1438864"/>
              <a:ext cx="1314784" cy="404726"/>
            </a:xfrm>
            <a:prstGeom prst="rect">
              <a:avLst/>
            </a:prstGeom>
            <a:noFill/>
          </p:spPr>
          <p:txBody>
            <a:bodyPr wrap="none"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015" b="1" i="0" u="none" strike="noStrike" kern="1200" cap="none" spc="0" normalizeH="0" baseline="0" noProof="0" dirty="0">
                  <a:ln>
                    <a:noFill/>
                  </a:ln>
                  <a:solidFill>
                    <a:srgbClr val="BBE0E3">
                      <a:lumMod val="50000"/>
                    </a:srgbClr>
                  </a:solidFill>
                  <a:effectLst/>
                  <a:uLnTx/>
                  <a:uFillTx/>
                  <a:latin typeface="Arial Narrow" pitchFamily="34" charset="0"/>
                  <a:ea typeface="+mn-ea"/>
                  <a:cs typeface="Arial" charset="0"/>
                </a:rPr>
                <a:t>Factors</a:t>
              </a:r>
            </a:p>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015" b="1" i="0" u="none" strike="noStrike" kern="1200" cap="none" spc="0" normalizeH="0" baseline="0" noProof="0" dirty="0">
                  <a:ln>
                    <a:noFill/>
                  </a:ln>
                  <a:solidFill>
                    <a:srgbClr val="BBE0E3">
                      <a:lumMod val="50000"/>
                    </a:srgbClr>
                  </a:solidFill>
                  <a:effectLst/>
                  <a:uLnTx/>
                  <a:uFillTx/>
                  <a:latin typeface="Arial Narrow" pitchFamily="34" charset="0"/>
                  <a:ea typeface="+mn-ea"/>
                  <a:cs typeface="Arial" charset="0"/>
                </a:rPr>
                <a:t>(likelihood and priors)</a:t>
              </a:r>
            </a:p>
          </p:txBody>
        </p:sp>
        <p:sp>
          <p:nvSpPr>
            <p:cNvPr id="145" name="TextBox 144"/>
            <p:cNvSpPr txBox="1"/>
            <p:nvPr/>
          </p:nvSpPr>
          <p:spPr>
            <a:xfrm>
              <a:off x="2513061" y="2210660"/>
              <a:ext cx="1334020" cy="248530"/>
            </a:xfrm>
            <a:prstGeom prst="rect">
              <a:avLst/>
            </a:prstGeom>
            <a:noFill/>
          </p:spPr>
          <p:txBody>
            <a:bodyPr wrap="none"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015" b="1" i="0" u="none" strike="noStrike" kern="1200" cap="none" spc="0" normalizeH="0" baseline="0" noProof="0" dirty="0">
                  <a:ln>
                    <a:noFill/>
                  </a:ln>
                  <a:solidFill>
                    <a:srgbClr val="333399">
                      <a:lumMod val="60000"/>
                      <a:lumOff val="40000"/>
                    </a:srgbClr>
                  </a:solidFill>
                  <a:effectLst/>
                  <a:uLnTx/>
                  <a:uFillTx/>
                  <a:latin typeface="Arial Narrow" pitchFamily="34" charset="0"/>
                  <a:ea typeface="+mn-ea"/>
                  <a:cs typeface="Arial" charset="0"/>
                </a:rPr>
                <a:t>Approximate posterior</a:t>
              </a:r>
            </a:p>
          </p:txBody>
        </p:sp>
        <p:sp>
          <p:nvSpPr>
            <p:cNvPr id="274" name="Rounded Rectangle 273"/>
            <p:cNvSpPr/>
            <p:nvPr/>
          </p:nvSpPr>
          <p:spPr>
            <a:xfrm>
              <a:off x="741753" y="3532772"/>
              <a:ext cx="3156193" cy="1586801"/>
            </a:xfrm>
            <a:prstGeom prst="roundRect">
              <a:avLst/>
            </a:prstGeom>
            <a:solidFill>
              <a:schemeClr val="accent5"/>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46" b="0"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endParaRPr>
            </a:p>
          </p:txBody>
        </p:sp>
        <p:sp>
          <p:nvSpPr>
            <p:cNvPr id="275" name="Rounded Rectangle 274"/>
            <p:cNvSpPr/>
            <p:nvPr/>
          </p:nvSpPr>
          <p:spPr>
            <a:xfrm>
              <a:off x="741752" y="5163701"/>
              <a:ext cx="3142579" cy="515808"/>
            </a:xfrm>
            <a:prstGeom prst="roundRect">
              <a:avLst/>
            </a:prstGeom>
            <a:solidFill>
              <a:schemeClr val="accent2">
                <a:lumMod val="20000"/>
                <a:lumOff val="8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46" b="0"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endParaRPr>
            </a:p>
          </p:txBody>
        </p:sp>
        <p:graphicFrame>
          <p:nvGraphicFramePr>
            <p:cNvPr id="277" name="Object 276"/>
            <p:cNvGraphicFramePr>
              <a:graphicFrameLocks noChangeAspect="1"/>
            </p:cNvGraphicFramePr>
            <p:nvPr/>
          </p:nvGraphicFramePr>
          <p:xfrm>
            <a:off x="924367" y="3753257"/>
            <a:ext cx="2908788" cy="1844920"/>
          </p:xfrm>
          <a:graphic>
            <a:graphicData uri="http://schemas.openxmlformats.org/presentationml/2006/ole">
              <mc:AlternateContent xmlns:mc="http://schemas.openxmlformats.org/markup-compatibility/2006">
                <mc:Choice xmlns:v="urn:schemas-microsoft-com:vml" Requires="v">
                  <p:oleObj spid="_x0000_s442491" name="Equation" r:id="rId6" imgW="4051080" imgH="2539800" progId="Equation.DSMT4">
                    <p:embed/>
                  </p:oleObj>
                </mc:Choice>
                <mc:Fallback>
                  <p:oleObj name="Equation" r:id="rId6" imgW="4051080" imgH="2539800" progId="Equation.DSMT4">
                    <p:embed/>
                    <p:pic>
                      <p:nvPicPr>
                        <p:cNvPr id="277" name="Object 276"/>
                        <p:cNvPicPr>
                          <a:picLocks noChangeAspect="1" noChangeArrowheads="1"/>
                        </p:cNvPicPr>
                        <p:nvPr/>
                      </p:nvPicPr>
                      <p:blipFill>
                        <a:blip r:embed="rId7"/>
                        <a:srcRect/>
                        <a:stretch>
                          <a:fillRect/>
                        </a:stretch>
                      </p:blipFill>
                      <p:spPr bwMode="auto">
                        <a:xfrm>
                          <a:off x="924367" y="3753257"/>
                          <a:ext cx="2908788" cy="184492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70" name="Oval 269"/>
            <p:cNvSpPr/>
            <p:nvPr/>
          </p:nvSpPr>
          <p:spPr>
            <a:xfrm>
              <a:off x="765784" y="4122083"/>
              <a:ext cx="132938" cy="132938"/>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738" b="1" i="0" u="none" strike="noStrike" kern="1200" cap="none" spc="0" normalizeH="0" baseline="0" noProof="0" dirty="0">
                  <a:ln>
                    <a:noFill/>
                  </a:ln>
                  <a:solidFill>
                    <a:srgbClr val="FFFFFF"/>
                  </a:solidFill>
                  <a:effectLst/>
                  <a:uLnTx/>
                  <a:uFillTx/>
                  <a:latin typeface="Arial Narrow" panose="020B0606020202030204" pitchFamily="34" charset="0"/>
                  <a:ea typeface="+mn-ea"/>
                  <a:cs typeface="+mn-cs"/>
                </a:rPr>
                <a:t>1</a:t>
              </a:r>
            </a:p>
          </p:txBody>
        </p:sp>
        <p:sp>
          <p:nvSpPr>
            <p:cNvPr id="283" name="Oval 282"/>
            <p:cNvSpPr/>
            <p:nvPr/>
          </p:nvSpPr>
          <p:spPr>
            <a:xfrm>
              <a:off x="1462949" y="3592952"/>
              <a:ext cx="132938" cy="132938"/>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738" b="1" i="0" u="none" strike="noStrike" kern="1200" cap="none" spc="0" normalizeH="0" baseline="0" noProof="0" dirty="0">
                  <a:ln>
                    <a:noFill/>
                  </a:ln>
                  <a:solidFill>
                    <a:srgbClr val="FFFFFF"/>
                  </a:solidFill>
                  <a:effectLst/>
                  <a:uLnTx/>
                  <a:uFillTx/>
                  <a:latin typeface="Arial Narrow" panose="020B0606020202030204" pitchFamily="34" charset="0"/>
                  <a:ea typeface="+mn-ea"/>
                  <a:cs typeface="+mn-cs"/>
                </a:rPr>
                <a:t>2</a:t>
              </a:r>
            </a:p>
          </p:txBody>
        </p:sp>
        <p:sp>
          <p:nvSpPr>
            <p:cNvPr id="285" name="Oval 284"/>
            <p:cNvSpPr/>
            <p:nvPr/>
          </p:nvSpPr>
          <p:spPr>
            <a:xfrm>
              <a:off x="2077583" y="3592952"/>
              <a:ext cx="132938" cy="132938"/>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738" b="1" i="0" u="none" strike="noStrike" kern="1200" cap="none" spc="0" normalizeH="0" baseline="0" noProof="0" dirty="0">
                  <a:ln>
                    <a:noFill/>
                  </a:ln>
                  <a:solidFill>
                    <a:srgbClr val="FFFFFF"/>
                  </a:solidFill>
                  <a:effectLst/>
                  <a:uLnTx/>
                  <a:uFillTx/>
                  <a:latin typeface="Arial Narrow" panose="020B0606020202030204" pitchFamily="34" charset="0"/>
                  <a:ea typeface="+mn-ea"/>
                  <a:cs typeface="+mn-cs"/>
                </a:rPr>
                <a:t>3</a:t>
              </a:r>
            </a:p>
          </p:txBody>
        </p:sp>
        <p:sp>
          <p:nvSpPr>
            <p:cNvPr id="286" name="Oval 285"/>
            <p:cNvSpPr/>
            <p:nvPr/>
          </p:nvSpPr>
          <p:spPr>
            <a:xfrm>
              <a:off x="2692217" y="3592952"/>
              <a:ext cx="132938" cy="132938"/>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738" b="1" i="0" u="none" strike="noStrike" kern="1200" cap="none" spc="0" normalizeH="0" baseline="0" noProof="0" dirty="0">
                  <a:ln>
                    <a:noFill/>
                  </a:ln>
                  <a:solidFill>
                    <a:srgbClr val="FFFFFF"/>
                  </a:solidFill>
                  <a:effectLst/>
                  <a:uLnTx/>
                  <a:uFillTx/>
                  <a:latin typeface="Arial Narrow" panose="020B0606020202030204" pitchFamily="34" charset="0"/>
                  <a:ea typeface="+mn-ea"/>
                  <a:cs typeface="+mn-cs"/>
                </a:rPr>
                <a:t>4</a:t>
              </a:r>
            </a:p>
          </p:txBody>
        </p:sp>
        <p:sp>
          <p:nvSpPr>
            <p:cNvPr id="433" name="Oval 432"/>
            <p:cNvSpPr/>
            <p:nvPr/>
          </p:nvSpPr>
          <p:spPr>
            <a:xfrm>
              <a:off x="765784" y="4484571"/>
              <a:ext cx="132938" cy="132938"/>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738" b="1" i="0" u="none" strike="noStrike" kern="1200" cap="none" spc="0" normalizeH="0" baseline="0" noProof="0" dirty="0">
                  <a:ln>
                    <a:noFill/>
                  </a:ln>
                  <a:solidFill>
                    <a:srgbClr val="FFFFFF"/>
                  </a:solidFill>
                  <a:effectLst/>
                  <a:uLnTx/>
                  <a:uFillTx/>
                  <a:latin typeface="Arial Narrow" panose="020B0606020202030204" pitchFamily="34" charset="0"/>
                  <a:ea typeface="+mn-ea"/>
                  <a:cs typeface="+mn-cs"/>
                </a:rPr>
                <a:t>5</a:t>
              </a:r>
            </a:p>
          </p:txBody>
        </p:sp>
        <p:sp>
          <p:nvSpPr>
            <p:cNvPr id="843" name="Oval 842"/>
            <p:cNvSpPr/>
            <p:nvPr/>
          </p:nvSpPr>
          <p:spPr>
            <a:xfrm>
              <a:off x="3306852" y="3592952"/>
              <a:ext cx="132938" cy="132938"/>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738" b="1" i="0" u="none" strike="noStrike" kern="1200" cap="none" spc="0" normalizeH="0" baseline="0" noProof="0" dirty="0">
                  <a:ln>
                    <a:noFill/>
                  </a:ln>
                  <a:solidFill>
                    <a:srgbClr val="FFFFFF"/>
                  </a:solidFill>
                  <a:effectLst/>
                  <a:uLnTx/>
                  <a:uFillTx/>
                  <a:latin typeface="Arial Narrow" panose="020B0606020202030204" pitchFamily="34" charset="0"/>
                  <a:ea typeface="+mn-ea"/>
                  <a:cs typeface="+mn-cs"/>
                </a:rPr>
                <a:t>6</a:t>
              </a:r>
            </a:p>
          </p:txBody>
        </p:sp>
        <p:grpSp>
          <p:nvGrpSpPr>
            <p:cNvPr id="12" name="Group 11"/>
            <p:cNvGrpSpPr/>
            <p:nvPr/>
          </p:nvGrpSpPr>
          <p:grpSpPr>
            <a:xfrm>
              <a:off x="4735483" y="438647"/>
              <a:ext cx="3507231" cy="2524645"/>
              <a:chOff x="4764979" y="571379"/>
              <a:chExt cx="3507231" cy="2524645"/>
            </a:xfrm>
          </p:grpSpPr>
          <p:cxnSp>
            <p:nvCxnSpPr>
              <p:cNvPr id="150" name="Curved Connector 22"/>
              <p:cNvCxnSpPr>
                <a:stCxn id="197" idx="4"/>
                <a:endCxn id="195" idx="0"/>
              </p:cNvCxnSpPr>
              <p:nvPr/>
            </p:nvCxnSpPr>
            <p:spPr>
              <a:xfrm rot="5400000">
                <a:off x="6361793" y="2613205"/>
                <a:ext cx="506262" cy="2447"/>
              </a:xfrm>
              <a:prstGeom prst="curvedConnector3">
                <a:avLst>
                  <a:gd name="adj1" fmla="val 50000"/>
                </a:avLst>
              </a:prstGeom>
              <a:ln w="9525">
                <a:solidFill>
                  <a:schemeClr val="accent1">
                    <a:lumMod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53" name="Curved Connector 22"/>
              <p:cNvCxnSpPr>
                <a:stCxn id="193" idx="4"/>
                <a:endCxn id="191" idx="0"/>
              </p:cNvCxnSpPr>
              <p:nvPr/>
            </p:nvCxnSpPr>
            <p:spPr>
              <a:xfrm rot="5400000">
                <a:off x="6945992" y="2613846"/>
                <a:ext cx="507426" cy="12700"/>
              </a:xfrm>
              <a:prstGeom prst="curvedConnector3">
                <a:avLst>
                  <a:gd name="adj1" fmla="val 50000"/>
                </a:avLst>
              </a:prstGeom>
              <a:ln w="9525">
                <a:solidFill>
                  <a:schemeClr val="accent1">
                    <a:lumMod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56" name="Curved Connector 22"/>
              <p:cNvCxnSpPr>
                <a:stCxn id="189" idx="4"/>
                <a:endCxn id="187" idx="0"/>
              </p:cNvCxnSpPr>
              <p:nvPr/>
            </p:nvCxnSpPr>
            <p:spPr>
              <a:xfrm rot="16200000" flipH="1">
                <a:off x="7539409" y="2613846"/>
                <a:ext cx="506262" cy="1163"/>
              </a:xfrm>
              <a:prstGeom prst="curvedConnector3">
                <a:avLst>
                  <a:gd name="adj1" fmla="val 50000"/>
                </a:avLst>
              </a:prstGeom>
              <a:ln w="9525">
                <a:solidFill>
                  <a:schemeClr val="accent1">
                    <a:lumMod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57" name="Curved Connector 22"/>
              <p:cNvCxnSpPr>
                <a:stCxn id="197" idx="6"/>
                <a:endCxn id="193" idx="2"/>
              </p:cNvCxnSpPr>
              <p:nvPr/>
            </p:nvCxnSpPr>
            <p:spPr>
              <a:xfrm flipV="1">
                <a:off x="6730379" y="2245902"/>
                <a:ext cx="355094" cy="1163"/>
              </a:xfrm>
              <a:prstGeom prst="curvedConnector3">
                <a:avLst>
                  <a:gd name="adj1" fmla="val 50000"/>
                </a:avLst>
              </a:prstGeom>
              <a:ln w="9525">
                <a:solidFill>
                  <a:schemeClr val="accent1">
                    <a:lumMod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61" name="Curved Connector 22"/>
              <p:cNvCxnSpPr>
                <a:stCxn id="193" idx="6"/>
                <a:endCxn id="189" idx="2"/>
              </p:cNvCxnSpPr>
              <p:nvPr/>
            </p:nvCxnSpPr>
            <p:spPr>
              <a:xfrm>
                <a:off x="7313938" y="2245902"/>
                <a:ext cx="363788" cy="1163"/>
              </a:xfrm>
              <a:prstGeom prst="curvedConnector3">
                <a:avLst>
                  <a:gd name="adj1" fmla="val 50000"/>
                </a:avLst>
              </a:prstGeom>
              <a:ln w="9525">
                <a:solidFill>
                  <a:schemeClr val="accent1">
                    <a:lumMod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73" name="Elbow Connector 341"/>
              <p:cNvCxnSpPr>
                <a:stCxn id="332" idx="6"/>
                <a:endCxn id="319" idx="0"/>
              </p:cNvCxnSpPr>
              <p:nvPr/>
            </p:nvCxnSpPr>
            <p:spPr>
              <a:xfrm>
                <a:off x="6729687" y="966925"/>
                <a:ext cx="754110" cy="280374"/>
              </a:xfrm>
              <a:prstGeom prst="bentConnector2">
                <a:avLst/>
              </a:prstGeom>
              <a:ln>
                <a:solidFill>
                  <a:schemeClr val="accent1">
                    <a:lumMod val="2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01" name="Curved Connector 22"/>
              <p:cNvCxnSpPr>
                <a:stCxn id="345" idx="6"/>
                <a:endCxn id="340" idx="2"/>
              </p:cNvCxnSpPr>
              <p:nvPr/>
            </p:nvCxnSpPr>
            <p:spPr>
              <a:xfrm flipV="1">
                <a:off x="4993444" y="1319963"/>
                <a:ext cx="1508940" cy="1163"/>
              </a:xfrm>
              <a:prstGeom prst="curvedConnector3">
                <a:avLst>
                  <a:gd name="adj1" fmla="val 50000"/>
                </a:avLst>
              </a:prstGeom>
              <a:ln w="9525">
                <a:solidFill>
                  <a:schemeClr val="accent1">
                    <a:lumMod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10" name="Curved Connector 22"/>
              <p:cNvCxnSpPr>
                <a:stCxn id="340" idx="6"/>
              </p:cNvCxnSpPr>
              <p:nvPr/>
            </p:nvCxnSpPr>
            <p:spPr>
              <a:xfrm>
                <a:off x="6730850" y="1319963"/>
                <a:ext cx="1541360" cy="1163"/>
              </a:xfrm>
              <a:prstGeom prst="curvedConnector3">
                <a:avLst>
                  <a:gd name="adj1" fmla="val 50000"/>
                </a:avLst>
              </a:prstGeom>
              <a:ln w="9525">
                <a:solidFill>
                  <a:schemeClr val="accent1">
                    <a:lumMod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11" name="Elbow Connector 341"/>
              <p:cNvCxnSpPr>
                <a:stCxn id="331" idx="2"/>
                <a:endCxn id="332" idx="0"/>
              </p:cNvCxnSpPr>
              <p:nvPr/>
            </p:nvCxnSpPr>
            <p:spPr>
              <a:xfrm rot="5400000">
                <a:off x="6555910" y="792565"/>
                <a:ext cx="119672" cy="582"/>
              </a:xfrm>
              <a:prstGeom prst="bentConnector3">
                <a:avLst>
                  <a:gd name="adj1" fmla="val 50000"/>
                </a:avLst>
              </a:prstGeom>
              <a:ln>
                <a:solidFill>
                  <a:schemeClr val="accent1">
                    <a:lumMod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17" name="Elbow Connector 341"/>
              <p:cNvCxnSpPr>
                <a:stCxn id="332" idx="2"/>
                <a:endCxn id="321" idx="0"/>
              </p:cNvCxnSpPr>
              <p:nvPr/>
            </p:nvCxnSpPr>
            <p:spPr>
              <a:xfrm rot="10800000" flipV="1">
                <a:off x="5757052" y="966924"/>
                <a:ext cx="744170" cy="280374"/>
              </a:xfrm>
              <a:prstGeom prst="bentConnector2">
                <a:avLst/>
              </a:prstGeom>
              <a:ln>
                <a:solidFill>
                  <a:schemeClr val="accent1">
                    <a:lumMod val="2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52" name="Elbow Connector 341"/>
              <p:cNvCxnSpPr>
                <a:stCxn id="340" idx="4"/>
                <a:endCxn id="197" idx="0"/>
              </p:cNvCxnSpPr>
              <p:nvPr/>
            </p:nvCxnSpPr>
            <p:spPr>
              <a:xfrm rot="5400000">
                <a:off x="6267064" y="1783278"/>
                <a:ext cx="698637" cy="470"/>
              </a:xfrm>
              <a:prstGeom prst="bentConnector3">
                <a:avLst>
                  <a:gd name="adj1" fmla="val 50000"/>
                </a:avLst>
              </a:prstGeom>
              <a:ln>
                <a:solidFill>
                  <a:schemeClr val="accent1">
                    <a:lumMod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83" name="Curved Connector 22"/>
              <p:cNvCxnSpPr>
                <a:stCxn id="378" idx="4"/>
                <a:endCxn id="381" idx="0"/>
              </p:cNvCxnSpPr>
              <p:nvPr/>
            </p:nvCxnSpPr>
            <p:spPr>
              <a:xfrm rot="5400000">
                <a:off x="4626081" y="2612162"/>
                <a:ext cx="506263" cy="12700"/>
              </a:xfrm>
              <a:prstGeom prst="curvedConnector3">
                <a:avLst>
                  <a:gd name="adj1" fmla="val 50000"/>
                </a:avLst>
              </a:prstGeom>
              <a:ln w="9525">
                <a:solidFill>
                  <a:schemeClr val="accent1">
                    <a:lumMod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90" name="Curved Connector 22"/>
              <p:cNvCxnSpPr>
                <a:stCxn id="385" idx="4"/>
                <a:endCxn id="388" idx="0"/>
              </p:cNvCxnSpPr>
              <p:nvPr/>
            </p:nvCxnSpPr>
            <p:spPr>
              <a:xfrm rot="5400000">
                <a:off x="5208000" y="2611581"/>
                <a:ext cx="507426" cy="12700"/>
              </a:xfrm>
              <a:prstGeom prst="curvedConnector3">
                <a:avLst>
                  <a:gd name="adj1" fmla="val 50000"/>
                </a:avLst>
              </a:prstGeom>
              <a:ln w="9525">
                <a:solidFill>
                  <a:schemeClr val="accent1">
                    <a:lumMod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97" name="Curved Connector 22"/>
              <p:cNvCxnSpPr>
                <a:stCxn id="392" idx="4"/>
                <a:endCxn id="395" idx="0"/>
              </p:cNvCxnSpPr>
              <p:nvPr/>
            </p:nvCxnSpPr>
            <p:spPr>
              <a:xfrm rot="16200000" flipH="1">
                <a:off x="5801418" y="2611580"/>
                <a:ext cx="506263" cy="1163"/>
              </a:xfrm>
              <a:prstGeom prst="curvedConnector3">
                <a:avLst>
                  <a:gd name="adj1" fmla="val 50000"/>
                </a:avLst>
              </a:prstGeom>
              <a:ln w="9525">
                <a:solidFill>
                  <a:schemeClr val="accent1">
                    <a:lumMod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00" name="Curved Connector 22"/>
              <p:cNvCxnSpPr>
                <a:stCxn id="378" idx="6"/>
                <a:endCxn id="385" idx="2"/>
              </p:cNvCxnSpPr>
              <p:nvPr/>
            </p:nvCxnSpPr>
            <p:spPr>
              <a:xfrm flipV="1">
                <a:off x="4993444" y="2243636"/>
                <a:ext cx="354036" cy="1163"/>
              </a:xfrm>
              <a:prstGeom prst="curvedConnector3">
                <a:avLst>
                  <a:gd name="adj1" fmla="val 50000"/>
                </a:avLst>
              </a:prstGeom>
              <a:ln w="9525">
                <a:solidFill>
                  <a:schemeClr val="accent1">
                    <a:lumMod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08" name="Curved Connector 22"/>
              <p:cNvCxnSpPr>
                <a:stCxn id="385" idx="6"/>
                <a:endCxn id="392" idx="2"/>
              </p:cNvCxnSpPr>
              <p:nvPr/>
            </p:nvCxnSpPr>
            <p:spPr>
              <a:xfrm>
                <a:off x="5575946" y="2243637"/>
                <a:ext cx="363788" cy="1163"/>
              </a:xfrm>
              <a:prstGeom prst="curvedConnector3">
                <a:avLst>
                  <a:gd name="adj1" fmla="val 50000"/>
                </a:avLst>
              </a:prstGeom>
              <a:ln w="9525">
                <a:solidFill>
                  <a:schemeClr val="accent1">
                    <a:lumMod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47" name="Elbow Connector 341"/>
              <p:cNvCxnSpPr>
                <a:stCxn id="345" idx="4"/>
                <a:endCxn id="378" idx="0"/>
              </p:cNvCxnSpPr>
              <p:nvPr/>
            </p:nvCxnSpPr>
            <p:spPr>
              <a:xfrm rot="5400000">
                <a:off x="4531608" y="1782962"/>
                <a:ext cx="695208" cy="12700"/>
              </a:xfrm>
              <a:prstGeom prst="bentConnector3">
                <a:avLst>
                  <a:gd name="adj1" fmla="val 50000"/>
                </a:avLst>
              </a:prstGeom>
              <a:ln>
                <a:solidFill>
                  <a:schemeClr val="accent1">
                    <a:lumMod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97" name="Oval 196"/>
              <p:cNvSpPr/>
              <p:nvPr/>
            </p:nvSpPr>
            <p:spPr>
              <a:xfrm>
                <a:off x="6501914" y="2132832"/>
                <a:ext cx="228465" cy="228465"/>
              </a:xfrm>
              <a:prstGeom prst="ellipse">
                <a:avLst/>
              </a:prstGeom>
              <a:solidFill>
                <a:schemeClr val="bg1"/>
              </a:solidFill>
              <a:ln w="9525">
                <a:solidFill>
                  <a:schemeClr val="accent1">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108" b="0" i="0" u="none" strike="noStrike" kern="1200" cap="none" spc="0" normalizeH="0" baseline="0" noProof="0">
                  <a:ln>
                    <a:noFill/>
                  </a:ln>
                  <a:solidFill>
                    <a:srgbClr val="2D2D8A">
                      <a:lumMod val="75000"/>
                    </a:srgbClr>
                  </a:solidFill>
                  <a:effectLst/>
                  <a:uLnTx/>
                  <a:uFillTx/>
                  <a:latin typeface="Arial Narrow" panose="020B0606020202030204" pitchFamily="34" charset="0"/>
                  <a:ea typeface="+mn-ea"/>
                  <a:cs typeface="+mn-cs"/>
                </a:endParaRPr>
              </a:p>
            </p:txBody>
          </p:sp>
          <p:graphicFrame>
            <p:nvGraphicFramePr>
              <p:cNvPr id="198" name="Object 2"/>
              <p:cNvGraphicFramePr>
                <a:graphicFrameLocks noChangeAspect="1"/>
              </p:cNvGraphicFramePr>
              <p:nvPr/>
            </p:nvGraphicFramePr>
            <p:xfrm>
              <a:off x="6547875" y="2178704"/>
              <a:ext cx="137000" cy="141835"/>
            </p:xfrm>
            <a:graphic>
              <a:graphicData uri="http://schemas.openxmlformats.org/presentationml/2006/ole">
                <mc:AlternateContent xmlns:mc="http://schemas.openxmlformats.org/markup-compatibility/2006">
                  <mc:Choice xmlns:v="urn:schemas-microsoft-com:vml" Requires="v">
                    <p:oleObj spid="_x0000_s442492" name="Equation" r:id="rId8" imgW="215713" imgH="241091" progId="Equation.DSMT4">
                      <p:embed/>
                    </p:oleObj>
                  </mc:Choice>
                  <mc:Fallback>
                    <p:oleObj name="Equation" r:id="rId8" imgW="215713" imgH="241091" progId="Equation.DSMT4">
                      <p:embed/>
                      <p:pic>
                        <p:nvPicPr>
                          <p:cNvPr id="198" name="Object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547875" y="2178704"/>
                            <a:ext cx="137000" cy="1418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95" name="Oval 194"/>
              <p:cNvSpPr/>
              <p:nvPr/>
            </p:nvSpPr>
            <p:spPr>
              <a:xfrm>
                <a:off x="6499467" y="2867559"/>
                <a:ext cx="228465" cy="228465"/>
              </a:xfrm>
              <a:prstGeom prst="ellipse">
                <a:avLst/>
              </a:prstGeom>
              <a:solidFill>
                <a:schemeClr val="accent1"/>
              </a:solidFill>
              <a:ln w="9525">
                <a:solidFill>
                  <a:schemeClr val="accent1">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108" b="0" i="0" u="none" strike="noStrike" kern="1200" cap="none" spc="0" normalizeH="0" baseline="0" noProof="0">
                  <a:ln>
                    <a:noFill/>
                  </a:ln>
                  <a:solidFill>
                    <a:srgbClr val="2D2D8A">
                      <a:lumMod val="75000"/>
                    </a:srgbClr>
                  </a:solidFill>
                  <a:effectLst/>
                  <a:uLnTx/>
                  <a:uFillTx/>
                  <a:latin typeface="Arial Narrow" panose="020B0606020202030204" pitchFamily="34" charset="0"/>
                  <a:ea typeface="+mn-ea"/>
                  <a:cs typeface="+mn-cs"/>
                </a:endParaRPr>
              </a:p>
            </p:txBody>
          </p:sp>
          <p:graphicFrame>
            <p:nvGraphicFramePr>
              <p:cNvPr id="196" name="Object 2"/>
              <p:cNvGraphicFramePr>
                <a:graphicFrameLocks noChangeAspect="1"/>
              </p:cNvGraphicFramePr>
              <p:nvPr/>
            </p:nvGraphicFramePr>
            <p:xfrm>
              <a:off x="6541513" y="2912879"/>
              <a:ext cx="145060" cy="141835"/>
            </p:xfrm>
            <a:graphic>
              <a:graphicData uri="http://schemas.openxmlformats.org/presentationml/2006/ole">
                <mc:AlternateContent xmlns:mc="http://schemas.openxmlformats.org/markup-compatibility/2006">
                  <mc:Choice xmlns:v="urn:schemas-microsoft-com:vml" Requires="v">
                    <p:oleObj spid="_x0000_s442493" name="Equation" r:id="rId10" imgW="228600" imgH="241300" progId="Equation.DSMT4">
                      <p:embed/>
                    </p:oleObj>
                  </mc:Choice>
                  <mc:Fallback>
                    <p:oleObj name="Equation" r:id="rId10" imgW="228600" imgH="241300" progId="Equation.DSMT4">
                      <p:embed/>
                      <p:pic>
                        <p:nvPicPr>
                          <p:cNvPr id="196" name="Object 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541513" y="2912879"/>
                            <a:ext cx="145060" cy="1418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93" name="Oval 192"/>
              <p:cNvSpPr/>
              <p:nvPr/>
            </p:nvSpPr>
            <p:spPr>
              <a:xfrm>
                <a:off x="7085472" y="2131668"/>
                <a:ext cx="228465" cy="228465"/>
              </a:xfrm>
              <a:prstGeom prst="ellipse">
                <a:avLst/>
              </a:prstGeom>
              <a:solidFill>
                <a:schemeClr val="bg1"/>
              </a:solidFill>
              <a:ln w="9525">
                <a:solidFill>
                  <a:schemeClr val="accent1">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108" b="0" i="0" u="none" strike="noStrike" kern="1200" cap="none" spc="0" normalizeH="0" baseline="0" noProof="0">
                  <a:ln>
                    <a:noFill/>
                  </a:ln>
                  <a:solidFill>
                    <a:srgbClr val="2D2D8A">
                      <a:lumMod val="75000"/>
                    </a:srgbClr>
                  </a:solidFill>
                  <a:effectLst/>
                  <a:uLnTx/>
                  <a:uFillTx/>
                  <a:latin typeface="Arial Narrow" panose="020B0606020202030204" pitchFamily="34" charset="0"/>
                  <a:ea typeface="+mn-ea"/>
                  <a:cs typeface="+mn-cs"/>
                </a:endParaRPr>
              </a:p>
            </p:txBody>
          </p:sp>
          <p:graphicFrame>
            <p:nvGraphicFramePr>
              <p:cNvPr id="194" name="Object 2"/>
              <p:cNvGraphicFramePr>
                <a:graphicFrameLocks noChangeAspect="1"/>
              </p:cNvGraphicFramePr>
              <p:nvPr/>
            </p:nvGraphicFramePr>
            <p:xfrm>
              <a:off x="7131205" y="2177541"/>
              <a:ext cx="137000" cy="141835"/>
            </p:xfrm>
            <a:graphic>
              <a:graphicData uri="http://schemas.openxmlformats.org/presentationml/2006/ole">
                <mc:AlternateContent xmlns:mc="http://schemas.openxmlformats.org/markup-compatibility/2006">
                  <mc:Choice xmlns:v="urn:schemas-microsoft-com:vml" Requires="v">
                    <p:oleObj spid="_x0000_s442494" name="Equation" r:id="rId12" imgW="215713" imgH="241091" progId="Equation.DSMT4">
                      <p:embed/>
                    </p:oleObj>
                  </mc:Choice>
                  <mc:Fallback>
                    <p:oleObj name="Equation" r:id="rId12" imgW="215713" imgH="241091" progId="Equation.DSMT4">
                      <p:embed/>
                      <p:pic>
                        <p:nvPicPr>
                          <p:cNvPr id="194" name="Object 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131205" y="2177541"/>
                            <a:ext cx="137000" cy="1418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91" name="Oval 190"/>
              <p:cNvSpPr/>
              <p:nvPr/>
            </p:nvSpPr>
            <p:spPr>
              <a:xfrm>
                <a:off x="7085472" y="2867559"/>
                <a:ext cx="228465" cy="228465"/>
              </a:xfrm>
              <a:prstGeom prst="ellipse">
                <a:avLst/>
              </a:prstGeom>
              <a:solidFill>
                <a:schemeClr val="accent1"/>
              </a:solidFill>
              <a:ln w="9525">
                <a:solidFill>
                  <a:schemeClr val="accent1">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108" b="0" i="0" u="none" strike="noStrike" kern="1200" cap="none" spc="0" normalizeH="0" baseline="0" noProof="0">
                  <a:ln>
                    <a:noFill/>
                  </a:ln>
                  <a:solidFill>
                    <a:srgbClr val="2D2D8A">
                      <a:lumMod val="75000"/>
                    </a:srgbClr>
                  </a:solidFill>
                  <a:effectLst/>
                  <a:uLnTx/>
                  <a:uFillTx/>
                  <a:latin typeface="Arial Narrow" panose="020B0606020202030204" pitchFamily="34" charset="0"/>
                  <a:ea typeface="+mn-ea"/>
                  <a:cs typeface="+mn-cs"/>
                </a:endParaRPr>
              </a:p>
            </p:txBody>
          </p:sp>
          <p:graphicFrame>
            <p:nvGraphicFramePr>
              <p:cNvPr id="192" name="Object 2"/>
              <p:cNvGraphicFramePr>
                <a:graphicFrameLocks noChangeAspect="1"/>
              </p:cNvGraphicFramePr>
              <p:nvPr/>
            </p:nvGraphicFramePr>
            <p:xfrm>
              <a:off x="7127174" y="2912879"/>
              <a:ext cx="145060" cy="141835"/>
            </p:xfrm>
            <a:graphic>
              <a:graphicData uri="http://schemas.openxmlformats.org/presentationml/2006/ole">
                <mc:AlternateContent xmlns:mc="http://schemas.openxmlformats.org/markup-compatibility/2006">
                  <mc:Choice xmlns:v="urn:schemas-microsoft-com:vml" Requires="v">
                    <p:oleObj spid="_x0000_s442495" name="Equation" r:id="rId14" imgW="228600" imgH="241300" progId="Equation.DSMT4">
                      <p:embed/>
                    </p:oleObj>
                  </mc:Choice>
                  <mc:Fallback>
                    <p:oleObj name="Equation" r:id="rId14" imgW="228600" imgH="241300" progId="Equation.DSMT4">
                      <p:embed/>
                      <p:pic>
                        <p:nvPicPr>
                          <p:cNvPr id="192" name="Object 2"/>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127174" y="2912879"/>
                            <a:ext cx="145060" cy="1418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89" name="Oval 188"/>
              <p:cNvSpPr/>
              <p:nvPr/>
            </p:nvSpPr>
            <p:spPr>
              <a:xfrm>
                <a:off x="7677726" y="2132832"/>
                <a:ext cx="228465" cy="228465"/>
              </a:xfrm>
              <a:prstGeom prst="ellipse">
                <a:avLst/>
              </a:prstGeom>
              <a:solidFill>
                <a:schemeClr val="bg1"/>
              </a:solidFill>
              <a:ln w="9525">
                <a:solidFill>
                  <a:schemeClr val="accent1">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108" b="0" i="0" u="none" strike="noStrike" kern="1200" cap="none" spc="0" normalizeH="0" baseline="0" noProof="0">
                  <a:ln>
                    <a:noFill/>
                  </a:ln>
                  <a:solidFill>
                    <a:srgbClr val="2D2D8A">
                      <a:lumMod val="75000"/>
                    </a:srgbClr>
                  </a:solidFill>
                  <a:effectLst/>
                  <a:uLnTx/>
                  <a:uFillTx/>
                  <a:latin typeface="Arial Narrow" panose="020B0606020202030204" pitchFamily="34" charset="0"/>
                  <a:ea typeface="+mn-ea"/>
                  <a:cs typeface="+mn-cs"/>
                </a:endParaRPr>
              </a:p>
            </p:txBody>
          </p:sp>
          <p:graphicFrame>
            <p:nvGraphicFramePr>
              <p:cNvPr id="190" name="Object 2"/>
              <p:cNvGraphicFramePr>
                <a:graphicFrameLocks noChangeAspect="1"/>
              </p:cNvGraphicFramePr>
              <p:nvPr/>
            </p:nvGraphicFramePr>
            <p:xfrm>
              <a:off x="7723853" y="2178704"/>
              <a:ext cx="137000" cy="141835"/>
            </p:xfrm>
            <a:graphic>
              <a:graphicData uri="http://schemas.openxmlformats.org/presentationml/2006/ole">
                <mc:AlternateContent xmlns:mc="http://schemas.openxmlformats.org/markup-compatibility/2006">
                  <mc:Choice xmlns:v="urn:schemas-microsoft-com:vml" Requires="v">
                    <p:oleObj spid="_x0000_s442496" name="Equation" r:id="rId16" imgW="215713" imgH="241091" progId="Equation.DSMT4">
                      <p:embed/>
                    </p:oleObj>
                  </mc:Choice>
                  <mc:Fallback>
                    <p:oleObj name="Equation" r:id="rId16" imgW="215713" imgH="241091" progId="Equation.DSMT4">
                      <p:embed/>
                      <p:pic>
                        <p:nvPicPr>
                          <p:cNvPr id="190" name="Object 2"/>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7723853" y="2178704"/>
                            <a:ext cx="137000" cy="1418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87" name="Oval 186"/>
              <p:cNvSpPr/>
              <p:nvPr/>
            </p:nvSpPr>
            <p:spPr>
              <a:xfrm>
                <a:off x="7678889" y="2867559"/>
                <a:ext cx="228465" cy="228465"/>
              </a:xfrm>
              <a:prstGeom prst="ellipse">
                <a:avLst/>
              </a:prstGeom>
              <a:solidFill>
                <a:schemeClr val="accent1"/>
              </a:solidFill>
              <a:ln w="9525">
                <a:solidFill>
                  <a:schemeClr val="accent1">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108" b="0" i="0" u="none" strike="noStrike" kern="1200" cap="none" spc="0" normalizeH="0" baseline="0" noProof="0">
                  <a:ln>
                    <a:noFill/>
                  </a:ln>
                  <a:solidFill>
                    <a:srgbClr val="2D2D8A">
                      <a:lumMod val="75000"/>
                    </a:srgbClr>
                  </a:solidFill>
                  <a:effectLst/>
                  <a:uLnTx/>
                  <a:uFillTx/>
                  <a:latin typeface="Arial Narrow" panose="020B0606020202030204" pitchFamily="34" charset="0"/>
                  <a:ea typeface="+mn-ea"/>
                  <a:cs typeface="+mn-cs"/>
                </a:endParaRPr>
              </a:p>
            </p:txBody>
          </p:sp>
          <p:graphicFrame>
            <p:nvGraphicFramePr>
              <p:cNvPr id="188" name="Object 2"/>
              <p:cNvGraphicFramePr>
                <a:graphicFrameLocks noChangeAspect="1"/>
              </p:cNvGraphicFramePr>
              <p:nvPr/>
            </p:nvGraphicFramePr>
            <p:xfrm>
              <a:off x="7720934" y="2912879"/>
              <a:ext cx="145060" cy="141835"/>
            </p:xfrm>
            <a:graphic>
              <a:graphicData uri="http://schemas.openxmlformats.org/presentationml/2006/ole">
                <mc:AlternateContent xmlns:mc="http://schemas.openxmlformats.org/markup-compatibility/2006">
                  <mc:Choice xmlns:v="urn:schemas-microsoft-com:vml" Requires="v">
                    <p:oleObj spid="_x0000_s442497" name="Equation" r:id="rId18" imgW="228600" imgH="241300" progId="Equation.DSMT4">
                      <p:embed/>
                    </p:oleObj>
                  </mc:Choice>
                  <mc:Fallback>
                    <p:oleObj name="Equation" r:id="rId18" imgW="228600" imgH="241300" progId="Equation.DSMT4">
                      <p:embed/>
                      <p:pic>
                        <p:nvPicPr>
                          <p:cNvPr id="188" name="Object 2"/>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7720934" y="2912879"/>
                            <a:ext cx="145060" cy="1418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81" name="Rectangle 180"/>
              <p:cNvSpPr/>
              <p:nvPr/>
            </p:nvSpPr>
            <p:spPr>
              <a:xfrm>
                <a:off x="6525886" y="2411809"/>
                <a:ext cx="176790" cy="161641"/>
              </a:xfrm>
              <a:prstGeom prst="rect">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662" b="0" i="0" u="none" strike="noStrike" kern="1200" cap="none" spc="0" normalizeH="0" baseline="0" noProof="0">
                  <a:ln>
                    <a:noFill/>
                  </a:ln>
                  <a:solidFill>
                    <a:srgbClr val="FFFFFF"/>
                  </a:solidFill>
                  <a:effectLst/>
                  <a:uLnTx/>
                  <a:uFillTx/>
                  <a:latin typeface="Arial Narrow" panose="020B0606020202030204" pitchFamily="34" charset="0"/>
                  <a:ea typeface="+mn-ea"/>
                  <a:cs typeface="+mn-cs"/>
                </a:endParaRPr>
              </a:p>
            </p:txBody>
          </p:sp>
          <p:graphicFrame>
            <p:nvGraphicFramePr>
              <p:cNvPr id="182" name="Object 1731"/>
              <p:cNvGraphicFramePr>
                <a:graphicFrameLocks noChangeAspect="1"/>
              </p:cNvGraphicFramePr>
              <p:nvPr/>
            </p:nvGraphicFramePr>
            <p:xfrm>
              <a:off x="6552137" y="2438750"/>
              <a:ext cx="135389" cy="96706"/>
            </p:xfrm>
            <a:graphic>
              <a:graphicData uri="http://schemas.openxmlformats.org/presentationml/2006/ole">
                <mc:AlternateContent xmlns:mc="http://schemas.openxmlformats.org/markup-compatibility/2006">
                  <mc:Choice xmlns:v="urn:schemas-microsoft-com:vml" Requires="v">
                    <p:oleObj spid="_x0000_s442498" name="Equation" r:id="rId20" imgW="266469" imgH="190335" progId="Equation.DSMT4">
                      <p:embed/>
                    </p:oleObj>
                  </mc:Choice>
                  <mc:Fallback>
                    <p:oleObj name="Equation" r:id="rId20" imgW="266469" imgH="190335" progId="Equation.DSMT4">
                      <p:embed/>
                      <p:pic>
                        <p:nvPicPr>
                          <p:cNvPr id="182" name="Object 1731"/>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6552137" y="2438750"/>
                            <a:ext cx="135389" cy="967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79" name="Rectangle 178"/>
              <p:cNvSpPr/>
              <p:nvPr/>
            </p:nvSpPr>
            <p:spPr>
              <a:xfrm>
                <a:off x="7110728" y="2411809"/>
                <a:ext cx="176790" cy="161641"/>
              </a:xfrm>
              <a:prstGeom prst="rect">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662" b="0" i="0" u="none" strike="noStrike" kern="1200" cap="none" spc="0" normalizeH="0" baseline="0" noProof="0">
                  <a:ln>
                    <a:noFill/>
                  </a:ln>
                  <a:solidFill>
                    <a:srgbClr val="FFFFFF"/>
                  </a:solidFill>
                  <a:effectLst/>
                  <a:uLnTx/>
                  <a:uFillTx/>
                  <a:latin typeface="Arial Narrow" panose="020B0606020202030204" pitchFamily="34" charset="0"/>
                  <a:ea typeface="+mn-ea"/>
                  <a:cs typeface="+mn-cs"/>
                </a:endParaRPr>
              </a:p>
            </p:txBody>
          </p:sp>
          <p:graphicFrame>
            <p:nvGraphicFramePr>
              <p:cNvPr id="180" name="Object 1731"/>
              <p:cNvGraphicFramePr>
                <a:graphicFrameLocks noChangeAspect="1"/>
              </p:cNvGraphicFramePr>
              <p:nvPr/>
            </p:nvGraphicFramePr>
            <p:xfrm>
              <a:off x="7136979" y="2438750"/>
              <a:ext cx="135389" cy="96706"/>
            </p:xfrm>
            <a:graphic>
              <a:graphicData uri="http://schemas.openxmlformats.org/presentationml/2006/ole">
                <mc:AlternateContent xmlns:mc="http://schemas.openxmlformats.org/markup-compatibility/2006">
                  <mc:Choice xmlns:v="urn:schemas-microsoft-com:vml" Requires="v">
                    <p:oleObj spid="_x0000_s442499" name="Equation" r:id="rId22" imgW="266469" imgH="190335" progId="Equation.DSMT4">
                      <p:embed/>
                    </p:oleObj>
                  </mc:Choice>
                  <mc:Fallback>
                    <p:oleObj name="Equation" r:id="rId22" imgW="266469" imgH="190335" progId="Equation.DSMT4">
                      <p:embed/>
                      <p:pic>
                        <p:nvPicPr>
                          <p:cNvPr id="180" name="Object 1731"/>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7136979" y="2438750"/>
                            <a:ext cx="135389" cy="967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77" name="Rectangle 176"/>
              <p:cNvSpPr/>
              <p:nvPr/>
            </p:nvSpPr>
            <p:spPr>
              <a:xfrm>
                <a:off x="7705308" y="2411809"/>
                <a:ext cx="176790" cy="161641"/>
              </a:xfrm>
              <a:prstGeom prst="rect">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662" b="0" i="0" u="none" strike="noStrike" kern="1200" cap="none" spc="0" normalizeH="0" baseline="0" noProof="0">
                  <a:ln>
                    <a:noFill/>
                  </a:ln>
                  <a:solidFill>
                    <a:srgbClr val="FFFFFF"/>
                  </a:solidFill>
                  <a:effectLst/>
                  <a:uLnTx/>
                  <a:uFillTx/>
                  <a:latin typeface="Arial Narrow" panose="020B0606020202030204" pitchFamily="34" charset="0"/>
                  <a:ea typeface="+mn-ea"/>
                  <a:cs typeface="+mn-cs"/>
                </a:endParaRPr>
              </a:p>
            </p:txBody>
          </p:sp>
          <p:graphicFrame>
            <p:nvGraphicFramePr>
              <p:cNvPr id="178" name="Object 1731"/>
              <p:cNvGraphicFramePr>
                <a:graphicFrameLocks noChangeAspect="1"/>
              </p:cNvGraphicFramePr>
              <p:nvPr/>
            </p:nvGraphicFramePr>
            <p:xfrm>
              <a:off x="7731559" y="2438750"/>
              <a:ext cx="135389" cy="96706"/>
            </p:xfrm>
            <a:graphic>
              <a:graphicData uri="http://schemas.openxmlformats.org/presentationml/2006/ole">
                <mc:AlternateContent xmlns:mc="http://schemas.openxmlformats.org/markup-compatibility/2006">
                  <mc:Choice xmlns:v="urn:schemas-microsoft-com:vml" Requires="v">
                    <p:oleObj spid="_x0000_s442500" name="Equation" r:id="rId24" imgW="266469" imgH="190335" progId="Equation.DSMT4">
                      <p:embed/>
                    </p:oleObj>
                  </mc:Choice>
                  <mc:Fallback>
                    <p:oleObj name="Equation" r:id="rId24" imgW="266469" imgH="190335" progId="Equation.DSMT4">
                      <p:embed/>
                      <p:pic>
                        <p:nvPicPr>
                          <p:cNvPr id="178" name="Object 1731"/>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7731559" y="2438750"/>
                            <a:ext cx="135389" cy="967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75" name="Rectangle 174"/>
              <p:cNvSpPr/>
              <p:nvPr/>
            </p:nvSpPr>
            <p:spPr>
              <a:xfrm>
                <a:off x="6803092" y="2173237"/>
                <a:ext cx="176790" cy="161641"/>
              </a:xfrm>
              <a:prstGeom prst="rect">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662" b="0" i="0" u="none" strike="noStrike" kern="1200" cap="none" spc="0" normalizeH="0" baseline="0" noProof="0">
                  <a:ln>
                    <a:noFill/>
                  </a:ln>
                  <a:solidFill>
                    <a:srgbClr val="FFFFFF"/>
                  </a:solidFill>
                  <a:effectLst/>
                  <a:uLnTx/>
                  <a:uFillTx/>
                  <a:latin typeface="Arial Narrow" panose="020B0606020202030204" pitchFamily="34" charset="0"/>
                  <a:ea typeface="+mn-ea"/>
                  <a:cs typeface="+mn-cs"/>
                </a:endParaRPr>
              </a:p>
            </p:txBody>
          </p:sp>
          <p:graphicFrame>
            <p:nvGraphicFramePr>
              <p:cNvPr id="176" name="Object 1731"/>
              <p:cNvGraphicFramePr>
                <a:graphicFrameLocks noChangeAspect="1"/>
              </p:cNvGraphicFramePr>
              <p:nvPr/>
            </p:nvGraphicFramePr>
            <p:xfrm>
              <a:off x="6831341" y="2199856"/>
              <a:ext cx="130290" cy="96882"/>
            </p:xfrm>
            <a:graphic>
              <a:graphicData uri="http://schemas.openxmlformats.org/presentationml/2006/ole">
                <mc:AlternateContent xmlns:mc="http://schemas.openxmlformats.org/markup-compatibility/2006">
                  <mc:Choice xmlns:v="urn:schemas-microsoft-com:vml" Requires="v">
                    <p:oleObj spid="_x0000_s442501" name="Equation" r:id="rId26" imgW="253890" imgH="190417" progId="Equation.DSMT4">
                      <p:embed/>
                    </p:oleObj>
                  </mc:Choice>
                  <mc:Fallback>
                    <p:oleObj name="Equation" r:id="rId26" imgW="253890" imgH="190417" progId="Equation.DSMT4">
                      <p:embed/>
                      <p:pic>
                        <p:nvPicPr>
                          <p:cNvPr id="176" name="Object 1731"/>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6831341" y="2199856"/>
                            <a:ext cx="130290" cy="96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73" name="Rectangle 172"/>
              <p:cNvSpPr/>
              <p:nvPr/>
            </p:nvSpPr>
            <p:spPr>
              <a:xfrm>
                <a:off x="7393107" y="2173237"/>
                <a:ext cx="176790" cy="161641"/>
              </a:xfrm>
              <a:prstGeom prst="rect">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662" b="0" i="0" u="none" strike="noStrike" kern="1200" cap="none" spc="0" normalizeH="0" baseline="0" noProof="0">
                  <a:ln>
                    <a:noFill/>
                  </a:ln>
                  <a:solidFill>
                    <a:srgbClr val="FFFFFF"/>
                  </a:solidFill>
                  <a:effectLst/>
                  <a:uLnTx/>
                  <a:uFillTx/>
                  <a:latin typeface="Arial Narrow" panose="020B0606020202030204" pitchFamily="34" charset="0"/>
                  <a:ea typeface="+mn-ea"/>
                  <a:cs typeface="+mn-cs"/>
                </a:endParaRPr>
              </a:p>
            </p:txBody>
          </p:sp>
          <p:graphicFrame>
            <p:nvGraphicFramePr>
              <p:cNvPr id="174" name="Object 1731"/>
              <p:cNvGraphicFramePr>
                <a:graphicFrameLocks noChangeAspect="1"/>
              </p:cNvGraphicFramePr>
              <p:nvPr/>
            </p:nvGraphicFramePr>
            <p:xfrm>
              <a:off x="7421356" y="2199856"/>
              <a:ext cx="130290" cy="96882"/>
            </p:xfrm>
            <a:graphic>
              <a:graphicData uri="http://schemas.openxmlformats.org/presentationml/2006/ole">
                <mc:AlternateContent xmlns:mc="http://schemas.openxmlformats.org/markup-compatibility/2006">
                  <mc:Choice xmlns:v="urn:schemas-microsoft-com:vml" Requires="v">
                    <p:oleObj spid="_x0000_s442502" name="Equation" r:id="rId28" imgW="253890" imgH="190417" progId="Equation.DSMT4">
                      <p:embed/>
                    </p:oleObj>
                  </mc:Choice>
                  <mc:Fallback>
                    <p:oleObj name="Equation" r:id="rId28" imgW="253890" imgH="190417" progId="Equation.DSMT4">
                      <p:embed/>
                      <p:pic>
                        <p:nvPicPr>
                          <p:cNvPr id="174" name="Object 1731"/>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7421356" y="2199856"/>
                            <a:ext cx="130290" cy="96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45" name="Oval 344"/>
              <p:cNvSpPr/>
              <p:nvPr/>
            </p:nvSpPr>
            <p:spPr>
              <a:xfrm>
                <a:off x="4764979" y="1206893"/>
                <a:ext cx="228465" cy="228465"/>
              </a:xfrm>
              <a:prstGeom prst="ellipse">
                <a:avLst/>
              </a:prstGeom>
              <a:solidFill>
                <a:schemeClr val="bg1"/>
              </a:solidFill>
              <a:ln w="9525">
                <a:solidFill>
                  <a:schemeClr val="accent1">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108" b="0" i="0" u="none" strike="noStrike" kern="1200" cap="none" spc="0" normalizeH="0" baseline="0" noProof="0">
                  <a:ln>
                    <a:noFill/>
                  </a:ln>
                  <a:solidFill>
                    <a:srgbClr val="2D2D8A">
                      <a:lumMod val="75000"/>
                    </a:srgbClr>
                  </a:solidFill>
                  <a:effectLst/>
                  <a:uLnTx/>
                  <a:uFillTx/>
                  <a:latin typeface="Arial Narrow" panose="020B0606020202030204" pitchFamily="34" charset="0"/>
                  <a:ea typeface="+mn-ea"/>
                  <a:cs typeface="+mn-cs"/>
                </a:endParaRPr>
              </a:p>
            </p:txBody>
          </p:sp>
          <p:graphicFrame>
            <p:nvGraphicFramePr>
              <p:cNvPr id="346" name="Object 2"/>
              <p:cNvGraphicFramePr>
                <a:graphicFrameLocks noChangeAspect="1"/>
              </p:cNvGraphicFramePr>
              <p:nvPr/>
            </p:nvGraphicFramePr>
            <p:xfrm>
              <a:off x="4803744" y="1253113"/>
              <a:ext cx="150934" cy="142143"/>
            </p:xfrm>
            <a:graphic>
              <a:graphicData uri="http://schemas.openxmlformats.org/presentationml/2006/ole">
                <mc:AlternateContent xmlns:mc="http://schemas.openxmlformats.org/markup-compatibility/2006">
                  <mc:Choice xmlns:v="urn:schemas-microsoft-com:vml" Requires="v">
                    <p:oleObj spid="_x0000_s442503" name="Equation" r:id="rId30" imgW="241195" imgH="241195" progId="Equation.DSMT4">
                      <p:embed/>
                    </p:oleObj>
                  </mc:Choice>
                  <mc:Fallback>
                    <p:oleObj name="Equation" r:id="rId30" imgW="241195" imgH="241195" progId="Equation.DSMT4">
                      <p:embed/>
                      <p:pic>
                        <p:nvPicPr>
                          <p:cNvPr id="346" name="Object 2"/>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4803744" y="1253113"/>
                            <a:ext cx="150934" cy="142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40" name="Oval 339"/>
              <p:cNvSpPr/>
              <p:nvPr/>
            </p:nvSpPr>
            <p:spPr>
              <a:xfrm>
                <a:off x="6502384" y="1205730"/>
                <a:ext cx="228465" cy="228465"/>
              </a:xfrm>
              <a:prstGeom prst="ellipse">
                <a:avLst/>
              </a:prstGeom>
              <a:solidFill>
                <a:schemeClr val="bg1"/>
              </a:solidFill>
              <a:ln w="9525">
                <a:solidFill>
                  <a:schemeClr val="accent1">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108" b="0" i="0" u="none" strike="noStrike" kern="1200" cap="none" spc="0" normalizeH="0" baseline="0" noProof="0">
                  <a:ln>
                    <a:noFill/>
                  </a:ln>
                  <a:solidFill>
                    <a:srgbClr val="2D2D8A">
                      <a:lumMod val="75000"/>
                    </a:srgbClr>
                  </a:solidFill>
                  <a:effectLst/>
                  <a:uLnTx/>
                  <a:uFillTx/>
                  <a:latin typeface="Arial Narrow" panose="020B0606020202030204" pitchFamily="34" charset="0"/>
                  <a:ea typeface="+mn-ea"/>
                  <a:cs typeface="+mn-cs"/>
                </a:endParaRPr>
              </a:p>
            </p:txBody>
          </p:sp>
          <p:graphicFrame>
            <p:nvGraphicFramePr>
              <p:cNvPr id="341" name="Object 2"/>
              <p:cNvGraphicFramePr>
                <a:graphicFrameLocks noChangeAspect="1"/>
              </p:cNvGraphicFramePr>
              <p:nvPr/>
            </p:nvGraphicFramePr>
            <p:xfrm>
              <a:off x="6539578" y="1251648"/>
              <a:ext cx="152400" cy="142142"/>
            </p:xfrm>
            <a:graphic>
              <a:graphicData uri="http://schemas.openxmlformats.org/presentationml/2006/ole">
                <mc:AlternateContent xmlns:mc="http://schemas.openxmlformats.org/markup-compatibility/2006">
                  <mc:Choice xmlns:v="urn:schemas-microsoft-com:vml" Requires="v">
                    <p:oleObj spid="_x0000_s442504" name="Equation" r:id="rId32" imgW="241195" imgH="241195" progId="Equation.DSMT4">
                      <p:embed/>
                    </p:oleObj>
                  </mc:Choice>
                  <mc:Fallback>
                    <p:oleObj name="Equation" r:id="rId32" imgW="241195" imgH="241195" progId="Equation.DSMT4">
                      <p:embed/>
                      <p:pic>
                        <p:nvPicPr>
                          <p:cNvPr id="341" name="Object 2"/>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6539578" y="1251648"/>
                            <a:ext cx="152400" cy="1421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32" name="Oval 331"/>
              <p:cNvSpPr/>
              <p:nvPr/>
            </p:nvSpPr>
            <p:spPr>
              <a:xfrm>
                <a:off x="6501222" y="852692"/>
                <a:ext cx="228465" cy="228465"/>
              </a:xfrm>
              <a:prstGeom prst="ellipse">
                <a:avLst/>
              </a:prstGeom>
              <a:solidFill>
                <a:schemeClr val="bg1"/>
              </a:solidFill>
              <a:ln w="9525">
                <a:solidFill>
                  <a:schemeClr val="accent1">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108" b="0" i="0" u="none" strike="noStrike" kern="1200" cap="none" spc="0" normalizeH="0" baseline="0" noProof="0">
                  <a:ln>
                    <a:noFill/>
                  </a:ln>
                  <a:solidFill>
                    <a:srgbClr val="2D2D8A">
                      <a:lumMod val="75000"/>
                    </a:srgbClr>
                  </a:solidFill>
                  <a:effectLst/>
                  <a:uLnTx/>
                  <a:uFillTx/>
                  <a:latin typeface="Arial Narrow" panose="020B0606020202030204" pitchFamily="34" charset="0"/>
                  <a:ea typeface="+mn-ea"/>
                  <a:cs typeface="+mn-cs"/>
                </a:endParaRPr>
              </a:p>
            </p:txBody>
          </p:sp>
          <p:graphicFrame>
            <p:nvGraphicFramePr>
              <p:cNvPr id="333" name="Object 2"/>
              <p:cNvGraphicFramePr>
                <a:graphicFrameLocks noChangeAspect="1"/>
              </p:cNvGraphicFramePr>
              <p:nvPr/>
            </p:nvGraphicFramePr>
            <p:xfrm>
              <a:off x="6530786" y="908748"/>
              <a:ext cx="169985" cy="120162"/>
            </p:xfrm>
            <a:graphic>
              <a:graphicData uri="http://schemas.openxmlformats.org/presentationml/2006/ole">
                <mc:AlternateContent xmlns:mc="http://schemas.openxmlformats.org/markup-compatibility/2006">
                  <mc:Choice xmlns:v="urn:schemas-microsoft-com:vml" Requires="v">
                    <p:oleObj spid="_x0000_s442505" name="Equation" r:id="rId34" imgW="266469" imgH="203024" progId="Equation.DSMT4">
                      <p:embed/>
                    </p:oleObj>
                  </mc:Choice>
                  <mc:Fallback>
                    <p:oleObj name="Equation" r:id="rId34" imgW="266469" imgH="203024" progId="Equation.DSMT4">
                      <p:embed/>
                      <p:pic>
                        <p:nvPicPr>
                          <p:cNvPr id="333" name="Object 2"/>
                          <p:cNvPicPr>
                            <a:picLocks noChangeAspect="1" noChangeArrowheads="1"/>
                          </p:cNvPicPr>
                          <p:nvPr/>
                        </p:nvPicPr>
                        <p:blipFill>
                          <a:blip r:embed="rId35">
                            <a:extLst>
                              <a:ext uri="{28A0092B-C50C-407E-A947-70E740481C1C}">
                                <a14:useLocalDpi xmlns:a14="http://schemas.microsoft.com/office/drawing/2010/main" val="0"/>
                              </a:ext>
                            </a:extLst>
                          </a:blip>
                          <a:srcRect/>
                          <a:stretch>
                            <a:fillRect/>
                          </a:stretch>
                        </p:blipFill>
                        <p:spPr bwMode="auto">
                          <a:xfrm>
                            <a:off x="6530786" y="908748"/>
                            <a:ext cx="169985" cy="120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30" name="Object 1730"/>
              <p:cNvGraphicFramePr>
                <a:graphicFrameLocks noChangeAspect="1"/>
              </p:cNvGraphicFramePr>
              <p:nvPr/>
            </p:nvGraphicFramePr>
            <p:xfrm>
              <a:off x="6545446" y="598086"/>
              <a:ext cx="148003" cy="104042"/>
            </p:xfrm>
            <a:graphic>
              <a:graphicData uri="http://schemas.openxmlformats.org/presentationml/2006/ole">
                <mc:AlternateContent xmlns:mc="http://schemas.openxmlformats.org/markup-compatibility/2006">
                  <mc:Choice xmlns:v="urn:schemas-microsoft-com:vml" Requires="v">
                    <p:oleObj spid="_x0000_s442506" name="Equation" r:id="rId36" imgW="291973" imgH="203112" progId="Equation.DSMT4">
                      <p:embed/>
                    </p:oleObj>
                  </mc:Choice>
                  <mc:Fallback>
                    <p:oleObj name="Equation" r:id="rId36" imgW="291973" imgH="203112" progId="Equation.DSMT4">
                      <p:embed/>
                      <p:pic>
                        <p:nvPicPr>
                          <p:cNvPr id="330" name="Object 1730"/>
                          <p:cNvPicPr>
                            <a:picLocks noChangeAspect="1" noChangeArrowheads="1"/>
                          </p:cNvPicPr>
                          <p:nvPr/>
                        </p:nvPicPr>
                        <p:blipFill>
                          <a:blip r:embed="rId37">
                            <a:extLst>
                              <a:ext uri="{28A0092B-C50C-407E-A947-70E740481C1C}">
                                <a14:useLocalDpi xmlns:a14="http://schemas.microsoft.com/office/drawing/2010/main" val="0"/>
                              </a:ext>
                            </a:extLst>
                          </a:blip>
                          <a:srcRect/>
                          <a:stretch>
                            <a:fillRect/>
                          </a:stretch>
                        </p:blipFill>
                        <p:spPr bwMode="auto">
                          <a:xfrm>
                            <a:off x="6545446" y="598086"/>
                            <a:ext cx="148003" cy="1040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31" name="Rectangle 330"/>
              <p:cNvSpPr/>
              <p:nvPr/>
            </p:nvSpPr>
            <p:spPr>
              <a:xfrm>
                <a:off x="6527641" y="571379"/>
                <a:ext cx="176790" cy="161641"/>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662" b="0" i="0" u="none" strike="noStrike" kern="1200" cap="none" spc="0" normalizeH="0" baseline="0" noProof="0">
                  <a:ln>
                    <a:noFill/>
                  </a:ln>
                  <a:solidFill>
                    <a:srgbClr val="FFFFFF"/>
                  </a:solidFill>
                  <a:effectLst/>
                  <a:uLnTx/>
                  <a:uFillTx/>
                  <a:latin typeface="Arial Narrow" panose="020B0606020202030204" pitchFamily="34" charset="0"/>
                  <a:ea typeface="+mn-ea"/>
                  <a:cs typeface="+mn-cs"/>
                </a:endParaRPr>
              </a:p>
            </p:txBody>
          </p:sp>
          <p:sp>
            <p:nvSpPr>
              <p:cNvPr id="321" name="Rectangle 320"/>
              <p:cNvSpPr/>
              <p:nvPr/>
            </p:nvSpPr>
            <p:spPr>
              <a:xfrm>
                <a:off x="5668657" y="1247299"/>
                <a:ext cx="176790" cy="161641"/>
              </a:xfrm>
              <a:prstGeom prst="rect">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662" b="0" i="0" u="none" strike="noStrike" kern="1200" cap="none" spc="0" normalizeH="0" baseline="0" noProof="0">
                  <a:ln>
                    <a:noFill/>
                  </a:ln>
                  <a:solidFill>
                    <a:srgbClr val="FFFFFF"/>
                  </a:solidFill>
                  <a:effectLst/>
                  <a:uLnTx/>
                  <a:uFillTx/>
                  <a:latin typeface="Arial Narrow" panose="020B0606020202030204" pitchFamily="34" charset="0"/>
                  <a:ea typeface="+mn-ea"/>
                  <a:cs typeface="+mn-cs"/>
                </a:endParaRPr>
              </a:p>
            </p:txBody>
          </p:sp>
          <p:graphicFrame>
            <p:nvGraphicFramePr>
              <p:cNvPr id="322" name="Object 1731"/>
              <p:cNvGraphicFramePr>
                <a:graphicFrameLocks noChangeAspect="1"/>
              </p:cNvGraphicFramePr>
              <p:nvPr/>
            </p:nvGraphicFramePr>
            <p:xfrm>
              <a:off x="5694238" y="1273628"/>
              <a:ext cx="137746" cy="96715"/>
            </p:xfrm>
            <a:graphic>
              <a:graphicData uri="http://schemas.openxmlformats.org/presentationml/2006/ole">
                <mc:AlternateContent xmlns:mc="http://schemas.openxmlformats.org/markup-compatibility/2006">
                  <mc:Choice xmlns:v="urn:schemas-microsoft-com:vml" Requires="v">
                    <p:oleObj spid="_x0000_s442507" name="Equation" r:id="rId38" imgW="266469" imgH="190335" progId="Equation.DSMT4">
                      <p:embed/>
                    </p:oleObj>
                  </mc:Choice>
                  <mc:Fallback>
                    <p:oleObj name="Equation" r:id="rId38" imgW="266469" imgH="190335" progId="Equation.DSMT4">
                      <p:embed/>
                      <p:pic>
                        <p:nvPicPr>
                          <p:cNvPr id="322" name="Object 1731"/>
                          <p:cNvPicPr>
                            <a:picLocks noChangeAspect="1" noChangeArrowheads="1"/>
                          </p:cNvPicPr>
                          <p:nvPr/>
                        </p:nvPicPr>
                        <p:blipFill>
                          <a:blip r:embed="rId39">
                            <a:extLst>
                              <a:ext uri="{28A0092B-C50C-407E-A947-70E740481C1C}">
                                <a14:useLocalDpi xmlns:a14="http://schemas.microsoft.com/office/drawing/2010/main" val="0"/>
                              </a:ext>
                            </a:extLst>
                          </a:blip>
                          <a:srcRect/>
                          <a:stretch>
                            <a:fillRect/>
                          </a:stretch>
                        </p:blipFill>
                        <p:spPr bwMode="auto">
                          <a:xfrm>
                            <a:off x="5694238" y="1273628"/>
                            <a:ext cx="137746" cy="967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19" name="Rectangle 318"/>
              <p:cNvSpPr/>
              <p:nvPr/>
            </p:nvSpPr>
            <p:spPr>
              <a:xfrm>
                <a:off x="7395402" y="1247299"/>
                <a:ext cx="176790" cy="161641"/>
              </a:xfrm>
              <a:prstGeom prst="rect">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662" b="0" i="0" u="none" strike="noStrike" kern="1200" cap="none" spc="0" normalizeH="0" baseline="0" noProof="0">
                  <a:ln>
                    <a:noFill/>
                  </a:ln>
                  <a:solidFill>
                    <a:srgbClr val="FFFFFF"/>
                  </a:solidFill>
                  <a:effectLst/>
                  <a:uLnTx/>
                  <a:uFillTx/>
                  <a:latin typeface="Arial Narrow" panose="020B0606020202030204" pitchFamily="34" charset="0"/>
                  <a:ea typeface="+mn-ea"/>
                  <a:cs typeface="+mn-cs"/>
                </a:endParaRPr>
              </a:p>
            </p:txBody>
          </p:sp>
          <p:graphicFrame>
            <p:nvGraphicFramePr>
              <p:cNvPr id="320" name="Object 1731"/>
              <p:cNvGraphicFramePr>
                <a:graphicFrameLocks noChangeAspect="1"/>
              </p:cNvGraphicFramePr>
              <p:nvPr/>
            </p:nvGraphicFramePr>
            <p:xfrm>
              <a:off x="7420794" y="1273628"/>
              <a:ext cx="136280" cy="96715"/>
            </p:xfrm>
            <a:graphic>
              <a:graphicData uri="http://schemas.openxmlformats.org/presentationml/2006/ole">
                <mc:AlternateContent xmlns:mc="http://schemas.openxmlformats.org/markup-compatibility/2006">
                  <mc:Choice xmlns:v="urn:schemas-microsoft-com:vml" Requires="v">
                    <p:oleObj spid="_x0000_s442508" name="Equation" r:id="rId40" imgW="266469" imgH="190335" progId="Equation.DSMT4">
                      <p:embed/>
                    </p:oleObj>
                  </mc:Choice>
                  <mc:Fallback>
                    <p:oleObj name="Equation" r:id="rId40" imgW="266469" imgH="190335" progId="Equation.DSMT4">
                      <p:embed/>
                      <p:pic>
                        <p:nvPicPr>
                          <p:cNvPr id="320" name="Object 1731"/>
                          <p:cNvPicPr>
                            <a:picLocks noChangeAspect="1" noChangeArrowheads="1"/>
                          </p:cNvPicPr>
                          <p:nvPr/>
                        </p:nvPicPr>
                        <p:blipFill>
                          <a:blip r:embed="rId41">
                            <a:extLst>
                              <a:ext uri="{28A0092B-C50C-407E-A947-70E740481C1C}">
                                <a14:useLocalDpi xmlns:a14="http://schemas.microsoft.com/office/drawing/2010/main" val="0"/>
                              </a:ext>
                            </a:extLst>
                          </a:blip>
                          <a:srcRect/>
                          <a:stretch>
                            <a:fillRect/>
                          </a:stretch>
                        </p:blipFill>
                        <p:spPr bwMode="auto">
                          <a:xfrm>
                            <a:off x="7420794" y="1273628"/>
                            <a:ext cx="136280" cy="967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56" name="Rectangle 355"/>
              <p:cNvSpPr/>
              <p:nvPr/>
            </p:nvSpPr>
            <p:spPr>
              <a:xfrm>
                <a:off x="6538978" y="1671582"/>
                <a:ext cx="176790" cy="161641"/>
              </a:xfrm>
              <a:prstGeom prst="rect">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662" b="0" i="0" u="none" strike="noStrike" kern="1200" cap="none" spc="0" normalizeH="0" baseline="0" noProof="0">
                  <a:ln>
                    <a:noFill/>
                  </a:ln>
                  <a:solidFill>
                    <a:srgbClr val="FFFFFF"/>
                  </a:solidFill>
                  <a:effectLst/>
                  <a:uLnTx/>
                  <a:uFillTx/>
                  <a:latin typeface="Arial Narrow" panose="020B0606020202030204" pitchFamily="34" charset="0"/>
                  <a:ea typeface="+mn-ea"/>
                  <a:cs typeface="+mn-cs"/>
                </a:endParaRPr>
              </a:p>
            </p:txBody>
          </p:sp>
          <p:graphicFrame>
            <p:nvGraphicFramePr>
              <p:cNvPr id="357" name="Object 1731"/>
              <p:cNvGraphicFramePr>
                <a:graphicFrameLocks noChangeAspect="1"/>
              </p:cNvGraphicFramePr>
              <p:nvPr/>
            </p:nvGraphicFramePr>
            <p:xfrm>
              <a:off x="6565955" y="1698663"/>
              <a:ext cx="134815" cy="96715"/>
            </p:xfrm>
            <a:graphic>
              <a:graphicData uri="http://schemas.openxmlformats.org/presentationml/2006/ole">
                <mc:AlternateContent xmlns:mc="http://schemas.openxmlformats.org/markup-compatibility/2006">
                  <mc:Choice xmlns:v="urn:schemas-microsoft-com:vml" Requires="v">
                    <p:oleObj spid="_x0000_s442509" name="Equation" r:id="rId42" imgW="266469" imgH="190335" progId="Equation.DSMT4">
                      <p:embed/>
                    </p:oleObj>
                  </mc:Choice>
                  <mc:Fallback>
                    <p:oleObj name="Equation" r:id="rId42" imgW="266469" imgH="190335" progId="Equation.DSMT4">
                      <p:embed/>
                      <p:pic>
                        <p:nvPicPr>
                          <p:cNvPr id="357" name="Object 1731"/>
                          <p:cNvPicPr>
                            <a:picLocks noChangeAspect="1" noChangeArrowheads="1"/>
                          </p:cNvPicPr>
                          <p:nvPr/>
                        </p:nvPicPr>
                        <p:blipFill>
                          <a:blip r:embed="rId43">
                            <a:extLst>
                              <a:ext uri="{28A0092B-C50C-407E-A947-70E740481C1C}">
                                <a14:useLocalDpi xmlns:a14="http://schemas.microsoft.com/office/drawing/2010/main" val="0"/>
                              </a:ext>
                            </a:extLst>
                          </a:blip>
                          <a:srcRect/>
                          <a:stretch>
                            <a:fillRect/>
                          </a:stretch>
                        </p:blipFill>
                        <p:spPr bwMode="auto">
                          <a:xfrm>
                            <a:off x="6565955" y="1698663"/>
                            <a:ext cx="134815" cy="967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78" name="Oval 377"/>
              <p:cNvSpPr/>
              <p:nvPr/>
            </p:nvSpPr>
            <p:spPr>
              <a:xfrm>
                <a:off x="4764979" y="2130566"/>
                <a:ext cx="228465" cy="228465"/>
              </a:xfrm>
              <a:prstGeom prst="ellipse">
                <a:avLst/>
              </a:prstGeom>
              <a:solidFill>
                <a:schemeClr val="bg1"/>
              </a:solidFill>
              <a:ln w="9525">
                <a:solidFill>
                  <a:schemeClr val="accent1">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108" b="0" i="0" u="none" strike="noStrike" kern="1200" cap="none" spc="0" normalizeH="0" baseline="0" noProof="0">
                  <a:ln>
                    <a:noFill/>
                  </a:ln>
                  <a:solidFill>
                    <a:srgbClr val="2D2D8A">
                      <a:lumMod val="75000"/>
                    </a:srgbClr>
                  </a:solidFill>
                  <a:effectLst/>
                  <a:uLnTx/>
                  <a:uFillTx/>
                  <a:latin typeface="Arial Narrow" panose="020B0606020202030204" pitchFamily="34" charset="0"/>
                  <a:ea typeface="+mn-ea"/>
                  <a:cs typeface="+mn-cs"/>
                </a:endParaRPr>
              </a:p>
            </p:txBody>
          </p:sp>
          <p:graphicFrame>
            <p:nvGraphicFramePr>
              <p:cNvPr id="379" name="Object 2"/>
              <p:cNvGraphicFramePr>
                <a:graphicFrameLocks noChangeAspect="1"/>
              </p:cNvGraphicFramePr>
              <p:nvPr/>
            </p:nvGraphicFramePr>
            <p:xfrm>
              <a:off x="4810711" y="2176439"/>
              <a:ext cx="137000" cy="141835"/>
            </p:xfrm>
            <a:graphic>
              <a:graphicData uri="http://schemas.openxmlformats.org/presentationml/2006/ole">
                <mc:AlternateContent xmlns:mc="http://schemas.openxmlformats.org/markup-compatibility/2006">
                  <mc:Choice xmlns:v="urn:schemas-microsoft-com:vml" Requires="v">
                    <p:oleObj spid="_x0000_s442510" name="Equation" r:id="rId44" imgW="215713" imgH="241091" progId="Equation.DSMT4">
                      <p:embed/>
                    </p:oleObj>
                  </mc:Choice>
                  <mc:Fallback>
                    <p:oleObj name="Equation" r:id="rId44" imgW="215713" imgH="241091" progId="Equation.DSMT4">
                      <p:embed/>
                      <p:pic>
                        <p:nvPicPr>
                          <p:cNvPr id="379" name="Object 2"/>
                          <p:cNvPicPr>
                            <a:picLocks noChangeAspect="1" noChangeArrowheads="1"/>
                          </p:cNvPicPr>
                          <p:nvPr/>
                        </p:nvPicPr>
                        <p:blipFill>
                          <a:blip r:embed="rId45">
                            <a:extLst>
                              <a:ext uri="{28A0092B-C50C-407E-A947-70E740481C1C}">
                                <a14:useLocalDpi xmlns:a14="http://schemas.microsoft.com/office/drawing/2010/main" val="0"/>
                              </a:ext>
                            </a:extLst>
                          </a:blip>
                          <a:srcRect/>
                          <a:stretch>
                            <a:fillRect/>
                          </a:stretch>
                        </p:blipFill>
                        <p:spPr bwMode="auto">
                          <a:xfrm>
                            <a:off x="4810711" y="2176439"/>
                            <a:ext cx="137000" cy="1418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81" name="Oval 380"/>
              <p:cNvSpPr/>
              <p:nvPr/>
            </p:nvSpPr>
            <p:spPr>
              <a:xfrm>
                <a:off x="4764979" y="2865294"/>
                <a:ext cx="228465" cy="228465"/>
              </a:xfrm>
              <a:prstGeom prst="ellipse">
                <a:avLst/>
              </a:prstGeom>
              <a:solidFill>
                <a:schemeClr val="accent1"/>
              </a:solidFill>
              <a:ln w="9525">
                <a:solidFill>
                  <a:schemeClr val="accent1">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108" b="0" i="0" u="none" strike="noStrike" kern="1200" cap="none" spc="0" normalizeH="0" baseline="0" noProof="0">
                  <a:ln>
                    <a:noFill/>
                  </a:ln>
                  <a:solidFill>
                    <a:srgbClr val="2D2D8A">
                      <a:lumMod val="75000"/>
                    </a:srgbClr>
                  </a:solidFill>
                  <a:effectLst/>
                  <a:uLnTx/>
                  <a:uFillTx/>
                  <a:latin typeface="Arial Narrow" panose="020B0606020202030204" pitchFamily="34" charset="0"/>
                  <a:ea typeface="+mn-ea"/>
                  <a:cs typeface="+mn-cs"/>
                </a:endParaRPr>
              </a:p>
            </p:txBody>
          </p:sp>
          <p:graphicFrame>
            <p:nvGraphicFramePr>
              <p:cNvPr id="382" name="Object 2"/>
              <p:cNvGraphicFramePr>
                <a:graphicFrameLocks noChangeAspect="1"/>
              </p:cNvGraphicFramePr>
              <p:nvPr/>
            </p:nvGraphicFramePr>
            <p:xfrm>
              <a:off x="4806681" y="2910614"/>
              <a:ext cx="145060" cy="141835"/>
            </p:xfrm>
            <a:graphic>
              <a:graphicData uri="http://schemas.openxmlformats.org/presentationml/2006/ole">
                <mc:AlternateContent xmlns:mc="http://schemas.openxmlformats.org/markup-compatibility/2006">
                  <mc:Choice xmlns:v="urn:schemas-microsoft-com:vml" Requires="v">
                    <p:oleObj spid="_x0000_s442511" name="Equation" r:id="rId46" imgW="228600" imgH="241300" progId="Equation.DSMT4">
                      <p:embed/>
                    </p:oleObj>
                  </mc:Choice>
                  <mc:Fallback>
                    <p:oleObj name="Equation" r:id="rId46" imgW="228600" imgH="241300" progId="Equation.DSMT4">
                      <p:embed/>
                      <p:pic>
                        <p:nvPicPr>
                          <p:cNvPr id="382" name="Object 2"/>
                          <p:cNvPicPr>
                            <a:picLocks noChangeAspect="1" noChangeArrowheads="1"/>
                          </p:cNvPicPr>
                          <p:nvPr/>
                        </p:nvPicPr>
                        <p:blipFill>
                          <a:blip r:embed="rId47">
                            <a:extLst>
                              <a:ext uri="{28A0092B-C50C-407E-A947-70E740481C1C}">
                                <a14:useLocalDpi xmlns:a14="http://schemas.microsoft.com/office/drawing/2010/main" val="0"/>
                              </a:ext>
                            </a:extLst>
                          </a:blip>
                          <a:srcRect/>
                          <a:stretch>
                            <a:fillRect/>
                          </a:stretch>
                        </p:blipFill>
                        <p:spPr bwMode="auto">
                          <a:xfrm>
                            <a:off x="4806681" y="2910614"/>
                            <a:ext cx="145060" cy="1418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85" name="Oval 384"/>
              <p:cNvSpPr/>
              <p:nvPr/>
            </p:nvSpPr>
            <p:spPr>
              <a:xfrm>
                <a:off x="5347480" y="2129403"/>
                <a:ext cx="228465" cy="228465"/>
              </a:xfrm>
              <a:prstGeom prst="ellipse">
                <a:avLst/>
              </a:prstGeom>
              <a:solidFill>
                <a:schemeClr val="bg1"/>
              </a:solidFill>
              <a:ln w="9525">
                <a:solidFill>
                  <a:schemeClr val="accent1">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108" b="0" i="0" u="none" strike="noStrike" kern="1200" cap="none" spc="0" normalizeH="0" baseline="0" noProof="0">
                  <a:ln>
                    <a:noFill/>
                  </a:ln>
                  <a:solidFill>
                    <a:srgbClr val="2D2D8A">
                      <a:lumMod val="75000"/>
                    </a:srgbClr>
                  </a:solidFill>
                  <a:effectLst/>
                  <a:uLnTx/>
                  <a:uFillTx/>
                  <a:latin typeface="Arial Narrow" panose="020B0606020202030204" pitchFamily="34" charset="0"/>
                  <a:ea typeface="+mn-ea"/>
                  <a:cs typeface="+mn-cs"/>
                </a:endParaRPr>
              </a:p>
            </p:txBody>
          </p:sp>
          <p:graphicFrame>
            <p:nvGraphicFramePr>
              <p:cNvPr id="386" name="Object 2"/>
              <p:cNvGraphicFramePr>
                <a:graphicFrameLocks noChangeAspect="1"/>
              </p:cNvGraphicFramePr>
              <p:nvPr/>
            </p:nvGraphicFramePr>
            <p:xfrm>
              <a:off x="5393213" y="2175276"/>
              <a:ext cx="137000" cy="141835"/>
            </p:xfrm>
            <a:graphic>
              <a:graphicData uri="http://schemas.openxmlformats.org/presentationml/2006/ole">
                <mc:AlternateContent xmlns:mc="http://schemas.openxmlformats.org/markup-compatibility/2006">
                  <mc:Choice xmlns:v="urn:schemas-microsoft-com:vml" Requires="v">
                    <p:oleObj spid="_x0000_s442512" name="Equation" r:id="rId48" imgW="215713" imgH="241091" progId="Equation.DSMT4">
                      <p:embed/>
                    </p:oleObj>
                  </mc:Choice>
                  <mc:Fallback>
                    <p:oleObj name="Equation" r:id="rId48" imgW="215713" imgH="241091" progId="Equation.DSMT4">
                      <p:embed/>
                      <p:pic>
                        <p:nvPicPr>
                          <p:cNvPr id="386" name="Object 2"/>
                          <p:cNvPicPr>
                            <a:picLocks noChangeAspect="1" noChangeArrowheads="1"/>
                          </p:cNvPicPr>
                          <p:nvPr/>
                        </p:nvPicPr>
                        <p:blipFill>
                          <a:blip r:embed="rId49">
                            <a:extLst>
                              <a:ext uri="{28A0092B-C50C-407E-A947-70E740481C1C}">
                                <a14:useLocalDpi xmlns:a14="http://schemas.microsoft.com/office/drawing/2010/main" val="0"/>
                              </a:ext>
                            </a:extLst>
                          </a:blip>
                          <a:srcRect/>
                          <a:stretch>
                            <a:fillRect/>
                          </a:stretch>
                        </p:blipFill>
                        <p:spPr bwMode="auto">
                          <a:xfrm>
                            <a:off x="5393213" y="2175276"/>
                            <a:ext cx="137000" cy="1418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88" name="Oval 387"/>
              <p:cNvSpPr/>
              <p:nvPr/>
            </p:nvSpPr>
            <p:spPr>
              <a:xfrm>
                <a:off x="5347480" y="2865294"/>
                <a:ext cx="228465" cy="228465"/>
              </a:xfrm>
              <a:prstGeom prst="ellipse">
                <a:avLst/>
              </a:prstGeom>
              <a:solidFill>
                <a:schemeClr val="accent1"/>
              </a:solidFill>
              <a:ln w="9525">
                <a:solidFill>
                  <a:schemeClr val="accent1">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108" b="0" i="0" u="none" strike="noStrike" kern="1200" cap="none" spc="0" normalizeH="0" baseline="0" noProof="0">
                  <a:ln>
                    <a:noFill/>
                  </a:ln>
                  <a:solidFill>
                    <a:srgbClr val="2D2D8A">
                      <a:lumMod val="75000"/>
                    </a:srgbClr>
                  </a:solidFill>
                  <a:effectLst/>
                  <a:uLnTx/>
                  <a:uFillTx/>
                  <a:latin typeface="Arial Narrow" panose="020B0606020202030204" pitchFamily="34" charset="0"/>
                  <a:ea typeface="+mn-ea"/>
                  <a:cs typeface="+mn-cs"/>
                </a:endParaRPr>
              </a:p>
            </p:txBody>
          </p:sp>
          <p:graphicFrame>
            <p:nvGraphicFramePr>
              <p:cNvPr id="389" name="Object 2"/>
              <p:cNvGraphicFramePr>
                <a:graphicFrameLocks noChangeAspect="1"/>
              </p:cNvGraphicFramePr>
              <p:nvPr/>
            </p:nvGraphicFramePr>
            <p:xfrm>
              <a:off x="5389183" y="2910614"/>
              <a:ext cx="145060" cy="141835"/>
            </p:xfrm>
            <a:graphic>
              <a:graphicData uri="http://schemas.openxmlformats.org/presentationml/2006/ole">
                <mc:AlternateContent xmlns:mc="http://schemas.openxmlformats.org/markup-compatibility/2006">
                  <mc:Choice xmlns:v="urn:schemas-microsoft-com:vml" Requires="v">
                    <p:oleObj spid="_x0000_s442513" name="Equation" r:id="rId50" imgW="228600" imgH="241300" progId="Equation.DSMT4">
                      <p:embed/>
                    </p:oleObj>
                  </mc:Choice>
                  <mc:Fallback>
                    <p:oleObj name="Equation" r:id="rId50" imgW="228600" imgH="241300" progId="Equation.DSMT4">
                      <p:embed/>
                      <p:pic>
                        <p:nvPicPr>
                          <p:cNvPr id="389" name="Object 2"/>
                          <p:cNvPicPr>
                            <a:picLocks noChangeAspect="1" noChangeArrowheads="1"/>
                          </p:cNvPicPr>
                          <p:nvPr/>
                        </p:nvPicPr>
                        <p:blipFill>
                          <a:blip r:embed="rId51">
                            <a:extLst>
                              <a:ext uri="{28A0092B-C50C-407E-A947-70E740481C1C}">
                                <a14:useLocalDpi xmlns:a14="http://schemas.microsoft.com/office/drawing/2010/main" val="0"/>
                              </a:ext>
                            </a:extLst>
                          </a:blip>
                          <a:srcRect/>
                          <a:stretch>
                            <a:fillRect/>
                          </a:stretch>
                        </p:blipFill>
                        <p:spPr bwMode="auto">
                          <a:xfrm>
                            <a:off x="5389183" y="2910614"/>
                            <a:ext cx="145060" cy="1418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92" name="Oval 391"/>
              <p:cNvSpPr/>
              <p:nvPr/>
            </p:nvSpPr>
            <p:spPr>
              <a:xfrm>
                <a:off x="5939735" y="2130566"/>
                <a:ext cx="228465" cy="228465"/>
              </a:xfrm>
              <a:prstGeom prst="ellipse">
                <a:avLst/>
              </a:prstGeom>
              <a:solidFill>
                <a:schemeClr val="bg1"/>
              </a:solidFill>
              <a:ln w="9525">
                <a:solidFill>
                  <a:schemeClr val="accent1">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108" b="0" i="0" u="none" strike="noStrike" kern="1200" cap="none" spc="0" normalizeH="0" baseline="0" noProof="0">
                  <a:ln>
                    <a:noFill/>
                  </a:ln>
                  <a:solidFill>
                    <a:srgbClr val="2D2D8A">
                      <a:lumMod val="75000"/>
                    </a:srgbClr>
                  </a:solidFill>
                  <a:effectLst/>
                  <a:uLnTx/>
                  <a:uFillTx/>
                  <a:latin typeface="Arial Narrow" panose="020B0606020202030204" pitchFamily="34" charset="0"/>
                  <a:ea typeface="+mn-ea"/>
                  <a:cs typeface="+mn-cs"/>
                </a:endParaRPr>
              </a:p>
            </p:txBody>
          </p:sp>
          <p:graphicFrame>
            <p:nvGraphicFramePr>
              <p:cNvPr id="393" name="Object 2"/>
              <p:cNvGraphicFramePr>
                <a:graphicFrameLocks noChangeAspect="1"/>
              </p:cNvGraphicFramePr>
              <p:nvPr/>
            </p:nvGraphicFramePr>
            <p:xfrm>
              <a:off x="5985862" y="2176439"/>
              <a:ext cx="137000" cy="141835"/>
            </p:xfrm>
            <a:graphic>
              <a:graphicData uri="http://schemas.openxmlformats.org/presentationml/2006/ole">
                <mc:AlternateContent xmlns:mc="http://schemas.openxmlformats.org/markup-compatibility/2006">
                  <mc:Choice xmlns:v="urn:schemas-microsoft-com:vml" Requires="v">
                    <p:oleObj spid="_x0000_s442514" name="Equation" r:id="rId52" imgW="215713" imgH="241091" progId="Equation.DSMT4">
                      <p:embed/>
                    </p:oleObj>
                  </mc:Choice>
                  <mc:Fallback>
                    <p:oleObj name="Equation" r:id="rId52" imgW="215713" imgH="241091" progId="Equation.DSMT4">
                      <p:embed/>
                      <p:pic>
                        <p:nvPicPr>
                          <p:cNvPr id="393" name="Object 2"/>
                          <p:cNvPicPr>
                            <a:picLocks noChangeAspect="1" noChangeArrowheads="1"/>
                          </p:cNvPicPr>
                          <p:nvPr/>
                        </p:nvPicPr>
                        <p:blipFill>
                          <a:blip r:embed="rId53">
                            <a:extLst>
                              <a:ext uri="{28A0092B-C50C-407E-A947-70E740481C1C}">
                                <a14:useLocalDpi xmlns:a14="http://schemas.microsoft.com/office/drawing/2010/main" val="0"/>
                              </a:ext>
                            </a:extLst>
                          </a:blip>
                          <a:srcRect/>
                          <a:stretch>
                            <a:fillRect/>
                          </a:stretch>
                        </p:blipFill>
                        <p:spPr bwMode="auto">
                          <a:xfrm>
                            <a:off x="5985862" y="2176439"/>
                            <a:ext cx="137000" cy="1418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95" name="Oval 394"/>
              <p:cNvSpPr/>
              <p:nvPr/>
            </p:nvSpPr>
            <p:spPr>
              <a:xfrm>
                <a:off x="5940898" y="2865294"/>
                <a:ext cx="228465" cy="228465"/>
              </a:xfrm>
              <a:prstGeom prst="ellipse">
                <a:avLst/>
              </a:prstGeom>
              <a:solidFill>
                <a:schemeClr val="accent1"/>
              </a:solidFill>
              <a:ln w="9525">
                <a:solidFill>
                  <a:schemeClr val="accent1">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108" b="0" i="0" u="none" strike="noStrike" kern="1200" cap="none" spc="0" normalizeH="0" baseline="0" noProof="0">
                  <a:ln>
                    <a:noFill/>
                  </a:ln>
                  <a:solidFill>
                    <a:srgbClr val="2D2D8A">
                      <a:lumMod val="75000"/>
                    </a:srgbClr>
                  </a:solidFill>
                  <a:effectLst/>
                  <a:uLnTx/>
                  <a:uFillTx/>
                  <a:latin typeface="Arial Narrow" panose="020B0606020202030204" pitchFamily="34" charset="0"/>
                  <a:ea typeface="+mn-ea"/>
                  <a:cs typeface="+mn-cs"/>
                </a:endParaRPr>
              </a:p>
            </p:txBody>
          </p:sp>
          <p:graphicFrame>
            <p:nvGraphicFramePr>
              <p:cNvPr id="396" name="Object 2"/>
              <p:cNvGraphicFramePr>
                <a:graphicFrameLocks noChangeAspect="1"/>
              </p:cNvGraphicFramePr>
              <p:nvPr/>
            </p:nvGraphicFramePr>
            <p:xfrm>
              <a:off x="5982942" y="2910614"/>
              <a:ext cx="145060" cy="141835"/>
            </p:xfrm>
            <a:graphic>
              <a:graphicData uri="http://schemas.openxmlformats.org/presentationml/2006/ole">
                <mc:AlternateContent xmlns:mc="http://schemas.openxmlformats.org/markup-compatibility/2006">
                  <mc:Choice xmlns:v="urn:schemas-microsoft-com:vml" Requires="v">
                    <p:oleObj spid="_x0000_s442515" name="Equation" r:id="rId54" imgW="228600" imgH="241300" progId="Equation.DSMT4">
                      <p:embed/>
                    </p:oleObj>
                  </mc:Choice>
                  <mc:Fallback>
                    <p:oleObj name="Equation" r:id="rId54" imgW="228600" imgH="241300" progId="Equation.DSMT4">
                      <p:embed/>
                      <p:pic>
                        <p:nvPicPr>
                          <p:cNvPr id="396" name="Object 2"/>
                          <p:cNvPicPr>
                            <a:picLocks noChangeAspect="1" noChangeArrowheads="1"/>
                          </p:cNvPicPr>
                          <p:nvPr/>
                        </p:nvPicPr>
                        <p:blipFill>
                          <a:blip r:embed="rId55">
                            <a:extLst>
                              <a:ext uri="{28A0092B-C50C-407E-A947-70E740481C1C}">
                                <a14:useLocalDpi xmlns:a14="http://schemas.microsoft.com/office/drawing/2010/main" val="0"/>
                              </a:ext>
                            </a:extLst>
                          </a:blip>
                          <a:srcRect/>
                          <a:stretch>
                            <a:fillRect/>
                          </a:stretch>
                        </p:blipFill>
                        <p:spPr bwMode="auto">
                          <a:xfrm>
                            <a:off x="5982942" y="2910614"/>
                            <a:ext cx="145060" cy="1418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15" name="Rectangle 414"/>
              <p:cNvSpPr/>
              <p:nvPr/>
            </p:nvSpPr>
            <p:spPr>
              <a:xfrm>
                <a:off x="4790816" y="2409544"/>
                <a:ext cx="176790" cy="161641"/>
              </a:xfrm>
              <a:prstGeom prst="rect">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662" b="0" i="0" u="none" strike="noStrike" kern="1200" cap="none" spc="0" normalizeH="0" baseline="0" noProof="0">
                  <a:ln>
                    <a:noFill/>
                  </a:ln>
                  <a:solidFill>
                    <a:srgbClr val="FFFFFF"/>
                  </a:solidFill>
                  <a:effectLst/>
                  <a:uLnTx/>
                  <a:uFillTx/>
                  <a:latin typeface="Arial Narrow" panose="020B0606020202030204" pitchFamily="34" charset="0"/>
                  <a:ea typeface="+mn-ea"/>
                  <a:cs typeface="+mn-cs"/>
                </a:endParaRPr>
              </a:p>
            </p:txBody>
          </p:sp>
          <p:graphicFrame>
            <p:nvGraphicFramePr>
              <p:cNvPr id="416" name="Object 1731"/>
              <p:cNvGraphicFramePr>
                <a:graphicFrameLocks noChangeAspect="1"/>
              </p:cNvGraphicFramePr>
              <p:nvPr/>
            </p:nvGraphicFramePr>
            <p:xfrm>
              <a:off x="4811517" y="2436485"/>
              <a:ext cx="135389" cy="96706"/>
            </p:xfrm>
            <a:graphic>
              <a:graphicData uri="http://schemas.openxmlformats.org/presentationml/2006/ole">
                <mc:AlternateContent xmlns:mc="http://schemas.openxmlformats.org/markup-compatibility/2006">
                  <mc:Choice xmlns:v="urn:schemas-microsoft-com:vml" Requires="v">
                    <p:oleObj spid="_x0000_s442516" name="Equation" r:id="rId56" imgW="266469" imgH="190335" progId="Equation.DSMT4">
                      <p:embed/>
                    </p:oleObj>
                  </mc:Choice>
                  <mc:Fallback>
                    <p:oleObj name="Equation" r:id="rId56" imgW="266469" imgH="190335" progId="Equation.DSMT4">
                      <p:embed/>
                      <p:pic>
                        <p:nvPicPr>
                          <p:cNvPr id="416" name="Object 1731"/>
                          <p:cNvPicPr>
                            <a:picLocks noChangeAspect="1" noChangeArrowheads="1"/>
                          </p:cNvPicPr>
                          <p:nvPr/>
                        </p:nvPicPr>
                        <p:blipFill>
                          <a:blip r:embed="rId57">
                            <a:extLst>
                              <a:ext uri="{28A0092B-C50C-407E-A947-70E740481C1C}">
                                <a14:useLocalDpi xmlns:a14="http://schemas.microsoft.com/office/drawing/2010/main" val="0"/>
                              </a:ext>
                            </a:extLst>
                          </a:blip>
                          <a:srcRect/>
                          <a:stretch>
                            <a:fillRect/>
                          </a:stretch>
                        </p:blipFill>
                        <p:spPr bwMode="auto">
                          <a:xfrm>
                            <a:off x="4811517" y="2436485"/>
                            <a:ext cx="135389" cy="967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18" name="Rectangle 417"/>
              <p:cNvSpPr/>
              <p:nvPr/>
            </p:nvSpPr>
            <p:spPr>
              <a:xfrm>
                <a:off x="5372737" y="2409544"/>
                <a:ext cx="176790" cy="161641"/>
              </a:xfrm>
              <a:prstGeom prst="rect">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662" b="0" i="0" u="none" strike="noStrike" kern="1200" cap="none" spc="0" normalizeH="0" baseline="0" noProof="0">
                  <a:ln>
                    <a:noFill/>
                  </a:ln>
                  <a:solidFill>
                    <a:srgbClr val="FFFFFF"/>
                  </a:solidFill>
                  <a:effectLst/>
                  <a:uLnTx/>
                  <a:uFillTx/>
                  <a:latin typeface="Arial Narrow" panose="020B0606020202030204" pitchFamily="34" charset="0"/>
                  <a:ea typeface="+mn-ea"/>
                  <a:cs typeface="+mn-cs"/>
                </a:endParaRPr>
              </a:p>
            </p:txBody>
          </p:sp>
          <p:graphicFrame>
            <p:nvGraphicFramePr>
              <p:cNvPr id="421" name="Object 1731"/>
              <p:cNvGraphicFramePr>
                <a:graphicFrameLocks noChangeAspect="1"/>
              </p:cNvGraphicFramePr>
              <p:nvPr/>
            </p:nvGraphicFramePr>
            <p:xfrm>
              <a:off x="5398988" y="2436485"/>
              <a:ext cx="135389" cy="96706"/>
            </p:xfrm>
            <a:graphic>
              <a:graphicData uri="http://schemas.openxmlformats.org/presentationml/2006/ole">
                <mc:AlternateContent xmlns:mc="http://schemas.openxmlformats.org/markup-compatibility/2006">
                  <mc:Choice xmlns:v="urn:schemas-microsoft-com:vml" Requires="v">
                    <p:oleObj spid="_x0000_s442517" name="Equation" r:id="rId58" imgW="266469" imgH="190335" progId="Equation.DSMT4">
                      <p:embed/>
                    </p:oleObj>
                  </mc:Choice>
                  <mc:Fallback>
                    <p:oleObj name="Equation" r:id="rId58" imgW="266469" imgH="190335" progId="Equation.DSMT4">
                      <p:embed/>
                      <p:pic>
                        <p:nvPicPr>
                          <p:cNvPr id="421" name="Object 1731"/>
                          <p:cNvPicPr>
                            <a:picLocks noChangeAspect="1" noChangeArrowheads="1"/>
                          </p:cNvPicPr>
                          <p:nvPr/>
                        </p:nvPicPr>
                        <p:blipFill>
                          <a:blip r:embed="rId59">
                            <a:extLst>
                              <a:ext uri="{28A0092B-C50C-407E-A947-70E740481C1C}">
                                <a14:useLocalDpi xmlns:a14="http://schemas.microsoft.com/office/drawing/2010/main" val="0"/>
                              </a:ext>
                            </a:extLst>
                          </a:blip>
                          <a:srcRect/>
                          <a:stretch>
                            <a:fillRect/>
                          </a:stretch>
                        </p:blipFill>
                        <p:spPr bwMode="auto">
                          <a:xfrm>
                            <a:off x="5398988" y="2436485"/>
                            <a:ext cx="135389" cy="967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25" name="Rectangle 424"/>
              <p:cNvSpPr/>
              <p:nvPr/>
            </p:nvSpPr>
            <p:spPr>
              <a:xfrm>
                <a:off x="5967316" y="2409544"/>
                <a:ext cx="176790" cy="161641"/>
              </a:xfrm>
              <a:prstGeom prst="rect">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662" b="0" i="0" u="none" strike="noStrike" kern="1200" cap="none" spc="0" normalizeH="0" baseline="0" noProof="0">
                  <a:ln>
                    <a:noFill/>
                  </a:ln>
                  <a:solidFill>
                    <a:srgbClr val="FFFFFF"/>
                  </a:solidFill>
                  <a:effectLst/>
                  <a:uLnTx/>
                  <a:uFillTx/>
                  <a:latin typeface="Arial Narrow" panose="020B0606020202030204" pitchFamily="34" charset="0"/>
                  <a:ea typeface="+mn-ea"/>
                  <a:cs typeface="+mn-cs"/>
                </a:endParaRPr>
              </a:p>
            </p:txBody>
          </p:sp>
          <p:graphicFrame>
            <p:nvGraphicFramePr>
              <p:cNvPr id="430" name="Object 1731"/>
              <p:cNvGraphicFramePr>
                <a:graphicFrameLocks noChangeAspect="1"/>
              </p:cNvGraphicFramePr>
              <p:nvPr/>
            </p:nvGraphicFramePr>
            <p:xfrm>
              <a:off x="5993568" y="2436485"/>
              <a:ext cx="135389" cy="96706"/>
            </p:xfrm>
            <a:graphic>
              <a:graphicData uri="http://schemas.openxmlformats.org/presentationml/2006/ole">
                <mc:AlternateContent xmlns:mc="http://schemas.openxmlformats.org/markup-compatibility/2006">
                  <mc:Choice xmlns:v="urn:schemas-microsoft-com:vml" Requires="v">
                    <p:oleObj spid="_x0000_s442518" name="Equation" r:id="rId60" imgW="266469" imgH="190335" progId="Equation.DSMT4">
                      <p:embed/>
                    </p:oleObj>
                  </mc:Choice>
                  <mc:Fallback>
                    <p:oleObj name="Equation" r:id="rId60" imgW="266469" imgH="190335" progId="Equation.DSMT4">
                      <p:embed/>
                      <p:pic>
                        <p:nvPicPr>
                          <p:cNvPr id="430" name="Object 1731"/>
                          <p:cNvPicPr>
                            <a:picLocks noChangeAspect="1" noChangeArrowheads="1"/>
                          </p:cNvPicPr>
                          <p:nvPr/>
                        </p:nvPicPr>
                        <p:blipFill>
                          <a:blip r:embed="rId61">
                            <a:extLst>
                              <a:ext uri="{28A0092B-C50C-407E-A947-70E740481C1C}">
                                <a14:useLocalDpi xmlns:a14="http://schemas.microsoft.com/office/drawing/2010/main" val="0"/>
                              </a:ext>
                            </a:extLst>
                          </a:blip>
                          <a:srcRect/>
                          <a:stretch>
                            <a:fillRect/>
                          </a:stretch>
                        </p:blipFill>
                        <p:spPr bwMode="auto">
                          <a:xfrm>
                            <a:off x="5993568" y="2436485"/>
                            <a:ext cx="135389" cy="967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35" name="Rectangle 434"/>
              <p:cNvSpPr/>
              <p:nvPr/>
            </p:nvSpPr>
            <p:spPr>
              <a:xfrm>
                <a:off x="5065101" y="2170972"/>
                <a:ext cx="176790" cy="161641"/>
              </a:xfrm>
              <a:prstGeom prst="rect">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662" b="0" i="0" u="none" strike="noStrike" kern="1200" cap="none" spc="0" normalizeH="0" baseline="0" noProof="0">
                  <a:ln>
                    <a:noFill/>
                  </a:ln>
                  <a:solidFill>
                    <a:srgbClr val="FFFFFF"/>
                  </a:solidFill>
                  <a:effectLst/>
                  <a:uLnTx/>
                  <a:uFillTx/>
                  <a:latin typeface="Arial Narrow" panose="020B0606020202030204" pitchFamily="34" charset="0"/>
                  <a:ea typeface="+mn-ea"/>
                  <a:cs typeface="+mn-cs"/>
                </a:endParaRPr>
              </a:p>
            </p:txBody>
          </p:sp>
          <p:graphicFrame>
            <p:nvGraphicFramePr>
              <p:cNvPr id="437" name="Object 1731"/>
              <p:cNvGraphicFramePr>
                <a:graphicFrameLocks noChangeAspect="1"/>
              </p:cNvGraphicFramePr>
              <p:nvPr/>
            </p:nvGraphicFramePr>
            <p:xfrm>
              <a:off x="5093350" y="2197591"/>
              <a:ext cx="130290" cy="96882"/>
            </p:xfrm>
            <a:graphic>
              <a:graphicData uri="http://schemas.openxmlformats.org/presentationml/2006/ole">
                <mc:AlternateContent xmlns:mc="http://schemas.openxmlformats.org/markup-compatibility/2006">
                  <mc:Choice xmlns:v="urn:schemas-microsoft-com:vml" Requires="v">
                    <p:oleObj spid="_x0000_s442519" name="Equation" r:id="rId62" imgW="253890" imgH="190417" progId="Equation.DSMT4">
                      <p:embed/>
                    </p:oleObj>
                  </mc:Choice>
                  <mc:Fallback>
                    <p:oleObj name="Equation" r:id="rId62" imgW="253890" imgH="190417" progId="Equation.DSMT4">
                      <p:embed/>
                      <p:pic>
                        <p:nvPicPr>
                          <p:cNvPr id="437" name="Object 1731"/>
                          <p:cNvPicPr>
                            <a:picLocks noChangeAspect="1" noChangeArrowheads="1"/>
                          </p:cNvPicPr>
                          <p:nvPr/>
                        </p:nvPicPr>
                        <p:blipFill>
                          <a:blip r:embed="rId63">
                            <a:extLst>
                              <a:ext uri="{28A0092B-C50C-407E-A947-70E740481C1C}">
                                <a14:useLocalDpi xmlns:a14="http://schemas.microsoft.com/office/drawing/2010/main" val="0"/>
                              </a:ext>
                            </a:extLst>
                          </a:blip>
                          <a:srcRect/>
                          <a:stretch>
                            <a:fillRect/>
                          </a:stretch>
                        </p:blipFill>
                        <p:spPr bwMode="auto">
                          <a:xfrm>
                            <a:off x="5093350" y="2197591"/>
                            <a:ext cx="130290" cy="96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39" name="Rectangle 438"/>
              <p:cNvSpPr/>
              <p:nvPr/>
            </p:nvSpPr>
            <p:spPr>
              <a:xfrm>
                <a:off x="5655116" y="2170972"/>
                <a:ext cx="176790" cy="161641"/>
              </a:xfrm>
              <a:prstGeom prst="rect">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662" b="0" i="0" u="none" strike="noStrike" kern="1200" cap="none" spc="0" normalizeH="0" baseline="0" noProof="0">
                  <a:ln>
                    <a:noFill/>
                  </a:ln>
                  <a:solidFill>
                    <a:srgbClr val="FFFFFF"/>
                  </a:solidFill>
                  <a:effectLst/>
                  <a:uLnTx/>
                  <a:uFillTx/>
                  <a:latin typeface="Arial Narrow" panose="020B0606020202030204" pitchFamily="34" charset="0"/>
                  <a:ea typeface="+mn-ea"/>
                  <a:cs typeface="+mn-cs"/>
                </a:endParaRPr>
              </a:p>
            </p:txBody>
          </p:sp>
          <p:graphicFrame>
            <p:nvGraphicFramePr>
              <p:cNvPr id="440" name="Object 1731"/>
              <p:cNvGraphicFramePr>
                <a:graphicFrameLocks noChangeAspect="1"/>
              </p:cNvGraphicFramePr>
              <p:nvPr/>
            </p:nvGraphicFramePr>
            <p:xfrm>
              <a:off x="5683365" y="2197591"/>
              <a:ext cx="130290" cy="96882"/>
            </p:xfrm>
            <a:graphic>
              <a:graphicData uri="http://schemas.openxmlformats.org/presentationml/2006/ole">
                <mc:AlternateContent xmlns:mc="http://schemas.openxmlformats.org/markup-compatibility/2006">
                  <mc:Choice xmlns:v="urn:schemas-microsoft-com:vml" Requires="v">
                    <p:oleObj spid="_x0000_s442520" name="Equation" r:id="rId64" imgW="253890" imgH="190417" progId="Equation.DSMT4">
                      <p:embed/>
                    </p:oleObj>
                  </mc:Choice>
                  <mc:Fallback>
                    <p:oleObj name="Equation" r:id="rId64" imgW="253890" imgH="190417" progId="Equation.DSMT4">
                      <p:embed/>
                      <p:pic>
                        <p:nvPicPr>
                          <p:cNvPr id="440" name="Object 1731"/>
                          <p:cNvPicPr>
                            <a:picLocks noChangeAspect="1" noChangeArrowheads="1"/>
                          </p:cNvPicPr>
                          <p:nvPr/>
                        </p:nvPicPr>
                        <p:blipFill>
                          <a:blip r:embed="rId65">
                            <a:extLst>
                              <a:ext uri="{28A0092B-C50C-407E-A947-70E740481C1C}">
                                <a14:useLocalDpi xmlns:a14="http://schemas.microsoft.com/office/drawing/2010/main" val="0"/>
                              </a:ext>
                            </a:extLst>
                          </a:blip>
                          <a:srcRect/>
                          <a:stretch>
                            <a:fillRect/>
                          </a:stretch>
                        </p:blipFill>
                        <p:spPr bwMode="auto">
                          <a:xfrm>
                            <a:off x="5683365" y="2197591"/>
                            <a:ext cx="130290" cy="96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44" name="Rectangle 443"/>
              <p:cNvSpPr/>
              <p:nvPr/>
            </p:nvSpPr>
            <p:spPr>
              <a:xfrm>
                <a:off x="4790816" y="1669317"/>
                <a:ext cx="176790" cy="161641"/>
              </a:xfrm>
              <a:prstGeom prst="rect">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662" b="0" i="0" u="none" strike="noStrike" kern="1200" cap="none" spc="0" normalizeH="0" baseline="0" noProof="0">
                  <a:ln>
                    <a:noFill/>
                  </a:ln>
                  <a:solidFill>
                    <a:srgbClr val="FFFFFF"/>
                  </a:solidFill>
                  <a:effectLst/>
                  <a:uLnTx/>
                  <a:uFillTx/>
                  <a:latin typeface="Arial Narrow" panose="020B0606020202030204" pitchFamily="34" charset="0"/>
                  <a:ea typeface="+mn-ea"/>
                  <a:cs typeface="+mn-cs"/>
                </a:endParaRPr>
              </a:p>
            </p:txBody>
          </p:sp>
          <p:graphicFrame>
            <p:nvGraphicFramePr>
              <p:cNvPr id="445" name="Object 1731"/>
              <p:cNvGraphicFramePr>
                <a:graphicFrameLocks noChangeAspect="1"/>
              </p:cNvGraphicFramePr>
              <p:nvPr/>
            </p:nvGraphicFramePr>
            <p:xfrm>
              <a:off x="4812536" y="1695733"/>
              <a:ext cx="133350" cy="96715"/>
            </p:xfrm>
            <a:graphic>
              <a:graphicData uri="http://schemas.openxmlformats.org/presentationml/2006/ole">
                <mc:AlternateContent xmlns:mc="http://schemas.openxmlformats.org/markup-compatibility/2006">
                  <mc:Choice xmlns:v="urn:schemas-microsoft-com:vml" Requires="v">
                    <p:oleObj spid="_x0000_s442521" name="Equation" r:id="rId66" imgW="266469" imgH="190335" progId="Equation.DSMT4">
                      <p:embed/>
                    </p:oleObj>
                  </mc:Choice>
                  <mc:Fallback>
                    <p:oleObj name="Equation" r:id="rId66" imgW="266469" imgH="190335" progId="Equation.DSMT4">
                      <p:embed/>
                      <p:pic>
                        <p:nvPicPr>
                          <p:cNvPr id="445" name="Object 1731"/>
                          <p:cNvPicPr>
                            <a:picLocks noChangeAspect="1" noChangeArrowheads="1"/>
                          </p:cNvPicPr>
                          <p:nvPr/>
                        </p:nvPicPr>
                        <p:blipFill>
                          <a:blip r:embed="rId67">
                            <a:extLst>
                              <a:ext uri="{28A0092B-C50C-407E-A947-70E740481C1C}">
                                <a14:useLocalDpi xmlns:a14="http://schemas.microsoft.com/office/drawing/2010/main" val="0"/>
                              </a:ext>
                            </a:extLst>
                          </a:blip>
                          <a:srcRect/>
                          <a:stretch>
                            <a:fillRect/>
                          </a:stretch>
                        </p:blipFill>
                        <p:spPr bwMode="auto">
                          <a:xfrm>
                            <a:off x="4812536" y="1695733"/>
                            <a:ext cx="133350" cy="967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cxnSp>
            <p:nvCxnSpPr>
              <p:cNvPr id="342" name="Elbow Connector 341"/>
              <p:cNvCxnSpPr>
                <a:stCxn id="347" idx="2"/>
              </p:cNvCxnSpPr>
              <p:nvPr/>
            </p:nvCxnSpPr>
            <p:spPr>
              <a:xfrm rot="5400000">
                <a:off x="4648309" y="975990"/>
                <a:ext cx="460125" cy="1680"/>
              </a:xfrm>
              <a:prstGeom prst="bentConnector3">
                <a:avLst>
                  <a:gd name="adj1" fmla="val 50000"/>
                </a:avLst>
              </a:prstGeom>
              <a:ln>
                <a:solidFill>
                  <a:schemeClr val="accent1">
                    <a:lumMod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47" name="Rectangle 346"/>
              <p:cNvSpPr/>
              <p:nvPr/>
            </p:nvSpPr>
            <p:spPr>
              <a:xfrm>
                <a:off x="4790816" y="585127"/>
                <a:ext cx="176790" cy="161641"/>
              </a:xfrm>
              <a:prstGeom prst="rect">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662" b="0" i="0" u="none" strike="noStrike" kern="1200" cap="none" spc="0" normalizeH="0" baseline="0" noProof="0">
                  <a:ln>
                    <a:noFill/>
                  </a:ln>
                  <a:solidFill>
                    <a:srgbClr val="FFFFFF"/>
                  </a:solidFill>
                  <a:effectLst/>
                  <a:uLnTx/>
                  <a:uFillTx/>
                  <a:latin typeface="Arial Narrow" panose="020B0606020202030204" pitchFamily="34" charset="0"/>
                  <a:ea typeface="+mn-ea"/>
                  <a:cs typeface="+mn-cs"/>
                </a:endParaRPr>
              </a:p>
            </p:txBody>
          </p:sp>
          <p:graphicFrame>
            <p:nvGraphicFramePr>
              <p:cNvPr id="348" name="Object 1731"/>
              <p:cNvGraphicFramePr>
                <a:graphicFrameLocks noChangeAspect="1"/>
              </p:cNvGraphicFramePr>
              <p:nvPr/>
            </p:nvGraphicFramePr>
            <p:xfrm>
              <a:off x="4809605" y="611795"/>
              <a:ext cx="139212" cy="95250"/>
            </p:xfrm>
            <a:graphic>
              <a:graphicData uri="http://schemas.openxmlformats.org/presentationml/2006/ole">
                <mc:AlternateContent xmlns:mc="http://schemas.openxmlformats.org/markup-compatibility/2006">
                  <mc:Choice xmlns:v="urn:schemas-microsoft-com:vml" Requires="v">
                    <p:oleObj spid="_x0000_s442522" name="Equation" r:id="rId68" imgW="279400" imgH="190500" progId="Equation.DSMT4">
                      <p:embed/>
                    </p:oleObj>
                  </mc:Choice>
                  <mc:Fallback>
                    <p:oleObj name="Equation" r:id="rId68" imgW="279400" imgH="190500" progId="Equation.DSMT4">
                      <p:embed/>
                      <p:pic>
                        <p:nvPicPr>
                          <p:cNvPr id="348" name="Object 1731"/>
                          <p:cNvPicPr>
                            <a:picLocks noChangeAspect="1" noChangeArrowheads="1"/>
                          </p:cNvPicPr>
                          <p:nvPr/>
                        </p:nvPicPr>
                        <p:blipFill>
                          <a:blip r:embed="rId69">
                            <a:extLst>
                              <a:ext uri="{28A0092B-C50C-407E-A947-70E740481C1C}">
                                <a14:useLocalDpi xmlns:a14="http://schemas.microsoft.com/office/drawing/2010/main" val="0"/>
                              </a:ext>
                            </a:extLst>
                          </a:blip>
                          <a:srcRect/>
                          <a:stretch>
                            <a:fillRect/>
                          </a:stretch>
                        </p:blipFill>
                        <p:spPr bwMode="auto">
                          <a:xfrm>
                            <a:off x="4809605" y="611795"/>
                            <a:ext cx="139212" cy="95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grpSp>
          <p:nvGrpSpPr>
            <p:cNvPr id="29" name="Group 28"/>
            <p:cNvGrpSpPr/>
            <p:nvPr/>
          </p:nvGrpSpPr>
          <p:grpSpPr>
            <a:xfrm>
              <a:off x="4435982" y="3417337"/>
              <a:ext cx="3908178" cy="2953226"/>
              <a:chOff x="4465478" y="3550069"/>
              <a:chExt cx="3908178" cy="2953226"/>
            </a:xfrm>
          </p:grpSpPr>
          <p:sp>
            <p:nvSpPr>
              <p:cNvPr id="354" name="Rounded Rectangle 353"/>
              <p:cNvSpPr/>
              <p:nvPr/>
            </p:nvSpPr>
            <p:spPr>
              <a:xfrm>
                <a:off x="4465478" y="4858619"/>
                <a:ext cx="1701738" cy="1429459"/>
              </a:xfrm>
              <a:prstGeom prst="roundRect">
                <a:avLst/>
              </a:prstGeom>
              <a:noFill/>
              <a:ln w="6350">
                <a:solidFill>
                  <a:schemeClr val="tx1">
                    <a:lumMod val="50000"/>
                    <a:lumOff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662" b="0" i="0" u="none" strike="noStrike" kern="1200" cap="none" spc="0" normalizeH="0" baseline="0" noProof="0">
                  <a:ln>
                    <a:noFill/>
                  </a:ln>
                  <a:solidFill>
                    <a:srgbClr val="FFFFFF"/>
                  </a:solidFill>
                  <a:effectLst/>
                  <a:uLnTx/>
                  <a:uFillTx/>
                  <a:latin typeface="Arial Narrow" panose="020B0606020202030204" pitchFamily="34" charset="0"/>
                  <a:ea typeface="+mn-ea"/>
                  <a:cs typeface="+mn-cs"/>
                </a:endParaRPr>
              </a:p>
            </p:txBody>
          </p:sp>
          <p:sp>
            <p:nvSpPr>
              <p:cNvPr id="367" name="Rounded Rectangle 366"/>
              <p:cNvSpPr/>
              <p:nvPr/>
            </p:nvSpPr>
            <p:spPr>
              <a:xfrm>
                <a:off x="6212595" y="4858619"/>
                <a:ext cx="1701738" cy="1429459"/>
              </a:xfrm>
              <a:prstGeom prst="roundRect">
                <a:avLst/>
              </a:prstGeom>
              <a:noFill/>
              <a:ln w="6350">
                <a:solidFill>
                  <a:schemeClr val="tx1">
                    <a:lumMod val="50000"/>
                    <a:lumOff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662" b="0" i="0" u="none" strike="noStrike" kern="1200" cap="none" spc="0" normalizeH="0" baseline="0" noProof="0">
                  <a:ln>
                    <a:noFill/>
                  </a:ln>
                  <a:solidFill>
                    <a:srgbClr val="FFFFFF"/>
                  </a:solidFill>
                  <a:effectLst/>
                  <a:uLnTx/>
                  <a:uFillTx/>
                  <a:latin typeface="Arial Narrow" panose="020B0606020202030204" pitchFamily="34" charset="0"/>
                  <a:ea typeface="+mn-ea"/>
                  <a:cs typeface="+mn-cs"/>
                </a:endParaRPr>
              </a:p>
            </p:txBody>
          </p:sp>
          <p:cxnSp>
            <p:nvCxnSpPr>
              <p:cNvPr id="882" name="Elbow Connector 341"/>
              <p:cNvCxnSpPr>
                <a:stCxn id="693" idx="0"/>
                <a:endCxn id="709" idx="2"/>
              </p:cNvCxnSpPr>
              <p:nvPr/>
            </p:nvCxnSpPr>
            <p:spPr>
              <a:xfrm rot="16200000" flipV="1">
                <a:off x="6287524" y="5963170"/>
                <a:ext cx="693195" cy="458"/>
              </a:xfrm>
              <a:prstGeom prst="bentConnector3">
                <a:avLst>
                  <a:gd name="adj1" fmla="val 50000"/>
                </a:avLst>
              </a:prstGeom>
              <a:ln>
                <a:solidFill>
                  <a:schemeClr val="accent1">
                    <a:lumMod val="2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73" name="Elbow Connector 341"/>
              <p:cNvCxnSpPr>
                <a:stCxn id="898" idx="1"/>
                <a:endCxn id="351" idx="0"/>
              </p:cNvCxnSpPr>
              <p:nvPr/>
            </p:nvCxnSpPr>
            <p:spPr>
              <a:xfrm rot="10800000" flipV="1">
                <a:off x="4925061" y="4018383"/>
                <a:ext cx="1676326" cy="161221"/>
              </a:xfrm>
              <a:prstGeom prst="bentConnector2">
                <a:avLst/>
              </a:prstGeom>
              <a:ln>
                <a:solidFill>
                  <a:schemeClr val="accent1">
                    <a:lumMod val="2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85" name="Elbow Connector 341"/>
              <p:cNvCxnSpPr>
                <a:stCxn id="891" idx="1"/>
                <a:endCxn id="671" idx="1"/>
              </p:cNvCxnSpPr>
              <p:nvPr/>
            </p:nvCxnSpPr>
            <p:spPr>
              <a:xfrm rot="10800000" flipV="1">
                <a:off x="4789019" y="4385130"/>
                <a:ext cx="54899" cy="1152507"/>
              </a:xfrm>
              <a:prstGeom prst="bentConnector3">
                <a:avLst>
                  <a:gd name="adj1" fmla="val 516401"/>
                </a:avLst>
              </a:prstGeom>
              <a:ln>
                <a:solidFill>
                  <a:schemeClr val="accent1">
                    <a:lumMod val="2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89" name="Elbow Connector 341"/>
              <p:cNvCxnSpPr>
                <a:stCxn id="671" idx="2"/>
                <a:endCxn id="636" idx="0"/>
              </p:cNvCxnSpPr>
              <p:nvPr/>
            </p:nvCxnSpPr>
            <p:spPr>
              <a:xfrm rot="16200000" flipH="1">
                <a:off x="4525736" y="5967091"/>
                <a:ext cx="693195" cy="459"/>
              </a:xfrm>
              <a:prstGeom prst="bentConnector3">
                <a:avLst>
                  <a:gd name="adj1" fmla="val 50000"/>
                </a:avLst>
              </a:prstGeom>
              <a:ln>
                <a:solidFill>
                  <a:schemeClr val="accent1">
                    <a:lumMod val="2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29" name="Elbow Connector 341"/>
              <p:cNvCxnSpPr>
                <a:stCxn id="898" idx="3"/>
              </p:cNvCxnSpPr>
              <p:nvPr/>
            </p:nvCxnSpPr>
            <p:spPr>
              <a:xfrm>
                <a:off x="6778177" y="4018384"/>
                <a:ext cx="1556993" cy="1428"/>
              </a:xfrm>
              <a:prstGeom prst="bentConnector3">
                <a:avLst>
                  <a:gd name="adj1" fmla="val 50000"/>
                </a:avLst>
              </a:prstGeom>
              <a:ln>
                <a:solidFill>
                  <a:schemeClr val="accent1">
                    <a:lumMod val="2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48" name="Curved Connector 22"/>
              <p:cNvCxnSpPr>
                <a:stCxn id="891" idx="3"/>
              </p:cNvCxnSpPr>
              <p:nvPr/>
            </p:nvCxnSpPr>
            <p:spPr>
              <a:xfrm flipV="1">
                <a:off x="5010089" y="4382418"/>
                <a:ext cx="3363567" cy="2713"/>
              </a:xfrm>
              <a:prstGeom prst="curvedConnector3">
                <a:avLst>
                  <a:gd name="adj1" fmla="val 50000"/>
                </a:avLst>
              </a:prstGeom>
              <a:ln w="9525">
                <a:solidFill>
                  <a:schemeClr val="accent1">
                    <a:lumMod val="2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568" name="Rectangle 567"/>
              <p:cNvSpPr/>
              <p:nvPr/>
            </p:nvSpPr>
            <p:spPr>
              <a:xfrm>
                <a:off x="5654842" y="4301500"/>
                <a:ext cx="176790" cy="161641"/>
              </a:xfrm>
              <a:prstGeom prst="rect">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738" b="0" i="0" u="none" strike="noStrike" kern="1200" cap="none" spc="0" normalizeH="0" baseline="0" noProof="0">
                  <a:ln>
                    <a:noFill/>
                  </a:ln>
                  <a:solidFill>
                    <a:srgbClr val="FFFFFF"/>
                  </a:solidFill>
                  <a:effectLst/>
                  <a:uLnTx/>
                  <a:uFillTx/>
                  <a:latin typeface="Arial Narrow" panose="020B0606020202030204" pitchFamily="34" charset="0"/>
                  <a:ea typeface="+mn-ea"/>
                  <a:cs typeface="+mn-cs"/>
                </a:endParaRPr>
              </a:p>
            </p:txBody>
          </p:sp>
          <p:graphicFrame>
            <p:nvGraphicFramePr>
              <p:cNvPr id="569" name="Object 1731"/>
              <p:cNvGraphicFramePr>
                <a:graphicFrameLocks noChangeAspect="1"/>
              </p:cNvGraphicFramePr>
              <p:nvPr/>
            </p:nvGraphicFramePr>
            <p:xfrm>
              <a:off x="5680424" y="4327829"/>
              <a:ext cx="137746" cy="96715"/>
            </p:xfrm>
            <a:graphic>
              <a:graphicData uri="http://schemas.openxmlformats.org/presentationml/2006/ole">
                <mc:AlternateContent xmlns:mc="http://schemas.openxmlformats.org/markup-compatibility/2006">
                  <mc:Choice xmlns:v="urn:schemas-microsoft-com:vml" Requires="v">
                    <p:oleObj spid="_x0000_s442523" name="Equation" r:id="rId70" imgW="266469" imgH="190335" progId="Equation.DSMT4">
                      <p:embed/>
                    </p:oleObj>
                  </mc:Choice>
                  <mc:Fallback>
                    <p:oleObj name="Equation" r:id="rId70" imgW="266469" imgH="190335" progId="Equation.DSMT4">
                      <p:embed/>
                      <p:pic>
                        <p:nvPicPr>
                          <p:cNvPr id="569" name="Object 1731"/>
                          <p:cNvPicPr>
                            <a:picLocks noChangeAspect="1" noChangeArrowheads="1"/>
                          </p:cNvPicPr>
                          <p:nvPr/>
                        </p:nvPicPr>
                        <p:blipFill>
                          <a:blip r:embed="rId71">
                            <a:extLst>
                              <a:ext uri="{28A0092B-C50C-407E-A947-70E740481C1C}">
                                <a14:useLocalDpi xmlns:a14="http://schemas.microsoft.com/office/drawing/2010/main" val="0"/>
                              </a:ext>
                            </a:extLst>
                          </a:blip>
                          <a:srcRect/>
                          <a:stretch>
                            <a:fillRect/>
                          </a:stretch>
                        </p:blipFill>
                        <p:spPr bwMode="auto">
                          <a:xfrm>
                            <a:off x="5680424" y="4327829"/>
                            <a:ext cx="137746" cy="967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71" name="Rectangle 570"/>
              <p:cNvSpPr/>
              <p:nvPr/>
            </p:nvSpPr>
            <p:spPr>
              <a:xfrm>
                <a:off x="7402008" y="4301500"/>
                <a:ext cx="176790" cy="161641"/>
              </a:xfrm>
              <a:prstGeom prst="rect">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738" b="0" i="0" u="none" strike="noStrike" kern="1200" cap="none" spc="0" normalizeH="0" baseline="0" noProof="0">
                  <a:ln>
                    <a:noFill/>
                  </a:ln>
                  <a:solidFill>
                    <a:srgbClr val="FFFFFF"/>
                  </a:solidFill>
                  <a:effectLst/>
                  <a:uLnTx/>
                  <a:uFillTx/>
                  <a:latin typeface="Arial Narrow" panose="020B0606020202030204" pitchFamily="34" charset="0"/>
                  <a:ea typeface="+mn-ea"/>
                  <a:cs typeface="+mn-cs"/>
                </a:endParaRPr>
              </a:p>
            </p:txBody>
          </p:sp>
          <p:graphicFrame>
            <p:nvGraphicFramePr>
              <p:cNvPr id="572" name="Object 1731"/>
              <p:cNvGraphicFramePr>
                <a:graphicFrameLocks noChangeAspect="1"/>
              </p:cNvGraphicFramePr>
              <p:nvPr/>
            </p:nvGraphicFramePr>
            <p:xfrm>
              <a:off x="7427400" y="4327829"/>
              <a:ext cx="136280" cy="96715"/>
            </p:xfrm>
            <a:graphic>
              <a:graphicData uri="http://schemas.openxmlformats.org/presentationml/2006/ole">
                <mc:AlternateContent xmlns:mc="http://schemas.openxmlformats.org/markup-compatibility/2006">
                  <mc:Choice xmlns:v="urn:schemas-microsoft-com:vml" Requires="v">
                    <p:oleObj spid="_x0000_s442524" name="Equation" r:id="rId72" imgW="266469" imgH="190335" progId="Equation.DSMT4">
                      <p:embed/>
                    </p:oleObj>
                  </mc:Choice>
                  <mc:Fallback>
                    <p:oleObj name="Equation" r:id="rId72" imgW="266469" imgH="190335" progId="Equation.DSMT4">
                      <p:embed/>
                      <p:pic>
                        <p:nvPicPr>
                          <p:cNvPr id="572" name="Object 1731"/>
                          <p:cNvPicPr>
                            <a:picLocks noChangeAspect="1" noChangeArrowheads="1"/>
                          </p:cNvPicPr>
                          <p:nvPr/>
                        </p:nvPicPr>
                        <p:blipFill>
                          <a:blip r:embed="rId73">
                            <a:extLst>
                              <a:ext uri="{28A0092B-C50C-407E-A947-70E740481C1C}">
                                <a14:useLocalDpi xmlns:a14="http://schemas.microsoft.com/office/drawing/2010/main" val="0"/>
                              </a:ext>
                            </a:extLst>
                          </a:blip>
                          <a:srcRect/>
                          <a:stretch>
                            <a:fillRect/>
                          </a:stretch>
                        </p:blipFill>
                        <p:spPr bwMode="auto">
                          <a:xfrm>
                            <a:off x="7427400" y="4327829"/>
                            <a:ext cx="136280" cy="967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cxnSp>
            <p:nvCxnSpPr>
              <p:cNvPr id="574" name="Elbow Connector 341"/>
              <p:cNvCxnSpPr>
                <a:stCxn id="358" idx="3"/>
                <a:endCxn id="350" idx="0"/>
              </p:cNvCxnSpPr>
              <p:nvPr/>
            </p:nvCxnSpPr>
            <p:spPr>
              <a:xfrm>
                <a:off x="4671259" y="3630890"/>
                <a:ext cx="2017259" cy="548715"/>
              </a:xfrm>
              <a:prstGeom prst="bentConnector2">
                <a:avLst/>
              </a:prstGeom>
              <a:ln>
                <a:solidFill>
                  <a:schemeClr val="accent1">
                    <a:lumMod val="2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368" name="Group 367"/>
              <p:cNvGrpSpPr/>
              <p:nvPr/>
            </p:nvGrpSpPr>
            <p:grpSpPr>
              <a:xfrm>
                <a:off x="4817490" y="4287193"/>
                <a:ext cx="265876" cy="205890"/>
                <a:chOff x="4260173" y="4086678"/>
                <a:chExt cx="288032" cy="223048"/>
              </a:xfrm>
            </p:grpSpPr>
            <p:sp>
              <p:nvSpPr>
                <p:cNvPr id="891" name="Rectangle 890"/>
                <p:cNvSpPr/>
                <p:nvPr/>
              </p:nvSpPr>
              <p:spPr>
                <a:xfrm>
                  <a:off x="4288802" y="4102768"/>
                  <a:ext cx="180020" cy="180020"/>
                </a:xfrm>
                <a:prstGeom prst="rect">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738" b="0" i="0" u="none" strike="noStrike" kern="1200" cap="none" spc="0" normalizeH="0" baseline="0" noProof="0">
                    <a:ln>
                      <a:noFill/>
                    </a:ln>
                    <a:solidFill>
                      <a:srgbClr val="FFFFFF"/>
                    </a:solidFill>
                    <a:effectLst/>
                    <a:uLnTx/>
                    <a:uFillTx/>
                    <a:latin typeface="Arial Narrow" panose="020B0606020202030204" pitchFamily="34" charset="0"/>
                    <a:ea typeface="+mn-ea"/>
                    <a:cs typeface="+mn-cs"/>
                  </a:endParaRPr>
                </a:p>
              </p:txBody>
            </p:sp>
            <p:sp>
              <p:nvSpPr>
                <p:cNvPr id="892" name="TextBox 891"/>
                <p:cNvSpPr txBox="1"/>
                <p:nvPr/>
              </p:nvSpPr>
              <p:spPr>
                <a:xfrm>
                  <a:off x="4260173" y="4086678"/>
                  <a:ext cx="288032" cy="223048"/>
                </a:xfrm>
                <a:prstGeom prst="rect">
                  <a:avLst/>
                </a:prstGeom>
                <a:noFill/>
                <a:ln w="12700">
                  <a:noFill/>
                </a:ln>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738" b="0" i="0" u="none" strike="noStrike" kern="1200" cap="none" spc="0" normalizeH="0" baseline="0" noProof="0" dirty="0">
                      <a:ln>
                        <a:noFill/>
                      </a:ln>
                      <a:solidFill>
                        <a:srgbClr val="000000"/>
                      </a:solidFill>
                      <a:effectLst/>
                      <a:uLnTx/>
                      <a:uFillTx/>
                      <a:latin typeface="Arial Narrow" pitchFamily="34" charset="0"/>
                      <a:ea typeface="+mn-ea"/>
                      <a:cs typeface="Arial" charset="0"/>
                    </a:rPr>
                    <a:t>=</a:t>
                  </a:r>
                </a:p>
              </p:txBody>
            </p:sp>
          </p:grpSp>
          <p:sp>
            <p:nvSpPr>
              <p:cNvPr id="894" name="Rectangle 893"/>
              <p:cNvSpPr/>
              <p:nvPr/>
            </p:nvSpPr>
            <p:spPr>
              <a:xfrm>
                <a:off x="6606266" y="4296879"/>
                <a:ext cx="166172" cy="166172"/>
              </a:xfrm>
              <a:prstGeom prst="rect">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738" b="0" i="0" u="none" strike="noStrike" kern="1200" cap="none" spc="0" normalizeH="0" baseline="0" noProof="0">
                  <a:ln>
                    <a:noFill/>
                  </a:ln>
                  <a:solidFill>
                    <a:srgbClr val="FFFFFF"/>
                  </a:solidFill>
                  <a:effectLst/>
                  <a:uLnTx/>
                  <a:uFillTx/>
                  <a:latin typeface="Arial Narrow" panose="020B0606020202030204" pitchFamily="34" charset="0"/>
                  <a:ea typeface="+mn-ea"/>
                  <a:cs typeface="+mn-cs"/>
                </a:endParaRPr>
              </a:p>
            </p:txBody>
          </p:sp>
          <p:sp>
            <p:nvSpPr>
              <p:cNvPr id="895" name="TextBox 894"/>
              <p:cNvSpPr txBox="1"/>
              <p:nvPr/>
            </p:nvSpPr>
            <p:spPr>
              <a:xfrm>
                <a:off x="6576330" y="4286748"/>
                <a:ext cx="265876" cy="205890"/>
              </a:xfrm>
              <a:prstGeom prst="rect">
                <a:avLst/>
              </a:prstGeom>
              <a:noFill/>
              <a:ln w="12700">
                <a:noFill/>
              </a:ln>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738" b="0" i="0" u="none" strike="noStrike" kern="1200" cap="none" spc="0" normalizeH="0" baseline="0" noProof="0" dirty="0">
                    <a:ln>
                      <a:noFill/>
                    </a:ln>
                    <a:solidFill>
                      <a:srgbClr val="000000"/>
                    </a:solidFill>
                    <a:effectLst/>
                    <a:uLnTx/>
                    <a:uFillTx/>
                    <a:latin typeface="Arial Narrow" pitchFamily="34" charset="0"/>
                    <a:ea typeface="+mn-ea"/>
                    <a:cs typeface="Arial" charset="0"/>
                  </a:rPr>
                  <a:t>=</a:t>
                </a:r>
              </a:p>
            </p:txBody>
          </p:sp>
          <p:sp>
            <p:nvSpPr>
              <p:cNvPr id="898" name="Rectangle 897"/>
              <p:cNvSpPr/>
              <p:nvPr/>
            </p:nvSpPr>
            <p:spPr>
              <a:xfrm>
                <a:off x="6601387" y="3937563"/>
                <a:ext cx="176790" cy="161641"/>
              </a:xfrm>
              <a:prstGeom prst="rect">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738" b="0" i="0" u="none" strike="noStrike" kern="1200" cap="none" spc="0" normalizeH="0" baseline="0" noProof="0">
                  <a:ln>
                    <a:noFill/>
                  </a:ln>
                  <a:solidFill>
                    <a:srgbClr val="FFFFFF"/>
                  </a:solidFill>
                  <a:effectLst/>
                  <a:uLnTx/>
                  <a:uFillTx/>
                  <a:latin typeface="Arial Narrow" panose="020B0606020202030204" pitchFamily="34" charset="0"/>
                  <a:ea typeface="+mn-ea"/>
                  <a:cs typeface="+mn-cs"/>
                </a:endParaRPr>
              </a:p>
            </p:txBody>
          </p:sp>
          <p:graphicFrame>
            <p:nvGraphicFramePr>
              <p:cNvPr id="899" name="Object 1730"/>
              <p:cNvGraphicFramePr>
                <a:graphicFrameLocks noChangeAspect="1"/>
              </p:cNvGraphicFramePr>
              <p:nvPr/>
            </p:nvGraphicFramePr>
            <p:xfrm>
              <a:off x="6619448" y="3963306"/>
              <a:ext cx="146538" cy="104042"/>
            </p:xfrm>
            <a:graphic>
              <a:graphicData uri="http://schemas.openxmlformats.org/presentationml/2006/ole">
                <mc:AlternateContent xmlns:mc="http://schemas.openxmlformats.org/markup-compatibility/2006">
                  <mc:Choice xmlns:v="urn:schemas-microsoft-com:vml" Requires="v">
                    <p:oleObj spid="_x0000_s442525" name="Equation" r:id="rId74" imgW="291973" imgH="203112" progId="Equation.DSMT4">
                      <p:embed/>
                    </p:oleObj>
                  </mc:Choice>
                  <mc:Fallback>
                    <p:oleObj name="Equation" r:id="rId74" imgW="291973" imgH="203112" progId="Equation.DSMT4">
                      <p:embed/>
                      <p:pic>
                        <p:nvPicPr>
                          <p:cNvPr id="899" name="Object 1730"/>
                          <p:cNvPicPr>
                            <a:picLocks noChangeAspect="1" noChangeArrowheads="1"/>
                          </p:cNvPicPr>
                          <p:nvPr/>
                        </p:nvPicPr>
                        <p:blipFill>
                          <a:blip r:embed="rId75">
                            <a:extLst>
                              <a:ext uri="{28A0092B-C50C-407E-A947-70E740481C1C}">
                                <a14:useLocalDpi xmlns:a14="http://schemas.microsoft.com/office/drawing/2010/main" val="0"/>
                              </a:ext>
                            </a:extLst>
                          </a:blip>
                          <a:srcRect/>
                          <a:stretch>
                            <a:fillRect/>
                          </a:stretch>
                        </p:blipFill>
                        <p:spPr bwMode="auto">
                          <a:xfrm>
                            <a:off x="6619448" y="3963306"/>
                            <a:ext cx="146538" cy="1040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cxnSp>
            <p:nvCxnSpPr>
              <p:cNvPr id="887" name="Elbow Connector 341"/>
              <p:cNvCxnSpPr>
                <a:stCxn id="665" idx="2"/>
                <a:endCxn id="635" idx="0"/>
              </p:cNvCxnSpPr>
              <p:nvPr/>
            </p:nvCxnSpPr>
            <p:spPr>
              <a:xfrm rot="16200000" flipH="1">
                <a:off x="5707890" y="5964810"/>
                <a:ext cx="695464" cy="2753"/>
              </a:xfrm>
              <a:prstGeom prst="bentConnector3">
                <a:avLst>
                  <a:gd name="adj1" fmla="val 50000"/>
                </a:avLst>
              </a:prstGeom>
              <a:ln>
                <a:solidFill>
                  <a:schemeClr val="accent1">
                    <a:lumMod val="2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88" name="Elbow Connector 341"/>
              <p:cNvCxnSpPr>
                <a:stCxn id="668" idx="2"/>
                <a:endCxn id="638" idx="0"/>
              </p:cNvCxnSpPr>
              <p:nvPr/>
            </p:nvCxnSpPr>
            <p:spPr>
              <a:xfrm rot="16200000" flipH="1">
                <a:off x="5108638" y="5960512"/>
                <a:ext cx="697733" cy="9080"/>
              </a:xfrm>
              <a:prstGeom prst="bentConnector3">
                <a:avLst>
                  <a:gd name="adj1" fmla="val 50000"/>
                </a:avLst>
              </a:prstGeom>
              <a:ln>
                <a:solidFill>
                  <a:schemeClr val="accent1">
                    <a:lumMod val="2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65" name="Elbow Connector 341"/>
              <p:cNvCxnSpPr>
                <a:stCxn id="665" idx="1"/>
                <a:endCxn id="671" idx="3"/>
              </p:cNvCxnSpPr>
              <p:nvPr/>
            </p:nvCxnSpPr>
            <p:spPr>
              <a:xfrm rot="10800000" flipV="1">
                <a:off x="4955192" y="5535368"/>
                <a:ext cx="1015969" cy="2270"/>
              </a:xfrm>
              <a:prstGeom prst="bentConnector3">
                <a:avLst>
                  <a:gd name="adj1" fmla="val 50000"/>
                </a:avLst>
              </a:prstGeom>
              <a:ln>
                <a:solidFill>
                  <a:schemeClr val="accent1">
                    <a:lumMod val="2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618" name="Rectangle 617"/>
              <p:cNvSpPr/>
              <p:nvPr/>
            </p:nvSpPr>
            <p:spPr>
              <a:xfrm>
                <a:off x="5372536" y="5905103"/>
                <a:ext cx="176790" cy="161641"/>
              </a:xfrm>
              <a:prstGeom prst="rect">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738" b="0" i="0" u="none" strike="noStrike" kern="1200" cap="none" spc="0" normalizeH="0" baseline="0" noProof="0">
                  <a:ln>
                    <a:noFill/>
                  </a:ln>
                  <a:solidFill>
                    <a:srgbClr val="FFFFFF"/>
                  </a:solidFill>
                  <a:effectLst/>
                  <a:uLnTx/>
                  <a:uFillTx/>
                  <a:latin typeface="Arial Narrow" panose="020B0606020202030204" pitchFamily="34" charset="0"/>
                  <a:ea typeface="+mn-ea"/>
                  <a:cs typeface="+mn-cs"/>
                </a:endParaRPr>
              </a:p>
            </p:txBody>
          </p:sp>
          <p:graphicFrame>
            <p:nvGraphicFramePr>
              <p:cNvPr id="619" name="Object 1731"/>
              <p:cNvGraphicFramePr>
                <a:graphicFrameLocks noChangeAspect="1"/>
              </p:cNvGraphicFramePr>
              <p:nvPr/>
            </p:nvGraphicFramePr>
            <p:xfrm>
              <a:off x="5398787" y="5932044"/>
              <a:ext cx="135389" cy="96706"/>
            </p:xfrm>
            <a:graphic>
              <a:graphicData uri="http://schemas.openxmlformats.org/presentationml/2006/ole">
                <mc:AlternateContent xmlns:mc="http://schemas.openxmlformats.org/markup-compatibility/2006">
                  <mc:Choice xmlns:v="urn:schemas-microsoft-com:vml" Requires="v">
                    <p:oleObj spid="_x0000_s442526" name="Equation" r:id="rId76" imgW="266469" imgH="190335" progId="Equation.DSMT4">
                      <p:embed/>
                    </p:oleObj>
                  </mc:Choice>
                  <mc:Fallback>
                    <p:oleObj name="Equation" r:id="rId76" imgW="266469" imgH="190335" progId="Equation.DSMT4">
                      <p:embed/>
                      <p:pic>
                        <p:nvPicPr>
                          <p:cNvPr id="619" name="Object 1731"/>
                          <p:cNvPicPr>
                            <a:picLocks noChangeAspect="1" noChangeArrowheads="1"/>
                          </p:cNvPicPr>
                          <p:nvPr/>
                        </p:nvPicPr>
                        <p:blipFill>
                          <a:blip r:embed="rId77">
                            <a:extLst>
                              <a:ext uri="{28A0092B-C50C-407E-A947-70E740481C1C}">
                                <a14:useLocalDpi xmlns:a14="http://schemas.microsoft.com/office/drawing/2010/main" val="0"/>
                              </a:ext>
                            </a:extLst>
                          </a:blip>
                          <a:srcRect/>
                          <a:stretch>
                            <a:fillRect/>
                          </a:stretch>
                        </p:blipFill>
                        <p:spPr bwMode="auto">
                          <a:xfrm>
                            <a:off x="5398787" y="5932044"/>
                            <a:ext cx="135389" cy="967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21" name="Rectangle 620"/>
              <p:cNvSpPr/>
              <p:nvPr/>
            </p:nvSpPr>
            <p:spPr>
              <a:xfrm>
                <a:off x="5967116" y="5905103"/>
                <a:ext cx="176790" cy="161641"/>
              </a:xfrm>
              <a:prstGeom prst="rect">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738" b="0" i="0" u="none" strike="noStrike" kern="1200" cap="none" spc="0" normalizeH="0" baseline="0" noProof="0">
                  <a:ln>
                    <a:noFill/>
                  </a:ln>
                  <a:solidFill>
                    <a:srgbClr val="FFFFFF"/>
                  </a:solidFill>
                  <a:effectLst/>
                  <a:uLnTx/>
                  <a:uFillTx/>
                  <a:latin typeface="Arial Narrow" panose="020B0606020202030204" pitchFamily="34" charset="0"/>
                  <a:ea typeface="+mn-ea"/>
                  <a:cs typeface="+mn-cs"/>
                </a:endParaRPr>
              </a:p>
            </p:txBody>
          </p:sp>
          <p:graphicFrame>
            <p:nvGraphicFramePr>
              <p:cNvPr id="622" name="Object 1731"/>
              <p:cNvGraphicFramePr>
                <a:graphicFrameLocks noChangeAspect="1"/>
              </p:cNvGraphicFramePr>
              <p:nvPr/>
            </p:nvGraphicFramePr>
            <p:xfrm>
              <a:off x="5993367" y="5932044"/>
              <a:ext cx="135389" cy="96706"/>
            </p:xfrm>
            <a:graphic>
              <a:graphicData uri="http://schemas.openxmlformats.org/presentationml/2006/ole">
                <mc:AlternateContent xmlns:mc="http://schemas.openxmlformats.org/markup-compatibility/2006">
                  <mc:Choice xmlns:v="urn:schemas-microsoft-com:vml" Requires="v">
                    <p:oleObj spid="_x0000_s442527" name="Equation" r:id="rId78" imgW="266469" imgH="190335" progId="Equation.DSMT4">
                      <p:embed/>
                    </p:oleObj>
                  </mc:Choice>
                  <mc:Fallback>
                    <p:oleObj name="Equation" r:id="rId78" imgW="266469" imgH="190335" progId="Equation.DSMT4">
                      <p:embed/>
                      <p:pic>
                        <p:nvPicPr>
                          <p:cNvPr id="622" name="Object 1731"/>
                          <p:cNvPicPr>
                            <a:picLocks noChangeAspect="1" noChangeArrowheads="1"/>
                          </p:cNvPicPr>
                          <p:nvPr/>
                        </p:nvPicPr>
                        <p:blipFill>
                          <a:blip r:embed="rId79">
                            <a:extLst>
                              <a:ext uri="{28A0092B-C50C-407E-A947-70E740481C1C}">
                                <a14:useLocalDpi xmlns:a14="http://schemas.microsoft.com/office/drawing/2010/main" val="0"/>
                              </a:ext>
                            </a:extLst>
                          </a:blip>
                          <a:srcRect/>
                          <a:stretch>
                            <a:fillRect/>
                          </a:stretch>
                        </p:blipFill>
                        <p:spPr bwMode="auto">
                          <a:xfrm>
                            <a:off x="5993367" y="5932044"/>
                            <a:ext cx="135389" cy="967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24" name="Rectangle 623"/>
              <p:cNvSpPr/>
              <p:nvPr/>
            </p:nvSpPr>
            <p:spPr>
              <a:xfrm>
                <a:off x="5085320" y="5453926"/>
                <a:ext cx="176790" cy="161641"/>
              </a:xfrm>
              <a:prstGeom prst="rect">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738" b="0" i="0" u="none" strike="noStrike" kern="1200" cap="none" spc="0" normalizeH="0" baseline="0" noProof="0">
                  <a:ln>
                    <a:noFill/>
                  </a:ln>
                  <a:solidFill>
                    <a:srgbClr val="FFFFFF"/>
                  </a:solidFill>
                  <a:effectLst/>
                  <a:uLnTx/>
                  <a:uFillTx/>
                  <a:latin typeface="Arial Narrow" panose="020B0606020202030204" pitchFamily="34" charset="0"/>
                  <a:ea typeface="+mn-ea"/>
                  <a:cs typeface="+mn-cs"/>
                </a:endParaRPr>
              </a:p>
            </p:txBody>
          </p:sp>
          <p:graphicFrame>
            <p:nvGraphicFramePr>
              <p:cNvPr id="625" name="Object 1731"/>
              <p:cNvGraphicFramePr>
                <a:graphicFrameLocks noChangeAspect="1"/>
              </p:cNvGraphicFramePr>
              <p:nvPr/>
            </p:nvGraphicFramePr>
            <p:xfrm>
              <a:off x="5113569" y="5480544"/>
              <a:ext cx="130290" cy="96882"/>
            </p:xfrm>
            <a:graphic>
              <a:graphicData uri="http://schemas.openxmlformats.org/presentationml/2006/ole">
                <mc:AlternateContent xmlns:mc="http://schemas.openxmlformats.org/markup-compatibility/2006">
                  <mc:Choice xmlns:v="urn:schemas-microsoft-com:vml" Requires="v">
                    <p:oleObj spid="_x0000_s442528" name="Equation" r:id="rId80" imgW="253890" imgH="190417" progId="Equation.DSMT4">
                      <p:embed/>
                    </p:oleObj>
                  </mc:Choice>
                  <mc:Fallback>
                    <p:oleObj name="Equation" r:id="rId80" imgW="253890" imgH="190417" progId="Equation.DSMT4">
                      <p:embed/>
                      <p:pic>
                        <p:nvPicPr>
                          <p:cNvPr id="625" name="Object 1731"/>
                          <p:cNvPicPr>
                            <a:picLocks noChangeAspect="1" noChangeArrowheads="1"/>
                          </p:cNvPicPr>
                          <p:nvPr/>
                        </p:nvPicPr>
                        <p:blipFill>
                          <a:blip r:embed="rId81">
                            <a:extLst>
                              <a:ext uri="{28A0092B-C50C-407E-A947-70E740481C1C}">
                                <a14:useLocalDpi xmlns:a14="http://schemas.microsoft.com/office/drawing/2010/main" val="0"/>
                              </a:ext>
                            </a:extLst>
                          </a:blip>
                          <a:srcRect/>
                          <a:stretch>
                            <a:fillRect/>
                          </a:stretch>
                        </p:blipFill>
                        <p:spPr bwMode="auto">
                          <a:xfrm>
                            <a:off x="5113569" y="5480544"/>
                            <a:ext cx="130290" cy="96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27" name="Rectangle 626"/>
              <p:cNvSpPr/>
              <p:nvPr/>
            </p:nvSpPr>
            <p:spPr>
              <a:xfrm>
                <a:off x="5654915" y="5453926"/>
                <a:ext cx="176790" cy="161641"/>
              </a:xfrm>
              <a:prstGeom prst="rect">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738" b="0" i="0" u="none" strike="noStrike" kern="1200" cap="none" spc="0" normalizeH="0" baseline="0" noProof="0">
                  <a:ln>
                    <a:noFill/>
                  </a:ln>
                  <a:solidFill>
                    <a:srgbClr val="FFFFFF"/>
                  </a:solidFill>
                  <a:effectLst/>
                  <a:uLnTx/>
                  <a:uFillTx/>
                  <a:latin typeface="Arial Narrow" panose="020B0606020202030204" pitchFamily="34" charset="0"/>
                  <a:ea typeface="+mn-ea"/>
                  <a:cs typeface="+mn-cs"/>
                </a:endParaRPr>
              </a:p>
            </p:txBody>
          </p:sp>
          <p:graphicFrame>
            <p:nvGraphicFramePr>
              <p:cNvPr id="628" name="Object 1731"/>
              <p:cNvGraphicFramePr>
                <a:graphicFrameLocks noChangeAspect="1"/>
              </p:cNvGraphicFramePr>
              <p:nvPr/>
            </p:nvGraphicFramePr>
            <p:xfrm>
              <a:off x="5683164" y="5480544"/>
              <a:ext cx="130290" cy="96882"/>
            </p:xfrm>
            <a:graphic>
              <a:graphicData uri="http://schemas.openxmlformats.org/presentationml/2006/ole">
                <mc:AlternateContent xmlns:mc="http://schemas.openxmlformats.org/markup-compatibility/2006">
                  <mc:Choice xmlns:v="urn:schemas-microsoft-com:vml" Requires="v">
                    <p:oleObj spid="_x0000_s442529" name="Equation" r:id="rId82" imgW="253890" imgH="190417" progId="Equation.DSMT4">
                      <p:embed/>
                    </p:oleObj>
                  </mc:Choice>
                  <mc:Fallback>
                    <p:oleObj name="Equation" r:id="rId82" imgW="253890" imgH="190417" progId="Equation.DSMT4">
                      <p:embed/>
                      <p:pic>
                        <p:nvPicPr>
                          <p:cNvPr id="628" name="Object 1731"/>
                          <p:cNvPicPr>
                            <a:picLocks noChangeAspect="1" noChangeArrowheads="1"/>
                          </p:cNvPicPr>
                          <p:nvPr/>
                        </p:nvPicPr>
                        <p:blipFill>
                          <a:blip r:embed="rId83">
                            <a:extLst>
                              <a:ext uri="{28A0092B-C50C-407E-A947-70E740481C1C}">
                                <a14:useLocalDpi xmlns:a14="http://schemas.microsoft.com/office/drawing/2010/main" val="0"/>
                              </a:ext>
                            </a:extLst>
                          </a:blip>
                          <a:srcRect/>
                          <a:stretch>
                            <a:fillRect/>
                          </a:stretch>
                        </p:blipFill>
                        <p:spPr bwMode="auto">
                          <a:xfrm>
                            <a:off x="5683164" y="5480544"/>
                            <a:ext cx="130290" cy="96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32" name="Rectangle 631"/>
              <p:cNvSpPr/>
              <p:nvPr/>
            </p:nvSpPr>
            <p:spPr>
              <a:xfrm>
                <a:off x="4473261" y="4924897"/>
                <a:ext cx="176790" cy="161641"/>
              </a:xfrm>
              <a:prstGeom prst="rect">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738" b="0" i="0" u="none" strike="noStrike" kern="1200" cap="none" spc="0" normalizeH="0" baseline="0" noProof="0">
                  <a:ln>
                    <a:noFill/>
                  </a:ln>
                  <a:solidFill>
                    <a:srgbClr val="FFFFFF"/>
                  </a:solidFill>
                  <a:effectLst/>
                  <a:uLnTx/>
                  <a:uFillTx/>
                  <a:latin typeface="Arial Narrow" panose="020B0606020202030204" pitchFamily="34" charset="0"/>
                  <a:ea typeface="+mn-ea"/>
                  <a:cs typeface="+mn-cs"/>
                </a:endParaRPr>
              </a:p>
            </p:txBody>
          </p:sp>
          <p:graphicFrame>
            <p:nvGraphicFramePr>
              <p:cNvPr id="633" name="Object 1731"/>
              <p:cNvGraphicFramePr>
                <a:graphicFrameLocks noChangeAspect="1"/>
              </p:cNvGraphicFramePr>
              <p:nvPr/>
            </p:nvGraphicFramePr>
            <p:xfrm>
              <a:off x="4500283" y="4951313"/>
              <a:ext cx="133350" cy="96715"/>
            </p:xfrm>
            <a:graphic>
              <a:graphicData uri="http://schemas.openxmlformats.org/presentationml/2006/ole">
                <mc:AlternateContent xmlns:mc="http://schemas.openxmlformats.org/markup-compatibility/2006">
                  <mc:Choice xmlns:v="urn:schemas-microsoft-com:vml" Requires="v">
                    <p:oleObj spid="_x0000_s442530" name="Equation" r:id="rId84" imgW="266469" imgH="190335" progId="Equation.DSMT4">
                      <p:embed/>
                    </p:oleObj>
                  </mc:Choice>
                  <mc:Fallback>
                    <p:oleObj name="Equation" r:id="rId84" imgW="266469" imgH="190335" progId="Equation.DSMT4">
                      <p:embed/>
                      <p:pic>
                        <p:nvPicPr>
                          <p:cNvPr id="633" name="Object 1731"/>
                          <p:cNvPicPr>
                            <a:picLocks noChangeAspect="1" noChangeArrowheads="1"/>
                          </p:cNvPicPr>
                          <p:nvPr/>
                        </p:nvPicPr>
                        <p:blipFill>
                          <a:blip r:embed="rId85">
                            <a:extLst>
                              <a:ext uri="{28A0092B-C50C-407E-A947-70E740481C1C}">
                                <a14:useLocalDpi xmlns:a14="http://schemas.microsoft.com/office/drawing/2010/main" val="0"/>
                              </a:ext>
                            </a:extLst>
                          </a:blip>
                          <a:srcRect/>
                          <a:stretch>
                            <a:fillRect/>
                          </a:stretch>
                        </p:blipFill>
                        <p:spPr bwMode="auto">
                          <a:xfrm>
                            <a:off x="4500283" y="4951313"/>
                            <a:ext cx="133350" cy="967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35" name="Rectangle 634"/>
              <p:cNvSpPr/>
              <p:nvPr/>
            </p:nvSpPr>
            <p:spPr>
              <a:xfrm>
                <a:off x="5940678" y="6313919"/>
                <a:ext cx="232641" cy="189376"/>
              </a:xfrm>
              <a:prstGeom prst="rect">
                <a:avLst/>
              </a:prstGeom>
              <a:solidFill>
                <a:schemeClr val="accent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738" b="0" i="0" u="none" strike="noStrike" kern="1200" cap="none" spc="0" normalizeH="0" baseline="0" noProof="0">
                  <a:ln>
                    <a:noFill/>
                  </a:ln>
                  <a:solidFill>
                    <a:srgbClr val="FFFFFF"/>
                  </a:solidFill>
                  <a:effectLst/>
                  <a:uLnTx/>
                  <a:uFillTx/>
                  <a:latin typeface="Arial Narrow" panose="020B0606020202030204" pitchFamily="34" charset="0"/>
                  <a:ea typeface="+mn-ea"/>
                  <a:cs typeface="+mn-cs"/>
                </a:endParaRPr>
              </a:p>
            </p:txBody>
          </p:sp>
          <p:sp>
            <p:nvSpPr>
              <p:cNvPr id="636" name="Rectangle 635"/>
              <p:cNvSpPr/>
              <p:nvPr/>
            </p:nvSpPr>
            <p:spPr>
              <a:xfrm>
                <a:off x="4756242" y="6313919"/>
                <a:ext cx="232641" cy="189376"/>
              </a:xfrm>
              <a:prstGeom prst="rect">
                <a:avLst/>
              </a:prstGeom>
              <a:solidFill>
                <a:schemeClr val="accent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738" b="0" i="0" u="none" strike="noStrike" kern="1200" cap="none" spc="0" normalizeH="0" baseline="0" noProof="0">
                  <a:ln>
                    <a:noFill/>
                  </a:ln>
                  <a:solidFill>
                    <a:srgbClr val="FFFFFF"/>
                  </a:solidFill>
                  <a:effectLst/>
                  <a:uLnTx/>
                  <a:uFillTx/>
                  <a:latin typeface="Arial Narrow" panose="020B0606020202030204" pitchFamily="34" charset="0"/>
                  <a:ea typeface="+mn-ea"/>
                  <a:cs typeface="+mn-cs"/>
                </a:endParaRPr>
              </a:p>
            </p:txBody>
          </p:sp>
          <p:graphicFrame>
            <p:nvGraphicFramePr>
              <p:cNvPr id="637" name="Object 2"/>
              <p:cNvGraphicFramePr>
                <a:graphicFrameLocks noChangeAspect="1"/>
              </p:cNvGraphicFramePr>
              <p:nvPr/>
            </p:nvGraphicFramePr>
            <p:xfrm>
              <a:off x="4789476" y="6325520"/>
              <a:ext cx="190886" cy="166172"/>
            </p:xfrm>
            <a:graphic>
              <a:graphicData uri="http://schemas.openxmlformats.org/presentationml/2006/ole">
                <mc:AlternateContent xmlns:mc="http://schemas.openxmlformats.org/markup-compatibility/2006">
                  <mc:Choice xmlns:v="urn:schemas-microsoft-com:vml" Requires="v">
                    <p:oleObj spid="_x0000_s442531" name="Equation" r:id="rId86" imgW="228600" imgH="241300" progId="Equation.DSMT4">
                      <p:embed/>
                    </p:oleObj>
                  </mc:Choice>
                  <mc:Fallback>
                    <p:oleObj name="Equation" r:id="rId86" imgW="228600" imgH="241300" progId="Equation.DSMT4">
                      <p:embed/>
                      <p:pic>
                        <p:nvPicPr>
                          <p:cNvPr id="637" name="Object 2"/>
                          <p:cNvPicPr>
                            <a:picLocks noChangeAspect="1" noChangeArrowheads="1"/>
                          </p:cNvPicPr>
                          <p:nvPr/>
                        </p:nvPicPr>
                        <p:blipFill>
                          <a:blip r:embed="rId87">
                            <a:extLst>
                              <a:ext uri="{28A0092B-C50C-407E-A947-70E740481C1C}">
                                <a14:useLocalDpi xmlns:a14="http://schemas.microsoft.com/office/drawing/2010/main" val="0"/>
                              </a:ext>
                            </a:extLst>
                          </a:blip>
                          <a:srcRect/>
                          <a:stretch>
                            <a:fillRect/>
                          </a:stretch>
                        </p:blipFill>
                        <p:spPr bwMode="auto">
                          <a:xfrm>
                            <a:off x="4789476" y="6325520"/>
                            <a:ext cx="190886" cy="1661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38" name="Rectangle 637"/>
              <p:cNvSpPr/>
              <p:nvPr/>
            </p:nvSpPr>
            <p:spPr>
              <a:xfrm>
                <a:off x="5345723" y="6313919"/>
                <a:ext cx="232641" cy="189376"/>
              </a:xfrm>
              <a:prstGeom prst="rect">
                <a:avLst/>
              </a:prstGeom>
              <a:solidFill>
                <a:schemeClr val="accent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738" b="0" i="0" u="none" strike="noStrike" kern="1200" cap="none" spc="0" normalizeH="0" baseline="0" noProof="0">
                  <a:ln>
                    <a:noFill/>
                  </a:ln>
                  <a:solidFill>
                    <a:srgbClr val="FFFFFF"/>
                  </a:solidFill>
                  <a:effectLst/>
                  <a:uLnTx/>
                  <a:uFillTx/>
                  <a:latin typeface="Arial Narrow" panose="020B0606020202030204" pitchFamily="34" charset="0"/>
                  <a:ea typeface="+mn-ea"/>
                  <a:cs typeface="+mn-cs"/>
                </a:endParaRPr>
              </a:p>
            </p:txBody>
          </p:sp>
          <p:graphicFrame>
            <p:nvGraphicFramePr>
              <p:cNvPr id="639" name="Object 2"/>
              <p:cNvGraphicFramePr>
                <a:graphicFrameLocks noChangeAspect="1"/>
              </p:cNvGraphicFramePr>
              <p:nvPr/>
            </p:nvGraphicFramePr>
            <p:xfrm>
              <a:off x="5378958" y="6325520"/>
              <a:ext cx="190886" cy="166172"/>
            </p:xfrm>
            <a:graphic>
              <a:graphicData uri="http://schemas.openxmlformats.org/presentationml/2006/ole">
                <mc:AlternateContent xmlns:mc="http://schemas.openxmlformats.org/markup-compatibility/2006">
                  <mc:Choice xmlns:v="urn:schemas-microsoft-com:vml" Requires="v">
                    <p:oleObj spid="_x0000_s442532" name="Equation" r:id="rId88" imgW="228600" imgH="241300" progId="Equation.DSMT4">
                      <p:embed/>
                    </p:oleObj>
                  </mc:Choice>
                  <mc:Fallback>
                    <p:oleObj name="Equation" r:id="rId88" imgW="228600" imgH="241300" progId="Equation.DSMT4">
                      <p:embed/>
                      <p:pic>
                        <p:nvPicPr>
                          <p:cNvPr id="639" name="Object 2"/>
                          <p:cNvPicPr>
                            <a:picLocks noChangeAspect="1" noChangeArrowheads="1"/>
                          </p:cNvPicPr>
                          <p:nvPr/>
                        </p:nvPicPr>
                        <p:blipFill>
                          <a:blip r:embed="rId89">
                            <a:extLst>
                              <a:ext uri="{28A0092B-C50C-407E-A947-70E740481C1C}">
                                <a14:useLocalDpi xmlns:a14="http://schemas.microsoft.com/office/drawing/2010/main" val="0"/>
                              </a:ext>
                            </a:extLst>
                          </a:blip>
                          <a:srcRect/>
                          <a:stretch>
                            <a:fillRect/>
                          </a:stretch>
                        </p:blipFill>
                        <p:spPr bwMode="auto">
                          <a:xfrm>
                            <a:off x="5378958" y="6325520"/>
                            <a:ext cx="190886" cy="1661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40" name="Object 2"/>
              <p:cNvGraphicFramePr>
                <a:graphicFrameLocks noChangeAspect="1"/>
              </p:cNvGraphicFramePr>
              <p:nvPr/>
            </p:nvGraphicFramePr>
            <p:xfrm>
              <a:off x="5973912" y="6325520"/>
              <a:ext cx="190886" cy="166172"/>
            </p:xfrm>
            <a:graphic>
              <a:graphicData uri="http://schemas.openxmlformats.org/presentationml/2006/ole">
                <mc:AlternateContent xmlns:mc="http://schemas.openxmlformats.org/markup-compatibility/2006">
                  <mc:Choice xmlns:v="urn:schemas-microsoft-com:vml" Requires="v">
                    <p:oleObj spid="_x0000_s442533" name="Equation" r:id="rId90" imgW="228600" imgH="241300" progId="Equation.DSMT4">
                      <p:embed/>
                    </p:oleObj>
                  </mc:Choice>
                  <mc:Fallback>
                    <p:oleObj name="Equation" r:id="rId90" imgW="228600" imgH="241300" progId="Equation.DSMT4">
                      <p:embed/>
                      <p:pic>
                        <p:nvPicPr>
                          <p:cNvPr id="640" name="Object 2"/>
                          <p:cNvPicPr>
                            <a:picLocks noChangeAspect="1" noChangeArrowheads="1"/>
                          </p:cNvPicPr>
                          <p:nvPr/>
                        </p:nvPicPr>
                        <p:blipFill>
                          <a:blip r:embed="rId91">
                            <a:extLst>
                              <a:ext uri="{28A0092B-C50C-407E-A947-70E740481C1C}">
                                <a14:useLocalDpi xmlns:a14="http://schemas.microsoft.com/office/drawing/2010/main" val="0"/>
                              </a:ext>
                            </a:extLst>
                          </a:blip>
                          <a:srcRect/>
                          <a:stretch>
                            <a:fillRect/>
                          </a:stretch>
                        </p:blipFill>
                        <p:spPr bwMode="auto">
                          <a:xfrm>
                            <a:off x="5973912" y="6325520"/>
                            <a:ext cx="190886" cy="1661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15" name="Rectangle 614"/>
              <p:cNvSpPr/>
              <p:nvPr/>
            </p:nvSpPr>
            <p:spPr>
              <a:xfrm>
                <a:off x="4787694" y="5905103"/>
                <a:ext cx="176790" cy="161641"/>
              </a:xfrm>
              <a:prstGeom prst="rect">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738" b="0" i="0" u="none" strike="noStrike" kern="1200" cap="none" spc="0" normalizeH="0" baseline="0" noProof="0">
                  <a:ln>
                    <a:noFill/>
                  </a:ln>
                  <a:solidFill>
                    <a:srgbClr val="FFFFFF"/>
                  </a:solidFill>
                  <a:effectLst/>
                  <a:uLnTx/>
                  <a:uFillTx/>
                  <a:latin typeface="Arial Narrow" panose="020B0606020202030204" pitchFamily="34" charset="0"/>
                  <a:ea typeface="+mn-ea"/>
                  <a:cs typeface="+mn-cs"/>
                </a:endParaRPr>
              </a:p>
            </p:txBody>
          </p:sp>
          <p:graphicFrame>
            <p:nvGraphicFramePr>
              <p:cNvPr id="616" name="Object 1731"/>
              <p:cNvGraphicFramePr>
                <a:graphicFrameLocks noChangeAspect="1"/>
              </p:cNvGraphicFramePr>
              <p:nvPr/>
            </p:nvGraphicFramePr>
            <p:xfrm>
              <a:off x="4813945" y="5932044"/>
              <a:ext cx="135389" cy="96706"/>
            </p:xfrm>
            <a:graphic>
              <a:graphicData uri="http://schemas.openxmlformats.org/presentationml/2006/ole">
                <mc:AlternateContent xmlns:mc="http://schemas.openxmlformats.org/markup-compatibility/2006">
                  <mc:Choice xmlns:v="urn:schemas-microsoft-com:vml" Requires="v">
                    <p:oleObj spid="_x0000_s442534" name="Equation" r:id="rId92" imgW="266469" imgH="190335" progId="Equation.DSMT4">
                      <p:embed/>
                    </p:oleObj>
                  </mc:Choice>
                  <mc:Fallback>
                    <p:oleObj name="Equation" r:id="rId92" imgW="266469" imgH="190335" progId="Equation.DSMT4">
                      <p:embed/>
                      <p:pic>
                        <p:nvPicPr>
                          <p:cNvPr id="616" name="Object 1731"/>
                          <p:cNvPicPr>
                            <a:picLocks noChangeAspect="1" noChangeArrowheads="1"/>
                          </p:cNvPicPr>
                          <p:nvPr/>
                        </p:nvPicPr>
                        <p:blipFill>
                          <a:blip r:embed="rId93">
                            <a:extLst>
                              <a:ext uri="{28A0092B-C50C-407E-A947-70E740481C1C}">
                                <a14:useLocalDpi xmlns:a14="http://schemas.microsoft.com/office/drawing/2010/main" val="0"/>
                              </a:ext>
                            </a:extLst>
                          </a:blip>
                          <a:srcRect/>
                          <a:stretch>
                            <a:fillRect/>
                          </a:stretch>
                        </p:blipFill>
                        <p:spPr bwMode="auto">
                          <a:xfrm>
                            <a:off x="4813945" y="5932044"/>
                            <a:ext cx="135389" cy="967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65" name="Rectangle 664"/>
              <p:cNvSpPr/>
              <p:nvPr/>
            </p:nvSpPr>
            <p:spPr>
              <a:xfrm>
                <a:off x="5971160" y="5452283"/>
                <a:ext cx="166172" cy="166172"/>
              </a:xfrm>
              <a:prstGeom prst="rect">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738" b="0" i="0" u="none" strike="noStrike" kern="1200" cap="none" spc="0" normalizeH="0" baseline="0" noProof="0">
                  <a:ln>
                    <a:noFill/>
                  </a:ln>
                  <a:solidFill>
                    <a:srgbClr val="FFFFFF"/>
                  </a:solidFill>
                  <a:effectLst/>
                  <a:uLnTx/>
                  <a:uFillTx/>
                  <a:latin typeface="Arial Narrow" panose="020B0606020202030204" pitchFamily="34" charset="0"/>
                  <a:ea typeface="+mn-ea"/>
                  <a:cs typeface="+mn-cs"/>
                </a:endParaRPr>
              </a:p>
            </p:txBody>
          </p:sp>
          <p:sp>
            <p:nvSpPr>
              <p:cNvPr id="666" name="TextBox 665"/>
              <p:cNvSpPr txBox="1"/>
              <p:nvPr/>
            </p:nvSpPr>
            <p:spPr>
              <a:xfrm>
                <a:off x="5937926" y="5437430"/>
                <a:ext cx="265876" cy="205890"/>
              </a:xfrm>
              <a:prstGeom prst="rect">
                <a:avLst/>
              </a:prstGeom>
              <a:noFill/>
              <a:ln w="12700">
                <a:noFill/>
              </a:ln>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738" b="0" i="0" u="none" strike="noStrike" kern="1200" cap="none" spc="0" normalizeH="0" baseline="0" noProof="0" dirty="0">
                    <a:ln>
                      <a:noFill/>
                    </a:ln>
                    <a:solidFill>
                      <a:srgbClr val="000000"/>
                    </a:solidFill>
                    <a:effectLst/>
                    <a:uLnTx/>
                    <a:uFillTx/>
                    <a:latin typeface="Arial Narrow" pitchFamily="34" charset="0"/>
                    <a:ea typeface="+mn-ea"/>
                    <a:cs typeface="Arial" charset="0"/>
                  </a:rPr>
                  <a:t>=</a:t>
                </a:r>
              </a:p>
            </p:txBody>
          </p:sp>
          <p:sp>
            <p:nvSpPr>
              <p:cNvPr id="668" name="Rectangle 667"/>
              <p:cNvSpPr/>
              <p:nvPr/>
            </p:nvSpPr>
            <p:spPr>
              <a:xfrm>
                <a:off x="5369878" y="5450014"/>
                <a:ext cx="166172" cy="166172"/>
              </a:xfrm>
              <a:prstGeom prst="rect">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738" b="0" i="0" u="none" strike="noStrike" kern="1200" cap="none" spc="0" normalizeH="0" baseline="0" noProof="0">
                  <a:ln>
                    <a:noFill/>
                  </a:ln>
                  <a:solidFill>
                    <a:srgbClr val="FFFFFF"/>
                  </a:solidFill>
                  <a:effectLst/>
                  <a:uLnTx/>
                  <a:uFillTx/>
                  <a:latin typeface="Arial Narrow" panose="020B0606020202030204" pitchFamily="34" charset="0"/>
                  <a:ea typeface="+mn-ea"/>
                  <a:cs typeface="+mn-cs"/>
                </a:endParaRPr>
              </a:p>
            </p:txBody>
          </p:sp>
          <p:sp>
            <p:nvSpPr>
              <p:cNvPr id="669" name="TextBox 668"/>
              <p:cNvSpPr txBox="1"/>
              <p:nvPr/>
            </p:nvSpPr>
            <p:spPr>
              <a:xfrm>
                <a:off x="5336645" y="5429652"/>
                <a:ext cx="265876" cy="205890"/>
              </a:xfrm>
              <a:prstGeom prst="rect">
                <a:avLst/>
              </a:prstGeom>
              <a:noFill/>
              <a:ln w="12700">
                <a:noFill/>
              </a:ln>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738" b="0" i="0" u="none" strike="noStrike" kern="1200" cap="none" spc="0" normalizeH="0" baseline="0" noProof="0" dirty="0">
                    <a:ln>
                      <a:noFill/>
                    </a:ln>
                    <a:solidFill>
                      <a:srgbClr val="000000"/>
                    </a:solidFill>
                    <a:effectLst/>
                    <a:uLnTx/>
                    <a:uFillTx/>
                    <a:latin typeface="Arial Narrow" pitchFamily="34" charset="0"/>
                    <a:ea typeface="+mn-ea"/>
                    <a:cs typeface="Arial" charset="0"/>
                  </a:rPr>
                  <a:t>=</a:t>
                </a:r>
              </a:p>
            </p:txBody>
          </p:sp>
          <p:sp>
            <p:nvSpPr>
              <p:cNvPr id="671" name="Rectangle 670"/>
              <p:cNvSpPr/>
              <p:nvPr/>
            </p:nvSpPr>
            <p:spPr>
              <a:xfrm>
                <a:off x="4789018" y="5454552"/>
                <a:ext cx="166172" cy="166172"/>
              </a:xfrm>
              <a:prstGeom prst="rect">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738" b="0" i="0" u="none" strike="noStrike" kern="1200" cap="none" spc="0" normalizeH="0" baseline="0" noProof="0">
                  <a:ln>
                    <a:noFill/>
                  </a:ln>
                  <a:solidFill>
                    <a:srgbClr val="FFFFFF"/>
                  </a:solidFill>
                  <a:effectLst/>
                  <a:uLnTx/>
                  <a:uFillTx/>
                  <a:latin typeface="Arial Narrow" panose="020B0606020202030204" pitchFamily="34" charset="0"/>
                  <a:ea typeface="+mn-ea"/>
                  <a:cs typeface="+mn-cs"/>
                </a:endParaRPr>
              </a:p>
            </p:txBody>
          </p:sp>
          <p:sp>
            <p:nvSpPr>
              <p:cNvPr id="672" name="TextBox 671"/>
              <p:cNvSpPr txBox="1"/>
              <p:nvPr/>
            </p:nvSpPr>
            <p:spPr>
              <a:xfrm>
                <a:off x="4762592" y="5432893"/>
                <a:ext cx="265876" cy="205890"/>
              </a:xfrm>
              <a:prstGeom prst="rect">
                <a:avLst/>
              </a:prstGeom>
              <a:noFill/>
              <a:ln w="12700">
                <a:noFill/>
              </a:ln>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738" b="0" i="0" u="none" strike="noStrike" kern="1200" cap="none" spc="0" normalizeH="0" baseline="0" noProof="0" dirty="0">
                    <a:ln>
                      <a:noFill/>
                    </a:ln>
                    <a:solidFill>
                      <a:srgbClr val="000000"/>
                    </a:solidFill>
                    <a:effectLst/>
                    <a:uLnTx/>
                    <a:uFillTx/>
                    <a:latin typeface="Arial Narrow" pitchFamily="34" charset="0"/>
                    <a:ea typeface="+mn-ea"/>
                    <a:cs typeface="Arial" charset="0"/>
                  </a:rPr>
                  <a:t>=</a:t>
                </a:r>
              </a:p>
            </p:txBody>
          </p:sp>
          <p:sp>
            <p:nvSpPr>
              <p:cNvPr id="287" name="Oval 286"/>
              <p:cNvSpPr/>
              <p:nvPr/>
            </p:nvSpPr>
            <p:spPr>
              <a:xfrm>
                <a:off x="5388015" y="5791502"/>
                <a:ext cx="132938" cy="132938"/>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738" b="1" i="0" u="none" strike="noStrike" kern="1200" cap="none" spc="0" normalizeH="0" baseline="0" noProof="0" dirty="0">
                    <a:ln>
                      <a:noFill/>
                    </a:ln>
                    <a:solidFill>
                      <a:srgbClr val="FFFFFF"/>
                    </a:solidFill>
                    <a:effectLst/>
                    <a:uLnTx/>
                    <a:uFillTx/>
                    <a:latin typeface="Arial Narrow" panose="020B0606020202030204" pitchFamily="34" charset="0"/>
                    <a:ea typeface="+mn-ea"/>
                    <a:cs typeface="+mn-cs"/>
                  </a:rPr>
                  <a:t>4</a:t>
                </a:r>
              </a:p>
            </p:txBody>
          </p:sp>
          <p:sp>
            <p:nvSpPr>
              <p:cNvPr id="298" name="Oval 297"/>
              <p:cNvSpPr/>
              <p:nvPr/>
            </p:nvSpPr>
            <p:spPr>
              <a:xfrm>
                <a:off x="5211972" y="5466868"/>
                <a:ext cx="132938" cy="132938"/>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738" b="1" i="0" u="none" strike="noStrike" kern="1200" cap="none" spc="0" normalizeH="0" baseline="0" noProof="0" dirty="0">
                    <a:ln>
                      <a:noFill/>
                    </a:ln>
                    <a:solidFill>
                      <a:srgbClr val="FFFFFF"/>
                    </a:solidFill>
                    <a:effectLst/>
                    <a:uLnTx/>
                    <a:uFillTx/>
                    <a:latin typeface="Arial Narrow" panose="020B0606020202030204" pitchFamily="34" charset="0"/>
                    <a:ea typeface="+mn-ea"/>
                    <a:cs typeface="+mn-cs"/>
                  </a:rPr>
                  <a:t>2</a:t>
                </a:r>
              </a:p>
            </p:txBody>
          </p:sp>
          <p:sp>
            <p:nvSpPr>
              <p:cNvPr id="284" name="Oval 283"/>
              <p:cNvSpPr/>
              <p:nvPr/>
            </p:nvSpPr>
            <p:spPr>
              <a:xfrm>
                <a:off x="5563678" y="5466868"/>
                <a:ext cx="132938" cy="132938"/>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738" b="1" i="0" u="none" strike="noStrike" kern="1200" cap="none" spc="0" normalizeH="0" baseline="0" noProof="0" dirty="0">
                    <a:ln>
                      <a:noFill/>
                    </a:ln>
                    <a:solidFill>
                      <a:srgbClr val="FFFFFF"/>
                    </a:solidFill>
                    <a:effectLst/>
                    <a:uLnTx/>
                    <a:uFillTx/>
                    <a:latin typeface="Arial Narrow" panose="020B0606020202030204" pitchFamily="34" charset="0"/>
                    <a:ea typeface="+mn-ea"/>
                    <a:cs typeface="+mn-cs"/>
                  </a:rPr>
                  <a:t>3</a:t>
                </a:r>
              </a:p>
            </p:txBody>
          </p:sp>
          <p:cxnSp>
            <p:nvCxnSpPr>
              <p:cNvPr id="681" name="Elbow Connector 341"/>
              <p:cNvCxnSpPr>
                <a:stCxn id="713" idx="2"/>
                <a:endCxn id="692" idx="0"/>
              </p:cNvCxnSpPr>
              <p:nvPr/>
            </p:nvCxnSpPr>
            <p:spPr>
              <a:xfrm rot="16200000" flipH="1">
                <a:off x="7469677" y="5960887"/>
                <a:ext cx="695464" cy="2753"/>
              </a:xfrm>
              <a:prstGeom prst="bentConnector3">
                <a:avLst>
                  <a:gd name="adj1" fmla="val 50000"/>
                </a:avLst>
              </a:prstGeom>
              <a:ln>
                <a:solidFill>
                  <a:schemeClr val="accent1">
                    <a:lumMod val="2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82" name="Elbow Connector 341"/>
              <p:cNvCxnSpPr>
                <a:stCxn id="711" idx="2"/>
                <a:endCxn id="695" idx="0"/>
              </p:cNvCxnSpPr>
              <p:nvPr/>
            </p:nvCxnSpPr>
            <p:spPr>
              <a:xfrm rot="16200000" flipH="1">
                <a:off x="6870426" y="5956589"/>
                <a:ext cx="697733" cy="9080"/>
              </a:xfrm>
              <a:prstGeom prst="bentConnector3">
                <a:avLst>
                  <a:gd name="adj1" fmla="val 50000"/>
                </a:avLst>
              </a:prstGeom>
              <a:ln>
                <a:solidFill>
                  <a:schemeClr val="accent1">
                    <a:lumMod val="2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83" name="Elbow Connector 341"/>
              <p:cNvCxnSpPr>
                <a:stCxn id="713" idx="1"/>
                <a:endCxn id="709" idx="3"/>
              </p:cNvCxnSpPr>
              <p:nvPr/>
            </p:nvCxnSpPr>
            <p:spPr>
              <a:xfrm rot="10800000" flipV="1">
                <a:off x="6716979" y="5531445"/>
                <a:ext cx="1015969" cy="2270"/>
              </a:xfrm>
              <a:prstGeom prst="bentConnector3">
                <a:avLst>
                  <a:gd name="adj1" fmla="val 50000"/>
                </a:avLst>
              </a:prstGeom>
              <a:ln>
                <a:solidFill>
                  <a:schemeClr val="accent1">
                    <a:lumMod val="2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725" name="Rectangle 724"/>
              <p:cNvSpPr/>
              <p:nvPr/>
            </p:nvSpPr>
            <p:spPr>
              <a:xfrm>
                <a:off x="7134323" y="5901180"/>
                <a:ext cx="176790" cy="161641"/>
              </a:xfrm>
              <a:prstGeom prst="rect">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738" b="0" i="0" u="none" strike="noStrike" kern="1200" cap="none" spc="0" normalizeH="0" baseline="0" noProof="0">
                  <a:ln>
                    <a:noFill/>
                  </a:ln>
                  <a:solidFill>
                    <a:srgbClr val="FFFFFF"/>
                  </a:solidFill>
                  <a:effectLst/>
                  <a:uLnTx/>
                  <a:uFillTx/>
                  <a:latin typeface="Arial Narrow" panose="020B0606020202030204" pitchFamily="34" charset="0"/>
                  <a:ea typeface="+mn-ea"/>
                  <a:cs typeface="+mn-cs"/>
                </a:endParaRPr>
              </a:p>
            </p:txBody>
          </p:sp>
          <p:graphicFrame>
            <p:nvGraphicFramePr>
              <p:cNvPr id="726" name="Object 1731"/>
              <p:cNvGraphicFramePr>
                <a:graphicFrameLocks noChangeAspect="1"/>
              </p:cNvGraphicFramePr>
              <p:nvPr/>
            </p:nvGraphicFramePr>
            <p:xfrm>
              <a:off x="7160575" y="5928121"/>
              <a:ext cx="135389" cy="96706"/>
            </p:xfrm>
            <a:graphic>
              <a:graphicData uri="http://schemas.openxmlformats.org/presentationml/2006/ole">
                <mc:AlternateContent xmlns:mc="http://schemas.openxmlformats.org/markup-compatibility/2006">
                  <mc:Choice xmlns:v="urn:schemas-microsoft-com:vml" Requires="v">
                    <p:oleObj spid="_x0000_s442535" name="Equation" r:id="rId94" imgW="266469" imgH="190335" progId="Equation.DSMT4">
                      <p:embed/>
                    </p:oleObj>
                  </mc:Choice>
                  <mc:Fallback>
                    <p:oleObj name="Equation" r:id="rId94" imgW="266469" imgH="190335" progId="Equation.DSMT4">
                      <p:embed/>
                      <p:pic>
                        <p:nvPicPr>
                          <p:cNvPr id="726" name="Object 1731"/>
                          <p:cNvPicPr>
                            <a:picLocks noChangeAspect="1" noChangeArrowheads="1"/>
                          </p:cNvPicPr>
                          <p:nvPr/>
                        </p:nvPicPr>
                        <p:blipFill>
                          <a:blip r:embed="rId77">
                            <a:extLst>
                              <a:ext uri="{28A0092B-C50C-407E-A947-70E740481C1C}">
                                <a14:useLocalDpi xmlns:a14="http://schemas.microsoft.com/office/drawing/2010/main" val="0"/>
                              </a:ext>
                            </a:extLst>
                          </a:blip>
                          <a:srcRect/>
                          <a:stretch>
                            <a:fillRect/>
                          </a:stretch>
                        </p:blipFill>
                        <p:spPr bwMode="auto">
                          <a:xfrm>
                            <a:off x="7160575" y="5928121"/>
                            <a:ext cx="135389" cy="967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23" name="Rectangle 722"/>
              <p:cNvSpPr/>
              <p:nvPr/>
            </p:nvSpPr>
            <p:spPr>
              <a:xfrm>
                <a:off x="7728903" y="5901180"/>
                <a:ext cx="176790" cy="161641"/>
              </a:xfrm>
              <a:prstGeom prst="rect">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738" b="0" i="0" u="none" strike="noStrike" kern="1200" cap="none" spc="0" normalizeH="0" baseline="0" noProof="0">
                  <a:ln>
                    <a:noFill/>
                  </a:ln>
                  <a:solidFill>
                    <a:srgbClr val="FFFFFF"/>
                  </a:solidFill>
                  <a:effectLst/>
                  <a:uLnTx/>
                  <a:uFillTx/>
                  <a:latin typeface="Arial Narrow" panose="020B0606020202030204" pitchFamily="34" charset="0"/>
                  <a:ea typeface="+mn-ea"/>
                  <a:cs typeface="+mn-cs"/>
                </a:endParaRPr>
              </a:p>
            </p:txBody>
          </p:sp>
          <p:graphicFrame>
            <p:nvGraphicFramePr>
              <p:cNvPr id="724" name="Object 1731"/>
              <p:cNvGraphicFramePr>
                <a:graphicFrameLocks noChangeAspect="1"/>
              </p:cNvGraphicFramePr>
              <p:nvPr/>
            </p:nvGraphicFramePr>
            <p:xfrm>
              <a:off x="7755154" y="5928121"/>
              <a:ext cx="135389" cy="96706"/>
            </p:xfrm>
            <a:graphic>
              <a:graphicData uri="http://schemas.openxmlformats.org/presentationml/2006/ole">
                <mc:AlternateContent xmlns:mc="http://schemas.openxmlformats.org/markup-compatibility/2006">
                  <mc:Choice xmlns:v="urn:schemas-microsoft-com:vml" Requires="v">
                    <p:oleObj spid="_x0000_s442536" name="Equation" r:id="rId95" imgW="266469" imgH="190335" progId="Equation.DSMT4">
                      <p:embed/>
                    </p:oleObj>
                  </mc:Choice>
                  <mc:Fallback>
                    <p:oleObj name="Equation" r:id="rId95" imgW="266469" imgH="190335" progId="Equation.DSMT4">
                      <p:embed/>
                      <p:pic>
                        <p:nvPicPr>
                          <p:cNvPr id="724" name="Object 1731"/>
                          <p:cNvPicPr>
                            <a:picLocks noChangeAspect="1" noChangeArrowheads="1"/>
                          </p:cNvPicPr>
                          <p:nvPr/>
                        </p:nvPicPr>
                        <p:blipFill>
                          <a:blip r:embed="rId79">
                            <a:extLst>
                              <a:ext uri="{28A0092B-C50C-407E-A947-70E740481C1C}">
                                <a14:useLocalDpi xmlns:a14="http://schemas.microsoft.com/office/drawing/2010/main" val="0"/>
                              </a:ext>
                            </a:extLst>
                          </a:blip>
                          <a:srcRect/>
                          <a:stretch>
                            <a:fillRect/>
                          </a:stretch>
                        </p:blipFill>
                        <p:spPr bwMode="auto">
                          <a:xfrm>
                            <a:off x="7755154" y="5928121"/>
                            <a:ext cx="135389" cy="967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21" name="Rectangle 720"/>
              <p:cNvSpPr/>
              <p:nvPr/>
            </p:nvSpPr>
            <p:spPr>
              <a:xfrm>
                <a:off x="6847108" y="5450003"/>
                <a:ext cx="176790" cy="161641"/>
              </a:xfrm>
              <a:prstGeom prst="rect">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738" b="0" i="0" u="none" strike="noStrike" kern="1200" cap="none" spc="0" normalizeH="0" baseline="0" noProof="0">
                  <a:ln>
                    <a:noFill/>
                  </a:ln>
                  <a:solidFill>
                    <a:srgbClr val="FFFFFF"/>
                  </a:solidFill>
                  <a:effectLst/>
                  <a:uLnTx/>
                  <a:uFillTx/>
                  <a:latin typeface="Arial Narrow" panose="020B0606020202030204" pitchFamily="34" charset="0"/>
                  <a:ea typeface="+mn-ea"/>
                  <a:cs typeface="+mn-cs"/>
                </a:endParaRPr>
              </a:p>
            </p:txBody>
          </p:sp>
          <p:graphicFrame>
            <p:nvGraphicFramePr>
              <p:cNvPr id="722" name="Object 1731"/>
              <p:cNvGraphicFramePr>
                <a:graphicFrameLocks noChangeAspect="1"/>
              </p:cNvGraphicFramePr>
              <p:nvPr/>
            </p:nvGraphicFramePr>
            <p:xfrm>
              <a:off x="6875357" y="5476621"/>
              <a:ext cx="130290" cy="96882"/>
            </p:xfrm>
            <a:graphic>
              <a:graphicData uri="http://schemas.openxmlformats.org/presentationml/2006/ole">
                <mc:AlternateContent xmlns:mc="http://schemas.openxmlformats.org/markup-compatibility/2006">
                  <mc:Choice xmlns:v="urn:schemas-microsoft-com:vml" Requires="v">
                    <p:oleObj spid="_x0000_s442537" name="Equation" r:id="rId96" imgW="253890" imgH="190417" progId="Equation.DSMT4">
                      <p:embed/>
                    </p:oleObj>
                  </mc:Choice>
                  <mc:Fallback>
                    <p:oleObj name="Equation" r:id="rId96" imgW="253890" imgH="190417" progId="Equation.DSMT4">
                      <p:embed/>
                      <p:pic>
                        <p:nvPicPr>
                          <p:cNvPr id="722" name="Object 1731"/>
                          <p:cNvPicPr>
                            <a:picLocks noChangeAspect="1" noChangeArrowheads="1"/>
                          </p:cNvPicPr>
                          <p:nvPr/>
                        </p:nvPicPr>
                        <p:blipFill>
                          <a:blip r:embed="rId81">
                            <a:extLst>
                              <a:ext uri="{28A0092B-C50C-407E-A947-70E740481C1C}">
                                <a14:useLocalDpi xmlns:a14="http://schemas.microsoft.com/office/drawing/2010/main" val="0"/>
                              </a:ext>
                            </a:extLst>
                          </a:blip>
                          <a:srcRect/>
                          <a:stretch>
                            <a:fillRect/>
                          </a:stretch>
                        </p:blipFill>
                        <p:spPr bwMode="auto">
                          <a:xfrm>
                            <a:off x="6875357" y="5476621"/>
                            <a:ext cx="130290" cy="96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19" name="Rectangle 718"/>
              <p:cNvSpPr/>
              <p:nvPr/>
            </p:nvSpPr>
            <p:spPr>
              <a:xfrm>
                <a:off x="7416703" y="5450003"/>
                <a:ext cx="176790" cy="161641"/>
              </a:xfrm>
              <a:prstGeom prst="rect">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738" b="0" i="0" u="none" strike="noStrike" kern="1200" cap="none" spc="0" normalizeH="0" baseline="0" noProof="0">
                  <a:ln>
                    <a:noFill/>
                  </a:ln>
                  <a:solidFill>
                    <a:srgbClr val="FFFFFF"/>
                  </a:solidFill>
                  <a:effectLst/>
                  <a:uLnTx/>
                  <a:uFillTx/>
                  <a:latin typeface="Arial Narrow" panose="020B0606020202030204" pitchFamily="34" charset="0"/>
                  <a:ea typeface="+mn-ea"/>
                  <a:cs typeface="+mn-cs"/>
                </a:endParaRPr>
              </a:p>
            </p:txBody>
          </p:sp>
          <p:graphicFrame>
            <p:nvGraphicFramePr>
              <p:cNvPr id="720" name="Object 1731"/>
              <p:cNvGraphicFramePr>
                <a:graphicFrameLocks noChangeAspect="1"/>
              </p:cNvGraphicFramePr>
              <p:nvPr/>
            </p:nvGraphicFramePr>
            <p:xfrm>
              <a:off x="7444952" y="5476621"/>
              <a:ext cx="130290" cy="96882"/>
            </p:xfrm>
            <a:graphic>
              <a:graphicData uri="http://schemas.openxmlformats.org/presentationml/2006/ole">
                <mc:AlternateContent xmlns:mc="http://schemas.openxmlformats.org/markup-compatibility/2006">
                  <mc:Choice xmlns:v="urn:schemas-microsoft-com:vml" Requires="v">
                    <p:oleObj spid="_x0000_s442538" name="Equation" r:id="rId97" imgW="253890" imgH="190417" progId="Equation.DSMT4">
                      <p:embed/>
                    </p:oleObj>
                  </mc:Choice>
                  <mc:Fallback>
                    <p:oleObj name="Equation" r:id="rId97" imgW="253890" imgH="190417" progId="Equation.DSMT4">
                      <p:embed/>
                      <p:pic>
                        <p:nvPicPr>
                          <p:cNvPr id="720" name="Object 1731"/>
                          <p:cNvPicPr>
                            <a:picLocks noChangeAspect="1" noChangeArrowheads="1"/>
                          </p:cNvPicPr>
                          <p:nvPr/>
                        </p:nvPicPr>
                        <p:blipFill>
                          <a:blip r:embed="rId83">
                            <a:extLst>
                              <a:ext uri="{28A0092B-C50C-407E-A947-70E740481C1C}">
                                <a14:useLocalDpi xmlns:a14="http://schemas.microsoft.com/office/drawing/2010/main" val="0"/>
                              </a:ext>
                            </a:extLst>
                          </a:blip>
                          <a:srcRect/>
                          <a:stretch>
                            <a:fillRect/>
                          </a:stretch>
                        </p:blipFill>
                        <p:spPr bwMode="auto">
                          <a:xfrm>
                            <a:off x="7444952" y="5476621"/>
                            <a:ext cx="130290" cy="96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92" name="Rectangle 691"/>
              <p:cNvSpPr/>
              <p:nvPr/>
            </p:nvSpPr>
            <p:spPr>
              <a:xfrm>
                <a:off x="7702465" y="6309996"/>
                <a:ext cx="232641" cy="189376"/>
              </a:xfrm>
              <a:prstGeom prst="rect">
                <a:avLst/>
              </a:prstGeom>
              <a:solidFill>
                <a:schemeClr val="accent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738" b="0" i="0" u="none" strike="noStrike" kern="1200" cap="none" spc="0" normalizeH="0" baseline="0" noProof="0">
                  <a:ln>
                    <a:noFill/>
                  </a:ln>
                  <a:solidFill>
                    <a:srgbClr val="FFFFFF"/>
                  </a:solidFill>
                  <a:effectLst/>
                  <a:uLnTx/>
                  <a:uFillTx/>
                  <a:latin typeface="Arial Narrow" panose="020B0606020202030204" pitchFamily="34" charset="0"/>
                  <a:ea typeface="+mn-ea"/>
                  <a:cs typeface="+mn-cs"/>
                </a:endParaRPr>
              </a:p>
            </p:txBody>
          </p:sp>
          <p:sp>
            <p:nvSpPr>
              <p:cNvPr id="693" name="Rectangle 692"/>
              <p:cNvSpPr/>
              <p:nvPr/>
            </p:nvSpPr>
            <p:spPr>
              <a:xfrm>
                <a:off x="6518029" y="6309996"/>
                <a:ext cx="232641" cy="189376"/>
              </a:xfrm>
              <a:prstGeom prst="rect">
                <a:avLst/>
              </a:prstGeom>
              <a:solidFill>
                <a:schemeClr val="accent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738" b="0" i="0" u="none" strike="noStrike" kern="1200" cap="none" spc="0" normalizeH="0" baseline="0" noProof="0">
                  <a:ln>
                    <a:noFill/>
                  </a:ln>
                  <a:solidFill>
                    <a:srgbClr val="FFFFFF"/>
                  </a:solidFill>
                  <a:effectLst/>
                  <a:uLnTx/>
                  <a:uFillTx/>
                  <a:latin typeface="Arial Narrow" panose="020B0606020202030204" pitchFamily="34" charset="0"/>
                  <a:ea typeface="+mn-ea"/>
                  <a:cs typeface="+mn-cs"/>
                </a:endParaRPr>
              </a:p>
            </p:txBody>
          </p:sp>
          <p:graphicFrame>
            <p:nvGraphicFramePr>
              <p:cNvPr id="694" name="Object 2"/>
              <p:cNvGraphicFramePr>
                <a:graphicFrameLocks noChangeAspect="1"/>
              </p:cNvGraphicFramePr>
              <p:nvPr/>
            </p:nvGraphicFramePr>
            <p:xfrm>
              <a:off x="6551264" y="6321597"/>
              <a:ext cx="190886" cy="166172"/>
            </p:xfrm>
            <a:graphic>
              <a:graphicData uri="http://schemas.openxmlformats.org/presentationml/2006/ole">
                <mc:AlternateContent xmlns:mc="http://schemas.openxmlformats.org/markup-compatibility/2006">
                  <mc:Choice xmlns:v="urn:schemas-microsoft-com:vml" Requires="v">
                    <p:oleObj spid="_x0000_s442539" name="Equation" r:id="rId98" imgW="228600" imgH="241300" progId="Equation.DSMT4">
                      <p:embed/>
                    </p:oleObj>
                  </mc:Choice>
                  <mc:Fallback>
                    <p:oleObj name="Equation" r:id="rId98" imgW="228600" imgH="241300" progId="Equation.DSMT4">
                      <p:embed/>
                      <p:pic>
                        <p:nvPicPr>
                          <p:cNvPr id="694" name="Object 2"/>
                          <p:cNvPicPr>
                            <a:picLocks noChangeAspect="1" noChangeArrowheads="1"/>
                          </p:cNvPicPr>
                          <p:nvPr/>
                        </p:nvPicPr>
                        <p:blipFill>
                          <a:blip r:embed="rId99">
                            <a:extLst>
                              <a:ext uri="{28A0092B-C50C-407E-A947-70E740481C1C}">
                                <a14:useLocalDpi xmlns:a14="http://schemas.microsoft.com/office/drawing/2010/main" val="0"/>
                              </a:ext>
                            </a:extLst>
                          </a:blip>
                          <a:srcRect/>
                          <a:stretch>
                            <a:fillRect/>
                          </a:stretch>
                        </p:blipFill>
                        <p:spPr bwMode="auto">
                          <a:xfrm>
                            <a:off x="6551264" y="6321597"/>
                            <a:ext cx="190886" cy="1661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95" name="Rectangle 694"/>
              <p:cNvSpPr/>
              <p:nvPr/>
            </p:nvSpPr>
            <p:spPr>
              <a:xfrm>
                <a:off x="7107511" y="6309996"/>
                <a:ext cx="232641" cy="189376"/>
              </a:xfrm>
              <a:prstGeom prst="rect">
                <a:avLst/>
              </a:prstGeom>
              <a:solidFill>
                <a:schemeClr val="accent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738" b="0" i="0" u="none" strike="noStrike" kern="1200" cap="none" spc="0" normalizeH="0" baseline="0" noProof="0">
                  <a:ln>
                    <a:noFill/>
                  </a:ln>
                  <a:solidFill>
                    <a:srgbClr val="FFFFFF"/>
                  </a:solidFill>
                  <a:effectLst/>
                  <a:uLnTx/>
                  <a:uFillTx/>
                  <a:latin typeface="Arial Narrow" panose="020B0606020202030204" pitchFamily="34" charset="0"/>
                  <a:ea typeface="+mn-ea"/>
                  <a:cs typeface="+mn-cs"/>
                </a:endParaRPr>
              </a:p>
            </p:txBody>
          </p:sp>
          <p:graphicFrame>
            <p:nvGraphicFramePr>
              <p:cNvPr id="696" name="Object 2"/>
              <p:cNvGraphicFramePr>
                <a:graphicFrameLocks noChangeAspect="1"/>
              </p:cNvGraphicFramePr>
              <p:nvPr/>
            </p:nvGraphicFramePr>
            <p:xfrm>
              <a:off x="7140745" y="6321597"/>
              <a:ext cx="190886" cy="166172"/>
            </p:xfrm>
            <a:graphic>
              <a:graphicData uri="http://schemas.openxmlformats.org/presentationml/2006/ole">
                <mc:AlternateContent xmlns:mc="http://schemas.openxmlformats.org/markup-compatibility/2006">
                  <mc:Choice xmlns:v="urn:schemas-microsoft-com:vml" Requires="v">
                    <p:oleObj spid="_x0000_s442540" name="Equation" r:id="rId100" imgW="228600" imgH="241300" progId="Equation.DSMT4">
                      <p:embed/>
                    </p:oleObj>
                  </mc:Choice>
                  <mc:Fallback>
                    <p:oleObj name="Equation" r:id="rId100" imgW="228600" imgH="241300" progId="Equation.DSMT4">
                      <p:embed/>
                      <p:pic>
                        <p:nvPicPr>
                          <p:cNvPr id="696" name="Object 2"/>
                          <p:cNvPicPr>
                            <a:picLocks noChangeAspect="1" noChangeArrowheads="1"/>
                          </p:cNvPicPr>
                          <p:nvPr/>
                        </p:nvPicPr>
                        <p:blipFill>
                          <a:blip r:embed="rId101">
                            <a:extLst>
                              <a:ext uri="{28A0092B-C50C-407E-A947-70E740481C1C}">
                                <a14:useLocalDpi xmlns:a14="http://schemas.microsoft.com/office/drawing/2010/main" val="0"/>
                              </a:ext>
                            </a:extLst>
                          </a:blip>
                          <a:srcRect/>
                          <a:stretch>
                            <a:fillRect/>
                          </a:stretch>
                        </p:blipFill>
                        <p:spPr bwMode="auto">
                          <a:xfrm>
                            <a:off x="7140745" y="6321597"/>
                            <a:ext cx="190886" cy="1661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97" name="Object 2"/>
              <p:cNvGraphicFramePr>
                <a:graphicFrameLocks noChangeAspect="1"/>
              </p:cNvGraphicFramePr>
              <p:nvPr/>
            </p:nvGraphicFramePr>
            <p:xfrm>
              <a:off x="7735700" y="6321597"/>
              <a:ext cx="190886" cy="166172"/>
            </p:xfrm>
            <a:graphic>
              <a:graphicData uri="http://schemas.openxmlformats.org/presentationml/2006/ole">
                <mc:AlternateContent xmlns:mc="http://schemas.openxmlformats.org/markup-compatibility/2006">
                  <mc:Choice xmlns:v="urn:schemas-microsoft-com:vml" Requires="v">
                    <p:oleObj spid="_x0000_s442541" name="Equation" r:id="rId102" imgW="228600" imgH="241300" progId="Equation.DSMT4">
                      <p:embed/>
                    </p:oleObj>
                  </mc:Choice>
                  <mc:Fallback>
                    <p:oleObj name="Equation" r:id="rId102" imgW="228600" imgH="241300" progId="Equation.DSMT4">
                      <p:embed/>
                      <p:pic>
                        <p:nvPicPr>
                          <p:cNvPr id="697" name="Object 2"/>
                          <p:cNvPicPr>
                            <a:picLocks noChangeAspect="1" noChangeArrowheads="1"/>
                          </p:cNvPicPr>
                          <p:nvPr/>
                        </p:nvPicPr>
                        <p:blipFill>
                          <a:blip r:embed="rId103">
                            <a:extLst>
                              <a:ext uri="{28A0092B-C50C-407E-A947-70E740481C1C}">
                                <a14:useLocalDpi xmlns:a14="http://schemas.microsoft.com/office/drawing/2010/main" val="0"/>
                              </a:ext>
                            </a:extLst>
                          </a:blip>
                          <a:srcRect/>
                          <a:stretch>
                            <a:fillRect/>
                          </a:stretch>
                        </p:blipFill>
                        <p:spPr bwMode="auto">
                          <a:xfrm>
                            <a:off x="7735700" y="6321597"/>
                            <a:ext cx="190886" cy="1661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15" name="Rectangle 714"/>
              <p:cNvSpPr/>
              <p:nvPr/>
            </p:nvSpPr>
            <p:spPr>
              <a:xfrm>
                <a:off x="6549481" y="5901180"/>
                <a:ext cx="176790" cy="161641"/>
              </a:xfrm>
              <a:prstGeom prst="rect">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738" b="0" i="0" u="none" strike="noStrike" kern="1200" cap="none" spc="0" normalizeH="0" baseline="0" noProof="0">
                  <a:ln>
                    <a:noFill/>
                  </a:ln>
                  <a:solidFill>
                    <a:srgbClr val="FFFFFF"/>
                  </a:solidFill>
                  <a:effectLst/>
                  <a:uLnTx/>
                  <a:uFillTx/>
                  <a:latin typeface="Arial Narrow" panose="020B0606020202030204" pitchFamily="34" charset="0"/>
                  <a:ea typeface="+mn-ea"/>
                  <a:cs typeface="+mn-cs"/>
                </a:endParaRPr>
              </a:p>
            </p:txBody>
          </p:sp>
          <p:graphicFrame>
            <p:nvGraphicFramePr>
              <p:cNvPr id="716" name="Object 1731"/>
              <p:cNvGraphicFramePr>
                <a:graphicFrameLocks noChangeAspect="1"/>
              </p:cNvGraphicFramePr>
              <p:nvPr/>
            </p:nvGraphicFramePr>
            <p:xfrm>
              <a:off x="6575732" y="5928121"/>
              <a:ext cx="135389" cy="96706"/>
            </p:xfrm>
            <a:graphic>
              <a:graphicData uri="http://schemas.openxmlformats.org/presentationml/2006/ole">
                <mc:AlternateContent xmlns:mc="http://schemas.openxmlformats.org/markup-compatibility/2006">
                  <mc:Choice xmlns:v="urn:schemas-microsoft-com:vml" Requires="v">
                    <p:oleObj spid="_x0000_s442542" name="Equation" r:id="rId104" imgW="266469" imgH="190335" progId="Equation.DSMT4">
                      <p:embed/>
                    </p:oleObj>
                  </mc:Choice>
                  <mc:Fallback>
                    <p:oleObj name="Equation" r:id="rId104" imgW="266469" imgH="190335" progId="Equation.DSMT4">
                      <p:embed/>
                      <p:pic>
                        <p:nvPicPr>
                          <p:cNvPr id="716" name="Object 1731"/>
                          <p:cNvPicPr>
                            <a:picLocks noChangeAspect="1" noChangeArrowheads="1"/>
                          </p:cNvPicPr>
                          <p:nvPr/>
                        </p:nvPicPr>
                        <p:blipFill>
                          <a:blip r:embed="rId93">
                            <a:extLst>
                              <a:ext uri="{28A0092B-C50C-407E-A947-70E740481C1C}">
                                <a14:useLocalDpi xmlns:a14="http://schemas.microsoft.com/office/drawing/2010/main" val="0"/>
                              </a:ext>
                            </a:extLst>
                          </a:blip>
                          <a:srcRect/>
                          <a:stretch>
                            <a:fillRect/>
                          </a:stretch>
                        </p:blipFill>
                        <p:spPr bwMode="auto">
                          <a:xfrm>
                            <a:off x="6575732" y="5928121"/>
                            <a:ext cx="135389" cy="967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13" name="Rectangle 712"/>
              <p:cNvSpPr/>
              <p:nvPr/>
            </p:nvSpPr>
            <p:spPr>
              <a:xfrm>
                <a:off x="7732947" y="5448360"/>
                <a:ext cx="166172" cy="166172"/>
              </a:xfrm>
              <a:prstGeom prst="rect">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738" b="0" i="0" u="none" strike="noStrike" kern="1200" cap="none" spc="0" normalizeH="0" baseline="0" noProof="0">
                  <a:ln>
                    <a:noFill/>
                  </a:ln>
                  <a:solidFill>
                    <a:srgbClr val="FFFFFF"/>
                  </a:solidFill>
                  <a:effectLst/>
                  <a:uLnTx/>
                  <a:uFillTx/>
                  <a:latin typeface="Arial Narrow" panose="020B0606020202030204" pitchFamily="34" charset="0"/>
                  <a:ea typeface="+mn-ea"/>
                  <a:cs typeface="+mn-cs"/>
                </a:endParaRPr>
              </a:p>
            </p:txBody>
          </p:sp>
          <p:sp>
            <p:nvSpPr>
              <p:cNvPr id="714" name="TextBox 713"/>
              <p:cNvSpPr txBox="1"/>
              <p:nvPr/>
            </p:nvSpPr>
            <p:spPr>
              <a:xfrm>
                <a:off x="7706520" y="5426700"/>
                <a:ext cx="265876" cy="205890"/>
              </a:xfrm>
              <a:prstGeom prst="rect">
                <a:avLst/>
              </a:prstGeom>
              <a:noFill/>
              <a:ln w="12700">
                <a:noFill/>
              </a:ln>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738" b="0" i="0" u="none" strike="noStrike" kern="1200" cap="none" spc="0" normalizeH="0" baseline="0" noProof="0" dirty="0">
                    <a:ln>
                      <a:noFill/>
                    </a:ln>
                    <a:solidFill>
                      <a:srgbClr val="000000"/>
                    </a:solidFill>
                    <a:effectLst/>
                    <a:uLnTx/>
                    <a:uFillTx/>
                    <a:latin typeface="Arial Narrow" pitchFamily="34" charset="0"/>
                    <a:ea typeface="+mn-ea"/>
                    <a:cs typeface="Arial" charset="0"/>
                  </a:rPr>
                  <a:t>=</a:t>
                </a:r>
              </a:p>
            </p:txBody>
          </p:sp>
          <p:sp>
            <p:nvSpPr>
              <p:cNvPr id="711" name="Rectangle 710"/>
              <p:cNvSpPr/>
              <p:nvPr/>
            </p:nvSpPr>
            <p:spPr>
              <a:xfrm>
                <a:off x="7131666" y="5446091"/>
                <a:ext cx="166172" cy="166172"/>
              </a:xfrm>
              <a:prstGeom prst="rect">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738" b="0" i="0" u="none" strike="noStrike" kern="1200" cap="none" spc="0" normalizeH="0" baseline="0" noProof="0">
                  <a:ln>
                    <a:noFill/>
                  </a:ln>
                  <a:solidFill>
                    <a:srgbClr val="FFFFFF"/>
                  </a:solidFill>
                  <a:effectLst/>
                  <a:uLnTx/>
                  <a:uFillTx/>
                  <a:latin typeface="Arial Narrow" panose="020B0606020202030204" pitchFamily="34" charset="0"/>
                  <a:ea typeface="+mn-ea"/>
                  <a:cs typeface="+mn-cs"/>
                </a:endParaRPr>
              </a:p>
            </p:txBody>
          </p:sp>
          <p:sp>
            <p:nvSpPr>
              <p:cNvPr id="712" name="TextBox 711"/>
              <p:cNvSpPr txBox="1"/>
              <p:nvPr/>
            </p:nvSpPr>
            <p:spPr>
              <a:xfrm>
                <a:off x="7106742" y="5422737"/>
                <a:ext cx="265876" cy="205890"/>
              </a:xfrm>
              <a:prstGeom prst="rect">
                <a:avLst/>
              </a:prstGeom>
              <a:noFill/>
              <a:ln w="12700">
                <a:noFill/>
              </a:ln>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738" b="0" i="0" u="none" strike="noStrike" kern="1200" cap="none" spc="0" normalizeH="0" baseline="0" noProof="0" dirty="0">
                    <a:ln>
                      <a:noFill/>
                    </a:ln>
                    <a:solidFill>
                      <a:srgbClr val="000000"/>
                    </a:solidFill>
                    <a:effectLst/>
                    <a:uLnTx/>
                    <a:uFillTx/>
                    <a:latin typeface="Arial Narrow" pitchFamily="34" charset="0"/>
                    <a:ea typeface="+mn-ea"/>
                    <a:cs typeface="Arial" charset="0"/>
                  </a:rPr>
                  <a:t>=</a:t>
                </a:r>
              </a:p>
            </p:txBody>
          </p:sp>
          <p:sp>
            <p:nvSpPr>
              <p:cNvPr id="709" name="Rectangle 708"/>
              <p:cNvSpPr/>
              <p:nvPr/>
            </p:nvSpPr>
            <p:spPr>
              <a:xfrm>
                <a:off x="6550806" y="5450629"/>
                <a:ext cx="166172" cy="166172"/>
              </a:xfrm>
              <a:prstGeom prst="rect">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738" b="0" i="0" u="none" strike="noStrike" kern="1200" cap="none" spc="0" normalizeH="0" baseline="0" noProof="0">
                  <a:ln>
                    <a:noFill/>
                  </a:ln>
                  <a:solidFill>
                    <a:srgbClr val="FFFFFF"/>
                  </a:solidFill>
                  <a:effectLst/>
                  <a:uLnTx/>
                  <a:uFillTx/>
                  <a:latin typeface="Arial Narrow" panose="020B0606020202030204" pitchFamily="34" charset="0"/>
                  <a:ea typeface="+mn-ea"/>
                  <a:cs typeface="+mn-cs"/>
                </a:endParaRPr>
              </a:p>
            </p:txBody>
          </p:sp>
          <p:sp>
            <p:nvSpPr>
              <p:cNvPr id="710" name="TextBox 709"/>
              <p:cNvSpPr txBox="1"/>
              <p:nvPr/>
            </p:nvSpPr>
            <p:spPr>
              <a:xfrm>
                <a:off x="6524379" y="5435777"/>
                <a:ext cx="265876" cy="205890"/>
              </a:xfrm>
              <a:prstGeom prst="rect">
                <a:avLst/>
              </a:prstGeom>
              <a:noFill/>
              <a:ln w="12700">
                <a:noFill/>
              </a:ln>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738" b="0" i="0" u="none" strike="noStrike" kern="1200" cap="none" spc="0" normalizeH="0" baseline="0" noProof="0" dirty="0">
                    <a:ln>
                      <a:noFill/>
                    </a:ln>
                    <a:solidFill>
                      <a:srgbClr val="000000"/>
                    </a:solidFill>
                    <a:effectLst/>
                    <a:uLnTx/>
                    <a:uFillTx/>
                    <a:latin typeface="Arial Narrow" pitchFamily="34" charset="0"/>
                    <a:ea typeface="+mn-ea"/>
                    <a:cs typeface="Arial" charset="0"/>
                  </a:rPr>
                  <a:t>=</a:t>
                </a:r>
              </a:p>
            </p:txBody>
          </p:sp>
          <p:graphicFrame>
            <p:nvGraphicFramePr>
              <p:cNvPr id="833" name="Object 2"/>
              <p:cNvGraphicFramePr>
                <a:graphicFrameLocks noChangeAspect="1"/>
              </p:cNvGraphicFramePr>
              <p:nvPr/>
            </p:nvGraphicFramePr>
            <p:xfrm>
              <a:off x="6717628" y="3572136"/>
              <a:ext cx="162658" cy="120162"/>
            </p:xfrm>
            <a:graphic>
              <a:graphicData uri="http://schemas.openxmlformats.org/presentationml/2006/ole">
                <mc:AlternateContent xmlns:mc="http://schemas.openxmlformats.org/markup-compatibility/2006">
                  <mc:Choice xmlns:v="urn:schemas-microsoft-com:vml" Requires="v">
                    <p:oleObj spid="_x0000_s442543" name="Equation" r:id="rId105" imgW="253780" imgH="203024" progId="Equation.DSMT4">
                      <p:embed/>
                    </p:oleObj>
                  </mc:Choice>
                  <mc:Fallback>
                    <p:oleObj name="Equation" r:id="rId105" imgW="253780" imgH="203024" progId="Equation.DSMT4">
                      <p:embed/>
                      <p:pic>
                        <p:nvPicPr>
                          <p:cNvPr id="833" name="Object 2"/>
                          <p:cNvPicPr>
                            <a:picLocks noChangeAspect="1" noChangeArrowheads="1"/>
                          </p:cNvPicPr>
                          <p:nvPr/>
                        </p:nvPicPr>
                        <p:blipFill>
                          <a:blip r:embed="rId106">
                            <a:extLst>
                              <a:ext uri="{28A0092B-C50C-407E-A947-70E740481C1C}">
                                <a14:useLocalDpi xmlns:a14="http://schemas.microsoft.com/office/drawing/2010/main" val="0"/>
                              </a:ext>
                            </a:extLst>
                          </a:blip>
                          <a:srcRect/>
                          <a:stretch>
                            <a:fillRect/>
                          </a:stretch>
                        </p:blipFill>
                        <p:spPr bwMode="auto">
                          <a:xfrm>
                            <a:off x="6717628" y="3572136"/>
                            <a:ext cx="162658" cy="120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35" name="Oval 834"/>
              <p:cNvSpPr/>
              <p:nvPr/>
            </p:nvSpPr>
            <p:spPr>
              <a:xfrm>
                <a:off x="6623998" y="3828187"/>
                <a:ext cx="132938" cy="132938"/>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738" b="1" i="0" u="none" strike="noStrike" kern="1200" cap="none" spc="0" normalizeH="0" baseline="0" noProof="0" dirty="0">
                    <a:ln>
                      <a:noFill/>
                    </a:ln>
                    <a:solidFill>
                      <a:srgbClr val="FFFFFF"/>
                    </a:solidFill>
                    <a:effectLst/>
                    <a:uLnTx/>
                    <a:uFillTx/>
                    <a:latin typeface="Arial Narrow" panose="020B0606020202030204" pitchFamily="34" charset="0"/>
                    <a:ea typeface="+mn-ea"/>
                    <a:cs typeface="+mn-cs"/>
                  </a:rPr>
                  <a:t>1</a:t>
                </a:r>
              </a:p>
            </p:txBody>
          </p:sp>
          <p:sp>
            <p:nvSpPr>
              <p:cNvPr id="836" name="Oval 835"/>
              <p:cNvSpPr/>
              <p:nvPr/>
            </p:nvSpPr>
            <p:spPr>
              <a:xfrm>
                <a:off x="5827450" y="4318952"/>
                <a:ext cx="132938" cy="132938"/>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738" b="1" i="0" u="none" strike="noStrike" kern="1200" cap="none" spc="0" normalizeH="0" baseline="0" noProof="0" dirty="0">
                    <a:ln>
                      <a:noFill/>
                    </a:ln>
                    <a:solidFill>
                      <a:srgbClr val="FFFFFF"/>
                    </a:solidFill>
                    <a:effectLst/>
                    <a:uLnTx/>
                    <a:uFillTx/>
                    <a:latin typeface="Arial Narrow" panose="020B0606020202030204" pitchFamily="34" charset="0"/>
                    <a:ea typeface="+mn-ea"/>
                    <a:cs typeface="+mn-cs"/>
                  </a:rPr>
                  <a:t>2</a:t>
                </a:r>
              </a:p>
            </p:txBody>
          </p:sp>
          <p:sp>
            <p:nvSpPr>
              <p:cNvPr id="837" name="Oval 836"/>
              <p:cNvSpPr/>
              <p:nvPr/>
            </p:nvSpPr>
            <p:spPr>
              <a:xfrm>
                <a:off x="5527891" y="4318500"/>
                <a:ext cx="132938" cy="132938"/>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738" b="1" i="0" u="none" strike="noStrike" kern="1200" cap="none" spc="0" normalizeH="0" baseline="0" noProof="0" dirty="0">
                    <a:ln>
                      <a:noFill/>
                    </a:ln>
                    <a:solidFill>
                      <a:srgbClr val="FFFFFF"/>
                    </a:solidFill>
                    <a:effectLst/>
                    <a:uLnTx/>
                    <a:uFillTx/>
                    <a:latin typeface="Arial Narrow" panose="020B0606020202030204" pitchFamily="34" charset="0"/>
                    <a:ea typeface="+mn-ea"/>
                    <a:cs typeface="+mn-cs"/>
                  </a:rPr>
                  <a:t>3</a:t>
                </a:r>
              </a:p>
            </p:txBody>
          </p:sp>
          <p:sp>
            <p:nvSpPr>
              <p:cNvPr id="838" name="Oval 837"/>
              <p:cNvSpPr/>
              <p:nvPr/>
            </p:nvSpPr>
            <p:spPr>
              <a:xfrm>
                <a:off x="7572738" y="4319673"/>
                <a:ext cx="132938" cy="132938"/>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738" b="1" i="0" u="none" strike="noStrike" kern="1200" cap="none" spc="0" normalizeH="0" baseline="0" noProof="0" dirty="0">
                    <a:ln>
                      <a:noFill/>
                    </a:ln>
                    <a:solidFill>
                      <a:srgbClr val="FFFFFF"/>
                    </a:solidFill>
                    <a:effectLst/>
                    <a:uLnTx/>
                    <a:uFillTx/>
                    <a:latin typeface="Arial Narrow" panose="020B0606020202030204" pitchFamily="34" charset="0"/>
                    <a:ea typeface="+mn-ea"/>
                    <a:cs typeface="+mn-cs"/>
                  </a:rPr>
                  <a:t>2</a:t>
                </a:r>
              </a:p>
            </p:txBody>
          </p:sp>
          <p:sp>
            <p:nvSpPr>
              <p:cNvPr id="839" name="Oval 838"/>
              <p:cNvSpPr/>
              <p:nvPr/>
            </p:nvSpPr>
            <p:spPr>
              <a:xfrm>
                <a:off x="7277983" y="4319221"/>
                <a:ext cx="132938" cy="132938"/>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738" b="1" i="0" u="none" strike="noStrike" kern="1200" cap="none" spc="0" normalizeH="0" baseline="0" noProof="0" dirty="0">
                    <a:ln>
                      <a:noFill/>
                    </a:ln>
                    <a:solidFill>
                      <a:srgbClr val="FFFFFF"/>
                    </a:solidFill>
                    <a:effectLst/>
                    <a:uLnTx/>
                    <a:uFillTx/>
                    <a:latin typeface="Arial Narrow" panose="020B0606020202030204" pitchFamily="34" charset="0"/>
                    <a:ea typeface="+mn-ea"/>
                    <a:cs typeface="+mn-cs"/>
                  </a:rPr>
                  <a:t>3</a:t>
                </a:r>
              </a:p>
            </p:txBody>
          </p:sp>
          <p:cxnSp>
            <p:nvCxnSpPr>
              <p:cNvPr id="849" name="Elbow Connector 341"/>
              <p:cNvCxnSpPr>
                <a:stCxn id="384" idx="2"/>
                <a:endCxn id="709" idx="1"/>
              </p:cNvCxnSpPr>
              <p:nvPr/>
            </p:nvCxnSpPr>
            <p:spPr>
              <a:xfrm rot="16200000" flipH="1">
                <a:off x="5917518" y="4900426"/>
                <a:ext cx="1061495" cy="205082"/>
              </a:xfrm>
              <a:prstGeom prst="bentConnector2">
                <a:avLst/>
              </a:prstGeom>
              <a:ln>
                <a:solidFill>
                  <a:schemeClr val="accent1">
                    <a:lumMod val="2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717" name="Rectangle 716"/>
              <p:cNvSpPr/>
              <p:nvPr/>
            </p:nvSpPr>
            <p:spPr>
              <a:xfrm>
                <a:off x="6263624" y="4920974"/>
                <a:ext cx="176790" cy="161641"/>
              </a:xfrm>
              <a:prstGeom prst="rect">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738" b="0" i="0" u="none" strike="noStrike" kern="1200" cap="none" spc="0" normalizeH="0" baseline="0" noProof="0">
                  <a:ln>
                    <a:noFill/>
                  </a:ln>
                  <a:solidFill>
                    <a:srgbClr val="FFFFFF"/>
                  </a:solidFill>
                  <a:effectLst/>
                  <a:uLnTx/>
                  <a:uFillTx/>
                  <a:latin typeface="Arial Narrow" panose="020B0606020202030204" pitchFamily="34" charset="0"/>
                  <a:ea typeface="+mn-ea"/>
                  <a:cs typeface="+mn-cs"/>
                </a:endParaRPr>
              </a:p>
            </p:txBody>
          </p:sp>
          <p:graphicFrame>
            <p:nvGraphicFramePr>
              <p:cNvPr id="718" name="Object 1731"/>
              <p:cNvGraphicFramePr>
                <a:graphicFrameLocks noChangeAspect="1"/>
              </p:cNvGraphicFramePr>
              <p:nvPr/>
            </p:nvGraphicFramePr>
            <p:xfrm>
              <a:off x="6290646" y="4947390"/>
              <a:ext cx="133350" cy="96715"/>
            </p:xfrm>
            <a:graphic>
              <a:graphicData uri="http://schemas.openxmlformats.org/presentationml/2006/ole">
                <mc:AlternateContent xmlns:mc="http://schemas.openxmlformats.org/markup-compatibility/2006">
                  <mc:Choice xmlns:v="urn:schemas-microsoft-com:vml" Requires="v">
                    <p:oleObj spid="_x0000_s442544" name="Equation" r:id="rId107" imgW="266469" imgH="190335" progId="Equation.DSMT4">
                      <p:embed/>
                    </p:oleObj>
                  </mc:Choice>
                  <mc:Fallback>
                    <p:oleObj name="Equation" r:id="rId107" imgW="266469" imgH="190335" progId="Equation.DSMT4">
                      <p:embed/>
                      <p:pic>
                        <p:nvPicPr>
                          <p:cNvPr id="718" name="Object 1731"/>
                          <p:cNvPicPr>
                            <a:picLocks noChangeAspect="1" noChangeArrowheads="1"/>
                          </p:cNvPicPr>
                          <p:nvPr/>
                        </p:nvPicPr>
                        <p:blipFill>
                          <a:blip r:embed="rId85">
                            <a:extLst>
                              <a:ext uri="{28A0092B-C50C-407E-A947-70E740481C1C}">
                                <a14:useLocalDpi xmlns:a14="http://schemas.microsoft.com/office/drawing/2010/main" val="0"/>
                              </a:ext>
                            </a:extLst>
                          </a:blip>
                          <a:srcRect/>
                          <a:stretch>
                            <a:fillRect/>
                          </a:stretch>
                        </p:blipFill>
                        <p:spPr bwMode="auto">
                          <a:xfrm>
                            <a:off x="6290646" y="4947390"/>
                            <a:ext cx="133350" cy="967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77" name="Oval 876"/>
              <p:cNvSpPr/>
              <p:nvPr/>
            </p:nvSpPr>
            <p:spPr>
              <a:xfrm>
                <a:off x="4499096" y="5065176"/>
                <a:ext cx="132938" cy="132938"/>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738" b="1" i="0" u="none" strike="noStrike" kern="1200" cap="none" spc="0" normalizeH="0" baseline="0" noProof="0" dirty="0">
                    <a:ln>
                      <a:noFill/>
                    </a:ln>
                    <a:solidFill>
                      <a:srgbClr val="FFFFFF"/>
                    </a:solidFill>
                    <a:effectLst/>
                    <a:uLnTx/>
                    <a:uFillTx/>
                    <a:latin typeface="Arial Narrow" panose="020B0606020202030204" pitchFamily="34" charset="0"/>
                    <a:ea typeface="+mn-ea"/>
                    <a:cs typeface="+mn-cs"/>
                  </a:rPr>
                  <a:t>2</a:t>
                </a:r>
              </a:p>
            </p:txBody>
          </p:sp>
          <p:sp>
            <p:nvSpPr>
              <p:cNvPr id="878" name="Oval 877"/>
              <p:cNvSpPr/>
              <p:nvPr/>
            </p:nvSpPr>
            <p:spPr>
              <a:xfrm>
                <a:off x="4995662" y="5466868"/>
                <a:ext cx="132938" cy="132938"/>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738" b="1" i="0" u="none" strike="noStrike" kern="1200" cap="none" spc="0" normalizeH="0" baseline="0" noProof="0" dirty="0">
                    <a:ln>
                      <a:noFill/>
                    </a:ln>
                    <a:solidFill>
                      <a:srgbClr val="FFFFFF"/>
                    </a:solidFill>
                    <a:effectLst/>
                    <a:uLnTx/>
                    <a:uFillTx/>
                    <a:latin typeface="Arial Narrow" panose="020B0606020202030204" pitchFamily="34" charset="0"/>
                    <a:ea typeface="+mn-ea"/>
                    <a:cs typeface="+mn-cs"/>
                  </a:rPr>
                  <a:t>3</a:t>
                </a:r>
              </a:p>
            </p:txBody>
          </p:sp>
          <p:sp>
            <p:nvSpPr>
              <p:cNvPr id="885" name="Oval 884"/>
              <p:cNvSpPr/>
              <p:nvPr/>
            </p:nvSpPr>
            <p:spPr>
              <a:xfrm>
                <a:off x="4806834" y="5798606"/>
                <a:ext cx="132938" cy="132938"/>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738" b="1" i="0" u="none" strike="noStrike" kern="1200" cap="none" spc="0" normalizeH="0" baseline="0" noProof="0" dirty="0">
                    <a:ln>
                      <a:noFill/>
                    </a:ln>
                    <a:solidFill>
                      <a:srgbClr val="FFFFFF"/>
                    </a:solidFill>
                    <a:effectLst/>
                    <a:uLnTx/>
                    <a:uFillTx/>
                    <a:latin typeface="Arial Narrow" panose="020B0606020202030204" pitchFamily="34" charset="0"/>
                    <a:ea typeface="+mn-ea"/>
                    <a:cs typeface="+mn-cs"/>
                  </a:rPr>
                  <a:t>4</a:t>
                </a:r>
              </a:p>
            </p:txBody>
          </p:sp>
          <p:graphicFrame>
            <p:nvGraphicFramePr>
              <p:cNvPr id="778431" name="Object 191"/>
              <p:cNvGraphicFramePr>
                <a:graphicFrameLocks noChangeAspect="1"/>
              </p:cNvGraphicFramePr>
              <p:nvPr/>
            </p:nvGraphicFramePr>
            <p:xfrm>
              <a:off x="6354114" y="5214659"/>
              <a:ext cx="186104" cy="193431"/>
            </p:xfrm>
            <a:graphic>
              <a:graphicData uri="http://schemas.openxmlformats.org/presentationml/2006/ole">
                <mc:AlternateContent xmlns:mc="http://schemas.openxmlformats.org/markup-compatibility/2006">
                  <mc:Choice xmlns:v="urn:schemas-microsoft-com:vml" Requires="v">
                    <p:oleObj spid="_x0000_s442545" name="Equation" r:id="rId108" imgW="228501" imgH="253890" progId="Equation.DSMT4">
                      <p:embed/>
                    </p:oleObj>
                  </mc:Choice>
                  <mc:Fallback>
                    <p:oleObj name="Equation" r:id="rId108" imgW="228501" imgH="253890" progId="Equation.DSMT4">
                      <p:embed/>
                      <p:pic>
                        <p:nvPicPr>
                          <p:cNvPr id="778431" name="Object 191"/>
                          <p:cNvPicPr>
                            <a:picLocks noChangeAspect="1" noChangeArrowheads="1"/>
                          </p:cNvPicPr>
                          <p:nvPr/>
                        </p:nvPicPr>
                        <p:blipFill>
                          <a:blip r:embed="rId109">
                            <a:extLst>
                              <a:ext uri="{28A0092B-C50C-407E-A947-70E740481C1C}">
                                <a14:useLocalDpi xmlns:a14="http://schemas.microsoft.com/office/drawing/2010/main" val="0"/>
                              </a:ext>
                            </a:extLst>
                          </a:blip>
                          <a:srcRect/>
                          <a:stretch>
                            <a:fillRect/>
                          </a:stretch>
                        </p:blipFill>
                        <p:spPr bwMode="auto">
                          <a:xfrm>
                            <a:off x="6354114" y="5214659"/>
                            <a:ext cx="186104" cy="1934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78432" name="Object 192"/>
              <p:cNvGraphicFramePr>
                <a:graphicFrameLocks noChangeAspect="1"/>
              </p:cNvGraphicFramePr>
              <p:nvPr/>
            </p:nvGraphicFramePr>
            <p:xfrm>
              <a:off x="4598442" y="4509602"/>
              <a:ext cx="186103" cy="191966"/>
            </p:xfrm>
            <a:graphic>
              <a:graphicData uri="http://schemas.openxmlformats.org/presentationml/2006/ole">
                <mc:AlternateContent xmlns:mc="http://schemas.openxmlformats.org/markup-compatibility/2006">
                  <mc:Choice xmlns:v="urn:schemas-microsoft-com:vml" Requires="v">
                    <p:oleObj spid="_x0000_s442546" name="Equation" r:id="rId110" imgW="228501" imgH="253890" progId="Equation.DSMT4">
                      <p:embed/>
                    </p:oleObj>
                  </mc:Choice>
                  <mc:Fallback>
                    <p:oleObj name="Equation" r:id="rId110" imgW="228501" imgH="253890" progId="Equation.DSMT4">
                      <p:embed/>
                      <p:pic>
                        <p:nvPicPr>
                          <p:cNvPr id="778432" name="Object 192"/>
                          <p:cNvPicPr>
                            <a:picLocks noChangeAspect="1" noChangeArrowheads="1"/>
                          </p:cNvPicPr>
                          <p:nvPr/>
                        </p:nvPicPr>
                        <p:blipFill>
                          <a:blip r:embed="rId111">
                            <a:extLst>
                              <a:ext uri="{28A0092B-C50C-407E-A947-70E740481C1C}">
                                <a14:useLocalDpi xmlns:a14="http://schemas.microsoft.com/office/drawing/2010/main" val="0"/>
                              </a:ext>
                            </a:extLst>
                          </a:blip>
                          <a:srcRect/>
                          <a:stretch>
                            <a:fillRect/>
                          </a:stretch>
                        </p:blipFill>
                        <p:spPr bwMode="auto">
                          <a:xfrm>
                            <a:off x="4598442" y="4509602"/>
                            <a:ext cx="186103" cy="1919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78433" name="Object 193"/>
              <p:cNvGraphicFramePr>
                <a:graphicFrameLocks noChangeAspect="1"/>
              </p:cNvGraphicFramePr>
              <p:nvPr/>
            </p:nvGraphicFramePr>
            <p:xfrm>
              <a:off x="4599481" y="5214659"/>
              <a:ext cx="186103" cy="193431"/>
            </p:xfrm>
            <a:graphic>
              <a:graphicData uri="http://schemas.openxmlformats.org/presentationml/2006/ole">
                <mc:AlternateContent xmlns:mc="http://schemas.openxmlformats.org/markup-compatibility/2006">
                  <mc:Choice xmlns:v="urn:schemas-microsoft-com:vml" Requires="v">
                    <p:oleObj spid="_x0000_s442547" name="Equation" r:id="rId112" imgW="228501" imgH="253890" progId="Equation.DSMT4">
                      <p:embed/>
                    </p:oleObj>
                  </mc:Choice>
                  <mc:Fallback>
                    <p:oleObj name="Equation" r:id="rId112" imgW="228501" imgH="253890" progId="Equation.DSMT4">
                      <p:embed/>
                      <p:pic>
                        <p:nvPicPr>
                          <p:cNvPr id="778433" name="Object 193"/>
                          <p:cNvPicPr>
                            <a:picLocks noChangeAspect="1" noChangeArrowheads="1"/>
                          </p:cNvPicPr>
                          <p:nvPr/>
                        </p:nvPicPr>
                        <p:blipFill>
                          <a:blip r:embed="rId113">
                            <a:extLst>
                              <a:ext uri="{28A0092B-C50C-407E-A947-70E740481C1C}">
                                <a14:useLocalDpi xmlns:a14="http://schemas.microsoft.com/office/drawing/2010/main" val="0"/>
                              </a:ext>
                            </a:extLst>
                          </a:blip>
                          <a:srcRect/>
                          <a:stretch>
                            <a:fillRect/>
                          </a:stretch>
                        </p:blipFill>
                        <p:spPr bwMode="auto">
                          <a:xfrm>
                            <a:off x="4599481" y="5214659"/>
                            <a:ext cx="186103" cy="1934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44" name="Oval 843"/>
              <p:cNvSpPr/>
              <p:nvPr/>
            </p:nvSpPr>
            <p:spPr>
              <a:xfrm>
                <a:off x="4494584" y="4807911"/>
                <a:ext cx="132938" cy="132938"/>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738" b="1" i="0" u="none" strike="noStrike" kern="1200" cap="none" spc="0" normalizeH="0" baseline="0" noProof="0" dirty="0">
                    <a:ln>
                      <a:noFill/>
                    </a:ln>
                    <a:solidFill>
                      <a:srgbClr val="FFFFFF"/>
                    </a:solidFill>
                    <a:effectLst/>
                    <a:uLnTx/>
                    <a:uFillTx/>
                    <a:latin typeface="Arial Narrow" panose="020B0606020202030204" pitchFamily="34" charset="0"/>
                    <a:ea typeface="+mn-ea"/>
                    <a:cs typeface="+mn-cs"/>
                  </a:rPr>
                  <a:t>6</a:t>
                </a:r>
              </a:p>
            </p:txBody>
          </p:sp>
          <p:sp>
            <p:nvSpPr>
              <p:cNvPr id="886" name="Oval 885"/>
              <p:cNvSpPr/>
              <p:nvPr/>
            </p:nvSpPr>
            <p:spPr>
              <a:xfrm>
                <a:off x="6283888" y="4807911"/>
                <a:ext cx="132938" cy="132938"/>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738" b="1" i="0" u="none" strike="noStrike" kern="1200" cap="none" spc="0" normalizeH="0" baseline="0" noProof="0" dirty="0">
                    <a:ln>
                      <a:noFill/>
                    </a:ln>
                    <a:solidFill>
                      <a:srgbClr val="FFFFFF"/>
                    </a:solidFill>
                    <a:effectLst/>
                    <a:uLnTx/>
                    <a:uFillTx/>
                    <a:latin typeface="Arial Narrow" panose="020B0606020202030204" pitchFamily="34" charset="0"/>
                    <a:ea typeface="+mn-ea"/>
                    <a:cs typeface="+mn-cs"/>
                  </a:rPr>
                  <a:t>6</a:t>
                </a:r>
              </a:p>
            </p:txBody>
          </p:sp>
          <p:sp>
            <p:nvSpPr>
              <p:cNvPr id="351" name="Oval 350"/>
              <p:cNvSpPr/>
              <p:nvPr/>
            </p:nvSpPr>
            <p:spPr>
              <a:xfrm>
                <a:off x="4858592" y="4179605"/>
                <a:ext cx="132938" cy="132938"/>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738" b="1" i="0" u="none" strike="noStrike" kern="1200" cap="none" spc="0" normalizeH="0" baseline="0" noProof="0" dirty="0">
                    <a:ln>
                      <a:noFill/>
                    </a:ln>
                    <a:solidFill>
                      <a:srgbClr val="FFFFFF"/>
                    </a:solidFill>
                    <a:effectLst/>
                    <a:uLnTx/>
                    <a:uFillTx/>
                    <a:latin typeface="Arial Narrow" panose="020B0606020202030204" pitchFamily="34" charset="0"/>
                    <a:ea typeface="+mn-ea"/>
                    <a:cs typeface="+mn-cs"/>
                  </a:rPr>
                  <a:t>5</a:t>
                </a:r>
              </a:p>
            </p:txBody>
          </p:sp>
          <p:graphicFrame>
            <p:nvGraphicFramePr>
              <p:cNvPr id="778437" name="Object 197"/>
              <p:cNvGraphicFramePr>
                <a:graphicFrameLocks noChangeAspect="1"/>
              </p:cNvGraphicFramePr>
              <p:nvPr/>
            </p:nvGraphicFramePr>
            <p:xfrm>
              <a:off x="6352507" y="4512533"/>
              <a:ext cx="196362" cy="191966"/>
            </p:xfrm>
            <a:graphic>
              <a:graphicData uri="http://schemas.openxmlformats.org/presentationml/2006/ole">
                <mc:AlternateContent xmlns:mc="http://schemas.openxmlformats.org/markup-compatibility/2006">
                  <mc:Choice xmlns:v="urn:schemas-microsoft-com:vml" Requires="v">
                    <p:oleObj spid="_x0000_s442548" name="Equation" r:id="rId114" imgW="241195" imgH="253890" progId="Equation.DSMT4">
                      <p:embed/>
                    </p:oleObj>
                  </mc:Choice>
                  <mc:Fallback>
                    <p:oleObj name="Equation" r:id="rId114" imgW="241195" imgH="253890" progId="Equation.DSMT4">
                      <p:embed/>
                      <p:pic>
                        <p:nvPicPr>
                          <p:cNvPr id="778437" name="Object 197"/>
                          <p:cNvPicPr>
                            <a:picLocks noChangeAspect="1" noChangeArrowheads="1"/>
                          </p:cNvPicPr>
                          <p:nvPr/>
                        </p:nvPicPr>
                        <p:blipFill>
                          <a:blip r:embed="rId115">
                            <a:extLst>
                              <a:ext uri="{28A0092B-C50C-407E-A947-70E740481C1C}">
                                <a14:useLocalDpi xmlns:a14="http://schemas.microsoft.com/office/drawing/2010/main" val="0"/>
                              </a:ext>
                            </a:extLst>
                          </a:blip>
                          <a:srcRect/>
                          <a:stretch>
                            <a:fillRect/>
                          </a:stretch>
                        </p:blipFill>
                        <p:spPr bwMode="auto">
                          <a:xfrm>
                            <a:off x="6352507" y="4512533"/>
                            <a:ext cx="196362" cy="1919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58" name="Rectangle 357"/>
              <p:cNvSpPr/>
              <p:nvPr/>
            </p:nvSpPr>
            <p:spPr>
              <a:xfrm>
                <a:off x="4494469" y="3550069"/>
                <a:ext cx="176790" cy="161641"/>
              </a:xfrm>
              <a:prstGeom prst="rect">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662" b="0" i="0" u="none" strike="noStrike" kern="1200" cap="none" spc="0" normalizeH="0" baseline="0" noProof="0">
                  <a:ln>
                    <a:noFill/>
                  </a:ln>
                  <a:solidFill>
                    <a:srgbClr val="FFFFFF"/>
                  </a:solidFill>
                  <a:effectLst/>
                  <a:uLnTx/>
                  <a:uFillTx/>
                  <a:latin typeface="Arial Narrow" panose="020B0606020202030204" pitchFamily="34" charset="0"/>
                  <a:ea typeface="+mn-ea"/>
                  <a:cs typeface="+mn-cs"/>
                </a:endParaRPr>
              </a:p>
            </p:txBody>
          </p:sp>
          <p:graphicFrame>
            <p:nvGraphicFramePr>
              <p:cNvPr id="360" name="Object 1731"/>
              <p:cNvGraphicFramePr>
                <a:graphicFrameLocks noChangeAspect="1"/>
              </p:cNvGraphicFramePr>
              <p:nvPr/>
            </p:nvGraphicFramePr>
            <p:xfrm>
              <a:off x="4512178" y="3576737"/>
              <a:ext cx="139212" cy="95250"/>
            </p:xfrm>
            <a:graphic>
              <a:graphicData uri="http://schemas.openxmlformats.org/presentationml/2006/ole">
                <mc:AlternateContent xmlns:mc="http://schemas.openxmlformats.org/markup-compatibility/2006">
                  <mc:Choice xmlns:v="urn:schemas-microsoft-com:vml" Requires="v">
                    <p:oleObj spid="_x0000_s442549" name="Equation" r:id="rId116" imgW="279400" imgH="190500" progId="Equation.DSMT4">
                      <p:embed/>
                    </p:oleObj>
                  </mc:Choice>
                  <mc:Fallback>
                    <p:oleObj name="Equation" r:id="rId116" imgW="279400" imgH="190500" progId="Equation.DSMT4">
                      <p:embed/>
                      <p:pic>
                        <p:nvPicPr>
                          <p:cNvPr id="360" name="Object 1731"/>
                          <p:cNvPicPr>
                            <a:picLocks noChangeAspect="1" noChangeArrowheads="1"/>
                          </p:cNvPicPr>
                          <p:nvPr/>
                        </p:nvPicPr>
                        <p:blipFill>
                          <a:blip r:embed="rId117">
                            <a:extLst>
                              <a:ext uri="{28A0092B-C50C-407E-A947-70E740481C1C}">
                                <a14:useLocalDpi xmlns:a14="http://schemas.microsoft.com/office/drawing/2010/main" val="0"/>
                              </a:ext>
                            </a:extLst>
                          </a:blip>
                          <a:srcRect/>
                          <a:stretch>
                            <a:fillRect/>
                          </a:stretch>
                        </p:blipFill>
                        <p:spPr bwMode="auto">
                          <a:xfrm>
                            <a:off x="4512178" y="3576737"/>
                            <a:ext cx="139212" cy="95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cxnSp>
            <p:nvCxnSpPr>
              <p:cNvPr id="361" name="Elbow Connector 341"/>
              <p:cNvCxnSpPr>
                <a:stCxn id="891" idx="1"/>
                <a:endCxn id="358" idx="2"/>
              </p:cNvCxnSpPr>
              <p:nvPr/>
            </p:nvCxnSpPr>
            <p:spPr>
              <a:xfrm rot="10800000">
                <a:off x="4582865" y="3711711"/>
                <a:ext cx="261053" cy="673421"/>
              </a:xfrm>
              <a:prstGeom prst="bentConnector2">
                <a:avLst/>
              </a:prstGeom>
              <a:ln>
                <a:solidFill>
                  <a:schemeClr val="accent1">
                    <a:lumMod val="2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370" name="Group 369"/>
              <p:cNvGrpSpPr/>
              <p:nvPr/>
            </p:nvGrpSpPr>
            <p:grpSpPr>
              <a:xfrm>
                <a:off x="4474874" y="4288521"/>
                <a:ext cx="265876" cy="205890"/>
                <a:chOff x="4260173" y="4086678"/>
                <a:chExt cx="288032" cy="223048"/>
              </a:xfrm>
            </p:grpSpPr>
            <p:sp>
              <p:nvSpPr>
                <p:cNvPr id="371" name="Rectangle 370"/>
                <p:cNvSpPr/>
                <p:nvPr/>
              </p:nvSpPr>
              <p:spPr>
                <a:xfrm>
                  <a:off x="4288802" y="4102768"/>
                  <a:ext cx="180020" cy="180020"/>
                </a:xfrm>
                <a:prstGeom prst="rect">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738" b="0" i="0" u="none" strike="noStrike" kern="1200" cap="none" spc="0" normalizeH="0" baseline="0" noProof="0">
                    <a:ln>
                      <a:noFill/>
                    </a:ln>
                    <a:solidFill>
                      <a:srgbClr val="FFFFFF"/>
                    </a:solidFill>
                    <a:effectLst/>
                    <a:uLnTx/>
                    <a:uFillTx/>
                    <a:latin typeface="Arial Narrow" panose="020B0606020202030204" pitchFamily="34" charset="0"/>
                    <a:ea typeface="+mn-ea"/>
                    <a:cs typeface="+mn-cs"/>
                  </a:endParaRPr>
                </a:p>
              </p:txBody>
            </p:sp>
            <p:sp>
              <p:nvSpPr>
                <p:cNvPr id="372" name="TextBox 371"/>
                <p:cNvSpPr txBox="1"/>
                <p:nvPr/>
              </p:nvSpPr>
              <p:spPr>
                <a:xfrm>
                  <a:off x="4260173" y="4086678"/>
                  <a:ext cx="288032" cy="223048"/>
                </a:xfrm>
                <a:prstGeom prst="rect">
                  <a:avLst/>
                </a:prstGeom>
                <a:noFill/>
                <a:ln w="12700">
                  <a:noFill/>
                </a:ln>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738" b="0" i="0" u="none" strike="noStrike" kern="1200" cap="none" spc="0" normalizeH="0" baseline="0" noProof="0" dirty="0">
                      <a:ln>
                        <a:noFill/>
                      </a:ln>
                      <a:solidFill>
                        <a:srgbClr val="000000"/>
                      </a:solidFill>
                      <a:effectLst/>
                      <a:uLnTx/>
                      <a:uFillTx/>
                      <a:latin typeface="Arial Narrow" pitchFamily="34" charset="0"/>
                      <a:ea typeface="+mn-ea"/>
                      <a:cs typeface="Arial" charset="0"/>
                    </a:rPr>
                    <a:t>=</a:t>
                  </a:r>
                </a:p>
              </p:txBody>
            </p:sp>
          </p:grpSp>
          <p:sp>
            <p:nvSpPr>
              <p:cNvPr id="375" name="Oval 374"/>
              <p:cNvSpPr/>
              <p:nvPr/>
            </p:nvSpPr>
            <p:spPr>
              <a:xfrm>
                <a:off x="4519544" y="3694482"/>
                <a:ext cx="132938" cy="132938"/>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738" b="1" i="0" u="none" strike="noStrike" kern="1200" cap="none" spc="0" normalizeH="0" baseline="0" noProof="0" dirty="0">
                    <a:ln>
                      <a:noFill/>
                    </a:ln>
                    <a:solidFill>
                      <a:srgbClr val="FFFFFF"/>
                    </a:solidFill>
                    <a:effectLst/>
                    <a:uLnTx/>
                    <a:uFillTx/>
                    <a:latin typeface="Arial Narrow" panose="020B0606020202030204" pitchFamily="34" charset="0"/>
                    <a:ea typeface="+mn-ea"/>
                    <a:cs typeface="+mn-cs"/>
                  </a:rPr>
                  <a:t>2</a:t>
                </a:r>
              </a:p>
            </p:txBody>
          </p:sp>
          <p:grpSp>
            <p:nvGrpSpPr>
              <p:cNvPr id="380" name="Group 379"/>
              <p:cNvGrpSpPr/>
              <p:nvPr/>
            </p:nvGrpSpPr>
            <p:grpSpPr>
              <a:xfrm>
                <a:off x="6236210" y="4291196"/>
                <a:ext cx="265876" cy="205890"/>
                <a:chOff x="4260173" y="4086678"/>
                <a:chExt cx="288032" cy="223048"/>
              </a:xfrm>
            </p:grpSpPr>
            <p:sp>
              <p:nvSpPr>
                <p:cNvPr id="384" name="Rectangle 383"/>
                <p:cNvSpPr/>
                <p:nvPr/>
              </p:nvSpPr>
              <p:spPr>
                <a:xfrm>
                  <a:off x="4288802" y="4102768"/>
                  <a:ext cx="180020" cy="180020"/>
                </a:xfrm>
                <a:prstGeom prst="rect">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738" b="0" i="0" u="none" strike="noStrike" kern="1200" cap="none" spc="0" normalizeH="0" baseline="0" noProof="0">
                    <a:ln>
                      <a:noFill/>
                    </a:ln>
                    <a:solidFill>
                      <a:srgbClr val="FFFFFF"/>
                    </a:solidFill>
                    <a:effectLst/>
                    <a:uLnTx/>
                    <a:uFillTx/>
                    <a:latin typeface="Arial Narrow" panose="020B0606020202030204" pitchFamily="34" charset="0"/>
                    <a:ea typeface="+mn-ea"/>
                    <a:cs typeface="+mn-cs"/>
                  </a:endParaRPr>
                </a:p>
              </p:txBody>
            </p:sp>
            <p:sp>
              <p:nvSpPr>
                <p:cNvPr id="387" name="TextBox 386"/>
                <p:cNvSpPr txBox="1"/>
                <p:nvPr/>
              </p:nvSpPr>
              <p:spPr>
                <a:xfrm>
                  <a:off x="4260173" y="4086678"/>
                  <a:ext cx="288032" cy="223048"/>
                </a:xfrm>
                <a:prstGeom prst="rect">
                  <a:avLst/>
                </a:prstGeom>
                <a:noFill/>
                <a:ln w="12700">
                  <a:noFill/>
                </a:ln>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738" b="0" i="0" u="none" strike="noStrike" kern="1200" cap="none" spc="0" normalizeH="0" baseline="0" noProof="0" dirty="0">
                      <a:ln>
                        <a:noFill/>
                      </a:ln>
                      <a:solidFill>
                        <a:srgbClr val="000000"/>
                      </a:solidFill>
                      <a:effectLst/>
                      <a:uLnTx/>
                      <a:uFillTx/>
                      <a:latin typeface="Arial Narrow" pitchFamily="34" charset="0"/>
                      <a:ea typeface="+mn-ea"/>
                      <a:cs typeface="Arial" charset="0"/>
                    </a:rPr>
                    <a:t>=</a:t>
                  </a:r>
                </a:p>
              </p:txBody>
            </p:sp>
          </p:grpSp>
          <p:sp>
            <p:nvSpPr>
              <p:cNvPr id="404" name="Oval 403"/>
              <p:cNvSpPr/>
              <p:nvPr/>
            </p:nvSpPr>
            <p:spPr>
              <a:xfrm>
                <a:off x="5795100" y="5466868"/>
                <a:ext cx="132938" cy="132938"/>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738" b="1" i="0" u="none" strike="noStrike" kern="1200" cap="none" spc="0" normalizeH="0" baseline="0" noProof="0" dirty="0">
                    <a:ln>
                      <a:noFill/>
                    </a:ln>
                    <a:solidFill>
                      <a:srgbClr val="FFFFFF"/>
                    </a:solidFill>
                    <a:effectLst/>
                    <a:uLnTx/>
                    <a:uFillTx/>
                    <a:latin typeface="Arial Narrow" panose="020B0606020202030204" pitchFamily="34" charset="0"/>
                    <a:ea typeface="+mn-ea"/>
                    <a:cs typeface="+mn-cs"/>
                  </a:rPr>
                  <a:t>2</a:t>
                </a:r>
              </a:p>
            </p:txBody>
          </p:sp>
          <p:sp>
            <p:nvSpPr>
              <p:cNvPr id="350" name="Oval 349"/>
              <p:cNvSpPr/>
              <p:nvPr/>
            </p:nvSpPr>
            <p:spPr>
              <a:xfrm>
                <a:off x="6622049" y="4179605"/>
                <a:ext cx="132938" cy="132938"/>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738" b="1" i="0" u="none" strike="noStrike" kern="1200" cap="none" spc="0" normalizeH="0" baseline="0" noProof="0" dirty="0">
                    <a:ln>
                      <a:noFill/>
                    </a:ln>
                    <a:solidFill>
                      <a:srgbClr val="FFFFFF"/>
                    </a:solidFill>
                    <a:effectLst/>
                    <a:uLnTx/>
                    <a:uFillTx/>
                    <a:latin typeface="Arial Narrow" panose="020B0606020202030204" pitchFamily="34" charset="0"/>
                    <a:ea typeface="+mn-ea"/>
                    <a:cs typeface="+mn-cs"/>
                  </a:rPr>
                  <a:t>5</a:t>
                </a:r>
              </a:p>
            </p:txBody>
          </p:sp>
          <p:cxnSp>
            <p:nvCxnSpPr>
              <p:cNvPr id="18" name="Straight Arrow Connector 17"/>
              <p:cNvCxnSpPr/>
              <p:nvPr/>
            </p:nvCxnSpPr>
            <p:spPr>
              <a:xfrm>
                <a:off x="4583881" y="3819593"/>
                <a:ext cx="0" cy="149225"/>
              </a:xfrm>
              <a:prstGeom prst="straightConnector1">
                <a:avLst/>
              </a:prstGeom>
              <a:ln w="28575">
                <a:solidFill>
                  <a:schemeClr val="accent6">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51" name="Straight Arrow Connector 250"/>
              <p:cNvCxnSpPr/>
              <p:nvPr/>
            </p:nvCxnSpPr>
            <p:spPr>
              <a:xfrm flipH="1">
                <a:off x="5388015" y="4383774"/>
                <a:ext cx="151431" cy="0"/>
              </a:xfrm>
              <a:prstGeom prst="straightConnector1">
                <a:avLst/>
              </a:prstGeom>
              <a:ln w="28575">
                <a:solidFill>
                  <a:schemeClr val="accent6">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54" name="Straight Arrow Connector 253"/>
              <p:cNvCxnSpPr/>
              <p:nvPr/>
            </p:nvCxnSpPr>
            <p:spPr>
              <a:xfrm flipH="1">
                <a:off x="7144533" y="4380075"/>
                <a:ext cx="151431" cy="0"/>
              </a:xfrm>
              <a:prstGeom prst="straightConnector1">
                <a:avLst/>
              </a:prstGeom>
              <a:ln w="28575">
                <a:solidFill>
                  <a:schemeClr val="accent6">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55" name="Straight Arrow Connector 254"/>
              <p:cNvCxnSpPr/>
              <p:nvPr/>
            </p:nvCxnSpPr>
            <p:spPr>
              <a:xfrm flipV="1">
                <a:off x="6691224" y="3680566"/>
                <a:ext cx="1" cy="173284"/>
              </a:xfrm>
              <a:prstGeom prst="straightConnector1">
                <a:avLst/>
              </a:prstGeom>
              <a:ln w="28575">
                <a:solidFill>
                  <a:schemeClr val="accent6">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58" name="Straight Arrow Connector 257"/>
              <p:cNvCxnSpPr/>
              <p:nvPr/>
            </p:nvCxnSpPr>
            <p:spPr>
              <a:xfrm flipV="1">
                <a:off x="4559915" y="4646911"/>
                <a:ext cx="1" cy="173284"/>
              </a:xfrm>
              <a:prstGeom prst="straightConnector1">
                <a:avLst/>
              </a:prstGeom>
              <a:ln w="28575">
                <a:solidFill>
                  <a:schemeClr val="accent6">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59" name="Straight Arrow Connector 258"/>
              <p:cNvCxnSpPr/>
              <p:nvPr/>
            </p:nvCxnSpPr>
            <p:spPr>
              <a:xfrm flipV="1">
                <a:off x="6345939" y="4654158"/>
                <a:ext cx="1" cy="173284"/>
              </a:xfrm>
              <a:prstGeom prst="straightConnector1">
                <a:avLst/>
              </a:prstGeom>
              <a:ln w="28575">
                <a:solidFill>
                  <a:schemeClr val="accent6">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60" name="Straight Arrow Connector 259"/>
              <p:cNvCxnSpPr/>
              <p:nvPr/>
            </p:nvCxnSpPr>
            <p:spPr>
              <a:xfrm>
                <a:off x="4559915" y="5177692"/>
                <a:ext cx="0" cy="149225"/>
              </a:xfrm>
              <a:prstGeom prst="straightConnector1">
                <a:avLst/>
              </a:prstGeom>
              <a:ln w="28575">
                <a:solidFill>
                  <a:schemeClr val="accent6">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64" name="Straight Arrow Connector 263"/>
              <p:cNvCxnSpPr/>
              <p:nvPr/>
            </p:nvCxnSpPr>
            <p:spPr>
              <a:xfrm flipV="1">
                <a:off x="5951620" y="4382579"/>
                <a:ext cx="151716" cy="3563"/>
              </a:xfrm>
              <a:prstGeom prst="straightConnector1">
                <a:avLst/>
              </a:prstGeom>
              <a:ln w="28575">
                <a:solidFill>
                  <a:schemeClr val="accent6">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65" name="Straight Arrow Connector 264"/>
              <p:cNvCxnSpPr/>
              <p:nvPr/>
            </p:nvCxnSpPr>
            <p:spPr>
              <a:xfrm flipV="1">
                <a:off x="7695263" y="4374040"/>
                <a:ext cx="151716" cy="3563"/>
              </a:xfrm>
              <a:prstGeom prst="straightConnector1">
                <a:avLst/>
              </a:prstGeom>
              <a:ln w="28575">
                <a:solidFill>
                  <a:schemeClr val="accent6">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66" name="Straight Arrow Connector 265"/>
              <p:cNvCxnSpPr/>
              <p:nvPr/>
            </p:nvCxnSpPr>
            <p:spPr>
              <a:xfrm flipV="1">
                <a:off x="4925068" y="4044643"/>
                <a:ext cx="1419" cy="153958"/>
              </a:xfrm>
              <a:prstGeom prst="straightConnector1">
                <a:avLst/>
              </a:prstGeom>
              <a:ln w="28575">
                <a:solidFill>
                  <a:schemeClr val="accent6">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71" name="Straight Arrow Connector 270"/>
              <p:cNvCxnSpPr/>
              <p:nvPr/>
            </p:nvCxnSpPr>
            <p:spPr>
              <a:xfrm flipV="1">
                <a:off x="4872896" y="5667531"/>
                <a:ext cx="713" cy="152398"/>
              </a:xfrm>
              <a:prstGeom prst="straightConnector1">
                <a:avLst/>
              </a:prstGeom>
              <a:ln w="28575">
                <a:solidFill>
                  <a:schemeClr val="accent6">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72" name="Straight Arrow Connector 271"/>
              <p:cNvCxnSpPr/>
              <p:nvPr/>
            </p:nvCxnSpPr>
            <p:spPr>
              <a:xfrm flipV="1">
                <a:off x="5452668" y="5659843"/>
                <a:ext cx="713" cy="152398"/>
              </a:xfrm>
              <a:prstGeom prst="straightConnector1">
                <a:avLst/>
              </a:prstGeom>
              <a:ln w="28575">
                <a:solidFill>
                  <a:schemeClr val="accent6">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78" name="Oval 277"/>
              <p:cNvSpPr/>
              <p:nvPr/>
            </p:nvSpPr>
            <p:spPr>
              <a:xfrm>
                <a:off x="5991203" y="5800371"/>
                <a:ext cx="132938" cy="132938"/>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738" b="1" i="0" u="none" strike="noStrike" kern="1200" cap="none" spc="0" normalizeH="0" baseline="0" noProof="0" dirty="0">
                    <a:ln>
                      <a:noFill/>
                    </a:ln>
                    <a:solidFill>
                      <a:srgbClr val="FFFFFF"/>
                    </a:solidFill>
                    <a:effectLst/>
                    <a:uLnTx/>
                    <a:uFillTx/>
                    <a:latin typeface="Arial Narrow" panose="020B0606020202030204" pitchFamily="34" charset="0"/>
                    <a:ea typeface="+mn-ea"/>
                    <a:cs typeface="+mn-cs"/>
                  </a:rPr>
                  <a:t>4</a:t>
                </a:r>
              </a:p>
            </p:txBody>
          </p:sp>
          <p:cxnSp>
            <p:nvCxnSpPr>
              <p:cNvPr id="279" name="Straight Arrow Connector 278"/>
              <p:cNvCxnSpPr/>
              <p:nvPr/>
            </p:nvCxnSpPr>
            <p:spPr>
              <a:xfrm flipV="1">
                <a:off x="6055856" y="5668712"/>
                <a:ext cx="713" cy="152398"/>
              </a:xfrm>
              <a:prstGeom prst="straightConnector1">
                <a:avLst/>
              </a:prstGeom>
              <a:ln w="28575">
                <a:solidFill>
                  <a:schemeClr val="accent6">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grpSp>
        <p:sp>
          <p:nvSpPr>
            <p:cNvPr id="276" name="TextBox 275"/>
            <p:cNvSpPr txBox="1"/>
            <p:nvPr/>
          </p:nvSpPr>
          <p:spPr>
            <a:xfrm>
              <a:off x="2886562" y="4728374"/>
              <a:ext cx="960519" cy="248530"/>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015" b="1" i="0" u="none" strike="noStrike" kern="1200" cap="none" spc="0" normalizeH="0" baseline="0" noProof="0" dirty="0">
                  <a:ln>
                    <a:noFill/>
                  </a:ln>
                  <a:solidFill>
                    <a:srgbClr val="BBE0E3">
                      <a:lumMod val="50000"/>
                    </a:srgbClr>
                  </a:solidFill>
                  <a:effectLst/>
                  <a:uLnTx/>
                  <a:uFillTx/>
                  <a:latin typeface="Arial Narrow" pitchFamily="34" charset="0"/>
                  <a:ea typeface="+mn-ea"/>
                  <a:cs typeface="Arial" charset="0"/>
                </a:rPr>
                <a:t>Belief updating</a:t>
              </a:r>
            </a:p>
          </p:txBody>
        </p:sp>
        <p:sp>
          <p:nvSpPr>
            <p:cNvPr id="280" name="TextBox 279"/>
            <p:cNvSpPr txBox="1"/>
            <p:nvPr/>
          </p:nvSpPr>
          <p:spPr>
            <a:xfrm>
              <a:off x="2703819" y="5408823"/>
              <a:ext cx="1143263" cy="248530"/>
            </a:xfrm>
            <a:prstGeom prst="rect">
              <a:avLst/>
            </a:prstGeom>
            <a:noFill/>
          </p:spPr>
          <p:txBody>
            <a:bodyPr wrap="none"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015" b="1" i="0" u="none" strike="noStrike" kern="1200" cap="none" spc="0" normalizeH="0" baseline="0" noProof="0" dirty="0">
                  <a:ln>
                    <a:noFill/>
                  </a:ln>
                  <a:solidFill>
                    <a:srgbClr val="2D2D8A">
                      <a:lumMod val="60000"/>
                      <a:lumOff val="40000"/>
                    </a:srgbClr>
                  </a:solidFill>
                  <a:effectLst/>
                  <a:uLnTx/>
                  <a:uFillTx/>
                  <a:latin typeface="Arial Narrow" pitchFamily="34" charset="0"/>
                  <a:ea typeface="+mn-ea"/>
                  <a:cs typeface="Arial" charset="0"/>
                </a:rPr>
                <a:t>Outcome selection</a:t>
              </a:r>
            </a:p>
          </p:txBody>
        </p:sp>
      </p:grpSp>
      <p:sp>
        <p:nvSpPr>
          <p:cNvPr id="221" name="TextBox 220">
            <a:extLst>
              <a:ext uri="{FF2B5EF4-FFF2-40B4-BE49-F238E27FC236}">
                <a16:creationId xmlns:a16="http://schemas.microsoft.com/office/drawing/2014/main" id="{F46EC970-1C8A-4F4B-91D7-43D9F7647188}"/>
              </a:ext>
            </a:extLst>
          </p:cNvPr>
          <p:cNvSpPr txBox="1"/>
          <p:nvPr/>
        </p:nvSpPr>
        <p:spPr>
          <a:xfrm>
            <a:off x="809886" y="2878247"/>
            <a:ext cx="3068469" cy="461665"/>
          </a:xfrm>
          <a:prstGeom prst="rect">
            <a:avLst/>
          </a:prstGeom>
          <a:noFill/>
        </p:spPr>
        <p:txBody>
          <a:bodyPr wrap="none" rtlCol="0">
            <a:spAutoFit/>
          </a:bodyPr>
          <a:lstStyle/>
          <a:p>
            <a:r>
              <a:rPr lang="en-GB" sz="2400" dirty="0">
                <a:solidFill>
                  <a:srgbClr val="C0504D">
                    <a:lumMod val="50000"/>
                  </a:srgbClr>
                </a:solidFill>
                <a:latin typeface="Arial Narrow" panose="020B0606020202030204" pitchFamily="34" charset="0"/>
              </a:rPr>
              <a:t>Deep (diachronic) models</a:t>
            </a:r>
          </a:p>
        </p:txBody>
      </p:sp>
    </p:spTree>
    <p:extLst>
      <p:ext uri="{BB962C8B-B14F-4D97-AF65-F5344CB8AC3E}">
        <p14:creationId xmlns:p14="http://schemas.microsoft.com/office/powerpoint/2010/main" val="210748770"/>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1"/>
          <p:cNvPicPr>
            <a:picLocks noChangeAspect="1" noChangeArrowheads="1"/>
          </p:cNvPicPr>
          <p:nvPr/>
        </p:nvPicPr>
        <p:blipFill>
          <a:blip r:embed="rId3" cstate="print">
            <a:clrChange>
              <a:clrFrom>
                <a:srgbClr val="FFFFFF"/>
              </a:clrFrom>
              <a:clrTo>
                <a:srgbClr val="FFFFFF">
                  <a:alpha val="0"/>
                </a:srgbClr>
              </a:clrTo>
            </a:clrChange>
            <a:duotone>
              <a:schemeClr val="accent1">
                <a:shade val="45000"/>
                <a:satMod val="135000"/>
              </a:schemeClr>
              <a:prstClr val="white"/>
            </a:duotone>
            <a:lum bright="10000"/>
            <a:extLst>
              <a:ext uri="{28A0092B-C50C-407E-A947-70E740481C1C}">
                <a14:useLocalDpi xmlns:a14="http://schemas.microsoft.com/office/drawing/2010/main" val="0"/>
              </a:ext>
            </a:extLst>
          </a:blip>
          <a:srcRect/>
          <a:stretch>
            <a:fillRect/>
          </a:stretch>
        </p:blipFill>
        <p:spPr bwMode="auto">
          <a:xfrm>
            <a:off x="2328674" y="2888941"/>
            <a:ext cx="4584446" cy="31690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 Box 5"/>
          <p:cNvSpPr txBox="1">
            <a:spLocks noChangeArrowheads="1"/>
          </p:cNvSpPr>
          <p:nvPr/>
        </p:nvSpPr>
        <p:spPr bwMode="auto">
          <a:xfrm>
            <a:off x="1913255" y="1476483"/>
            <a:ext cx="5359057" cy="4362023"/>
          </a:xfrm>
          <a:prstGeom prst="rect">
            <a:avLst/>
          </a:prstGeom>
          <a:noFill/>
          <a:ln w="12700">
            <a:noFill/>
            <a:miter lim="800000"/>
            <a:headEnd/>
            <a:tailEnd/>
          </a:ln>
        </p:spPr>
        <p:txBody>
          <a:bodyPr wrap="none"/>
          <a:lstStyle/>
          <a:p>
            <a:endParaRPr lang="en-US" altLang="ja-JP" sz="1477" b="1" dirty="0">
              <a:solidFill>
                <a:srgbClr val="990033"/>
              </a:solidFill>
              <a:latin typeface="Arial Narrow" panose="020B0606020202030204" pitchFamily="34" charset="0"/>
              <a:ea typeface="MS Mincho"/>
              <a:cs typeface="MS Mincho"/>
            </a:endParaRPr>
          </a:p>
          <a:p>
            <a:endParaRPr lang="en-US" altLang="ja-JP" sz="1477" b="1" dirty="0">
              <a:solidFill>
                <a:srgbClr val="990033"/>
              </a:solidFill>
              <a:latin typeface="Arial Narrow" panose="020B0606020202030204" pitchFamily="34" charset="0"/>
              <a:ea typeface="MS Mincho"/>
              <a:cs typeface="MS Mincho"/>
            </a:endParaRPr>
          </a:p>
          <a:p>
            <a:endParaRPr lang="en-US" altLang="ja-JP" sz="1477" b="1" dirty="0">
              <a:solidFill>
                <a:srgbClr val="990033"/>
              </a:solidFill>
              <a:latin typeface="Arial Narrow" panose="020B0606020202030204" pitchFamily="34" charset="0"/>
              <a:ea typeface="MS Mincho"/>
              <a:cs typeface="MS Mincho"/>
            </a:endParaRPr>
          </a:p>
          <a:p>
            <a:endParaRPr lang="en-US" altLang="ja-JP" sz="1477" dirty="0">
              <a:solidFill>
                <a:srgbClr val="990033"/>
              </a:solidFill>
              <a:latin typeface="Arial Narrow" panose="020B0606020202030204" pitchFamily="34" charset="0"/>
              <a:ea typeface="MS Mincho"/>
              <a:cs typeface="MS Mincho"/>
            </a:endParaRPr>
          </a:p>
          <a:p>
            <a:endParaRPr lang="en-US" altLang="ja-JP" sz="1477" dirty="0">
              <a:solidFill>
                <a:srgbClr val="990033"/>
              </a:solidFill>
              <a:latin typeface="Arial Narrow" panose="020B0606020202030204" pitchFamily="34" charset="0"/>
              <a:ea typeface="MS Mincho"/>
              <a:cs typeface="MS Mincho"/>
            </a:endParaRPr>
          </a:p>
          <a:p>
            <a:endParaRPr lang="en-GB" sz="1477" dirty="0">
              <a:solidFill>
                <a:srgbClr val="990033"/>
              </a:solidFill>
              <a:latin typeface="Arial Narrow" panose="020B0606020202030204" pitchFamily="34" charset="0"/>
            </a:endParaRPr>
          </a:p>
        </p:txBody>
      </p:sp>
      <p:sp>
        <p:nvSpPr>
          <p:cNvPr id="9" name="TextBox 8"/>
          <p:cNvSpPr txBox="1"/>
          <p:nvPr/>
        </p:nvSpPr>
        <p:spPr>
          <a:xfrm>
            <a:off x="2328674" y="1351861"/>
            <a:ext cx="4860540" cy="3841821"/>
          </a:xfrm>
          <a:prstGeom prst="rect">
            <a:avLst/>
          </a:prstGeom>
          <a:noFill/>
        </p:spPr>
        <p:txBody>
          <a:bodyPr wrap="square" rtlCol="0">
            <a:spAutoFit/>
          </a:bodyPr>
          <a:lstStyle/>
          <a:p>
            <a:pPr algn="ctr"/>
            <a:r>
              <a:rPr lang="en-US" altLang="ja-JP" sz="2215" dirty="0">
                <a:solidFill>
                  <a:schemeClr val="accent2">
                    <a:lumMod val="50000"/>
                  </a:schemeClr>
                </a:solidFill>
                <a:latin typeface="Arial Narrow" panose="020B0606020202030204" pitchFamily="34" charset="0"/>
                <a:ea typeface="MS Mincho"/>
                <a:cs typeface="MS Mincho"/>
              </a:rPr>
              <a:t>Overview</a:t>
            </a:r>
          </a:p>
          <a:p>
            <a:endParaRPr lang="en-US" altLang="ja-JP" sz="2215" dirty="0">
              <a:solidFill>
                <a:srgbClr val="990033"/>
              </a:solidFill>
              <a:latin typeface="Arial Narrow" panose="020B0606020202030204" pitchFamily="34" charset="0"/>
              <a:ea typeface="MS Mincho"/>
              <a:cs typeface="MS Mincho"/>
            </a:endParaRPr>
          </a:p>
          <a:p>
            <a:endParaRPr lang="en-US" altLang="ja-JP" sz="2215" dirty="0">
              <a:solidFill>
                <a:srgbClr val="990033"/>
              </a:solidFill>
              <a:latin typeface="Arial Narrow" panose="020B0606020202030204" pitchFamily="34" charset="0"/>
              <a:ea typeface="MS Mincho"/>
              <a:cs typeface="MS Mincho"/>
            </a:endParaRPr>
          </a:p>
          <a:p>
            <a:r>
              <a:rPr lang="en-US" altLang="ja-JP" sz="2215" dirty="0">
                <a:solidFill>
                  <a:schemeClr val="accent1">
                    <a:lumMod val="60000"/>
                    <a:lumOff val="40000"/>
                  </a:schemeClr>
                </a:solidFill>
                <a:latin typeface="Arial Narrow" panose="020B0606020202030204" pitchFamily="34" charset="0"/>
                <a:ea typeface="MS Mincho"/>
                <a:cs typeface="MS Mincho"/>
              </a:rPr>
              <a:t>Active inference and self-evidencing</a:t>
            </a:r>
          </a:p>
          <a:p>
            <a:r>
              <a:rPr lang="en-US" altLang="ja-JP" sz="2215" dirty="0">
                <a:solidFill>
                  <a:schemeClr val="accent1">
                    <a:lumMod val="60000"/>
                    <a:lumOff val="40000"/>
                  </a:schemeClr>
                </a:solidFill>
                <a:latin typeface="Arial Narrow" panose="020B0606020202030204" pitchFamily="34" charset="0"/>
                <a:ea typeface="MS Mincho"/>
                <a:cs typeface="MS Mincho"/>
              </a:rPr>
              <a:t>Generative models and active inference</a:t>
            </a:r>
          </a:p>
          <a:p>
            <a:r>
              <a:rPr lang="en-US" altLang="ja-JP" sz="2215" dirty="0">
                <a:solidFill>
                  <a:schemeClr val="accent2">
                    <a:lumMod val="50000"/>
                  </a:schemeClr>
                </a:solidFill>
                <a:latin typeface="Arial Narrow" panose="020B0606020202030204" pitchFamily="34" charset="0"/>
                <a:ea typeface="MS Mincho"/>
                <a:cs typeface="MS Mincho"/>
              </a:rPr>
              <a:t>From principles to process theories</a:t>
            </a:r>
          </a:p>
          <a:p>
            <a:r>
              <a:rPr lang="en-US" altLang="ja-JP" sz="2215" dirty="0">
                <a:solidFill>
                  <a:schemeClr val="accent1">
                    <a:lumMod val="60000"/>
                    <a:lumOff val="40000"/>
                  </a:schemeClr>
                </a:solidFill>
                <a:latin typeface="Arial Narrow" panose="020B0606020202030204" pitchFamily="34" charset="0"/>
                <a:ea typeface="MS Mincho"/>
                <a:cs typeface="MS Mincho"/>
              </a:rPr>
              <a:t>Some empirical predictions</a:t>
            </a:r>
          </a:p>
          <a:p>
            <a:r>
              <a:rPr lang="en-US" altLang="ja-JP" sz="2215" dirty="0">
                <a:solidFill>
                  <a:schemeClr val="accent1">
                    <a:lumMod val="60000"/>
                    <a:lumOff val="40000"/>
                  </a:schemeClr>
                </a:solidFill>
                <a:latin typeface="Arial Narrow" panose="020B0606020202030204" pitchFamily="34" charset="0"/>
                <a:ea typeface="MS Mincho"/>
                <a:cs typeface="MS Mincho"/>
              </a:rPr>
              <a:t>Deep temporal models</a:t>
            </a:r>
          </a:p>
          <a:p>
            <a:endParaRPr lang="en-US" altLang="ja-JP" sz="2215" dirty="0">
              <a:solidFill>
                <a:schemeClr val="accent1">
                  <a:lumMod val="60000"/>
                  <a:lumOff val="40000"/>
                </a:schemeClr>
              </a:solidFill>
              <a:latin typeface="Arial Narrow" panose="020B0606020202030204" pitchFamily="34" charset="0"/>
              <a:ea typeface="MS Mincho"/>
              <a:cs typeface="MS Mincho"/>
            </a:endParaRPr>
          </a:p>
          <a:p>
            <a:endParaRPr lang="en-US" altLang="ja-JP" sz="2215" dirty="0">
              <a:solidFill>
                <a:srgbClr val="990033"/>
              </a:solidFill>
              <a:latin typeface="Arial Narrow" panose="020B0606020202030204" pitchFamily="34" charset="0"/>
              <a:ea typeface="MS Mincho"/>
              <a:cs typeface="MS Mincho"/>
            </a:endParaRPr>
          </a:p>
          <a:p>
            <a:endParaRPr lang="en-GB" sz="2215" dirty="0">
              <a:latin typeface="Arial Narrow" panose="020B0606020202030204" pitchFamily="34" charset="0"/>
            </a:endParaRPr>
          </a:p>
        </p:txBody>
      </p:sp>
      <p:pic>
        <p:nvPicPr>
          <p:cNvPr id="8" name="Picture 4" descr="William Rowan Hamilton portrait oval combined.png">
            <a:hlinkClick r:id="rId4"/>
          </p:cNvPr>
          <p:cNvPicPr>
            <a:picLocks noChangeAspect="1" noChangeArrowheads="1"/>
          </p:cNvPicPr>
          <p:nvPr/>
        </p:nvPicPr>
        <p:blipFill>
          <a:blip r:embed="rId5" cstate="print">
            <a:duotone>
              <a:prstClr val="black"/>
              <a:srgbClr val="D9C3A5">
                <a:tint val="50000"/>
                <a:satMod val="180000"/>
              </a:srgbClr>
            </a:duotone>
          </a:blip>
          <a:srcRect/>
          <a:stretch>
            <a:fillRect/>
          </a:stretch>
        </p:blipFill>
        <p:spPr bwMode="auto">
          <a:xfrm>
            <a:off x="126901" y="396356"/>
            <a:ext cx="1038577" cy="1425684"/>
          </a:xfrm>
          <a:prstGeom prst="ellipse">
            <a:avLst/>
          </a:prstGeom>
          <a:ln>
            <a:noFill/>
          </a:ln>
          <a:effectLst>
            <a:softEdge rad="112500"/>
          </a:effectLst>
        </p:spPr>
      </p:pic>
    </p:spTree>
    <p:extLst>
      <p:ext uri="{BB962C8B-B14F-4D97-AF65-F5344CB8AC3E}">
        <p14:creationId xmlns:p14="http://schemas.microsoft.com/office/powerpoint/2010/main" val="40103934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 name="Rounded Rectangle 189"/>
          <p:cNvSpPr/>
          <p:nvPr/>
        </p:nvSpPr>
        <p:spPr>
          <a:xfrm>
            <a:off x="4900247" y="1164492"/>
            <a:ext cx="4056184" cy="4431323"/>
          </a:xfrm>
          <a:prstGeom prst="roundRect">
            <a:avLst/>
          </a:prstGeom>
          <a:solidFill>
            <a:schemeClr val="accent1">
              <a:lumMod val="20000"/>
              <a:lumOff val="80000"/>
            </a:schemeClr>
          </a:solidFill>
          <a:ln w="9525">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dirty="0">
              <a:solidFill>
                <a:srgbClr val="000000"/>
              </a:solidFill>
              <a:latin typeface="Arial Narrow" pitchFamily="34" charset="0"/>
            </a:endParaRPr>
          </a:p>
        </p:txBody>
      </p:sp>
      <p:graphicFrame>
        <p:nvGraphicFramePr>
          <p:cNvPr id="14537" name="Object 201"/>
          <p:cNvGraphicFramePr>
            <a:graphicFrameLocks noChangeAspect="1"/>
          </p:cNvGraphicFramePr>
          <p:nvPr>
            <p:extLst>
              <p:ext uri="{D42A27DB-BD31-4B8C-83A1-F6EECF244321}">
                <p14:modId xmlns:p14="http://schemas.microsoft.com/office/powerpoint/2010/main" val="3800449074"/>
              </p:ext>
            </p:extLst>
          </p:nvPr>
        </p:nvGraphicFramePr>
        <p:xfrm>
          <a:off x="5238415" y="2451779"/>
          <a:ext cx="3316166" cy="844062"/>
        </p:xfrm>
        <a:graphic>
          <a:graphicData uri="http://schemas.openxmlformats.org/presentationml/2006/ole">
            <mc:AlternateContent xmlns:mc="http://schemas.openxmlformats.org/markup-compatibility/2006">
              <mc:Choice xmlns:v="urn:schemas-microsoft-com:vml" Requires="v">
                <p:oleObj spid="_x0000_s426220" name="Equation" r:id="rId3" imgW="3594100" imgH="914400" progId="Equation.DSMT4">
                  <p:embed/>
                </p:oleObj>
              </mc:Choice>
              <mc:Fallback>
                <p:oleObj name="Equation" r:id="rId3" imgW="3594100" imgH="914400" progId="Equation.DSMT4">
                  <p:embed/>
                  <p:pic>
                    <p:nvPicPr>
                      <p:cNvPr id="0" name="Picture 12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38415" y="2451779"/>
                        <a:ext cx="3316166" cy="844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2" name="Object 11"/>
          <p:cNvGraphicFramePr>
            <a:graphicFrameLocks noChangeAspect="1"/>
          </p:cNvGraphicFramePr>
          <p:nvPr>
            <p:extLst>
              <p:ext uri="{D42A27DB-BD31-4B8C-83A1-F6EECF244321}">
                <p14:modId xmlns:p14="http://schemas.microsoft.com/office/powerpoint/2010/main" val="940093168"/>
              </p:ext>
            </p:extLst>
          </p:nvPr>
        </p:nvGraphicFramePr>
        <p:xfrm>
          <a:off x="5038330" y="3911600"/>
          <a:ext cx="3716337" cy="1473200"/>
        </p:xfrm>
        <a:graphic>
          <a:graphicData uri="http://schemas.openxmlformats.org/presentationml/2006/ole">
            <mc:AlternateContent xmlns:mc="http://schemas.openxmlformats.org/markup-compatibility/2006">
              <mc:Choice xmlns:v="urn:schemas-microsoft-com:vml" Requires="v">
                <p:oleObj spid="_x0000_s426221" name="Equation" r:id="rId5" imgW="4051300" imgH="1600200" progId="Equation.DSMT4">
                  <p:embed/>
                </p:oleObj>
              </mc:Choice>
              <mc:Fallback>
                <p:oleObj name="Equation" r:id="rId5" imgW="4051300" imgH="1600200" progId="Equation.DSMT4">
                  <p:embed/>
                  <p:pic>
                    <p:nvPicPr>
                      <p:cNvPr id="0" name="Picture 12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38330" y="3911600"/>
                        <a:ext cx="3716337" cy="147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2" name="Group 155"/>
          <p:cNvGrpSpPr/>
          <p:nvPr/>
        </p:nvGrpSpPr>
        <p:grpSpPr>
          <a:xfrm>
            <a:off x="5515004" y="1383225"/>
            <a:ext cx="1012343" cy="1064786"/>
            <a:chOff x="747725" y="429854"/>
            <a:chExt cx="1096705" cy="1153518"/>
          </a:xfrm>
        </p:grpSpPr>
        <p:grpSp>
          <p:nvGrpSpPr>
            <p:cNvPr id="3" name="Group 152"/>
            <p:cNvGrpSpPr>
              <a:grpSpLocks noChangeAspect="1"/>
            </p:cNvGrpSpPr>
            <p:nvPr/>
          </p:nvGrpSpPr>
          <p:grpSpPr>
            <a:xfrm>
              <a:off x="747725" y="429854"/>
              <a:ext cx="1096705" cy="1153518"/>
              <a:chOff x="1208833" y="664315"/>
              <a:chExt cx="440213" cy="515819"/>
            </a:xfrm>
          </p:grpSpPr>
          <p:sp>
            <p:nvSpPr>
              <p:cNvPr id="151" name="Rectangle 150"/>
              <p:cNvSpPr/>
              <p:nvPr/>
            </p:nvSpPr>
            <p:spPr>
              <a:xfrm>
                <a:off x="1208833" y="664315"/>
                <a:ext cx="440213" cy="117230"/>
              </a:xfrm>
              <a:prstGeom prst="rect">
                <a:avLst/>
              </a:prstGeom>
              <a:solidFill>
                <a:schemeClr val="bg2">
                  <a:lumMod val="90000"/>
                </a:schemeClr>
              </a:solidFill>
              <a:ln w="3175">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62" dirty="0">
                  <a:solidFill>
                    <a:schemeClr val="accent1">
                      <a:lumMod val="75000"/>
                    </a:schemeClr>
                  </a:solidFill>
                  <a:latin typeface="Arial Narrow" panose="020B0606020202030204" pitchFamily="34" charset="0"/>
                </a:endParaRPr>
              </a:p>
            </p:txBody>
          </p:sp>
          <p:sp>
            <p:nvSpPr>
              <p:cNvPr id="152" name="Rectangle 151"/>
              <p:cNvSpPr/>
              <p:nvPr/>
            </p:nvSpPr>
            <p:spPr>
              <a:xfrm rot="5400000">
                <a:off x="1167425" y="864495"/>
                <a:ext cx="515812" cy="115466"/>
              </a:xfrm>
              <a:prstGeom prst="rect">
                <a:avLst/>
              </a:prstGeom>
              <a:solidFill>
                <a:schemeClr val="bg2">
                  <a:lumMod val="90000"/>
                </a:schemeClr>
              </a:solidFill>
              <a:ln w="3175">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62" dirty="0">
                  <a:solidFill>
                    <a:schemeClr val="accent1">
                      <a:lumMod val="75000"/>
                    </a:schemeClr>
                  </a:solidFill>
                  <a:latin typeface="Arial Narrow" panose="020B0606020202030204" pitchFamily="34" charset="0"/>
                </a:endParaRPr>
              </a:p>
            </p:txBody>
          </p:sp>
        </p:grpSp>
        <p:sp>
          <p:nvSpPr>
            <p:cNvPr id="108" name="Oval 107"/>
            <p:cNvSpPr/>
            <p:nvPr/>
          </p:nvSpPr>
          <p:spPr>
            <a:xfrm rot="855702">
              <a:off x="810417" y="495733"/>
              <a:ext cx="123118" cy="139935"/>
            </a:xfrm>
            <a:prstGeom prst="ellipse">
              <a:avLst/>
            </a:prstGeom>
            <a:solidFill>
              <a:srgbClr val="FF0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46" dirty="0">
                <a:solidFill>
                  <a:schemeClr val="accent1">
                    <a:lumMod val="75000"/>
                  </a:schemeClr>
                </a:solidFill>
                <a:latin typeface="Arial Narrow" panose="020B0606020202030204" pitchFamily="34" charset="0"/>
              </a:endParaRPr>
            </a:p>
          </p:txBody>
        </p:sp>
        <p:sp>
          <p:nvSpPr>
            <p:cNvPr id="109" name="Oval 108"/>
            <p:cNvSpPr/>
            <p:nvPr/>
          </p:nvSpPr>
          <p:spPr>
            <a:xfrm rot="855702">
              <a:off x="1222911" y="1384615"/>
              <a:ext cx="155892" cy="147263"/>
            </a:xfrm>
            <a:prstGeom prst="ellipse">
              <a:avLst/>
            </a:prstGeom>
            <a:solidFill>
              <a:schemeClr val="tx2"/>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46" dirty="0">
                <a:solidFill>
                  <a:schemeClr val="accent1">
                    <a:lumMod val="75000"/>
                  </a:schemeClr>
                </a:solidFill>
                <a:latin typeface="Arial Narrow" panose="020B0606020202030204" pitchFamily="34" charset="0"/>
              </a:endParaRPr>
            </a:p>
          </p:txBody>
        </p:sp>
        <p:cxnSp>
          <p:nvCxnSpPr>
            <p:cNvPr id="155" name="Straight Connector 154"/>
            <p:cNvCxnSpPr/>
            <p:nvPr/>
          </p:nvCxnSpPr>
          <p:spPr>
            <a:xfrm>
              <a:off x="1148862" y="1305169"/>
              <a:ext cx="273538" cy="0"/>
            </a:xfrm>
            <a:prstGeom prst="line">
              <a:avLst/>
            </a:prstGeom>
            <a:ln>
              <a:solidFill>
                <a:schemeClr val="bg2">
                  <a:lumMod val="25000"/>
                </a:schemeClr>
              </a:solidFill>
              <a:prstDash val="sysDot"/>
            </a:ln>
          </p:spPr>
          <p:style>
            <a:lnRef idx="1">
              <a:schemeClr val="accent1"/>
            </a:lnRef>
            <a:fillRef idx="0">
              <a:schemeClr val="accent1"/>
            </a:fillRef>
            <a:effectRef idx="0">
              <a:schemeClr val="accent1"/>
            </a:effectRef>
            <a:fontRef idx="minor">
              <a:schemeClr val="tx1"/>
            </a:fontRef>
          </p:style>
        </p:cxnSp>
        <p:pic>
          <p:nvPicPr>
            <p:cNvPr id="83134" name="Picture 190" descr="http://www.clker.com/cliparts/H/8/R/H/H/5/lab-mouse-template-md.png">
              <a:hlinkClick r:id="rId7" tooltip="Download as SVG file"/>
            </p:cNvPr>
            <p:cNvPicPr>
              <a:picLocks noChangeAspect="1" noChangeArrowheads="1"/>
            </p:cNvPicPr>
            <p:nvPr/>
          </p:nvPicPr>
          <p:blipFill>
            <a:blip r:embed="rId8" cstate="print"/>
            <a:srcRect/>
            <a:stretch>
              <a:fillRect/>
            </a:stretch>
          </p:blipFill>
          <p:spPr bwMode="auto">
            <a:xfrm>
              <a:off x="1165470" y="797169"/>
              <a:ext cx="249500" cy="504091"/>
            </a:xfrm>
            <a:prstGeom prst="rect">
              <a:avLst/>
            </a:prstGeom>
            <a:noFill/>
          </p:spPr>
        </p:pic>
      </p:grpSp>
      <p:sp>
        <p:nvSpPr>
          <p:cNvPr id="110" name="TextBox 109"/>
          <p:cNvSpPr txBox="1"/>
          <p:nvPr/>
        </p:nvSpPr>
        <p:spPr>
          <a:xfrm>
            <a:off x="6659138" y="1339398"/>
            <a:ext cx="1412566" cy="319639"/>
          </a:xfrm>
          <a:prstGeom prst="rect">
            <a:avLst/>
          </a:prstGeom>
          <a:noFill/>
        </p:spPr>
        <p:txBody>
          <a:bodyPr wrap="none" rtlCol="0">
            <a:spAutoFit/>
          </a:bodyPr>
          <a:lstStyle/>
          <a:p>
            <a:r>
              <a:rPr lang="en-GB" sz="1477" dirty="0">
                <a:solidFill>
                  <a:schemeClr val="accent1">
                    <a:lumMod val="75000"/>
                  </a:schemeClr>
                </a:solidFill>
                <a:latin typeface="Arial Narrow" panose="020B0606020202030204" pitchFamily="34" charset="0"/>
              </a:rPr>
              <a:t>Generative model</a:t>
            </a:r>
          </a:p>
        </p:txBody>
      </p:sp>
      <p:sp>
        <p:nvSpPr>
          <p:cNvPr id="137" name="TextBox 136"/>
          <p:cNvSpPr txBox="1"/>
          <p:nvPr/>
        </p:nvSpPr>
        <p:spPr>
          <a:xfrm>
            <a:off x="3415076" y="363633"/>
            <a:ext cx="2435860" cy="461665"/>
          </a:xfrm>
          <a:prstGeom prst="rect">
            <a:avLst/>
          </a:prstGeom>
          <a:noFill/>
          <a:ln>
            <a:noFill/>
          </a:ln>
          <a:effectLst/>
        </p:spPr>
        <p:txBody>
          <a:bodyPr wrap="none" rtlCol="0">
            <a:spAutoFit/>
          </a:bodyPr>
          <a:lstStyle/>
          <a:p>
            <a:r>
              <a:rPr lang="en-GB" sz="2400" dirty="0">
                <a:solidFill>
                  <a:schemeClr val="accent2">
                    <a:lumMod val="50000"/>
                  </a:schemeClr>
                </a:solidFill>
                <a:latin typeface="Arial Narrow" panose="020B0606020202030204" pitchFamily="34" charset="0"/>
              </a:rPr>
              <a:t>Two-step maze task</a:t>
            </a:r>
          </a:p>
        </p:txBody>
      </p:sp>
      <p:grpSp>
        <p:nvGrpSpPr>
          <p:cNvPr id="4" name="Group 188"/>
          <p:cNvGrpSpPr/>
          <p:nvPr/>
        </p:nvGrpSpPr>
        <p:grpSpPr>
          <a:xfrm>
            <a:off x="298837" y="1130853"/>
            <a:ext cx="4291239" cy="4284676"/>
            <a:chOff x="627067" y="1130853"/>
            <a:chExt cx="4291239" cy="4284676"/>
          </a:xfrm>
        </p:grpSpPr>
        <p:grpSp>
          <p:nvGrpSpPr>
            <p:cNvPr id="5" name="Group 149"/>
            <p:cNvGrpSpPr/>
            <p:nvPr/>
          </p:nvGrpSpPr>
          <p:grpSpPr>
            <a:xfrm>
              <a:off x="3980430" y="2817662"/>
              <a:ext cx="882630" cy="476141"/>
              <a:chOff x="4486032" y="226654"/>
              <a:chExt cx="956183" cy="515819"/>
            </a:xfrm>
          </p:grpSpPr>
          <p:grpSp>
            <p:nvGrpSpPr>
              <p:cNvPr id="6" name="Group 87"/>
              <p:cNvGrpSpPr/>
              <p:nvPr/>
            </p:nvGrpSpPr>
            <p:grpSpPr>
              <a:xfrm>
                <a:off x="4486032" y="226654"/>
                <a:ext cx="440213" cy="515819"/>
                <a:chOff x="4079631" y="578339"/>
                <a:chExt cx="476738" cy="515819"/>
              </a:xfrm>
            </p:grpSpPr>
            <p:sp>
              <p:nvSpPr>
                <p:cNvPr id="148" name="Rectangle 147"/>
                <p:cNvSpPr/>
                <p:nvPr/>
              </p:nvSpPr>
              <p:spPr>
                <a:xfrm>
                  <a:off x="4079631" y="578339"/>
                  <a:ext cx="476738" cy="117230"/>
                </a:xfrm>
                <a:prstGeom prst="rect">
                  <a:avLst/>
                </a:prstGeom>
                <a:solidFill>
                  <a:schemeClr val="bg2">
                    <a:lumMod val="90000"/>
                  </a:schemeClr>
                </a:solidFill>
                <a:ln w="3175">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62" b="1" dirty="0">
                    <a:solidFill>
                      <a:schemeClr val="accent1">
                        <a:lumMod val="75000"/>
                      </a:schemeClr>
                    </a:solidFill>
                    <a:latin typeface="Arial Narrow" panose="020B0606020202030204" pitchFamily="34" charset="0"/>
                  </a:endParaRPr>
                </a:p>
              </p:txBody>
            </p:sp>
            <p:sp>
              <p:nvSpPr>
                <p:cNvPr id="149" name="Rectangle 148"/>
                <p:cNvSpPr/>
                <p:nvPr/>
              </p:nvSpPr>
              <p:spPr>
                <a:xfrm rot="5400000">
                  <a:off x="4056186" y="773729"/>
                  <a:ext cx="515812" cy="125046"/>
                </a:xfrm>
                <a:prstGeom prst="rect">
                  <a:avLst/>
                </a:prstGeom>
                <a:solidFill>
                  <a:schemeClr val="bg2">
                    <a:lumMod val="90000"/>
                  </a:schemeClr>
                </a:solidFill>
                <a:ln w="3175">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62" b="1" dirty="0">
                    <a:solidFill>
                      <a:schemeClr val="accent1">
                        <a:lumMod val="75000"/>
                      </a:schemeClr>
                    </a:solidFill>
                    <a:latin typeface="Arial Narrow" panose="020B0606020202030204" pitchFamily="34" charset="0"/>
                  </a:endParaRPr>
                </a:p>
              </p:txBody>
            </p:sp>
          </p:grpSp>
          <p:grpSp>
            <p:nvGrpSpPr>
              <p:cNvPr id="7" name="Group 88"/>
              <p:cNvGrpSpPr/>
              <p:nvPr/>
            </p:nvGrpSpPr>
            <p:grpSpPr>
              <a:xfrm>
                <a:off x="5002002" y="226654"/>
                <a:ext cx="440213" cy="515819"/>
                <a:chOff x="4079631" y="578339"/>
                <a:chExt cx="476738" cy="515819"/>
              </a:xfrm>
            </p:grpSpPr>
            <p:sp>
              <p:nvSpPr>
                <p:cNvPr id="146" name="Rectangle 145"/>
                <p:cNvSpPr/>
                <p:nvPr/>
              </p:nvSpPr>
              <p:spPr>
                <a:xfrm>
                  <a:off x="4079631" y="578339"/>
                  <a:ext cx="476738" cy="117230"/>
                </a:xfrm>
                <a:prstGeom prst="rect">
                  <a:avLst/>
                </a:prstGeom>
                <a:solidFill>
                  <a:schemeClr val="bg2">
                    <a:lumMod val="90000"/>
                  </a:schemeClr>
                </a:solidFill>
                <a:ln w="3175">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62" b="1" dirty="0">
                    <a:solidFill>
                      <a:schemeClr val="accent1">
                        <a:lumMod val="75000"/>
                      </a:schemeClr>
                    </a:solidFill>
                    <a:latin typeface="Arial Narrow" panose="020B0606020202030204" pitchFamily="34" charset="0"/>
                  </a:endParaRPr>
                </a:p>
              </p:txBody>
            </p:sp>
            <p:sp>
              <p:nvSpPr>
                <p:cNvPr id="147" name="Rectangle 146"/>
                <p:cNvSpPr/>
                <p:nvPr/>
              </p:nvSpPr>
              <p:spPr>
                <a:xfrm rot="5400000">
                  <a:off x="4056186" y="773729"/>
                  <a:ext cx="515812" cy="125046"/>
                </a:xfrm>
                <a:prstGeom prst="rect">
                  <a:avLst/>
                </a:prstGeom>
                <a:solidFill>
                  <a:schemeClr val="bg2">
                    <a:lumMod val="90000"/>
                  </a:schemeClr>
                </a:solidFill>
                <a:ln w="3175">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62" b="1" dirty="0">
                    <a:solidFill>
                      <a:schemeClr val="accent1">
                        <a:lumMod val="75000"/>
                      </a:schemeClr>
                    </a:solidFill>
                    <a:latin typeface="Arial Narrow" panose="020B0606020202030204" pitchFamily="34" charset="0"/>
                  </a:endParaRPr>
                </a:p>
              </p:txBody>
            </p:sp>
          </p:grpSp>
        </p:grpSp>
        <p:grpSp>
          <p:nvGrpSpPr>
            <p:cNvPr id="8" name="Group 87"/>
            <p:cNvGrpSpPr/>
            <p:nvPr/>
          </p:nvGrpSpPr>
          <p:grpSpPr>
            <a:xfrm>
              <a:off x="1661079" y="4603178"/>
              <a:ext cx="406350" cy="476141"/>
              <a:chOff x="4079631" y="578339"/>
              <a:chExt cx="476738" cy="515819"/>
            </a:xfrm>
          </p:grpSpPr>
          <p:sp>
            <p:nvSpPr>
              <p:cNvPr id="130" name="Rectangle 129"/>
              <p:cNvSpPr/>
              <p:nvPr/>
            </p:nvSpPr>
            <p:spPr>
              <a:xfrm>
                <a:off x="4079631" y="578339"/>
                <a:ext cx="476738" cy="117230"/>
              </a:xfrm>
              <a:prstGeom prst="rect">
                <a:avLst/>
              </a:prstGeom>
              <a:solidFill>
                <a:schemeClr val="bg2">
                  <a:lumMod val="90000"/>
                </a:schemeClr>
              </a:solidFill>
              <a:ln w="3175">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62" b="1" dirty="0">
                  <a:solidFill>
                    <a:schemeClr val="accent1">
                      <a:lumMod val="75000"/>
                    </a:schemeClr>
                  </a:solidFill>
                  <a:latin typeface="Arial Narrow" panose="020B0606020202030204" pitchFamily="34" charset="0"/>
                </a:endParaRPr>
              </a:p>
            </p:txBody>
          </p:sp>
          <p:sp>
            <p:nvSpPr>
              <p:cNvPr id="131" name="Rectangle 130"/>
              <p:cNvSpPr/>
              <p:nvPr/>
            </p:nvSpPr>
            <p:spPr>
              <a:xfrm rot="5400000">
                <a:off x="4056186" y="773729"/>
                <a:ext cx="515812" cy="125046"/>
              </a:xfrm>
              <a:prstGeom prst="rect">
                <a:avLst/>
              </a:prstGeom>
              <a:solidFill>
                <a:schemeClr val="bg2">
                  <a:lumMod val="90000"/>
                </a:schemeClr>
              </a:solidFill>
              <a:ln w="3175">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62" b="1" dirty="0">
                  <a:solidFill>
                    <a:schemeClr val="accent1">
                      <a:lumMod val="75000"/>
                    </a:schemeClr>
                  </a:solidFill>
                  <a:latin typeface="Arial Narrow" panose="020B0606020202030204" pitchFamily="34" charset="0"/>
                </a:endParaRPr>
              </a:p>
            </p:txBody>
          </p:sp>
        </p:grpSp>
        <p:grpSp>
          <p:nvGrpSpPr>
            <p:cNvPr id="9" name="Group 88"/>
            <p:cNvGrpSpPr/>
            <p:nvPr/>
          </p:nvGrpSpPr>
          <p:grpSpPr>
            <a:xfrm>
              <a:off x="2137359" y="4603178"/>
              <a:ext cx="406350" cy="476141"/>
              <a:chOff x="4079631" y="578339"/>
              <a:chExt cx="476738" cy="515819"/>
            </a:xfrm>
          </p:grpSpPr>
          <p:sp>
            <p:nvSpPr>
              <p:cNvPr id="128" name="Rectangle 127"/>
              <p:cNvSpPr/>
              <p:nvPr/>
            </p:nvSpPr>
            <p:spPr>
              <a:xfrm>
                <a:off x="4079631" y="578339"/>
                <a:ext cx="476738" cy="117230"/>
              </a:xfrm>
              <a:prstGeom prst="rect">
                <a:avLst/>
              </a:prstGeom>
              <a:solidFill>
                <a:schemeClr val="bg2">
                  <a:lumMod val="90000"/>
                </a:schemeClr>
              </a:solidFill>
              <a:ln w="3175">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62" b="1" dirty="0">
                  <a:solidFill>
                    <a:schemeClr val="accent1">
                      <a:lumMod val="75000"/>
                    </a:schemeClr>
                  </a:solidFill>
                  <a:latin typeface="Arial Narrow" panose="020B0606020202030204" pitchFamily="34" charset="0"/>
                </a:endParaRPr>
              </a:p>
            </p:txBody>
          </p:sp>
          <p:sp>
            <p:nvSpPr>
              <p:cNvPr id="129" name="Rectangle 128"/>
              <p:cNvSpPr/>
              <p:nvPr/>
            </p:nvSpPr>
            <p:spPr>
              <a:xfrm rot="5400000">
                <a:off x="4056186" y="773729"/>
                <a:ext cx="515812" cy="125046"/>
              </a:xfrm>
              <a:prstGeom prst="rect">
                <a:avLst/>
              </a:prstGeom>
              <a:solidFill>
                <a:schemeClr val="bg2">
                  <a:lumMod val="90000"/>
                </a:schemeClr>
              </a:solidFill>
              <a:ln w="3175">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62" b="1" dirty="0">
                  <a:solidFill>
                    <a:schemeClr val="accent1">
                      <a:lumMod val="75000"/>
                    </a:schemeClr>
                  </a:solidFill>
                  <a:latin typeface="Arial Narrow" panose="020B0606020202030204" pitchFamily="34" charset="0"/>
                </a:endParaRPr>
              </a:p>
            </p:txBody>
          </p:sp>
        </p:grpSp>
        <p:grpSp>
          <p:nvGrpSpPr>
            <p:cNvPr id="10" name="Group 87"/>
            <p:cNvGrpSpPr/>
            <p:nvPr/>
          </p:nvGrpSpPr>
          <p:grpSpPr>
            <a:xfrm>
              <a:off x="2603634" y="4603178"/>
              <a:ext cx="406350" cy="476141"/>
              <a:chOff x="4079631" y="578339"/>
              <a:chExt cx="476738" cy="515819"/>
            </a:xfrm>
          </p:grpSpPr>
          <p:sp>
            <p:nvSpPr>
              <p:cNvPr id="126" name="Rectangle 125"/>
              <p:cNvSpPr/>
              <p:nvPr/>
            </p:nvSpPr>
            <p:spPr>
              <a:xfrm>
                <a:off x="4079631" y="578339"/>
                <a:ext cx="476738" cy="117230"/>
              </a:xfrm>
              <a:prstGeom prst="rect">
                <a:avLst/>
              </a:prstGeom>
              <a:solidFill>
                <a:schemeClr val="bg2">
                  <a:lumMod val="90000"/>
                </a:schemeClr>
              </a:solidFill>
              <a:ln w="3175">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62" b="1" dirty="0">
                  <a:solidFill>
                    <a:schemeClr val="accent1">
                      <a:lumMod val="75000"/>
                    </a:schemeClr>
                  </a:solidFill>
                  <a:latin typeface="Arial Narrow" panose="020B0606020202030204" pitchFamily="34" charset="0"/>
                </a:endParaRPr>
              </a:p>
            </p:txBody>
          </p:sp>
          <p:sp>
            <p:nvSpPr>
              <p:cNvPr id="127" name="Rectangle 126"/>
              <p:cNvSpPr/>
              <p:nvPr/>
            </p:nvSpPr>
            <p:spPr>
              <a:xfrm rot="5400000">
                <a:off x="4056186" y="773729"/>
                <a:ext cx="515812" cy="125046"/>
              </a:xfrm>
              <a:prstGeom prst="rect">
                <a:avLst/>
              </a:prstGeom>
              <a:solidFill>
                <a:schemeClr val="bg2">
                  <a:lumMod val="90000"/>
                </a:schemeClr>
              </a:solidFill>
              <a:ln w="3175">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62" b="1" dirty="0">
                  <a:solidFill>
                    <a:schemeClr val="accent1">
                      <a:lumMod val="75000"/>
                    </a:schemeClr>
                  </a:solidFill>
                  <a:latin typeface="Arial Narrow" panose="020B0606020202030204" pitchFamily="34" charset="0"/>
                </a:endParaRPr>
              </a:p>
            </p:txBody>
          </p:sp>
        </p:grpSp>
        <p:grpSp>
          <p:nvGrpSpPr>
            <p:cNvPr id="11" name="Group 88"/>
            <p:cNvGrpSpPr/>
            <p:nvPr/>
          </p:nvGrpSpPr>
          <p:grpSpPr>
            <a:xfrm>
              <a:off x="3079914" y="4603178"/>
              <a:ext cx="406350" cy="476141"/>
              <a:chOff x="4079631" y="586154"/>
              <a:chExt cx="476738" cy="515819"/>
            </a:xfrm>
          </p:grpSpPr>
          <p:sp>
            <p:nvSpPr>
              <p:cNvPr id="124" name="Rectangle 123"/>
              <p:cNvSpPr/>
              <p:nvPr/>
            </p:nvSpPr>
            <p:spPr>
              <a:xfrm>
                <a:off x="4079631" y="586154"/>
                <a:ext cx="476738" cy="117230"/>
              </a:xfrm>
              <a:prstGeom prst="rect">
                <a:avLst/>
              </a:prstGeom>
              <a:solidFill>
                <a:schemeClr val="bg2">
                  <a:lumMod val="90000"/>
                </a:schemeClr>
              </a:solidFill>
              <a:ln w="3175">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62" b="1" dirty="0">
                  <a:solidFill>
                    <a:schemeClr val="accent1">
                      <a:lumMod val="75000"/>
                    </a:schemeClr>
                  </a:solidFill>
                  <a:latin typeface="Arial Narrow" panose="020B0606020202030204" pitchFamily="34" charset="0"/>
                </a:endParaRPr>
              </a:p>
            </p:txBody>
          </p:sp>
          <p:sp>
            <p:nvSpPr>
              <p:cNvPr id="125" name="Rectangle 124"/>
              <p:cNvSpPr/>
              <p:nvPr/>
            </p:nvSpPr>
            <p:spPr>
              <a:xfrm rot="5400000">
                <a:off x="4056186" y="781544"/>
                <a:ext cx="515812" cy="125046"/>
              </a:xfrm>
              <a:prstGeom prst="rect">
                <a:avLst/>
              </a:prstGeom>
              <a:solidFill>
                <a:schemeClr val="bg2">
                  <a:lumMod val="90000"/>
                </a:schemeClr>
              </a:solidFill>
              <a:ln w="3175">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62" b="1" dirty="0">
                  <a:solidFill>
                    <a:schemeClr val="accent1">
                      <a:lumMod val="75000"/>
                    </a:schemeClr>
                  </a:solidFill>
                  <a:latin typeface="Arial Narrow" panose="020B0606020202030204" pitchFamily="34" charset="0"/>
                </a:endParaRPr>
              </a:p>
            </p:txBody>
          </p:sp>
        </p:grpSp>
        <p:grpSp>
          <p:nvGrpSpPr>
            <p:cNvPr id="13" name="Group 102"/>
            <p:cNvGrpSpPr/>
            <p:nvPr/>
          </p:nvGrpSpPr>
          <p:grpSpPr>
            <a:xfrm>
              <a:off x="1661074" y="2824877"/>
              <a:ext cx="1825192" cy="476141"/>
              <a:chOff x="4079631" y="574439"/>
              <a:chExt cx="2141348" cy="515819"/>
            </a:xfrm>
          </p:grpSpPr>
          <p:grpSp>
            <p:nvGrpSpPr>
              <p:cNvPr id="14" name="Group 87"/>
              <p:cNvGrpSpPr/>
              <p:nvPr/>
            </p:nvGrpSpPr>
            <p:grpSpPr>
              <a:xfrm>
                <a:off x="4079631" y="574439"/>
                <a:ext cx="476738" cy="515819"/>
                <a:chOff x="4079631" y="578339"/>
                <a:chExt cx="476738" cy="515819"/>
              </a:xfrm>
            </p:grpSpPr>
            <p:sp>
              <p:nvSpPr>
                <p:cNvPr id="117" name="Rectangle 116"/>
                <p:cNvSpPr/>
                <p:nvPr/>
              </p:nvSpPr>
              <p:spPr>
                <a:xfrm>
                  <a:off x="4079631" y="578339"/>
                  <a:ext cx="476738" cy="117230"/>
                </a:xfrm>
                <a:prstGeom prst="rect">
                  <a:avLst/>
                </a:prstGeom>
                <a:solidFill>
                  <a:schemeClr val="bg2">
                    <a:lumMod val="90000"/>
                  </a:schemeClr>
                </a:solidFill>
                <a:ln w="3175">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62" b="1" dirty="0">
                    <a:solidFill>
                      <a:schemeClr val="accent1">
                        <a:lumMod val="75000"/>
                      </a:schemeClr>
                    </a:solidFill>
                    <a:latin typeface="Arial Narrow" panose="020B0606020202030204" pitchFamily="34" charset="0"/>
                  </a:endParaRPr>
                </a:p>
              </p:txBody>
            </p:sp>
            <p:sp>
              <p:nvSpPr>
                <p:cNvPr id="118" name="Rectangle 117"/>
                <p:cNvSpPr/>
                <p:nvPr/>
              </p:nvSpPr>
              <p:spPr>
                <a:xfrm rot="5400000">
                  <a:off x="4056186" y="773729"/>
                  <a:ext cx="515812" cy="125046"/>
                </a:xfrm>
                <a:prstGeom prst="rect">
                  <a:avLst/>
                </a:prstGeom>
                <a:solidFill>
                  <a:schemeClr val="bg2">
                    <a:lumMod val="90000"/>
                  </a:schemeClr>
                </a:solidFill>
                <a:ln w="3175">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62" b="1" dirty="0">
                    <a:solidFill>
                      <a:schemeClr val="accent1">
                        <a:lumMod val="75000"/>
                      </a:schemeClr>
                    </a:solidFill>
                    <a:latin typeface="Arial Narrow" panose="020B0606020202030204" pitchFamily="34" charset="0"/>
                  </a:endParaRPr>
                </a:p>
              </p:txBody>
            </p:sp>
          </p:grpSp>
          <p:grpSp>
            <p:nvGrpSpPr>
              <p:cNvPr id="15" name="Group 88"/>
              <p:cNvGrpSpPr/>
              <p:nvPr/>
            </p:nvGrpSpPr>
            <p:grpSpPr>
              <a:xfrm>
                <a:off x="4638411" y="574439"/>
                <a:ext cx="476738" cy="515819"/>
                <a:chOff x="4079631" y="578339"/>
                <a:chExt cx="476738" cy="515819"/>
              </a:xfrm>
            </p:grpSpPr>
            <p:sp>
              <p:nvSpPr>
                <p:cNvPr id="115" name="Rectangle 114"/>
                <p:cNvSpPr/>
                <p:nvPr/>
              </p:nvSpPr>
              <p:spPr>
                <a:xfrm>
                  <a:off x="4079631" y="578339"/>
                  <a:ext cx="476738" cy="117230"/>
                </a:xfrm>
                <a:prstGeom prst="rect">
                  <a:avLst/>
                </a:prstGeom>
                <a:solidFill>
                  <a:schemeClr val="bg2">
                    <a:lumMod val="90000"/>
                  </a:schemeClr>
                </a:solidFill>
                <a:ln w="3175">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62" b="1" dirty="0">
                    <a:solidFill>
                      <a:schemeClr val="accent1">
                        <a:lumMod val="75000"/>
                      </a:schemeClr>
                    </a:solidFill>
                    <a:latin typeface="Arial Narrow" panose="020B0606020202030204" pitchFamily="34" charset="0"/>
                  </a:endParaRPr>
                </a:p>
              </p:txBody>
            </p:sp>
            <p:sp>
              <p:nvSpPr>
                <p:cNvPr id="116" name="Rectangle 115"/>
                <p:cNvSpPr/>
                <p:nvPr/>
              </p:nvSpPr>
              <p:spPr>
                <a:xfrm rot="5400000">
                  <a:off x="4056186" y="773729"/>
                  <a:ext cx="515812" cy="125046"/>
                </a:xfrm>
                <a:prstGeom prst="rect">
                  <a:avLst/>
                </a:prstGeom>
                <a:solidFill>
                  <a:schemeClr val="bg2">
                    <a:lumMod val="90000"/>
                  </a:schemeClr>
                </a:solidFill>
                <a:ln w="3175">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62" b="1" dirty="0">
                    <a:solidFill>
                      <a:schemeClr val="accent1">
                        <a:lumMod val="75000"/>
                      </a:schemeClr>
                    </a:solidFill>
                    <a:latin typeface="Arial Narrow" panose="020B0606020202030204" pitchFamily="34" charset="0"/>
                  </a:endParaRPr>
                </a:p>
              </p:txBody>
            </p:sp>
          </p:grpSp>
          <p:grpSp>
            <p:nvGrpSpPr>
              <p:cNvPr id="16" name="Group 87"/>
              <p:cNvGrpSpPr/>
              <p:nvPr/>
            </p:nvGrpSpPr>
            <p:grpSpPr>
              <a:xfrm>
                <a:off x="5185461" y="574439"/>
                <a:ext cx="476738" cy="515819"/>
                <a:chOff x="4079631" y="578339"/>
                <a:chExt cx="476738" cy="515819"/>
              </a:xfrm>
            </p:grpSpPr>
            <p:sp>
              <p:nvSpPr>
                <p:cNvPr id="113" name="Rectangle 112"/>
                <p:cNvSpPr/>
                <p:nvPr/>
              </p:nvSpPr>
              <p:spPr>
                <a:xfrm>
                  <a:off x="4079631" y="578339"/>
                  <a:ext cx="476738" cy="117230"/>
                </a:xfrm>
                <a:prstGeom prst="rect">
                  <a:avLst/>
                </a:prstGeom>
                <a:solidFill>
                  <a:schemeClr val="bg2">
                    <a:lumMod val="90000"/>
                  </a:schemeClr>
                </a:solidFill>
                <a:ln w="3175">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62" b="1" dirty="0">
                    <a:solidFill>
                      <a:schemeClr val="accent1">
                        <a:lumMod val="75000"/>
                      </a:schemeClr>
                    </a:solidFill>
                    <a:latin typeface="Arial Narrow" panose="020B0606020202030204" pitchFamily="34" charset="0"/>
                  </a:endParaRPr>
                </a:p>
              </p:txBody>
            </p:sp>
            <p:sp>
              <p:nvSpPr>
                <p:cNvPr id="114" name="Rectangle 113"/>
                <p:cNvSpPr/>
                <p:nvPr/>
              </p:nvSpPr>
              <p:spPr>
                <a:xfrm rot="5400000">
                  <a:off x="4056186" y="773729"/>
                  <a:ext cx="515812" cy="125046"/>
                </a:xfrm>
                <a:prstGeom prst="rect">
                  <a:avLst/>
                </a:prstGeom>
                <a:solidFill>
                  <a:schemeClr val="bg2">
                    <a:lumMod val="90000"/>
                  </a:schemeClr>
                </a:solidFill>
                <a:ln w="3175">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62" b="1" dirty="0">
                    <a:solidFill>
                      <a:schemeClr val="accent1">
                        <a:lumMod val="75000"/>
                      </a:schemeClr>
                    </a:solidFill>
                    <a:latin typeface="Arial Narrow" panose="020B0606020202030204" pitchFamily="34" charset="0"/>
                  </a:endParaRPr>
                </a:p>
              </p:txBody>
            </p:sp>
          </p:grpSp>
          <p:grpSp>
            <p:nvGrpSpPr>
              <p:cNvPr id="17" name="Group 88"/>
              <p:cNvGrpSpPr/>
              <p:nvPr/>
            </p:nvGrpSpPr>
            <p:grpSpPr>
              <a:xfrm>
                <a:off x="5744241" y="574439"/>
                <a:ext cx="476738" cy="515819"/>
                <a:chOff x="4079631" y="586154"/>
                <a:chExt cx="476738" cy="515819"/>
              </a:xfrm>
            </p:grpSpPr>
            <p:sp>
              <p:nvSpPr>
                <p:cNvPr id="111" name="Rectangle 110"/>
                <p:cNvSpPr/>
                <p:nvPr/>
              </p:nvSpPr>
              <p:spPr>
                <a:xfrm>
                  <a:off x="4079631" y="586154"/>
                  <a:ext cx="476738" cy="117230"/>
                </a:xfrm>
                <a:prstGeom prst="rect">
                  <a:avLst/>
                </a:prstGeom>
                <a:solidFill>
                  <a:schemeClr val="bg2">
                    <a:lumMod val="90000"/>
                  </a:schemeClr>
                </a:solidFill>
                <a:ln w="3175">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62" b="1" dirty="0">
                    <a:solidFill>
                      <a:schemeClr val="accent1">
                        <a:lumMod val="75000"/>
                      </a:schemeClr>
                    </a:solidFill>
                    <a:latin typeface="Arial Narrow" panose="020B0606020202030204" pitchFamily="34" charset="0"/>
                  </a:endParaRPr>
                </a:p>
              </p:txBody>
            </p:sp>
            <p:sp>
              <p:nvSpPr>
                <p:cNvPr id="112" name="Rectangle 111"/>
                <p:cNvSpPr/>
                <p:nvPr/>
              </p:nvSpPr>
              <p:spPr>
                <a:xfrm rot="5400000">
                  <a:off x="4056186" y="781544"/>
                  <a:ext cx="515812" cy="125046"/>
                </a:xfrm>
                <a:prstGeom prst="rect">
                  <a:avLst/>
                </a:prstGeom>
                <a:solidFill>
                  <a:schemeClr val="bg2">
                    <a:lumMod val="90000"/>
                  </a:schemeClr>
                </a:solidFill>
                <a:ln w="3175">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62" b="1" dirty="0">
                    <a:solidFill>
                      <a:schemeClr val="accent1">
                        <a:lumMod val="75000"/>
                      </a:schemeClr>
                    </a:solidFill>
                    <a:latin typeface="Arial Narrow" panose="020B0606020202030204" pitchFamily="34" charset="0"/>
                  </a:endParaRPr>
                </a:p>
              </p:txBody>
            </p:sp>
          </p:grpSp>
        </p:grpSp>
        <p:grpSp>
          <p:nvGrpSpPr>
            <p:cNvPr id="18" name="Group 101"/>
            <p:cNvGrpSpPr/>
            <p:nvPr/>
          </p:nvGrpSpPr>
          <p:grpSpPr>
            <a:xfrm>
              <a:off x="1661074" y="1205288"/>
              <a:ext cx="1825192" cy="476141"/>
              <a:chOff x="4079631" y="574439"/>
              <a:chExt cx="2141348" cy="515819"/>
            </a:xfrm>
          </p:grpSpPr>
          <p:grpSp>
            <p:nvGrpSpPr>
              <p:cNvPr id="19" name="Group 87"/>
              <p:cNvGrpSpPr/>
              <p:nvPr/>
            </p:nvGrpSpPr>
            <p:grpSpPr>
              <a:xfrm>
                <a:off x="4079631" y="574439"/>
                <a:ext cx="476738" cy="515819"/>
                <a:chOff x="4079631" y="578339"/>
                <a:chExt cx="476738" cy="515819"/>
              </a:xfrm>
            </p:grpSpPr>
            <p:sp>
              <p:nvSpPr>
                <p:cNvPr id="86" name="Rectangle 85"/>
                <p:cNvSpPr/>
                <p:nvPr/>
              </p:nvSpPr>
              <p:spPr>
                <a:xfrm>
                  <a:off x="4079631" y="578339"/>
                  <a:ext cx="476738" cy="117230"/>
                </a:xfrm>
                <a:prstGeom prst="rect">
                  <a:avLst/>
                </a:prstGeom>
                <a:solidFill>
                  <a:schemeClr val="bg2">
                    <a:lumMod val="90000"/>
                  </a:schemeClr>
                </a:solidFill>
                <a:ln w="3175">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62" b="1" dirty="0">
                    <a:solidFill>
                      <a:schemeClr val="accent1">
                        <a:lumMod val="75000"/>
                      </a:schemeClr>
                    </a:solidFill>
                    <a:latin typeface="Arial Narrow" panose="020B0606020202030204" pitchFamily="34" charset="0"/>
                  </a:endParaRPr>
                </a:p>
              </p:txBody>
            </p:sp>
            <p:sp>
              <p:nvSpPr>
                <p:cNvPr id="87" name="Rectangle 86"/>
                <p:cNvSpPr/>
                <p:nvPr/>
              </p:nvSpPr>
              <p:spPr>
                <a:xfrm rot="5400000">
                  <a:off x="4056186" y="773729"/>
                  <a:ext cx="515812" cy="125046"/>
                </a:xfrm>
                <a:prstGeom prst="rect">
                  <a:avLst/>
                </a:prstGeom>
                <a:solidFill>
                  <a:schemeClr val="bg2">
                    <a:lumMod val="90000"/>
                  </a:schemeClr>
                </a:solidFill>
                <a:ln w="3175">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62" b="1" dirty="0">
                    <a:solidFill>
                      <a:schemeClr val="accent1">
                        <a:lumMod val="75000"/>
                      </a:schemeClr>
                    </a:solidFill>
                    <a:latin typeface="Arial Narrow" panose="020B0606020202030204" pitchFamily="34" charset="0"/>
                  </a:endParaRPr>
                </a:p>
              </p:txBody>
            </p:sp>
          </p:grpSp>
          <p:grpSp>
            <p:nvGrpSpPr>
              <p:cNvPr id="20" name="Group 88"/>
              <p:cNvGrpSpPr/>
              <p:nvPr/>
            </p:nvGrpSpPr>
            <p:grpSpPr>
              <a:xfrm>
                <a:off x="4638411" y="574439"/>
                <a:ext cx="476738" cy="515819"/>
                <a:chOff x="4079631" y="578339"/>
                <a:chExt cx="476738" cy="515819"/>
              </a:xfrm>
            </p:grpSpPr>
            <p:sp>
              <p:nvSpPr>
                <p:cNvPr id="90" name="Rectangle 89"/>
                <p:cNvSpPr/>
                <p:nvPr/>
              </p:nvSpPr>
              <p:spPr>
                <a:xfrm>
                  <a:off x="4079631" y="578339"/>
                  <a:ext cx="476738" cy="117230"/>
                </a:xfrm>
                <a:prstGeom prst="rect">
                  <a:avLst/>
                </a:prstGeom>
                <a:solidFill>
                  <a:schemeClr val="bg2">
                    <a:lumMod val="90000"/>
                  </a:schemeClr>
                </a:solidFill>
                <a:ln w="3175">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62" b="1" dirty="0">
                    <a:solidFill>
                      <a:schemeClr val="accent1">
                        <a:lumMod val="75000"/>
                      </a:schemeClr>
                    </a:solidFill>
                    <a:latin typeface="Arial Narrow" panose="020B0606020202030204" pitchFamily="34" charset="0"/>
                  </a:endParaRPr>
                </a:p>
              </p:txBody>
            </p:sp>
            <p:sp>
              <p:nvSpPr>
                <p:cNvPr id="91" name="Rectangle 90"/>
                <p:cNvSpPr/>
                <p:nvPr/>
              </p:nvSpPr>
              <p:spPr>
                <a:xfrm rot="5400000">
                  <a:off x="4056186" y="773729"/>
                  <a:ext cx="515812" cy="125046"/>
                </a:xfrm>
                <a:prstGeom prst="rect">
                  <a:avLst/>
                </a:prstGeom>
                <a:solidFill>
                  <a:schemeClr val="bg2">
                    <a:lumMod val="90000"/>
                  </a:schemeClr>
                </a:solidFill>
                <a:ln w="3175">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62" b="1" dirty="0">
                    <a:solidFill>
                      <a:schemeClr val="accent1">
                        <a:lumMod val="75000"/>
                      </a:schemeClr>
                    </a:solidFill>
                    <a:latin typeface="Arial Narrow" panose="020B0606020202030204" pitchFamily="34" charset="0"/>
                  </a:endParaRPr>
                </a:p>
              </p:txBody>
            </p:sp>
          </p:grpSp>
          <p:grpSp>
            <p:nvGrpSpPr>
              <p:cNvPr id="21" name="Group 87"/>
              <p:cNvGrpSpPr/>
              <p:nvPr/>
            </p:nvGrpSpPr>
            <p:grpSpPr>
              <a:xfrm>
                <a:off x="5185461" y="574439"/>
                <a:ext cx="476738" cy="515819"/>
                <a:chOff x="4079631" y="578339"/>
                <a:chExt cx="476738" cy="515819"/>
              </a:xfrm>
            </p:grpSpPr>
            <p:sp>
              <p:nvSpPr>
                <p:cNvPr id="100" name="Rectangle 99"/>
                <p:cNvSpPr/>
                <p:nvPr/>
              </p:nvSpPr>
              <p:spPr>
                <a:xfrm>
                  <a:off x="4079631" y="578339"/>
                  <a:ext cx="476738" cy="117230"/>
                </a:xfrm>
                <a:prstGeom prst="rect">
                  <a:avLst/>
                </a:prstGeom>
                <a:solidFill>
                  <a:schemeClr val="bg2">
                    <a:lumMod val="90000"/>
                  </a:schemeClr>
                </a:solidFill>
                <a:ln w="3175">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62" b="1" dirty="0">
                    <a:solidFill>
                      <a:schemeClr val="accent1">
                        <a:lumMod val="75000"/>
                      </a:schemeClr>
                    </a:solidFill>
                    <a:latin typeface="Arial Narrow" panose="020B0606020202030204" pitchFamily="34" charset="0"/>
                  </a:endParaRPr>
                </a:p>
              </p:txBody>
            </p:sp>
            <p:sp>
              <p:nvSpPr>
                <p:cNvPr id="101" name="Rectangle 100"/>
                <p:cNvSpPr/>
                <p:nvPr/>
              </p:nvSpPr>
              <p:spPr>
                <a:xfrm rot="5400000">
                  <a:off x="4056186" y="773729"/>
                  <a:ext cx="515812" cy="125046"/>
                </a:xfrm>
                <a:prstGeom prst="rect">
                  <a:avLst/>
                </a:prstGeom>
                <a:solidFill>
                  <a:schemeClr val="bg2">
                    <a:lumMod val="90000"/>
                  </a:schemeClr>
                </a:solidFill>
                <a:ln w="3175">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62" b="1" dirty="0">
                    <a:solidFill>
                      <a:schemeClr val="accent1">
                        <a:lumMod val="75000"/>
                      </a:schemeClr>
                    </a:solidFill>
                    <a:latin typeface="Arial Narrow" panose="020B0606020202030204" pitchFamily="34" charset="0"/>
                  </a:endParaRPr>
                </a:p>
              </p:txBody>
            </p:sp>
          </p:grpSp>
          <p:grpSp>
            <p:nvGrpSpPr>
              <p:cNvPr id="22" name="Group 88"/>
              <p:cNvGrpSpPr/>
              <p:nvPr/>
            </p:nvGrpSpPr>
            <p:grpSpPr>
              <a:xfrm>
                <a:off x="5744241" y="574439"/>
                <a:ext cx="476738" cy="515819"/>
                <a:chOff x="4079631" y="586154"/>
                <a:chExt cx="476738" cy="515819"/>
              </a:xfrm>
            </p:grpSpPr>
            <p:sp>
              <p:nvSpPr>
                <p:cNvPr id="98" name="Rectangle 97"/>
                <p:cNvSpPr/>
                <p:nvPr/>
              </p:nvSpPr>
              <p:spPr>
                <a:xfrm>
                  <a:off x="4079631" y="586154"/>
                  <a:ext cx="476738" cy="117230"/>
                </a:xfrm>
                <a:prstGeom prst="rect">
                  <a:avLst/>
                </a:prstGeom>
                <a:solidFill>
                  <a:schemeClr val="bg2">
                    <a:lumMod val="90000"/>
                  </a:schemeClr>
                </a:solidFill>
                <a:ln w="3175">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62" b="1" dirty="0">
                    <a:solidFill>
                      <a:schemeClr val="accent1">
                        <a:lumMod val="75000"/>
                      </a:schemeClr>
                    </a:solidFill>
                    <a:latin typeface="Arial Narrow" panose="020B0606020202030204" pitchFamily="34" charset="0"/>
                  </a:endParaRPr>
                </a:p>
              </p:txBody>
            </p:sp>
            <p:sp>
              <p:nvSpPr>
                <p:cNvPr id="99" name="Rectangle 98"/>
                <p:cNvSpPr/>
                <p:nvPr/>
              </p:nvSpPr>
              <p:spPr>
                <a:xfrm rot="5400000">
                  <a:off x="4056186" y="781544"/>
                  <a:ext cx="515812" cy="125046"/>
                </a:xfrm>
                <a:prstGeom prst="rect">
                  <a:avLst/>
                </a:prstGeom>
                <a:solidFill>
                  <a:schemeClr val="bg2">
                    <a:lumMod val="90000"/>
                  </a:schemeClr>
                </a:solidFill>
                <a:ln w="3175">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62" b="1" dirty="0">
                    <a:solidFill>
                      <a:schemeClr val="accent1">
                        <a:lumMod val="75000"/>
                      </a:schemeClr>
                    </a:solidFill>
                    <a:latin typeface="Arial Narrow" panose="020B0606020202030204" pitchFamily="34" charset="0"/>
                  </a:endParaRPr>
                </a:p>
              </p:txBody>
            </p:sp>
          </p:grpSp>
        </p:grpSp>
        <p:sp>
          <p:nvSpPr>
            <p:cNvPr id="80" name="TextBox 79"/>
            <p:cNvSpPr txBox="1"/>
            <p:nvPr/>
          </p:nvSpPr>
          <p:spPr>
            <a:xfrm>
              <a:off x="1773673" y="1709892"/>
              <a:ext cx="1457450" cy="248530"/>
            </a:xfrm>
            <a:prstGeom prst="rect">
              <a:avLst/>
            </a:prstGeom>
            <a:noFill/>
          </p:spPr>
          <p:txBody>
            <a:bodyPr wrap="none" rtlCol="0">
              <a:spAutoFit/>
            </a:bodyPr>
            <a:lstStyle/>
            <a:p>
              <a:r>
                <a:rPr lang="en-GB" sz="1015" b="1" dirty="0">
                  <a:solidFill>
                    <a:schemeClr val="accent1">
                      <a:lumMod val="75000"/>
                    </a:schemeClr>
                  </a:solidFill>
                  <a:latin typeface="Arial Narrow" panose="020B0606020202030204" pitchFamily="34" charset="0"/>
                </a:rPr>
                <a:t>1            2           3           4</a:t>
              </a:r>
            </a:p>
          </p:txBody>
        </p:sp>
        <p:sp>
          <p:nvSpPr>
            <p:cNvPr id="92" name="TextBox 91"/>
            <p:cNvSpPr txBox="1"/>
            <p:nvPr/>
          </p:nvSpPr>
          <p:spPr>
            <a:xfrm>
              <a:off x="630273" y="2751641"/>
              <a:ext cx="1013419" cy="276999"/>
            </a:xfrm>
            <a:prstGeom prst="rect">
              <a:avLst/>
            </a:prstGeom>
            <a:noFill/>
          </p:spPr>
          <p:txBody>
            <a:bodyPr wrap="none" rtlCol="0">
              <a:spAutoFit/>
            </a:bodyPr>
            <a:lstStyle/>
            <a:p>
              <a:r>
                <a:rPr lang="en-GB" sz="1200" b="1" dirty="0">
                  <a:solidFill>
                    <a:schemeClr val="accent2">
                      <a:lumMod val="50000"/>
                    </a:schemeClr>
                  </a:solidFill>
                  <a:latin typeface="Arial Narrow" panose="020B0606020202030204" pitchFamily="34" charset="0"/>
                </a:rPr>
                <a:t>Hidden states</a:t>
              </a:r>
            </a:p>
          </p:txBody>
        </p:sp>
        <p:sp>
          <p:nvSpPr>
            <p:cNvPr id="93" name="TextBox 92"/>
            <p:cNvSpPr txBox="1"/>
            <p:nvPr/>
          </p:nvSpPr>
          <p:spPr>
            <a:xfrm>
              <a:off x="627067" y="1130853"/>
              <a:ext cx="1034257" cy="276999"/>
            </a:xfrm>
            <a:prstGeom prst="rect">
              <a:avLst/>
            </a:prstGeom>
            <a:noFill/>
          </p:spPr>
          <p:txBody>
            <a:bodyPr wrap="none" rtlCol="0">
              <a:spAutoFit/>
            </a:bodyPr>
            <a:lstStyle/>
            <a:p>
              <a:r>
                <a:rPr lang="en-GB" sz="1200" b="1" dirty="0">
                  <a:solidFill>
                    <a:schemeClr val="accent2">
                      <a:lumMod val="50000"/>
                    </a:schemeClr>
                  </a:solidFill>
                  <a:latin typeface="Arial Narrow" panose="020B0606020202030204" pitchFamily="34" charset="0"/>
                </a:rPr>
                <a:t>Control states</a:t>
              </a:r>
            </a:p>
          </p:txBody>
        </p:sp>
        <p:graphicFrame>
          <p:nvGraphicFramePr>
            <p:cNvPr id="14538" name="Object 202"/>
            <p:cNvGraphicFramePr>
              <a:graphicFrameLocks noChangeAspect="1"/>
            </p:cNvGraphicFramePr>
            <p:nvPr>
              <p:extLst>
                <p:ext uri="{D42A27DB-BD31-4B8C-83A1-F6EECF244321}">
                  <p14:modId xmlns:p14="http://schemas.microsoft.com/office/powerpoint/2010/main" val="661887035"/>
                </p:ext>
              </p:extLst>
            </p:nvPr>
          </p:nvGraphicFramePr>
          <p:xfrm>
            <a:off x="895716" y="1442177"/>
            <a:ext cx="426427" cy="193431"/>
          </p:xfrm>
          <a:graphic>
            <a:graphicData uri="http://schemas.openxmlformats.org/presentationml/2006/ole">
              <mc:AlternateContent xmlns:mc="http://schemas.openxmlformats.org/markup-compatibility/2006">
                <mc:Choice xmlns:v="urn:schemas-microsoft-com:vml" Requires="v">
                  <p:oleObj spid="_x0000_s426222" name="Equation" r:id="rId9" imgW="393359" imgH="177646" progId="Equation.DSMT4">
                    <p:embed/>
                  </p:oleObj>
                </mc:Choice>
                <mc:Fallback>
                  <p:oleObj name="Equation" r:id="rId9" imgW="393359" imgH="177646" progId="Equation.DSMT4">
                    <p:embed/>
                    <p:pic>
                      <p:nvPicPr>
                        <p:cNvPr id="0" name="Picture 12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95716" y="1442177"/>
                          <a:ext cx="426427" cy="1934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45" name="TextBox 244"/>
            <p:cNvSpPr txBox="1"/>
            <p:nvPr/>
          </p:nvSpPr>
          <p:spPr>
            <a:xfrm>
              <a:off x="728857" y="4538716"/>
              <a:ext cx="801823" cy="276999"/>
            </a:xfrm>
            <a:prstGeom prst="rect">
              <a:avLst/>
            </a:prstGeom>
            <a:noFill/>
          </p:spPr>
          <p:txBody>
            <a:bodyPr wrap="none" rtlCol="0">
              <a:spAutoFit/>
            </a:bodyPr>
            <a:lstStyle/>
            <a:p>
              <a:r>
                <a:rPr lang="en-GB" sz="1200" b="1" dirty="0">
                  <a:solidFill>
                    <a:schemeClr val="accent2">
                      <a:lumMod val="50000"/>
                    </a:schemeClr>
                  </a:solidFill>
                  <a:latin typeface="Arial Narrow" panose="020B0606020202030204" pitchFamily="34" charset="0"/>
                </a:rPr>
                <a:t>Outcomes</a:t>
              </a:r>
            </a:p>
          </p:txBody>
        </p:sp>
        <p:graphicFrame>
          <p:nvGraphicFramePr>
            <p:cNvPr id="267" name="Object 2"/>
            <p:cNvGraphicFramePr>
              <a:graphicFrameLocks noChangeAspect="1"/>
            </p:cNvGraphicFramePr>
            <p:nvPr>
              <p:extLst>
                <p:ext uri="{D42A27DB-BD31-4B8C-83A1-F6EECF244321}">
                  <p14:modId xmlns:p14="http://schemas.microsoft.com/office/powerpoint/2010/main" val="3096219783"/>
                </p:ext>
              </p:extLst>
            </p:nvPr>
          </p:nvGraphicFramePr>
          <p:xfrm>
            <a:off x="918429" y="4843929"/>
            <a:ext cx="381000" cy="181708"/>
          </p:xfrm>
          <a:graphic>
            <a:graphicData uri="http://schemas.openxmlformats.org/presentationml/2006/ole">
              <mc:AlternateContent xmlns:mc="http://schemas.openxmlformats.org/markup-compatibility/2006">
                <mc:Choice xmlns:v="urn:schemas-microsoft-com:vml" Requires="v">
                  <p:oleObj spid="_x0000_s426223" name="Equation" r:id="rId11" imgW="380670" imgH="177646" progId="Equation.DSMT4">
                    <p:embed/>
                  </p:oleObj>
                </mc:Choice>
                <mc:Fallback>
                  <p:oleObj name="Equation" r:id="rId11" imgW="380670" imgH="177646" progId="Equation.DSMT4">
                    <p:embed/>
                    <p:pic>
                      <p:nvPicPr>
                        <p:cNvPr id="0" name="Picture 125"/>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918429" y="4843929"/>
                          <a:ext cx="381000" cy="1817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74" name="Oval 273"/>
            <p:cNvSpPr/>
            <p:nvPr/>
          </p:nvSpPr>
          <p:spPr>
            <a:xfrm>
              <a:off x="1787019" y="3023841"/>
              <a:ext cx="145566" cy="142898"/>
            </a:xfrm>
            <a:prstGeom prst="ellipse">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46" b="1" dirty="0">
                <a:solidFill>
                  <a:schemeClr val="accent1">
                    <a:lumMod val="75000"/>
                  </a:schemeClr>
                </a:solidFill>
                <a:latin typeface="Arial Narrow" panose="020B0606020202030204" pitchFamily="34" charset="0"/>
              </a:endParaRPr>
            </a:p>
          </p:txBody>
        </p:sp>
        <p:sp>
          <p:nvSpPr>
            <p:cNvPr id="275" name="Oval 274"/>
            <p:cNvSpPr/>
            <p:nvPr/>
          </p:nvSpPr>
          <p:spPr>
            <a:xfrm>
              <a:off x="2101215" y="2810082"/>
              <a:ext cx="145566" cy="142898"/>
            </a:xfrm>
            <a:prstGeom prst="ellipse">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46" b="1" dirty="0">
                <a:solidFill>
                  <a:schemeClr val="accent1">
                    <a:lumMod val="75000"/>
                  </a:schemeClr>
                </a:solidFill>
                <a:latin typeface="Arial Narrow" panose="020B0606020202030204" pitchFamily="34" charset="0"/>
              </a:endParaRPr>
            </a:p>
          </p:txBody>
        </p:sp>
        <p:sp>
          <p:nvSpPr>
            <p:cNvPr id="276" name="Oval 275"/>
            <p:cNvSpPr/>
            <p:nvPr/>
          </p:nvSpPr>
          <p:spPr>
            <a:xfrm>
              <a:off x="2887555" y="2810763"/>
              <a:ext cx="145566" cy="142898"/>
            </a:xfrm>
            <a:prstGeom prst="ellipse">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46" b="1" dirty="0">
                <a:solidFill>
                  <a:schemeClr val="accent1">
                    <a:lumMod val="75000"/>
                  </a:schemeClr>
                </a:solidFill>
                <a:latin typeface="Arial Narrow" panose="020B0606020202030204" pitchFamily="34" charset="0"/>
              </a:endParaRPr>
            </a:p>
          </p:txBody>
        </p:sp>
        <p:sp>
          <p:nvSpPr>
            <p:cNvPr id="277" name="Oval 276"/>
            <p:cNvSpPr/>
            <p:nvPr/>
          </p:nvSpPr>
          <p:spPr>
            <a:xfrm>
              <a:off x="3200811" y="3164696"/>
              <a:ext cx="145566" cy="142898"/>
            </a:xfrm>
            <a:prstGeom prst="ellipse">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46" b="1" dirty="0">
                <a:solidFill>
                  <a:schemeClr val="accent1">
                    <a:lumMod val="75000"/>
                  </a:schemeClr>
                </a:solidFill>
                <a:latin typeface="Arial Narrow" panose="020B0606020202030204" pitchFamily="34" charset="0"/>
              </a:endParaRPr>
            </a:p>
          </p:txBody>
        </p:sp>
        <p:sp>
          <p:nvSpPr>
            <p:cNvPr id="282" name="Oval 281"/>
            <p:cNvSpPr/>
            <p:nvPr/>
          </p:nvSpPr>
          <p:spPr>
            <a:xfrm>
              <a:off x="4114647" y="3182515"/>
              <a:ext cx="145566" cy="14289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46" b="1" dirty="0">
                <a:solidFill>
                  <a:schemeClr val="accent1">
                    <a:lumMod val="75000"/>
                  </a:schemeClr>
                </a:solidFill>
                <a:latin typeface="Arial Narrow" panose="020B0606020202030204" pitchFamily="34" charset="0"/>
              </a:endParaRPr>
            </a:p>
          </p:txBody>
        </p:sp>
        <p:sp>
          <p:nvSpPr>
            <p:cNvPr id="283" name="Oval 282"/>
            <p:cNvSpPr/>
            <p:nvPr/>
          </p:nvSpPr>
          <p:spPr>
            <a:xfrm>
              <a:off x="3930687" y="2804730"/>
              <a:ext cx="145566" cy="142898"/>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46" b="1" dirty="0">
                <a:solidFill>
                  <a:schemeClr val="accent1">
                    <a:lumMod val="75000"/>
                  </a:schemeClr>
                </a:solidFill>
                <a:latin typeface="Arial Narrow" panose="020B0606020202030204" pitchFamily="34" charset="0"/>
              </a:endParaRPr>
            </a:p>
          </p:txBody>
        </p:sp>
        <p:graphicFrame>
          <p:nvGraphicFramePr>
            <p:cNvPr id="285" name="Object 2"/>
            <p:cNvGraphicFramePr>
              <a:graphicFrameLocks noChangeAspect="1"/>
            </p:cNvGraphicFramePr>
            <p:nvPr>
              <p:extLst>
                <p:ext uri="{D42A27DB-BD31-4B8C-83A1-F6EECF244321}">
                  <p14:modId xmlns:p14="http://schemas.microsoft.com/office/powerpoint/2010/main" val="1259606604"/>
                </p:ext>
              </p:extLst>
            </p:nvPr>
          </p:nvGraphicFramePr>
          <p:xfrm>
            <a:off x="930885" y="3018060"/>
            <a:ext cx="356089" cy="183174"/>
          </p:xfrm>
          <a:graphic>
            <a:graphicData uri="http://schemas.openxmlformats.org/presentationml/2006/ole">
              <mc:AlternateContent xmlns:mc="http://schemas.openxmlformats.org/markup-compatibility/2006">
                <mc:Choice xmlns:v="urn:schemas-microsoft-com:vml" Requires="v">
                  <p:oleObj spid="_x0000_s426224" name="Equation" r:id="rId13" imgW="355138" imgH="177569" progId="Equation.DSMT4">
                    <p:embed/>
                  </p:oleObj>
                </mc:Choice>
                <mc:Fallback>
                  <p:oleObj name="Equation" r:id="rId13" imgW="355138" imgH="177569" progId="Equation.DSMT4">
                    <p:embed/>
                    <p:pic>
                      <p:nvPicPr>
                        <p:cNvPr id="0" name="Picture 126"/>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930885" y="3018060"/>
                          <a:ext cx="356089" cy="1831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86" name="TextBox 285"/>
            <p:cNvSpPr txBox="1"/>
            <p:nvPr/>
          </p:nvSpPr>
          <p:spPr>
            <a:xfrm>
              <a:off x="2142128" y="3331645"/>
              <a:ext cx="596638" cy="248530"/>
            </a:xfrm>
            <a:prstGeom prst="rect">
              <a:avLst/>
            </a:prstGeom>
            <a:noFill/>
          </p:spPr>
          <p:txBody>
            <a:bodyPr wrap="none" rtlCol="0">
              <a:spAutoFit/>
            </a:bodyPr>
            <a:lstStyle/>
            <a:p>
              <a:r>
                <a:rPr lang="en-GB" sz="1015" b="1" dirty="0">
                  <a:solidFill>
                    <a:schemeClr val="accent1">
                      <a:lumMod val="75000"/>
                    </a:schemeClr>
                  </a:solidFill>
                  <a:latin typeface="Arial Narrow" panose="020B0606020202030204" pitchFamily="34" charset="0"/>
                </a:rPr>
                <a:t>location</a:t>
              </a:r>
            </a:p>
          </p:txBody>
        </p:sp>
        <p:sp>
          <p:nvSpPr>
            <p:cNvPr id="287" name="TextBox 286"/>
            <p:cNvSpPr txBox="1"/>
            <p:nvPr/>
          </p:nvSpPr>
          <p:spPr>
            <a:xfrm>
              <a:off x="4151776" y="3325413"/>
              <a:ext cx="564578" cy="248530"/>
            </a:xfrm>
            <a:prstGeom prst="rect">
              <a:avLst/>
            </a:prstGeom>
            <a:noFill/>
          </p:spPr>
          <p:txBody>
            <a:bodyPr wrap="none" rtlCol="0">
              <a:spAutoFit/>
            </a:bodyPr>
            <a:lstStyle/>
            <a:p>
              <a:r>
                <a:rPr lang="en-GB" sz="1015" b="1" dirty="0">
                  <a:solidFill>
                    <a:schemeClr val="accent1">
                      <a:lumMod val="75000"/>
                    </a:schemeClr>
                  </a:solidFill>
                  <a:latin typeface="Arial Narrow" panose="020B0606020202030204" pitchFamily="34" charset="0"/>
                </a:rPr>
                <a:t>context</a:t>
              </a:r>
            </a:p>
          </p:txBody>
        </p:sp>
        <p:graphicFrame>
          <p:nvGraphicFramePr>
            <p:cNvPr id="289" name="Object 288"/>
            <p:cNvGraphicFramePr>
              <a:graphicFrameLocks noChangeAspect="1"/>
            </p:cNvGraphicFramePr>
            <p:nvPr>
              <p:extLst>
                <p:ext uri="{D42A27DB-BD31-4B8C-83A1-F6EECF244321}">
                  <p14:modId xmlns:p14="http://schemas.microsoft.com/office/powerpoint/2010/main" val="4090227071"/>
                </p:ext>
              </p:extLst>
            </p:nvPr>
          </p:nvGraphicFramePr>
          <p:xfrm>
            <a:off x="3588708" y="2919273"/>
            <a:ext cx="267931" cy="294012"/>
          </p:xfrm>
          <a:graphic>
            <a:graphicData uri="http://schemas.openxmlformats.org/presentationml/2006/ole">
              <mc:AlternateContent xmlns:mc="http://schemas.openxmlformats.org/markup-compatibility/2006">
                <mc:Choice xmlns:v="urn:schemas-microsoft-com:vml" Requires="v">
                  <p:oleObj spid="_x0000_s426225" name="Equation" r:id="rId15" imgW="164814" imgH="177492" progId="Equation.DSMT4">
                    <p:embed/>
                  </p:oleObj>
                </mc:Choice>
                <mc:Fallback>
                  <p:oleObj name="Equation" r:id="rId15" imgW="164814" imgH="177492" progId="Equation.DSMT4">
                    <p:embed/>
                    <p:pic>
                      <p:nvPicPr>
                        <p:cNvPr id="0" name="Picture 127"/>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588708" y="2919273"/>
                          <a:ext cx="267931" cy="2940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96" name="Oval 295"/>
            <p:cNvSpPr/>
            <p:nvPr/>
          </p:nvSpPr>
          <p:spPr>
            <a:xfrm>
              <a:off x="4587267" y="3182515"/>
              <a:ext cx="145566" cy="142898"/>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46" b="1" dirty="0">
                <a:solidFill>
                  <a:schemeClr val="accent1">
                    <a:lumMod val="75000"/>
                  </a:schemeClr>
                </a:solidFill>
                <a:latin typeface="Arial Narrow" panose="020B0606020202030204" pitchFamily="34" charset="0"/>
              </a:endParaRPr>
            </a:p>
          </p:txBody>
        </p:sp>
        <p:sp>
          <p:nvSpPr>
            <p:cNvPr id="297" name="Oval 296"/>
            <p:cNvSpPr/>
            <p:nvPr/>
          </p:nvSpPr>
          <p:spPr>
            <a:xfrm>
              <a:off x="4770176" y="2801837"/>
              <a:ext cx="145566" cy="142898"/>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46" b="1" dirty="0">
                <a:solidFill>
                  <a:schemeClr val="accent1">
                    <a:lumMod val="75000"/>
                  </a:schemeClr>
                </a:solidFill>
                <a:latin typeface="Arial Narrow" panose="020B0606020202030204" pitchFamily="34" charset="0"/>
              </a:endParaRPr>
            </a:p>
          </p:txBody>
        </p:sp>
        <p:sp>
          <p:nvSpPr>
            <p:cNvPr id="306" name="Oval 305"/>
            <p:cNvSpPr/>
            <p:nvPr/>
          </p:nvSpPr>
          <p:spPr>
            <a:xfrm>
              <a:off x="1783768" y="1406562"/>
              <a:ext cx="145566" cy="142898"/>
            </a:xfrm>
            <a:prstGeom prst="ellipse">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46" b="1" dirty="0">
                <a:solidFill>
                  <a:schemeClr val="accent1">
                    <a:lumMod val="75000"/>
                  </a:schemeClr>
                </a:solidFill>
                <a:latin typeface="Arial Narrow" panose="020B0606020202030204" pitchFamily="34" charset="0"/>
              </a:endParaRPr>
            </a:p>
          </p:txBody>
        </p:sp>
        <p:sp>
          <p:nvSpPr>
            <p:cNvPr id="307" name="Oval 306"/>
            <p:cNvSpPr/>
            <p:nvPr/>
          </p:nvSpPr>
          <p:spPr>
            <a:xfrm>
              <a:off x="2112399" y="1185591"/>
              <a:ext cx="145566" cy="142898"/>
            </a:xfrm>
            <a:prstGeom prst="ellipse">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46" b="1" dirty="0">
                <a:solidFill>
                  <a:schemeClr val="accent1">
                    <a:lumMod val="75000"/>
                  </a:schemeClr>
                </a:solidFill>
                <a:latin typeface="Arial Narrow" panose="020B0606020202030204" pitchFamily="34" charset="0"/>
              </a:endParaRPr>
            </a:p>
          </p:txBody>
        </p:sp>
        <p:sp>
          <p:nvSpPr>
            <p:cNvPr id="308" name="Oval 307"/>
            <p:cNvSpPr/>
            <p:nvPr/>
          </p:nvSpPr>
          <p:spPr>
            <a:xfrm>
              <a:off x="2891535" y="1186267"/>
              <a:ext cx="145566" cy="142898"/>
            </a:xfrm>
            <a:prstGeom prst="ellipse">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46" b="1" dirty="0">
                <a:solidFill>
                  <a:schemeClr val="accent1">
                    <a:lumMod val="75000"/>
                  </a:schemeClr>
                </a:solidFill>
                <a:latin typeface="Arial Narrow" panose="020B0606020202030204" pitchFamily="34" charset="0"/>
              </a:endParaRPr>
            </a:p>
          </p:txBody>
        </p:sp>
        <p:sp>
          <p:nvSpPr>
            <p:cNvPr id="309" name="Oval 308"/>
            <p:cNvSpPr/>
            <p:nvPr/>
          </p:nvSpPr>
          <p:spPr>
            <a:xfrm>
              <a:off x="3204784" y="1540203"/>
              <a:ext cx="145566" cy="142898"/>
            </a:xfrm>
            <a:prstGeom prst="ellipse">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46" b="1" dirty="0">
                <a:solidFill>
                  <a:schemeClr val="accent1">
                    <a:lumMod val="75000"/>
                  </a:schemeClr>
                </a:solidFill>
                <a:latin typeface="Arial Narrow" panose="020B0606020202030204" pitchFamily="34" charset="0"/>
              </a:endParaRPr>
            </a:p>
          </p:txBody>
        </p:sp>
        <p:cxnSp>
          <p:nvCxnSpPr>
            <p:cNvPr id="314" name="Curved Connector 22"/>
            <p:cNvCxnSpPr>
              <a:stCxn id="277" idx="0"/>
              <a:endCxn id="276" idx="6"/>
            </p:cNvCxnSpPr>
            <p:nvPr/>
          </p:nvCxnSpPr>
          <p:spPr>
            <a:xfrm rot="16200000" flipV="1">
              <a:off x="3012122" y="2903228"/>
              <a:ext cx="282485" cy="240468"/>
            </a:xfrm>
            <a:prstGeom prst="curvedConnector2">
              <a:avLst/>
            </a:prstGeom>
            <a:ln w="12700">
              <a:solidFill>
                <a:schemeClr val="tx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19" name="Curved Connector 22"/>
            <p:cNvCxnSpPr>
              <a:stCxn id="276" idx="4"/>
              <a:endCxn id="276" idx="0"/>
            </p:cNvCxnSpPr>
            <p:nvPr/>
          </p:nvCxnSpPr>
          <p:spPr>
            <a:xfrm rot="5400000" flipH="1">
              <a:off x="2888889" y="2882218"/>
              <a:ext cx="142898" cy="11723"/>
            </a:xfrm>
            <a:prstGeom prst="curvedConnector5">
              <a:avLst>
                <a:gd name="adj1" fmla="val -147669"/>
                <a:gd name="adj2" fmla="val 2420850"/>
                <a:gd name="adj3" fmla="val 247669"/>
              </a:avLst>
            </a:prstGeom>
            <a:ln w="12700">
              <a:solidFill>
                <a:schemeClr val="tx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20" name="Curved Connector 22"/>
            <p:cNvCxnSpPr>
              <a:stCxn id="275" idx="6"/>
              <a:endCxn id="276" idx="2"/>
            </p:cNvCxnSpPr>
            <p:nvPr/>
          </p:nvCxnSpPr>
          <p:spPr>
            <a:xfrm>
              <a:off x="2246779" y="2881538"/>
              <a:ext cx="640776" cy="680"/>
            </a:xfrm>
            <a:prstGeom prst="curvedConnector3">
              <a:avLst>
                <a:gd name="adj1" fmla="val 50000"/>
              </a:avLst>
            </a:prstGeom>
            <a:ln w="12700">
              <a:solidFill>
                <a:schemeClr val="tx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21" name="Curved Connector 22"/>
            <p:cNvCxnSpPr>
              <a:stCxn id="274" idx="7"/>
              <a:endCxn id="276" idx="2"/>
            </p:cNvCxnSpPr>
            <p:nvPr/>
          </p:nvCxnSpPr>
          <p:spPr>
            <a:xfrm rot="5400000" flipH="1" flipV="1">
              <a:off x="2318140" y="2475344"/>
              <a:ext cx="162557" cy="976292"/>
            </a:xfrm>
            <a:prstGeom prst="curvedConnector2">
              <a:avLst/>
            </a:prstGeom>
            <a:ln w="12700">
              <a:solidFill>
                <a:schemeClr val="tx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1" name="Curved Connector 22"/>
            <p:cNvCxnSpPr>
              <a:endCxn id="276" idx="0"/>
            </p:cNvCxnSpPr>
            <p:nvPr/>
          </p:nvCxnSpPr>
          <p:spPr>
            <a:xfrm rot="5400000">
              <a:off x="2232359" y="2078794"/>
              <a:ext cx="1459949" cy="3989"/>
            </a:xfrm>
            <a:prstGeom prst="curvedConnector3">
              <a:avLst>
                <a:gd name="adj1" fmla="val 50000"/>
              </a:avLst>
            </a:prstGeom>
            <a:ln w="12700">
              <a:solidFill>
                <a:schemeClr val="tx2"/>
              </a:solidFill>
              <a:prstDash val="sysDot"/>
              <a:headEnd type="none"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22" name="Curved Connector 22"/>
            <p:cNvCxnSpPr/>
            <p:nvPr/>
          </p:nvCxnSpPr>
          <p:spPr>
            <a:xfrm rot="5400000">
              <a:off x="600327" y="3884410"/>
              <a:ext cx="1017205" cy="9015"/>
            </a:xfrm>
            <a:prstGeom prst="curvedConnector3">
              <a:avLst>
                <a:gd name="adj1" fmla="val 50000"/>
              </a:avLst>
            </a:prstGeom>
            <a:ln w="12700">
              <a:solidFill>
                <a:schemeClr val="tx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23" name="TextBox 322"/>
            <p:cNvSpPr txBox="1"/>
            <p:nvPr/>
          </p:nvSpPr>
          <p:spPr>
            <a:xfrm>
              <a:off x="2152425" y="1872205"/>
              <a:ext cx="596638" cy="248530"/>
            </a:xfrm>
            <a:prstGeom prst="rect">
              <a:avLst/>
            </a:prstGeom>
            <a:noFill/>
          </p:spPr>
          <p:txBody>
            <a:bodyPr wrap="none" rtlCol="0">
              <a:spAutoFit/>
            </a:bodyPr>
            <a:lstStyle/>
            <a:p>
              <a:r>
                <a:rPr lang="en-GB" sz="1015" b="1" dirty="0">
                  <a:solidFill>
                    <a:schemeClr val="accent1">
                      <a:lumMod val="75000"/>
                    </a:schemeClr>
                  </a:solidFill>
                  <a:latin typeface="Arial Narrow" panose="020B0606020202030204" pitchFamily="34" charset="0"/>
                </a:rPr>
                <a:t>location</a:t>
              </a:r>
            </a:p>
          </p:txBody>
        </p:sp>
        <p:cxnSp>
          <p:nvCxnSpPr>
            <p:cNvPr id="83" name="Curved Connector 22"/>
            <p:cNvCxnSpPr/>
            <p:nvPr/>
          </p:nvCxnSpPr>
          <p:spPr>
            <a:xfrm rot="5400000">
              <a:off x="656232" y="2224057"/>
              <a:ext cx="905395" cy="370"/>
            </a:xfrm>
            <a:prstGeom prst="curvedConnector3">
              <a:avLst>
                <a:gd name="adj1" fmla="val 50000"/>
              </a:avLst>
            </a:prstGeom>
            <a:ln w="12700">
              <a:solidFill>
                <a:schemeClr val="tx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32" name="Oval 131"/>
            <p:cNvSpPr/>
            <p:nvPr/>
          </p:nvSpPr>
          <p:spPr>
            <a:xfrm>
              <a:off x="1780168" y="4807898"/>
              <a:ext cx="145566" cy="142898"/>
            </a:xfrm>
            <a:prstGeom prst="ellipse">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46" b="1" dirty="0">
                <a:solidFill>
                  <a:schemeClr val="accent1">
                    <a:lumMod val="75000"/>
                  </a:schemeClr>
                </a:solidFill>
                <a:latin typeface="Arial Narrow" panose="020B0606020202030204" pitchFamily="34" charset="0"/>
              </a:endParaRPr>
            </a:p>
          </p:txBody>
        </p:sp>
        <p:sp>
          <p:nvSpPr>
            <p:cNvPr id="133" name="Oval 132"/>
            <p:cNvSpPr/>
            <p:nvPr/>
          </p:nvSpPr>
          <p:spPr>
            <a:xfrm>
              <a:off x="2108799" y="4586926"/>
              <a:ext cx="145566" cy="142898"/>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46" b="1" dirty="0">
                <a:solidFill>
                  <a:schemeClr val="accent1">
                    <a:lumMod val="75000"/>
                  </a:schemeClr>
                </a:solidFill>
                <a:latin typeface="Arial Narrow" panose="020B0606020202030204" pitchFamily="34" charset="0"/>
              </a:endParaRPr>
            </a:p>
          </p:txBody>
        </p:sp>
        <p:sp>
          <p:nvSpPr>
            <p:cNvPr id="134" name="Oval 133"/>
            <p:cNvSpPr/>
            <p:nvPr/>
          </p:nvSpPr>
          <p:spPr>
            <a:xfrm>
              <a:off x="2592152" y="4587603"/>
              <a:ext cx="145566" cy="142898"/>
            </a:xfrm>
            <a:prstGeom prst="ellipse">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46" b="1" dirty="0">
                <a:solidFill>
                  <a:schemeClr val="accent1">
                    <a:lumMod val="75000"/>
                  </a:schemeClr>
                </a:solidFill>
                <a:latin typeface="Arial Narrow" panose="020B0606020202030204" pitchFamily="34" charset="0"/>
              </a:endParaRPr>
            </a:p>
          </p:txBody>
        </p:sp>
        <p:sp>
          <p:nvSpPr>
            <p:cNvPr id="135" name="Oval 134"/>
            <p:cNvSpPr/>
            <p:nvPr/>
          </p:nvSpPr>
          <p:spPr>
            <a:xfrm>
              <a:off x="3381543" y="4588042"/>
              <a:ext cx="145566" cy="142898"/>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46" b="1" dirty="0">
                <a:solidFill>
                  <a:schemeClr val="accent1">
                    <a:lumMod val="75000"/>
                  </a:schemeClr>
                </a:solidFill>
                <a:latin typeface="Arial Narrow" panose="020B0606020202030204" pitchFamily="34" charset="0"/>
              </a:endParaRPr>
            </a:p>
          </p:txBody>
        </p:sp>
        <p:grpSp>
          <p:nvGrpSpPr>
            <p:cNvPr id="23" name="Group 88"/>
            <p:cNvGrpSpPr/>
            <p:nvPr/>
          </p:nvGrpSpPr>
          <p:grpSpPr>
            <a:xfrm>
              <a:off x="3569395" y="4606785"/>
              <a:ext cx="406350" cy="476141"/>
              <a:chOff x="4079631" y="578339"/>
              <a:chExt cx="476738" cy="515819"/>
            </a:xfrm>
          </p:grpSpPr>
          <p:sp>
            <p:nvSpPr>
              <p:cNvPr id="157" name="Rectangle 156"/>
              <p:cNvSpPr/>
              <p:nvPr/>
            </p:nvSpPr>
            <p:spPr>
              <a:xfrm>
                <a:off x="4079631" y="578339"/>
                <a:ext cx="476738" cy="117230"/>
              </a:xfrm>
              <a:prstGeom prst="rect">
                <a:avLst/>
              </a:prstGeom>
              <a:solidFill>
                <a:schemeClr val="bg2">
                  <a:lumMod val="90000"/>
                </a:schemeClr>
              </a:solidFill>
              <a:ln w="3175">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62" b="1" dirty="0">
                  <a:solidFill>
                    <a:schemeClr val="accent1">
                      <a:lumMod val="75000"/>
                    </a:schemeClr>
                  </a:solidFill>
                  <a:latin typeface="Arial Narrow" panose="020B0606020202030204" pitchFamily="34" charset="0"/>
                </a:endParaRPr>
              </a:p>
            </p:txBody>
          </p:sp>
          <p:sp>
            <p:nvSpPr>
              <p:cNvPr id="158" name="Rectangle 157"/>
              <p:cNvSpPr/>
              <p:nvPr/>
            </p:nvSpPr>
            <p:spPr>
              <a:xfrm rot="5400000">
                <a:off x="4056186" y="773729"/>
                <a:ext cx="515812" cy="125046"/>
              </a:xfrm>
              <a:prstGeom prst="rect">
                <a:avLst/>
              </a:prstGeom>
              <a:solidFill>
                <a:schemeClr val="bg2">
                  <a:lumMod val="90000"/>
                </a:schemeClr>
              </a:solidFill>
              <a:ln w="3175">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62" b="1" dirty="0">
                  <a:solidFill>
                    <a:schemeClr val="accent1">
                      <a:lumMod val="75000"/>
                    </a:schemeClr>
                  </a:solidFill>
                  <a:latin typeface="Arial Narrow" panose="020B0606020202030204" pitchFamily="34" charset="0"/>
                </a:endParaRPr>
              </a:p>
            </p:txBody>
          </p:sp>
        </p:grpSp>
        <p:grpSp>
          <p:nvGrpSpPr>
            <p:cNvPr id="24" name="Group 87"/>
            <p:cNvGrpSpPr/>
            <p:nvPr/>
          </p:nvGrpSpPr>
          <p:grpSpPr>
            <a:xfrm>
              <a:off x="4035676" y="4606785"/>
              <a:ext cx="406350" cy="476141"/>
              <a:chOff x="4079631" y="578339"/>
              <a:chExt cx="476738" cy="515819"/>
            </a:xfrm>
          </p:grpSpPr>
          <p:sp>
            <p:nvSpPr>
              <p:cNvPr id="145" name="Rectangle 144"/>
              <p:cNvSpPr/>
              <p:nvPr/>
            </p:nvSpPr>
            <p:spPr>
              <a:xfrm>
                <a:off x="4079631" y="578339"/>
                <a:ext cx="476738" cy="117230"/>
              </a:xfrm>
              <a:prstGeom prst="rect">
                <a:avLst/>
              </a:prstGeom>
              <a:solidFill>
                <a:schemeClr val="bg2">
                  <a:lumMod val="90000"/>
                </a:schemeClr>
              </a:solidFill>
              <a:ln w="3175">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62" b="1" dirty="0">
                  <a:solidFill>
                    <a:schemeClr val="accent1">
                      <a:lumMod val="75000"/>
                    </a:schemeClr>
                  </a:solidFill>
                  <a:latin typeface="Arial Narrow" panose="020B0606020202030204" pitchFamily="34" charset="0"/>
                </a:endParaRPr>
              </a:p>
            </p:txBody>
          </p:sp>
          <p:sp>
            <p:nvSpPr>
              <p:cNvPr id="154" name="Rectangle 153"/>
              <p:cNvSpPr/>
              <p:nvPr/>
            </p:nvSpPr>
            <p:spPr>
              <a:xfrm rot="5400000">
                <a:off x="4056186" y="773729"/>
                <a:ext cx="515812" cy="125046"/>
              </a:xfrm>
              <a:prstGeom prst="rect">
                <a:avLst/>
              </a:prstGeom>
              <a:solidFill>
                <a:schemeClr val="bg2">
                  <a:lumMod val="90000"/>
                </a:schemeClr>
              </a:solidFill>
              <a:ln w="3175">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62" b="1" dirty="0">
                  <a:solidFill>
                    <a:schemeClr val="accent1">
                      <a:lumMod val="75000"/>
                    </a:schemeClr>
                  </a:solidFill>
                  <a:latin typeface="Arial Narrow" panose="020B0606020202030204" pitchFamily="34" charset="0"/>
                </a:endParaRPr>
              </a:p>
            </p:txBody>
          </p:sp>
        </p:grpSp>
        <p:grpSp>
          <p:nvGrpSpPr>
            <p:cNvPr id="25" name="Group 88"/>
            <p:cNvGrpSpPr/>
            <p:nvPr/>
          </p:nvGrpSpPr>
          <p:grpSpPr>
            <a:xfrm>
              <a:off x="4511956" y="4606785"/>
              <a:ext cx="406350" cy="476141"/>
              <a:chOff x="4079631" y="586154"/>
              <a:chExt cx="476738" cy="515819"/>
            </a:xfrm>
          </p:grpSpPr>
          <p:sp>
            <p:nvSpPr>
              <p:cNvPr id="143" name="Rectangle 142"/>
              <p:cNvSpPr/>
              <p:nvPr/>
            </p:nvSpPr>
            <p:spPr>
              <a:xfrm>
                <a:off x="4079631" y="586154"/>
                <a:ext cx="476738" cy="117230"/>
              </a:xfrm>
              <a:prstGeom prst="rect">
                <a:avLst/>
              </a:prstGeom>
              <a:solidFill>
                <a:schemeClr val="bg2">
                  <a:lumMod val="90000"/>
                </a:schemeClr>
              </a:solidFill>
              <a:ln w="3175">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62" b="1" dirty="0">
                  <a:solidFill>
                    <a:schemeClr val="accent1">
                      <a:lumMod val="75000"/>
                    </a:schemeClr>
                  </a:solidFill>
                  <a:latin typeface="Arial Narrow" panose="020B0606020202030204" pitchFamily="34" charset="0"/>
                </a:endParaRPr>
              </a:p>
            </p:txBody>
          </p:sp>
          <p:sp>
            <p:nvSpPr>
              <p:cNvPr id="144" name="Rectangle 143"/>
              <p:cNvSpPr/>
              <p:nvPr/>
            </p:nvSpPr>
            <p:spPr>
              <a:xfrm rot="5400000">
                <a:off x="4056186" y="781544"/>
                <a:ext cx="515812" cy="125046"/>
              </a:xfrm>
              <a:prstGeom prst="rect">
                <a:avLst/>
              </a:prstGeom>
              <a:solidFill>
                <a:schemeClr val="bg2">
                  <a:lumMod val="90000"/>
                </a:schemeClr>
              </a:solidFill>
              <a:ln w="3175">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62" b="1" dirty="0">
                  <a:solidFill>
                    <a:schemeClr val="accent1">
                      <a:lumMod val="75000"/>
                    </a:schemeClr>
                  </a:solidFill>
                  <a:latin typeface="Arial Narrow" panose="020B0606020202030204" pitchFamily="34" charset="0"/>
                </a:endParaRPr>
              </a:p>
            </p:txBody>
          </p:sp>
        </p:grpSp>
        <p:sp>
          <p:nvSpPr>
            <p:cNvPr id="162" name="Oval 161"/>
            <p:cNvSpPr/>
            <p:nvPr/>
          </p:nvSpPr>
          <p:spPr>
            <a:xfrm>
              <a:off x="3872694" y="4583320"/>
              <a:ext cx="145566" cy="142898"/>
            </a:xfrm>
            <a:prstGeom prst="ellipse">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46" b="1" dirty="0">
                <a:solidFill>
                  <a:schemeClr val="accent1">
                    <a:lumMod val="75000"/>
                  </a:schemeClr>
                </a:solidFill>
                <a:latin typeface="Arial Narrow" panose="020B0606020202030204" pitchFamily="34" charset="0"/>
              </a:endParaRPr>
            </a:p>
          </p:txBody>
        </p:sp>
        <p:sp>
          <p:nvSpPr>
            <p:cNvPr id="163" name="Oval 162"/>
            <p:cNvSpPr/>
            <p:nvPr/>
          </p:nvSpPr>
          <p:spPr>
            <a:xfrm>
              <a:off x="4161267" y="4944706"/>
              <a:ext cx="145566" cy="142898"/>
            </a:xfrm>
            <a:prstGeom prst="ellipse">
              <a:avLst/>
            </a:prstGeom>
            <a:solidFill>
              <a:schemeClr val="accent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46" b="1" dirty="0">
                <a:solidFill>
                  <a:schemeClr val="accent1">
                    <a:lumMod val="75000"/>
                  </a:schemeClr>
                </a:solidFill>
                <a:latin typeface="Arial Narrow" panose="020B0606020202030204" pitchFamily="34" charset="0"/>
              </a:endParaRPr>
            </a:p>
          </p:txBody>
        </p:sp>
        <p:sp>
          <p:nvSpPr>
            <p:cNvPr id="164" name="Oval 163"/>
            <p:cNvSpPr/>
            <p:nvPr/>
          </p:nvSpPr>
          <p:spPr>
            <a:xfrm>
              <a:off x="4633227" y="4945145"/>
              <a:ext cx="145566" cy="142898"/>
            </a:xfrm>
            <a:prstGeom prst="ellipse">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46" b="1" dirty="0">
                <a:solidFill>
                  <a:schemeClr val="accent1">
                    <a:lumMod val="75000"/>
                  </a:schemeClr>
                </a:solidFill>
                <a:latin typeface="Arial Narrow" panose="020B0606020202030204" pitchFamily="34" charset="0"/>
              </a:endParaRPr>
            </a:p>
          </p:txBody>
        </p:sp>
        <p:sp>
          <p:nvSpPr>
            <p:cNvPr id="167" name="TextBox 166"/>
            <p:cNvSpPr txBox="1"/>
            <p:nvPr/>
          </p:nvSpPr>
          <p:spPr>
            <a:xfrm>
              <a:off x="4272936" y="3130169"/>
              <a:ext cx="332142" cy="248530"/>
            </a:xfrm>
            <a:prstGeom prst="rect">
              <a:avLst/>
            </a:prstGeom>
            <a:noFill/>
          </p:spPr>
          <p:txBody>
            <a:bodyPr wrap="none" rtlCol="0">
              <a:spAutoFit/>
            </a:bodyPr>
            <a:lstStyle/>
            <a:p>
              <a:r>
                <a:rPr lang="en-GB" sz="1015" b="1" dirty="0">
                  <a:solidFill>
                    <a:schemeClr val="accent1">
                      <a:lumMod val="75000"/>
                    </a:schemeClr>
                  </a:solidFill>
                  <a:latin typeface="Arial Narrow" panose="020B0606020202030204" pitchFamily="34" charset="0"/>
                </a:rPr>
                <a:t>CS</a:t>
              </a:r>
            </a:p>
          </p:txBody>
        </p:sp>
        <p:cxnSp>
          <p:nvCxnSpPr>
            <p:cNvPr id="160" name="Curved Connector 22"/>
            <p:cNvCxnSpPr>
              <a:stCxn id="276" idx="6"/>
              <a:endCxn id="135" idx="0"/>
            </p:cNvCxnSpPr>
            <p:nvPr/>
          </p:nvCxnSpPr>
          <p:spPr>
            <a:xfrm>
              <a:off x="3033121" y="2882212"/>
              <a:ext cx="421205" cy="1705830"/>
            </a:xfrm>
            <a:prstGeom prst="curvedConnector2">
              <a:avLst/>
            </a:prstGeom>
            <a:ln w="12700">
              <a:solidFill>
                <a:schemeClr val="tx2"/>
              </a:solidFill>
              <a:prstDash val="sysDot"/>
              <a:headEnd type="none"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69" name="Curved Connector 22"/>
            <p:cNvCxnSpPr>
              <a:stCxn id="283" idx="2"/>
              <a:endCxn id="135" idx="0"/>
            </p:cNvCxnSpPr>
            <p:nvPr/>
          </p:nvCxnSpPr>
          <p:spPr>
            <a:xfrm rot="10800000" flipV="1">
              <a:off x="3454327" y="2876178"/>
              <a:ext cx="476361" cy="1711863"/>
            </a:xfrm>
            <a:prstGeom prst="curvedConnector2">
              <a:avLst/>
            </a:prstGeom>
            <a:ln w="12700">
              <a:solidFill>
                <a:schemeClr val="tx2"/>
              </a:solidFill>
              <a:prstDash val="sysDot"/>
              <a:headEnd type="none"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76" name="Curved Connector 22"/>
            <p:cNvCxnSpPr>
              <a:stCxn id="283" idx="0"/>
              <a:endCxn id="283" idx="4"/>
            </p:cNvCxnSpPr>
            <p:nvPr/>
          </p:nvCxnSpPr>
          <p:spPr>
            <a:xfrm rot="16200000" flipH="1">
              <a:off x="3932021" y="2876179"/>
              <a:ext cx="142898" cy="12700"/>
            </a:xfrm>
            <a:prstGeom prst="curvedConnector5">
              <a:avLst>
                <a:gd name="adj1" fmla="val -159974"/>
                <a:gd name="adj2" fmla="val 2373094"/>
                <a:gd name="adj3" fmla="val 259974"/>
              </a:avLst>
            </a:prstGeom>
            <a:ln w="12700">
              <a:solidFill>
                <a:schemeClr val="tx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84" name="Curved Connector 22"/>
            <p:cNvCxnSpPr>
              <a:stCxn id="297" idx="0"/>
              <a:endCxn id="297" idx="4"/>
            </p:cNvCxnSpPr>
            <p:nvPr/>
          </p:nvCxnSpPr>
          <p:spPr>
            <a:xfrm rot="16200000" flipH="1">
              <a:off x="4771510" y="2873286"/>
              <a:ext cx="142898" cy="12700"/>
            </a:xfrm>
            <a:prstGeom prst="curvedConnector5">
              <a:avLst>
                <a:gd name="adj1" fmla="val -159974"/>
                <a:gd name="adj2" fmla="val -2303835"/>
                <a:gd name="adj3" fmla="val 259974"/>
              </a:avLst>
            </a:prstGeom>
            <a:ln w="12700">
              <a:solidFill>
                <a:schemeClr val="tx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136" name="Picture 135"/>
            <p:cNvPicPr>
              <a:picLocks noChangeAspect="1"/>
            </p:cNvPicPr>
            <p:nvPr/>
          </p:nvPicPr>
          <p:blipFill>
            <a:blip r:embed="rId17"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3100191" y="5052378"/>
              <a:ext cx="357495" cy="357495"/>
            </a:xfrm>
            <a:prstGeom prst="rect">
              <a:avLst/>
            </a:prstGeom>
          </p:spPr>
        </p:pic>
        <p:pic>
          <p:nvPicPr>
            <p:cNvPr id="119" name="Picture 118"/>
            <p:cNvPicPr>
              <a:picLocks noChangeAspect="1"/>
            </p:cNvPicPr>
            <p:nvPr/>
          </p:nvPicPr>
          <p:blipFill>
            <a:blip r:embed="rId17"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2155448" y="5058034"/>
              <a:ext cx="357495" cy="357495"/>
            </a:xfrm>
            <a:prstGeom prst="rect">
              <a:avLst/>
            </a:prstGeom>
          </p:spPr>
        </p:pic>
      </p:grpSp>
      <p:pic>
        <p:nvPicPr>
          <p:cNvPr id="191" name="Picture 190"/>
          <p:cNvPicPr>
            <a:picLocks noChangeAspect="1"/>
          </p:cNvPicPr>
          <p:nvPr/>
        </p:nvPicPr>
        <p:blipFill>
          <a:blip r:embed="rId18"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8653038" y="4103077"/>
            <a:ext cx="224361" cy="224361"/>
          </a:xfrm>
          <a:prstGeom prst="rect">
            <a:avLst/>
          </a:prstGeom>
        </p:spPr>
      </p:pic>
      <p:pic>
        <p:nvPicPr>
          <p:cNvPr id="192" name="Picture 191"/>
          <p:cNvPicPr>
            <a:picLocks noChangeAspect="1"/>
          </p:cNvPicPr>
          <p:nvPr/>
        </p:nvPicPr>
        <p:blipFill>
          <a:blip r:embed="rId18"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8656946" y="4536831"/>
            <a:ext cx="224361" cy="224361"/>
          </a:xfrm>
          <a:prstGeom prst="rect">
            <a:avLst/>
          </a:prstGeom>
        </p:spPr>
      </p:pic>
    </p:spTree>
    <p:extLst>
      <p:ext uri="{BB962C8B-B14F-4D97-AF65-F5344CB8AC3E}">
        <p14:creationId xmlns:p14="http://schemas.microsoft.com/office/powerpoint/2010/main" val="18794766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26"/>
          <p:cNvGrpSpPr/>
          <p:nvPr/>
        </p:nvGrpSpPr>
        <p:grpSpPr>
          <a:xfrm>
            <a:off x="2701081" y="2300547"/>
            <a:ext cx="3644040" cy="2865338"/>
            <a:chOff x="2701081" y="2300547"/>
            <a:chExt cx="3644040" cy="2865338"/>
          </a:xfrm>
        </p:grpSpPr>
        <p:sp>
          <p:nvSpPr>
            <p:cNvPr id="135886" name="Rectangle 5"/>
            <p:cNvSpPr>
              <a:spLocks noChangeArrowheads="1"/>
            </p:cNvSpPr>
            <p:nvPr/>
          </p:nvSpPr>
          <p:spPr bwMode="auto">
            <a:xfrm>
              <a:off x="2938103" y="2524260"/>
              <a:ext cx="3405552" cy="486508"/>
            </a:xfrm>
            <a:prstGeom prst="rect">
              <a:avLst/>
            </a:prstGeom>
            <a:solidFill>
              <a:srgbClr val="FFFFFF"/>
            </a:solidFill>
            <a:ln w="9525">
              <a:noFill/>
              <a:miter lim="800000"/>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5887" name="Rectangle 6"/>
            <p:cNvSpPr>
              <a:spLocks noChangeArrowheads="1"/>
            </p:cNvSpPr>
            <p:nvPr/>
          </p:nvSpPr>
          <p:spPr bwMode="auto">
            <a:xfrm>
              <a:off x="2938103" y="2524260"/>
              <a:ext cx="3405552" cy="486508"/>
            </a:xfrm>
            <a:prstGeom prst="rect">
              <a:avLst/>
            </a:prstGeom>
            <a:noFill/>
            <a:ln w="0">
              <a:solidFill>
                <a:srgbClr val="FFFFFF"/>
              </a:solidFill>
              <a:prstDash val="solid"/>
              <a:miter lim="800000"/>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pic>
          <p:nvPicPr>
            <p:cNvPr id="135888" name="Picture 7"/>
            <p:cNvPicPr>
              <a:picLocks noChangeAspect="1" noChangeArrowheads="1"/>
            </p:cNvPicPr>
            <p:nvPr/>
          </p:nvPicPr>
          <p:blipFill>
            <a:blip r:embed="rId2" cstate="print"/>
            <a:srcRect/>
            <a:stretch>
              <a:fillRect/>
            </a:stretch>
          </p:blipFill>
          <p:spPr bwMode="auto">
            <a:xfrm>
              <a:off x="2938103" y="2524260"/>
              <a:ext cx="3405552" cy="486508"/>
            </a:xfrm>
            <a:prstGeom prst="rect">
              <a:avLst/>
            </a:prstGeom>
            <a:noFill/>
            <a:ln w="9525">
              <a:noFill/>
              <a:miter lim="800000"/>
              <a:headEnd/>
              <a:tailEnd/>
            </a:ln>
          </p:spPr>
        </p:pic>
        <p:sp>
          <p:nvSpPr>
            <p:cNvPr id="135889" name="Oval 8"/>
            <p:cNvSpPr>
              <a:spLocks noChangeArrowheads="1"/>
            </p:cNvSpPr>
            <p:nvPr/>
          </p:nvSpPr>
          <p:spPr bwMode="auto">
            <a:xfrm>
              <a:off x="3052403" y="2500814"/>
              <a:ext cx="86458" cy="86458"/>
            </a:xfrm>
            <a:prstGeom prst="ellipse">
              <a:avLst/>
            </a:prstGeom>
            <a:solidFill>
              <a:srgbClr val="FF0000"/>
            </a:solidFill>
            <a:ln w="9525">
              <a:noFill/>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5890" name="Oval 9"/>
            <p:cNvSpPr>
              <a:spLocks noChangeArrowheads="1"/>
            </p:cNvSpPr>
            <p:nvPr/>
          </p:nvSpPr>
          <p:spPr bwMode="auto">
            <a:xfrm>
              <a:off x="3264884" y="2500814"/>
              <a:ext cx="86458" cy="86458"/>
            </a:xfrm>
            <a:prstGeom prst="ellipse">
              <a:avLst/>
            </a:prstGeom>
            <a:solidFill>
              <a:srgbClr val="FF0000"/>
            </a:solidFill>
            <a:ln w="9525">
              <a:noFill/>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5891" name="Oval 10"/>
            <p:cNvSpPr>
              <a:spLocks noChangeArrowheads="1"/>
            </p:cNvSpPr>
            <p:nvPr/>
          </p:nvSpPr>
          <p:spPr bwMode="auto">
            <a:xfrm>
              <a:off x="3374788" y="2500814"/>
              <a:ext cx="84992" cy="86458"/>
            </a:xfrm>
            <a:prstGeom prst="ellipse">
              <a:avLst/>
            </a:prstGeom>
            <a:solidFill>
              <a:srgbClr val="FF0000"/>
            </a:solidFill>
            <a:ln w="9525">
              <a:noFill/>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5892" name="Oval 11"/>
            <p:cNvSpPr>
              <a:spLocks noChangeArrowheads="1"/>
            </p:cNvSpPr>
            <p:nvPr/>
          </p:nvSpPr>
          <p:spPr bwMode="auto">
            <a:xfrm>
              <a:off x="3483226" y="2500814"/>
              <a:ext cx="86458" cy="86458"/>
            </a:xfrm>
            <a:prstGeom prst="ellipse">
              <a:avLst/>
            </a:prstGeom>
            <a:solidFill>
              <a:srgbClr val="FF0000"/>
            </a:solidFill>
            <a:ln w="9525">
              <a:noFill/>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5893" name="Oval 12"/>
            <p:cNvSpPr>
              <a:spLocks noChangeArrowheads="1"/>
            </p:cNvSpPr>
            <p:nvPr/>
          </p:nvSpPr>
          <p:spPr bwMode="auto">
            <a:xfrm>
              <a:off x="3585802" y="2500814"/>
              <a:ext cx="86458" cy="86458"/>
            </a:xfrm>
            <a:prstGeom prst="ellipse">
              <a:avLst/>
            </a:prstGeom>
            <a:solidFill>
              <a:srgbClr val="FF0000"/>
            </a:solidFill>
            <a:ln w="9525">
              <a:noFill/>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5894" name="Oval 13"/>
            <p:cNvSpPr>
              <a:spLocks noChangeArrowheads="1"/>
            </p:cNvSpPr>
            <p:nvPr/>
          </p:nvSpPr>
          <p:spPr bwMode="auto">
            <a:xfrm>
              <a:off x="3695707" y="2500814"/>
              <a:ext cx="84992" cy="86458"/>
            </a:xfrm>
            <a:prstGeom prst="ellipse">
              <a:avLst/>
            </a:prstGeom>
            <a:solidFill>
              <a:srgbClr val="FF0000"/>
            </a:solidFill>
            <a:ln w="9525">
              <a:noFill/>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5895" name="Oval 14"/>
            <p:cNvSpPr>
              <a:spLocks noChangeArrowheads="1"/>
            </p:cNvSpPr>
            <p:nvPr/>
          </p:nvSpPr>
          <p:spPr bwMode="auto">
            <a:xfrm>
              <a:off x="3798283" y="2500814"/>
              <a:ext cx="86458" cy="86458"/>
            </a:xfrm>
            <a:prstGeom prst="ellipse">
              <a:avLst/>
            </a:prstGeom>
            <a:solidFill>
              <a:srgbClr val="FF0000"/>
            </a:solidFill>
            <a:ln w="9525">
              <a:noFill/>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5896" name="Oval 15"/>
            <p:cNvSpPr>
              <a:spLocks noChangeArrowheads="1"/>
            </p:cNvSpPr>
            <p:nvPr/>
          </p:nvSpPr>
          <p:spPr bwMode="auto">
            <a:xfrm>
              <a:off x="3906722" y="2500814"/>
              <a:ext cx="86458" cy="86458"/>
            </a:xfrm>
            <a:prstGeom prst="ellipse">
              <a:avLst/>
            </a:prstGeom>
            <a:solidFill>
              <a:srgbClr val="FF0000"/>
            </a:solidFill>
            <a:ln w="9525">
              <a:noFill/>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5897" name="Oval 16"/>
            <p:cNvSpPr>
              <a:spLocks noChangeArrowheads="1"/>
            </p:cNvSpPr>
            <p:nvPr/>
          </p:nvSpPr>
          <p:spPr bwMode="auto">
            <a:xfrm>
              <a:off x="4010764" y="2500814"/>
              <a:ext cx="86458" cy="86458"/>
            </a:xfrm>
            <a:prstGeom prst="ellipse">
              <a:avLst/>
            </a:prstGeom>
            <a:solidFill>
              <a:srgbClr val="FF0000"/>
            </a:solidFill>
            <a:ln w="9525">
              <a:noFill/>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5898" name="Oval 17"/>
            <p:cNvSpPr>
              <a:spLocks noChangeArrowheads="1"/>
            </p:cNvSpPr>
            <p:nvPr/>
          </p:nvSpPr>
          <p:spPr bwMode="auto">
            <a:xfrm>
              <a:off x="4119202" y="2500814"/>
              <a:ext cx="86458" cy="86458"/>
            </a:xfrm>
            <a:prstGeom prst="ellipse">
              <a:avLst/>
            </a:prstGeom>
            <a:solidFill>
              <a:srgbClr val="FF0000"/>
            </a:solidFill>
            <a:ln w="9525">
              <a:noFill/>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5899" name="Oval 18"/>
            <p:cNvSpPr>
              <a:spLocks noChangeArrowheads="1"/>
            </p:cNvSpPr>
            <p:nvPr/>
          </p:nvSpPr>
          <p:spPr bwMode="auto">
            <a:xfrm>
              <a:off x="4229107" y="2500814"/>
              <a:ext cx="84992" cy="86458"/>
            </a:xfrm>
            <a:prstGeom prst="ellipse">
              <a:avLst/>
            </a:prstGeom>
            <a:solidFill>
              <a:srgbClr val="FF0000"/>
            </a:solidFill>
            <a:ln w="9525">
              <a:noFill/>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5900" name="Oval 19"/>
            <p:cNvSpPr>
              <a:spLocks noChangeArrowheads="1"/>
            </p:cNvSpPr>
            <p:nvPr/>
          </p:nvSpPr>
          <p:spPr bwMode="auto">
            <a:xfrm>
              <a:off x="4331683" y="2500814"/>
              <a:ext cx="86458" cy="86458"/>
            </a:xfrm>
            <a:prstGeom prst="ellipse">
              <a:avLst/>
            </a:prstGeom>
            <a:solidFill>
              <a:srgbClr val="FF0000"/>
            </a:solidFill>
            <a:ln w="9525">
              <a:noFill/>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5901" name="Oval 20"/>
            <p:cNvSpPr>
              <a:spLocks noChangeArrowheads="1"/>
            </p:cNvSpPr>
            <p:nvPr/>
          </p:nvSpPr>
          <p:spPr bwMode="auto">
            <a:xfrm>
              <a:off x="4440122" y="2500814"/>
              <a:ext cx="86458" cy="86458"/>
            </a:xfrm>
            <a:prstGeom prst="ellipse">
              <a:avLst/>
            </a:prstGeom>
            <a:solidFill>
              <a:srgbClr val="FF0000"/>
            </a:solidFill>
            <a:ln w="9525">
              <a:noFill/>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5902" name="Oval 21"/>
            <p:cNvSpPr>
              <a:spLocks noChangeArrowheads="1"/>
            </p:cNvSpPr>
            <p:nvPr/>
          </p:nvSpPr>
          <p:spPr bwMode="auto">
            <a:xfrm>
              <a:off x="4544164" y="2500814"/>
              <a:ext cx="84992" cy="86458"/>
            </a:xfrm>
            <a:prstGeom prst="ellipse">
              <a:avLst/>
            </a:prstGeom>
            <a:solidFill>
              <a:srgbClr val="FF0000"/>
            </a:solidFill>
            <a:ln w="9525">
              <a:noFill/>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6992" name="Oval 22"/>
            <p:cNvSpPr>
              <a:spLocks noChangeArrowheads="1"/>
            </p:cNvSpPr>
            <p:nvPr/>
          </p:nvSpPr>
          <p:spPr bwMode="auto">
            <a:xfrm>
              <a:off x="4652602" y="2500814"/>
              <a:ext cx="86458" cy="86458"/>
            </a:xfrm>
            <a:prstGeom prst="ellipse">
              <a:avLst/>
            </a:prstGeom>
            <a:solidFill>
              <a:srgbClr val="FF0000"/>
            </a:solidFill>
            <a:ln w="9525">
              <a:noFill/>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6993" name="Oval 23"/>
            <p:cNvSpPr>
              <a:spLocks noChangeArrowheads="1"/>
            </p:cNvSpPr>
            <p:nvPr/>
          </p:nvSpPr>
          <p:spPr bwMode="auto">
            <a:xfrm>
              <a:off x="4755179" y="2500814"/>
              <a:ext cx="86458" cy="86458"/>
            </a:xfrm>
            <a:prstGeom prst="ellipse">
              <a:avLst/>
            </a:prstGeom>
            <a:solidFill>
              <a:srgbClr val="FF0000"/>
            </a:solidFill>
            <a:ln w="9525">
              <a:noFill/>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6994" name="Oval 24"/>
            <p:cNvSpPr>
              <a:spLocks noChangeArrowheads="1"/>
            </p:cNvSpPr>
            <p:nvPr/>
          </p:nvSpPr>
          <p:spPr bwMode="auto">
            <a:xfrm>
              <a:off x="4865083" y="2500814"/>
              <a:ext cx="86458" cy="86458"/>
            </a:xfrm>
            <a:prstGeom prst="ellipse">
              <a:avLst/>
            </a:prstGeom>
            <a:solidFill>
              <a:srgbClr val="FF0000"/>
            </a:solidFill>
            <a:ln w="9525">
              <a:noFill/>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6995" name="Oval 25"/>
            <p:cNvSpPr>
              <a:spLocks noChangeArrowheads="1"/>
            </p:cNvSpPr>
            <p:nvPr/>
          </p:nvSpPr>
          <p:spPr bwMode="auto">
            <a:xfrm>
              <a:off x="4967660" y="2500814"/>
              <a:ext cx="86458" cy="86458"/>
            </a:xfrm>
            <a:prstGeom prst="ellipse">
              <a:avLst/>
            </a:prstGeom>
            <a:solidFill>
              <a:srgbClr val="FF0000"/>
            </a:solidFill>
            <a:ln w="9525">
              <a:noFill/>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6996" name="Oval 26"/>
            <p:cNvSpPr>
              <a:spLocks noChangeArrowheads="1"/>
            </p:cNvSpPr>
            <p:nvPr/>
          </p:nvSpPr>
          <p:spPr bwMode="auto">
            <a:xfrm>
              <a:off x="5077564" y="2500814"/>
              <a:ext cx="84992" cy="86458"/>
            </a:xfrm>
            <a:prstGeom prst="ellipse">
              <a:avLst/>
            </a:prstGeom>
            <a:solidFill>
              <a:srgbClr val="FF0000"/>
            </a:solidFill>
            <a:ln w="9525">
              <a:noFill/>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6997" name="Oval 27"/>
            <p:cNvSpPr>
              <a:spLocks noChangeArrowheads="1"/>
            </p:cNvSpPr>
            <p:nvPr/>
          </p:nvSpPr>
          <p:spPr bwMode="auto">
            <a:xfrm>
              <a:off x="5186002" y="2500814"/>
              <a:ext cx="86458" cy="86458"/>
            </a:xfrm>
            <a:prstGeom prst="ellipse">
              <a:avLst/>
            </a:prstGeom>
            <a:solidFill>
              <a:srgbClr val="FF0000"/>
            </a:solidFill>
            <a:ln w="9525">
              <a:noFill/>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6998" name="Oval 28"/>
            <p:cNvSpPr>
              <a:spLocks noChangeArrowheads="1"/>
            </p:cNvSpPr>
            <p:nvPr/>
          </p:nvSpPr>
          <p:spPr bwMode="auto">
            <a:xfrm>
              <a:off x="5288579" y="2500814"/>
              <a:ext cx="86458" cy="86458"/>
            </a:xfrm>
            <a:prstGeom prst="ellipse">
              <a:avLst/>
            </a:prstGeom>
            <a:solidFill>
              <a:srgbClr val="FF0000"/>
            </a:solidFill>
            <a:ln w="9525">
              <a:noFill/>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6999" name="Oval 29"/>
            <p:cNvSpPr>
              <a:spLocks noChangeArrowheads="1"/>
            </p:cNvSpPr>
            <p:nvPr/>
          </p:nvSpPr>
          <p:spPr bwMode="auto">
            <a:xfrm>
              <a:off x="5398483" y="2500814"/>
              <a:ext cx="84992" cy="86458"/>
            </a:xfrm>
            <a:prstGeom prst="ellipse">
              <a:avLst/>
            </a:prstGeom>
            <a:solidFill>
              <a:srgbClr val="FF0000"/>
            </a:solidFill>
            <a:ln w="9525">
              <a:noFill/>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7000" name="Oval 30"/>
            <p:cNvSpPr>
              <a:spLocks noChangeArrowheads="1"/>
            </p:cNvSpPr>
            <p:nvPr/>
          </p:nvSpPr>
          <p:spPr bwMode="auto">
            <a:xfrm>
              <a:off x="5501059" y="2500814"/>
              <a:ext cx="86458" cy="86458"/>
            </a:xfrm>
            <a:prstGeom prst="ellipse">
              <a:avLst/>
            </a:prstGeom>
            <a:solidFill>
              <a:srgbClr val="FF0000"/>
            </a:solidFill>
            <a:ln w="9525">
              <a:noFill/>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7001" name="Oval 31"/>
            <p:cNvSpPr>
              <a:spLocks noChangeArrowheads="1"/>
            </p:cNvSpPr>
            <p:nvPr/>
          </p:nvSpPr>
          <p:spPr bwMode="auto">
            <a:xfrm>
              <a:off x="5609498" y="2500814"/>
              <a:ext cx="86458" cy="86458"/>
            </a:xfrm>
            <a:prstGeom prst="ellipse">
              <a:avLst/>
            </a:prstGeom>
            <a:solidFill>
              <a:srgbClr val="FF0000"/>
            </a:solidFill>
            <a:ln w="9525">
              <a:noFill/>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7002" name="Oval 32"/>
            <p:cNvSpPr>
              <a:spLocks noChangeArrowheads="1"/>
            </p:cNvSpPr>
            <p:nvPr/>
          </p:nvSpPr>
          <p:spPr bwMode="auto">
            <a:xfrm>
              <a:off x="5713540" y="2500814"/>
              <a:ext cx="86458" cy="86458"/>
            </a:xfrm>
            <a:prstGeom prst="ellipse">
              <a:avLst/>
            </a:prstGeom>
            <a:solidFill>
              <a:srgbClr val="FF0000"/>
            </a:solidFill>
            <a:ln w="9525">
              <a:noFill/>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7003" name="Oval 33"/>
            <p:cNvSpPr>
              <a:spLocks noChangeArrowheads="1"/>
            </p:cNvSpPr>
            <p:nvPr/>
          </p:nvSpPr>
          <p:spPr bwMode="auto">
            <a:xfrm>
              <a:off x="5821978" y="2500814"/>
              <a:ext cx="86458" cy="86458"/>
            </a:xfrm>
            <a:prstGeom prst="ellipse">
              <a:avLst/>
            </a:prstGeom>
            <a:solidFill>
              <a:srgbClr val="FF0000"/>
            </a:solidFill>
            <a:ln w="9525">
              <a:noFill/>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7004" name="Oval 34"/>
            <p:cNvSpPr>
              <a:spLocks noChangeArrowheads="1"/>
            </p:cNvSpPr>
            <p:nvPr/>
          </p:nvSpPr>
          <p:spPr bwMode="auto">
            <a:xfrm>
              <a:off x="5931883" y="2500814"/>
              <a:ext cx="84992" cy="86458"/>
            </a:xfrm>
            <a:prstGeom prst="ellipse">
              <a:avLst/>
            </a:prstGeom>
            <a:solidFill>
              <a:srgbClr val="FF0000"/>
            </a:solidFill>
            <a:ln w="9525">
              <a:noFill/>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7005" name="Oval 35"/>
            <p:cNvSpPr>
              <a:spLocks noChangeArrowheads="1"/>
            </p:cNvSpPr>
            <p:nvPr/>
          </p:nvSpPr>
          <p:spPr bwMode="auto">
            <a:xfrm>
              <a:off x="6034459" y="2500814"/>
              <a:ext cx="86458" cy="86458"/>
            </a:xfrm>
            <a:prstGeom prst="ellipse">
              <a:avLst/>
            </a:prstGeom>
            <a:solidFill>
              <a:srgbClr val="FF0000"/>
            </a:solidFill>
            <a:ln w="9525">
              <a:noFill/>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7006" name="Oval 36"/>
            <p:cNvSpPr>
              <a:spLocks noChangeArrowheads="1"/>
            </p:cNvSpPr>
            <p:nvPr/>
          </p:nvSpPr>
          <p:spPr bwMode="auto">
            <a:xfrm>
              <a:off x="6142898" y="2500814"/>
              <a:ext cx="86458" cy="86458"/>
            </a:xfrm>
            <a:prstGeom prst="ellipse">
              <a:avLst/>
            </a:prstGeom>
            <a:solidFill>
              <a:srgbClr val="FF0000"/>
            </a:solidFill>
            <a:ln w="9525">
              <a:noFill/>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7007" name="Oval 37"/>
            <p:cNvSpPr>
              <a:spLocks noChangeArrowheads="1"/>
            </p:cNvSpPr>
            <p:nvPr/>
          </p:nvSpPr>
          <p:spPr bwMode="auto">
            <a:xfrm>
              <a:off x="6246940" y="2500814"/>
              <a:ext cx="84992" cy="86458"/>
            </a:xfrm>
            <a:prstGeom prst="ellipse">
              <a:avLst/>
            </a:prstGeom>
            <a:solidFill>
              <a:srgbClr val="FF0000"/>
            </a:solidFill>
            <a:ln w="9525">
              <a:noFill/>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7008" name="Oval 38"/>
            <p:cNvSpPr>
              <a:spLocks noChangeArrowheads="1"/>
            </p:cNvSpPr>
            <p:nvPr/>
          </p:nvSpPr>
          <p:spPr bwMode="auto">
            <a:xfrm>
              <a:off x="2949826" y="2500814"/>
              <a:ext cx="86458" cy="86458"/>
            </a:xfrm>
            <a:prstGeom prst="ellipse">
              <a:avLst/>
            </a:prstGeom>
            <a:solidFill>
              <a:srgbClr val="0000FF"/>
            </a:solidFill>
            <a:ln w="9525">
              <a:noFill/>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7009" name="Oval 39"/>
            <p:cNvSpPr>
              <a:spLocks noChangeArrowheads="1"/>
            </p:cNvSpPr>
            <p:nvPr/>
          </p:nvSpPr>
          <p:spPr bwMode="auto">
            <a:xfrm>
              <a:off x="3162307" y="2500814"/>
              <a:ext cx="86458" cy="86458"/>
            </a:xfrm>
            <a:prstGeom prst="ellipse">
              <a:avLst/>
            </a:prstGeom>
            <a:solidFill>
              <a:srgbClr val="0000FF"/>
            </a:solidFill>
            <a:ln w="9525">
              <a:noFill/>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7010" name="Freeform 40"/>
            <p:cNvSpPr>
              <a:spLocks/>
            </p:cNvSpPr>
            <p:nvPr/>
          </p:nvSpPr>
          <p:spPr bwMode="auto">
            <a:xfrm>
              <a:off x="2989392" y="2988788"/>
              <a:ext cx="3297114" cy="1466"/>
            </a:xfrm>
            <a:custGeom>
              <a:avLst/>
              <a:gdLst/>
              <a:ahLst/>
              <a:cxnLst>
                <a:cxn ang="0">
                  <a:pos x="0" y="0"/>
                </a:cxn>
                <a:cxn ang="0">
                  <a:pos x="71" y="0"/>
                </a:cxn>
                <a:cxn ang="0">
                  <a:pos x="145" y="0"/>
                </a:cxn>
                <a:cxn ang="0">
                  <a:pos x="216" y="0"/>
                </a:cxn>
                <a:cxn ang="0">
                  <a:pos x="290" y="0"/>
                </a:cxn>
                <a:cxn ang="0">
                  <a:pos x="364" y="0"/>
                </a:cxn>
                <a:cxn ang="0">
                  <a:pos x="435" y="0"/>
                </a:cxn>
                <a:cxn ang="0">
                  <a:pos x="509" y="0"/>
                </a:cxn>
                <a:cxn ang="0">
                  <a:pos x="580" y="0"/>
                </a:cxn>
                <a:cxn ang="0">
                  <a:pos x="654" y="0"/>
                </a:cxn>
                <a:cxn ang="0">
                  <a:pos x="724" y="0"/>
                </a:cxn>
                <a:cxn ang="0">
                  <a:pos x="799" y="0"/>
                </a:cxn>
                <a:cxn ang="0">
                  <a:pos x="873" y="0"/>
                </a:cxn>
                <a:cxn ang="0">
                  <a:pos x="943" y="0"/>
                </a:cxn>
                <a:cxn ang="0">
                  <a:pos x="1018" y="0"/>
                </a:cxn>
                <a:cxn ang="0">
                  <a:pos x="1088" y="0"/>
                </a:cxn>
                <a:cxn ang="0">
                  <a:pos x="1162" y="0"/>
                </a:cxn>
                <a:cxn ang="0">
                  <a:pos x="1233" y="0"/>
                </a:cxn>
                <a:cxn ang="0">
                  <a:pos x="1307" y="0"/>
                </a:cxn>
                <a:cxn ang="0">
                  <a:pos x="1378" y="0"/>
                </a:cxn>
                <a:cxn ang="0">
                  <a:pos x="1452" y="0"/>
                </a:cxn>
                <a:cxn ang="0">
                  <a:pos x="1526" y="0"/>
                </a:cxn>
                <a:cxn ang="0">
                  <a:pos x="1597" y="0"/>
                </a:cxn>
                <a:cxn ang="0">
                  <a:pos x="1671" y="0"/>
                </a:cxn>
                <a:cxn ang="0">
                  <a:pos x="1742" y="0"/>
                </a:cxn>
                <a:cxn ang="0">
                  <a:pos x="1816" y="0"/>
                </a:cxn>
                <a:cxn ang="0">
                  <a:pos x="1886" y="0"/>
                </a:cxn>
                <a:cxn ang="0">
                  <a:pos x="1961" y="0"/>
                </a:cxn>
                <a:cxn ang="0">
                  <a:pos x="2035" y="0"/>
                </a:cxn>
                <a:cxn ang="0">
                  <a:pos x="2105" y="0"/>
                </a:cxn>
                <a:cxn ang="0">
                  <a:pos x="2180" y="0"/>
                </a:cxn>
                <a:cxn ang="0">
                  <a:pos x="2250" y="0"/>
                </a:cxn>
              </a:cxnLst>
              <a:rect l="0" t="0" r="r" b="b"/>
              <a:pathLst>
                <a:path w="2250">
                  <a:moveTo>
                    <a:pt x="0" y="0"/>
                  </a:moveTo>
                  <a:lnTo>
                    <a:pt x="71" y="0"/>
                  </a:lnTo>
                  <a:lnTo>
                    <a:pt x="145" y="0"/>
                  </a:lnTo>
                  <a:lnTo>
                    <a:pt x="216" y="0"/>
                  </a:lnTo>
                  <a:lnTo>
                    <a:pt x="290" y="0"/>
                  </a:lnTo>
                  <a:lnTo>
                    <a:pt x="364" y="0"/>
                  </a:lnTo>
                  <a:lnTo>
                    <a:pt x="435" y="0"/>
                  </a:lnTo>
                  <a:lnTo>
                    <a:pt x="509" y="0"/>
                  </a:lnTo>
                  <a:lnTo>
                    <a:pt x="580" y="0"/>
                  </a:lnTo>
                  <a:lnTo>
                    <a:pt x="654" y="0"/>
                  </a:lnTo>
                  <a:lnTo>
                    <a:pt x="724" y="0"/>
                  </a:lnTo>
                  <a:lnTo>
                    <a:pt x="799" y="0"/>
                  </a:lnTo>
                  <a:lnTo>
                    <a:pt x="873" y="0"/>
                  </a:lnTo>
                  <a:lnTo>
                    <a:pt x="943" y="0"/>
                  </a:lnTo>
                  <a:lnTo>
                    <a:pt x="1018" y="0"/>
                  </a:lnTo>
                  <a:lnTo>
                    <a:pt x="1088" y="0"/>
                  </a:lnTo>
                  <a:lnTo>
                    <a:pt x="1162" y="0"/>
                  </a:lnTo>
                  <a:lnTo>
                    <a:pt x="1233" y="0"/>
                  </a:lnTo>
                  <a:lnTo>
                    <a:pt x="1307" y="0"/>
                  </a:lnTo>
                  <a:lnTo>
                    <a:pt x="1378" y="0"/>
                  </a:lnTo>
                  <a:lnTo>
                    <a:pt x="1452" y="0"/>
                  </a:lnTo>
                  <a:lnTo>
                    <a:pt x="1526" y="0"/>
                  </a:lnTo>
                  <a:lnTo>
                    <a:pt x="1597" y="0"/>
                  </a:lnTo>
                  <a:lnTo>
                    <a:pt x="1671" y="0"/>
                  </a:lnTo>
                  <a:lnTo>
                    <a:pt x="1742" y="0"/>
                  </a:lnTo>
                  <a:lnTo>
                    <a:pt x="1816" y="0"/>
                  </a:lnTo>
                  <a:lnTo>
                    <a:pt x="1886" y="0"/>
                  </a:lnTo>
                  <a:lnTo>
                    <a:pt x="1961" y="0"/>
                  </a:lnTo>
                  <a:lnTo>
                    <a:pt x="2035" y="0"/>
                  </a:lnTo>
                  <a:lnTo>
                    <a:pt x="2105" y="0"/>
                  </a:lnTo>
                  <a:lnTo>
                    <a:pt x="2180" y="0"/>
                  </a:lnTo>
                  <a:lnTo>
                    <a:pt x="2250" y="0"/>
                  </a:lnTo>
                </a:path>
              </a:pathLst>
            </a:custGeom>
            <a:noFill/>
            <a:ln w="0">
              <a:solidFill>
                <a:srgbClr val="FF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7011" name="Rectangle 41"/>
            <p:cNvSpPr>
              <a:spLocks noChangeArrowheads="1"/>
            </p:cNvSpPr>
            <p:nvPr/>
          </p:nvSpPr>
          <p:spPr bwMode="auto">
            <a:xfrm>
              <a:off x="3734530" y="2300547"/>
              <a:ext cx="1737655" cy="18466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r>
                <a:rPr lang="en-US" sz="1200" dirty="0">
                  <a:solidFill>
                    <a:schemeClr val="accent2">
                      <a:lumMod val="50000"/>
                    </a:schemeClr>
                  </a:solidFill>
                  <a:latin typeface="Arial Narrow" panose="020B0606020202030204" pitchFamily="34" charset="0"/>
                  <a:cs typeface="Arial" pitchFamily="34" charset="0"/>
                </a:rPr>
                <a:t>Initial state and policy selection</a:t>
              </a:r>
              <a:endParaRPr lang="en-US" sz="2800" dirty="0">
                <a:solidFill>
                  <a:schemeClr val="accent2">
                    <a:lumMod val="50000"/>
                  </a:schemeClr>
                </a:solidFill>
                <a:latin typeface="Arial Narrow" panose="020B0606020202030204" pitchFamily="34" charset="0"/>
                <a:cs typeface="Arial" pitchFamily="34" charset="0"/>
              </a:endParaRPr>
            </a:p>
          </p:txBody>
        </p:sp>
        <p:sp>
          <p:nvSpPr>
            <p:cNvPr id="137012" name="Rectangle 42"/>
            <p:cNvSpPr>
              <a:spLocks noChangeArrowheads="1"/>
            </p:cNvSpPr>
            <p:nvPr/>
          </p:nvSpPr>
          <p:spPr bwMode="auto">
            <a:xfrm>
              <a:off x="4472363" y="5011997"/>
              <a:ext cx="205184" cy="15388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r>
                <a:rPr lang="en-US" sz="1000" dirty="0">
                  <a:solidFill>
                    <a:schemeClr val="accent2">
                      <a:lumMod val="50000"/>
                    </a:schemeClr>
                  </a:solidFill>
                  <a:latin typeface="Arial Narrow" panose="020B0606020202030204" pitchFamily="34" charset="0"/>
                  <a:cs typeface="Arial" pitchFamily="34" charset="0"/>
                </a:rPr>
                <a:t>Trial</a:t>
              </a:r>
              <a:endParaRPr lang="en-US" sz="2400" dirty="0">
                <a:solidFill>
                  <a:schemeClr val="accent2">
                    <a:lumMod val="50000"/>
                  </a:schemeClr>
                </a:solidFill>
                <a:latin typeface="Arial Narrow" panose="020B0606020202030204" pitchFamily="34" charset="0"/>
                <a:cs typeface="Arial" pitchFamily="34" charset="0"/>
              </a:endParaRPr>
            </a:p>
          </p:txBody>
        </p:sp>
        <p:sp>
          <p:nvSpPr>
            <p:cNvPr id="137013" name="Rectangle 43"/>
            <p:cNvSpPr>
              <a:spLocks noChangeArrowheads="1"/>
            </p:cNvSpPr>
            <p:nvPr/>
          </p:nvSpPr>
          <p:spPr bwMode="auto">
            <a:xfrm rot="16200000">
              <a:off x="2654466" y="2703409"/>
              <a:ext cx="206788" cy="11355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r>
                <a:rPr lang="en-US" sz="738" dirty="0">
                  <a:solidFill>
                    <a:schemeClr val="accent2">
                      <a:lumMod val="50000"/>
                    </a:schemeClr>
                  </a:solidFill>
                  <a:latin typeface="Arial Narrow" panose="020B0606020202030204" pitchFamily="34" charset="0"/>
                  <a:cs typeface="Arial" pitchFamily="34" charset="0"/>
                </a:rPr>
                <a:t>Policy</a:t>
              </a:r>
              <a:endParaRPr lang="en-US" sz="1662" dirty="0">
                <a:solidFill>
                  <a:schemeClr val="accent2">
                    <a:lumMod val="50000"/>
                  </a:schemeClr>
                </a:solidFill>
                <a:latin typeface="Arial Narrow" panose="020B0606020202030204" pitchFamily="34" charset="0"/>
                <a:cs typeface="Arial" pitchFamily="34" charset="0"/>
              </a:endParaRPr>
            </a:p>
          </p:txBody>
        </p:sp>
        <p:sp>
          <p:nvSpPr>
            <p:cNvPr id="137014" name="Line 44"/>
            <p:cNvSpPr>
              <a:spLocks noChangeShapeType="1"/>
            </p:cNvSpPr>
            <p:nvPr/>
          </p:nvSpPr>
          <p:spPr bwMode="auto">
            <a:xfrm>
              <a:off x="2938103" y="3010768"/>
              <a:ext cx="3405552" cy="1466"/>
            </a:xfrm>
            <a:prstGeom prst="line">
              <a:avLst/>
            </a:prstGeom>
            <a:noFill/>
            <a:ln w="0">
              <a:solidFill>
                <a:srgbClr val="00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7015" name="Line 45"/>
            <p:cNvSpPr>
              <a:spLocks noChangeShapeType="1"/>
            </p:cNvSpPr>
            <p:nvPr/>
          </p:nvSpPr>
          <p:spPr bwMode="auto">
            <a:xfrm>
              <a:off x="2938103" y="2524260"/>
              <a:ext cx="3405552" cy="1466"/>
            </a:xfrm>
            <a:prstGeom prst="line">
              <a:avLst/>
            </a:prstGeom>
            <a:noFill/>
            <a:ln w="0">
              <a:solidFill>
                <a:srgbClr val="00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7016" name="Line 46"/>
            <p:cNvSpPr>
              <a:spLocks noChangeShapeType="1"/>
            </p:cNvSpPr>
            <p:nvPr/>
          </p:nvSpPr>
          <p:spPr bwMode="auto">
            <a:xfrm>
              <a:off x="6343655" y="2524260"/>
              <a:ext cx="1466" cy="486508"/>
            </a:xfrm>
            <a:prstGeom prst="line">
              <a:avLst/>
            </a:prstGeom>
            <a:noFill/>
            <a:ln w="0">
              <a:solidFill>
                <a:srgbClr val="00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7017" name="Line 47"/>
            <p:cNvSpPr>
              <a:spLocks noChangeShapeType="1"/>
            </p:cNvSpPr>
            <p:nvPr/>
          </p:nvSpPr>
          <p:spPr bwMode="auto">
            <a:xfrm>
              <a:off x="2938103" y="2524260"/>
              <a:ext cx="1466" cy="486508"/>
            </a:xfrm>
            <a:prstGeom prst="line">
              <a:avLst/>
            </a:prstGeom>
            <a:noFill/>
            <a:ln w="0">
              <a:solidFill>
                <a:srgbClr val="00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7018" name="Line 48"/>
            <p:cNvSpPr>
              <a:spLocks noChangeShapeType="1"/>
            </p:cNvSpPr>
            <p:nvPr/>
          </p:nvSpPr>
          <p:spPr bwMode="auto">
            <a:xfrm>
              <a:off x="2938103" y="3010768"/>
              <a:ext cx="3405552" cy="1466"/>
            </a:xfrm>
            <a:prstGeom prst="line">
              <a:avLst/>
            </a:prstGeom>
            <a:noFill/>
            <a:ln w="0">
              <a:solidFill>
                <a:srgbClr val="00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7019" name="Line 49"/>
            <p:cNvSpPr>
              <a:spLocks noChangeShapeType="1"/>
            </p:cNvSpPr>
            <p:nvPr/>
          </p:nvSpPr>
          <p:spPr bwMode="auto">
            <a:xfrm>
              <a:off x="2938103" y="2524260"/>
              <a:ext cx="1466" cy="486508"/>
            </a:xfrm>
            <a:prstGeom prst="line">
              <a:avLst/>
            </a:prstGeom>
            <a:noFill/>
            <a:ln w="0">
              <a:solidFill>
                <a:srgbClr val="00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7020" name="Line 50"/>
            <p:cNvSpPr>
              <a:spLocks noChangeShapeType="1"/>
            </p:cNvSpPr>
            <p:nvPr/>
          </p:nvSpPr>
          <p:spPr bwMode="auto">
            <a:xfrm flipV="1">
              <a:off x="3414354" y="2977065"/>
              <a:ext cx="1466" cy="33704"/>
            </a:xfrm>
            <a:prstGeom prst="line">
              <a:avLst/>
            </a:prstGeom>
            <a:noFill/>
            <a:ln w="0">
              <a:solidFill>
                <a:srgbClr val="00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7021" name="Line 51"/>
            <p:cNvSpPr>
              <a:spLocks noChangeShapeType="1"/>
            </p:cNvSpPr>
            <p:nvPr/>
          </p:nvSpPr>
          <p:spPr bwMode="auto">
            <a:xfrm>
              <a:off x="3414354" y="2524260"/>
              <a:ext cx="1466" cy="27843"/>
            </a:xfrm>
            <a:prstGeom prst="line">
              <a:avLst/>
            </a:prstGeom>
            <a:noFill/>
            <a:ln w="0">
              <a:solidFill>
                <a:srgbClr val="00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7022" name="Rectangle 52"/>
            <p:cNvSpPr>
              <a:spLocks noChangeArrowheads="1"/>
            </p:cNvSpPr>
            <p:nvPr/>
          </p:nvSpPr>
          <p:spPr bwMode="auto">
            <a:xfrm>
              <a:off x="3396769" y="3028353"/>
              <a:ext cx="32060" cy="8528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r>
                <a:rPr lang="en-US" sz="554" dirty="0">
                  <a:solidFill>
                    <a:schemeClr val="accent2">
                      <a:lumMod val="50000"/>
                    </a:schemeClr>
                  </a:solidFill>
                  <a:latin typeface="Arial Narrow" panose="020B0606020202030204" pitchFamily="34" charset="0"/>
                  <a:cs typeface="Arial" pitchFamily="34" charset="0"/>
                </a:rPr>
                <a:t>5</a:t>
              </a:r>
              <a:endParaRPr lang="en-US" sz="1662" dirty="0">
                <a:solidFill>
                  <a:schemeClr val="accent2">
                    <a:lumMod val="50000"/>
                  </a:schemeClr>
                </a:solidFill>
                <a:latin typeface="Arial Narrow" panose="020B0606020202030204" pitchFamily="34" charset="0"/>
                <a:cs typeface="Arial" pitchFamily="34" charset="0"/>
              </a:endParaRPr>
            </a:p>
          </p:txBody>
        </p:sp>
        <p:sp>
          <p:nvSpPr>
            <p:cNvPr id="137023" name="Line 53"/>
            <p:cNvSpPr>
              <a:spLocks noChangeShapeType="1"/>
            </p:cNvSpPr>
            <p:nvPr/>
          </p:nvSpPr>
          <p:spPr bwMode="auto">
            <a:xfrm flipV="1">
              <a:off x="3947753" y="2977065"/>
              <a:ext cx="1466" cy="33704"/>
            </a:xfrm>
            <a:prstGeom prst="line">
              <a:avLst/>
            </a:prstGeom>
            <a:noFill/>
            <a:ln w="0">
              <a:solidFill>
                <a:srgbClr val="00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7024" name="Line 54"/>
            <p:cNvSpPr>
              <a:spLocks noChangeShapeType="1"/>
            </p:cNvSpPr>
            <p:nvPr/>
          </p:nvSpPr>
          <p:spPr bwMode="auto">
            <a:xfrm>
              <a:off x="3947753" y="2524260"/>
              <a:ext cx="1466" cy="27843"/>
            </a:xfrm>
            <a:prstGeom prst="line">
              <a:avLst/>
            </a:prstGeom>
            <a:noFill/>
            <a:ln w="0">
              <a:solidFill>
                <a:srgbClr val="00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7025" name="Rectangle 55"/>
            <p:cNvSpPr>
              <a:spLocks noChangeArrowheads="1"/>
            </p:cNvSpPr>
            <p:nvPr/>
          </p:nvSpPr>
          <p:spPr bwMode="auto">
            <a:xfrm>
              <a:off x="3912584" y="3028353"/>
              <a:ext cx="64120" cy="8528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r>
                <a:rPr lang="en-US" sz="554" dirty="0">
                  <a:solidFill>
                    <a:schemeClr val="accent2">
                      <a:lumMod val="50000"/>
                    </a:schemeClr>
                  </a:solidFill>
                  <a:latin typeface="Arial Narrow" panose="020B0606020202030204" pitchFamily="34" charset="0"/>
                  <a:cs typeface="Arial" pitchFamily="34" charset="0"/>
                </a:rPr>
                <a:t>10</a:t>
              </a:r>
              <a:endParaRPr lang="en-US" sz="1662" dirty="0">
                <a:solidFill>
                  <a:schemeClr val="accent2">
                    <a:lumMod val="50000"/>
                  </a:schemeClr>
                </a:solidFill>
                <a:latin typeface="Arial Narrow" panose="020B0606020202030204" pitchFamily="34" charset="0"/>
                <a:cs typeface="Arial" pitchFamily="34" charset="0"/>
              </a:endParaRPr>
            </a:p>
          </p:txBody>
        </p:sp>
        <p:sp>
          <p:nvSpPr>
            <p:cNvPr id="137026" name="Line 56"/>
            <p:cNvSpPr>
              <a:spLocks noChangeShapeType="1"/>
            </p:cNvSpPr>
            <p:nvPr/>
          </p:nvSpPr>
          <p:spPr bwMode="auto">
            <a:xfrm flipV="1">
              <a:off x="4481153" y="2977065"/>
              <a:ext cx="1466" cy="33704"/>
            </a:xfrm>
            <a:prstGeom prst="line">
              <a:avLst/>
            </a:prstGeom>
            <a:noFill/>
            <a:ln w="0">
              <a:solidFill>
                <a:srgbClr val="00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7027" name="Line 57"/>
            <p:cNvSpPr>
              <a:spLocks noChangeShapeType="1"/>
            </p:cNvSpPr>
            <p:nvPr/>
          </p:nvSpPr>
          <p:spPr bwMode="auto">
            <a:xfrm>
              <a:off x="4481153" y="2524260"/>
              <a:ext cx="1466" cy="27843"/>
            </a:xfrm>
            <a:prstGeom prst="line">
              <a:avLst/>
            </a:prstGeom>
            <a:noFill/>
            <a:ln w="0">
              <a:solidFill>
                <a:srgbClr val="00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7028" name="Rectangle 58"/>
            <p:cNvSpPr>
              <a:spLocks noChangeArrowheads="1"/>
            </p:cNvSpPr>
            <p:nvPr/>
          </p:nvSpPr>
          <p:spPr bwMode="auto">
            <a:xfrm>
              <a:off x="4445984" y="3028353"/>
              <a:ext cx="64120" cy="8528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r>
                <a:rPr lang="en-US" sz="554" dirty="0">
                  <a:solidFill>
                    <a:schemeClr val="accent2">
                      <a:lumMod val="50000"/>
                    </a:schemeClr>
                  </a:solidFill>
                  <a:latin typeface="Arial Narrow" panose="020B0606020202030204" pitchFamily="34" charset="0"/>
                  <a:cs typeface="Arial" pitchFamily="34" charset="0"/>
                </a:rPr>
                <a:t>15</a:t>
              </a:r>
              <a:endParaRPr lang="en-US" sz="1662" dirty="0">
                <a:solidFill>
                  <a:schemeClr val="accent2">
                    <a:lumMod val="50000"/>
                  </a:schemeClr>
                </a:solidFill>
                <a:latin typeface="Arial Narrow" panose="020B0606020202030204" pitchFamily="34" charset="0"/>
                <a:cs typeface="Arial" pitchFamily="34" charset="0"/>
              </a:endParaRPr>
            </a:p>
          </p:txBody>
        </p:sp>
        <p:sp>
          <p:nvSpPr>
            <p:cNvPr id="137029" name="Line 59"/>
            <p:cNvSpPr>
              <a:spLocks noChangeShapeType="1"/>
            </p:cNvSpPr>
            <p:nvPr/>
          </p:nvSpPr>
          <p:spPr bwMode="auto">
            <a:xfrm flipV="1">
              <a:off x="5008691" y="2977065"/>
              <a:ext cx="1466" cy="33704"/>
            </a:xfrm>
            <a:prstGeom prst="line">
              <a:avLst/>
            </a:prstGeom>
            <a:noFill/>
            <a:ln w="0">
              <a:solidFill>
                <a:srgbClr val="00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7030" name="Line 60"/>
            <p:cNvSpPr>
              <a:spLocks noChangeShapeType="1"/>
            </p:cNvSpPr>
            <p:nvPr/>
          </p:nvSpPr>
          <p:spPr bwMode="auto">
            <a:xfrm>
              <a:off x="5008691" y="2524260"/>
              <a:ext cx="1466" cy="27843"/>
            </a:xfrm>
            <a:prstGeom prst="line">
              <a:avLst/>
            </a:prstGeom>
            <a:noFill/>
            <a:ln w="0">
              <a:solidFill>
                <a:srgbClr val="00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7031" name="Rectangle 61"/>
            <p:cNvSpPr>
              <a:spLocks noChangeArrowheads="1"/>
            </p:cNvSpPr>
            <p:nvPr/>
          </p:nvSpPr>
          <p:spPr bwMode="auto">
            <a:xfrm>
              <a:off x="4973521" y="3028353"/>
              <a:ext cx="64120" cy="8528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r>
                <a:rPr lang="en-US" sz="554" dirty="0">
                  <a:solidFill>
                    <a:schemeClr val="accent2">
                      <a:lumMod val="50000"/>
                    </a:schemeClr>
                  </a:solidFill>
                  <a:latin typeface="Arial Narrow" panose="020B0606020202030204" pitchFamily="34" charset="0"/>
                  <a:cs typeface="Arial" pitchFamily="34" charset="0"/>
                </a:rPr>
                <a:t>20</a:t>
              </a:r>
              <a:endParaRPr lang="en-US" sz="1662" dirty="0">
                <a:solidFill>
                  <a:schemeClr val="accent2">
                    <a:lumMod val="50000"/>
                  </a:schemeClr>
                </a:solidFill>
                <a:latin typeface="Arial Narrow" panose="020B0606020202030204" pitchFamily="34" charset="0"/>
                <a:cs typeface="Arial" pitchFamily="34" charset="0"/>
              </a:endParaRPr>
            </a:p>
          </p:txBody>
        </p:sp>
        <p:sp>
          <p:nvSpPr>
            <p:cNvPr id="137032" name="Line 62"/>
            <p:cNvSpPr>
              <a:spLocks noChangeShapeType="1"/>
            </p:cNvSpPr>
            <p:nvPr/>
          </p:nvSpPr>
          <p:spPr bwMode="auto">
            <a:xfrm flipV="1">
              <a:off x="5542090" y="2977065"/>
              <a:ext cx="1466" cy="33704"/>
            </a:xfrm>
            <a:prstGeom prst="line">
              <a:avLst/>
            </a:prstGeom>
            <a:noFill/>
            <a:ln w="0">
              <a:solidFill>
                <a:srgbClr val="00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7033" name="Line 63"/>
            <p:cNvSpPr>
              <a:spLocks noChangeShapeType="1"/>
            </p:cNvSpPr>
            <p:nvPr/>
          </p:nvSpPr>
          <p:spPr bwMode="auto">
            <a:xfrm>
              <a:off x="5542090" y="2524260"/>
              <a:ext cx="1466" cy="27843"/>
            </a:xfrm>
            <a:prstGeom prst="line">
              <a:avLst/>
            </a:prstGeom>
            <a:noFill/>
            <a:ln w="0">
              <a:solidFill>
                <a:srgbClr val="00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7034" name="Rectangle 64"/>
            <p:cNvSpPr>
              <a:spLocks noChangeArrowheads="1"/>
            </p:cNvSpPr>
            <p:nvPr/>
          </p:nvSpPr>
          <p:spPr bwMode="auto">
            <a:xfrm>
              <a:off x="5506921" y="3028353"/>
              <a:ext cx="64120" cy="8528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r>
                <a:rPr lang="en-US" sz="554" dirty="0">
                  <a:solidFill>
                    <a:schemeClr val="accent2">
                      <a:lumMod val="50000"/>
                    </a:schemeClr>
                  </a:solidFill>
                  <a:latin typeface="Arial Narrow" panose="020B0606020202030204" pitchFamily="34" charset="0"/>
                  <a:cs typeface="Arial" pitchFamily="34" charset="0"/>
                </a:rPr>
                <a:t>25</a:t>
              </a:r>
              <a:endParaRPr lang="en-US" sz="1662" dirty="0">
                <a:solidFill>
                  <a:schemeClr val="accent2">
                    <a:lumMod val="50000"/>
                  </a:schemeClr>
                </a:solidFill>
                <a:latin typeface="Arial Narrow" panose="020B0606020202030204" pitchFamily="34" charset="0"/>
                <a:cs typeface="Arial" pitchFamily="34" charset="0"/>
              </a:endParaRPr>
            </a:p>
          </p:txBody>
        </p:sp>
        <p:sp>
          <p:nvSpPr>
            <p:cNvPr id="137035" name="Line 65"/>
            <p:cNvSpPr>
              <a:spLocks noChangeShapeType="1"/>
            </p:cNvSpPr>
            <p:nvPr/>
          </p:nvSpPr>
          <p:spPr bwMode="auto">
            <a:xfrm flipV="1">
              <a:off x="6074024" y="2977065"/>
              <a:ext cx="1466" cy="33704"/>
            </a:xfrm>
            <a:prstGeom prst="line">
              <a:avLst/>
            </a:prstGeom>
            <a:noFill/>
            <a:ln w="0">
              <a:solidFill>
                <a:srgbClr val="00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7036" name="Line 66"/>
            <p:cNvSpPr>
              <a:spLocks noChangeShapeType="1"/>
            </p:cNvSpPr>
            <p:nvPr/>
          </p:nvSpPr>
          <p:spPr bwMode="auto">
            <a:xfrm>
              <a:off x="6074024" y="2524260"/>
              <a:ext cx="1466" cy="27843"/>
            </a:xfrm>
            <a:prstGeom prst="line">
              <a:avLst/>
            </a:prstGeom>
            <a:noFill/>
            <a:ln w="0">
              <a:solidFill>
                <a:srgbClr val="00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7037" name="Rectangle 67"/>
            <p:cNvSpPr>
              <a:spLocks noChangeArrowheads="1"/>
            </p:cNvSpPr>
            <p:nvPr/>
          </p:nvSpPr>
          <p:spPr bwMode="auto">
            <a:xfrm>
              <a:off x="6040321" y="3028353"/>
              <a:ext cx="64120" cy="8528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r>
                <a:rPr lang="en-US" sz="554" dirty="0">
                  <a:solidFill>
                    <a:schemeClr val="accent2">
                      <a:lumMod val="50000"/>
                    </a:schemeClr>
                  </a:solidFill>
                  <a:latin typeface="Arial Narrow" panose="020B0606020202030204" pitchFamily="34" charset="0"/>
                  <a:cs typeface="Arial" pitchFamily="34" charset="0"/>
                </a:rPr>
                <a:t>30</a:t>
              </a:r>
              <a:endParaRPr lang="en-US" sz="1662" dirty="0">
                <a:solidFill>
                  <a:schemeClr val="accent2">
                    <a:lumMod val="50000"/>
                  </a:schemeClr>
                </a:solidFill>
                <a:latin typeface="Arial Narrow" panose="020B0606020202030204" pitchFamily="34" charset="0"/>
                <a:cs typeface="Arial" pitchFamily="34" charset="0"/>
              </a:endParaRPr>
            </a:p>
          </p:txBody>
        </p:sp>
        <p:sp>
          <p:nvSpPr>
            <p:cNvPr id="137038" name="Line 68"/>
            <p:cNvSpPr>
              <a:spLocks noChangeShapeType="1"/>
            </p:cNvSpPr>
            <p:nvPr/>
          </p:nvSpPr>
          <p:spPr bwMode="auto">
            <a:xfrm>
              <a:off x="2938103" y="2587272"/>
              <a:ext cx="29308" cy="1466"/>
            </a:xfrm>
            <a:prstGeom prst="line">
              <a:avLst/>
            </a:prstGeom>
            <a:noFill/>
            <a:ln w="0">
              <a:solidFill>
                <a:srgbClr val="00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7039" name="Line 69"/>
            <p:cNvSpPr>
              <a:spLocks noChangeShapeType="1"/>
            </p:cNvSpPr>
            <p:nvPr/>
          </p:nvSpPr>
          <p:spPr bwMode="auto">
            <a:xfrm flipH="1">
              <a:off x="6309952" y="2587272"/>
              <a:ext cx="33704" cy="1466"/>
            </a:xfrm>
            <a:prstGeom prst="line">
              <a:avLst/>
            </a:prstGeom>
            <a:noFill/>
            <a:ln w="0">
              <a:solidFill>
                <a:srgbClr val="00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7040" name="Rectangle 70"/>
            <p:cNvSpPr>
              <a:spLocks noChangeArrowheads="1"/>
            </p:cNvSpPr>
            <p:nvPr/>
          </p:nvSpPr>
          <p:spPr bwMode="auto">
            <a:xfrm>
              <a:off x="2880954" y="2540380"/>
              <a:ext cx="32060" cy="8528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r>
                <a:rPr lang="en-US" sz="554" dirty="0">
                  <a:solidFill>
                    <a:schemeClr val="accent2">
                      <a:lumMod val="50000"/>
                    </a:schemeClr>
                  </a:solidFill>
                  <a:latin typeface="Arial Narrow" panose="020B0606020202030204" pitchFamily="34" charset="0"/>
                  <a:cs typeface="Arial" pitchFamily="34" charset="0"/>
                </a:rPr>
                <a:t>2</a:t>
              </a:r>
              <a:endParaRPr lang="en-US" sz="1662" dirty="0">
                <a:solidFill>
                  <a:schemeClr val="accent2">
                    <a:lumMod val="50000"/>
                  </a:schemeClr>
                </a:solidFill>
                <a:latin typeface="Arial Narrow" panose="020B0606020202030204" pitchFamily="34" charset="0"/>
                <a:cs typeface="Arial" pitchFamily="34" charset="0"/>
              </a:endParaRPr>
            </a:p>
          </p:txBody>
        </p:sp>
        <p:sp>
          <p:nvSpPr>
            <p:cNvPr id="137041" name="Line 71"/>
            <p:cNvSpPr>
              <a:spLocks noChangeShapeType="1"/>
            </p:cNvSpPr>
            <p:nvPr/>
          </p:nvSpPr>
          <p:spPr bwMode="auto">
            <a:xfrm>
              <a:off x="2938103" y="2678126"/>
              <a:ext cx="29308" cy="1466"/>
            </a:xfrm>
            <a:prstGeom prst="line">
              <a:avLst/>
            </a:prstGeom>
            <a:noFill/>
            <a:ln w="0">
              <a:solidFill>
                <a:srgbClr val="00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7042" name="Line 72"/>
            <p:cNvSpPr>
              <a:spLocks noChangeShapeType="1"/>
            </p:cNvSpPr>
            <p:nvPr/>
          </p:nvSpPr>
          <p:spPr bwMode="auto">
            <a:xfrm flipH="1">
              <a:off x="6309952" y="2678126"/>
              <a:ext cx="33704" cy="1466"/>
            </a:xfrm>
            <a:prstGeom prst="line">
              <a:avLst/>
            </a:prstGeom>
            <a:noFill/>
            <a:ln w="0">
              <a:solidFill>
                <a:srgbClr val="00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7043" name="Rectangle 73"/>
            <p:cNvSpPr>
              <a:spLocks noChangeArrowheads="1"/>
            </p:cNvSpPr>
            <p:nvPr/>
          </p:nvSpPr>
          <p:spPr bwMode="auto">
            <a:xfrm>
              <a:off x="2880954" y="2632699"/>
              <a:ext cx="32060" cy="8528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r>
                <a:rPr lang="en-US" sz="554" dirty="0">
                  <a:solidFill>
                    <a:schemeClr val="accent2">
                      <a:lumMod val="50000"/>
                    </a:schemeClr>
                  </a:solidFill>
                  <a:latin typeface="Arial Narrow" panose="020B0606020202030204" pitchFamily="34" charset="0"/>
                  <a:cs typeface="Arial" pitchFamily="34" charset="0"/>
                </a:rPr>
                <a:t>4</a:t>
              </a:r>
              <a:endParaRPr lang="en-US" sz="1662" dirty="0">
                <a:solidFill>
                  <a:schemeClr val="accent2">
                    <a:lumMod val="50000"/>
                  </a:schemeClr>
                </a:solidFill>
                <a:latin typeface="Arial Narrow" panose="020B0606020202030204" pitchFamily="34" charset="0"/>
                <a:cs typeface="Arial" pitchFamily="34" charset="0"/>
              </a:endParaRPr>
            </a:p>
          </p:txBody>
        </p:sp>
        <p:sp>
          <p:nvSpPr>
            <p:cNvPr id="137044" name="Line 74"/>
            <p:cNvSpPr>
              <a:spLocks noChangeShapeType="1"/>
            </p:cNvSpPr>
            <p:nvPr/>
          </p:nvSpPr>
          <p:spPr bwMode="auto">
            <a:xfrm>
              <a:off x="2938103" y="2764584"/>
              <a:ext cx="29308" cy="1466"/>
            </a:xfrm>
            <a:prstGeom prst="line">
              <a:avLst/>
            </a:prstGeom>
            <a:noFill/>
            <a:ln w="0">
              <a:solidFill>
                <a:srgbClr val="00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7045" name="Line 75"/>
            <p:cNvSpPr>
              <a:spLocks noChangeShapeType="1"/>
            </p:cNvSpPr>
            <p:nvPr/>
          </p:nvSpPr>
          <p:spPr bwMode="auto">
            <a:xfrm flipH="1">
              <a:off x="6309952" y="2764584"/>
              <a:ext cx="33704" cy="1466"/>
            </a:xfrm>
            <a:prstGeom prst="line">
              <a:avLst/>
            </a:prstGeom>
            <a:noFill/>
            <a:ln w="0">
              <a:solidFill>
                <a:srgbClr val="00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7046" name="Rectangle 76"/>
            <p:cNvSpPr>
              <a:spLocks noChangeArrowheads="1"/>
            </p:cNvSpPr>
            <p:nvPr/>
          </p:nvSpPr>
          <p:spPr bwMode="auto">
            <a:xfrm>
              <a:off x="2880954" y="2719157"/>
              <a:ext cx="32060" cy="8528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r>
                <a:rPr lang="en-US" sz="554" dirty="0">
                  <a:solidFill>
                    <a:schemeClr val="accent2">
                      <a:lumMod val="50000"/>
                    </a:schemeClr>
                  </a:solidFill>
                  <a:latin typeface="Arial Narrow" panose="020B0606020202030204" pitchFamily="34" charset="0"/>
                  <a:cs typeface="Arial" pitchFamily="34" charset="0"/>
                </a:rPr>
                <a:t>6</a:t>
              </a:r>
              <a:endParaRPr lang="en-US" sz="1662" dirty="0">
                <a:solidFill>
                  <a:schemeClr val="accent2">
                    <a:lumMod val="50000"/>
                  </a:schemeClr>
                </a:solidFill>
                <a:latin typeface="Arial Narrow" panose="020B0606020202030204" pitchFamily="34" charset="0"/>
                <a:cs typeface="Arial" pitchFamily="34" charset="0"/>
              </a:endParaRPr>
            </a:p>
          </p:txBody>
        </p:sp>
        <p:sp>
          <p:nvSpPr>
            <p:cNvPr id="137047" name="Line 77"/>
            <p:cNvSpPr>
              <a:spLocks noChangeShapeType="1"/>
            </p:cNvSpPr>
            <p:nvPr/>
          </p:nvSpPr>
          <p:spPr bwMode="auto">
            <a:xfrm>
              <a:off x="2938103" y="2851042"/>
              <a:ext cx="29308" cy="1466"/>
            </a:xfrm>
            <a:prstGeom prst="line">
              <a:avLst/>
            </a:prstGeom>
            <a:noFill/>
            <a:ln w="0">
              <a:solidFill>
                <a:srgbClr val="00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7048" name="Line 78"/>
            <p:cNvSpPr>
              <a:spLocks noChangeShapeType="1"/>
            </p:cNvSpPr>
            <p:nvPr/>
          </p:nvSpPr>
          <p:spPr bwMode="auto">
            <a:xfrm flipH="1">
              <a:off x="6309952" y="2851042"/>
              <a:ext cx="33704" cy="1466"/>
            </a:xfrm>
            <a:prstGeom prst="line">
              <a:avLst/>
            </a:prstGeom>
            <a:noFill/>
            <a:ln w="0">
              <a:solidFill>
                <a:srgbClr val="00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7049" name="Rectangle 79"/>
            <p:cNvSpPr>
              <a:spLocks noChangeArrowheads="1"/>
            </p:cNvSpPr>
            <p:nvPr/>
          </p:nvSpPr>
          <p:spPr bwMode="auto">
            <a:xfrm>
              <a:off x="2880954" y="2804149"/>
              <a:ext cx="32060" cy="8528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r>
                <a:rPr lang="en-US" sz="554" dirty="0">
                  <a:solidFill>
                    <a:schemeClr val="accent2">
                      <a:lumMod val="50000"/>
                    </a:schemeClr>
                  </a:solidFill>
                  <a:latin typeface="Arial Narrow" panose="020B0606020202030204" pitchFamily="34" charset="0"/>
                  <a:cs typeface="Arial" pitchFamily="34" charset="0"/>
                </a:rPr>
                <a:t>8</a:t>
              </a:r>
              <a:endParaRPr lang="en-US" sz="1662" dirty="0">
                <a:solidFill>
                  <a:schemeClr val="accent2">
                    <a:lumMod val="50000"/>
                  </a:schemeClr>
                </a:solidFill>
                <a:latin typeface="Arial Narrow" panose="020B0606020202030204" pitchFamily="34" charset="0"/>
                <a:cs typeface="Arial" pitchFamily="34" charset="0"/>
              </a:endParaRPr>
            </a:p>
          </p:txBody>
        </p:sp>
        <p:sp>
          <p:nvSpPr>
            <p:cNvPr id="137050" name="Line 80"/>
            <p:cNvSpPr>
              <a:spLocks noChangeShapeType="1"/>
            </p:cNvSpPr>
            <p:nvPr/>
          </p:nvSpPr>
          <p:spPr bwMode="auto">
            <a:xfrm>
              <a:off x="2938103" y="2941896"/>
              <a:ext cx="29308" cy="1466"/>
            </a:xfrm>
            <a:prstGeom prst="line">
              <a:avLst/>
            </a:prstGeom>
            <a:noFill/>
            <a:ln w="0">
              <a:solidFill>
                <a:srgbClr val="00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7051" name="Line 81"/>
            <p:cNvSpPr>
              <a:spLocks noChangeShapeType="1"/>
            </p:cNvSpPr>
            <p:nvPr/>
          </p:nvSpPr>
          <p:spPr bwMode="auto">
            <a:xfrm flipH="1">
              <a:off x="6309952" y="2941896"/>
              <a:ext cx="33704" cy="1466"/>
            </a:xfrm>
            <a:prstGeom prst="line">
              <a:avLst/>
            </a:prstGeom>
            <a:noFill/>
            <a:ln w="0">
              <a:solidFill>
                <a:srgbClr val="00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7052" name="Rectangle 82"/>
            <p:cNvSpPr>
              <a:spLocks noChangeArrowheads="1"/>
            </p:cNvSpPr>
            <p:nvPr/>
          </p:nvSpPr>
          <p:spPr bwMode="auto">
            <a:xfrm>
              <a:off x="2847249" y="2896468"/>
              <a:ext cx="64120" cy="8528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r>
                <a:rPr lang="en-US" sz="554" dirty="0">
                  <a:solidFill>
                    <a:schemeClr val="accent2">
                      <a:lumMod val="50000"/>
                    </a:schemeClr>
                  </a:solidFill>
                  <a:latin typeface="Arial Narrow" panose="020B0606020202030204" pitchFamily="34" charset="0"/>
                  <a:cs typeface="Arial" pitchFamily="34" charset="0"/>
                </a:rPr>
                <a:t>10</a:t>
              </a:r>
              <a:endParaRPr lang="en-US" sz="1662" dirty="0">
                <a:solidFill>
                  <a:schemeClr val="accent2">
                    <a:lumMod val="50000"/>
                  </a:schemeClr>
                </a:solidFill>
                <a:latin typeface="Arial Narrow" panose="020B0606020202030204" pitchFamily="34" charset="0"/>
                <a:cs typeface="Arial" pitchFamily="34" charset="0"/>
              </a:endParaRPr>
            </a:p>
          </p:txBody>
        </p:sp>
        <p:sp>
          <p:nvSpPr>
            <p:cNvPr id="137053" name="Line 83"/>
            <p:cNvSpPr>
              <a:spLocks noChangeShapeType="1"/>
            </p:cNvSpPr>
            <p:nvPr/>
          </p:nvSpPr>
          <p:spPr bwMode="auto">
            <a:xfrm>
              <a:off x="2938103" y="3010768"/>
              <a:ext cx="3405552" cy="1466"/>
            </a:xfrm>
            <a:prstGeom prst="line">
              <a:avLst/>
            </a:prstGeom>
            <a:noFill/>
            <a:ln w="0">
              <a:solidFill>
                <a:srgbClr val="00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7054" name="Line 84"/>
            <p:cNvSpPr>
              <a:spLocks noChangeShapeType="1"/>
            </p:cNvSpPr>
            <p:nvPr/>
          </p:nvSpPr>
          <p:spPr bwMode="auto">
            <a:xfrm>
              <a:off x="2938103" y="2524260"/>
              <a:ext cx="3405552" cy="1466"/>
            </a:xfrm>
            <a:prstGeom prst="line">
              <a:avLst/>
            </a:prstGeom>
            <a:noFill/>
            <a:ln w="0">
              <a:solidFill>
                <a:srgbClr val="00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7055" name="Line 85"/>
            <p:cNvSpPr>
              <a:spLocks noChangeShapeType="1"/>
            </p:cNvSpPr>
            <p:nvPr/>
          </p:nvSpPr>
          <p:spPr bwMode="auto">
            <a:xfrm>
              <a:off x="6343655" y="2524260"/>
              <a:ext cx="1466" cy="486508"/>
            </a:xfrm>
            <a:prstGeom prst="line">
              <a:avLst/>
            </a:prstGeom>
            <a:noFill/>
            <a:ln w="0">
              <a:solidFill>
                <a:srgbClr val="00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7056" name="Line 86"/>
            <p:cNvSpPr>
              <a:spLocks noChangeShapeType="1"/>
            </p:cNvSpPr>
            <p:nvPr/>
          </p:nvSpPr>
          <p:spPr bwMode="auto">
            <a:xfrm>
              <a:off x="2938103" y="2524260"/>
              <a:ext cx="1466" cy="486508"/>
            </a:xfrm>
            <a:prstGeom prst="line">
              <a:avLst/>
            </a:prstGeom>
            <a:noFill/>
            <a:ln w="0">
              <a:solidFill>
                <a:srgbClr val="00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7057" name="Rectangle 87"/>
            <p:cNvSpPr>
              <a:spLocks noChangeArrowheads="1"/>
            </p:cNvSpPr>
            <p:nvPr/>
          </p:nvSpPr>
          <p:spPr bwMode="auto">
            <a:xfrm>
              <a:off x="2932242" y="3429868"/>
              <a:ext cx="3411414" cy="482112"/>
            </a:xfrm>
            <a:prstGeom prst="rect">
              <a:avLst/>
            </a:prstGeom>
            <a:solidFill>
              <a:srgbClr val="FFFFFF"/>
            </a:solidFill>
            <a:ln w="9525">
              <a:noFill/>
              <a:miter lim="800000"/>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7058" name="Rectangle 88"/>
            <p:cNvSpPr>
              <a:spLocks noChangeArrowheads="1"/>
            </p:cNvSpPr>
            <p:nvPr/>
          </p:nvSpPr>
          <p:spPr bwMode="auto">
            <a:xfrm>
              <a:off x="2932242" y="3429868"/>
              <a:ext cx="3411414" cy="482112"/>
            </a:xfrm>
            <a:prstGeom prst="rect">
              <a:avLst/>
            </a:prstGeom>
            <a:noFill/>
            <a:ln w="0">
              <a:solidFill>
                <a:srgbClr val="FFFFFF"/>
              </a:solidFill>
              <a:prstDash val="solid"/>
              <a:miter lim="800000"/>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7059" name="Line 89"/>
            <p:cNvSpPr>
              <a:spLocks noChangeShapeType="1"/>
            </p:cNvSpPr>
            <p:nvPr/>
          </p:nvSpPr>
          <p:spPr bwMode="auto">
            <a:xfrm>
              <a:off x="2932242" y="3429868"/>
              <a:ext cx="3411414" cy="1466"/>
            </a:xfrm>
            <a:prstGeom prst="line">
              <a:avLst/>
            </a:prstGeom>
            <a:noFill/>
            <a:ln w="0">
              <a:solidFill>
                <a:srgbClr val="00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7060" name="Line 90"/>
            <p:cNvSpPr>
              <a:spLocks noChangeShapeType="1"/>
            </p:cNvSpPr>
            <p:nvPr/>
          </p:nvSpPr>
          <p:spPr bwMode="auto">
            <a:xfrm>
              <a:off x="2932242" y="3911980"/>
              <a:ext cx="3411414" cy="1466"/>
            </a:xfrm>
            <a:prstGeom prst="line">
              <a:avLst/>
            </a:prstGeom>
            <a:noFill/>
            <a:ln w="0">
              <a:solidFill>
                <a:srgbClr val="00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7061" name="Line 91"/>
            <p:cNvSpPr>
              <a:spLocks noChangeShapeType="1"/>
            </p:cNvSpPr>
            <p:nvPr/>
          </p:nvSpPr>
          <p:spPr bwMode="auto">
            <a:xfrm flipV="1">
              <a:off x="6343655" y="3429868"/>
              <a:ext cx="1466" cy="482112"/>
            </a:xfrm>
            <a:prstGeom prst="line">
              <a:avLst/>
            </a:prstGeom>
            <a:noFill/>
            <a:ln w="0">
              <a:solidFill>
                <a:srgbClr val="00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7062" name="Line 92"/>
            <p:cNvSpPr>
              <a:spLocks noChangeShapeType="1"/>
            </p:cNvSpPr>
            <p:nvPr/>
          </p:nvSpPr>
          <p:spPr bwMode="auto">
            <a:xfrm flipV="1">
              <a:off x="2932242" y="3429868"/>
              <a:ext cx="1466" cy="482112"/>
            </a:xfrm>
            <a:prstGeom prst="line">
              <a:avLst/>
            </a:prstGeom>
            <a:noFill/>
            <a:ln w="0">
              <a:solidFill>
                <a:srgbClr val="00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7063" name="Line 93"/>
            <p:cNvSpPr>
              <a:spLocks noChangeShapeType="1"/>
            </p:cNvSpPr>
            <p:nvPr/>
          </p:nvSpPr>
          <p:spPr bwMode="auto">
            <a:xfrm>
              <a:off x="2932242" y="3911980"/>
              <a:ext cx="3411414" cy="1466"/>
            </a:xfrm>
            <a:prstGeom prst="line">
              <a:avLst/>
            </a:prstGeom>
            <a:noFill/>
            <a:ln w="0">
              <a:solidFill>
                <a:srgbClr val="00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7064" name="Line 94"/>
            <p:cNvSpPr>
              <a:spLocks noChangeShapeType="1"/>
            </p:cNvSpPr>
            <p:nvPr/>
          </p:nvSpPr>
          <p:spPr bwMode="auto">
            <a:xfrm flipV="1">
              <a:off x="2932242" y="3429868"/>
              <a:ext cx="1466" cy="482112"/>
            </a:xfrm>
            <a:prstGeom prst="line">
              <a:avLst/>
            </a:prstGeom>
            <a:noFill/>
            <a:ln w="0">
              <a:solidFill>
                <a:srgbClr val="00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7065" name="Line 95"/>
            <p:cNvSpPr>
              <a:spLocks noChangeShapeType="1"/>
            </p:cNvSpPr>
            <p:nvPr/>
          </p:nvSpPr>
          <p:spPr bwMode="auto">
            <a:xfrm flipV="1">
              <a:off x="3408492" y="3878276"/>
              <a:ext cx="1466" cy="33704"/>
            </a:xfrm>
            <a:prstGeom prst="line">
              <a:avLst/>
            </a:prstGeom>
            <a:noFill/>
            <a:ln w="0">
              <a:solidFill>
                <a:srgbClr val="00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7066" name="Line 96"/>
            <p:cNvSpPr>
              <a:spLocks noChangeShapeType="1"/>
            </p:cNvSpPr>
            <p:nvPr/>
          </p:nvSpPr>
          <p:spPr bwMode="auto">
            <a:xfrm>
              <a:off x="3408492" y="3429868"/>
              <a:ext cx="1466" cy="29308"/>
            </a:xfrm>
            <a:prstGeom prst="line">
              <a:avLst/>
            </a:prstGeom>
            <a:noFill/>
            <a:ln w="0">
              <a:solidFill>
                <a:srgbClr val="00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7067" name="Rectangle 97"/>
            <p:cNvSpPr>
              <a:spLocks noChangeArrowheads="1"/>
            </p:cNvSpPr>
            <p:nvPr/>
          </p:nvSpPr>
          <p:spPr bwMode="auto">
            <a:xfrm>
              <a:off x="3390908" y="3929565"/>
              <a:ext cx="32060" cy="8528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r>
                <a:rPr lang="en-US" sz="554" dirty="0">
                  <a:solidFill>
                    <a:schemeClr val="accent2">
                      <a:lumMod val="50000"/>
                    </a:schemeClr>
                  </a:solidFill>
                  <a:latin typeface="Arial Narrow" panose="020B0606020202030204" pitchFamily="34" charset="0"/>
                  <a:cs typeface="Arial" pitchFamily="34" charset="0"/>
                </a:rPr>
                <a:t>5</a:t>
              </a:r>
              <a:endParaRPr lang="en-US" sz="1662" dirty="0">
                <a:solidFill>
                  <a:schemeClr val="accent2">
                    <a:lumMod val="50000"/>
                  </a:schemeClr>
                </a:solidFill>
                <a:latin typeface="Arial Narrow" panose="020B0606020202030204" pitchFamily="34" charset="0"/>
                <a:cs typeface="Arial" pitchFamily="34" charset="0"/>
              </a:endParaRPr>
            </a:p>
          </p:txBody>
        </p:sp>
        <p:sp>
          <p:nvSpPr>
            <p:cNvPr id="137068" name="Line 98"/>
            <p:cNvSpPr>
              <a:spLocks noChangeShapeType="1"/>
            </p:cNvSpPr>
            <p:nvPr/>
          </p:nvSpPr>
          <p:spPr bwMode="auto">
            <a:xfrm flipV="1">
              <a:off x="3941891" y="3878276"/>
              <a:ext cx="1466" cy="33704"/>
            </a:xfrm>
            <a:prstGeom prst="line">
              <a:avLst/>
            </a:prstGeom>
            <a:noFill/>
            <a:ln w="0">
              <a:solidFill>
                <a:srgbClr val="00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7069" name="Line 99"/>
            <p:cNvSpPr>
              <a:spLocks noChangeShapeType="1"/>
            </p:cNvSpPr>
            <p:nvPr/>
          </p:nvSpPr>
          <p:spPr bwMode="auto">
            <a:xfrm>
              <a:off x="3941891" y="3429868"/>
              <a:ext cx="1466" cy="29308"/>
            </a:xfrm>
            <a:prstGeom prst="line">
              <a:avLst/>
            </a:prstGeom>
            <a:noFill/>
            <a:ln w="0">
              <a:solidFill>
                <a:srgbClr val="00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7070" name="Rectangle 100"/>
            <p:cNvSpPr>
              <a:spLocks noChangeArrowheads="1"/>
            </p:cNvSpPr>
            <p:nvPr/>
          </p:nvSpPr>
          <p:spPr bwMode="auto">
            <a:xfrm>
              <a:off x="3906722" y="3929565"/>
              <a:ext cx="64120" cy="8528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r>
                <a:rPr lang="en-US" sz="554" dirty="0">
                  <a:solidFill>
                    <a:schemeClr val="accent2">
                      <a:lumMod val="50000"/>
                    </a:schemeClr>
                  </a:solidFill>
                  <a:latin typeface="Arial Narrow" panose="020B0606020202030204" pitchFamily="34" charset="0"/>
                  <a:cs typeface="Arial" pitchFamily="34" charset="0"/>
                </a:rPr>
                <a:t>10</a:t>
              </a:r>
              <a:endParaRPr lang="en-US" sz="1662" dirty="0">
                <a:solidFill>
                  <a:schemeClr val="accent2">
                    <a:lumMod val="50000"/>
                  </a:schemeClr>
                </a:solidFill>
                <a:latin typeface="Arial Narrow" panose="020B0606020202030204" pitchFamily="34" charset="0"/>
                <a:cs typeface="Arial" pitchFamily="34" charset="0"/>
              </a:endParaRPr>
            </a:p>
          </p:txBody>
        </p:sp>
        <p:sp>
          <p:nvSpPr>
            <p:cNvPr id="137071" name="Line 101"/>
            <p:cNvSpPr>
              <a:spLocks noChangeShapeType="1"/>
            </p:cNvSpPr>
            <p:nvPr/>
          </p:nvSpPr>
          <p:spPr bwMode="auto">
            <a:xfrm flipV="1">
              <a:off x="4475291" y="3878276"/>
              <a:ext cx="1466" cy="33704"/>
            </a:xfrm>
            <a:prstGeom prst="line">
              <a:avLst/>
            </a:prstGeom>
            <a:noFill/>
            <a:ln w="0">
              <a:solidFill>
                <a:srgbClr val="00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7072" name="Line 102"/>
            <p:cNvSpPr>
              <a:spLocks noChangeShapeType="1"/>
            </p:cNvSpPr>
            <p:nvPr/>
          </p:nvSpPr>
          <p:spPr bwMode="auto">
            <a:xfrm>
              <a:off x="4475291" y="3429868"/>
              <a:ext cx="1466" cy="29308"/>
            </a:xfrm>
            <a:prstGeom prst="line">
              <a:avLst/>
            </a:prstGeom>
            <a:noFill/>
            <a:ln w="0">
              <a:solidFill>
                <a:srgbClr val="00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7073" name="Rectangle 103"/>
            <p:cNvSpPr>
              <a:spLocks noChangeArrowheads="1"/>
            </p:cNvSpPr>
            <p:nvPr/>
          </p:nvSpPr>
          <p:spPr bwMode="auto">
            <a:xfrm>
              <a:off x="4440122" y="3929565"/>
              <a:ext cx="64120" cy="8528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r>
                <a:rPr lang="en-US" sz="554" dirty="0">
                  <a:solidFill>
                    <a:schemeClr val="accent2">
                      <a:lumMod val="50000"/>
                    </a:schemeClr>
                  </a:solidFill>
                  <a:latin typeface="Arial Narrow" panose="020B0606020202030204" pitchFamily="34" charset="0"/>
                  <a:cs typeface="Arial" pitchFamily="34" charset="0"/>
                </a:rPr>
                <a:t>15</a:t>
              </a:r>
              <a:endParaRPr lang="en-US" sz="1662" dirty="0">
                <a:solidFill>
                  <a:schemeClr val="accent2">
                    <a:lumMod val="50000"/>
                  </a:schemeClr>
                </a:solidFill>
                <a:latin typeface="Arial Narrow" panose="020B0606020202030204" pitchFamily="34" charset="0"/>
                <a:cs typeface="Arial" pitchFamily="34" charset="0"/>
              </a:endParaRPr>
            </a:p>
          </p:txBody>
        </p:sp>
        <p:sp>
          <p:nvSpPr>
            <p:cNvPr id="137074" name="Line 104"/>
            <p:cNvSpPr>
              <a:spLocks noChangeShapeType="1"/>
            </p:cNvSpPr>
            <p:nvPr/>
          </p:nvSpPr>
          <p:spPr bwMode="auto">
            <a:xfrm flipV="1">
              <a:off x="5014553" y="3878276"/>
              <a:ext cx="1466" cy="33704"/>
            </a:xfrm>
            <a:prstGeom prst="line">
              <a:avLst/>
            </a:prstGeom>
            <a:noFill/>
            <a:ln w="0">
              <a:solidFill>
                <a:srgbClr val="00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7075" name="Line 105"/>
            <p:cNvSpPr>
              <a:spLocks noChangeShapeType="1"/>
            </p:cNvSpPr>
            <p:nvPr/>
          </p:nvSpPr>
          <p:spPr bwMode="auto">
            <a:xfrm>
              <a:off x="5014553" y="3429868"/>
              <a:ext cx="1466" cy="29308"/>
            </a:xfrm>
            <a:prstGeom prst="line">
              <a:avLst/>
            </a:prstGeom>
            <a:noFill/>
            <a:ln w="0">
              <a:solidFill>
                <a:srgbClr val="00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7076" name="Rectangle 106"/>
            <p:cNvSpPr>
              <a:spLocks noChangeArrowheads="1"/>
            </p:cNvSpPr>
            <p:nvPr/>
          </p:nvSpPr>
          <p:spPr bwMode="auto">
            <a:xfrm>
              <a:off x="4979383" y="3929565"/>
              <a:ext cx="64120" cy="8528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r>
                <a:rPr lang="en-US" sz="554" dirty="0">
                  <a:solidFill>
                    <a:schemeClr val="accent2">
                      <a:lumMod val="50000"/>
                    </a:schemeClr>
                  </a:solidFill>
                  <a:latin typeface="Arial Narrow" panose="020B0606020202030204" pitchFamily="34" charset="0"/>
                  <a:cs typeface="Arial" pitchFamily="34" charset="0"/>
                </a:rPr>
                <a:t>20</a:t>
              </a:r>
              <a:endParaRPr lang="en-US" sz="1662" dirty="0">
                <a:solidFill>
                  <a:schemeClr val="accent2">
                    <a:lumMod val="50000"/>
                  </a:schemeClr>
                </a:solidFill>
                <a:latin typeface="Arial Narrow" panose="020B0606020202030204" pitchFamily="34" charset="0"/>
                <a:cs typeface="Arial" pitchFamily="34" charset="0"/>
              </a:endParaRPr>
            </a:p>
          </p:txBody>
        </p:sp>
        <p:sp>
          <p:nvSpPr>
            <p:cNvPr id="137077" name="Line 107"/>
            <p:cNvSpPr>
              <a:spLocks noChangeShapeType="1"/>
            </p:cNvSpPr>
            <p:nvPr/>
          </p:nvSpPr>
          <p:spPr bwMode="auto">
            <a:xfrm flipV="1">
              <a:off x="5546486" y="3878276"/>
              <a:ext cx="1466" cy="33704"/>
            </a:xfrm>
            <a:prstGeom prst="line">
              <a:avLst/>
            </a:prstGeom>
            <a:noFill/>
            <a:ln w="0">
              <a:solidFill>
                <a:srgbClr val="00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7078" name="Line 108"/>
            <p:cNvSpPr>
              <a:spLocks noChangeShapeType="1"/>
            </p:cNvSpPr>
            <p:nvPr/>
          </p:nvSpPr>
          <p:spPr bwMode="auto">
            <a:xfrm>
              <a:off x="5546486" y="3429868"/>
              <a:ext cx="1466" cy="29308"/>
            </a:xfrm>
            <a:prstGeom prst="line">
              <a:avLst/>
            </a:prstGeom>
            <a:noFill/>
            <a:ln w="0">
              <a:solidFill>
                <a:srgbClr val="00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7079" name="Rectangle 109"/>
            <p:cNvSpPr>
              <a:spLocks noChangeArrowheads="1"/>
            </p:cNvSpPr>
            <p:nvPr/>
          </p:nvSpPr>
          <p:spPr bwMode="auto">
            <a:xfrm>
              <a:off x="5512783" y="3929565"/>
              <a:ext cx="64120" cy="8528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r>
                <a:rPr lang="en-US" sz="554" dirty="0">
                  <a:solidFill>
                    <a:schemeClr val="accent2">
                      <a:lumMod val="50000"/>
                    </a:schemeClr>
                  </a:solidFill>
                  <a:latin typeface="Arial Narrow" panose="020B0606020202030204" pitchFamily="34" charset="0"/>
                  <a:cs typeface="Arial" pitchFamily="34" charset="0"/>
                </a:rPr>
                <a:t>25</a:t>
              </a:r>
              <a:endParaRPr lang="en-US" sz="1662" dirty="0">
                <a:solidFill>
                  <a:schemeClr val="accent2">
                    <a:lumMod val="50000"/>
                  </a:schemeClr>
                </a:solidFill>
                <a:latin typeface="Arial Narrow" panose="020B0606020202030204" pitchFamily="34" charset="0"/>
                <a:cs typeface="Arial" pitchFamily="34" charset="0"/>
              </a:endParaRPr>
            </a:p>
          </p:txBody>
        </p:sp>
        <p:sp>
          <p:nvSpPr>
            <p:cNvPr id="137080" name="Line 110"/>
            <p:cNvSpPr>
              <a:spLocks noChangeShapeType="1"/>
            </p:cNvSpPr>
            <p:nvPr/>
          </p:nvSpPr>
          <p:spPr bwMode="auto">
            <a:xfrm flipV="1">
              <a:off x="6085747" y="3878276"/>
              <a:ext cx="1466" cy="33704"/>
            </a:xfrm>
            <a:prstGeom prst="line">
              <a:avLst/>
            </a:prstGeom>
            <a:noFill/>
            <a:ln w="0">
              <a:solidFill>
                <a:srgbClr val="00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7081" name="Line 111"/>
            <p:cNvSpPr>
              <a:spLocks noChangeShapeType="1"/>
            </p:cNvSpPr>
            <p:nvPr/>
          </p:nvSpPr>
          <p:spPr bwMode="auto">
            <a:xfrm>
              <a:off x="6085747" y="3429868"/>
              <a:ext cx="1466" cy="29308"/>
            </a:xfrm>
            <a:prstGeom prst="line">
              <a:avLst/>
            </a:prstGeom>
            <a:noFill/>
            <a:ln w="0">
              <a:solidFill>
                <a:srgbClr val="00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7082" name="Rectangle 112"/>
            <p:cNvSpPr>
              <a:spLocks noChangeArrowheads="1"/>
            </p:cNvSpPr>
            <p:nvPr/>
          </p:nvSpPr>
          <p:spPr bwMode="auto">
            <a:xfrm>
              <a:off x="6052044" y="3929565"/>
              <a:ext cx="64120" cy="8528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r>
                <a:rPr lang="en-US" sz="554" dirty="0">
                  <a:solidFill>
                    <a:schemeClr val="accent2">
                      <a:lumMod val="50000"/>
                    </a:schemeClr>
                  </a:solidFill>
                  <a:latin typeface="Arial Narrow" panose="020B0606020202030204" pitchFamily="34" charset="0"/>
                  <a:cs typeface="Arial" pitchFamily="34" charset="0"/>
                </a:rPr>
                <a:t>30</a:t>
              </a:r>
              <a:endParaRPr lang="en-US" sz="1662" dirty="0">
                <a:solidFill>
                  <a:schemeClr val="accent2">
                    <a:lumMod val="50000"/>
                  </a:schemeClr>
                </a:solidFill>
                <a:latin typeface="Arial Narrow" panose="020B0606020202030204" pitchFamily="34" charset="0"/>
                <a:cs typeface="Arial" pitchFamily="34" charset="0"/>
              </a:endParaRPr>
            </a:p>
          </p:txBody>
        </p:sp>
        <p:sp>
          <p:nvSpPr>
            <p:cNvPr id="137083" name="Line 113"/>
            <p:cNvSpPr>
              <a:spLocks noChangeShapeType="1"/>
            </p:cNvSpPr>
            <p:nvPr/>
          </p:nvSpPr>
          <p:spPr bwMode="auto">
            <a:xfrm>
              <a:off x="2932242" y="3813799"/>
              <a:ext cx="35169" cy="1466"/>
            </a:xfrm>
            <a:prstGeom prst="line">
              <a:avLst/>
            </a:prstGeom>
            <a:noFill/>
            <a:ln w="0">
              <a:solidFill>
                <a:srgbClr val="00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7084" name="Line 114"/>
            <p:cNvSpPr>
              <a:spLocks noChangeShapeType="1"/>
            </p:cNvSpPr>
            <p:nvPr/>
          </p:nvSpPr>
          <p:spPr bwMode="auto">
            <a:xfrm flipH="1">
              <a:off x="6309952" y="3813799"/>
              <a:ext cx="33704" cy="1466"/>
            </a:xfrm>
            <a:prstGeom prst="line">
              <a:avLst/>
            </a:prstGeom>
            <a:noFill/>
            <a:ln w="0">
              <a:solidFill>
                <a:srgbClr val="00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7085" name="Rectangle 115"/>
            <p:cNvSpPr>
              <a:spLocks noChangeArrowheads="1"/>
            </p:cNvSpPr>
            <p:nvPr/>
          </p:nvSpPr>
          <p:spPr bwMode="auto">
            <a:xfrm>
              <a:off x="2857508" y="3768372"/>
              <a:ext cx="51296" cy="8528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r>
                <a:rPr lang="en-US" sz="554" dirty="0">
                  <a:solidFill>
                    <a:schemeClr val="accent2">
                      <a:lumMod val="50000"/>
                    </a:schemeClr>
                  </a:solidFill>
                  <a:latin typeface="Arial Narrow" panose="020B0606020202030204" pitchFamily="34" charset="0"/>
                  <a:cs typeface="Arial" pitchFamily="34" charset="0"/>
                </a:rPr>
                <a:t>-2</a:t>
              </a:r>
              <a:endParaRPr lang="en-US" sz="1662" dirty="0">
                <a:solidFill>
                  <a:schemeClr val="accent2">
                    <a:lumMod val="50000"/>
                  </a:schemeClr>
                </a:solidFill>
                <a:latin typeface="Arial Narrow" panose="020B0606020202030204" pitchFamily="34" charset="0"/>
                <a:cs typeface="Arial" pitchFamily="34" charset="0"/>
              </a:endParaRPr>
            </a:p>
          </p:txBody>
        </p:sp>
        <p:sp>
          <p:nvSpPr>
            <p:cNvPr id="137086" name="Line 116"/>
            <p:cNvSpPr>
              <a:spLocks noChangeShapeType="1"/>
            </p:cNvSpPr>
            <p:nvPr/>
          </p:nvSpPr>
          <p:spPr bwMode="auto">
            <a:xfrm>
              <a:off x="2932242" y="3693637"/>
              <a:ext cx="35169" cy="1466"/>
            </a:xfrm>
            <a:prstGeom prst="line">
              <a:avLst/>
            </a:prstGeom>
            <a:noFill/>
            <a:ln w="0">
              <a:solidFill>
                <a:srgbClr val="00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7087" name="Line 117"/>
            <p:cNvSpPr>
              <a:spLocks noChangeShapeType="1"/>
            </p:cNvSpPr>
            <p:nvPr/>
          </p:nvSpPr>
          <p:spPr bwMode="auto">
            <a:xfrm flipH="1">
              <a:off x="6309952" y="3693637"/>
              <a:ext cx="33704" cy="1466"/>
            </a:xfrm>
            <a:prstGeom prst="line">
              <a:avLst/>
            </a:prstGeom>
            <a:noFill/>
            <a:ln w="0">
              <a:solidFill>
                <a:srgbClr val="00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7088" name="Rectangle 118"/>
            <p:cNvSpPr>
              <a:spLocks noChangeArrowheads="1"/>
            </p:cNvSpPr>
            <p:nvPr/>
          </p:nvSpPr>
          <p:spPr bwMode="auto">
            <a:xfrm>
              <a:off x="2880954" y="3648211"/>
              <a:ext cx="32060" cy="8528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r>
                <a:rPr lang="en-US" sz="554" dirty="0">
                  <a:solidFill>
                    <a:schemeClr val="accent2">
                      <a:lumMod val="50000"/>
                    </a:schemeClr>
                  </a:solidFill>
                  <a:latin typeface="Arial Narrow" panose="020B0606020202030204" pitchFamily="34" charset="0"/>
                  <a:cs typeface="Arial" pitchFamily="34" charset="0"/>
                </a:rPr>
                <a:t>0</a:t>
              </a:r>
              <a:endParaRPr lang="en-US" sz="1662" dirty="0">
                <a:solidFill>
                  <a:schemeClr val="accent2">
                    <a:lumMod val="50000"/>
                  </a:schemeClr>
                </a:solidFill>
                <a:latin typeface="Arial Narrow" panose="020B0606020202030204" pitchFamily="34" charset="0"/>
                <a:cs typeface="Arial" pitchFamily="34" charset="0"/>
              </a:endParaRPr>
            </a:p>
          </p:txBody>
        </p:sp>
        <p:sp>
          <p:nvSpPr>
            <p:cNvPr id="137089" name="Line 119"/>
            <p:cNvSpPr>
              <a:spLocks noChangeShapeType="1"/>
            </p:cNvSpPr>
            <p:nvPr/>
          </p:nvSpPr>
          <p:spPr bwMode="auto">
            <a:xfrm>
              <a:off x="2932242" y="3573476"/>
              <a:ext cx="35169" cy="1466"/>
            </a:xfrm>
            <a:prstGeom prst="line">
              <a:avLst/>
            </a:prstGeom>
            <a:noFill/>
            <a:ln w="0">
              <a:solidFill>
                <a:srgbClr val="00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7090" name="Line 120"/>
            <p:cNvSpPr>
              <a:spLocks noChangeShapeType="1"/>
            </p:cNvSpPr>
            <p:nvPr/>
          </p:nvSpPr>
          <p:spPr bwMode="auto">
            <a:xfrm flipH="1">
              <a:off x="6309952" y="3573476"/>
              <a:ext cx="33704" cy="1466"/>
            </a:xfrm>
            <a:prstGeom prst="line">
              <a:avLst/>
            </a:prstGeom>
            <a:noFill/>
            <a:ln w="0">
              <a:solidFill>
                <a:srgbClr val="00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7091" name="Rectangle 121"/>
            <p:cNvSpPr>
              <a:spLocks noChangeArrowheads="1"/>
            </p:cNvSpPr>
            <p:nvPr/>
          </p:nvSpPr>
          <p:spPr bwMode="auto">
            <a:xfrm>
              <a:off x="2880954" y="3528049"/>
              <a:ext cx="32060" cy="8528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r>
                <a:rPr lang="en-US" sz="554" dirty="0">
                  <a:solidFill>
                    <a:schemeClr val="accent2">
                      <a:lumMod val="50000"/>
                    </a:schemeClr>
                  </a:solidFill>
                  <a:latin typeface="Arial Narrow" panose="020B0606020202030204" pitchFamily="34" charset="0"/>
                  <a:cs typeface="Arial" pitchFamily="34" charset="0"/>
                </a:rPr>
                <a:t>2</a:t>
              </a:r>
              <a:endParaRPr lang="en-US" sz="1662" dirty="0">
                <a:solidFill>
                  <a:schemeClr val="accent2">
                    <a:lumMod val="50000"/>
                  </a:schemeClr>
                </a:solidFill>
                <a:latin typeface="Arial Narrow" panose="020B0606020202030204" pitchFamily="34" charset="0"/>
                <a:cs typeface="Arial" pitchFamily="34" charset="0"/>
              </a:endParaRPr>
            </a:p>
          </p:txBody>
        </p:sp>
        <p:sp>
          <p:nvSpPr>
            <p:cNvPr id="137092" name="Line 122"/>
            <p:cNvSpPr>
              <a:spLocks noChangeShapeType="1"/>
            </p:cNvSpPr>
            <p:nvPr/>
          </p:nvSpPr>
          <p:spPr bwMode="auto">
            <a:xfrm>
              <a:off x="2932242" y="3453314"/>
              <a:ext cx="35169" cy="1466"/>
            </a:xfrm>
            <a:prstGeom prst="line">
              <a:avLst/>
            </a:prstGeom>
            <a:noFill/>
            <a:ln w="0">
              <a:solidFill>
                <a:srgbClr val="00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7093" name="Line 123"/>
            <p:cNvSpPr>
              <a:spLocks noChangeShapeType="1"/>
            </p:cNvSpPr>
            <p:nvPr/>
          </p:nvSpPr>
          <p:spPr bwMode="auto">
            <a:xfrm flipH="1">
              <a:off x="6309952" y="3453314"/>
              <a:ext cx="33704" cy="1466"/>
            </a:xfrm>
            <a:prstGeom prst="line">
              <a:avLst/>
            </a:prstGeom>
            <a:noFill/>
            <a:ln w="0">
              <a:solidFill>
                <a:srgbClr val="00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7094" name="Rectangle 124"/>
            <p:cNvSpPr>
              <a:spLocks noChangeArrowheads="1"/>
            </p:cNvSpPr>
            <p:nvPr/>
          </p:nvSpPr>
          <p:spPr bwMode="auto">
            <a:xfrm>
              <a:off x="2880954" y="3406422"/>
              <a:ext cx="32060" cy="8528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r>
                <a:rPr lang="en-US" sz="554" dirty="0">
                  <a:solidFill>
                    <a:schemeClr val="accent2">
                      <a:lumMod val="50000"/>
                    </a:schemeClr>
                  </a:solidFill>
                  <a:latin typeface="Arial Narrow" panose="020B0606020202030204" pitchFamily="34" charset="0"/>
                  <a:cs typeface="Arial" pitchFamily="34" charset="0"/>
                </a:rPr>
                <a:t>4</a:t>
              </a:r>
              <a:endParaRPr lang="en-US" sz="1662" dirty="0">
                <a:solidFill>
                  <a:schemeClr val="accent2">
                    <a:lumMod val="50000"/>
                  </a:schemeClr>
                </a:solidFill>
                <a:latin typeface="Arial Narrow" panose="020B0606020202030204" pitchFamily="34" charset="0"/>
                <a:cs typeface="Arial" pitchFamily="34" charset="0"/>
              </a:endParaRPr>
            </a:p>
          </p:txBody>
        </p:sp>
        <p:sp>
          <p:nvSpPr>
            <p:cNvPr id="137095" name="Line 125"/>
            <p:cNvSpPr>
              <a:spLocks noChangeShapeType="1"/>
            </p:cNvSpPr>
            <p:nvPr/>
          </p:nvSpPr>
          <p:spPr bwMode="auto">
            <a:xfrm>
              <a:off x="2932242" y="3429868"/>
              <a:ext cx="3411414" cy="1466"/>
            </a:xfrm>
            <a:prstGeom prst="line">
              <a:avLst/>
            </a:prstGeom>
            <a:noFill/>
            <a:ln w="0">
              <a:solidFill>
                <a:srgbClr val="00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7096" name="Line 126"/>
            <p:cNvSpPr>
              <a:spLocks noChangeShapeType="1"/>
            </p:cNvSpPr>
            <p:nvPr/>
          </p:nvSpPr>
          <p:spPr bwMode="auto">
            <a:xfrm>
              <a:off x="2932242" y="3911980"/>
              <a:ext cx="3411414" cy="1466"/>
            </a:xfrm>
            <a:prstGeom prst="line">
              <a:avLst/>
            </a:prstGeom>
            <a:noFill/>
            <a:ln w="0">
              <a:solidFill>
                <a:srgbClr val="00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7097" name="Line 127"/>
            <p:cNvSpPr>
              <a:spLocks noChangeShapeType="1"/>
            </p:cNvSpPr>
            <p:nvPr/>
          </p:nvSpPr>
          <p:spPr bwMode="auto">
            <a:xfrm flipV="1">
              <a:off x="6343655" y="3429868"/>
              <a:ext cx="1466" cy="482112"/>
            </a:xfrm>
            <a:prstGeom prst="line">
              <a:avLst/>
            </a:prstGeom>
            <a:noFill/>
            <a:ln w="0">
              <a:solidFill>
                <a:srgbClr val="00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7098" name="Line 128"/>
            <p:cNvSpPr>
              <a:spLocks noChangeShapeType="1"/>
            </p:cNvSpPr>
            <p:nvPr/>
          </p:nvSpPr>
          <p:spPr bwMode="auto">
            <a:xfrm flipV="1">
              <a:off x="2932242" y="3429868"/>
              <a:ext cx="1466" cy="482112"/>
            </a:xfrm>
            <a:prstGeom prst="line">
              <a:avLst/>
            </a:prstGeom>
            <a:noFill/>
            <a:ln w="0">
              <a:solidFill>
                <a:srgbClr val="00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7099" name="Rectangle 129"/>
            <p:cNvSpPr>
              <a:spLocks noChangeArrowheads="1"/>
            </p:cNvSpPr>
            <p:nvPr/>
          </p:nvSpPr>
          <p:spPr bwMode="auto">
            <a:xfrm>
              <a:off x="2932242" y="3693637"/>
              <a:ext cx="86458" cy="126023"/>
            </a:xfrm>
            <a:prstGeom prst="rect">
              <a:avLst/>
            </a:prstGeom>
            <a:solidFill>
              <a:srgbClr val="000000"/>
            </a:solidFill>
            <a:ln w="9525">
              <a:noFill/>
              <a:miter lim="800000"/>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7100" name="Rectangle 130"/>
            <p:cNvSpPr>
              <a:spLocks noChangeArrowheads="1"/>
            </p:cNvSpPr>
            <p:nvPr/>
          </p:nvSpPr>
          <p:spPr bwMode="auto">
            <a:xfrm>
              <a:off x="2932242" y="3693637"/>
              <a:ext cx="86458" cy="126023"/>
            </a:xfrm>
            <a:prstGeom prst="rect">
              <a:avLst/>
            </a:prstGeom>
            <a:noFill/>
            <a:ln w="0">
              <a:solidFill>
                <a:srgbClr val="000000"/>
              </a:solidFill>
              <a:prstDash val="solid"/>
              <a:miter lim="800000"/>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7101" name="Rectangle 131"/>
            <p:cNvSpPr>
              <a:spLocks noChangeArrowheads="1"/>
            </p:cNvSpPr>
            <p:nvPr/>
          </p:nvSpPr>
          <p:spPr bwMode="auto">
            <a:xfrm>
              <a:off x="3042146" y="3693637"/>
              <a:ext cx="84992" cy="126023"/>
            </a:xfrm>
            <a:prstGeom prst="rect">
              <a:avLst/>
            </a:prstGeom>
            <a:solidFill>
              <a:srgbClr val="000000"/>
            </a:solidFill>
            <a:ln w="9525">
              <a:noFill/>
              <a:miter lim="800000"/>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7102" name="Rectangle 132"/>
            <p:cNvSpPr>
              <a:spLocks noChangeArrowheads="1"/>
            </p:cNvSpPr>
            <p:nvPr/>
          </p:nvSpPr>
          <p:spPr bwMode="auto">
            <a:xfrm>
              <a:off x="3042146" y="3693637"/>
              <a:ext cx="84992" cy="126023"/>
            </a:xfrm>
            <a:prstGeom prst="rect">
              <a:avLst/>
            </a:prstGeom>
            <a:noFill/>
            <a:ln w="0">
              <a:solidFill>
                <a:srgbClr val="000000"/>
              </a:solidFill>
              <a:prstDash val="solid"/>
              <a:miter lim="800000"/>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7103" name="Rectangle 133"/>
            <p:cNvSpPr>
              <a:spLocks noChangeArrowheads="1"/>
            </p:cNvSpPr>
            <p:nvPr/>
          </p:nvSpPr>
          <p:spPr bwMode="auto">
            <a:xfrm>
              <a:off x="3150584" y="3693637"/>
              <a:ext cx="86458" cy="126023"/>
            </a:xfrm>
            <a:prstGeom prst="rect">
              <a:avLst/>
            </a:prstGeom>
            <a:solidFill>
              <a:srgbClr val="000000"/>
            </a:solidFill>
            <a:ln w="9525">
              <a:noFill/>
              <a:miter lim="800000"/>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7104" name="Rectangle 134"/>
            <p:cNvSpPr>
              <a:spLocks noChangeArrowheads="1"/>
            </p:cNvSpPr>
            <p:nvPr/>
          </p:nvSpPr>
          <p:spPr bwMode="auto">
            <a:xfrm>
              <a:off x="3150584" y="3693637"/>
              <a:ext cx="86458" cy="126023"/>
            </a:xfrm>
            <a:prstGeom prst="rect">
              <a:avLst/>
            </a:prstGeom>
            <a:noFill/>
            <a:ln w="0">
              <a:solidFill>
                <a:srgbClr val="000000"/>
              </a:solidFill>
              <a:prstDash val="solid"/>
              <a:miter lim="800000"/>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7105" name="Rectangle 135"/>
            <p:cNvSpPr>
              <a:spLocks noChangeArrowheads="1"/>
            </p:cNvSpPr>
            <p:nvPr/>
          </p:nvSpPr>
          <p:spPr bwMode="auto">
            <a:xfrm>
              <a:off x="3259023" y="3693637"/>
              <a:ext cx="80597" cy="126023"/>
            </a:xfrm>
            <a:prstGeom prst="rect">
              <a:avLst/>
            </a:prstGeom>
            <a:solidFill>
              <a:srgbClr val="000000"/>
            </a:solidFill>
            <a:ln w="9525">
              <a:noFill/>
              <a:miter lim="800000"/>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7106" name="Rectangle 136"/>
            <p:cNvSpPr>
              <a:spLocks noChangeArrowheads="1"/>
            </p:cNvSpPr>
            <p:nvPr/>
          </p:nvSpPr>
          <p:spPr bwMode="auto">
            <a:xfrm>
              <a:off x="3259023" y="3693637"/>
              <a:ext cx="80597" cy="126023"/>
            </a:xfrm>
            <a:prstGeom prst="rect">
              <a:avLst/>
            </a:prstGeom>
            <a:noFill/>
            <a:ln w="0">
              <a:solidFill>
                <a:srgbClr val="000000"/>
              </a:solidFill>
              <a:prstDash val="solid"/>
              <a:miter lim="800000"/>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7107" name="Rectangle 137"/>
            <p:cNvSpPr>
              <a:spLocks noChangeArrowheads="1"/>
            </p:cNvSpPr>
            <p:nvPr/>
          </p:nvSpPr>
          <p:spPr bwMode="auto">
            <a:xfrm>
              <a:off x="3363065" y="3693637"/>
              <a:ext cx="84992" cy="126023"/>
            </a:xfrm>
            <a:prstGeom prst="rect">
              <a:avLst/>
            </a:prstGeom>
            <a:solidFill>
              <a:srgbClr val="000000"/>
            </a:solidFill>
            <a:ln w="9525">
              <a:noFill/>
              <a:miter lim="800000"/>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7108" name="Rectangle 138"/>
            <p:cNvSpPr>
              <a:spLocks noChangeArrowheads="1"/>
            </p:cNvSpPr>
            <p:nvPr/>
          </p:nvSpPr>
          <p:spPr bwMode="auto">
            <a:xfrm>
              <a:off x="3363065" y="3693637"/>
              <a:ext cx="84992" cy="126023"/>
            </a:xfrm>
            <a:prstGeom prst="rect">
              <a:avLst/>
            </a:prstGeom>
            <a:noFill/>
            <a:ln w="0">
              <a:solidFill>
                <a:srgbClr val="000000"/>
              </a:solidFill>
              <a:prstDash val="solid"/>
              <a:miter lim="800000"/>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7109" name="Rectangle 139"/>
            <p:cNvSpPr>
              <a:spLocks noChangeArrowheads="1"/>
            </p:cNvSpPr>
            <p:nvPr/>
          </p:nvSpPr>
          <p:spPr bwMode="auto">
            <a:xfrm>
              <a:off x="3471503" y="3693637"/>
              <a:ext cx="86458" cy="126023"/>
            </a:xfrm>
            <a:prstGeom prst="rect">
              <a:avLst/>
            </a:prstGeom>
            <a:solidFill>
              <a:srgbClr val="000000"/>
            </a:solidFill>
            <a:ln w="9525">
              <a:noFill/>
              <a:miter lim="800000"/>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7110" name="Rectangle 140"/>
            <p:cNvSpPr>
              <a:spLocks noChangeArrowheads="1"/>
            </p:cNvSpPr>
            <p:nvPr/>
          </p:nvSpPr>
          <p:spPr bwMode="auto">
            <a:xfrm>
              <a:off x="3471503" y="3693637"/>
              <a:ext cx="86458" cy="126023"/>
            </a:xfrm>
            <a:prstGeom prst="rect">
              <a:avLst/>
            </a:prstGeom>
            <a:noFill/>
            <a:ln w="0">
              <a:solidFill>
                <a:srgbClr val="000000"/>
              </a:solidFill>
              <a:prstDash val="solid"/>
              <a:miter lim="800000"/>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7111" name="Rectangle 141"/>
            <p:cNvSpPr>
              <a:spLocks noChangeArrowheads="1"/>
            </p:cNvSpPr>
            <p:nvPr/>
          </p:nvSpPr>
          <p:spPr bwMode="auto">
            <a:xfrm>
              <a:off x="3579941" y="3693637"/>
              <a:ext cx="86458" cy="126023"/>
            </a:xfrm>
            <a:prstGeom prst="rect">
              <a:avLst/>
            </a:prstGeom>
            <a:solidFill>
              <a:srgbClr val="000000"/>
            </a:solidFill>
            <a:ln w="9525">
              <a:noFill/>
              <a:miter lim="800000"/>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7112" name="Rectangle 142"/>
            <p:cNvSpPr>
              <a:spLocks noChangeArrowheads="1"/>
            </p:cNvSpPr>
            <p:nvPr/>
          </p:nvSpPr>
          <p:spPr bwMode="auto">
            <a:xfrm>
              <a:off x="3579941" y="3693637"/>
              <a:ext cx="86458" cy="126023"/>
            </a:xfrm>
            <a:prstGeom prst="rect">
              <a:avLst/>
            </a:prstGeom>
            <a:noFill/>
            <a:ln w="0">
              <a:solidFill>
                <a:srgbClr val="000000"/>
              </a:solidFill>
              <a:prstDash val="solid"/>
              <a:miter lim="800000"/>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7113" name="Rectangle 143"/>
            <p:cNvSpPr>
              <a:spLocks noChangeArrowheads="1"/>
            </p:cNvSpPr>
            <p:nvPr/>
          </p:nvSpPr>
          <p:spPr bwMode="auto">
            <a:xfrm>
              <a:off x="3683983" y="3693637"/>
              <a:ext cx="86458" cy="126023"/>
            </a:xfrm>
            <a:prstGeom prst="rect">
              <a:avLst/>
            </a:prstGeom>
            <a:solidFill>
              <a:srgbClr val="000000"/>
            </a:solidFill>
            <a:ln w="9525">
              <a:noFill/>
              <a:miter lim="800000"/>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7114" name="Rectangle 144"/>
            <p:cNvSpPr>
              <a:spLocks noChangeArrowheads="1"/>
            </p:cNvSpPr>
            <p:nvPr/>
          </p:nvSpPr>
          <p:spPr bwMode="auto">
            <a:xfrm>
              <a:off x="3683983" y="3693637"/>
              <a:ext cx="86458" cy="126023"/>
            </a:xfrm>
            <a:prstGeom prst="rect">
              <a:avLst/>
            </a:prstGeom>
            <a:noFill/>
            <a:ln w="0">
              <a:solidFill>
                <a:srgbClr val="000000"/>
              </a:solidFill>
              <a:prstDash val="solid"/>
              <a:miter lim="800000"/>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7115" name="Rectangle 145"/>
            <p:cNvSpPr>
              <a:spLocks noChangeArrowheads="1"/>
            </p:cNvSpPr>
            <p:nvPr/>
          </p:nvSpPr>
          <p:spPr bwMode="auto">
            <a:xfrm>
              <a:off x="3792422" y="3693637"/>
              <a:ext cx="86458" cy="126023"/>
            </a:xfrm>
            <a:prstGeom prst="rect">
              <a:avLst/>
            </a:prstGeom>
            <a:solidFill>
              <a:srgbClr val="000000"/>
            </a:solidFill>
            <a:ln w="9525">
              <a:noFill/>
              <a:miter lim="800000"/>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7116" name="Rectangle 146"/>
            <p:cNvSpPr>
              <a:spLocks noChangeArrowheads="1"/>
            </p:cNvSpPr>
            <p:nvPr/>
          </p:nvSpPr>
          <p:spPr bwMode="auto">
            <a:xfrm>
              <a:off x="3792422" y="3693637"/>
              <a:ext cx="86458" cy="126023"/>
            </a:xfrm>
            <a:prstGeom prst="rect">
              <a:avLst/>
            </a:prstGeom>
            <a:noFill/>
            <a:ln w="0">
              <a:solidFill>
                <a:srgbClr val="000000"/>
              </a:solidFill>
              <a:prstDash val="solid"/>
              <a:miter lim="800000"/>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7117" name="Rectangle 147"/>
            <p:cNvSpPr>
              <a:spLocks noChangeArrowheads="1"/>
            </p:cNvSpPr>
            <p:nvPr/>
          </p:nvSpPr>
          <p:spPr bwMode="auto">
            <a:xfrm>
              <a:off x="3902325" y="3693637"/>
              <a:ext cx="84992" cy="126023"/>
            </a:xfrm>
            <a:prstGeom prst="rect">
              <a:avLst/>
            </a:prstGeom>
            <a:solidFill>
              <a:srgbClr val="000000"/>
            </a:solidFill>
            <a:ln w="9525">
              <a:noFill/>
              <a:miter lim="800000"/>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7118" name="Rectangle 148"/>
            <p:cNvSpPr>
              <a:spLocks noChangeArrowheads="1"/>
            </p:cNvSpPr>
            <p:nvPr/>
          </p:nvSpPr>
          <p:spPr bwMode="auto">
            <a:xfrm>
              <a:off x="3902325" y="3693637"/>
              <a:ext cx="84992" cy="126023"/>
            </a:xfrm>
            <a:prstGeom prst="rect">
              <a:avLst/>
            </a:prstGeom>
            <a:noFill/>
            <a:ln w="0">
              <a:solidFill>
                <a:srgbClr val="000000"/>
              </a:solidFill>
              <a:prstDash val="solid"/>
              <a:miter lim="800000"/>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7119" name="Rectangle 149"/>
            <p:cNvSpPr>
              <a:spLocks noChangeArrowheads="1"/>
            </p:cNvSpPr>
            <p:nvPr/>
          </p:nvSpPr>
          <p:spPr bwMode="auto">
            <a:xfrm>
              <a:off x="4004902" y="3693637"/>
              <a:ext cx="86458" cy="126023"/>
            </a:xfrm>
            <a:prstGeom prst="rect">
              <a:avLst/>
            </a:prstGeom>
            <a:solidFill>
              <a:srgbClr val="000000"/>
            </a:solidFill>
            <a:ln w="9525">
              <a:noFill/>
              <a:miter lim="800000"/>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7120" name="Rectangle 150"/>
            <p:cNvSpPr>
              <a:spLocks noChangeArrowheads="1"/>
            </p:cNvSpPr>
            <p:nvPr/>
          </p:nvSpPr>
          <p:spPr bwMode="auto">
            <a:xfrm>
              <a:off x="4004902" y="3693637"/>
              <a:ext cx="86458" cy="126023"/>
            </a:xfrm>
            <a:prstGeom prst="rect">
              <a:avLst/>
            </a:prstGeom>
            <a:noFill/>
            <a:ln w="0">
              <a:solidFill>
                <a:srgbClr val="000000"/>
              </a:solidFill>
              <a:prstDash val="solid"/>
              <a:miter lim="800000"/>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7121" name="Rectangle 151"/>
            <p:cNvSpPr>
              <a:spLocks noChangeArrowheads="1"/>
            </p:cNvSpPr>
            <p:nvPr/>
          </p:nvSpPr>
          <p:spPr bwMode="auto">
            <a:xfrm>
              <a:off x="4113341" y="3693637"/>
              <a:ext cx="86458" cy="189035"/>
            </a:xfrm>
            <a:prstGeom prst="rect">
              <a:avLst/>
            </a:prstGeom>
            <a:solidFill>
              <a:srgbClr val="000000"/>
            </a:solidFill>
            <a:ln w="9525">
              <a:noFill/>
              <a:miter lim="800000"/>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7122" name="Rectangle 152"/>
            <p:cNvSpPr>
              <a:spLocks noChangeArrowheads="1"/>
            </p:cNvSpPr>
            <p:nvPr/>
          </p:nvSpPr>
          <p:spPr bwMode="auto">
            <a:xfrm>
              <a:off x="4113341" y="3693637"/>
              <a:ext cx="86458" cy="189035"/>
            </a:xfrm>
            <a:prstGeom prst="rect">
              <a:avLst/>
            </a:prstGeom>
            <a:noFill/>
            <a:ln w="0">
              <a:solidFill>
                <a:srgbClr val="000000"/>
              </a:solidFill>
              <a:prstDash val="solid"/>
              <a:miter lim="800000"/>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7123" name="Rectangle 153"/>
            <p:cNvSpPr>
              <a:spLocks noChangeArrowheads="1"/>
            </p:cNvSpPr>
            <p:nvPr/>
          </p:nvSpPr>
          <p:spPr bwMode="auto">
            <a:xfrm>
              <a:off x="4223245" y="3693637"/>
              <a:ext cx="84992" cy="126023"/>
            </a:xfrm>
            <a:prstGeom prst="rect">
              <a:avLst/>
            </a:prstGeom>
            <a:solidFill>
              <a:srgbClr val="000000"/>
            </a:solidFill>
            <a:ln w="9525">
              <a:noFill/>
              <a:miter lim="800000"/>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7124" name="Rectangle 154"/>
            <p:cNvSpPr>
              <a:spLocks noChangeArrowheads="1"/>
            </p:cNvSpPr>
            <p:nvPr/>
          </p:nvSpPr>
          <p:spPr bwMode="auto">
            <a:xfrm>
              <a:off x="4223245" y="3693637"/>
              <a:ext cx="84992" cy="126023"/>
            </a:xfrm>
            <a:prstGeom prst="rect">
              <a:avLst/>
            </a:prstGeom>
            <a:noFill/>
            <a:ln w="0">
              <a:solidFill>
                <a:srgbClr val="000000"/>
              </a:solidFill>
              <a:prstDash val="solid"/>
              <a:miter lim="800000"/>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7125" name="Rectangle 155"/>
            <p:cNvSpPr>
              <a:spLocks noChangeArrowheads="1"/>
            </p:cNvSpPr>
            <p:nvPr/>
          </p:nvSpPr>
          <p:spPr bwMode="auto">
            <a:xfrm>
              <a:off x="4325822" y="3693637"/>
              <a:ext cx="86458" cy="126023"/>
            </a:xfrm>
            <a:prstGeom prst="rect">
              <a:avLst/>
            </a:prstGeom>
            <a:solidFill>
              <a:srgbClr val="000000"/>
            </a:solidFill>
            <a:ln w="9525">
              <a:noFill/>
              <a:miter lim="800000"/>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7126" name="Rectangle 156"/>
            <p:cNvSpPr>
              <a:spLocks noChangeArrowheads="1"/>
            </p:cNvSpPr>
            <p:nvPr/>
          </p:nvSpPr>
          <p:spPr bwMode="auto">
            <a:xfrm>
              <a:off x="4325822" y="3693637"/>
              <a:ext cx="86458" cy="126023"/>
            </a:xfrm>
            <a:prstGeom prst="rect">
              <a:avLst/>
            </a:prstGeom>
            <a:noFill/>
            <a:ln w="0">
              <a:solidFill>
                <a:srgbClr val="000000"/>
              </a:solidFill>
              <a:prstDash val="solid"/>
              <a:miter lim="800000"/>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7127" name="Rectangle 157"/>
            <p:cNvSpPr>
              <a:spLocks noChangeArrowheads="1"/>
            </p:cNvSpPr>
            <p:nvPr/>
          </p:nvSpPr>
          <p:spPr bwMode="auto">
            <a:xfrm>
              <a:off x="4434260" y="3693637"/>
              <a:ext cx="86458" cy="126023"/>
            </a:xfrm>
            <a:prstGeom prst="rect">
              <a:avLst/>
            </a:prstGeom>
            <a:solidFill>
              <a:srgbClr val="000000"/>
            </a:solidFill>
            <a:ln w="9525">
              <a:noFill/>
              <a:miter lim="800000"/>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7128" name="Rectangle 158"/>
            <p:cNvSpPr>
              <a:spLocks noChangeArrowheads="1"/>
            </p:cNvSpPr>
            <p:nvPr/>
          </p:nvSpPr>
          <p:spPr bwMode="auto">
            <a:xfrm>
              <a:off x="4434260" y="3693637"/>
              <a:ext cx="86458" cy="126023"/>
            </a:xfrm>
            <a:prstGeom prst="rect">
              <a:avLst/>
            </a:prstGeom>
            <a:noFill/>
            <a:ln w="0">
              <a:solidFill>
                <a:srgbClr val="000000"/>
              </a:solidFill>
              <a:prstDash val="solid"/>
              <a:miter lim="800000"/>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7129" name="Rectangle 159"/>
            <p:cNvSpPr>
              <a:spLocks noChangeArrowheads="1"/>
            </p:cNvSpPr>
            <p:nvPr/>
          </p:nvSpPr>
          <p:spPr bwMode="auto">
            <a:xfrm>
              <a:off x="4544164" y="3693637"/>
              <a:ext cx="84992" cy="126023"/>
            </a:xfrm>
            <a:prstGeom prst="rect">
              <a:avLst/>
            </a:prstGeom>
            <a:solidFill>
              <a:srgbClr val="000000"/>
            </a:solidFill>
            <a:ln w="9525">
              <a:noFill/>
              <a:miter lim="800000"/>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7130" name="Rectangle 160"/>
            <p:cNvSpPr>
              <a:spLocks noChangeArrowheads="1"/>
            </p:cNvSpPr>
            <p:nvPr/>
          </p:nvSpPr>
          <p:spPr bwMode="auto">
            <a:xfrm>
              <a:off x="4544164" y="3693637"/>
              <a:ext cx="84992" cy="126023"/>
            </a:xfrm>
            <a:prstGeom prst="rect">
              <a:avLst/>
            </a:prstGeom>
            <a:noFill/>
            <a:ln w="0">
              <a:solidFill>
                <a:srgbClr val="000000"/>
              </a:solidFill>
              <a:prstDash val="solid"/>
              <a:miter lim="800000"/>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7131" name="Rectangle 161"/>
            <p:cNvSpPr>
              <a:spLocks noChangeArrowheads="1"/>
            </p:cNvSpPr>
            <p:nvPr/>
          </p:nvSpPr>
          <p:spPr bwMode="auto">
            <a:xfrm>
              <a:off x="4646741" y="3693637"/>
              <a:ext cx="86458" cy="126023"/>
            </a:xfrm>
            <a:prstGeom prst="rect">
              <a:avLst/>
            </a:prstGeom>
            <a:solidFill>
              <a:srgbClr val="000000"/>
            </a:solidFill>
            <a:ln w="9525">
              <a:noFill/>
              <a:miter lim="800000"/>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7132" name="Rectangle 162"/>
            <p:cNvSpPr>
              <a:spLocks noChangeArrowheads="1"/>
            </p:cNvSpPr>
            <p:nvPr/>
          </p:nvSpPr>
          <p:spPr bwMode="auto">
            <a:xfrm>
              <a:off x="4646741" y="3693637"/>
              <a:ext cx="86458" cy="126023"/>
            </a:xfrm>
            <a:prstGeom prst="rect">
              <a:avLst/>
            </a:prstGeom>
            <a:noFill/>
            <a:ln w="0">
              <a:solidFill>
                <a:srgbClr val="000000"/>
              </a:solidFill>
              <a:prstDash val="solid"/>
              <a:miter lim="800000"/>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7133" name="Rectangle 163"/>
            <p:cNvSpPr>
              <a:spLocks noChangeArrowheads="1"/>
            </p:cNvSpPr>
            <p:nvPr/>
          </p:nvSpPr>
          <p:spPr bwMode="auto">
            <a:xfrm>
              <a:off x="4755179" y="3693637"/>
              <a:ext cx="86458" cy="126023"/>
            </a:xfrm>
            <a:prstGeom prst="rect">
              <a:avLst/>
            </a:prstGeom>
            <a:solidFill>
              <a:srgbClr val="000000"/>
            </a:solidFill>
            <a:ln w="9525">
              <a:noFill/>
              <a:miter lim="800000"/>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7134" name="Rectangle 164"/>
            <p:cNvSpPr>
              <a:spLocks noChangeArrowheads="1"/>
            </p:cNvSpPr>
            <p:nvPr/>
          </p:nvSpPr>
          <p:spPr bwMode="auto">
            <a:xfrm>
              <a:off x="4755179" y="3693637"/>
              <a:ext cx="86458" cy="126023"/>
            </a:xfrm>
            <a:prstGeom prst="rect">
              <a:avLst/>
            </a:prstGeom>
            <a:noFill/>
            <a:ln w="0">
              <a:solidFill>
                <a:srgbClr val="000000"/>
              </a:solidFill>
              <a:prstDash val="solid"/>
              <a:miter lim="800000"/>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7135" name="Rectangle 165"/>
            <p:cNvSpPr>
              <a:spLocks noChangeArrowheads="1"/>
            </p:cNvSpPr>
            <p:nvPr/>
          </p:nvSpPr>
          <p:spPr bwMode="auto">
            <a:xfrm>
              <a:off x="4865083" y="3693637"/>
              <a:ext cx="86458" cy="126023"/>
            </a:xfrm>
            <a:prstGeom prst="rect">
              <a:avLst/>
            </a:prstGeom>
            <a:solidFill>
              <a:srgbClr val="000000"/>
            </a:solidFill>
            <a:ln w="9525">
              <a:noFill/>
              <a:miter lim="800000"/>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7136" name="Rectangle 166"/>
            <p:cNvSpPr>
              <a:spLocks noChangeArrowheads="1"/>
            </p:cNvSpPr>
            <p:nvPr/>
          </p:nvSpPr>
          <p:spPr bwMode="auto">
            <a:xfrm>
              <a:off x="4865083" y="3693637"/>
              <a:ext cx="86458" cy="126023"/>
            </a:xfrm>
            <a:prstGeom prst="rect">
              <a:avLst/>
            </a:prstGeom>
            <a:noFill/>
            <a:ln w="0">
              <a:solidFill>
                <a:srgbClr val="000000"/>
              </a:solidFill>
              <a:prstDash val="solid"/>
              <a:miter lim="800000"/>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7137" name="Rectangle 167"/>
            <p:cNvSpPr>
              <a:spLocks noChangeArrowheads="1"/>
            </p:cNvSpPr>
            <p:nvPr/>
          </p:nvSpPr>
          <p:spPr bwMode="auto">
            <a:xfrm>
              <a:off x="4967660" y="3693637"/>
              <a:ext cx="86458" cy="126023"/>
            </a:xfrm>
            <a:prstGeom prst="rect">
              <a:avLst/>
            </a:prstGeom>
            <a:solidFill>
              <a:srgbClr val="000000"/>
            </a:solidFill>
            <a:ln w="9525">
              <a:noFill/>
              <a:miter lim="800000"/>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7138" name="Rectangle 168"/>
            <p:cNvSpPr>
              <a:spLocks noChangeArrowheads="1"/>
            </p:cNvSpPr>
            <p:nvPr/>
          </p:nvSpPr>
          <p:spPr bwMode="auto">
            <a:xfrm>
              <a:off x="4967660" y="3693637"/>
              <a:ext cx="86458" cy="126023"/>
            </a:xfrm>
            <a:prstGeom prst="rect">
              <a:avLst/>
            </a:prstGeom>
            <a:noFill/>
            <a:ln w="0">
              <a:solidFill>
                <a:srgbClr val="000000"/>
              </a:solidFill>
              <a:prstDash val="solid"/>
              <a:miter lim="800000"/>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7139" name="Rectangle 169"/>
            <p:cNvSpPr>
              <a:spLocks noChangeArrowheads="1"/>
            </p:cNvSpPr>
            <p:nvPr/>
          </p:nvSpPr>
          <p:spPr bwMode="auto">
            <a:xfrm>
              <a:off x="5077564" y="3693637"/>
              <a:ext cx="84992" cy="68874"/>
            </a:xfrm>
            <a:prstGeom prst="rect">
              <a:avLst/>
            </a:prstGeom>
            <a:solidFill>
              <a:srgbClr val="000000"/>
            </a:solidFill>
            <a:ln w="9525">
              <a:noFill/>
              <a:miter lim="800000"/>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7140" name="Rectangle 170"/>
            <p:cNvSpPr>
              <a:spLocks noChangeArrowheads="1"/>
            </p:cNvSpPr>
            <p:nvPr/>
          </p:nvSpPr>
          <p:spPr bwMode="auto">
            <a:xfrm>
              <a:off x="5077564" y="3693637"/>
              <a:ext cx="84992" cy="68874"/>
            </a:xfrm>
            <a:prstGeom prst="rect">
              <a:avLst/>
            </a:prstGeom>
            <a:noFill/>
            <a:ln w="0">
              <a:solidFill>
                <a:srgbClr val="000000"/>
              </a:solidFill>
              <a:prstDash val="solid"/>
              <a:miter lim="800000"/>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7141" name="Rectangle 171"/>
            <p:cNvSpPr>
              <a:spLocks noChangeArrowheads="1"/>
            </p:cNvSpPr>
            <p:nvPr/>
          </p:nvSpPr>
          <p:spPr bwMode="auto">
            <a:xfrm>
              <a:off x="5186002" y="3693637"/>
              <a:ext cx="86458" cy="68874"/>
            </a:xfrm>
            <a:prstGeom prst="rect">
              <a:avLst/>
            </a:prstGeom>
            <a:solidFill>
              <a:srgbClr val="000000"/>
            </a:solidFill>
            <a:ln w="9525">
              <a:noFill/>
              <a:miter lim="800000"/>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7142" name="Rectangle 172"/>
            <p:cNvSpPr>
              <a:spLocks noChangeArrowheads="1"/>
            </p:cNvSpPr>
            <p:nvPr/>
          </p:nvSpPr>
          <p:spPr bwMode="auto">
            <a:xfrm>
              <a:off x="5186002" y="3693637"/>
              <a:ext cx="86458" cy="68874"/>
            </a:xfrm>
            <a:prstGeom prst="rect">
              <a:avLst/>
            </a:prstGeom>
            <a:noFill/>
            <a:ln w="0">
              <a:solidFill>
                <a:srgbClr val="000000"/>
              </a:solidFill>
              <a:prstDash val="solid"/>
              <a:miter lim="800000"/>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7143" name="Rectangle 173"/>
            <p:cNvSpPr>
              <a:spLocks noChangeArrowheads="1"/>
            </p:cNvSpPr>
            <p:nvPr/>
          </p:nvSpPr>
          <p:spPr bwMode="auto">
            <a:xfrm>
              <a:off x="5288579" y="3693637"/>
              <a:ext cx="86458" cy="68874"/>
            </a:xfrm>
            <a:prstGeom prst="rect">
              <a:avLst/>
            </a:prstGeom>
            <a:solidFill>
              <a:srgbClr val="000000"/>
            </a:solidFill>
            <a:ln w="9525">
              <a:noFill/>
              <a:miter lim="800000"/>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7144" name="Rectangle 174"/>
            <p:cNvSpPr>
              <a:spLocks noChangeArrowheads="1"/>
            </p:cNvSpPr>
            <p:nvPr/>
          </p:nvSpPr>
          <p:spPr bwMode="auto">
            <a:xfrm>
              <a:off x="5288579" y="3693637"/>
              <a:ext cx="86458" cy="68874"/>
            </a:xfrm>
            <a:prstGeom prst="rect">
              <a:avLst/>
            </a:prstGeom>
            <a:noFill/>
            <a:ln w="0">
              <a:solidFill>
                <a:srgbClr val="000000"/>
              </a:solidFill>
              <a:prstDash val="solid"/>
              <a:miter lim="800000"/>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7145" name="Rectangle 175"/>
            <p:cNvSpPr>
              <a:spLocks noChangeArrowheads="1"/>
            </p:cNvSpPr>
            <p:nvPr/>
          </p:nvSpPr>
          <p:spPr bwMode="auto">
            <a:xfrm>
              <a:off x="5398483" y="3693637"/>
              <a:ext cx="84992" cy="68874"/>
            </a:xfrm>
            <a:prstGeom prst="rect">
              <a:avLst/>
            </a:prstGeom>
            <a:solidFill>
              <a:srgbClr val="000000"/>
            </a:solidFill>
            <a:ln w="9525">
              <a:noFill/>
              <a:miter lim="800000"/>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7146" name="Rectangle 176"/>
            <p:cNvSpPr>
              <a:spLocks noChangeArrowheads="1"/>
            </p:cNvSpPr>
            <p:nvPr/>
          </p:nvSpPr>
          <p:spPr bwMode="auto">
            <a:xfrm>
              <a:off x="5398483" y="3693637"/>
              <a:ext cx="84992" cy="68874"/>
            </a:xfrm>
            <a:prstGeom prst="rect">
              <a:avLst/>
            </a:prstGeom>
            <a:noFill/>
            <a:ln w="0">
              <a:solidFill>
                <a:srgbClr val="000000"/>
              </a:solidFill>
              <a:prstDash val="solid"/>
              <a:miter lim="800000"/>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7147" name="Rectangle 177"/>
            <p:cNvSpPr>
              <a:spLocks noChangeArrowheads="1"/>
            </p:cNvSpPr>
            <p:nvPr/>
          </p:nvSpPr>
          <p:spPr bwMode="auto">
            <a:xfrm>
              <a:off x="5506921" y="3693637"/>
              <a:ext cx="86458" cy="68874"/>
            </a:xfrm>
            <a:prstGeom prst="rect">
              <a:avLst/>
            </a:prstGeom>
            <a:solidFill>
              <a:srgbClr val="000000"/>
            </a:solidFill>
            <a:ln w="9525">
              <a:noFill/>
              <a:miter lim="800000"/>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7148" name="Rectangle 178"/>
            <p:cNvSpPr>
              <a:spLocks noChangeArrowheads="1"/>
            </p:cNvSpPr>
            <p:nvPr/>
          </p:nvSpPr>
          <p:spPr bwMode="auto">
            <a:xfrm>
              <a:off x="5506921" y="3693637"/>
              <a:ext cx="86458" cy="68874"/>
            </a:xfrm>
            <a:prstGeom prst="rect">
              <a:avLst/>
            </a:prstGeom>
            <a:noFill/>
            <a:ln w="0">
              <a:solidFill>
                <a:srgbClr val="000000"/>
              </a:solidFill>
              <a:prstDash val="solid"/>
              <a:miter lim="800000"/>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7149" name="Rectangle 179"/>
            <p:cNvSpPr>
              <a:spLocks noChangeArrowheads="1"/>
            </p:cNvSpPr>
            <p:nvPr/>
          </p:nvSpPr>
          <p:spPr bwMode="auto">
            <a:xfrm>
              <a:off x="5609498" y="3693637"/>
              <a:ext cx="86458" cy="68874"/>
            </a:xfrm>
            <a:prstGeom prst="rect">
              <a:avLst/>
            </a:prstGeom>
            <a:solidFill>
              <a:srgbClr val="000000"/>
            </a:solidFill>
            <a:ln w="9525">
              <a:noFill/>
              <a:miter lim="800000"/>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7150" name="Rectangle 180"/>
            <p:cNvSpPr>
              <a:spLocks noChangeArrowheads="1"/>
            </p:cNvSpPr>
            <p:nvPr/>
          </p:nvSpPr>
          <p:spPr bwMode="auto">
            <a:xfrm>
              <a:off x="5609498" y="3693637"/>
              <a:ext cx="86458" cy="68874"/>
            </a:xfrm>
            <a:prstGeom prst="rect">
              <a:avLst/>
            </a:prstGeom>
            <a:noFill/>
            <a:ln w="0">
              <a:solidFill>
                <a:srgbClr val="000000"/>
              </a:solidFill>
              <a:prstDash val="solid"/>
              <a:miter lim="800000"/>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7151" name="Rectangle 181"/>
            <p:cNvSpPr>
              <a:spLocks noChangeArrowheads="1"/>
            </p:cNvSpPr>
            <p:nvPr/>
          </p:nvSpPr>
          <p:spPr bwMode="auto">
            <a:xfrm>
              <a:off x="5719401" y="3693637"/>
              <a:ext cx="84992" cy="68874"/>
            </a:xfrm>
            <a:prstGeom prst="rect">
              <a:avLst/>
            </a:prstGeom>
            <a:solidFill>
              <a:srgbClr val="000000"/>
            </a:solidFill>
            <a:ln w="9525">
              <a:noFill/>
              <a:miter lim="800000"/>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7152" name="Rectangle 182"/>
            <p:cNvSpPr>
              <a:spLocks noChangeArrowheads="1"/>
            </p:cNvSpPr>
            <p:nvPr/>
          </p:nvSpPr>
          <p:spPr bwMode="auto">
            <a:xfrm>
              <a:off x="5719401" y="3693637"/>
              <a:ext cx="84992" cy="68874"/>
            </a:xfrm>
            <a:prstGeom prst="rect">
              <a:avLst/>
            </a:prstGeom>
            <a:noFill/>
            <a:ln w="0">
              <a:solidFill>
                <a:srgbClr val="000000"/>
              </a:solidFill>
              <a:prstDash val="solid"/>
              <a:miter lim="800000"/>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7153" name="Rectangle 183"/>
            <p:cNvSpPr>
              <a:spLocks noChangeArrowheads="1"/>
            </p:cNvSpPr>
            <p:nvPr/>
          </p:nvSpPr>
          <p:spPr bwMode="auto">
            <a:xfrm>
              <a:off x="5827840" y="3693637"/>
              <a:ext cx="86458" cy="68874"/>
            </a:xfrm>
            <a:prstGeom prst="rect">
              <a:avLst/>
            </a:prstGeom>
            <a:solidFill>
              <a:srgbClr val="000000"/>
            </a:solidFill>
            <a:ln w="9525">
              <a:noFill/>
              <a:miter lim="800000"/>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7154" name="Rectangle 184"/>
            <p:cNvSpPr>
              <a:spLocks noChangeArrowheads="1"/>
            </p:cNvSpPr>
            <p:nvPr/>
          </p:nvSpPr>
          <p:spPr bwMode="auto">
            <a:xfrm>
              <a:off x="5827840" y="3693637"/>
              <a:ext cx="86458" cy="68874"/>
            </a:xfrm>
            <a:prstGeom prst="rect">
              <a:avLst/>
            </a:prstGeom>
            <a:noFill/>
            <a:ln w="0">
              <a:solidFill>
                <a:srgbClr val="000000"/>
              </a:solidFill>
              <a:prstDash val="solid"/>
              <a:miter lim="800000"/>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7155" name="Rectangle 185"/>
            <p:cNvSpPr>
              <a:spLocks noChangeArrowheads="1"/>
            </p:cNvSpPr>
            <p:nvPr/>
          </p:nvSpPr>
          <p:spPr bwMode="auto">
            <a:xfrm>
              <a:off x="5936278" y="3693637"/>
              <a:ext cx="80597" cy="68874"/>
            </a:xfrm>
            <a:prstGeom prst="rect">
              <a:avLst/>
            </a:prstGeom>
            <a:solidFill>
              <a:srgbClr val="000000"/>
            </a:solidFill>
            <a:ln w="9525">
              <a:noFill/>
              <a:miter lim="800000"/>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7156" name="Rectangle 186"/>
            <p:cNvSpPr>
              <a:spLocks noChangeArrowheads="1"/>
            </p:cNvSpPr>
            <p:nvPr/>
          </p:nvSpPr>
          <p:spPr bwMode="auto">
            <a:xfrm>
              <a:off x="5936278" y="3693637"/>
              <a:ext cx="80597" cy="68874"/>
            </a:xfrm>
            <a:prstGeom prst="rect">
              <a:avLst/>
            </a:prstGeom>
            <a:noFill/>
            <a:ln w="0">
              <a:solidFill>
                <a:srgbClr val="000000"/>
              </a:solidFill>
              <a:prstDash val="solid"/>
              <a:miter lim="800000"/>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7157" name="Rectangle 187"/>
            <p:cNvSpPr>
              <a:spLocks noChangeArrowheads="1"/>
            </p:cNvSpPr>
            <p:nvPr/>
          </p:nvSpPr>
          <p:spPr bwMode="auto">
            <a:xfrm>
              <a:off x="6040321" y="3693637"/>
              <a:ext cx="86458" cy="68874"/>
            </a:xfrm>
            <a:prstGeom prst="rect">
              <a:avLst/>
            </a:prstGeom>
            <a:solidFill>
              <a:srgbClr val="000000"/>
            </a:solidFill>
            <a:ln w="9525">
              <a:noFill/>
              <a:miter lim="800000"/>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7158" name="Rectangle 188"/>
            <p:cNvSpPr>
              <a:spLocks noChangeArrowheads="1"/>
            </p:cNvSpPr>
            <p:nvPr/>
          </p:nvSpPr>
          <p:spPr bwMode="auto">
            <a:xfrm>
              <a:off x="6040321" y="3693637"/>
              <a:ext cx="86458" cy="68874"/>
            </a:xfrm>
            <a:prstGeom prst="rect">
              <a:avLst/>
            </a:prstGeom>
            <a:noFill/>
            <a:ln w="0">
              <a:solidFill>
                <a:srgbClr val="000000"/>
              </a:solidFill>
              <a:prstDash val="solid"/>
              <a:miter lim="800000"/>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7159" name="Rectangle 189"/>
            <p:cNvSpPr>
              <a:spLocks noChangeArrowheads="1"/>
            </p:cNvSpPr>
            <p:nvPr/>
          </p:nvSpPr>
          <p:spPr bwMode="auto">
            <a:xfrm>
              <a:off x="6148759" y="3693637"/>
              <a:ext cx="86458" cy="68874"/>
            </a:xfrm>
            <a:prstGeom prst="rect">
              <a:avLst/>
            </a:prstGeom>
            <a:solidFill>
              <a:srgbClr val="000000"/>
            </a:solidFill>
            <a:ln w="9525">
              <a:noFill/>
              <a:miter lim="800000"/>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7160" name="Rectangle 190"/>
            <p:cNvSpPr>
              <a:spLocks noChangeArrowheads="1"/>
            </p:cNvSpPr>
            <p:nvPr/>
          </p:nvSpPr>
          <p:spPr bwMode="auto">
            <a:xfrm>
              <a:off x="6148759" y="3693637"/>
              <a:ext cx="86458" cy="68874"/>
            </a:xfrm>
            <a:prstGeom prst="rect">
              <a:avLst/>
            </a:prstGeom>
            <a:noFill/>
            <a:ln w="0">
              <a:solidFill>
                <a:srgbClr val="000000"/>
              </a:solidFill>
              <a:prstDash val="solid"/>
              <a:miter lim="800000"/>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7161" name="Rectangle 191"/>
            <p:cNvSpPr>
              <a:spLocks noChangeArrowheads="1"/>
            </p:cNvSpPr>
            <p:nvPr/>
          </p:nvSpPr>
          <p:spPr bwMode="auto">
            <a:xfrm>
              <a:off x="6258663" y="3693637"/>
              <a:ext cx="84992" cy="68874"/>
            </a:xfrm>
            <a:prstGeom prst="rect">
              <a:avLst/>
            </a:prstGeom>
            <a:solidFill>
              <a:srgbClr val="000000"/>
            </a:solidFill>
            <a:ln w="9525">
              <a:noFill/>
              <a:miter lim="800000"/>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7162" name="Rectangle 192"/>
            <p:cNvSpPr>
              <a:spLocks noChangeArrowheads="1"/>
            </p:cNvSpPr>
            <p:nvPr/>
          </p:nvSpPr>
          <p:spPr bwMode="auto">
            <a:xfrm>
              <a:off x="6258663" y="3693637"/>
              <a:ext cx="84992" cy="68874"/>
            </a:xfrm>
            <a:prstGeom prst="rect">
              <a:avLst/>
            </a:prstGeom>
            <a:noFill/>
            <a:ln w="0">
              <a:solidFill>
                <a:srgbClr val="000000"/>
              </a:solidFill>
              <a:prstDash val="solid"/>
              <a:miter lim="800000"/>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7163" name="Line 193"/>
            <p:cNvSpPr>
              <a:spLocks noChangeShapeType="1"/>
            </p:cNvSpPr>
            <p:nvPr/>
          </p:nvSpPr>
          <p:spPr bwMode="auto">
            <a:xfrm>
              <a:off x="2932242" y="3693637"/>
              <a:ext cx="3411414" cy="1466"/>
            </a:xfrm>
            <a:prstGeom prst="line">
              <a:avLst/>
            </a:prstGeom>
            <a:noFill/>
            <a:ln w="0">
              <a:solidFill>
                <a:srgbClr val="00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7164" name="Oval 194"/>
            <p:cNvSpPr>
              <a:spLocks noChangeArrowheads="1"/>
            </p:cNvSpPr>
            <p:nvPr/>
          </p:nvSpPr>
          <p:spPr bwMode="auto">
            <a:xfrm>
              <a:off x="2961549" y="3676053"/>
              <a:ext cx="39566" cy="41031"/>
            </a:xfrm>
            <a:prstGeom prst="ellipse">
              <a:avLst/>
            </a:prstGeom>
            <a:solidFill>
              <a:srgbClr val="00FFFF"/>
            </a:solidFill>
            <a:ln w="9525">
              <a:noFill/>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7165" name="Oval 195"/>
            <p:cNvSpPr>
              <a:spLocks noChangeArrowheads="1"/>
            </p:cNvSpPr>
            <p:nvPr/>
          </p:nvSpPr>
          <p:spPr bwMode="auto">
            <a:xfrm>
              <a:off x="3069988" y="3659934"/>
              <a:ext cx="41031" cy="39566"/>
            </a:xfrm>
            <a:prstGeom prst="ellipse">
              <a:avLst/>
            </a:prstGeom>
            <a:solidFill>
              <a:srgbClr val="00FFFF"/>
            </a:solidFill>
            <a:ln w="9525">
              <a:noFill/>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7166" name="Oval 196"/>
            <p:cNvSpPr>
              <a:spLocks noChangeArrowheads="1"/>
            </p:cNvSpPr>
            <p:nvPr/>
          </p:nvSpPr>
          <p:spPr bwMode="auto">
            <a:xfrm>
              <a:off x="3174031" y="3555891"/>
              <a:ext cx="39566" cy="41031"/>
            </a:xfrm>
            <a:prstGeom prst="ellipse">
              <a:avLst/>
            </a:prstGeom>
            <a:solidFill>
              <a:srgbClr val="00FFFF"/>
            </a:solidFill>
            <a:ln w="9525">
              <a:noFill/>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7167" name="Oval 197"/>
            <p:cNvSpPr>
              <a:spLocks noChangeArrowheads="1"/>
            </p:cNvSpPr>
            <p:nvPr/>
          </p:nvSpPr>
          <p:spPr bwMode="auto">
            <a:xfrm>
              <a:off x="3282469" y="3636488"/>
              <a:ext cx="39566" cy="39566"/>
            </a:xfrm>
            <a:prstGeom prst="ellipse">
              <a:avLst/>
            </a:prstGeom>
            <a:solidFill>
              <a:srgbClr val="00FFFF"/>
            </a:solidFill>
            <a:ln w="9525">
              <a:noFill/>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7168" name="Oval 198"/>
            <p:cNvSpPr>
              <a:spLocks noChangeArrowheads="1"/>
            </p:cNvSpPr>
            <p:nvPr/>
          </p:nvSpPr>
          <p:spPr bwMode="auto">
            <a:xfrm>
              <a:off x="3390907" y="3636488"/>
              <a:ext cx="41031" cy="39566"/>
            </a:xfrm>
            <a:prstGeom prst="ellipse">
              <a:avLst/>
            </a:prstGeom>
            <a:solidFill>
              <a:srgbClr val="00FFFF"/>
            </a:solidFill>
            <a:ln w="9525">
              <a:noFill/>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7169" name="Oval 199"/>
            <p:cNvSpPr>
              <a:spLocks noChangeArrowheads="1"/>
            </p:cNvSpPr>
            <p:nvPr/>
          </p:nvSpPr>
          <p:spPr bwMode="auto">
            <a:xfrm>
              <a:off x="3494949" y="3642349"/>
              <a:ext cx="39566" cy="39566"/>
            </a:xfrm>
            <a:prstGeom prst="ellipse">
              <a:avLst/>
            </a:prstGeom>
            <a:solidFill>
              <a:srgbClr val="00FFFF"/>
            </a:solidFill>
            <a:ln w="9525">
              <a:noFill/>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7170" name="Oval 200"/>
            <p:cNvSpPr>
              <a:spLocks noChangeArrowheads="1"/>
            </p:cNvSpPr>
            <p:nvPr/>
          </p:nvSpPr>
          <p:spPr bwMode="auto">
            <a:xfrm>
              <a:off x="3603387" y="3636488"/>
              <a:ext cx="39566" cy="39566"/>
            </a:xfrm>
            <a:prstGeom prst="ellipse">
              <a:avLst/>
            </a:prstGeom>
            <a:solidFill>
              <a:srgbClr val="00FFFF"/>
            </a:solidFill>
            <a:ln w="9525">
              <a:noFill/>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7171" name="Oval 201"/>
            <p:cNvSpPr>
              <a:spLocks noChangeArrowheads="1"/>
            </p:cNvSpPr>
            <p:nvPr/>
          </p:nvSpPr>
          <p:spPr bwMode="auto">
            <a:xfrm>
              <a:off x="3711825" y="3630626"/>
              <a:ext cx="41031" cy="41031"/>
            </a:xfrm>
            <a:prstGeom prst="ellipse">
              <a:avLst/>
            </a:prstGeom>
            <a:solidFill>
              <a:srgbClr val="00FFFF"/>
            </a:solidFill>
            <a:ln w="9525">
              <a:noFill/>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7172" name="Oval 202"/>
            <p:cNvSpPr>
              <a:spLocks noChangeArrowheads="1"/>
            </p:cNvSpPr>
            <p:nvPr/>
          </p:nvSpPr>
          <p:spPr bwMode="auto">
            <a:xfrm>
              <a:off x="3815868" y="3624765"/>
              <a:ext cx="39566" cy="41031"/>
            </a:xfrm>
            <a:prstGeom prst="ellipse">
              <a:avLst/>
            </a:prstGeom>
            <a:solidFill>
              <a:srgbClr val="00FFFF"/>
            </a:solidFill>
            <a:ln w="9525">
              <a:noFill/>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7173" name="Oval 203"/>
            <p:cNvSpPr>
              <a:spLocks noChangeArrowheads="1"/>
            </p:cNvSpPr>
            <p:nvPr/>
          </p:nvSpPr>
          <p:spPr bwMode="auto">
            <a:xfrm>
              <a:off x="3924307" y="3618903"/>
              <a:ext cx="41031" cy="41031"/>
            </a:xfrm>
            <a:prstGeom prst="ellipse">
              <a:avLst/>
            </a:prstGeom>
            <a:solidFill>
              <a:srgbClr val="00FFFF"/>
            </a:solidFill>
            <a:ln w="9525">
              <a:noFill/>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7174" name="Oval 204"/>
            <p:cNvSpPr>
              <a:spLocks noChangeArrowheads="1"/>
            </p:cNvSpPr>
            <p:nvPr/>
          </p:nvSpPr>
          <p:spPr bwMode="auto">
            <a:xfrm>
              <a:off x="4034210" y="3636488"/>
              <a:ext cx="39566" cy="39566"/>
            </a:xfrm>
            <a:prstGeom prst="ellipse">
              <a:avLst/>
            </a:prstGeom>
            <a:solidFill>
              <a:srgbClr val="00FFFF"/>
            </a:solidFill>
            <a:ln w="9525">
              <a:noFill/>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477" name="Oval 206"/>
            <p:cNvSpPr>
              <a:spLocks noChangeArrowheads="1"/>
            </p:cNvSpPr>
            <p:nvPr/>
          </p:nvSpPr>
          <p:spPr bwMode="auto">
            <a:xfrm>
              <a:off x="4136787" y="3618903"/>
              <a:ext cx="39566" cy="41031"/>
            </a:xfrm>
            <a:prstGeom prst="ellipse">
              <a:avLst/>
            </a:prstGeom>
            <a:solidFill>
              <a:srgbClr val="00FFFF"/>
            </a:solidFill>
            <a:ln w="9525">
              <a:noFill/>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478" name="Oval 207"/>
            <p:cNvSpPr>
              <a:spLocks noChangeArrowheads="1"/>
            </p:cNvSpPr>
            <p:nvPr/>
          </p:nvSpPr>
          <p:spPr bwMode="auto">
            <a:xfrm>
              <a:off x="4245225" y="3624765"/>
              <a:ext cx="41031" cy="41031"/>
            </a:xfrm>
            <a:prstGeom prst="ellipse">
              <a:avLst/>
            </a:prstGeom>
            <a:solidFill>
              <a:srgbClr val="00FFFF"/>
            </a:solidFill>
            <a:ln w="9525">
              <a:noFill/>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479" name="Oval 208"/>
            <p:cNvSpPr>
              <a:spLocks noChangeArrowheads="1"/>
            </p:cNvSpPr>
            <p:nvPr/>
          </p:nvSpPr>
          <p:spPr bwMode="auto">
            <a:xfrm>
              <a:off x="4355130" y="3618903"/>
              <a:ext cx="39566" cy="41031"/>
            </a:xfrm>
            <a:prstGeom prst="ellipse">
              <a:avLst/>
            </a:prstGeom>
            <a:solidFill>
              <a:srgbClr val="00FFFF"/>
            </a:solidFill>
            <a:ln w="9525">
              <a:noFill/>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480" name="Oval 209"/>
            <p:cNvSpPr>
              <a:spLocks noChangeArrowheads="1"/>
            </p:cNvSpPr>
            <p:nvPr/>
          </p:nvSpPr>
          <p:spPr bwMode="auto">
            <a:xfrm>
              <a:off x="4457707" y="3636488"/>
              <a:ext cx="39566" cy="39566"/>
            </a:xfrm>
            <a:prstGeom prst="ellipse">
              <a:avLst/>
            </a:prstGeom>
            <a:solidFill>
              <a:srgbClr val="00FFFF"/>
            </a:solidFill>
            <a:ln w="9525">
              <a:noFill/>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481" name="Oval 210"/>
            <p:cNvSpPr>
              <a:spLocks noChangeArrowheads="1"/>
            </p:cNvSpPr>
            <p:nvPr/>
          </p:nvSpPr>
          <p:spPr bwMode="auto">
            <a:xfrm>
              <a:off x="4566145" y="3642349"/>
              <a:ext cx="41031" cy="39566"/>
            </a:xfrm>
            <a:prstGeom prst="ellipse">
              <a:avLst/>
            </a:prstGeom>
            <a:solidFill>
              <a:srgbClr val="00FFFF"/>
            </a:solidFill>
            <a:ln w="9525">
              <a:noFill/>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482" name="Oval 211"/>
            <p:cNvSpPr>
              <a:spLocks noChangeArrowheads="1"/>
            </p:cNvSpPr>
            <p:nvPr/>
          </p:nvSpPr>
          <p:spPr bwMode="auto">
            <a:xfrm>
              <a:off x="4676048" y="3642349"/>
              <a:ext cx="39566" cy="39566"/>
            </a:xfrm>
            <a:prstGeom prst="ellipse">
              <a:avLst/>
            </a:prstGeom>
            <a:solidFill>
              <a:srgbClr val="00FFFF"/>
            </a:solidFill>
            <a:ln w="9525">
              <a:noFill/>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483" name="Oval 212"/>
            <p:cNvSpPr>
              <a:spLocks noChangeArrowheads="1"/>
            </p:cNvSpPr>
            <p:nvPr/>
          </p:nvSpPr>
          <p:spPr bwMode="auto">
            <a:xfrm>
              <a:off x="4784487" y="3642349"/>
              <a:ext cx="39566" cy="39566"/>
            </a:xfrm>
            <a:prstGeom prst="ellipse">
              <a:avLst/>
            </a:prstGeom>
            <a:solidFill>
              <a:srgbClr val="00FFFF"/>
            </a:solidFill>
            <a:ln w="9525">
              <a:noFill/>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484" name="Oval 213"/>
            <p:cNvSpPr>
              <a:spLocks noChangeArrowheads="1"/>
            </p:cNvSpPr>
            <p:nvPr/>
          </p:nvSpPr>
          <p:spPr bwMode="auto">
            <a:xfrm>
              <a:off x="4887064" y="3642349"/>
              <a:ext cx="41031" cy="39566"/>
            </a:xfrm>
            <a:prstGeom prst="ellipse">
              <a:avLst/>
            </a:prstGeom>
            <a:solidFill>
              <a:srgbClr val="00FFFF"/>
            </a:solidFill>
            <a:ln w="9525">
              <a:noFill/>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485" name="Oval 214"/>
            <p:cNvSpPr>
              <a:spLocks noChangeArrowheads="1"/>
            </p:cNvSpPr>
            <p:nvPr/>
          </p:nvSpPr>
          <p:spPr bwMode="auto">
            <a:xfrm>
              <a:off x="4996968" y="3642349"/>
              <a:ext cx="39566" cy="39566"/>
            </a:xfrm>
            <a:prstGeom prst="ellipse">
              <a:avLst/>
            </a:prstGeom>
            <a:solidFill>
              <a:srgbClr val="00FFFF"/>
            </a:solidFill>
            <a:ln w="9525">
              <a:noFill/>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486" name="Oval 215"/>
            <p:cNvSpPr>
              <a:spLocks noChangeArrowheads="1"/>
            </p:cNvSpPr>
            <p:nvPr/>
          </p:nvSpPr>
          <p:spPr bwMode="auto">
            <a:xfrm>
              <a:off x="5105407" y="3780095"/>
              <a:ext cx="41031" cy="39566"/>
            </a:xfrm>
            <a:prstGeom prst="ellipse">
              <a:avLst/>
            </a:prstGeom>
            <a:solidFill>
              <a:srgbClr val="00FFFF"/>
            </a:solidFill>
            <a:ln w="9525">
              <a:noFill/>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487" name="Oval 216"/>
            <p:cNvSpPr>
              <a:spLocks noChangeArrowheads="1"/>
            </p:cNvSpPr>
            <p:nvPr/>
          </p:nvSpPr>
          <p:spPr bwMode="auto">
            <a:xfrm>
              <a:off x="5209448" y="3780095"/>
              <a:ext cx="39566" cy="39566"/>
            </a:xfrm>
            <a:prstGeom prst="ellipse">
              <a:avLst/>
            </a:prstGeom>
            <a:solidFill>
              <a:srgbClr val="00FFFF"/>
            </a:solidFill>
            <a:ln w="9525">
              <a:noFill/>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488" name="Oval 217"/>
            <p:cNvSpPr>
              <a:spLocks noChangeArrowheads="1"/>
            </p:cNvSpPr>
            <p:nvPr/>
          </p:nvSpPr>
          <p:spPr bwMode="auto">
            <a:xfrm>
              <a:off x="5317887" y="3762511"/>
              <a:ext cx="39566" cy="41031"/>
            </a:xfrm>
            <a:prstGeom prst="ellipse">
              <a:avLst/>
            </a:prstGeom>
            <a:solidFill>
              <a:srgbClr val="00FFFF"/>
            </a:solidFill>
            <a:ln w="9525">
              <a:noFill/>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489" name="Oval 218"/>
            <p:cNvSpPr>
              <a:spLocks noChangeArrowheads="1"/>
            </p:cNvSpPr>
            <p:nvPr/>
          </p:nvSpPr>
          <p:spPr bwMode="auto">
            <a:xfrm>
              <a:off x="5426324" y="3756649"/>
              <a:ext cx="41031" cy="41031"/>
            </a:xfrm>
            <a:prstGeom prst="ellipse">
              <a:avLst/>
            </a:prstGeom>
            <a:solidFill>
              <a:srgbClr val="00FFFF"/>
            </a:solidFill>
            <a:ln w="9525">
              <a:noFill/>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490" name="Oval 219"/>
            <p:cNvSpPr>
              <a:spLocks noChangeArrowheads="1"/>
            </p:cNvSpPr>
            <p:nvPr/>
          </p:nvSpPr>
          <p:spPr bwMode="auto">
            <a:xfrm>
              <a:off x="5530367" y="3734669"/>
              <a:ext cx="39566" cy="39566"/>
            </a:xfrm>
            <a:prstGeom prst="ellipse">
              <a:avLst/>
            </a:prstGeom>
            <a:solidFill>
              <a:srgbClr val="00FFFF"/>
            </a:solidFill>
            <a:ln w="9525">
              <a:noFill/>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491" name="Oval 220"/>
            <p:cNvSpPr>
              <a:spLocks noChangeArrowheads="1"/>
            </p:cNvSpPr>
            <p:nvPr/>
          </p:nvSpPr>
          <p:spPr bwMode="auto">
            <a:xfrm>
              <a:off x="5638806" y="3728807"/>
              <a:ext cx="39566" cy="39566"/>
            </a:xfrm>
            <a:prstGeom prst="ellipse">
              <a:avLst/>
            </a:prstGeom>
            <a:solidFill>
              <a:srgbClr val="00FFFF"/>
            </a:solidFill>
            <a:ln w="9525">
              <a:noFill/>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492" name="Oval 221"/>
            <p:cNvSpPr>
              <a:spLocks noChangeArrowheads="1"/>
            </p:cNvSpPr>
            <p:nvPr/>
          </p:nvSpPr>
          <p:spPr bwMode="auto">
            <a:xfrm>
              <a:off x="5747244" y="3734669"/>
              <a:ext cx="41031" cy="39566"/>
            </a:xfrm>
            <a:prstGeom prst="ellipse">
              <a:avLst/>
            </a:prstGeom>
            <a:solidFill>
              <a:srgbClr val="00FFFF"/>
            </a:solidFill>
            <a:ln w="9525">
              <a:noFill/>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493" name="Oval 222"/>
            <p:cNvSpPr>
              <a:spLocks noChangeArrowheads="1"/>
            </p:cNvSpPr>
            <p:nvPr/>
          </p:nvSpPr>
          <p:spPr bwMode="auto">
            <a:xfrm>
              <a:off x="5851286" y="3728807"/>
              <a:ext cx="39566" cy="39566"/>
            </a:xfrm>
            <a:prstGeom prst="ellipse">
              <a:avLst/>
            </a:prstGeom>
            <a:solidFill>
              <a:srgbClr val="00FFFF"/>
            </a:solidFill>
            <a:ln w="9525">
              <a:noFill/>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494" name="Oval 223"/>
            <p:cNvSpPr>
              <a:spLocks noChangeArrowheads="1"/>
            </p:cNvSpPr>
            <p:nvPr/>
          </p:nvSpPr>
          <p:spPr bwMode="auto">
            <a:xfrm>
              <a:off x="5959724" y="3744926"/>
              <a:ext cx="41031" cy="41031"/>
            </a:xfrm>
            <a:prstGeom prst="ellipse">
              <a:avLst/>
            </a:prstGeom>
            <a:solidFill>
              <a:srgbClr val="00FFFF"/>
            </a:solidFill>
            <a:ln w="9525">
              <a:noFill/>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495" name="Oval 224"/>
            <p:cNvSpPr>
              <a:spLocks noChangeArrowheads="1"/>
            </p:cNvSpPr>
            <p:nvPr/>
          </p:nvSpPr>
          <p:spPr bwMode="auto">
            <a:xfrm>
              <a:off x="6068163" y="3728807"/>
              <a:ext cx="41031" cy="39566"/>
            </a:xfrm>
            <a:prstGeom prst="ellipse">
              <a:avLst/>
            </a:prstGeom>
            <a:solidFill>
              <a:srgbClr val="00FFFF"/>
            </a:solidFill>
            <a:ln w="9525">
              <a:noFill/>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496" name="Oval 225"/>
            <p:cNvSpPr>
              <a:spLocks noChangeArrowheads="1"/>
            </p:cNvSpPr>
            <p:nvPr/>
          </p:nvSpPr>
          <p:spPr bwMode="auto">
            <a:xfrm>
              <a:off x="6172206" y="3734669"/>
              <a:ext cx="39566" cy="39566"/>
            </a:xfrm>
            <a:prstGeom prst="ellipse">
              <a:avLst/>
            </a:prstGeom>
            <a:solidFill>
              <a:srgbClr val="00FFFF"/>
            </a:solidFill>
            <a:ln w="9525">
              <a:noFill/>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497" name="Oval 226"/>
            <p:cNvSpPr>
              <a:spLocks noChangeArrowheads="1"/>
            </p:cNvSpPr>
            <p:nvPr/>
          </p:nvSpPr>
          <p:spPr bwMode="auto">
            <a:xfrm>
              <a:off x="6280644" y="3744926"/>
              <a:ext cx="41031" cy="41031"/>
            </a:xfrm>
            <a:prstGeom prst="ellipse">
              <a:avLst/>
            </a:prstGeom>
            <a:solidFill>
              <a:srgbClr val="00FFFF"/>
            </a:solidFill>
            <a:ln w="9525">
              <a:noFill/>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498" name="Freeform 227"/>
            <p:cNvSpPr>
              <a:spLocks/>
            </p:cNvSpPr>
            <p:nvPr/>
          </p:nvSpPr>
          <p:spPr bwMode="auto">
            <a:xfrm>
              <a:off x="2979134" y="3573477"/>
              <a:ext cx="3319095" cy="224204"/>
            </a:xfrm>
            <a:custGeom>
              <a:avLst/>
              <a:gdLst/>
              <a:ahLst/>
              <a:cxnLst>
                <a:cxn ang="0">
                  <a:pos x="0" y="82"/>
                </a:cxn>
                <a:cxn ang="0">
                  <a:pos x="74" y="70"/>
                </a:cxn>
                <a:cxn ang="0">
                  <a:pos x="144" y="0"/>
                </a:cxn>
                <a:cxn ang="0">
                  <a:pos x="219" y="55"/>
                </a:cxn>
                <a:cxn ang="0">
                  <a:pos x="293" y="55"/>
                </a:cxn>
                <a:cxn ang="0">
                  <a:pos x="363" y="59"/>
                </a:cxn>
                <a:cxn ang="0">
                  <a:pos x="438" y="55"/>
                </a:cxn>
                <a:cxn ang="0">
                  <a:pos x="512" y="51"/>
                </a:cxn>
                <a:cxn ang="0">
                  <a:pos x="583" y="47"/>
                </a:cxn>
                <a:cxn ang="0">
                  <a:pos x="657" y="43"/>
                </a:cxn>
                <a:cxn ang="0">
                  <a:pos x="731" y="55"/>
                </a:cxn>
                <a:cxn ang="0">
                  <a:pos x="802" y="43"/>
                </a:cxn>
                <a:cxn ang="0">
                  <a:pos x="876" y="47"/>
                </a:cxn>
                <a:cxn ang="0">
                  <a:pos x="950" y="43"/>
                </a:cxn>
                <a:cxn ang="0">
                  <a:pos x="1021" y="55"/>
                </a:cxn>
                <a:cxn ang="0">
                  <a:pos x="1095" y="59"/>
                </a:cxn>
                <a:cxn ang="0">
                  <a:pos x="1169" y="59"/>
                </a:cxn>
                <a:cxn ang="0">
                  <a:pos x="1244" y="59"/>
                </a:cxn>
                <a:cxn ang="0">
                  <a:pos x="1314" y="59"/>
                </a:cxn>
                <a:cxn ang="0">
                  <a:pos x="1389" y="59"/>
                </a:cxn>
                <a:cxn ang="0">
                  <a:pos x="1463" y="153"/>
                </a:cxn>
                <a:cxn ang="0">
                  <a:pos x="1533" y="153"/>
                </a:cxn>
                <a:cxn ang="0">
                  <a:pos x="1608" y="141"/>
                </a:cxn>
                <a:cxn ang="0">
                  <a:pos x="1682" y="137"/>
                </a:cxn>
                <a:cxn ang="0">
                  <a:pos x="1752" y="121"/>
                </a:cxn>
                <a:cxn ang="0">
                  <a:pos x="1827" y="117"/>
                </a:cxn>
                <a:cxn ang="0">
                  <a:pos x="1901" y="121"/>
                </a:cxn>
                <a:cxn ang="0">
                  <a:pos x="1972" y="117"/>
                </a:cxn>
                <a:cxn ang="0">
                  <a:pos x="2046" y="129"/>
                </a:cxn>
                <a:cxn ang="0">
                  <a:pos x="2120" y="117"/>
                </a:cxn>
                <a:cxn ang="0">
                  <a:pos x="2191" y="121"/>
                </a:cxn>
                <a:cxn ang="0">
                  <a:pos x="2265" y="129"/>
                </a:cxn>
              </a:cxnLst>
              <a:rect l="0" t="0" r="r" b="b"/>
              <a:pathLst>
                <a:path w="2265" h="153">
                  <a:moveTo>
                    <a:pt x="0" y="82"/>
                  </a:moveTo>
                  <a:lnTo>
                    <a:pt x="74" y="70"/>
                  </a:lnTo>
                  <a:lnTo>
                    <a:pt x="144" y="0"/>
                  </a:lnTo>
                  <a:lnTo>
                    <a:pt x="219" y="55"/>
                  </a:lnTo>
                  <a:lnTo>
                    <a:pt x="293" y="55"/>
                  </a:lnTo>
                  <a:lnTo>
                    <a:pt x="363" y="59"/>
                  </a:lnTo>
                  <a:lnTo>
                    <a:pt x="438" y="55"/>
                  </a:lnTo>
                  <a:lnTo>
                    <a:pt x="512" y="51"/>
                  </a:lnTo>
                  <a:lnTo>
                    <a:pt x="583" y="47"/>
                  </a:lnTo>
                  <a:lnTo>
                    <a:pt x="657" y="43"/>
                  </a:lnTo>
                  <a:lnTo>
                    <a:pt x="731" y="55"/>
                  </a:lnTo>
                  <a:lnTo>
                    <a:pt x="802" y="43"/>
                  </a:lnTo>
                  <a:lnTo>
                    <a:pt x="876" y="47"/>
                  </a:lnTo>
                  <a:lnTo>
                    <a:pt x="950" y="43"/>
                  </a:lnTo>
                  <a:lnTo>
                    <a:pt x="1021" y="55"/>
                  </a:lnTo>
                  <a:lnTo>
                    <a:pt x="1095" y="59"/>
                  </a:lnTo>
                  <a:lnTo>
                    <a:pt x="1169" y="59"/>
                  </a:lnTo>
                  <a:lnTo>
                    <a:pt x="1244" y="59"/>
                  </a:lnTo>
                  <a:lnTo>
                    <a:pt x="1314" y="59"/>
                  </a:lnTo>
                  <a:lnTo>
                    <a:pt x="1389" y="59"/>
                  </a:lnTo>
                  <a:lnTo>
                    <a:pt x="1463" y="153"/>
                  </a:lnTo>
                  <a:lnTo>
                    <a:pt x="1533" y="153"/>
                  </a:lnTo>
                  <a:lnTo>
                    <a:pt x="1608" y="141"/>
                  </a:lnTo>
                  <a:lnTo>
                    <a:pt x="1682" y="137"/>
                  </a:lnTo>
                  <a:lnTo>
                    <a:pt x="1752" y="121"/>
                  </a:lnTo>
                  <a:lnTo>
                    <a:pt x="1827" y="117"/>
                  </a:lnTo>
                  <a:lnTo>
                    <a:pt x="1901" y="121"/>
                  </a:lnTo>
                  <a:lnTo>
                    <a:pt x="1972" y="117"/>
                  </a:lnTo>
                  <a:lnTo>
                    <a:pt x="2046" y="129"/>
                  </a:lnTo>
                  <a:lnTo>
                    <a:pt x="2120" y="117"/>
                  </a:lnTo>
                  <a:lnTo>
                    <a:pt x="2191" y="121"/>
                  </a:lnTo>
                  <a:lnTo>
                    <a:pt x="2265" y="129"/>
                  </a:lnTo>
                </a:path>
              </a:pathLst>
            </a:custGeom>
            <a:noFill/>
            <a:ln w="0">
              <a:solidFill>
                <a:srgbClr val="00FFFF"/>
              </a:solidFill>
              <a:prstDash val="sysDot"/>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499" name="Oval 228"/>
            <p:cNvSpPr>
              <a:spLocks noChangeArrowheads="1"/>
            </p:cNvSpPr>
            <p:nvPr/>
          </p:nvSpPr>
          <p:spPr bwMode="auto">
            <a:xfrm>
              <a:off x="3048007" y="3412284"/>
              <a:ext cx="84992" cy="86458"/>
            </a:xfrm>
            <a:prstGeom prst="ellipse">
              <a:avLst/>
            </a:prstGeom>
            <a:solidFill>
              <a:srgbClr val="0000FF"/>
            </a:solidFill>
            <a:ln w="9525">
              <a:noFill/>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500" name="Oval 229"/>
            <p:cNvSpPr>
              <a:spLocks noChangeArrowheads="1"/>
            </p:cNvSpPr>
            <p:nvPr/>
          </p:nvSpPr>
          <p:spPr bwMode="auto">
            <a:xfrm>
              <a:off x="3259023" y="3412284"/>
              <a:ext cx="86458" cy="86458"/>
            </a:xfrm>
            <a:prstGeom prst="ellipse">
              <a:avLst/>
            </a:prstGeom>
            <a:solidFill>
              <a:srgbClr val="0000FF"/>
            </a:solidFill>
            <a:ln w="9525">
              <a:noFill/>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501" name="Oval 230"/>
            <p:cNvSpPr>
              <a:spLocks noChangeArrowheads="1"/>
            </p:cNvSpPr>
            <p:nvPr/>
          </p:nvSpPr>
          <p:spPr bwMode="auto">
            <a:xfrm>
              <a:off x="3368926" y="3412284"/>
              <a:ext cx="84992" cy="86458"/>
            </a:xfrm>
            <a:prstGeom prst="ellipse">
              <a:avLst/>
            </a:prstGeom>
            <a:solidFill>
              <a:srgbClr val="0000FF"/>
            </a:solidFill>
            <a:ln w="9525">
              <a:noFill/>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502" name="Oval 231"/>
            <p:cNvSpPr>
              <a:spLocks noChangeArrowheads="1"/>
            </p:cNvSpPr>
            <p:nvPr/>
          </p:nvSpPr>
          <p:spPr bwMode="auto">
            <a:xfrm>
              <a:off x="3471503" y="3412284"/>
              <a:ext cx="86458" cy="86458"/>
            </a:xfrm>
            <a:prstGeom prst="ellipse">
              <a:avLst/>
            </a:prstGeom>
            <a:solidFill>
              <a:srgbClr val="0000FF"/>
            </a:solidFill>
            <a:ln w="9525">
              <a:noFill/>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503" name="Oval 232"/>
            <p:cNvSpPr>
              <a:spLocks noChangeArrowheads="1"/>
            </p:cNvSpPr>
            <p:nvPr/>
          </p:nvSpPr>
          <p:spPr bwMode="auto">
            <a:xfrm>
              <a:off x="3579941" y="3412284"/>
              <a:ext cx="86458" cy="86458"/>
            </a:xfrm>
            <a:prstGeom prst="ellipse">
              <a:avLst/>
            </a:prstGeom>
            <a:solidFill>
              <a:srgbClr val="0000FF"/>
            </a:solidFill>
            <a:ln w="9525">
              <a:noFill/>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6502" name="Oval 233"/>
            <p:cNvSpPr>
              <a:spLocks noChangeArrowheads="1"/>
            </p:cNvSpPr>
            <p:nvPr/>
          </p:nvSpPr>
          <p:spPr bwMode="auto">
            <a:xfrm>
              <a:off x="3689845" y="3412284"/>
              <a:ext cx="84992" cy="86458"/>
            </a:xfrm>
            <a:prstGeom prst="ellipse">
              <a:avLst/>
            </a:prstGeom>
            <a:solidFill>
              <a:srgbClr val="0000FF"/>
            </a:solidFill>
            <a:ln w="9525">
              <a:noFill/>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6503" name="Oval 234"/>
            <p:cNvSpPr>
              <a:spLocks noChangeArrowheads="1"/>
            </p:cNvSpPr>
            <p:nvPr/>
          </p:nvSpPr>
          <p:spPr bwMode="auto">
            <a:xfrm>
              <a:off x="3792422" y="3412284"/>
              <a:ext cx="86458" cy="86458"/>
            </a:xfrm>
            <a:prstGeom prst="ellipse">
              <a:avLst/>
            </a:prstGeom>
            <a:solidFill>
              <a:srgbClr val="0000FF"/>
            </a:solidFill>
            <a:ln w="9525">
              <a:noFill/>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6504" name="Oval 235"/>
            <p:cNvSpPr>
              <a:spLocks noChangeArrowheads="1"/>
            </p:cNvSpPr>
            <p:nvPr/>
          </p:nvSpPr>
          <p:spPr bwMode="auto">
            <a:xfrm>
              <a:off x="3902325" y="3412284"/>
              <a:ext cx="84992" cy="86458"/>
            </a:xfrm>
            <a:prstGeom prst="ellipse">
              <a:avLst/>
            </a:prstGeom>
            <a:solidFill>
              <a:srgbClr val="0000FF"/>
            </a:solidFill>
            <a:ln w="9525">
              <a:noFill/>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6505" name="Oval 236"/>
            <p:cNvSpPr>
              <a:spLocks noChangeArrowheads="1"/>
            </p:cNvSpPr>
            <p:nvPr/>
          </p:nvSpPr>
          <p:spPr bwMode="auto">
            <a:xfrm>
              <a:off x="4010764" y="3412284"/>
              <a:ext cx="86458" cy="86458"/>
            </a:xfrm>
            <a:prstGeom prst="ellipse">
              <a:avLst/>
            </a:prstGeom>
            <a:solidFill>
              <a:srgbClr val="0000FF"/>
            </a:solidFill>
            <a:ln w="9525">
              <a:noFill/>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6506" name="Oval 237"/>
            <p:cNvSpPr>
              <a:spLocks noChangeArrowheads="1"/>
            </p:cNvSpPr>
            <p:nvPr/>
          </p:nvSpPr>
          <p:spPr bwMode="auto">
            <a:xfrm>
              <a:off x="4223245" y="3412284"/>
              <a:ext cx="84992" cy="86458"/>
            </a:xfrm>
            <a:prstGeom prst="ellipse">
              <a:avLst/>
            </a:prstGeom>
            <a:solidFill>
              <a:srgbClr val="0000FF"/>
            </a:solidFill>
            <a:ln w="9525">
              <a:noFill/>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6507" name="Oval 238"/>
            <p:cNvSpPr>
              <a:spLocks noChangeArrowheads="1"/>
            </p:cNvSpPr>
            <p:nvPr/>
          </p:nvSpPr>
          <p:spPr bwMode="auto">
            <a:xfrm>
              <a:off x="4331683" y="3412284"/>
              <a:ext cx="86458" cy="86458"/>
            </a:xfrm>
            <a:prstGeom prst="ellipse">
              <a:avLst/>
            </a:prstGeom>
            <a:solidFill>
              <a:srgbClr val="0000FF"/>
            </a:solidFill>
            <a:ln w="9525">
              <a:noFill/>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6508" name="Oval 239"/>
            <p:cNvSpPr>
              <a:spLocks noChangeArrowheads="1"/>
            </p:cNvSpPr>
            <p:nvPr/>
          </p:nvSpPr>
          <p:spPr bwMode="auto">
            <a:xfrm>
              <a:off x="4434260" y="3412284"/>
              <a:ext cx="86458" cy="86458"/>
            </a:xfrm>
            <a:prstGeom prst="ellipse">
              <a:avLst/>
            </a:prstGeom>
            <a:solidFill>
              <a:srgbClr val="0000FF"/>
            </a:solidFill>
            <a:ln w="9525">
              <a:noFill/>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6509" name="Oval 240"/>
            <p:cNvSpPr>
              <a:spLocks noChangeArrowheads="1"/>
            </p:cNvSpPr>
            <p:nvPr/>
          </p:nvSpPr>
          <p:spPr bwMode="auto">
            <a:xfrm>
              <a:off x="4544164" y="3412284"/>
              <a:ext cx="84992" cy="86458"/>
            </a:xfrm>
            <a:prstGeom prst="ellipse">
              <a:avLst/>
            </a:prstGeom>
            <a:solidFill>
              <a:srgbClr val="0000FF"/>
            </a:solidFill>
            <a:ln w="9525">
              <a:noFill/>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6510" name="Oval 241"/>
            <p:cNvSpPr>
              <a:spLocks noChangeArrowheads="1"/>
            </p:cNvSpPr>
            <p:nvPr/>
          </p:nvSpPr>
          <p:spPr bwMode="auto">
            <a:xfrm>
              <a:off x="4652602" y="3412284"/>
              <a:ext cx="86458" cy="86458"/>
            </a:xfrm>
            <a:prstGeom prst="ellipse">
              <a:avLst/>
            </a:prstGeom>
            <a:solidFill>
              <a:srgbClr val="0000FF"/>
            </a:solidFill>
            <a:ln w="9525">
              <a:noFill/>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6511" name="Oval 242"/>
            <p:cNvSpPr>
              <a:spLocks noChangeArrowheads="1"/>
            </p:cNvSpPr>
            <p:nvPr/>
          </p:nvSpPr>
          <p:spPr bwMode="auto">
            <a:xfrm>
              <a:off x="4761041" y="3412284"/>
              <a:ext cx="86458" cy="86458"/>
            </a:xfrm>
            <a:prstGeom prst="ellipse">
              <a:avLst/>
            </a:prstGeom>
            <a:solidFill>
              <a:srgbClr val="0000FF"/>
            </a:solidFill>
            <a:ln w="9525">
              <a:noFill/>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5169" name="Oval 243"/>
            <p:cNvSpPr>
              <a:spLocks noChangeArrowheads="1"/>
            </p:cNvSpPr>
            <p:nvPr/>
          </p:nvSpPr>
          <p:spPr bwMode="auto">
            <a:xfrm>
              <a:off x="4865083" y="3412284"/>
              <a:ext cx="86458" cy="86458"/>
            </a:xfrm>
            <a:prstGeom prst="ellipse">
              <a:avLst/>
            </a:prstGeom>
            <a:solidFill>
              <a:srgbClr val="0000FF"/>
            </a:solidFill>
            <a:ln w="9525">
              <a:noFill/>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5171" name="Oval 244"/>
            <p:cNvSpPr>
              <a:spLocks noChangeArrowheads="1"/>
            </p:cNvSpPr>
            <p:nvPr/>
          </p:nvSpPr>
          <p:spPr bwMode="auto">
            <a:xfrm>
              <a:off x="4973522" y="3412284"/>
              <a:ext cx="86458" cy="86458"/>
            </a:xfrm>
            <a:prstGeom prst="ellipse">
              <a:avLst/>
            </a:prstGeom>
            <a:solidFill>
              <a:srgbClr val="0000FF"/>
            </a:solidFill>
            <a:ln w="9525">
              <a:noFill/>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5172" name="Oval 245"/>
            <p:cNvSpPr>
              <a:spLocks noChangeArrowheads="1"/>
            </p:cNvSpPr>
            <p:nvPr/>
          </p:nvSpPr>
          <p:spPr bwMode="auto">
            <a:xfrm>
              <a:off x="5083425" y="3412284"/>
              <a:ext cx="84992" cy="86458"/>
            </a:xfrm>
            <a:prstGeom prst="ellipse">
              <a:avLst/>
            </a:prstGeom>
            <a:solidFill>
              <a:srgbClr val="0000FF"/>
            </a:solidFill>
            <a:ln w="9525">
              <a:noFill/>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5173" name="Oval 246"/>
            <p:cNvSpPr>
              <a:spLocks noChangeArrowheads="1"/>
            </p:cNvSpPr>
            <p:nvPr/>
          </p:nvSpPr>
          <p:spPr bwMode="auto">
            <a:xfrm>
              <a:off x="5186002" y="3412284"/>
              <a:ext cx="86458" cy="86458"/>
            </a:xfrm>
            <a:prstGeom prst="ellipse">
              <a:avLst/>
            </a:prstGeom>
            <a:solidFill>
              <a:srgbClr val="0000FF"/>
            </a:solidFill>
            <a:ln w="9525">
              <a:noFill/>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5174" name="Oval 247"/>
            <p:cNvSpPr>
              <a:spLocks noChangeArrowheads="1"/>
            </p:cNvSpPr>
            <p:nvPr/>
          </p:nvSpPr>
          <p:spPr bwMode="auto">
            <a:xfrm>
              <a:off x="5294441" y="3412284"/>
              <a:ext cx="86458" cy="86458"/>
            </a:xfrm>
            <a:prstGeom prst="ellipse">
              <a:avLst/>
            </a:prstGeom>
            <a:solidFill>
              <a:srgbClr val="0000FF"/>
            </a:solidFill>
            <a:ln w="9525">
              <a:noFill/>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5175" name="Oval 248"/>
            <p:cNvSpPr>
              <a:spLocks noChangeArrowheads="1"/>
            </p:cNvSpPr>
            <p:nvPr/>
          </p:nvSpPr>
          <p:spPr bwMode="auto">
            <a:xfrm>
              <a:off x="5404345" y="3412284"/>
              <a:ext cx="84992" cy="86458"/>
            </a:xfrm>
            <a:prstGeom prst="ellipse">
              <a:avLst/>
            </a:prstGeom>
            <a:solidFill>
              <a:srgbClr val="0000FF"/>
            </a:solidFill>
            <a:ln w="9525">
              <a:noFill/>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5176" name="Oval 249"/>
            <p:cNvSpPr>
              <a:spLocks noChangeArrowheads="1"/>
            </p:cNvSpPr>
            <p:nvPr/>
          </p:nvSpPr>
          <p:spPr bwMode="auto">
            <a:xfrm>
              <a:off x="5506921" y="3412284"/>
              <a:ext cx="86458" cy="86458"/>
            </a:xfrm>
            <a:prstGeom prst="ellipse">
              <a:avLst/>
            </a:prstGeom>
            <a:solidFill>
              <a:srgbClr val="0000FF"/>
            </a:solidFill>
            <a:ln w="9525">
              <a:noFill/>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5177" name="Oval 250"/>
            <p:cNvSpPr>
              <a:spLocks noChangeArrowheads="1"/>
            </p:cNvSpPr>
            <p:nvPr/>
          </p:nvSpPr>
          <p:spPr bwMode="auto">
            <a:xfrm>
              <a:off x="5615359" y="3412284"/>
              <a:ext cx="86458" cy="86458"/>
            </a:xfrm>
            <a:prstGeom prst="ellipse">
              <a:avLst/>
            </a:prstGeom>
            <a:solidFill>
              <a:srgbClr val="0000FF"/>
            </a:solidFill>
            <a:ln w="9525">
              <a:noFill/>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5178" name="Oval 251"/>
            <p:cNvSpPr>
              <a:spLocks noChangeArrowheads="1"/>
            </p:cNvSpPr>
            <p:nvPr/>
          </p:nvSpPr>
          <p:spPr bwMode="auto">
            <a:xfrm>
              <a:off x="5725263" y="3412284"/>
              <a:ext cx="84992" cy="86458"/>
            </a:xfrm>
            <a:prstGeom prst="ellipse">
              <a:avLst/>
            </a:prstGeom>
            <a:solidFill>
              <a:srgbClr val="0000FF"/>
            </a:solidFill>
            <a:ln w="9525">
              <a:noFill/>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5179" name="Oval 252"/>
            <p:cNvSpPr>
              <a:spLocks noChangeArrowheads="1"/>
            </p:cNvSpPr>
            <p:nvPr/>
          </p:nvSpPr>
          <p:spPr bwMode="auto">
            <a:xfrm>
              <a:off x="5827840" y="3412284"/>
              <a:ext cx="86458" cy="86458"/>
            </a:xfrm>
            <a:prstGeom prst="ellipse">
              <a:avLst/>
            </a:prstGeom>
            <a:solidFill>
              <a:srgbClr val="0000FF"/>
            </a:solidFill>
            <a:ln w="9525">
              <a:noFill/>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5180" name="Oval 253"/>
            <p:cNvSpPr>
              <a:spLocks noChangeArrowheads="1"/>
            </p:cNvSpPr>
            <p:nvPr/>
          </p:nvSpPr>
          <p:spPr bwMode="auto">
            <a:xfrm>
              <a:off x="5936278" y="3412284"/>
              <a:ext cx="86458" cy="86458"/>
            </a:xfrm>
            <a:prstGeom prst="ellipse">
              <a:avLst/>
            </a:prstGeom>
            <a:solidFill>
              <a:srgbClr val="0000FF"/>
            </a:solidFill>
            <a:ln w="9525">
              <a:noFill/>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5181" name="Oval 254"/>
            <p:cNvSpPr>
              <a:spLocks noChangeArrowheads="1"/>
            </p:cNvSpPr>
            <p:nvPr/>
          </p:nvSpPr>
          <p:spPr bwMode="auto">
            <a:xfrm>
              <a:off x="6046183" y="3412284"/>
              <a:ext cx="84992" cy="86458"/>
            </a:xfrm>
            <a:prstGeom prst="ellipse">
              <a:avLst/>
            </a:prstGeom>
            <a:solidFill>
              <a:srgbClr val="0000FF"/>
            </a:solidFill>
            <a:ln w="9525">
              <a:noFill/>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5182" name="Oval 255"/>
            <p:cNvSpPr>
              <a:spLocks noChangeArrowheads="1"/>
            </p:cNvSpPr>
            <p:nvPr/>
          </p:nvSpPr>
          <p:spPr bwMode="auto">
            <a:xfrm>
              <a:off x="6148759" y="3412284"/>
              <a:ext cx="86458" cy="86458"/>
            </a:xfrm>
            <a:prstGeom prst="ellipse">
              <a:avLst/>
            </a:prstGeom>
            <a:solidFill>
              <a:srgbClr val="0000FF"/>
            </a:solidFill>
            <a:ln w="9525">
              <a:noFill/>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5183" name="Oval 256"/>
            <p:cNvSpPr>
              <a:spLocks noChangeArrowheads="1"/>
            </p:cNvSpPr>
            <p:nvPr/>
          </p:nvSpPr>
          <p:spPr bwMode="auto">
            <a:xfrm>
              <a:off x="6258663" y="3412284"/>
              <a:ext cx="84992" cy="86458"/>
            </a:xfrm>
            <a:prstGeom prst="ellipse">
              <a:avLst/>
            </a:prstGeom>
            <a:solidFill>
              <a:srgbClr val="0000FF"/>
            </a:solidFill>
            <a:ln w="9525">
              <a:noFill/>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5184" name="Oval 257"/>
            <p:cNvSpPr>
              <a:spLocks noChangeArrowheads="1"/>
            </p:cNvSpPr>
            <p:nvPr/>
          </p:nvSpPr>
          <p:spPr bwMode="auto">
            <a:xfrm>
              <a:off x="2938103" y="3412284"/>
              <a:ext cx="86458" cy="86458"/>
            </a:xfrm>
            <a:prstGeom prst="ellipse">
              <a:avLst/>
            </a:prstGeom>
            <a:solidFill>
              <a:srgbClr val="00FFFF"/>
            </a:solidFill>
            <a:ln w="9525">
              <a:noFill/>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5185" name="Oval 258"/>
            <p:cNvSpPr>
              <a:spLocks noChangeArrowheads="1"/>
            </p:cNvSpPr>
            <p:nvPr/>
          </p:nvSpPr>
          <p:spPr bwMode="auto">
            <a:xfrm>
              <a:off x="3150584" y="3412284"/>
              <a:ext cx="86458" cy="86458"/>
            </a:xfrm>
            <a:prstGeom prst="ellipse">
              <a:avLst/>
            </a:prstGeom>
            <a:solidFill>
              <a:srgbClr val="00FFFF"/>
            </a:solidFill>
            <a:ln w="9525">
              <a:noFill/>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5186" name="Oval 259"/>
            <p:cNvSpPr>
              <a:spLocks noChangeArrowheads="1"/>
            </p:cNvSpPr>
            <p:nvPr/>
          </p:nvSpPr>
          <p:spPr bwMode="auto">
            <a:xfrm>
              <a:off x="4113341" y="3412284"/>
              <a:ext cx="86458" cy="86458"/>
            </a:xfrm>
            <a:prstGeom prst="ellipse">
              <a:avLst/>
            </a:prstGeom>
            <a:solidFill>
              <a:srgbClr val="FF0000"/>
            </a:solidFill>
            <a:ln w="9525">
              <a:noFill/>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5187" name="Rectangle 260"/>
            <p:cNvSpPr>
              <a:spLocks noChangeArrowheads="1"/>
            </p:cNvSpPr>
            <p:nvPr/>
          </p:nvSpPr>
          <p:spPr bwMode="auto">
            <a:xfrm>
              <a:off x="3282483" y="3207620"/>
              <a:ext cx="2641749" cy="18466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r>
                <a:rPr lang="en-US" sz="1200" dirty="0">
                  <a:solidFill>
                    <a:schemeClr val="accent2">
                      <a:lumMod val="50000"/>
                    </a:schemeClr>
                  </a:solidFill>
                  <a:latin typeface="Arial Narrow" panose="020B0606020202030204" pitchFamily="34" charset="0"/>
                  <a:cs typeface="Arial" pitchFamily="34" charset="0"/>
                </a:rPr>
                <a:t>Final outcome, performance and reaction times</a:t>
              </a:r>
              <a:endParaRPr lang="en-US" sz="2800" dirty="0">
                <a:solidFill>
                  <a:schemeClr val="accent2">
                    <a:lumMod val="50000"/>
                  </a:schemeClr>
                </a:solidFill>
                <a:latin typeface="Arial Narrow" panose="020B0606020202030204" pitchFamily="34" charset="0"/>
                <a:cs typeface="Arial" pitchFamily="34" charset="0"/>
              </a:endParaRPr>
            </a:p>
          </p:txBody>
        </p:sp>
        <p:sp>
          <p:nvSpPr>
            <p:cNvPr id="135188" name="Rectangle 261"/>
            <p:cNvSpPr>
              <a:spLocks noChangeArrowheads="1"/>
            </p:cNvSpPr>
            <p:nvPr/>
          </p:nvSpPr>
          <p:spPr bwMode="auto">
            <a:xfrm rot="16200000">
              <a:off x="2509897" y="3613412"/>
              <a:ext cx="519373" cy="11355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r>
                <a:rPr lang="en-US" sz="738" dirty="0">
                  <a:solidFill>
                    <a:schemeClr val="accent2">
                      <a:lumMod val="50000"/>
                    </a:schemeClr>
                  </a:solidFill>
                  <a:latin typeface="Arial Narrow" panose="020B0606020202030204" pitchFamily="34" charset="0"/>
                  <a:cs typeface="Arial" pitchFamily="34" charset="0"/>
                </a:rPr>
                <a:t>Expected utility</a:t>
              </a:r>
              <a:endParaRPr lang="en-US" sz="1662" dirty="0">
                <a:solidFill>
                  <a:schemeClr val="accent2">
                    <a:lumMod val="50000"/>
                  </a:schemeClr>
                </a:solidFill>
                <a:latin typeface="Arial Narrow" panose="020B0606020202030204" pitchFamily="34" charset="0"/>
                <a:cs typeface="Arial" pitchFamily="34" charset="0"/>
              </a:endParaRPr>
            </a:p>
          </p:txBody>
        </p:sp>
        <p:sp>
          <p:nvSpPr>
            <p:cNvPr id="136694" name="Rectangle 502"/>
            <p:cNvSpPr>
              <a:spLocks noChangeArrowheads="1"/>
            </p:cNvSpPr>
            <p:nvPr/>
          </p:nvSpPr>
          <p:spPr bwMode="auto">
            <a:xfrm>
              <a:off x="2938099" y="4395154"/>
              <a:ext cx="3405552" cy="482112"/>
            </a:xfrm>
            <a:prstGeom prst="rect">
              <a:avLst/>
            </a:prstGeom>
            <a:solidFill>
              <a:srgbClr val="FFFFFF"/>
            </a:solidFill>
            <a:ln w="9525">
              <a:noFill/>
              <a:miter lim="800000"/>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6695" name="Rectangle 503"/>
            <p:cNvSpPr>
              <a:spLocks noChangeArrowheads="1"/>
            </p:cNvSpPr>
            <p:nvPr/>
          </p:nvSpPr>
          <p:spPr bwMode="auto">
            <a:xfrm>
              <a:off x="2938099" y="4395154"/>
              <a:ext cx="3405552" cy="482112"/>
            </a:xfrm>
            <a:prstGeom prst="rect">
              <a:avLst/>
            </a:prstGeom>
            <a:noFill/>
            <a:ln w="0">
              <a:solidFill>
                <a:srgbClr val="FFFFFF"/>
              </a:solidFill>
              <a:prstDash val="solid"/>
              <a:miter lim="800000"/>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pic>
          <p:nvPicPr>
            <p:cNvPr id="136696" name="Picture 504"/>
            <p:cNvPicPr>
              <a:picLocks noChangeAspect="1" noChangeArrowheads="1"/>
            </p:cNvPicPr>
            <p:nvPr/>
          </p:nvPicPr>
          <p:blipFill>
            <a:blip r:embed="rId3" cstate="print"/>
            <a:srcRect/>
            <a:stretch>
              <a:fillRect/>
            </a:stretch>
          </p:blipFill>
          <p:spPr bwMode="auto">
            <a:xfrm>
              <a:off x="2938099" y="4395154"/>
              <a:ext cx="3405552" cy="482112"/>
            </a:xfrm>
            <a:prstGeom prst="rect">
              <a:avLst/>
            </a:prstGeom>
            <a:noFill/>
            <a:ln w="9525">
              <a:noFill/>
              <a:miter lim="800000"/>
              <a:headEnd/>
              <a:tailEnd/>
            </a:ln>
          </p:spPr>
        </p:pic>
        <p:sp>
          <p:nvSpPr>
            <p:cNvPr id="136697" name="Rectangle 505"/>
            <p:cNvSpPr>
              <a:spLocks noChangeArrowheads="1"/>
            </p:cNvSpPr>
            <p:nvPr/>
          </p:nvSpPr>
          <p:spPr bwMode="auto">
            <a:xfrm>
              <a:off x="4252300" y="4172926"/>
              <a:ext cx="702115" cy="18466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r>
                <a:rPr lang="en-US" sz="1200" dirty="0">
                  <a:solidFill>
                    <a:schemeClr val="accent2">
                      <a:lumMod val="50000"/>
                    </a:schemeClr>
                  </a:solidFill>
                  <a:latin typeface="Arial Narrow" panose="020B0606020202030204" pitchFamily="34" charset="0"/>
                  <a:cs typeface="Arial" pitchFamily="34" charset="0"/>
                </a:rPr>
                <a:t>Learning (D)</a:t>
              </a:r>
              <a:endParaRPr lang="en-US" sz="2800" dirty="0">
                <a:solidFill>
                  <a:schemeClr val="accent2">
                    <a:lumMod val="50000"/>
                  </a:schemeClr>
                </a:solidFill>
                <a:latin typeface="Arial Narrow" panose="020B0606020202030204" pitchFamily="34" charset="0"/>
                <a:cs typeface="Arial" pitchFamily="34" charset="0"/>
              </a:endParaRPr>
            </a:p>
          </p:txBody>
        </p:sp>
        <p:sp>
          <p:nvSpPr>
            <p:cNvPr id="136698" name="Rectangle 506"/>
            <p:cNvSpPr>
              <a:spLocks noChangeArrowheads="1"/>
            </p:cNvSpPr>
            <p:nvPr/>
          </p:nvSpPr>
          <p:spPr bwMode="auto">
            <a:xfrm rot="16200000">
              <a:off x="2573621" y="4572846"/>
              <a:ext cx="434414" cy="11355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r>
                <a:rPr lang="en-US" sz="738" dirty="0">
                  <a:solidFill>
                    <a:schemeClr val="accent2">
                      <a:lumMod val="50000"/>
                    </a:schemeClr>
                  </a:solidFill>
                  <a:latin typeface="Arial Narrow" panose="020B0606020202030204" pitchFamily="34" charset="0"/>
                  <a:cs typeface="Arial" pitchFamily="34" charset="0"/>
                </a:rPr>
                <a:t>Hidden state</a:t>
              </a:r>
              <a:endParaRPr lang="en-US" sz="1662" dirty="0">
                <a:solidFill>
                  <a:schemeClr val="accent2">
                    <a:lumMod val="50000"/>
                  </a:schemeClr>
                </a:solidFill>
                <a:latin typeface="Arial Narrow" panose="020B0606020202030204" pitchFamily="34" charset="0"/>
                <a:cs typeface="Arial" pitchFamily="34" charset="0"/>
              </a:endParaRPr>
            </a:p>
          </p:txBody>
        </p:sp>
        <p:sp>
          <p:nvSpPr>
            <p:cNvPr id="136699" name="Line 507"/>
            <p:cNvSpPr>
              <a:spLocks noChangeShapeType="1"/>
            </p:cNvSpPr>
            <p:nvPr/>
          </p:nvSpPr>
          <p:spPr bwMode="auto">
            <a:xfrm>
              <a:off x="2938099" y="4877266"/>
              <a:ext cx="3405552" cy="1466"/>
            </a:xfrm>
            <a:prstGeom prst="line">
              <a:avLst/>
            </a:prstGeom>
            <a:noFill/>
            <a:ln w="0">
              <a:solidFill>
                <a:srgbClr val="00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6700" name="Line 508"/>
            <p:cNvSpPr>
              <a:spLocks noChangeShapeType="1"/>
            </p:cNvSpPr>
            <p:nvPr/>
          </p:nvSpPr>
          <p:spPr bwMode="auto">
            <a:xfrm>
              <a:off x="2938099" y="4395154"/>
              <a:ext cx="3405552" cy="1466"/>
            </a:xfrm>
            <a:prstGeom prst="line">
              <a:avLst/>
            </a:prstGeom>
            <a:noFill/>
            <a:ln w="0">
              <a:solidFill>
                <a:srgbClr val="00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6701" name="Line 509"/>
            <p:cNvSpPr>
              <a:spLocks noChangeShapeType="1"/>
            </p:cNvSpPr>
            <p:nvPr/>
          </p:nvSpPr>
          <p:spPr bwMode="auto">
            <a:xfrm>
              <a:off x="6343651" y="4395154"/>
              <a:ext cx="1466" cy="482112"/>
            </a:xfrm>
            <a:prstGeom prst="line">
              <a:avLst/>
            </a:prstGeom>
            <a:noFill/>
            <a:ln w="0">
              <a:solidFill>
                <a:srgbClr val="00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6702" name="Line 510"/>
            <p:cNvSpPr>
              <a:spLocks noChangeShapeType="1"/>
            </p:cNvSpPr>
            <p:nvPr/>
          </p:nvSpPr>
          <p:spPr bwMode="auto">
            <a:xfrm>
              <a:off x="2938099" y="4395154"/>
              <a:ext cx="1466" cy="482112"/>
            </a:xfrm>
            <a:prstGeom prst="line">
              <a:avLst/>
            </a:prstGeom>
            <a:noFill/>
            <a:ln w="0">
              <a:solidFill>
                <a:srgbClr val="00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6703" name="Line 511"/>
            <p:cNvSpPr>
              <a:spLocks noChangeShapeType="1"/>
            </p:cNvSpPr>
            <p:nvPr/>
          </p:nvSpPr>
          <p:spPr bwMode="auto">
            <a:xfrm>
              <a:off x="2938099" y="4877266"/>
              <a:ext cx="3405552" cy="1466"/>
            </a:xfrm>
            <a:prstGeom prst="line">
              <a:avLst/>
            </a:prstGeom>
            <a:noFill/>
            <a:ln w="0">
              <a:solidFill>
                <a:srgbClr val="00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6704" name="Line 512"/>
            <p:cNvSpPr>
              <a:spLocks noChangeShapeType="1"/>
            </p:cNvSpPr>
            <p:nvPr/>
          </p:nvSpPr>
          <p:spPr bwMode="auto">
            <a:xfrm>
              <a:off x="2938099" y="4395154"/>
              <a:ext cx="1466" cy="482112"/>
            </a:xfrm>
            <a:prstGeom prst="line">
              <a:avLst/>
            </a:prstGeom>
            <a:noFill/>
            <a:ln w="0">
              <a:solidFill>
                <a:srgbClr val="00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6705" name="Line 513"/>
            <p:cNvSpPr>
              <a:spLocks noChangeShapeType="1"/>
            </p:cNvSpPr>
            <p:nvPr/>
          </p:nvSpPr>
          <p:spPr bwMode="auto">
            <a:xfrm flipV="1">
              <a:off x="3414349" y="4842117"/>
              <a:ext cx="1466" cy="35169"/>
            </a:xfrm>
            <a:prstGeom prst="line">
              <a:avLst/>
            </a:prstGeom>
            <a:noFill/>
            <a:ln w="0">
              <a:solidFill>
                <a:srgbClr val="00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6706" name="Line 514"/>
            <p:cNvSpPr>
              <a:spLocks noChangeShapeType="1"/>
            </p:cNvSpPr>
            <p:nvPr/>
          </p:nvSpPr>
          <p:spPr bwMode="auto">
            <a:xfrm>
              <a:off x="3414349" y="4395154"/>
              <a:ext cx="1466" cy="29308"/>
            </a:xfrm>
            <a:prstGeom prst="line">
              <a:avLst/>
            </a:prstGeom>
            <a:noFill/>
            <a:ln w="0">
              <a:solidFill>
                <a:srgbClr val="00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6707" name="Rectangle 515"/>
            <p:cNvSpPr>
              <a:spLocks noChangeArrowheads="1"/>
            </p:cNvSpPr>
            <p:nvPr/>
          </p:nvSpPr>
          <p:spPr bwMode="auto">
            <a:xfrm>
              <a:off x="3396761" y="4894850"/>
              <a:ext cx="32060" cy="8528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r>
                <a:rPr lang="en-US" sz="554" dirty="0">
                  <a:solidFill>
                    <a:schemeClr val="accent2">
                      <a:lumMod val="50000"/>
                    </a:schemeClr>
                  </a:solidFill>
                  <a:latin typeface="Arial Narrow" panose="020B0606020202030204" pitchFamily="34" charset="0"/>
                  <a:cs typeface="Arial" pitchFamily="34" charset="0"/>
                </a:rPr>
                <a:t>5</a:t>
              </a:r>
              <a:endParaRPr lang="en-US" sz="1662" dirty="0">
                <a:solidFill>
                  <a:schemeClr val="accent2">
                    <a:lumMod val="50000"/>
                  </a:schemeClr>
                </a:solidFill>
                <a:latin typeface="Arial Narrow" panose="020B0606020202030204" pitchFamily="34" charset="0"/>
                <a:cs typeface="Arial" pitchFamily="34" charset="0"/>
              </a:endParaRPr>
            </a:p>
          </p:txBody>
        </p:sp>
        <p:sp>
          <p:nvSpPr>
            <p:cNvPr id="136708" name="Line 516"/>
            <p:cNvSpPr>
              <a:spLocks noChangeShapeType="1"/>
            </p:cNvSpPr>
            <p:nvPr/>
          </p:nvSpPr>
          <p:spPr bwMode="auto">
            <a:xfrm flipV="1">
              <a:off x="3947748" y="4842117"/>
              <a:ext cx="1466" cy="35169"/>
            </a:xfrm>
            <a:prstGeom prst="line">
              <a:avLst/>
            </a:prstGeom>
            <a:noFill/>
            <a:ln w="0">
              <a:solidFill>
                <a:srgbClr val="00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6709" name="Line 517"/>
            <p:cNvSpPr>
              <a:spLocks noChangeShapeType="1"/>
            </p:cNvSpPr>
            <p:nvPr/>
          </p:nvSpPr>
          <p:spPr bwMode="auto">
            <a:xfrm>
              <a:off x="3947748" y="4395154"/>
              <a:ext cx="1466" cy="29308"/>
            </a:xfrm>
            <a:prstGeom prst="line">
              <a:avLst/>
            </a:prstGeom>
            <a:noFill/>
            <a:ln w="0">
              <a:solidFill>
                <a:srgbClr val="00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6710" name="Rectangle 518"/>
            <p:cNvSpPr>
              <a:spLocks noChangeArrowheads="1"/>
            </p:cNvSpPr>
            <p:nvPr/>
          </p:nvSpPr>
          <p:spPr bwMode="auto">
            <a:xfrm>
              <a:off x="3912580" y="4894850"/>
              <a:ext cx="64120" cy="8528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r>
                <a:rPr lang="en-US" sz="554" dirty="0">
                  <a:solidFill>
                    <a:schemeClr val="accent2">
                      <a:lumMod val="50000"/>
                    </a:schemeClr>
                  </a:solidFill>
                  <a:latin typeface="Arial Narrow" panose="020B0606020202030204" pitchFamily="34" charset="0"/>
                  <a:cs typeface="Arial" pitchFamily="34" charset="0"/>
                </a:rPr>
                <a:t>10</a:t>
              </a:r>
              <a:endParaRPr lang="en-US" sz="1662" dirty="0">
                <a:solidFill>
                  <a:schemeClr val="accent2">
                    <a:lumMod val="50000"/>
                  </a:schemeClr>
                </a:solidFill>
                <a:latin typeface="Arial Narrow" panose="020B0606020202030204" pitchFamily="34" charset="0"/>
                <a:cs typeface="Arial" pitchFamily="34" charset="0"/>
              </a:endParaRPr>
            </a:p>
          </p:txBody>
        </p:sp>
        <p:sp>
          <p:nvSpPr>
            <p:cNvPr id="136711" name="Line 519"/>
            <p:cNvSpPr>
              <a:spLocks noChangeShapeType="1"/>
            </p:cNvSpPr>
            <p:nvPr/>
          </p:nvSpPr>
          <p:spPr bwMode="auto">
            <a:xfrm flipV="1">
              <a:off x="4481148" y="4842117"/>
              <a:ext cx="1466" cy="35169"/>
            </a:xfrm>
            <a:prstGeom prst="line">
              <a:avLst/>
            </a:prstGeom>
            <a:noFill/>
            <a:ln w="0">
              <a:solidFill>
                <a:srgbClr val="00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6712" name="Line 520"/>
            <p:cNvSpPr>
              <a:spLocks noChangeShapeType="1"/>
            </p:cNvSpPr>
            <p:nvPr/>
          </p:nvSpPr>
          <p:spPr bwMode="auto">
            <a:xfrm>
              <a:off x="4481148" y="4395154"/>
              <a:ext cx="1466" cy="29308"/>
            </a:xfrm>
            <a:prstGeom prst="line">
              <a:avLst/>
            </a:prstGeom>
            <a:noFill/>
            <a:ln w="0">
              <a:solidFill>
                <a:srgbClr val="00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6713" name="Rectangle 521"/>
            <p:cNvSpPr>
              <a:spLocks noChangeArrowheads="1"/>
            </p:cNvSpPr>
            <p:nvPr/>
          </p:nvSpPr>
          <p:spPr bwMode="auto">
            <a:xfrm>
              <a:off x="4445981" y="4894850"/>
              <a:ext cx="64120" cy="8528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r>
                <a:rPr lang="en-US" sz="554" dirty="0">
                  <a:solidFill>
                    <a:schemeClr val="accent2">
                      <a:lumMod val="50000"/>
                    </a:schemeClr>
                  </a:solidFill>
                  <a:latin typeface="Arial Narrow" panose="020B0606020202030204" pitchFamily="34" charset="0"/>
                  <a:cs typeface="Arial" pitchFamily="34" charset="0"/>
                </a:rPr>
                <a:t>15</a:t>
              </a:r>
              <a:endParaRPr lang="en-US" sz="1662" dirty="0">
                <a:solidFill>
                  <a:schemeClr val="accent2">
                    <a:lumMod val="50000"/>
                  </a:schemeClr>
                </a:solidFill>
                <a:latin typeface="Arial Narrow" panose="020B0606020202030204" pitchFamily="34" charset="0"/>
                <a:cs typeface="Arial" pitchFamily="34" charset="0"/>
              </a:endParaRPr>
            </a:p>
          </p:txBody>
        </p:sp>
        <p:sp>
          <p:nvSpPr>
            <p:cNvPr id="136714" name="Line 522"/>
            <p:cNvSpPr>
              <a:spLocks noChangeShapeType="1"/>
            </p:cNvSpPr>
            <p:nvPr/>
          </p:nvSpPr>
          <p:spPr bwMode="auto">
            <a:xfrm flipV="1">
              <a:off x="5008686" y="4842117"/>
              <a:ext cx="1466" cy="35169"/>
            </a:xfrm>
            <a:prstGeom prst="line">
              <a:avLst/>
            </a:prstGeom>
            <a:noFill/>
            <a:ln w="0">
              <a:solidFill>
                <a:srgbClr val="00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6715" name="Line 523"/>
            <p:cNvSpPr>
              <a:spLocks noChangeShapeType="1"/>
            </p:cNvSpPr>
            <p:nvPr/>
          </p:nvSpPr>
          <p:spPr bwMode="auto">
            <a:xfrm>
              <a:off x="5008686" y="4395154"/>
              <a:ext cx="1466" cy="29308"/>
            </a:xfrm>
            <a:prstGeom prst="line">
              <a:avLst/>
            </a:prstGeom>
            <a:noFill/>
            <a:ln w="0">
              <a:solidFill>
                <a:srgbClr val="00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6716" name="Rectangle 524"/>
            <p:cNvSpPr>
              <a:spLocks noChangeArrowheads="1"/>
            </p:cNvSpPr>
            <p:nvPr/>
          </p:nvSpPr>
          <p:spPr bwMode="auto">
            <a:xfrm>
              <a:off x="4973518" y="4894850"/>
              <a:ext cx="64120" cy="8528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r>
                <a:rPr lang="en-US" sz="554" dirty="0">
                  <a:solidFill>
                    <a:schemeClr val="accent2">
                      <a:lumMod val="50000"/>
                    </a:schemeClr>
                  </a:solidFill>
                  <a:latin typeface="Arial Narrow" panose="020B0606020202030204" pitchFamily="34" charset="0"/>
                  <a:cs typeface="Arial" pitchFamily="34" charset="0"/>
                </a:rPr>
                <a:t>20</a:t>
              </a:r>
              <a:endParaRPr lang="en-US" sz="1662" dirty="0">
                <a:solidFill>
                  <a:schemeClr val="accent2">
                    <a:lumMod val="50000"/>
                  </a:schemeClr>
                </a:solidFill>
                <a:latin typeface="Arial Narrow" panose="020B0606020202030204" pitchFamily="34" charset="0"/>
                <a:cs typeface="Arial" pitchFamily="34" charset="0"/>
              </a:endParaRPr>
            </a:p>
          </p:txBody>
        </p:sp>
        <p:sp>
          <p:nvSpPr>
            <p:cNvPr id="136717" name="Line 525"/>
            <p:cNvSpPr>
              <a:spLocks noChangeShapeType="1"/>
            </p:cNvSpPr>
            <p:nvPr/>
          </p:nvSpPr>
          <p:spPr bwMode="auto">
            <a:xfrm flipV="1">
              <a:off x="5542085" y="4842117"/>
              <a:ext cx="1466" cy="35169"/>
            </a:xfrm>
            <a:prstGeom prst="line">
              <a:avLst/>
            </a:prstGeom>
            <a:noFill/>
            <a:ln w="0">
              <a:solidFill>
                <a:srgbClr val="00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6718" name="Line 526"/>
            <p:cNvSpPr>
              <a:spLocks noChangeShapeType="1"/>
            </p:cNvSpPr>
            <p:nvPr/>
          </p:nvSpPr>
          <p:spPr bwMode="auto">
            <a:xfrm>
              <a:off x="5542085" y="4395154"/>
              <a:ext cx="1466" cy="29308"/>
            </a:xfrm>
            <a:prstGeom prst="line">
              <a:avLst/>
            </a:prstGeom>
            <a:noFill/>
            <a:ln w="0">
              <a:solidFill>
                <a:srgbClr val="00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6719" name="Rectangle 527"/>
            <p:cNvSpPr>
              <a:spLocks noChangeArrowheads="1"/>
            </p:cNvSpPr>
            <p:nvPr/>
          </p:nvSpPr>
          <p:spPr bwMode="auto">
            <a:xfrm>
              <a:off x="5506918" y="4894850"/>
              <a:ext cx="64120" cy="8528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r>
                <a:rPr lang="en-US" sz="554" dirty="0">
                  <a:solidFill>
                    <a:schemeClr val="accent2">
                      <a:lumMod val="50000"/>
                    </a:schemeClr>
                  </a:solidFill>
                  <a:latin typeface="Arial Narrow" panose="020B0606020202030204" pitchFamily="34" charset="0"/>
                  <a:cs typeface="Arial" pitchFamily="34" charset="0"/>
                </a:rPr>
                <a:t>25</a:t>
              </a:r>
              <a:endParaRPr lang="en-US" sz="1662" dirty="0">
                <a:solidFill>
                  <a:schemeClr val="accent2">
                    <a:lumMod val="50000"/>
                  </a:schemeClr>
                </a:solidFill>
                <a:latin typeface="Arial Narrow" panose="020B0606020202030204" pitchFamily="34" charset="0"/>
                <a:cs typeface="Arial" pitchFamily="34" charset="0"/>
              </a:endParaRPr>
            </a:p>
          </p:txBody>
        </p:sp>
        <p:sp>
          <p:nvSpPr>
            <p:cNvPr id="136720" name="Line 528"/>
            <p:cNvSpPr>
              <a:spLocks noChangeShapeType="1"/>
            </p:cNvSpPr>
            <p:nvPr/>
          </p:nvSpPr>
          <p:spPr bwMode="auto">
            <a:xfrm flipV="1">
              <a:off x="6074021" y="4842117"/>
              <a:ext cx="1466" cy="35169"/>
            </a:xfrm>
            <a:prstGeom prst="line">
              <a:avLst/>
            </a:prstGeom>
            <a:noFill/>
            <a:ln w="0">
              <a:solidFill>
                <a:srgbClr val="00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6721" name="Line 529"/>
            <p:cNvSpPr>
              <a:spLocks noChangeShapeType="1"/>
            </p:cNvSpPr>
            <p:nvPr/>
          </p:nvSpPr>
          <p:spPr bwMode="auto">
            <a:xfrm>
              <a:off x="6074021" y="4395154"/>
              <a:ext cx="1466" cy="29308"/>
            </a:xfrm>
            <a:prstGeom prst="line">
              <a:avLst/>
            </a:prstGeom>
            <a:noFill/>
            <a:ln w="0">
              <a:solidFill>
                <a:srgbClr val="00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6722" name="Rectangle 530"/>
            <p:cNvSpPr>
              <a:spLocks noChangeArrowheads="1"/>
            </p:cNvSpPr>
            <p:nvPr/>
          </p:nvSpPr>
          <p:spPr bwMode="auto">
            <a:xfrm>
              <a:off x="6040318" y="4894850"/>
              <a:ext cx="64120" cy="8528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r>
                <a:rPr lang="en-US" sz="554" dirty="0">
                  <a:solidFill>
                    <a:schemeClr val="accent2">
                      <a:lumMod val="50000"/>
                    </a:schemeClr>
                  </a:solidFill>
                  <a:latin typeface="Arial Narrow" panose="020B0606020202030204" pitchFamily="34" charset="0"/>
                  <a:cs typeface="Arial" pitchFamily="34" charset="0"/>
                </a:rPr>
                <a:t>30</a:t>
              </a:r>
              <a:endParaRPr lang="en-US" sz="1662" dirty="0">
                <a:solidFill>
                  <a:schemeClr val="accent2">
                    <a:lumMod val="50000"/>
                  </a:schemeClr>
                </a:solidFill>
                <a:latin typeface="Arial Narrow" panose="020B0606020202030204" pitchFamily="34" charset="0"/>
                <a:cs typeface="Arial" pitchFamily="34" charset="0"/>
              </a:endParaRPr>
            </a:p>
          </p:txBody>
        </p:sp>
        <p:sp>
          <p:nvSpPr>
            <p:cNvPr id="136723" name="Line 531"/>
            <p:cNvSpPr>
              <a:spLocks noChangeShapeType="1"/>
            </p:cNvSpPr>
            <p:nvPr/>
          </p:nvSpPr>
          <p:spPr bwMode="auto">
            <a:xfrm>
              <a:off x="2938099" y="4481612"/>
              <a:ext cx="29308" cy="1466"/>
            </a:xfrm>
            <a:prstGeom prst="line">
              <a:avLst/>
            </a:prstGeom>
            <a:noFill/>
            <a:ln w="0">
              <a:solidFill>
                <a:srgbClr val="00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6724" name="Line 532"/>
            <p:cNvSpPr>
              <a:spLocks noChangeShapeType="1"/>
            </p:cNvSpPr>
            <p:nvPr/>
          </p:nvSpPr>
          <p:spPr bwMode="auto">
            <a:xfrm flipH="1">
              <a:off x="6309950" y="4481612"/>
              <a:ext cx="33704" cy="1466"/>
            </a:xfrm>
            <a:prstGeom prst="line">
              <a:avLst/>
            </a:prstGeom>
            <a:noFill/>
            <a:ln w="0">
              <a:solidFill>
                <a:srgbClr val="00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6725" name="Rectangle 533"/>
            <p:cNvSpPr>
              <a:spLocks noChangeArrowheads="1"/>
            </p:cNvSpPr>
            <p:nvPr/>
          </p:nvSpPr>
          <p:spPr bwMode="auto">
            <a:xfrm>
              <a:off x="2880949" y="4434720"/>
              <a:ext cx="32060" cy="8528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r>
                <a:rPr lang="en-US" sz="554" dirty="0">
                  <a:solidFill>
                    <a:schemeClr val="accent2">
                      <a:lumMod val="50000"/>
                    </a:schemeClr>
                  </a:solidFill>
                  <a:latin typeface="Arial Narrow" panose="020B0606020202030204" pitchFamily="34" charset="0"/>
                  <a:cs typeface="Arial" pitchFamily="34" charset="0"/>
                </a:rPr>
                <a:t>2</a:t>
              </a:r>
              <a:endParaRPr lang="en-US" sz="1662" dirty="0">
                <a:solidFill>
                  <a:schemeClr val="accent2">
                    <a:lumMod val="50000"/>
                  </a:schemeClr>
                </a:solidFill>
                <a:latin typeface="Arial Narrow" panose="020B0606020202030204" pitchFamily="34" charset="0"/>
                <a:cs typeface="Arial" pitchFamily="34" charset="0"/>
              </a:endParaRPr>
            </a:p>
          </p:txBody>
        </p:sp>
        <p:sp>
          <p:nvSpPr>
            <p:cNvPr id="136726" name="Line 534"/>
            <p:cNvSpPr>
              <a:spLocks noChangeShapeType="1"/>
            </p:cNvSpPr>
            <p:nvPr/>
          </p:nvSpPr>
          <p:spPr bwMode="auto">
            <a:xfrm>
              <a:off x="2938099" y="4601773"/>
              <a:ext cx="29308" cy="1466"/>
            </a:xfrm>
            <a:prstGeom prst="line">
              <a:avLst/>
            </a:prstGeom>
            <a:noFill/>
            <a:ln w="0">
              <a:solidFill>
                <a:srgbClr val="00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6727" name="Line 535"/>
            <p:cNvSpPr>
              <a:spLocks noChangeShapeType="1"/>
            </p:cNvSpPr>
            <p:nvPr/>
          </p:nvSpPr>
          <p:spPr bwMode="auto">
            <a:xfrm flipH="1">
              <a:off x="6309950" y="4601773"/>
              <a:ext cx="33704" cy="1466"/>
            </a:xfrm>
            <a:prstGeom prst="line">
              <a:avLst/>
            </a:prstGeom>
            <a:noFill/>
            <a:ln w="0">
              <a:solidFill>
                <a:srgbClr val="00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6728" name="Rectangle 536"/>
            <p:cNvSpPr>
              <a:spLocks noChangeArrowheads="1"/>
            </p:cNvSpPr>
            <p:nvPr/>
          </p:nvSpPr>
          <p:spPr bwMode="auto">
            <a:xfrm>
              <a:off x="2880949" y="4556346"/>
              <a:ext cx="32060" cy="8528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r>
                <a:rPr lang="en-US" sz="554" dirty="0">
                  <a:solidFill>
                    <a:schemeClr val="accent2">
                      <a:lumMod val="50000"/>
                    </a:schemeClr>
                  </a:solidFill>
                  <a:latin typeface="Arial Narrow" panose="020B0606020202030204" pitchFamily="34" charset="0"/>
                  <a:cs typeface="Arial" pitchFamily="34" charset="0"/>
                </a:rPr>
                <a:t>4</a:t>
              </a:r>
              <a:endParaRPr lang="en-US" sz="1662" dirty="0">
                <a:solidFill>
                  <a:schemeClr val="accent2">
                    <a:lumMod val="50000"/>
                  </a:schemeClr>
                </a:solidFill>
                <a:latin typeface="Arial Narrow" panose="020B0606020202030204" pitchFamily="34" charset="0"/>
                <a:cs typeface="Arial" pitchFamily="34" charset="0"/>
              </a:endParaRPr>
            </a:p>
          </p:txBody>
        </p:sp>
        <p:sp>
          <p:nvSpPr>
            <p:cNvPr id="136729" name="Line 537"/>
            <p:cNvSpPr>
              <a:spLocks noChangeShapeType="1"/>
            </p:cNvSpPr>
            <p:nvPr/>
          </p:nvSpPr>
          <p:spPr bwMode="auto">
            <a:xfrm>
              <a:off x="2938099" y="4721935"/>
              <a:ext cx="29308" cy="1466"/>
            </a:xfrm>
            <a:prstGeom prst="line">
              <a:avLst/>
            </a:prstGeom>
            <a:noFill/>
            <a:ln w="0">
              <a:solidFill>
                <a:srgbClr val="00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6730" name="Line 538"/>
            <p:cNvSpPr>
              <a:spLocks noChangeShapeType="1"/>
            </p:cNvSpPr>
            <p:nvPr/>
          </p:nvSpPr>
          <p:spPr bwMode="auto">
            <a:xfrm flipH="1">
              <a:off x="6309950" y="4721935"/>
              <a:ext cx="33704" cy="1466"/>
            </a:xfrm>
            <a:prstGeom prst="line">
              <a:avLst/>
            </a:prstGeom>
            <a:noFill/>
            <a:ln w="0">
              <a:solidFill>
                <a:srgbClr val="00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6731" name="Rectangle 539"/>
            <p:cNvSpPr>
              <a:spLocks noChangeArrowheads="1"/>
            </p:cNvSpPr>
            <p:nvPr/>
          </p:nvSpPr>
          <p:spPr bwMode="auto">
            <a:xfrm>
              <a:off x="2880949" y="4676508"/>
              <a:ext cx="32060" cy="8528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r>
                <a:rPr lang="en-US" sz="554" dirty="0">
                  <a:solidFill>
                    <a:schemeClr val="accent2">
                      <a:lumMod val="50000"/>
                    </a:schemeClr>
                  </a:solidFill>
                  <a:latin typeface="Arial Narrow" panose="020B0606020202030204" pitchFamily="34" charset="0"/>
                  <a:cs typeface="Arial" pitchFamily="34" charset="0"/>
                </a:rPr>
                <a:t>6</a:t>
              </a:r>
              <a:endParaRPr lang="en-US" sz="1662" dirty="0">
                <a:solidFill>
                  <a:schemeClr val="accent2">
                    <a:lumMod val="50000"/>
                  </a:schemeClr>
                </a:solidFill>
                <a:latin typeface="Arial Narrow" panose="020B0606020202030204" pitchFamily="34" charset="0"/>
                <a:cs typeface="Arial" pitchFamily="34" charset="0"/>
              </a:endParaRPr>
            </a:p>
          </p:txBody>
        </p:sp>
        <p:sp>
          <p:nvSpPr>
            <p:cNvPr id="136732" name="Line 540"/>
            <p:cNvSpPr>
              <a:spLocks noChangeShapeType="1"/>
            </p:cNvSpPr>
            <p:nvPr/>
          </p:nvSpPr>
          <p:spPr bwMode="auto">
            <a:xfrm>
              <a:off x="2938099" y="4842096"/>
              <a:ext cx="29308" cy="1466"/>
            </a:xfrm>
            <a:prstGeom prst="line">
              <a:avLst/>
            </a:prstGeom>
            <a:noFill/>
            <a:ln w="0">
              <a:solidFill>
                <a:srgbClr val="00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6733" name="Line 541"/>
            <p:cNvSpPr>
              <a:spLocks noChangeShapeType="1"/>
            </p:cNvSpPr>
            <p:nvPr/>
          </p:nvSpPr>
          <p:spPr bwMode="auto">
            <a:xfrm flipH="1">
              <a:off x="6309950" y="4842096"/>
              <a:ext cx="33704" cy="1466"/>
            </a:xfrm>
            <a:prstGeom prst="line">
              <a:avLst/>
            </a:prstGeom>
            <a:noFill/>
            <a:ln w="0">
              <a:solidFill>
                <a:srgbClr val="00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6734" name="Rectangle 542"/>
            <p:cNvSpPr>
              <a:spLocks noChangeArrowheads="1"/>
            </p:cNvSpPr>
            <p:nvPr/>
          </p:nvSpPr>
          <p:spPr bwMode="auto">
            <a:xfrm>
              <a:off x="2880949" y="4796669"/>
              <a:ext cx="32060" cy="8528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r>
                <a:rPr lang="en-US" sz="554" dirty="0">
                  <a:solidFill>
                    <a:schemeClr val="accent2">
                      <a:lumMod val="50000"/>
                    </a:schemeClr>
                  </a:solidFill>
                  <a:latin typeface="Arial Narrow" panose="020B0606020202030204" pitchFamily="34" charset="0"/>
                  <a:cs typeface="Arial" pitchFamily="34" charset="0"/>
                </a:rPr>
                <a:t>8</a:t>
              </a:r>
              <a:endParaRPr lang="en-US" sz="1662" dirty="0">
                <a:solidFill>
                  <a:schemeClr val="accent2">
                    <a:lumMod val="50000"/>
                  </a:schemeClr>
                </a:solidFill>
                <a:latin typeface="Arial Narrow" panose="020B0606020202030204" pitchFamily="34" charset="0"/>
                <a:cs typeface="Arial" pitchFamily="34" charset="0"/>
              </a:endParaRPr>
            </a:p>
          </p:txBody>
        </p:sp>
        <p:sp>
          <p:nvSpPr>
            <p:cNvPr id="136735" name="Line 543"/>
            <p:cNvSpPr>
              <a:spLocks noChangeShapeType="1"/>
            </p:cNvSpPr>
            <p:nvPr/>
          </p:nvSpPr>
          <p:spPr bwMode="auto">
            <a:xfrm>
              <a:off x="2938099" y="4877266"/>
              <a:ext cx="3405552" cy="1466"/>
            </a:xfrm>
            <a:prstGeom prst="line">
              <a:avLst/>
            </a:prstGeom>
            <a:noFill/>
            <a:ln w="0">
              <a:solidFill>
                <a:srgbClr val="00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6736" name="Line 544"/>
            <p:cNvSpPr>
              <a:spLocks noChangeShapeType="1"/>
            </p:cNvSpPr>
            <p:nvPr/>
          </p:nvSpPr>
          <p:spPr bwMode="auto">
            <a:xfrm>
              <a:off x="2938099" y="4395154"/>
              <a:ext cx="3405552" cy="1466"/>
            </a:xfrm>
            <a:prstGeom prst="line">
              <a:avLst/>
            </a:prstGeom>
            <a:noFill/>
            <a:ln w="0">
              <a:solidFill>
                <a:srgbClr val="00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6737" name="Line 545"/>
            <p:cNvSpPr>
              <a:spLocks noChangeShapeType="1"/>
            </p:cNvSpPr>
            <p:nvPr/>
          </p:nvSpPr>
          <p:spPr bwMode="auto">
            <a:xfrm>
              <a:off x="6343651" y="4395154"/>
              <a:ext cx="1466" cy="482112"/>
            </a:xfrm>
            <a:prstGeom prst="line">
              <a:avLst/>
            </a:prstGeom>
            <a:noFill/>
            <a:ln w="0">
              <a:solidFill>
                <a:srgbClr val="00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6738" name="Line 546"/>
            <p:cNvSpPr>
              <a:spLocks noChangeShapeType="1"/>
            </p:cNvSpPr>
            <p:nvPr/>
          </p:nvSpPr>
          <p:spPr bwMode="auto">
            <a:xfrm>
              <a:off x="2938099" y="4395154"/>
              <a:ext cx="1466" cy="482112"/>
            </a:xfrm>
            <a:prstGeom prst="line">
              <a:avLst/>
            </a:prstGeom>
            <a:noFill/>
            <a:ln w="0">
              <a:solidFill>
                <a:srgbClr val="00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grpSp>
      <p:grpSp>
        <p:nvGrpSpPr>
          <p:cNvPr id="3" name="Group 790"/>
          <p:cNvGrpSpPr/>
          <p:nvPr/>
        </p:nvGrpSpPr>
        <p:grpSpPr>
          <a:xfrm>
            <a:off x="957752" y="2628335"/>
            <a:ext cx="1205662" cy="1285839"/>
            <a:chOff x="1037565" y="728700"/>
            <a:chExt cx="1306134" cy="1392992"/>
          </a:xfrm>
        </p:grpSpPr>
        <p:grpSp>
          <p:nvGrpSpPr>
            <p:cNvPr id="4" name="Group 152"/>
            <p:cNvGrpSpPr>
              <a:grpSpLocks noChangeAspect="1"/>
            </p:cNvGrpSpPr>
            <p:nvPr/>
          </p:nvGrpSpPr>
          <p:grpSpPr>
            <a:xfrm>
              <a:off x="1246994" y="728700"/>
              <a:ext cx="1096705" cy="1153518"/>
              <a:chOff x="1208833" y="664315"/>
              <a:chExt cx="440213" cy="515819"/>
            </a:xfrm>
          </p:grpSpPr>
          <p:sp>
            <p:nvSpPr>
              <p:cNvPr id="789" name="Rectangle 788"/>
              <p:cNvSpPr/>
              <p:nvPr/>
            </p:nvSpPr>
            <p:spPr>
              <a:xfrm>
                <a:off x="1208833" y="664315"/>
                <a:ext cx="440213" cy="117230"/>
              </a:xfrm>
              <a:prstGeom prst="rect">
                <a:avLst/>
              </a:prstGeom>
              <a:solidFill>
                <a:srgbClr val="EEECE1">
                  <a:lumMod val="90000"/>
                </a:srgbClr>
              </a:solidFill>
              <a:ln w="3175" cap="flat" cmpd="sng" algn="ctr">
                <a:solidFill>
                  <a:srgbClr val="EEECE1">
                    <a:lumMod val="25000"/>
                  </a:srgbClr>
                </a:solidFill>
                <a:prstDash val="solid"/>
              </a:ln>
              <a:effectLst/>
            </p:spPr>
            <p:txBody>
              <a:bodyPr rtlCol="0" anchor="ctr"/>
              <a:lstStyle/>
              <a:p>
                <a:pPr algn="ctr">
                  <a:defRPr/>
                </a:pPr>
                <a:endParaRPr lang="en-GB" sz="1662" kern="0" dirty="0">
                  <a:solidFill>
                    <a:sysClr val="window" lastClr="FFFFFF"/>
                  </a:solidFill>
                  <a:latin typeface="Arial Narrow" panose="020B0606020202030204" pitchFamily="34" charset="0"/>
                </a:endParaRPr>
              </a:p>
            </p:txBody>
          </p:sp>
          <p:sp>
            <p:nvSpPr>
              <p:cNvPr id="790" name="Rectangle 789"/>
              <p:cNvSpPr/>
              <p:nvPr/>
            </p:nvSpPr>
            <p:spPr>
              <a:xfrm rot="5400000">
                <a:off x="1167425" y="864495"/>
                <a:ext cx="515812" cy="115466"/>
              </a:xfrm>
              <a:prstGeom prst="rect">
                <a:avLst/>
              </a:prstGeom>
              <a:solidFill>
                <a:srgbClr val="EEECE1">
                  <a:lumMod val="90000"/>
                </a:srgbClr>
              </a:solidFill>
              <a:ln w="3175" cap="flat" cmpd="sng" algn="ctr">
                <a:solidFill>
                  <a:srgbClr val="EEECE1">
                    <a:lumMod val="25000"/>
                  </a:srgbClr>
                </a:solidFill>
                <a:prstDash val="solid"/>
              </a:ln>
              <a:effectLst/>
            </p:spPr>
            <p:txBody>
              <a:bodyPr rtlCol="0" anchor="ctr"/>
              <a:lstStyle/>
              <a:p>
                <a:pPr algn="ctr">
                  <a:defRPr/>
                </a:pPr>
                <a:endParaRPr lang="en-GB" sz="1662" kern="0" dirty="0">
                  <a:solidFill>
                    <a:sysClr val="window" lastClr="FFFFFF"/>
                  </a:solidFill>
                  <a:latin typeface="Arial Narrow" panose="020B0606020202030204" pitchFamily="34" charset="0"/>
                </a:endParaRPr>
              </a:p>
            </p:txBody>
          </p:sp>
        </p:grpSp>
        <p:sp>
          <p:nvSpPr>
            <p:cNvPr id="783" name="Oval 782"/>
            <p:cNvSpPr/>
            <p:nvPr/>
          </p:nvSpPr>
          <p:spPr>
            <a:xfrm rot="855702">
              <a:off x="1309686" y="794579"/>
              <a:ext cx="123118" cy="139935"/>
            </a:xfrm>
            <a:prstGeom prst="ellipse">
              <a:avLst/>
            </a:prstGeom>
            <a:solidFill>
              <a:srgbClr val="FF0000"/>
            </a:solidFill>
            <a:ln w="25400" cap="flat" cmpd="sng" algn="ctr">
              <a:noFill/>
              <a:prstDash val="solid"/>
            </a:ln>
            <a:effectLst/>
            <a:scene3d>
              <a:camera prst="orthographicFront"/>
              <a:lightRig rig="threePt" dir="t"/>
            </a:scene3d>
            <a:sp3d>
              <a:bevelT/>
            </a:sp3d>
          </p:spPr>
          <p:txBody>
            <a:bodyPr rtlCol="0" anchor="ctr"/>
            <a:lstStyle/>
            <a:p>
              <a:pPr algn="ctr">
                <a:defRPr/>
              </a:pPr>
              <a:endParaRPr lang="en-GB" sz="1846" kern="0" dirty="0">
                <a:solidFill>
                  <a:sysClr val="window" lastClr="FFFFFF"/>
                </a:solidFill>
                <a:latin typeface="Arial Narrow" panose="020B0606020202030204" pitchFamily="34" charset="0"/>
              </a:endParaRPr>
            </a:p>
          </p:txBody>
        </p:sp>
        <p:sp>
          <p:nvSpPr>
            <p:cNvPr id="784" name="Oval 783"/>
            <p:cNvSpPr/>
            <p:nvPr/>
          </p:nvSpPr>
          <p:spPr>
            <a:xfrm rot="855702">
              <a:off x="1722180" y="1683461"/>
              <a:ext cx="155892" cy="147263"/>
            </a:xfrm>
            <a:prstGeom prst="ellipse">
              <a:avLst/>
            </a:prstGeom>
            <a:solidFill>
              <a:srgbClr val="1F497D"/>
            </a:solidFill>
            <a:ln w="25400" cap="flat" cmpd="sng" algn="ctr">
              <a:noFill/>
              <a:prstDash val="solid"/>
            </a:ln>
            <a:effectLst/>
            <a:scene3d>
              <a:camera prst="orthographicFront"/>
              <a:lightRig rig="threePt" dir="t"/>
            </a:scene3d>
            <a:sp3d>
              <a:bevelT/>
            </a:sp3d>
          </p:spPr>
          <p:txBody>
            <a:bodyPr rtlCol="0" anchor="ctr"/>
            <a:lstStyle/>
            <a:p>
              <a:pPr algn="ctr">
                <a:defRPr/>
              </a:pPr>
              <a:endParaRPr lang="en-GB" sz="1846" kern="0" dirty="0">
                <a:solidFill>
                  <a:sysClr val="window" lastClr="FFFFFF"/>
                </a:solidFill>
                <a:latin typeface="Arial Narrow" panose="020B0606020202030204" pitchFamily="34" charset="0"/>
              </a:endParaRPr>
            </a:p>
          </p:txBody>
        </p:sp>
        <p:cxnSp>
          <p:nvCxnSpPr>
            <p:cNvPr id="785" name="Straight Connector 784"/>
            <p:cNvCxnSpPr/>
            <p:nvPr/>
          </p:nvCxnSpPr>
          <p:spPr>
            <a:xfrm>
              <a:off x="1648131" y="1604015"/>
              <a:ext cx="273538" cy="0"/>
            </a:xfrm>
            <a:prstGeom prst="line">
              <a:avLst/>
            </a:prstGeom>
            <a:noFill/>
            <a:ln w="9525" cap="flat" cmpd="sng" algn="ctr">
              <a:solidFill>
                <a:srgbClr val="EEECE1">
                  <a:lumMod val="25000"/>
                </a:srgbClr>
              </a:solidFill>
              <a:prstDash val="sysDot"/>
            </a:ln>
            <a:effectLst/>
          </p:spPr>
        </p:cxnSp>
        <p:sp>
          <p:nvSpPr>
            <p:cNvPr id="780" name="Rectangle 263"/>
            <p:cNvSpPr>
              <a:spLocks noChangeArrowheads="1"/>
            </p:cNvSpPr>
            <p:nvPr/>
          </p:nvSpPr>
          <p:spPr bwMode="auto">
            <a:xfrm>
              <a:off x="1037565" y="776263"/>
              <a:ext cx="159766" cy="16921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r>
                <a:rPr lang="en-US" sz="1015" b="1" dirty="0">
                  <a:solidFill>
                    <a:srgbClr val="FF0000"/>
                  </a:solidFill>
                  <a:latin typeface="Arial Narrow" panose="020B0606020202030204" pitchFamily="34" charset="0"/>
                  <a:cs typeface="Arial" pitchFamily="34" charset="0"/>
                </a:rPr>
                <a:t>US</a:t>
              </a:r>
              <a:endParaRPr lang="en-US" sz="1662" b="1" dirty="0">
                <a:solidFill>
                  <a:srgbClr val="FF0000"/>
                </a:solidFill>
                <a:latin typeface="Arial Narrow" panose="020B0606020202030204" pitchFamily="34" charset="0"/>
                <a:cs typeface="Arial" pitchFamily="34" charset="0"/>
              </a:endParaRPr>
            </a:p>
          </p:txBody>
        </p:sp>
        <p:sp>
          <p:nvSpPr>
            <p:cNvPr id="781" name="Rectangle 263"/>
            <p:cNvSpPr>
              <a:spLocks noChangeArrowheads="1"/>
            </p:cNvSpPr>
            <p:nvPr/>
          </p:nvSpPr>
          <p:spPr bwMode="auto">
            <a:xfrm>
              <a:off x="1705777" y="1952479"/>
              <a:ext cx="159766" cy="16921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r>
                <a:rPr lang="en-US" sz="1015" b="1" dirty="0">
                  <a:solidFill>
                    <a:schemeClr val="accent1">
                      <a:lumMod val="75000"/>
                    </a:schemeClr>
                  </a:solidFill>
                  <a:latin typeface="Arial Narrow" panose="020B0606020202030204" pitchFamily="34" charset="0"/>
                  <a:cs typeface="Arial" pitchFamily="34" charset="0"/>
                </a:rPr>
                <a:t>CS</a:t>
              </a:r>
              <a:endParaRPr lang="en-US" sz="1662" b="1" dirty="0">
                <a:solidFill>
                  <a:schemeClr val="accent1">
                    <a:lumMod val="75000"/>
                  </a:schemeClr>
                </a:solidFill>
                <a:latin typeface="Arial Narrow" panose="020B0606020202030204" pitchFamily="34" charset="0"/>
                <a:cs typeface="Arial" pitchFamily="34" charset="0"/>
              </a:endParaRPr>
            </a:p>
          </p:txBody>
        </p:sp>
      </p:grpSp>
      <p:pic>
        <p:nvPicPr>
          <p:cNvPr id="786" name="Picture 190" descr="http://www.clker.com/cliparts/H/8/R/H/H/5/lab-mouse-template-md.png">
            <a:hlinkClick r:id="rId4" tooltip="Download as SVG file"/>
          </p:cNvPr>
          <p:cNvPicPr>
            <a:picLocks noChangeAspect="1" noChangeArrowheads="1"/>
          </p:cNvPicPr>
          <p:nvPr/>
        </p:nvPicPr>
        <p:blipFill>
          <a:blip r:embed="rId5" cstate="print"/>
          <a:srcRect/>
          <a:stretch>
            <a:fillRect/>
          </a:stretch>
        </p:blipFill>
        <p:spPr bwMode="auto">
          <a:xfrm>
            <a:off x="1539355" y="2752963"/>
            <a:ext cx="230308" cy="465315"/>
          </a:xfrm>
          <a:prstGeom prst="rect">
            <a:avLst/>
          </a:prstGeom>
          <a:noFill/>
        </p:spPr>
      </p:pic>
      <p:grpSp>
        <p:nvGrpSpPr>
          <p:cNvPr id="5" name="Group 791"/>
          <p:cNvGrpSpPr/>
          <p:nvPr/>
        </p:nvGrpSpPr>
        <p:grpSpPr>
          <a:xfrm>
            <a:off x="6939955" y="2628335"/>
            <a:ext cx="1205662" cy="1285839"/>
            <a:chOff x="1037565" y="728700"/>
            <a:chExt cx="1306134" cy="1392992"/>
          </a:xfrm>
        </p:grpSpPr>
        <p:grpSp>
          <p:nvGrpSpPr>
            <p:cNvPr id="6" name="Group 152"/>
            <p:cNvGrpSpPr>
              <a:grpSpLocks noChangeAspect="1"/>
            </p:cNvGrpSpPr>
            <p:nvPr/>
          </p:nvGrpSpPr>
          <p:grpSpPr>
            <a:xfrm>
              <a:off x="1246994" y="728700"/>
              <a:ext cx="1096705" cy="1153518"/>
              <a:chOff x="1208833" y="664315"/>
              <a:chExt cx="440213" cy="515819"/>
            </a:xfrm>
          </p:grpSpPr>
          <p:sp>
            <p:nvSpPr>
              <p:cNvPr id="799" name="Rectangle 798"/>
              <p:cNvSpPr/>
              <p:nvPr/>
            </p:nvSpPr>
            <p:spPr>
              <a:xfrm>
                <a:off x="1208833" y="664315"/>
                <a:ext cx="440213" cy="117230"/>
              </a:xfrm>
              <a:prstGeom prst="rect">
                <a:avLst/>
              </a:prstGeom>
              <a:solidFill>
                <a:srgbClr val="EEECE1">
                  <a:lumMod val="90000"/>
                </a:srgbClr>
              </a:solidFill>
              <a:ln w="3175" cap="flat" cmpd="sng" algn="ctr">
                <a:solidFill>
                  <a:srgbClr val="EEECE1">
                    <a:lumMod val="25000"/>
                  </a:srgbClr>
                </a:solidFill>
                <a:prstDash val="solid"/>
              </a:ln>
              <a:effectLst/>
            </p:spPr>
            <p:txBody>
              <a:bodyPr rtlCol="0" anchor="ctr"/>
              <a:lstStyle/>
              <a:p>
                <a:pPr algn="ctr">
                  <a:defRPr/>
                </a:pPr>
                <a:endParaRPr lang="en-GB" sz="1662" kern="0" dirty="0">
                  <a:solidFill>
                    <a:sysClr val="window" lastClr="FFFFFF"/>
                  </a:solidFill>
                  <a:latin typeface="Arial Narrow" panose="020B0606020202030204" pitchFamily="34" charset="0"/>
                </a:endParaRPr>
              </a:p>
            </p:txBody>
          </p:sp>
          <p:sp>
            <p:nvSpPr>
              <p:cNvPr id="800" name="Rectangle 799"/>
              <p:cNvSpPr/>
              <p:nvPr/>
            </p:nvSpPr>
            <p:spPr>
              <a:xfrm rot="5400000">
                <a:off x="1167425" y="864495"/>
                <a:ext cx="515812" cy="115466"/>
              </a:xfrm>
              <a:prstGeom prst="rect">
                <a:avLst/>
              </a:prstGeom>
              <a:solidFill>
                <a:srgbClr val="EEECE1">
                  <a:lumMod val="90000"/>
                </a:srgbClr>
              </a:solidFill>
              <a:ln w="3175" cap="flat" cmpd="sng" algn="ctr">
                <a:solidFill>
                  <a:srgbClr val="EEECE1">
                    <a:lumMod val="25000"/>
                  </a:srgbClr>
                </a:solidFill>
                <a:prstDash val="solid"/>
              </a:ln>
              <a:effectLst/>
            </p:spPr>
            <p:txBody>
              <a:bodyPr rtlCol="0" anchor="ctr"/>
              <a:lstStyle/>
              <a:p>
                <a:pPr algn="ctr">
                  <a:defRPr/>
                </a:pPr>
                <a:endParaRPr lang="en-GB" sz="1662" kern="0" dirty="0">
                  <a:solidFill>
                    <a:sysClr val="window" lastClr="FFFFFF"/>
                  </a:solidFill>
                  <a:latin typeface="Arial Narrow" panose="020B0606020202030204" pitchFamily="34" charset="0"/>
                </a:endParaRPr>
              </a:p>
            </p:txBody>
          </p:sp>
        </p:grpSp>
        <p:sp>
          <p:nvSpPr>
            <p:cNvPr id="794" name="Oval 793"/>
            <p:cNvSpPr/>
            <p:nvPr/>
          </p:nvSpPr>
          <p:spPr>
            <a:xfrm rot="855702">
              <a:off x="1309686" y="794579"/>
              <a:ext cx="123118" cy="139935"/>
            </a:xfrm>
            <a:prstGeom prst="ellipse">
              <a:avLst/>
            </a:prstGeom>
            <a:solidFill>
              <a:srgbClr val="FF0000"/>
            </a:solidFill>
            <a:ln w="25400" cap="flat" cmpd="sng" algn="ctr">
              <a:noFill/>
              <a:prstDash val="solid"/>
            </a:ln>
            <a:effectLst/>
            <a:scene3d>
              <a:camera prst="orthographicFront"/>
              <a:lightRig rig="threePt" dir="t"/>
            </a:scene3d>
            <a:sp3d>
              <a:bevelT/>
            </a:sp3d>
          </p:spPr>
          <p:txBody>
            <a:bodyPr rtlCol="0" anchor="ctr"/>
            <a:lstStyle/>
            <a:p>
              <a:pPr algn="ctr">
                <a:defRPr/>
              </a:pPr>
              <a:endParaRPr lang="en-GB" sz="1846" kern="0" dirty="0">
                <a:solidFill>
                  <a:sysClr val="window" lastClr="FFFFFF"/>
                </a:solidFill>
                <a:latin typeface="Arial Narrow" panose="020B0606020202030204" pitchFamily="34" charset="0"/>
              </a:endParaRPr>
            </a:p>
          </p:txBody>
        </p:sp>
        <p:sp>
          <p:nvSpPr>
            <p:cNvPr id="795" name="Oval 794"/>
            <p:cNvSpPr/>
            <p:nvPr/>
          </p:nvSpPr>
          <p:spPr>
            <a:xfrm rot="855702">
              <a:off x="1722180" y="1683461"/>
              <a:ext cx="155892" cy="147263"/>
            </a:xfrm>
            <a:prstGeom prst="ellipse">
              <a:avLst/>
            </a:prstGeom>
            <a:solidFill>
              <a:srgbClr val="1F497D"/>
            </a:solidFill>
            <a:ln w="25400" cap="flat" cmpd="sng" algn="ctr">
              <a:noFill/>
              <a:prstDash val="solid"/>
            </a:ln>
            <a:effectLst/>
            <a:scene3d>
              <a:camera prst="orthographicFront"/>
              <a:lightRig rig="threePt" dir="t"/>
            </a:scene3d>
            <a:sp3d>
              <a:bevelT/>
            </a:sp3d>
          </p:spPr>
          <p:txBody>
            <a:bodyPr rtlCol="0" anchor="ctr"/>
            <a:lstStyle/>
            <a:p>
              <a:pPr algn="ctr">
                <a:defRPr/>
              </a:pPr>
              <a:endParaRPr lang="en-GB" sz="1846" kern="0" dirty="0">
                <a:solidFill>
                  <a:sysClr val="window" lastClr="FFFFFF"/>
                </a:solidFill>
                <a:latin typeface="Arial Narrow" panose="020B0606020202030204" pitchFamily="34" charset="0"/>
              </a:endParaRPr>
            </a:p>
          </p:txBody>
        </p:sp>
        <p:cxnSp>
          <p:nvCxnSpPr>
            <p:cNvPr id="796" name="Straight Connector 795"/>
            <p:cNvCxnSpPr/>
            <p:nvPr/>
          </p:nvCxnSpPr>
          <p:spPr>
            <a:xfrm>
              <a:off x="1648131" y="1604015"/>
              <a:ext cx="273538" cy="0"/>
            </a:xfrm>
            <a:prstGeom prst="line">
              <a:avLst/>
            </a:prstGeom>
            <a:noFill/>
            <a:ln w="9525" cap="flat" cmpd="sng" algn="ctr">
              <a:solidFill>
                <a:srgbClr val="EEECE1">
                  <a:lumMod val="25000"/>
                </a:srgbClr>
              </a:solidFill>
              <a:prstDash val="sysDot"/>
            </a:ln>
            <a:effectLst/>
          </p:spPr>
        </p:cxnSp>
        <p:sp>
          <p:nvSpPr>
            <p:cNvPr id="797" name="Rectangle 263"/>
            <p:cNvSpPr>
              <a:spLocks noChangeArrowheads="1"/>
            </p:cNvSpPr>
            <p:nvPr/>
          </p:nvSpPr>
          <p:spPr bwMode="auto">
            <a:xfrm>
              <a:off x="1037565" y="776263"/>
              <a:ext cx="159766" cy="16921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r>
                <a:rPr lang="en-US" sz="1015" b="1" dirty="0">
                  <a:solidFill>
                    <a:srgbClr val="FF0000"/>
                  </a:solidFill>
                  <a:latin typeface="Arial Narrow" panose="020B0606020202030204" pitchFamily="34" charset="0"/>
                  <a:cs typeface="Arial" pitchFamily="34" charset="0"/>
                </a:rPr>
                <a:t>US</a:t>
              </a:r>
              <a:endParaRPr lang="en-US" sz="1662" b="1" dirty="0">
                <a:solidFill>
                  <a:srgbClr val="FF0000"/>
                </a:solidFill>
                <a:latin typeface="Arial Narrow" panose="020B0606020202030204" pitchFamily="34" charset="0"/>
                <a:cs typeface="Arial" pitchFamily="34" charset="0"/>
              </a:endParaRPr>
            </a:p>
          </p:txBody>
        </p:sp>
        <p:sp>
          <p:nvSpPr>
            <p:cNvPr id="798" name="Rectangle 263"/>
            <p:cNvSpPr>
              <a:spLocks noChangeArrowheads="1"/>
            </p:cNvSpPr>
            <p:nvPr/>
          </p:nvSpPr>
          <p:spPr bwMode="auto">
            <a:xfrm>
              <a:off x="1705777" y="1952479"/>
              <a:ext cx="159766" cy="16921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r>
                <a:rPr lang="en-US" sz="1015" b="1" dirty="0">
                  <a:solidFill>
                    <a:schemeClr val="accent1">
                      <a:lumMod val="75000"/>
                    </a:schemeClr>
                  </a:solidFill>
                  <a:latin typeface="Arial Narrow" panose="020B0606020202030204" pitchFamily="34" charset="0"/>
                  <a:cs typeface="Arial" pitchFamily="34" charset="0"/>
                </a:rPr>
                <a:t>CS</a:t>
              </a:r>
              <a:endParaRPr lang="en-US" sz="1662" b="1" dirty="0">
                <a:solidFill>
                  <a:schemeClr val="accent1">
                    <a:lumMod val="75000"/>
                  </a:schemeClr>
                </a:solidFill>
                <a:latin typeface="Arial Narrow" panose="020B0606020202030204" pitchFamily="34" charset="0"/>
                <a:cs typeface="Arial" pitchFamily="34" charset="0"/>
              </a:endParaRPr>
            </a:p>
          </p:txBody>
        </p:sp>
      </p:grpSp>
      <p:pic>
        <p:nvPicPr>
          <p:cNvPr id="801" name="Picture 190" descr="http://www.clker.com/cliparts/H/8/R/H/H/5/lab-mouse-template-md.png">
            <a:hlinkClick r:id="rId4" tooltip="Download as SVG file"/>
          </p:cNvPr>
          <p:cNvPicPr>
            <a:picLocks noChangeAspect="1" noChangeArrowheads="1"/>
          </p:cNvPicPr>
          <p:nvPr/>
        </p:nvPicPr>
        <p:blipFill>
          <a:blip r:embed="rId5" cstate="print"/>
          <a:srcRect/>
          <a:stretch>
            <a:fillRect/>
          </a:stretch>
        </p:blipFill>
        <p:spPr bwMode="auto">
          <a:xfrm>
            <a:off x="7521558" y="2752963"/>
            <a:ext cx="230308" cy="465315"/>
          </a:xfrm>
          <a:prstGeom prst="rect">
            <a:avLst/>
          </a:prstGeom>
          <a:noFill/>
        </p:spPr>
      </p:pic>
      <p:cxnSp>
        <p:nvCxnSpPr>
          <p:cNvPr id="564" name="Curved Connector 563"/>
          <p:cNvCxnSpPr>
            <a:stCxn id="790" idx="1"/>
            <a:endCxn id="135891" idx="0"/>
          </p:cNvCxnSpPr>
          <p:nvPr/>
        </p:nvCxnSpPr>
        <p:spPr>
          <a:xfrm rot="5400000" flipH="1" flipV="1">
            <a:off x="2469357" y="1680420"/>
            <a:ext cx="127533" cy="1768337"/>
          </a:xfrm>
          <a:prstGeom prst="curvedConnector3">
            <a:avLst>
              <a:gd name="adj1" fmla="val 468280"/>
            </a:avLst>
          </a:prstGeom>
          <a:ln w="28575">
            <a:solidFill>
              <a:schemeClr val="bg2">
                <a:lumMod val="7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67" name="Curved Connector 566"/>
          <p:cNvCxnSpPr>
            <a:stCxn id="800" idx="1"/>
            <a:endCxn id="137002" idx="0"/>
          </p:cNvCxnSpPr>
          <p:nvPr/>
        </p:nvCxnSpPr>
        <p:spPr>
          <a:xfrm rot="16200000" flipV="1">
            <a:off x="6630201" y="1627395"/>
            <a:ext cx="127533" cy="1874382"/>
          </a:xfrm>
          <a:prstGeom prst="curvedConnector3">
            <a:avLst>
              <a:gd name="adj1" fmla="val 452268"/>
            </a:avLst>
          </a:prstGeom>
          <a:ln w="28575">
            <a:solidFill>
              <a:schemeClr val="bg2">
                <a:lumMod val="7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565" name="TextBox 564"/>
          <p:cNvSpPr txBox="1"/>
          <p:nvPr/>
        </p:nvSpPr>
        <p:spPr>
          <a:xfrm>
            <a:off x="2500677" y="488682"/>
            <a:ext cx="3929281" cy="830997"/>
          </a:xfrm>
          <a:prstGeom prst="rect">
            <a:avLst/>
          </a:prstGeom>
          <a:noFill/>
          <a:ln>
            <a:noFill/>
          </a:ln>
          <a:effectLst/>
        </p:spPr>
        <p:txBody>
          <a:bodyPr wrap="none" rtlCol="0">
            <a:spAutoFit/>
          </a:bodyPr>
          <a:lstStyle/>
          <a:p>
            <a:pPr algn="ctr"/>
            <a:r>
              <a:rPr lang="en-GB" sz="2400" dirty="0">
                <a:solidFill>
                  <a:schemeClr val="accent2">
                    <a:lumMod val="50000"/>
                  </a:schemeClr>
                </a:solidFill>
                <a:latin typeface="Arial Narrow" panose="020B0606020202030204" pitchFamily="34" charset="0"/>
              </a:rPr>
              <a:t>From exploration and exploitation</a:t>
            </a:r>
          </a:p>
          <a:p>
            <a:pPr algn="ctr"/>
            <a:r>
              <a:rPr lang="en-GB" sz="2400" dirty="0">
                <a:solidFill>
                  <a:schemeClr val="accent2">
                    <a:lumMod val="50000"/>
                  </a:schemeClr>
                </a:solidFill>
                <a:latin typeface="Arial Narrow" panose="020B0606020202030204" pitchFamily="34" charset="0"/>
              </a:rPr>
              <a:t>(epistemic foraging)</a:t>
            </a:r>
          </a:p>
        </p:txBody>
      </p:sp>
    </p:spTree>
    <p:extLst>
      <p:ext uri="{BB962C8B-B14F-4D97-AF65-F5344CB8AC3E}">
        <p14:creationId xmlns:p14="http://schemas.microsoft.com/office/powerpoint/2010/main" val="3004071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1.53895E-6 -2.59259E-6 C 0.00176 0.04607 0.00352 0.09213 0.00224 0.0838 C 0.00096 0.07547 -0.00016 -0.03009 -0.00738 -0.05069 C -0.01459 -0.07129 -0.03527 -0.04166 -0.04088 -0.03981 " pathEditMode="relative" ptsTypes="aaaA">
                                      <p:cBhvr>
                                        <p:cTn id="6" dur="2000" fill="hold"/>
                                        <p:tgtEl>
                                          <p:spTgt spid="786"/>
                                        </p:tgtEl>
                                        <p:attrNameLst>
                                          <p:attrName>ppt_x</p:attrName>
                                          <p:attrName>ppt_y</p:attrName>
                                        </p:attrNameLst>
                                      </p:cBhvr>
                                    </p:animMotion>
                                  </p:childTnLst>
                                </p:cTn>
                              </p:par>
                            </p:childTnLst>
                          </p:cTn>
                        </p:par>
                      </p:childTnLst>
                    </p:cTn>
                  </p:par>
                  <p:par>
                    <p:cTn id="7" fill="hold">
                      <p:stCondLst>
                        <p:cond delay="indefinite"/>
                      </p:stCondLst>
                      <p:childTnLst>
                        <p:par>
                          <p:cTn id="8" fill="hold">
                            <p:stCondLst>
                              <p:cond delay="0"/>
                            </p:stCondLst>
                            <p:childTnLst>
                              <p:par>
                                <p:cTn id="9" presetID="0" presetClass="path" presetSubtype="0" accel="50000" decel="50000" fill="hold" nodeType="clickEffect">
                                  <p:stCondLst>
                                    <p:cond delay="0"/>
                                  </p:stCondLst>
                                  <p:childTnLst>
                                    <p:animMotion origin="layout" path="M 1.23116E-6 1.48148E-6 C 0.00129 -0.01991 0.00257 -0.03981 -0.00449 -0.04722 C -0.01154 -0.05463 -0.03623 -0.04444 -0.04248 -0.04398 " pathEditMode="relative" ptsTypes="aaA">
                                      <p:cBhvr>
                                        <p:cTn id="10" dur="2000" fill="hold"/>
                                        <p:tgtEl>
                                          <p:spTgt spid="801"/>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97" name="Group 596"/>
          <p:cNvGrpSpPr/>
          <p:nvPr/>
        </p:nvGrpSpPr>
        <p:grpSpPr>
          <a:xfrm>
            <a:off x="4422690" y="1061065"/>
            <a:ext cx="3946603" cy="4533522"/>
            <a:chOff x="4110090" y="1061065"/>
            <a:chExt cx="3946603" cy="4533522"/>
          </a:xfrm>
        </p:grpSpPr>
        <p:sp>
          <p:nvSpPr>
            <p:cNvPr id="772" name="Rounded Rectangle 771"/>
            <p:cNvSpPr/>
            <p:nvPr/>
          </p:nvSpPr>
          <p:spPr>
            <a:xfrm>
              <a:off x="4110090" y="3808235"/>
              <a:ext cx="2367954" cy="1786352"/>
            </a:xfrm>
            <a:prstGeom prst="round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62" dirty="0">
                <a:latin typeface="Arial Narrow" panose="020B0606020202030204" pitchFamily="34" charset="0"/>
              </a:endParaRPr>
            </a:p>
          </p:txBody>
        </p:sp>
        <p:sp>
          <p:nvSpPr>
            <p:cNvPr id="771" name="Rounded Rectangle 770"/>
            <p:cNvSpPr/>
            <p:nvPr/>
          </p:nvSpPr>
          <p:spPr>
            <a:xfrm>
              <a:off x="6602685" y="2758976"/>
              <a:ext cx="1454008" cy="1910982"/>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62" dirty="0">
                <a:latin typeface="Arial Narrow" panose="020B0606020202030204" pitchFamily="34" charset="0"/>
              </a:endParaRPr>
            </a:p>
          </p:txBody>
        </p:sp>
        <p:sp>
          <p:nvSpPr>
            <p:cNvPr id="135886" name="Rectangle 5"/>
            <p:cNvSpPr>
              <a:spLocks noChangeArrowheads="1"/>
            </p:cNvSpPr>
            <p:nvPr/>
          </p:nvSpPr>
          <p:spPr bwMode="auto">
            <a:xfrm>
              <a:off x="4470542" y="1245695"/>
              <a:ext cx="3405552" cy="486508"/>
            </a:xfrm>
            <a:prstGeom prst="rect">
              <a:avLst/>
            </a:prstGeom>
            <a:solidFill>
              <a:srgbClr val="FFFFFF"/>
            </a:solidFill>
            <a:ln w="9525">
              <a:noFill/>
              <a:miter lim="800000"/>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5887" name="Rectangle 6"/>
            <p:cNvSpPr>
              <a:spLocks noChangeArrowheads="1"/>
            </p:cNvSpPr>
            <p:nvPr/>
          </p:nvSpPr>
          <p:spPr bwMode="auto">
            <a:xfrm>
              <a:off x="4470542" y="1245695"/>
              <a:ext cx="3405552" cy="486508"/>
            </a:xfrm>
            <a:prstGeom prst="rect">
              <a:avLst/>
            </a:prstGeom>
            <a:noFill/>
            <a:ln w="0">
              <a:solidFill>
                <a:srgbClr val="FFFFFF"/>
              </a:solidFill>
              <a:prstDash val="solid"/>
              <a:miter lim="800000"/>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pic>
          <p:nvPicPr>
            <p:cNvPr id="135888" name="Picture 7"/>
            <p:cNvPicPr>
              <a:picLocks noChangeAspect="1" noChangeArrowheads="1"/>
            </p:cNvPicPr>
            <p:nvPr/>
          </p:nvPicPr>
          <p:blipFill>
            <a:blip r:embed="rId3" cstate="print"/>
            <a:srcRect/>
            <a:stretch>
              <a:fillRect/>
            </a:stretch>
          </p:blipFill>
          <p:spPr bwMode="auto">
            <a:xfrm>
              <a:off x="4470542" y="1245695"/>
              <a:ext cx="3405552" cy="486508"/>
            </a:xfrm>
            <a:prstGeom prst="rect">
              <a:avLst/>
            </a:prstGeom>
            <a:noFill/>
            <a:ln w="9525">
              <a:noFill/>
              <a:miter lim="800000"/>
              <a:headEnd/>
              <a:tailEnd/>
            </a:ln>
          </p:spPr>
        </p:pic>
        <p:sp>
          <p:nvSpPr>
            <p:cNvPr id="135889" name="Oval 8"/>
            <p:cNvSpPr>
              <a:spLocks noChangeArrowheads="1"/>
            </p:cNvSpPr>
            <p:nvPr/>
          </p:nvSpPr>
          <p:spPr bwMode="auto">
            <a:xfrm>
              <a:off x="4584842" y="1222249"/>
              <a:ext cx="86458" cy="86458"/>
            </a:xfrm>
            <a:prstGeom prst="ellipse">
              <a:avLst/>
            </a:prstGeom>
            <a:solidFill>
              <a:srgbClr val="FF0000"/>
            </a:solidFill>
            <a:ln w="9525">
              <a:noFill/>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5890" name="Oval 9"/>
            <p:cNvSpPr>
              <a:spLocks noChangeArrowheads="1"/>
            </p:cNvSpPr>
            <p:nvPr/>
          </p:nvSpPr>
          <p:spPr bwMode="auto">
            <a:xfrm>
              <a:off x="4797325" y="1222249"/>
              <a:ext cx="86458" cy="86458"/>
            </a:xfrm>
            <a:prstGeom prst="ellipse">
              <a:avLst/>
            </a:prstGeom>
            <a:solidFill>
              <a:srgbClr val="FF0000"/>
            </a:solidFill>
            <a:ln w="9525">
              <a:noFill/>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5891" name="Oval 10"/>
            <p:cNvSpPr>
              <a:spLocks noChangeArrowheads="1"/>
            </p:cNvSpPr>
            <p:nvPr/>
          </p:nvSpPr>
          <p:spPr bwMode="auto">
            <a:xfrm>
              <a:off x="4907227" y="1222249"/>
              <a:ext cx="84992" cy="86458"/>
            </a:xfrm>
            <a:prstGeom prst="ellipse">
              <a:avLst/>
            </a:prstGeom>
            <a:solidFill>
              <a:srgbClr val="FF0000"/>
            </a:solidFill>
            <a:ln w="9525">
              <a:noFill/>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5892" name="Oval 11"/>
            <p:cNvSpPr>
              <a:spLocks noChangeArrowheads="1"/>
            </p:cNvSpPr>
            <p:nvPr/>
          </p:nvSpPr>
          <p:spPr bwMode="auto">
            <a:xfrm>
              <a:off x="5015665" y="1222249"/>
              <a:ext cx="86458" cy="86458"/>
            </a:xfrm>
            <a:prstGeom prst="ellipse">
              <a:avLst/>
            </a:prstGeom>
            <a:solidFill>
              <a:srgbClr val="FF0000"/>
            </a:solidFill>
            <a:ln w="9525">
              <a:noFill/>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5893" name="Oval 12"/>
            <p:cNvSpPr>
              <a:spLocks noChangeArrowheads="1"/>
            </p:cNvSpPr>
            <p:nvPr/>
          </p:nvSpPr>
          <p:spPr bwMode="auto">
            <a:xfrm>
              <a:off x="5118241" y="1222249"/>
              <a:ext cx="86458" cy="86458"/>
            </a:xfrm>
            <a:prstGeom prst="ellipse">
              <a:avLst/>
            </a:prstGeom>
            <a:solidFill>
              <a:srgbClr val="FF0000"/>
            </a:solidFill>
            <a:ln w="9525">
              <a:noFill/>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5894" name="Oval 13"/>
            <p:cNvSpPr>
              <a:spLocks noChangeArrowheads="1"/>
            </p:cNvSpPr>
            <p:nvPr/>
          </p:nvSpPr>
          <p:spPr bwMode="auto">
            <a:xfrm>
              <a:off x="5228150" y="1222249"/>
              <a:ext cx="84992" cy="86458"/>
            </a:xfrm>
            <a:prstGeom prst="ellipse">
              <a:avLst/>
            </a:prstGeom>
            <a:solidFill>
              <a:srgbClr val="FF0000"/>
            </a:solidFill>
            <a:ln w="9525">
              <a:noFill/>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5895" name="Oval 14"/>
            <p:cNvSpPr>
              <a:spLocks noChangeArrowheads="1"/>
            </p:cNvSpPr>
            <p:nvPr/>
          </p:nvSpPr>
          <p:spPr bwMode="auto">
            <a:xfrm>
              <a:off x="5330725" y="1222249"/>
              <a:ext cx="86458" cy="86458"/>
            </a:xfrm>
            <a:prstGeom prst="ellipse">
              <a:avLst/>
            </a:prstGeom>
            <a:solidFill>
              <a:srgbClr val="FF0000"/>
            </a:solidFill>
            <a:ln w="9525">
              <a:noFill/>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5896" name="Oval 15"/>
            <p:cNvSpPr>
              <a:spLocks noChangeArrowheads="1"/>
            </p:cNvSpPr>
            <p:nvPr/>
          </p:nvSpPr>
          <p:spPr bwMode="auto">
            <a:xfrm>
              <a:off x="5439161" y="1222249"/>
              <a:ext cx="86458" cy="86458"/>
            </a:xfrm>
            <a:prstGeom prst="ellipse">
              <a:avLst/>
            </a:prstGeom>
            <a:solidFill>
              <a:srgbClr val="FF0000"/>
            </a:solidFill>
            <a:ln w="9525">
              <a:noFill/>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5897" name="Oval 16"/>
            <p:cNvSpPr>
              <a:spLocks noChangeArrowheads="1"/>
            </p:cNvSpPr>
            <p:nvPr/>
          </p:nvSpPr>
          <p:spPr bwMode="auto">
            <a:xfrm>
              <a:off x="5543207" y="1222249"/>
              <a:ext cx="86458" cy="86458"/>
            </a:xfrm>
            <a:prstGeom prst="ellipse">
              <a:avLst/>
            </a:prstGeom>
            <a:solidFill>
              <a:srgbClr val="FF0000"/>
            </a:solidFill>
            <a:ln w="9525">
              <a:noFill/>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5898" name="Oval 17"/>
            <p:cNvSpPr>
              <a:spLocks noChangeArrowheads="1"/>
            </p:cNvSpPr>
            <p:nvPr/>
          </p:nvSpPr>
          <p:spPr bwMode="auto">
            <a:xfrm>
              <a:off x="5651641" y="1222249"/>
              <a:ext cx="86458" cy="86458"/>
            </a:xfrm>
            <a:prstGeom prst="ellipse">
              <a:avLst/>
            </a:prstGeom>
            <a:solidFill>
              <a:srgbClr val="FF0000"/>
            </a:solidFill>
            <a:ln w="9525">
              <a:noFill/>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5899" name="Oval 18"/>
            <p:cNvSpPr>
              <a:spLocks noChangeArrowheads="1"/>
            </p:cNvSpPr>
            <p:nvPr/>
          </p:nvSpPr>
          <p:spPr bwMode="auto">
            <a:xfrm>
              <a:off x="5761550" y="1222249"/>
              <a:ext cx="84992" cy="86458"/>
            </a:xfrm>
            <a:prstGeom prst="ellipse">
              <a:avLst/>
            </a:prstGeom>
            <a:solidFill>
              <a:srgbClr val="FF0000"/>
            </a:solidFill>
            <a:ln w="9525">
              <a:noFill/>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5900" name="Oval 19"/>
            <p:cNvSpPr>
              <a:spLocks noChangeArrowheads="1"/>
            </p:cNvSpPr>
            <p:nvPr/>
          </p:nvSpPr>
          <p:spPr bwMode="auto">
            <a:xfrm>
              <a:off x="5864125" y="1222249"/>
              <a:ext cx="86458" cy="86458"/>
            </a:xfrm>
            <a:prstGeom prst="ellipse">
              <a:avLst/>
            </a:prstGeom>
            <a:solidFill>
              <a:srgbClr val="FF0000"/>
            </a:solidFill>
            <a:ln w="9525">
              <a:noFill/>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5901" name="Oval 20"/>
            <p:cNvSpPr>
              <a:spLocks noChangeArrowheads="1"/>
            </p:cNvSpPr>
            <p:nvPr/>
          </p:nvSpPr>
          <p:spPr bwMode="auto">
            <a:xfrm>
              <a:off x="5972561" y="1222249"/>
              <a:ext cx="86458" cy="86458"/>
            </a:xfrm>
            <a:prstGeom prst="ellipse">
              <a:avLst/>
            </a:prstGeom>
            <a:solidFill>
              <a:srgbClr val="FF0000"/>
            </a:solidFill>
            <a:ln w="9525">
              <a:noFill/>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5902" name="Oval 21"/>
            <p:cNvSpPr>
              <a:spLocks noChangeArrowheads="1"/>
            </p:cNvSpPr>
            <p:nvPr/>
          </p:nvSpPr>
          <p:spPr bwMode="auto">
            <a:xfrm>
              <a:off x="6076603" y="1222249"/>
              <a:ext cx="84992" cy="86458"/>
            </a:xfrm>
            <a:prstGeom prst="ellipse">
              <a:avLst/>
            </a:prstGeom>
            <a:solidFill>
              <a:srgbClr val="FF0000"/>
            </a:solidFill>
            <a:ln w="9525">
              <a:noFill/>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6992" name="Oval 22"/>
            <p:cNvSpPr>
              <a:spLocks noChangeArrowheads="1"/>
            </p:cNvSpPr>
            <p:nvPr/>
          </p:nvSpPr>
          <p:spPr bwMode="auto">
            <a:xfrm>
              <a:off x="6185041" y="1222249"/>
              <a:ext cx="86458" cy="86458"/>
            </a:xfrm>
            <a:prstGeom prst="ellipse">
              <a:avLst/>
            </a:prstGeom>
            <a:solidFill>
              <a:srgbClr val="FF0000"/>
            </a:solidFill>
            <a:ln w="9525">
              <a:noFill/>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6993" name="Oval 23"/>
            <p:cNvSpPr>
              <a:spLocks noChangeArrowheads="1"/>
            </p:cNvSpPr>
            <p:nvPr/>
          </p:nvSpPr>
          <p:spPr bwMode="auto">
            <a:xfrm>
              <a:off x="6287618" y="1222249"/>
              <a:ext cx="86458" cy="86458"/>
            </a:xfrm>
            <a:prstGeom prst="ellipse">
              <a:avLst/>
            </a:prstGeom>
            <a:solidFill>
              <a:srgbClr val="FF0000"/>
            </a:solidFill>
            <a:ln w="9525">
              <a:noFill/>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6994" name="Oval 24"/>
            <p:cNvSpPr>
              <a:spLocks noChangeArrowheads="1"/>
            </p:cNvSpPr>
            <p:nvPr/>
          </p:nvSpPr>
          <p:spPr bwMode="auto">
            <a:xfrm>
              <a:off x="6397525" y="1222249"/>
              <a:ext cx="86458" cy="86458"/>
            </a:xfrm>
            <a:prstGeom prst="ellipse">
              <a:avLst/>
            </a:prstGeom>
            <a:solidFill>
              <a:srgbClr val="FF0000"/>
            </a:solidFill>
            <a:ln w="9525">
              <a:noFill/>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6995" name="Oval 25"/>
            <p:cNvSpPr>
              <a:spLocks noChangeArrowheads="1"/>
            </p:cNvSpPr>
            <p:nvPr/>
          </p:nvSpPr>
          <p:spPr bwMode="auto">
            <a:xfrm>
              <a:off x="6500101" y="1222249"/>
              <a:ext cx="86458" cy="86458"/>
            </a:xfrm>
            <a:prstGeom prst="ellipse">
              <a:avLst/>
            </a:prstGeom>
            <a:solidFill>
              <a:srgbClr val="FF0000"/>
            </a:solidFill>
            <a:ln w="9525">
              <a:noFill/>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6996" name="Oval 26"/>
            <p:cNvSpPr>
              <a:spLocks noChangeArrowheads="1"/>
            </p:cNvSpPr>
            <p:nvPr/>
          </p:nvSpPr>
          <p:spPr bwMode="auto">
            <a:xfrm>
              <a:off x="6610003" y="1222249"/>
              <a:ext cx="84992" cy="86458"/>
            </a:xfrm>
            <a:prstGeom prst="ellipse">
              <a:avLst/>
            </a:prstGeom>
            <a:solidFill>
              <a:srgbClr val="FF0000"/>
            </a:solidFill>
            <a:ln w="9525">
              <a:noFill/>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6997" name="Oval 27"/>
            <p:cNvSpPr>
              <a:spLocks noChangeArrowheads="1"/>
            </p:cNvSpPr>
            <p:nvPr/>
          </p:nvSpPr>
          <p:spPr bwMode="auto">
            <a:xfrm>
              <a:off x="6718441" y="1222249"/>
              <a:ext cx="86458" cy="86458"/>
            </a:xfrm>
            <a:prstGeom prst="ellipse">
              <a:avLst/>
            </a:prstGeom>
            <a:solidFill>
              <a:srgbClr val="FF0000"/>
            </a:solidFill>
            <a:ln w="9525">
              <a:noFill/>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6998" name="Oval 28"/>
            <p:cNvSpPr>
              <a:spLocks noChangeArrowheads="1"/>
            </p:cNvSpPr>
            <p:nvPr/>
          </p:nvSpPr>
          <p:spPr bwMode="auto">
            <a:xfrm>
              <a:off x="6821018" y="1222249"/>
              <a:ext cx="86458" cy="86458"/>
            </a:xfrm>
            <a:prstGeom prst="ellipse">
              <a:avLst/>
            </a:prstGeom>
            <a:solidFill>
              <a:srgbClr val="FF0000"/>
            </a:solidFill>
            <a:ln w="9525">
              <a:noFill/>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6999" name="Oval 29"/>
            <p:cNvSpPr>
              <a:spLocks noChangeArrowheads="1"/>
            </p:cNvSpPr>
            <p:nvPr/>
          </p:nvSpPr>
          <p:spPr bwMode="auto">
            <a:xfrm>
              <a:off x="6930926" y="1222249"/>
              <a:ext cx="84992" cy="86458"/>
            </a:xfrm>
            <a:prstGeom prst="ellipse">
              <a:avLst/>
            </a:prstGeom>
            <a:solidFill>
              <a:srgbClr val="FF0000"/>
            </a:solidFill>
            <a:ln w="9525">
              <a:noFill/>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7000" name="Oval 30"/>
            <p:cNvSpPr>
              <a:spLocks noChangeArrowheads="1"/>
            </p:cNvSpPr>
            <p:nvPr/>
          </p:nvSpPr>
          <p:spPr bwMode="auto">
            <a:xfrm>
              <a:off x="7033501" y="1222249"/>
              <a:ext cx="86458" cy="86458"/>
            </a:xfrm>
            <a:prstGeom prst="ellipse">
              <a:avLst/>
            </a:prstGeom>
            <a:solidFill>
              <a:srgbClr val="FF0000"/>
            </a:solidFill>
            <a:ln w="9525">
              <a:noFill/>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7001" name="Oval 31"/>
            <p:cNvSpPr>
              <a:spLocks noChangeArrowheads="1"/>
            </p:cNvSpPr>
            <p:nvPr/>
          </p:nvSpPr>
          <p:spPr bwMode="auto">
            <a:xfrm>
              <a:off x="7141937" y="1222249"/>
              <a:ext cx="86458" cy="86458"/>
            </a:xfrm>
            <a:prstGeom prst="ellipse">
              <a:avLst/>
            </a:prstGeom>
            <a:solidFill>
              <a:srgbClr val="FF0000"/>
            </a:solidFill>
            <a:ln w="9525">
              <a:noFill/>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7002" name="Oval 32"/>
            <p:cNvSpPr>
              <a:spLocks noChangeArrowheads="1"/>
            </p:cNvSpPr>
            <p:nvPr/>
          </p:nvSpPr>
          <p:spPr bwMode="auto">
            <a:xfrm>
              <a:off x="7245983" y="1222249"/>
              <a:ext cx="86458" cy="86458"/>
            </a:xfrm>
            <a:prstGeom prst="ellipse">
              <a:avLst/>
            </a:prstGeom>
            <a:solidFill>
              <a:srgbClr val="FF0000"/>
            </a:solidFill>
            <a:ln w="9525">
              <a:noFill/>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7003" name="Oval 33"/>
            <p:cNvSpPr>
              <a:spLocks noChangeArrowheads="1"/>
            </p:cNvSpPr>
            <p:nvPr/>
          </p:nvSpPr>
          <p:spPr bwMode="auto">
            <a:xfrm>
              <a:off x="7354417" y="1222249"/>
              <a:ext cx="86458" cy="86458"/>
            </a:xfrm>
            <a:prstGeom prst="ellipse">
              <a:avLst/>
            </a:prstGeom>
            <a:solidFill>
              <a:srgbClr val="FF0000"/>
            </a:solidFill>
            <a:ln w="9525">
              <a:noFill/>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7004" name="Oval 34"/>
            <p:cNvSpPr>
              <a:spLocks noChangeArrowheads="1"/>
            </p:cNvSpPr>
            <p:nvPr/>
          </p:nvSpPr>
          <p:spPr bwMode="auto">
            <a:xfrm>
              <a:off x="7464326" y="1222249"/>
              <a:ext cx="84992" cy="86458"/>
            </a:xfrm>
            <a:prstGeom prst="ellipse">
              <a:avLst/>
            </a:prstGeom>
            <a:solidFill>
              <a:srgbClr val="FF0000"/>
            </a:solidFill>
            <a:ln w="9525">
              <a:noFill/>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7005" name="Oval 35"/>
            <p:cNvSpPr>
              <a:spLocks noChangeArrowheads="1"/>
            </p:cNvSpPr>
            <p:nvPr/>
          </p:nvSpPr>
          <p:spPr bwMode="auto">
            <a:xfrm>
              <a:off x="7566901" y="1222249"/>
              <a:ext cx="86458" cy="86458"/>
            </a:xfrm>
            <a:prstGeom prst="ellipse">
              <a:avLst/>
            </a:prstGeom>
            <a:solidFill>
              <a:srgbClr val="FF0000"/>
            </a:solidFill>
            <a:ln w="9525">
              <a:noFill/>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7006" name="Oval 36"/>
            <p:cNvSpPr>
              <a:spLocks noChangeArrowheads="1"/>
            </p:cNvSpPr>
            <p:nvPr/>
          </p:nvSpPr>
          <p:spPr bwMode="auto">
            <a:xfrm>
              <a:off x="7675337" y="1222249"/>
              <a:ext cx="86458" cy="86458"/>
            </a:xfrm>
            <a:prstGeom prst="ellipse">
              <a:avLst/>
            </a:prstGeom>
            <a:solidFill>
              <a:srgbClr val="FF0000"/>
            </a:solidFill>
            <a:ln w="9525">
              <a:noFill/>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7007" name="Oval 37"/>
            <p:cNvSpPr>
              <a:spLocks noChangeArrowheads="1"/>
            </p:cNvSpPr>
            <p:nvPr/>
          </p:nvSpPr>
          <p:spPr bwMode="auto">
            <a:xfrm>
              <a:off x="7779379" y="1222249"/>
              <a:ext cx="84992" cy="86458"/>
            </a:xfrm>
            <a:prstGeom prst="ellipse">
              <a:avLst/>
            </a:prstGeom>
            <a:solidFill>
              <a:srgbClr val="FF0000"/>
            </a:solidFill>
            <a:ln w="9525">
              <a:noFill/>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7008" name="Oval 38"/>
            <p:cNvSpPr>
              <a:spLocks noChangeArrowheads="1"/>
            </p:cNvSpPr>
            <p:nvPr/>
          </p:nvSpPr>
          <p:spPr bwMode="auto">
            <a:xfrm>
              <a:off x="4482265" y="1222249"/>
              <a:ext cx="86458" cy="86458"/>
            </a:xfrm>
            <a:prstGeom prst="ellipse">
              <a:avLst/>
            </a:prstGeom>
            <a:solidFill>
              <a:srgbClr val="0000FF"/>
            </a:solidFill>
            <a:ln w="9525">
              <a:noFill/>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7009" name="Oval 39"/>
            <p:cNvSpPr>
              <a:spLocks noChangeArrowheads="1"/>
            </p:cNvSpPr>
            <p:nvPr/>
          </p:nvSpPr>
          <p:spPr bwMode="auto">
            <a:xfrm>
              <a:off x="4694749" y="1222249"/>
              <a:ext cx="86458" cy="86458"/>
            </a:xfrm>
            <a:prstGeom prst="ellipse">
              <a:avLst/>
            </a:prstGeom>
            <a:solidFill>
              <a:srgbClr val="0000FF"/>
            </a:solidFill>
            <a:ln w="9525">
              <a:noFill/>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7010" name="Freeform 40"/>
            <p:cNvSpPr>
              <a:spLocks/>
            </p:cNvSpPr>
            <p:nvPr/>
          </p:nvSpPr>
          <p:spPr bwMode="auto">
            <a:xfrm>
              <a:off x="4521831" y="1710222"/>
              <a:ext cx="3297114" cy="1466"/>
            </a:xfrm>
            <a:custGeom>
              <a:avLst/>
              <a:gdLst/>
              <a:ahLst/>
              <a:cxnLst>
                <a:cxn ang="0">
                  <a:pos x="0" y="0"/>
                </a:cxn>
                <a:cxn ang="0">
                  <a:pos x="71" y="0"/>
                </a:cxn>
                <a:cxn ang="0">
                  <a:pos x="145" y="0"/>
                </a:cxn>
                <a:cxn ang="0">
                  <a:pos x="216" y="0"/>
                </a:cxn>
                <a:cxn ang="0">
                  <a:pos x="290" y="0"/>
                </a:cxn>
                <a:cxn ang="0">
                  <a:pos x="364" y="0"/>
                </a:cxn>
                <a:cxn ang="0">
                  <a:pos x="435" y="0"/>
                </a:cxn>
                <a:cxn ang="0">
                  <a:pos x="509" y="0"/>
                </a:cxn>
                <a:cxn ang="0">
                  <a:pos x="580" y="0"/>
                </a:cxn>
                <a:cxn ang="0">
                  <a:pos x="654" y="0"/>
                </a:cxn>
                <a:cxn ang="0">
                  <a:pos x="724" y="0"/>
                </a:cxn>
                <a:cxn ang="0">
                  <a:pos x="799" y="0"/>
                </a:cxn>
                <a:cxn ang="0">
                  <a:pos x="873" y="0"/>
                </a:cxn>
                <a:cxn ang="0">
                  <a:pos x="943" y="0"/>
                </a:cxn>
                <a:cxn ang="0">
                  <a:pos x="1018" y="0"/>
                </a:cxn>
                <a:cxn ang="0">
                  <a:pos x="1088" y="0"/>
                </a:cxn>
                <a:cxn ang="0">
                  <a:pos x="1162" y="0"/>
                </a:cxn>
                <a:cxn ang="0">
                  <a:pos x="1233" y="0"/>
                </a:cxn>
                <a:cxn ang="0">
                  <a:pos x="1307" y="0"/>
                </a:cxn>
                <a:cxn ang="0">
                  <a:pos x="1378" y="0"/>
                </a:cxn>
                <a:cxn ang="0">
                  <a:pos x="1452" y="0"/>
                </a:cxn>
                <a:cxn ang="0">
                  <a:pos x="1526" y="0"/>
                </a:cxn>
                <a:cxn ang="0">
                  <a:pos x="1597" y="0"/>
                </a:cxn>
                <a:cxn ang="0">
                  <a:pos x="1671" y="0"/>
                </a:cxn>
                <a:cxn ang="0">
                  <a:pos x="1742" y="0"/>
                </a:cxn>
                <a:cxn ang="0">
                  <a:pos x="1816" y="0"/>
                </a:cxn>
                <a:cxn ang="0">
                  <a:pos x="1886" y="0"/>
                </a:cxn>
                <a:cxn ang="0">
                  <a:pos x="1961" y="0"/>
                </a:cxn>
                <a:cxn ang="0">
                  <a:pos x="2035" y="0"/>
                </a:cxn>
                <a:cxn ang="0">
                  <a:pos x="2105" y="0"/>
                </a:cxn>
                <a:cxn ang="0">
                  <a:pos x="2180" y="0"/>
                </a:cxn>
                <a:cxn ang="0">
                  <a:pos x="2250" y="0"/>
                </a:cxn>
              </a:cxnLst>
              <a:rect l="0" t="0" r="r" b="b"/>
              <a:pathLst>
                <a:path w="2250">
                  <a:moveTo>
                    <a:pt x="0" y="0"/>
                  </a:moveTo>
                  <a:lnTo>
                    <a:pt x="71" y="0"/>
                  </a:lnTo>
                  <a:lnTo>
                    <a:pt x="145" y="0"/>
                  </a:lnTo>
                  <a:lnTo>
                    <a:pt x="216" y="0"/>
                  </a:lnTo>
                  <a:lnTo>
                    <a:pt x="290" y="0"/>
                  </a:lnTo>
                  <a:lnTo>
                    <a:pt x="364" y="0"/>
                  </a:lnTo>
                  <a:lnTo>
                    <a:pt x="435" y="0"/>
                  </a:lnTo>
                  <a:lnTo>
                    <a:pt x="509" y="0"/>
                  </a:lnTo>
                  <a:lnTo>
                    <a:pt x="580" y="0"/>
                  </a:lnTo>
                  <a:lnTo>
                    <a:pt x="654" y="0"/>
                  </a:lnTo>
                  <a:lnTo>
                    <a:pt x="724" y="0"/>
                  </a:lnTo>
                  <a:lnTo>
                    <a:pt x="799" y="0"/>
                  </a:lnTo>
                  <a:lnTo>
                    <a:pt x="873" y="0"/>
                  </a:lnTo>
                  <a:lnTo>
                    <a:pt x="943" y="0"/>
                  </a:lnTo>
                  <a:lnTo>
                    <a:pt x="1018" y="0"/>
                  </a:lnTo>
                  <a:lnTo>
                    <a:pt x="1088" y="0"/>
                  </a:lnTo>
                  <a:lnTo>
                    <a:pt x="1162" y="0"/>
                  </a:lnTo>
                  <a:lnTo>
                    <a:pt x="1233" y="0"/>
                  </a:lnTo>
                  <a:lnTo>
                    <a:pt x="1307" y="0"/>
                  </a:lnTo>
                  <a:lnTo>
                    <a:pt x="1378" y="0"/>
                  </a:lnTo>
                  <a:lnTo>
                    <a:pt x="1452" y="0"/>
                  </a:lnTo>
                  <a:lnTo>
                    <a:pt x="1526" y="0"/>
                  </a:lnTo>
                  <a:lnTo>
                    <a:pt x="1597" y="0"/>
                  </a:lnTo>
                  <a:lnTo>
                    <a:pt x="1671" y="0"/>
                  </a:lnTo>
                  <a:lnTo>
                    <a:pt x="1742" y="0"/>
                  </a:lnTo>
                  <a:lnTo>
                    <a:pt x="1816" y="0"/>
                  </a:lnTo>
                  <a:lnTo>
                    <a:pt x="1886" y="0"/>
                  </a:lnTo>
                  <a:lnTo>
                    <a:pt x="1961" y="0"/>
                  </a:lnTo>
                  <a:lnTo>
                    <a:pt x="2035" y="0"/>
                  </a:lnTo>
                  <a:lnTo>
                    <a:pt x="2105" y="0"/>
                  </a:lnTo>
                  <a:lnTo>
                    <a:pt x="2180" y="0"/>
                  </a:lnTo>
                  <a:lnTo>
                    <a:pt x="2250" y="0"/>
                  </a:lnTo>
                </a:path>
              </a:pathLst>
            </a:custGeom>
            <a:noFill/>
            <a:ln w="0">
              <a:solidFill>
                <a:srgbClr val="FF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7011" name="Rectangle 41"/>
            <p:cNvSpPr>
              <a:spLocks noChangeArrowheads="1"/>
            </p:cNvSpPr>
            <p:nvPr/>
          </p:nvSpPr>
          <p:spPr bwMode="auto">
            <a:xfrm>
              <a:off x="5456745" y="1061065"/>
              <a:ext cx="1340110" cy="14202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r>
                <a:rPr lang="en-US" sz="923" dirty="0">
                  <a:solidFill>
                    <a:schemeClr val="accent2">
                      <a:lumMod val="50000"/>
                    </a:schemeClr>
                  </a:solidFill>
                  <a:latin typeface="Arial Narrow" panose="020B0606020202030204" pitchFamily="34" charset="0"/>
                  <a:cs typeface="Arial" pitchFamily="34" charset="0"/>
                </a:rPr>
                <a:t>Initial state and policy selection</a:t>
              </a:r>
              <a:endParaRPr lang="en-US" sz="1662" dirty="0">
                <a:solidFill>
                  <a:schemeClr val="accent2">
                    <a:lumMod val="50000"/>
                  </a:schemeClr>
                </a:solidFill>
                <a:latin typeface="Arial Narrow" panose="020B0606020202030204" pitchFamily="34" charset="0"/>
                <a:cs typeface="Arial" pitchFamily="34" charset="0"/>
              </a:endParaRPr>
            </a:p>
          </p:txBody>
        </p:sp>
        <p:sp>
          <p:nvSpPr>
            <p:cNvPr id="137012" name="Rectangle 42"/>
            <p:cNvSpPr>
              <a:spLocks noChangeArrowheads="1"/>
            </p:cNvSpPr>
            <p:nvPr/>
          </p:nvSpPr>
          <p:spPr bwMode="auto">
            <a:xfrm>
              <a:off x="6098584" y="1842111"/>
              <a:ext cx="152286" cy="11355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r>
                <a:rPr lang="en-US" sz="738" dirty="0">
                  <a:solidFill>
                    <a:schemeClr val="accent2">
                      <a:lumMod val="50000"/>
                    </a:schemeClr>
                  </a:solidFill>
                  <a:latin typeface="Arial Narrow" panose="020B0606020202030204" pitchFamily="34" charset="0"/>
                  <a:cs typeface="Arial" pitchFamily="34" charset="0"/>
                </a:rPr>
                <a:t>Trial</a:t>
              </a:r>
              <a:endParaRPr lang="en-US" sz="1662" dirty="0">
                <a:solidFill>
                  <a:schemeClr val="accent2">
                    <a:lumMod val="50000"/>
                  </a:schemeClr>
                </a:solidFill>
                <a:latin typeface="Arial Narrow" panose="020B0606020202030204" pitchFamily="34" charset="0"/>
                <a:cs typeface="Arial" pitchFamily="34" charset="0"/>
              </a:endParaRPr>
            </a:p>
          </p:txBody>
        </p:sp>
        <p:sp>
          <p:nvSpPr>
            <p:cNvPr id="137013" name="Rectangle 43"/>
            <p:cNvSpPr>
              <a:spLocks noChangeArrowheads="1"/>
            </p:cNvSpPr>
            <p:nvPr/>
          </p:nvSpPr>
          <p:spPr bwMode="auto">
            <a:xfrm rot="16200000">
              <a:off x="4186905" y="1424847"/>
              <a:ext cx="206788" cy="11355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r>
                <a:rPr lang="en-US" sz="738" dirty="0">
                  <a:solidFill>
                    <a:schemeClr val="accent2">
                      <a:lumMod val="50000"/>
                    </a:schemeClr>
                  </a:solidFill>
                  <a:latin typeface="Arial Narrow" panose="020B0606020202030204" pitchFamily="34" charset="0"/>
                  <a:cs typeface="Arial" pitchFamily="34" charset="0"/>
                </a:rPr>
                <a:t>Policy</a:t>
              </a:r>
              <a:endParaRPr lang="en-US" sz="1662" dirty="0">
                <a:solidFill>
                  <a:schemeClr val="accent2">
                    <a:lumMod val="50000"/>
                  </a:schemeClr>
                </a:solidFill>
                <a:latin typeface="Arial Narrow" panose="020B0606020202030204" pitchFamily="34" charset="0"/>
                <a:cs typeface="Arial" pitchFamily="34" charset="0"/>
              </a:endParaRPr>
            </a:p>
          </p:txBody>
        </p:sp>
        <p:sp>
          <p:nvSpPr>
            <p:cNvPr id="137014" name="Line 44"/>
            <p:cNvSpPr>
              <a:spLocks noChangeShapeType="1"/>
            </p:cNvSpPr>
            <p:nvPr/>
          </p:nvSpPr>
          <p:spPr bwMode="auto">
            <a:xfrm>
              <a:off x="4470542" y="1732203"/>
              <a:ext cx="3405552" cy="1466"/>
            </a:xfrm>
            <a:prstGeom prst="line">
              <a:avLst/>
            </a:prstGeom>
            <a:noFill/>
            <a:ln w="0">
              <a:solidFill>
                <a:srgbClr val="00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7015" name="Line 45"/>
            <p:cNvSpPr>
              <a:spLocks noChangeShapeType="1"/>
            </p:cNvSpPr>
            <p:nvPr/>
          </p:nvSpPr>
          <p:spPr bwMode="auto">
            <a:xfrm>
              <a:off x="4470542" y="1245695"/>
              <a:ext cx="3405552" cy="1466"/>
            </a:xfrm>
            <a:prstGeom prst="line">
              <a:avLst/>
            </a:prstGeom>
            <a:noFill/>
            <a:ln w="0">
              <a:solidFill>
                <a:srgbClr val="00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7016" name="Line 46"/>
            <p:cNvSpPr>
              <a:spLocks noChangeShapeType="1"/>
            </p:cNvSpPr>
            <p:nvPr/>
          </p:nvSpPr>
          <p:spPr bwMode="auto">
            <a:xfrm>
              <a:off x="7876094" y="1245695"/>
              <a:ext cx="1466" cy="486508"/>
            </a:xfrm>
            <a:prstGeom prst="line">
              <a:avLst/>
            </a:prstGeom>
            <a:noFill/>
            <a:ln w="0">
              <a:solidFill>
                <a:srgbClr val="00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7017" name="Line 47"/>
            <p:cNvSpPr>
              <a:spLocks noChangeShapeType="1"/>
            </p:cNvSpPr>
            <p:nvPr/>
          </p:nvSpPr>
          <p:spPr bwMode="auto">
            <a:xfrm>
              <a:off x="4470542" y="1245695"/>
              <a:ext cx="1466" cy="486508"/>
            </a:xfrm>
            <a:prstGeom prst="line">
              <a:avLst/>
            </a:prstGeom>
            <a:noFill/>
            <a:ln w="0">
              <a:solidFill>
                <a:srgbClr val="00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7018" name="Line 48"/>
            <p:cNvSpPr>
              <a:spLocks noChangeShapeType="1"/>
            </p:cNvSpPr>
            <p:nvPr/>
          </p:nvSpPr>
          <p:spPr bwMode="auto">
            <a:xfrm>
              <a:off x="4470542" y="1732203"/>
              <a:ext cx="3405552" cy="1466"/>
            </a:xfrm>
            <a:prstGeom prst="line">
              <a:avLst/>
            </a:prstGeom>
            <a:noFill/>
            <a:ln w="0">
              <a:solidFill>
                <a:srgbClr val="00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7019" name="Line 49"/>
            <p:cNvSpPr>
              <a:spLocks noChangeShapeType="1"/>
            </p:cNvSpPr>
            <p:nvPr/>
          </p:nvSpPr>
          <p:spPr bwMode="auto">
            <a:xfrm>
              <a:off x="4470542" y="1245695"/>
              <a:ext cx="1466" cy="486508"/>
            </a:xfrm>
            <a:prstGeom prst="line">
              <a:avLst/>
            </a:prstGeom>
            <a:noFill/>
            <a:ln w="0">
              <a:solidFill>
                <a:srgbClr val="00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7020" name="Line 50"/>
            <p:cNvSpPr>
              <a:spLocks noChangeShapeType="1"/>
            </p:cNvSpPr>
            <p:nvPr/>
          </p:nvSpPr>
          <p:spPr bwMode="auto">
            <a:xfrm flipV="1">
              <a:off x="4946792" y="1698500"/>
              <a:ext cx="1466" cy="33704"/>
            </a:xfrm>
            <a:prstGeom prst="line">
              <a:avLst/>
            </a:prstGeom>
            <a:noFill/>
            <a:ln w="0">
              <a:solidFill>
                <a:srgbClr val="00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7021" name="Line 51"/>
            <p:cNvSpPr>
              <a:spLocks noChangeShapeType="1"/>
            </p:cNvSpPr>
            <p:nvPr/>
          </p:nvSpPr>
          <p:spPr bwMode="auto">
            <a:xfrm>
              <a:off x="4946792" y="1245703"/>
              <a:ext cx="1466" cy="27843"/>
            </a:xfrm>
            <a:prstGeom prst="line">
              <a:avLst/>
            </a:prstGeom>
            <a:noFill/>
            <a:ln w="0">
              <a:solidFill>
                <a:srgbClr val="00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7022" name="Rectangle 52"/>
            <p:cNvSpPr>
              <a:spLocks noChangeArrowheads="1"/>
            </p:cNvSpPr>
            <p:nvPr/>
          </p:nvSpPr>
          <p:spPr bwMode="auto">
            <a:xfrm>
              <a:off x="4929208" y="1749787"/>
              <a:ext cx="32060" cy="8528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r>
                <a:rPr lang="en-US" sz="554" dirty="0">
                  <a:solidFill>
                    <a:schemeClr val="accent2">
                      <a:lumMod val="50000"/>
                    </a:schemeClr>
                  </a:solidFill>
                  <a:latin typeface="Arial Narrow" panose="020B0606020202030204" pitchFamily="34" charset="0"/>
                  <a:cs typeface="Arial" pitchFamily="34" charset="0"/>
                </a:rPr>
                <a:t>5</a:t>
              </a:r>
              <a:endParaRPr lang="en-US" sz="1662" dirty="0">
                <a:solidFill>
                  <a:schemeClr val="accent2">
                    <a:lumMod val="50000"/>
                  </a:schemeClr>
                </a:solidFill>
                <a:latin typeface="Arial Narrow" panose="020B0606020202030204" pitchFamily="34" charset="0"/>
                <a:cs typeface="Arial" pitchFamily="34" charset="0"/>
              </a:endParaRPr>
            </a:p>
          </p:txBody>
        </p:sp>
        <p:sp>
          <p:nvSpPr>
            <p:cNvPr id="137023" name="Line 53"/>
            <p:cNvSpPr>
              <a:spLocks noChangeShapeType="1"/>
            </p:cNvSpPr>
            <p:nvPr/>
          </p:nvSpPr>
          <p:spPr bwMode="auto">
            <a:xfrm flipV="1">
              <a:off x="5480191" y="1698500"/>
              <a:ext cx="1466" cy="33704"/>
            </a:xfrm>
            <a:prstGeom prst="line">
              <a:avLst/>
            </a:prstGeom>
            <a:noFill/>
            <a:ln w="0">
              <a:solidFill>
                <a:srgbClr val="00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7024" name="Line 54"/>
            <p:cNvSpPr>
              <a:spLocks noChangeShapeType="1"/>
            </p:cNvSpPr>
            <p:nvPr/>
          </p:nvSpPr>
          <p:spPr bwMode="auto">
            <a:xfrm>
              <a:off x="5480191" y="1245703"/>
              <a:ext cx="1466" cy="27843"/>
            </a:xfrm>
            <a:prstGeom prst="line">
              <a:avLst/>
            </a:prstGeom>
            <a:noFill/>
            <a:ln w="0">
              <a:solidFill>
                <a:srgbClr val="00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7025" name="Rectangle 55"/>
            <p:cNvSpPr>
              <a:spLocks noChangeArrowheads="1"/>
            </p:cNvSpPr>
            <p:nvPr/>
          </p:nvSpPr>
          <p:spPr bwMode="auto">
            <a:xfrm>
              <a:off x="5445022" y="1749787"/>
              <a:ext cx="64120" cy="8528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r>
                <a:rPr lang="en-US" sz="554" dirty="0">
                  <a:solidFill>
                    <a:schemeClr val="accent2">
                      <a:lumMod val="50000"/>
                    </a:schemeClr>
                  </a:solidFill>
                  <a:latin typeface="Arial Narrow" panose="020B0606020202030204" pitchFamily="34" charset="0"/>
                  <a:cs typeface="Arial" pitchFamily="34" charset="0"/>
                </a:rPr>
                <a:t>10</a:t>
              </a:r>
              <a:endParaRPr lang="en-US" sz="1662" dirty="0">
                <a:solidFill>
                  <a:schemeClr val="accent2">
                    <a:lumMod val="50000"/>
                  </a:schemeClr>
                </a:solidFill>
                <a:latin typeface="Arial Narrow" panose="020B0606020202030204" pitchFamily="34" charset="0"/>
                <a:cs typeface="Arial" pitchFamily="34" charset="0"/>
              </a:endParaRPr>
            </a:p>
          </p:txBody>
        </p:sp>
        <p:sp>
          <p:nvSpPr>
            <p:cNvPr id="137026" name="Line 56"/>
            <p:cNvSpPr>
              <a:spLocks noChangeShapeType="1"/>
            </p:cNvSpPr>
            <p:nvPr/>
          </p:nvSpPr>
          <p:spPr bwMode="auto">
            <a:xfrm flipV="1">
              <a:off x="6013591" y="1698500"/>
              <a:ext cx="1466" cy="33704"/>
            </a:xfrm>
            <a:prstGeom prst="line">
              <a:avLst/>
            </a:prstGeom>
            <a:noFill/>
            <a:ln w="0">
              <a:solidFill>
                <a:srgbClr val="00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7027" name="Line 57"/>
            <p:cNvSpPr>
              <a:spLocks noChangeShapeType="1"/>
            </p:cNvSpPr>
            <p:nvPr/>
          </p:nvSpPr>
          <p:spPr bwMode="auto">
            <a:xfrm>
              <a:off x="6013591" y="1245703"/>
              <a:ext cx="1466" cy="27843"/>
            </a:xfrm>
            <a:prstGeom prst="line">
              <a:avLst/>
            </a:prstGeom>
            <a:noFill/>
            <a:ln w="0">
              <a:solidFill>
                <a:srgbClr val="00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7028" name="Rectangle 58"/>
            <p:cNvSpPr>
              <a:spLocks noChangeArrowheads="1"/>
            </p:cNvSpPr>
            <p:nvPr/>
          </p:nvSpPr>
          <p:spPr bwMode="auto">
            <a:xfrm>
              <a:off x="5978422" y="1749787"/>
              <a:ext cx="64120" cy="8528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r>
                <a:rPr lang="en-US" sz="554" dirty="0">
                  <a:solidFill>
                    <a:schemeClr val="accent2">
                      <a:lumMod val="50000"/>
                    </a:schemeClr>
                  </a:solidFill>
                  <a:latin typeface="Arial Narrow" panose="020B0606020202030204" pitchFamily="34" charset="0"/>
                  <a:cs typeface="Arial" pitchFamily="34" charset="0"/>
                </a:rPr>
                <a:t>15</a:t>
              </a:r>
              <a:endParaRPr lang="en-US" sz="1662" dirty="0">
                <a:solidFill>
                  <a:schemeClr val="accent2">
                    <a:lumMod val="50000"/>
                  </a:schemeClr>
                </a:solidFill>
                <a:latin typeface="Arial Narrow" panose="020B0606020202030204" pitchFamily="34" charset="0"/>
                <a:cs typeface="Arial" pitchFamily="34" charset="0"/>
              </a:endParaRPr>
            </a:p>
          </p:txBody>
        </p:sp>
        <p:sp>
          <p:nvSpPr>
            <p:cNvPr id="137029" name="Line 59"/>
            <p:cNvSpPr>
              <a:spLocks noChangeShapeType="1"/>
            </p:cNvSpPr>
            <p:nvPr/>
          </p:nvSpPr>
          <p:spPr bwMode="auto">
            <a:xfrm flipV="1">
              <a:off x="6541130" y="1698500"/>
              <a:ext cx="1466" cy="33704"/>
            </a:xfrm>
            <a:prstGeom prst="line">
              <a:avLst/>
            </a:prstGeom>
            <a:noFill/>
            <a:ln w="0">
              <a:solidFill>
                <a:srgbClr val="00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7030" name="Line 60"/>
            <p:cNvSpPr>
              <a:spLocks noChangeShapeType="1"/>
            </p:cNvSpPr>
            <p:nvPr/>
          </p:nvSpPr>
          <p:spPr bwMode="auto">
            <a:xfrm>
              <a:off x="6541130" y="1245703"/>
              <a:ext cx="1466" cy="27843"/>
            </a:xfrm>
            <a:prstGeom prst="line">
              <a:avLst/>
            </a:prstGeom>
            <a:noFill/>
            <a:ln w="0">
              <a:solidFill>
                <a:srgbClr val="00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7031" name="Rectangle 61"/>
            <p:cNvSpPr>
              <a:spLocks noChangeArrowheads="1"/>
            </p:cNvSpPr>
            <p:nvPr/>
          </p:nvSpPr>
          <p:spPr bwMode="auto">
            <a:xfrm>
              <a:off x="6505960" y="1749787"/>
              <a:ext cx="64120" cy="8528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r>
                <a:rPr lang="en-US" sz="554" dirty="0">
                  <a:solidFill>
                    <a:schemeClr val="accent2">
                      <a:lumMod val="50000"/>
                    </a:schemeClr>
                  </a:solidFill>
                  <a:latin typeface="Arial Narrow" panose="020B0606020202030204" pitchFamily="34" charset="0"/>
                  <a:cs typeface="Arial" pitchFamily="34" charset="0"/>
                </a:rPr>
                <a:t>20</a:t>
              </a:r>
              <a:endParaRPr lang="en-US" sz="1662" dirty="0">
                <a:solidFill>
                  <a:schemeClr val="accent2">
                    <a:lumMod val="50000"/>
                  </a:schemeClr>
                </a:solidFill>
                <a:latin typeface="Arial Narrow" panose="020B0606020202030204" pitchFamily="34" charset="0"/>
                <a:cs typeface="Arial" pitchFamily="34" charset="0"/>
              </a:endParaRPr>
            </a:p>
          </p:txBody>
        </p:sp>
        <p:sp>
          <p:nvSpPr>
            <p:cNvPr id="137032" name="Line 62"/>
            <p:cNvSpPr>
              <a:spLocks noChangeShapeType="1"/>
            </p:cNvSpPr>
            <p:nvPr/>
          </p:nvSpPr>
          <p:spPr bwMode="auto">
            <a:xfrm flipV="1">
              <a:off x="7074529" y="1698500"/>
              <a:ext cx="1466" cy="33704"/>
            </a:xfrm>
            <a:prstGeom prst="line">
              <a:avLst/>
            </a:prstGeom>
            <a:noFill/>
            <a:ln w="0">
              <a:solidFill>
                <a:srgbClr val="00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7033" name="Line 63"/>
            <p:cNvSpPr>
              <a:spLocks noChangeShapeType="1"/>
            </p:cNvSpPr>
            <p:nvPr/>
          </p:nvSpPr>
          <p:spPr bwMode="auto">
            <a:xfrm>
              <a:off x="7074529" y="1245703"/>
              <a:ext cx="1466" cy="27843"/>
            </a:xfrm>
            <a:prstGeom prst="line">
              <a:avLst/>
            </a:prstGeom>
            <a:noFill/>
            <a:ln w="0">
              <a:solidFill>
                <a:srgbClr val="00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7034" name="Rectangle 64"/>
            <p:cNvSpPr>
              <a:spLocks noChangeArrowheads="1"/>
            </p:cNvSpPr>
            <p:nvPr/>
          </p:nvSpPr>
          <p:spPr bwMode="auto">
            <a:xfrm>
              <a:off x="7039360" y="1749787"/>
              <a:ext cx="64120" cy="8528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r>
                <a:rPr lang="en-US" sz="554" dirty="0">
                  <a:solidFill>
                    <a:schemeClr val="accent2">
                      <a:lumMod val="50000"/>
                    </a:schemeClr>
                  </a:solidFill>
                  <a:latin typeface="Arial Narrow" panose="020B0606020202030204" pitchFamily="34" charset="0"/>
                  <a:cs typeface="Arial" pitchFamily="34" charset="0"/>
                </a:rPr>
                <a:t>25</a:t>
              </a:r>
              <a:endParaRPr lang="en-US" sz="1662" dirty="0">
                <a:solidFill>
                  <a:schemeClr val="accent2">
                    <a:lumMod val="50000"/>
                  </a:schemeClr>
                </a:solidFill>
                <a:latin typeface="Arial Narrow" panose="020B0606020202030204" pitchFamily="34" charset="0"/>
                <a:cs typeface="Arial" pitchFamily="34" charset="0"/>
              </a:endParaRPr>
            </a:p>
          </p:txBody>
        </p:sp>
        <p:sp>
          <p:nvSpPr>
            <p:cNvPr id="137035" name="Line 65"/>
            <p:cNvSpPr>
              <a:spLocks noChangeShapeType="1"/>
            </p:cNvSpPr>
            <p:nvPr/>
          </p:nvSpPr>
          <p:spPr bwMode="auto">
            <a:xfrm flipV="1">
              <a:off x="7606463" y="1698500"/>
              <a:ext cx="1466" cy="33704"/>
            </a:xfrm>
            <a:prstGeom prst="line">
              <a:avLst/>
            </a:prstGeom>
            <a:noFill/>
            <a:ln w="0">
              <a:solidFill>
                <a:srgbClr val="00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7036" name="Line 66"/>
            <p:cNvSpPr>
              <a:spLocks noChangeShapeType="1"/>
            </p:cNvSpPr>
            <p:nvPr/>
          </p:nvSpPr>
          <p:spPr bwMode="auto">
            <a:xfrm>
              <a:off x="7606463" y="1245703"/>
              <a:ext cx="1466" cy="27843"/>
            </a:xfrm>
            <a:prstGeom prst="line">
              <a:avLst/>
            </a:prstGeom>
            <a:noFill/>
            <a:ln w="0">
              <a:solidFill>
                <a:srgbClr val="00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7037" name="Rectangle 67"/>
            <p:cNvSpPr>
              <a:spLocks noChangeArrowheads="1"/>
            </p:cNvSpPr>
            <p:nvPr/>
          </p:nvSpPr>
          <p:spPr bwMode="auto">
            <a:xfrm>
              <a:off x="7572760" y="1749787"/>
              <a:ext cx="64120" cy="8528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r>
                <a:rPr lang="en-US" sz="554" dirty="0">
                  <a:solidFill>
                    <a:schemeClr val="accent2">
                      <a:lumMod val="50000"/>
                    </a:schemeClr>
                  </a:solidFill>
                  <a:latin typeface="Arial Narrow" panose="020B0606020202030204" pitchFamily="34" charset="0"/>
                  <a:cs typeface="Arial" pitchFamily="34" charset="0"/>
                </a:rPr>
                <a:t>30</a:t>
              </a:r>
              <a:endParaRPr lang="en-US" sz="1662" dirty="0">
                <a:solidFill>
                  <a:schemeClr val="accent2">
                    <a:lumMod val="50000"/>
                  </a:schemeClr>
                </a:solidFill>
                <a:latin typeface="Arial Narrow" panose="020B0606020202030204" pitchFamily="34" charset="0"/>
                <a:cs typeface="Arial" pitchFamily="34" charset="0"/>
              </a:endParaRPr>
            </a:p>
          </p:txBody>
        </p:sp>
        <p:sp>
          <p:nvSpPr>
            <p:cNvPr id="137038" name="Line 68"/>
            <p:cNvSpPr>
              <a:spLocks noChangeShapeType="1"/>
            </p:cNvSpPr>
            <p:nvPr/>
          </p:nvSpPr>
          <p:spPr bwMode="auto">
            <a:xfrm>
              <a:off x="4470542" y="1308707"/>
              <a:ext cx="29308" cy="1466"/>
            </a:xfrm>
            <a:prstGeom prst="line">
              <a:avLst/>
            </a:prstGeom>
            <a:noFill/>
            <a:ln w="0">
              <a:solidFill>
                <a:srgbClr val="00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7039" name="Line 69"/>
            <p:cNvSpPr>
              <a:spLocks noChangeShapeType="1"/>
            </p:cNvSpPr>
            <p:nvPr/>
          </p:nvSpPr>
          <p:spPr bwMode="auto">
            <a:xfrm flipH="1">
              <a:off x="7842391" y="1308707"/>
              <a:ext cx="33704" cy="1466"/>
            </a:xfrm>
            <a:prstGeom prst="line">
              <a:avLst/>
            </a:prstGeom>
            <a:noFill/>
            <a:ln w="0">
              <a:solidFill>
                <a:srgbClr val="00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7040" name="Rectangle 70"/>
            <p:cNvSpPr>
              <a:spLocks noChangeArrowheads="1"/>
            </p:cNvSpPr>
            <p:nvPr/>
          </p:nvSpPr>
          <p:spPr bwMode="auto">
            <a:xfrm>
              <a:off x="4413392" y="1261815"/>
              <a:ext cx="32060" cy="8528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r>
                <a:rPr lang="en-US" sz="554" dirty="0">
                  <a:solidFill>
                    <a:schemeClr val="accent2">
                      <a:lumMod val="50000"/>
                    </a:schemeClr>
                  </a:solidFill>
                  <a:latin typeface="Arial Narrow" panose="020B0606020202030204" pitchFamily="34" charset="0"/>
                  <a:cs typeface="Arial" pitchFamily="34" charset="0"/>
                </a:rPr>
                <a:t>2</a:t>
              </a:r>
              <a:endParaRPr lang="en-US" sz="1662" dirty="0">
                <a:solidFill>
                  <a:schemeClr val="accent2">
                    <a:lumMod val="50000"/>
                  </a:schemeClr>
                </a:solidFill>
                <a:latin typeface="Arial Narrow" panose="020B0606020202030204" pitchFamily="34" charset="0"/>
                <a:cs typeface="Arial" pitchFamily="34" charset="0"/>
              </a:endParaRPr>
            </a:p>
          </p:txBody>
        </p:sp>
        <p:sp>
          <p:nvSpPr>
            <p:cNvPr id="137041" name="Line 71"/>
            <p:cNvSpPr>
              <a:spLocks noChangeShapeType="1"/>
            </p:cNvSpPr>
            <p:nvPr/>
          </p:nvSpPr>
          <p:spPr bwMode="auto">
            <a:xfrm>
              <a:off x="4470542" y="1399561"/>
              <a:ext cx="29308" cy="1466"/>
            </a:xfrm>
            <a:prstGeom prst="line">
              <a:avLst/>
            </a:prstGeom>
            <a:noFill/>
            <a:ln w="0">
              <a:solidFill>
                <a:srgbClr val="00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7042" name="Line 72"/>
            <p:cNvSpPr>
              <a:spLocks noChangeShapeType="1"/>
            </p:cNvSpPr>
            <p:nvPr/>
          </p:nvSpPr>
          <p:spPr bwMode="auto">
            <a:xfrm flipH="1">
              <a:off x="7842391" y="1399561"/>
              <a:ext cx="33704" cy="1466"/>
            </a:xfrm>
            <a:prstGeom prst="line">
              <a:avLst/>
            </a:prstGeom>
            <a:noFill/>
            <a:ln w="0">
              <a:solidFill>
                <a:srgbClr val="00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7043" name="Rectangle 73"/>
            <p:cNvSpPr>
              <a:spLocks noChangeArrowheads="1"/>
            </p:cNvSpPr>
            <p:nvPr/>
          </p:nvSpPr>
          <p:spPr bwMode="auto">
            <a:xfrm>
              <a:off x="4413392" y="1354134"/>
              <a:ext cx="32060" cy="8528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r>
                <a:rPr lang="en-US" sz="554" dirty="0">
                  <a:solidFill>
                    <a:schemeClr val="accent2">
                      <a:lumMod val="50000"/>
                    </a:schemeClr>
                  </a:solidFill>
                  <a:latin typeface="Arial Narrow" panose="020B0606020202030204" pitchFamily="34" charset="0"/>
                  <a:cs typeface="Arial" pitchFamily="34" charset="0"/>
                </a:rPr>
                <a:t>4</a:t>
              </a:r>
              <a:endParaRPr lang="en-US" sz="1662" dirty="0">
                <a:solidFill>
                  <a:schemeClr val="accent2">
                    <a:lumMod val="50000"/>
                  </a:schemeClr>
                </a:solidFill>
                <a:latin typeface="Arial Narrow" panose="020B0606020202030204" pitchFamily="34" charset="0"/>
                <a:cs typeface="Arial" pitchFamily="34" charset="0"/>
              </a:endParaRPr>
            </a:p>
          </p:txBody>
        </p:sp>
        <p:sp>
          <p:nvSpPr>
            <p:cNvPr id="137044" name="Line 74"/>
            <p:cNvSpPr>
              <a:spLocks noChangeShapeType="1"/>
            </p:cNvSpPr>
            <p:nvPr/>
          </p:nvSpPr>
          <p:spPr bwMode="auto">
            <a:xfrm>
              <a:off x="4470542" y="1486018"/>
              <a:ext cx="29308" cy="1466"/>
            </a:xfrm>
            <a:prstGeom prst="line">
              <a:avLst/>
            </a:prstGeom>
            <a:noFill/>
            <a:ln w="0">
              <a:solidFill>
                <a:srgbClr val="00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7045" name="Line 75"/>
            <p:cNvSpPr>
              <a:spLocks noChangeShapeType="1"/>
            </p:cNvSpPr>
            <p:nvPr/>
          </p:nvSpPr>
          <p:spPr bwMode="auto">
            <a:xfrm flipH="1">
              <a:off x="7842391" y="1486018"/>
              <a:ext cx="33704" cy="1466"/>
            </a:xfrm>
            <a:prstGeom prst="line">
              <a:avLst/>
            </a:prstGeom>
            <a:noFill/>
            <a:ln w="0">
              <a:solidFill>
                <a:srgbClr val="00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7046" name="Rectangle 76"/>
            <p:cNvSpPr>
              <a:spLocks noChangeArrowheads="1"/>
            </p:cNvSpPr>
            <p:nvPr/>
          </p:nvSpPr>
          <p:spPr bwMode="auto">
            <a:xfrm>
              <a:off x="4413392" y="1440592"/>
              <a:ext cx="32060" cy="8528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r>
                <a:rPr lang="en-US" sz="554" dirty="0">
                  <a:solidFill>
                    <a:schemeClr val="accent2">
                      <a:lumMod val="50000"/>
                    </a:schemeClr>
                  </a:solidFill>
                  <a:latin typeface="Arial Narrow" panose="020B0606020202030204" pitchFamily="34" charset="0"/>
                  <a:cs typeface="Arial" pitchFamily="34" charset="0"/>
                </a:rPr>
                <a:t>6</a:t>
              </a:r>
              <a:endParaRPr lang="en-US" sz="1662" dirty="0">
                <a:solidFill>
                  <a:schemeClr val="accent2">
                    <a:lumMod val="50000"/>
                  </a:schemeClr>
                </a:solidFill>
                <a:latin typeface="Arial Narrow" panose="020B0606020202030204" pitchFamily="34" charset="0"/>
                <a:cs typeface="Arial" pitchFamily="34" charset="0"/>
              </a:endParaRPr>
            </a:p>
          </p:txBody>
        </p:sp>
        <p:sp>
          <p:nvSpPr>
            <p:cNvPr id="137047" name="Line 77"/>
            <p:cNvSpPr>
              <a:spLocks noChangeShapeType="1"/>
            </p:cNvSpPr>
            <p:nvPr/>
          </p:nvSpPr>
          <p:spPr bwMode="auto">
            <a:xfrm>
              <a:off x="4470542" y="1572476"/>
              <a:ext cx="29308" cy="1466"/>
            </a:xfrm>
            <a:prstGeom prst="line">
              <a:avLst/>
            </a:prstGeom>
            <a:noFill/>
            <a:ln w="0">
              <a:solidFill>
                <a:srgbClr val="00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7048" name="Line 78"/>
            <p:cNvSpPr>
              <a:spLocks noChangeShapeType="1"/>
            </p:cNvSpPr>
            <p:nvPr/>
          </p:nvSpPr>
          <p:spPr bwMode="auto">
            <a:xfrm flipH="1">
              <a:off x="7842391" y="1572476"/>
              <a:ext cx="33704" cy="1466"/>
            </a:xfrm>
            <a:prstGeom prst="line">
              <a:avLst/>
            </a:prstGeom>
            <a:noFill/>
            <a:ln w="0">
              <a:solidFill>
                <a:srgbClr val="00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7049" name="Rectangle 79"/>
            <p:cNvSpPr>
              <a:spLocks noChangeArrowheads="1"/>
            </p:cNvSpPr>
            <p:nvPr/>
          </p:nvSpPr>
          <p:spPr bwMode="auto">
            <a:xfrm>
              <a:off x="4413392" y="1525584"/>
              <a:ext cx="32060" cy="8528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r>
                <a:rPr lang="en-US" sz="554" dirty="0">
                  <a:solidFill>
                    <a:schemeClr val="accent2">
                      <a:lumMod val="50000"/>
                    </a:schemeClr>
                  </a:solidFill>
                  <a:latin typeface="Arial Narrow" panose="020B0606020202030204" pitchFamily="34" charset="0"/>
                  <a:cs typeface="Arial" pitchFamily="34" charset="0"/>
                </a:rPr>
                <a:t>8</a:t>
              </a:r>
              <a:endParaRPr lang="en-US" sz="1662" dirty="0">
                <a:solidFill>
                  <a:schemeClr val="accent2">
                    <a:lumMod val="50000"/>
                  </a:schemeClr>
                </a:solidFill>
                <a:latin typeface="Arial Narrow" panose="020B0606020202030204" pitchFamily="34" charset="0"/>
                <a:cs typeface="Arial" pitchFamily="34" charset="0"/>
              </a:endParaRPr>
            </a:p>
          </p:txBody>
        </p:sp>
        <p:sp>
          <p:nvSpPr>
            <p:cNvPr id="137050" name="Line 80"/>
            <p:cNvSpPr>
              <a:spLocks noChangeShapeType="1"/>
            </p:cNvSpPr>
            <p:nvPr/>
          </p:nvSpPr>
          <p:spPr bwMode="auto">
            <a:xfrm>
              <a:off x="4470542" y="1663330"/>
              <a:ext cx="29308" cy="1466"/>
            </a:xfrm>
            <a:prstGeom prst="line">
              <a:avLst/>
            </a:prstGeom>
            <a:noFill/>
            <a:ln w="0">
              <a:solidFill>
                <a:srgbClr val="00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7051" name="Line 81"/>
            <p:cNvSpPr>
              <a:spLocks noChangeShapeType="1"/>
            </p:cNvSpPr>
            <p:nvPr/>
          </p:nvSpPr>
          <p:spPr bwMode="auto">
            <a:xfrm flipH="1">
              <a:off x="7842391" y="1663330"/>
              <a:ext cx="33704" cy="1466"/>
            </a:xfrm>
            <a:prstGeom prst="line">
              <a:avLst/>
            </a:prstGeom>
            <a:noFill/>
            <a:ln w="0">
              <a:solidFill>
                <a:srgbClr val="00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7052" name="Rectangle 82"/>
            <p:cNvSpPr>
              <a:spLocks noChangeArrowheads="1"/>
            </p:cNvSpPr>
            <p:nvPr/>
          </p:nvSpPr>
          <p:spPr bwMode="auto">
            <a:xfrm>
              <a:off x="4379688" y="1617903"/>
              <a:ext cx="64120" cy="8528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r>
                <a:rPr lang="en-US" sz="554" dirty="0">
                  <a:solidFill>
                    <a:schemeClr val="accent2">
                      <a:lumMod val="50000"/>
                    </a:schemeClr>
                  </a:solidFill>
                  <a:latin typeface="Arial Narrow" panose="020B0606020202030204" pitchFamily="34" charset="0"/>
                  <a:cs typeface="Arial" pitchFamily="34" charset="0"/>
                </a:rPr>
                <a:t>10</a:t>
              </a:r>
              <a:endParaRPr lang="en-US" sz="1662" dirty="0">
                <a:solidFill>
                  <a:schemeClr val="accent2">
                    <a:lumMod val="50000"/>
                  </a:schemeClr>
                </a:solidFill>
                <a:latin typeface="Arial Narrow" panose="020B0606020202030204" pitchFamily="34" charset="0"/>
                <a:cs typeface="Arial" pitchFamily="34" charset="0"/>
              </a:endParaRPr>
            </a:p>
          </p:txBody>
        </p:sp>
        <p:sp>
          <p:nvSpPr>
            <p:cNvPr id="137053" name="Line 83"/>
            <p:cNvSpPr>
              <a:spLocks noChangeShapeType="1"/>
            </p:cNvSpPr>
            <p:nvPr/>
          </p:nvSpPr>
          <p:spPr bwMode="auto">
            <a:xfrm>
              <a:off x="4470542" y="1732203"/>
              <a:ext cx="3405552" cy="1466"/>
            </a:xfrm>
            <a:prstGeom prst="line">
              <a:avLst/>
            </a:prstGeom>
            <a:noFill/>
            <a:ln w="0">
              <a:solidFill>
                <a:srgbClr val="00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7054" name="Line 84"/>
            <p:cNvSpPr>
              <a:spLocks noChangeShapeType="1"/>
            </p:cNvSpPr>
            <p:nvPr/>
          </p:nvSpPr>
          <p:spPr bwMode="auto">
            <a:xfrm>
              <a:off x="4470542" y="1245695"/>
              <a:ext cx="3405552" cy="1466"/>
            </a:xfrm>
            <a:prstGeom prst="line">
              <a:avLst/>
            </a:prstGeom>
            <a:noFill/>
            <a:ln w="0">
              <a:solidFill>
                <a:srgbClr val="00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7055" name="Line 85"/>
            <p:cNvSpPr>
              <a:spLocks noChangeShapeType="1"/>
            </p:cNvSpPr>
            <p:nvPr/>
          </p:nvSpPr>
          <p:spPr bwMode="auto">
            <a:xfrm>
              <a:off x="7876094" y="1245695"/>
              <a:ext cx="1466" cy="486508"/>
            </a:xfrm>
            <a:prstGeom prst="line">
              <a:avLst/>
            </a:prstGeom>
            <a:noFill/>
            <a:ln w="0">
              <a:solidFill>
                <a:srgbClr val="00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7056" name="Line 86"/>
            <p:cNvSpPr>
              <a:spLocks noChangeShapeType="1"/>
            </p:cNvSpPr>
            <p:nvPr/>
          </p:nvSpPr>
          <p:spPr bwMode="auto">
            <a:xfrm>
              <a:off x="4470542" y="1245695"/>
              <a:ext cx="1466" cy="486508"/>
            </a:xfrm>
            <a:prstGeom prst="line">
              <a:avLst/>
            </a:prstGeom>
            <a:noFill/>
            <a:ln w="0">
              <a:solidFill>
                <a:srgbClr val="00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7057" name="Rectangle 87"/>
            <p:cNvSpPr>
              <a:spLocks noChangeArrowheads="1"/>
            </p:cNvSpPr>
            <p:nvPr/>
          </p:nvSpPr>
          <p:spPr bwMode="auto">
            <a:xfrm>
              <a:off x="4464680" y="2151303"/>
              <a:ext cx="3411414" cy="482112"/>
            </a:xfrm>
            <a:prstGeom prst="rect">
              <a:avLst/>
            </a:prstGeom>
            <a:solidFill>
              <a:srgbClr val="FFFFFF"/>
            </a:solidFill>
            <a:ln w="9525">
              <a:noFill/>
              <a:miter lim="800000"/>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7058" name="Rectangle 88"/>
            <p:cNvSpPr>
              <a:spLocks noChangeArrowheads="1"/>
            </p:cNvSpPr>
            <p:nvPr/>
          </p:nvSpPr>
          <p:spPr bwMode="auto">
            <a:xfrm>
              <a:off x="4464680" y="2151303"/>
              <a:ext cx="3411414" cy="482112"/>
            </a:xfrm>
            <a:prstGeom prst="rect">
              <a:avLst/>
            </a:prstGeom>
            <a:noFill/>
            <a:ln w="0">
              <a:solidFill>
                <a:srgbClr val="FFFFFF"/>
              </a:solidFill>
              <a:prstDash val="solid"/>
              <a:miter lim="800000"/>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7059" name="Line 89"/>
            <p:cNvSpPr>
              <a:spLocks noChangeShapeType="1"/>
            </p:cNvSpPr>
            <p:nvPr/>
          </p:nvSpPr>
          <p:spPr bwMode="auto">
            <a:xfrm>
              <a:off x="4464680" y="2151303"/>
              <a:ext cx="3411414" cy="1466"/>
            </a:xfrm>
            <a:prstGeom prst="line">
              <a:avLst/>
            </a:prstGeom>
            <a:noFill/>
            <a:ln w="0">
              <a:solidFill>
                <a:srgbClr val="00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7060" name="Line 90"/>
            <p:cNvSpPr>
              <a:spLocks noChangeShapeType="1"/>
            </p:cNvSpPr>
            <p:nvPr/>
          </p:nvSpPr>
          <p:spPr bwMode="auto">
            <a:xfrm>
              <a:off x="4464680" y="2633415"/>
              <a:ext cx="3411414" cy="1466"/>
            </a:xfrm>
            <a:prstGeom prst="line">
              <a:avLst/>
            </a:prstGeom>
            <a:noFill/>
            <a:ln w="0">
              <a:solidFill>
                <a:srgbClr val="00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7061" name="Line 91"/>
            <p:cNvSpPr>
              <a:spLocks noChangeShapeType="1"/>
            </p:cNvSpPr>
            <p:nvPr/>
          </p:nvSpPr>
          <p:spPr bwMode="auto">
            <a:xfrm flipV="1">
              <a:off x="7876094" y="2151303"/>
              <a:ext cx="1466" cy="482112"/>
            </a:xfrm>
            <a:prstGeom prst="line">
              <a:avLst/>
            </a:prstGeom>
            <a:noFill/>
            <a:ln w="0">
              <a:solidFill>
                <a:srgbClr val="00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7062" name="Line 92"/>
            <p:cNvSpPr>
              <a:spLocks noChangeShapeType="1"/>
            </p:cNvSpPr>
            <p:nvPr/>
          </p:nvSpPr>
          <p:spPr bwMode="auto">
            <a:xfrm flipV="1">
              <a:off x="4464680" y="2151303"/>
              <a:ext cx="1466" cy="482112"/>
            </a:xfrm>
            <a:prstGeom prst="line">
              <a:avLst/>
            </a:prstGeom>
            <a:noFill/>
            <a:ln w="0">
              <a:solidFill>
                <a:srgbClr val="00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7063" name="Line 93"/>
            <p:cNvSpPr>
              <a:spLocks noChangeShapeType="1"/>
            </p:cNvSpPr>
            <p:nvPr/>
          </p:nvSpPr>
          <p:spPr bwMode="auto">
            <a:xfrm>
              <a:off x="4464680" y="2633415"/>
              <a:ext cx="3411414" cy="1466"/>
            </a:xfrm>
            <a:prstGeom prst="line">
              <a:avLst/>
            </a:prstGeom>
            <a:noFill/>
            <a:ln w="0">
              <a:solidFill>
                <a:srgbClr val="00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7064" name="Line 94"/>
            <p:cNvSpPr>
              <a:spLocks noChangeShapeType="1"/>
            </p:cNvSpPr>
            <p:nvPr/>
          </p:nvSpPr>
          <p:spPr bwMode="auto">
            <a:xfrm flipV="1">
              <a:off x="4464680" y="2151303"/>
              <a:ext cx="1466" cy="482112"/>
            </a:xfrm>
            <a:prstGeom prst="line">
              <a:avLst/>
            </a:prstGeom>
            <a:noFill/>
            <a:ln w="0">
              <a:solidFill>
                <a:srgbClr val="00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7065" name="Line 95"/>
            <p:cNvSpPr>
              <a:spLocks noChangeShapeType="1"/>
            </p:cNvSpPr>
            <p:nvPr/>
          </p:nvSpPr>
          <p:spPr bwMode="auto">
            <a:xfrm flipV="1">
              <a:off x="4940931" y="2599711"/>
              <a:ext cx="1466" cy="33704"/>
            </a:xfrm>
            <a:prstGeom prst="line">
              <a:avLst/>
            </a:prstGeom>
            <a:noFill/>
            <a:ln w="0">
              <a:solidFill>
                <a:srgbClr val="00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7066" name="Line 96"/>
            <p:cNvSpPr>
              <a:spLocks noChangeShapeType="1"/>
            </p:cNvSpPr>
            <p:nvPr/>
          </p:nvSpPr>
          <p:spPr bwMode="auto">
            <a:xfrm>
              <a:off x="4940931" y="2151303"/>
              <a:ext cx="1466" cy="29308"/>
            </a:xfrm>
            <a:prstGeom prst="line">
              <a:avLst/>
            </a:prstGeom>
            <a:noFill/>
            <a:ln w="0">
              <a:solidFill>
                <a:srgbClr val="00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7067" name="Rectangle 97"/>
            <p:cNvSpPr>
              <a:spLocks noChangeArrowheads="1"/>
            </p:cNvSpPr>
            <p:nvPr/>
          </p:nvSpPr>
          <p:spPr bwMode="auto">
            <a:xfrm>
              <a:off x="4923346" y="2650999"/>
              <a:ext cx="32060" cy="8528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r>
                <a:rPr lang="en-US" sz="554" dirty="0">
                  <a:solidFill>
                    <a:schemeClr val="accent2">
                      <a:lumMod val="50000"/>
                    </a:schemeClr>
                  </a:solidFill>
                  <a:latin typeface="Arial Narrow" panose="020B0606020202030204" pitchFamily="34" charset="0"/>
                  <a:cs typeface="Arial" pitchFamily="34" charset="0"/>
                </a:rPr>
                <a:t>5</a:t>
              </a:r>
              <a:endParaRPr lang="en-US" sz="1662" dirty="0">
                <a:solidFill>
                  <a:schemeClr val="accent2">
                    <a:lumMod val="50000"/>
                  </a:schemeClr>
                </a:solidFill>
                <a:latin typeface="Arial Narrow" panose="020B0606020202030204" pitchFamily="34" charset="0"/>
                <a:cs typeface="Arial" pitchFamily="34" charset="0"/>
              </a:endParaRPr>
            </a:p>
          </p:txBody>
        </p:sp>
        <p:sp>
          <p:nvSpPr>
            <p:cNvPr id="137068" name="Line 98"/>
            <p:cNvSpPr>
              <a:spLocks noChangeShapeType="1"/>
            </p:cNvSpPr>
            <p:nvPr/>
          </p:nvSpPr>
          <p:spPr bwMode="auto">
            <a:xfrm flipV="1">
              <a:off x="5474330" y="2599711"/>
              <a:ext cx="1466" cy="33704"/>
            </a:xfrm>
            <a:prstGeom prst="line">
              <a:avLst/>
            </a:prstGeom>
            <a:noFill/>
            <a:ln w="0">
              <a:solidFill>
                <a:srgbClr val="00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7069" name="Line 99"/>
            <p:cNvSpPr>
              <a:spLocks noChangeShapeType="1"/>
            </p:cNvSpPr>
            <p:nvPr/>
          </p:nvSpPr>
          <p:spPr bwMode="auto">
            <a:xfrm>
              <a:off x="5474330" y="2151303"/>
              <a:ext cx="1466" cy="29308"/>
            </a:xfrm>
            <a:prstGeom prst="line">
              <a:avLst/>
            </a:prstGeom>
            <a:noFill/>
            <a:ln w="0">
              <a:solidFill>
                <a:srgbClr val="00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7070" name="Rectangle 100"/>
            <p:cNvSpPr>
              <a:spLocks noChangeArrowheads="1"/>
            </p:cNvSpPr>
            <p:nvPr/>
          </p:nvSpPr>
          <p:spPr bwMode="auto">
            <a:xfrm>
              <a:off x="5439161" y="2650999"/>
              <a:ext cx="64120" cy="8528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r>
                <a:rPr lang="en-US" sz="554" dirty="0">
                  <a:solidFill>
                    <a:schemeClr val="accent2">
                      <a:lumMod val="50000"/>
                    </a:schemeClr>
                  </a:solidFill>
                  <a:latin typeface="Arial Narrow" panose="020B0606020202030204" pitchFamily="34" charset="0"/>
                  <a:cs typeface="Arial" pitchFamily="34" charset="0"/>
                </a:rPr>
                <a:t>10</a:t>
              </a:r>
              <a:endParaRPr lang="en-US" sz="1662" dirty="0">
                <a:solidFill>
                  <a:schemeClr val="accent2">
                    <a:lumMod val="50000"/>
                  </a:schemeClr>
                </a:solidFill>
                <a:latin typeface="Arial Narrow" panose="020B0606020202030204" pitchFamily="34" charset="0"/>
                <a:cs typeface="Arial" pitchFamily="34" charset="0"/>
              </a:endParaRPr>
            </a:p>
          </p:txBody>
        </p:sp>
        <p:sp>
          <p:nvSpPr>
            <p:cNvPr id="137071" name="Line 101"/>
            <p:cNvSpPr>
              <a:spLocks noChangeShapeType="1"/>
            </p:cNvSpPr>
            <p:nvPr/>
          </p:nvSpPr>
          <p:spPr bwMode="auto">
            <a:xfrm flipV="1">
              <a:off x="6007730" y="2599711"/>
              <a:ext cx="1466" cy="33704"/>
            </a:xfrm>
            <a:prstGeom prst="line">
              <a:avLst/>
            </a:prstGeom>
            <a:noFill/>
            <a:ln w="0">
              <a:solidFill>
                <a:srgbClr val="00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7072" name="Line 102"/>
            <p:cNvSpPr>
              <a:spLocks noChangeShapeType="1"/>
            </p:cNvSpPr>
            <p:nvPr/>
          </p:nvSpPr>
          <p:spPr bwMode="auto">
            <a:xfrm>
              <a:off x="6007730" y="2151303"/>
              <a:ext cx="1466" cy="29308"/>
            </a:xfrm>
            <a:prstGeom prst="line">
              <a:avLst/>
            </a:prstGeom>
            <a:noFill/>
            <a:ln w="0">
              <a:solidFill>
                <a:srgbClr val="00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7073" name="Rectangle 103"/>
            <p:cNvSpPr>
              <a:spLocks noChangeArrowheads="1"/>
            </p:cNvSpPr>
            <p:nvPr/>
          </p:nvSpPr>
          <p:spPr bwMode="auto">
            <a:xfrm>
              <a:off x="5972561" y="2650999"/>
              <a:ext cx="64120" cy="8528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r>
                <a:rPr lang="en-US" sz="554" dirty="0">
                  <a:solidFill>
                    <a:schemeClr val="accent2">
                      <a:lumMod val="50000"/>
                    </a:schemeClr>
                  </a:solidFill>
                  <a:latin typeface="Arial Narrow" panose="020B0606020202030204" pitchFamily="34" charset="0"/>
                  <a:cs typeface="Arial" pitchFamily="34" charset="0"/>
                </a:rPr>
                <a:t>15</a:t>
              </a:r>
              <a:endParaRPr lang="en-US" sz="1662" dirty="0">
                <a:solidFill>
                  <a:schemeClr val="accent2">
                    <a:lumMod val="50000"/>
                  </a:schemeClr>
                </a:solidFill>
                <a:latin typeface="Arial Narrow" panose="020B0606020202030204" pitchFamily="34" charset="0"/>
                <a:cs typeface="Arial" pitchFamily="34" charset="0"/>
              </a:endParaRPr>
            </a:p>
          </p:txBody>
        </p:sp>
        <p:sp>
          <p:nvSpPr>
            <p:cNvPr id="137074" name="Line 104"/>
            <p:cNvSpPr>
              <a:spLocks noChangeShapeType="1"/>
            </p:cNvSpPr>
            <p:nvPr/>
          </p:nvSpPr>
          <p:spPr bwMode="auto">
            <a:xfrm flipV="1">
              <a:off x="6546991" y="2599711"/>
              <a:ext cx="1466" cy="33704"/>
            </a:xfrm>
            <a:prstGeom prst="line">
              <a:avLst/>
            </a:prstGeom>
            <a:noFill/>
            <a:ln w="0">
              <a:solidFill>
                <a:srgbClr val="00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7075" name="Line 105"/>
            <p:cNvSpPr>
              <a:spLocks noChangeShapeType="1"/>
            </p:cNvSpPr>
            <p:nvPr/>
          </p:nvSpPr>
          <p:spPr bwMode="auto">
            <a:xfrm>
              <a:off x="6546991" y="2151303"/>
              <a:ext cx="1466" cy="29308"/>
            </a:xfrm>
            <a:prstGeom prst="line">
              <a:avLst/>
            </a:prstGeom>
            <a:noFill/>
            <a:ln w="0">
              <a:solidFill>
                <a:srgbClr val="00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7076" name="Rectangle 106"/>
            <p:cNvSpPr>
              <a:spLocks noChangeArrowheads="1"/>
            </p:cNvSpPr>
            <p:nvPr/>
          </p:nvSpPr>
          <p:spPr bwMode="auto">
            <a:xfrm>
              <a:off x="6511822" y="2650999"/>
              <a:ext cx="64120" cy="8528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r>
                <a:rPr lang="en-US" sz="554" dirty="0">
                  <a:solidFill>
                    <a:schemeClr val="accent2">
                      <a:lumMod val="50000"/>
                    </a:schemeClr>
                  </a:solidFill>
                  <a:latin typeface="Arial Narrow" panose="020B0606020202030204" pitchFamily="34" charset="0"/>
                  <a:cs typeface="Arial" pitchFamily="34" charset="0"/>
                </a:rPr>
                <a:t>20</a:t>
              </a:r>
              <a:endParaRPr lang="en-US" sz="1662" dirty="0">
                <a:solidFill>
                  <a:schemeClr val="accent2">
                    <a:lumMod val="50000"/>
                  </a:schemeClr>
                </a:solidFill>
                <a:latin typeface="Arial Narrow" panose="020B0606020202030204" pitchFamily="34" charset="0"/>
                <a:cs typeface="Arial" pitchFamily="34" charset="0"/>
              </a:endParaRPr>
            </a:p>
          </p:txBody>
        </p:sp>
        <p:sp>
          <p:nvSpPr>
            <p:cNvPr id="137077" name="Line 107"/>
            <p:cNvSpPr>
              <a:spLocks noChangeShapeType="1"/>
            </p:cNvSpPr>
            <p:nvPr/>
          </p:nvSpPr>
          <p:spPr bwMode="auto">
            <a:xfrm flipV="1">
              <a:off x="7078925" y="2599711"/>
              <a:ext cx="1466" cy="33704"/>
            </a:xfrm>
            <a:prstGeom prst="line">
              <a:avLst/>
            </a:prstGeom>
            <a:noFill/>
            <a:ln w="0">
              <a:solidFill>
                <a:srgbClr val="00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7078" name="Line 108"/>
            <p:cNvSpPr>
              <a:spLocks noChangeShapeType="1"/>
            </p:cNvSpPr>
            <p:nvPr/>
          </p:nvSpPr>
          <p:spPr bwMode="auto">
            <a:xfrm>
              <a:off x="7078925" y="2151303"/>
              <a:ext cx="1466" cy="29308"/>
            </a:xfrm>
            <a:prstGeom prst="line">
              <a:avLst/>
            </a:prstGeom>
            <a:noFill/>
            <a:ln w="0">
              <a:solidFill>
                <a:srgbClr val="00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7079" name="Rectangle 109"/>
            <p:cNvSpPr>
              <a:spLocks noChangeArrowheads="1"/>
            </p:cNvSpPr>
            <p:nvPr/>
          </p:nvSpPr>
          <p:spPr bwMode="auto">
            <a:xfrm>
              <a:off x="7045221" y="2650999"/>
              <a:ext cx="64120" cy="8528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r>
                <a:rPr lang="en-US" sz="554" dirty="0">
                  <a:solidFill>
                    <a:schemeClr val="accent2">
                      <a:lumMod val="50000"/>
                    </a:schemeClr>
                  </a:solidFill>
                  <a:latin typeface="Arial Narrow" panose="020B0606020202030204" pitchFamily="34" charset="0"/>
                  <a:cs typeface="Arial" pitchFamily="34" charset="0"/>
                </a:rPr>
                <a:t>25</a:t>
              </a:r>
              <a:endParaRPr lang="en-US" sz="1662" dirty="0">
                <a:solidFill>
                  <a:schemeClr val="accent2">
                    <a:lumMod val="50000"/>
                  </a:schemeClr>
                </a:solidFill>
                <a:latin typeface="Arial Narrow" panose="020B0606020202030204" pitchFamily="34" charset="0"/>
                <a:cs typeface="Arial" pitchFamily="34" charset="0"/>
              </a:endParaRPr>
            </a:p>
          </p:txBody>
        </p:sp>
        <p:sp>
          <p:nvSpPr>
            <p:cNvPr id="137080" name="Line 110"/>
            <p:cNvSpPr>
              <a:spLocks noChangeShapeType="1"/>
            </p:cNvSpPr>
            <p:nvPr/>
          </p:nvSpPr>
          <p:spPr bwMode="auto">
            <a:xfrm flipV="1">
              <a:off x="7618186" y="2599711"/>
              <a:ext cx="1466" cy="33704"/>
            </a:xfrm>
            <a:prstGeom prst="line">
              <a:avLst/>
            </a:prstGeom>
            <a:noFill/>
            <a:ln w="0">
              <a:solidFill>
                <a:srgbClr val="00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7081" name="Line 111"/>
            <p:cNvSpPr>
              <a:spLocks noChangeShapeType="1"/>
            </p:cNvSpPr>
            <p:nvPr/>
          </p:nvSpPr>
          <p:spPr bwMode="auto">
            <a:xfrm>
              <a:off x="7618186" y="2151303"/>
              <a:ext cx="1466" cy="29308"/>
            </a:xfrm>
            <a:prstGeom prst="line">
              <a:avLst/>
            </a:prstGeom>
            <a:noFill/>
            <a:ln w="0">
              <a:solidFill>
                <a:srgbClr val="00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7082" name="Rectangle 112"/>
            <p:cNvSpPr>
              <a:spLocks noChangeArrowheads="1"/>
            </p:cNvSpPr>
            <p:nvPr/>
          </p:nvSpPr>
          <p:spPr bwMode="auto">
            <a:xfrm>
              <a:off x="7584483" y="2650999"/>
              <a:ext cx="64120" cy="8528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r>
                <a:rPr lang="en-US" sz="554" dirty="0">
                  <a:solidFill>
                    <a:schemeClr val="accent2">
                      <a:lumMod val="50000"/>
                    </a:schemeClr>
                  </a:solidFill>
                  <a:latin typeface="Arial Narrow" panose="020B0606020202030204" pitchFamily="34" charset="0"/>
                  <a:cs typeface="Arial" pitchFamily="34" charset="0"/>
                </a:rPr>
                <a:t>30</a:t>
              </a:r>
              <a:endParaRPr lang="en-US" sz="1662" dirty="0">
                <a:solidFill>
                  <a:schemeClr val="accent2">
                    <a:lumMod val="50000"/>
                  </a:schemeClr>
                </a:solidFill>
                <a:latin typeface="Arial Narrow" panose="020B0606020202030204" pitchFamily="34" charset="0"/>
                <a:cs typeface="Arial" pitchFamily="34" charset="0"/>
              </a:endParaRPr>
            </a:p>
          </p:txBody>
        </p:sp>
        <p:sp>
          <p:nvSpPr>
            <p:cNvPr id="137083" name="Line 113"/>
            <p:cNvSpPr>
              <a:spLocks noChangeShapeType="1"/>
            </p:cNvSpPr>
            <p:nvPr/>
          </p:nvSpPr>
          <p:spPr bwMode="auto">
            <a:xfrm>
              <a:off x="4464680" y="2535233"/>
              <a:ext cx="35169" cy="1466"/>
            </a:xfrm>
            <a:prstGeom prst="line">
              <a:avLst/>
            </a:prstGeom>
            <a:noFill/>
            <a:ln w="0">
              <a:solidFill>
                <a:srgbClr val="00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7084" name="Line 114"/>
            <p:cNvSpPr>
              <a:spLocks noChangeShapeType="1"/>
            </p:cNvSpPr>
            <p:nvPr/>
          </p:nvSpPr>
          <p:spPr bwMode="auto">
            <a:xfrm flipH="1">
              <a:off x="7842391" y="2535233"/>
              <a:ext cx="33704" cy="1466"/>
            </a:xfrm>
            <a:prstGeom prst="line">
              <a:avLst/>
            </a:prstGeom>
            <a:noFill/>
            <a:ln w="0">
              <a:solidFill>
                <a:srgbClr val="00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7085" name="Rectangle 115"/>
            <p:cNvSpPr>
              <a:spLocks noChangeArrowheads="1"/>
            </p:cNvSpPr>
            <p:nvPr/>
          </p:nvSpPr>
          <p:spPr bwMode="auto">
            <a:xfrm>
              <a:off x="4389946" y="2489807"/>
              <a:ext cx="51296" cy="8528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r>
                <a:rPr lang="en-US" sz="554" dirty="0">
                  <a:solidFill>
                    <a:schemeClr val="accent2">
                      <a:lumMod val="50000"/>
                    </a:schemeClr>
                  </a:solidFill>
                  <a:latin typeface="Arial Narrow" panose="020B0606020202030204" pitchFamily="34" charset="0"/>
                  <a:cs typeface="Arial" pitchFamily="34" charset="0"/>
                </a:rPr>
                <a:t>-2</a:t>
              </a:r>
              <a:endParaRPr lang="en-US" sz="1662" dirty="0">
                <a:solidFill>
                  <a:schemeClr val="accent2">
                    <a:lumMod val="50000"/>
                  </a:schemeClr>
                </a:solidFill>
                <a:latin typeface="Arial Narrow" panose="020B0606020202030204" pitchFamily="34" charset="0"/>
                <a:cs typeface="Arial" pitchFamily="34" charset="0"/>
              </a:endParaRPr>
            </a:p>
          </p:txBody>
        </p:sp>
        <p:sp>
          <p:nvSpPr>
            <p:cNvPr id="137086" name="Line 116"/>
            <p:cNvSpPr>
              <a:spLocks noChangeShapeType="1"/>
            </p:cNvSpPr>
            <p:nvPr/>
          </p:nvSpPr>
          <p:spPr bwMode="auto">
            <a:xfrm>
              <a:off x="4464680" y="2415072"/>
              <a:ext cx="35169" cy="1466"/>
            </a:xfrm>
            <a:prstGeom prst="line">
              <a:avLst/>
            </a:prstGeom>
            <a:noFill/>
            <a:ln w="0">
              <a:solidFill>
                <a:srgbClr val="00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7087" name="Line 117"/>
            <p:cNvSpPr>
              <a:spLocks noChangeShapeType="1"/>
            </p:cNvSpPr>
            <p:nvPr/>
          </p:nvSpPr>
          <p:spPr bwMode="auto">
            <a:xfrm flipH="1">
              <a:off x="7842391" y="2415072"/>
              <a:ext cx="33704" cy="1466"/>
            </a:xfrm>
            <a:prstGeom prst="line">
              <a:avLst/>
            </a:prstGeom>
            <a:noFill/>
            <a:ln w="0">
              <a:solidFill>
                <a:srgbClr val="00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7088" name="Rectangle 118"/>
            <p:cNvSpPr>
              <a:spLocks noChangeArrowheads="1"/>
            </p:cNvSpPr>
            <p:nvPr/>
          </p:nvSpPr>
          <p:spPr bwMode="auto">
            <a:xfrm>
              <a:off x="4413392" y="2369646"/>
              <a:ext cx="32060" cy="8528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r>
                <a:rPr lang="en-US" sz="554" dirty="0">
                  <a:solidFill>
                    <a:schemeClr val="accent2">
                      <a:lumMod val="50000"/>
                    </a:schemeClr>
                  </a:solidFill>
                  <a:latin typeface="Arial Narrow" panose="020B0606020202030204" pitchFamily="34" charset="0"/>
                  <a:cs typeface="Arial" pitchFamily="34" charset="0"/>
                </a:rPr>
                <a:t>0</a:t>
              </a:r>
              <a:endParaRPr lang="en-US" sz="1662" dirty="0">
                <a:solidFill>
                  <a:schemeClr val="accent2">
                    <a:lumMod val="50000"/>
                  </a:schemeClr>
                </a:solidFill>
                <a:latin typeface="Arial Narrow" panose="020B0606020202030204" pitchFamily="34" charset="0"/>
                <a:cs typeface="Arial" pitchFamily="34" charset="0"/>
              </a:endParaRPr>
            </a:p>
          </p:txBody>
        </p:sp>
        <p:sp>
          <p:nvSpPr>
            <p:cNvPr id="137089" name="Line 119"/>
            <p:cNvSpPr>
              <a:spLocks noChangeShapeType="1"/>
            </p:cNvSpPr>
            <p:nvPr/>
          </p:nvSpPr>
          <p:spPr bwMode="auto">
            <a:xfrm>
              <a:off x="4464680" y="2294910"/>
              <a:ext cx="35169" cy="1466"/>
            </a:xfrm>
            <a:prstGeom prst="line">
              <a:avLst/>
            </a:prstGeom>
            <a:noFill/>
            <a:ln w="0">
              <a:solidFill>
                <a:srgbClr val="00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7090" name="Line 120"/>
            <p:cNvSpPr>
              <a:spLocks noChangeShapeType="1"/>
            </p:cNvSpPr>
            <p:nvPr/>
          </p:nvSpPr>
          <p:spPr bwMode="auto">
            <a:xfrm flipH="1">
              <a:off x="7842391" y="2294910"/>
              <a:ext cx="33704" cy="1466"/>
            </a:xfrm>
            <a:prstGeom prst="line">
              <a:avLst/>
            </a:prstGeom>
            <a:noFill/>
            <a:ln w="0">
              <a:solidFill>
                <a:srgbClr val="00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7091" name="Rectangle 121"/>
            <p:cNvSpPr>
              <a:spLocks noChangeArrowheads="1"/>
            </p:cNvSpPr>
            <p:nvPr/>
          </p:nvSpPr>
          <p:spPr bwMode="auto">
            <a:xfrm>
              <a:off x="4413392" y="2249484"/>
              <a:ext cx="32060" cy="8528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r>
                <a:rPr lang="en-US" sz="554" dirty="0">
                  <a:solidFill>
                    <a:schemeClr val="accent2">
                      <a:lumMod val="50000"/>
                    </a:schemeClr>
                  </a:solidFill>
                  <a:latin typeface="Arial Narrow" panose="020B0606020202030204" pitchFamily="34" charset="0"/>
                  <a:cs typeface="Arial" pitchFamily="34" charset="0"/>
                </a:rPr>
                <a:t>2</a:t>
              </a:r>
              <a:endParaRPr lang="en-US" sz="1662" dirty="0">
                <a:solidFill>
                  <a:schemeClr val="accent2">
                    <a:lumMod val="50000"/>
                  </a:schemeClr>
                </a:solidFill>
                <a:latin typeface="Arial Narrow" panose="020B0606020202030204" pitchFamily="34" charset="0"/>
                <a:cs typeface="Arial" pitchFamily="34" charset="0"/>
              </a:endParaRPr>
            </a:p>
          </p:txBody>
        </p:sp>
        <p:sp>
          <p:nvSpPr>
            <p:cNvPr id="137092" name="Line 122"/>
            <p:cNvSpPr>
              <a:spLocks noChangeShapeType="1"/>
            </p:cNvSpPr>
            <p:nvPr/>
          </p:nvSpPr>
          <p:spPr bwMode="auto">
            <a:xfrm>
              <a:off x="4464680" y="2174749"/>
              <a:ext cx="35169" cy="1466"/>
            </a:xfrm>
            <a:prstGeom prst="line">
              <a:avLst/>
            </a:prstGeom>
            <a:noFill/>
            <a:ln w="0">
              <a:solidFill>
                <a:srgbClr val="00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7093" name="Line 123"/>
            <p:cNvSpPr>
              <a:spLocks noChangeShapeType="1"/>
            </p:cNvSpPr>
            <p:nvPr/>
          </p:nvSpPr>
          <p:spPr bwMode="auto">
            <a:xfrm flipH="1">
              <a:off x="7842391" y="2174749"/>
              <a:ext cx="33704" cy="1466"/>
            </a:xfrm>
            <a:prstGeom prst="line">
              <a:avLst/>
            </a:prstGeom>
            <a:noFill/>
            <a:ln w="0">
              <a:solidFill>
                <a:srgbClr val="00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7094" name="Rectangle 124"/>
            <p:cNvSpPr>
              <a:spLocks noChangeArrowheads="1"/>
            </p:cNvSpPr>
            <p:nvPr/>
          </p:nvSpPr>
          <p:spPr bwMode="auto">
            <a:xfrm>
              <a:off x="4413392" y="2127857"/>
              <a:ext cx="32060" cy="8528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r>
                <a:rPr lang="en-US" sz="554" dirty="0">
                  <a:solidFill>
                    <a:schemeClr val="accent2">
                      <a:lumMod val="50000"/>
                    </a:schemeClr>
                  </a:solidFill>
                  <a:latin typeface="Arial Narrow" panose="020B0606020202030204" pitchFamily="34" charset="0"/>
                  <a:cs typeface="Arial" pitchFamily="34" charset="0"/>
                </a:rPr>
                <a:t>4</a:t>
              </a:r>
              <a:endParaRPr lang="en-US" sz="1662" dirty="0">
                <a:solidFill>
                  <a:schemeClr val="accent2">
                    <a:lumMod val="50000"/>
                  </a:schemeClr>
                </a:solidFill>
                <a:latin typeface="Arial Narrow" panose="020B0606020202030204" pitchFamily="34" charset="0"/>
                <a:cs typeface="Arial" pitchFamily="34" charset="0"/>
              </a:endParaRPr>
            </a:p>
          </p:txBody>
        </p:sp>
        <p:sp>
          <p:nvSpPr>
            <p:cNvPr id="137095" name="Line 125"/>
            <p:cNvSpPr>
              <a:spLocks noChangeShapeType="1"/>
            </p:cNvSpPr>
            <p:nvPr/>
          </p:nvSpPr>
          <p:spPr bwMode="auto">
            <a:xfrm>
              <a:off x="4464680" y="2151303"/>
              <a:ext cx="3411414" cy="1466"/>
            </a:xfrm>
            <a:prstGeom prst="line">
              <a:avLst/>
            </a:prstGeom>
            <a:noFill/>
            <a:ln w="0">
              <a:solidFill>
                <a:srgbClr val="00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7096" name="Line 126"/>
            <p:cNvSpPr>
              <a:spLocks noChangeShapeType="1"/>
            </p:cNvSpPr>
            <p:nvPr/>
          </p:nvSpPr>
          <p:spPr bwMode="auto">
            <a:xfrm>
              <a:off x="4464680" y="2633415"/>
              <a:ext cx="3411414" cy="1466"/>
            </a:xfrm>
            <a:prstGeom prst="line">
              <a:avLst/>
            </a:prstGeom>
            <a:noFill/>
            <a:ln w="0">
              <a:solidFill>
                <a:srgbClr val="00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7097" name="Line 127"/>
            <p:cNvSpPr>
              <a:spLocks noChangeShapeType="1"/>
            </p:cNvSpPr>
            <p:nvPr/>
          </p:nvSpPr>
          <p:spPr bwMode="auto">
            <a:xfrm flipV="1">
              <a:off x="7876094" y="2151303"/>
              <a:ext cx="1466" cy="482112"/>
            </a:xfrm>
            <a:prstGeom prst="line">
              <a:avLst/>
            </a:prstGeom>
            <a:noFill/>
            <a:ln w="0">
              <a:solidFill>
                <a:srgbClr val="00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7098" name="Line 128"/>
            <p:cNvSpPr>
              <a:spLocks noChangeShapeType="1"/>
            </p:cNvSpPr>
            <p:nvPr/>
          </p:nvSpPr>
          <p:spPr bwMode="auto">
            <a:xfrm flipV="1">
              <a:off x="4464680" y="2151303"/>
              <a:ext cx="1466" cy="482112"/>
            </a:xfrm>
            <a:prstGeom prst="line">
              <a:avLst/>
            </a:prstGeom>
            <a:noFill/>
            <a:ln w="0">
              <a:solidFill>
                <a:srgbClr val="00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7099" name="Rectangle 129"/>
            <p:cNvSpPr>
              <a:spLocks noChangeArrowheads="1"/>
            </p:cNvSpPr>
            <p:nvPr/>
          </p:nvSpPr>
          <p:spPr bwMode="auto">
            <a:xfrm>
              <a:off x="4464685" y="2415081"/>
              <a:ext cx="86458" cy="126023"/>
            </a:xfrm>
            <a:prstGeom prst="rect">
              <a:avLst/>
            </a:prstGeom>
            <a:solidFill>
              <a:srgbClr val="000000"/>
            </a:solidFill>
            <a:ln w="9525">
              <a:noFill/>
              <a:miter lim="800000"/>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7100" name="Rectangle 130"/>
            <p:cNvSpPr>
              <a:spLocks noChangeArrowheads="1"/>
            </p:cNvSpPr>
            <p:nvPr/>
          </p:nvSpPr>
          <p:spPr bwMode="auto">
            <a:xfrm>
              <a:off x="4464685" y="2415081"/>
              <a:ext cx="86458" cy="126023"/>
            </a:xfrm>
            <a:prstGeom prst="rect">
              <a:avLst/>
            </a:prstGeom>
            <a:noFill/>
            <a:ln w="0">
              <a:solidFill>
                <a:srgbClr val="000000"/>
              </a:solidFill>
              <a:prstDash val="solid"/>
              <a:miter lim="800000"/>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7101" name="Rectangle 131"/>
            <p:cNvSpPr>
              <a:spLocks noChangeArrowheads="1"/>
            </p:cNvSpPr>
            <p:nvPr/>
          </p:nvSpPr>
          <p:spPr bwMode="auto">
            <a:xfrm>
              <a:off x="4574585" y="2415081"/>
              <a:ext cx="84992" cy="126023"/>
            </a:xfrm>
            <a:prstGeom prst="rect">
              <a:avLst/>
            </a:prstGeom>
            <a:solidFill>
              <a:srgbClr val="000000"/>
            </a:solidFill>
            <a:ln w="9525">
              <a:noFill/>
              <a:miter lim="800000"/>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7102" name="Rectangle 132"/>
            <p:cNvSpPr>
              <a:spLocks noChangeArrowheads="1"/>
            </p:cNvSpPr>
            <p:nvPr/>
          </p:nvSpPr>
          <p:spPr bwMode="auto">
            <a:xfrm>
              <a:off x="4574585" y="2415081"/>
              <a:ext cx="84992" cy="126023"/>
            </a:xfrm>
            <a:prstGeom prst="rect">
              <a:avLst/>
            </a:prstGeom>
            <a:noFill/>
            <a:ln w="0">
              <a:solidFill>
                <a:srgbClr val="000000"/>
              </a:solidFill>
              <a:prstDash val="solid"/>
              <a:miter lim="800000"/>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7103" name="Rectangle 133"/>
            <p:cNvSpPr>
              <a:spLocks noChangeArrowheads="1"/>
            </p:cNvSpPr>
            <p:nvPr/>
          </p:nvSpPr>
          <p:spPr bwMode="auto">
            <a:xfrm>
              <a:off x="4683025" y="2415081"/>
              <a:ext cx="86458" cy="126023"/>
            </a:xfrm>
            <a:prstGeom prst="rect">
              <a:avLst/>
            </a:prstGeom>
            <a:solidFill>
              <a:srgbClr val="000000"/>
            </a:solidFill>
            <a:ln w="9525">
              <a:noFill/>
              <a:miter lim="800000"/>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7104" name="Rectangle 134"/>
            <p:cNvSpPr>
              <a:spLocks noChangeArrowheads="1"/>
            </p:cNvSpPr>
            <p:nvPr/>
          </p:nvSpPr>
          <p:spPr bwMode="auto">
            <a:xfrm>
              <a:off x="4683025" y="2415081"/>
              <a:ext cx="86458" cy="126023"/>
            </a:xfrm>
            <a:prstGeom prst="rect">
              <a:avLst/>
            </a:prstGeom>
            <a:noFill/>
            <a:ln w="0">
              <a:solidFill>
                <a:srgbClr val="000000"/>
              </a:solidFill>
              <a:prstDash val="solid"/>
              <a:miter lim="800000"/>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7105" name="Rectangle 135"/>
            <p:cNvSpPr>
              <a:spLocks noChangeArrowheads="1"/>
            </p:cNvSpPr>
            <p:nvPr/>
          </p:nvSpPr>
          <p:spPr bwMode="auto">
            <a:xfrm>
              <a:off x="4791466" y="2415081"/>
              <a:ext cx="80597" cy="126023"/>
            </a:xfrm>
            <a:prstGeom prst="rect">
              <a:avLst/>
            </a:prstGeom>
            <a:solidFill>
              <a:srgbClr val="000000"/>
            </a:solidFill>
            <a:ln w="9525">
              <a:noFill/>
              <a:miter lim="800000"/>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7106" name="Rectangle 136"/>
            <p:cNvSpPr>
              <a:spLocks noChangeArrowheads="1"/>
            </p:cNvSpPr>
            <p:nvPr/>
          </p:nvSpPr>
          <p:spPr bwMode="auto">
            <a:xfrm>
              <a:off x="4791466" y="2415081"/>
              <a:ext cx="80597" cy="126023"/>
            </a:xfrm>
            <a:prstGeom prst="rect">
              <a:avLst/>
            </a:prstGeom>
            <a:noFill/>
            <a:ln w="0">
              <a:solidFill>
                <a:srgbClr val="000000"/>
              </a:solidFill>
              <a:prstDash val="solid"/>
              <a:miter lim="800000"/>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7107" name="Rectangle 137"/>
            <p:cNvSpPr>
              <a:spLocks noChangeArrowheads="1"/>
            </p:cNvSpPr>
            <p:nvPr/>
          </p:nvSpPr>
          <p:spPr bwMode="auto">
            <a:xfrm>
              <a:off x="4895508" y="2415081"/>
              <a:ext cx="84992" cy="126023"/>
            </a:xfrm>
            <a:prstGeom prst="rect">
              <a:avLst/>
            </a:prstGeom>
            <a:solidFill>
              <a:srgbClr val="000000"/>
            </a:solidFill>
            <a:ln w="9525">
              <a:noFill/>
              <a:miter lim="800000"/>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7108" name="Rectangle 138"/>
            <p:cNvSpPr>
              <a:spLocks noChangeArrowheads="1"/>
            </p:cNvSpPr>
            <p:nvPr/>
          </p:nvSpPr>
          <p:spPr bwMode="auto">
            <a:xfrm>
              <a:off x="4895508" y="2415081"/>
              <a:ext cx="84992" cy="126023"/>
            </a:xfrm>
            <a:prstGeom prst="rect">
              <a:avLst/>
            </a:prstGeom>
            <a:noFill/>
            <a:ln w="0">
              <a:solidFill>
                <a:srgbClr val="000000"/>
              </a:solidFill>
              <a:prstDash val="solid"/>
              <a:miter lim="800000"/>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7109" name="Rectangle 139"/>
            <p:cNvSpPr>
              <a:spLocks noChangeArrowheads="1"/>
            </p:cNvSpPr>
            <p:nvPr/>
          </p:nvSpPr>
          <p:spPr bwMode="auto">
            <a:xfrm>
              <a:off x="5003942" y="2415081"/>
              <a:ext cx="86458" cy="126023"/>
            </a:xfrm>
            <a:prstGeom prst="rect">
              <a:avLst/>
            </a:prstGeom>
            <a:solidFill>
              <a:srgbClr val="000000"/>
            </a:solidFill>
            <a:ln w="9525">
              <a:noFill/>
              <a:miter lim="800000"/>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7110" name="Rectangle 140"/>
            <p:cNvSpPr>
              <a:spLocks noChangeArrowheads="1"/>
            </p:cNvSpPr>
            <p:nvPr/>
          </p:nvSpPr>
          <p:spPr bwMode="auto">
            <a:xfrm>
              <a:off x="5003942" y="2415081"/>
              <a:ext cx="86458" cy="126023"/>
            </a:xfrm>
            <a:prstGeom prst="rect">
              <a:avLst/>
            </a:prstGeom>
            <a:noFill/>
            <a:ln w="0">
              <a:solidFill>
                <a:srgbClr val="000000"/>
              </a:solidFill>
              <a:prstDash val="solid"/>
              <a:miter lim="800000"/>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7111" name="Rectangle 141"/>
            <p:cNvSpPr>
              <a:spLocks noChangeArrowheads="1"/>
            </p:cNvSpPr>
            <p:nvPr/>
          </p:nvSpPr>
          <p:spPr bwMode="auto">
            <a:xfrm>
              <a:off x="5112385" y="2415081"/>
              <a:ext cx="86458" cy="126023"/>
            </a:xfrm>
            <a:prstGeom prst="rect">
              <a:avLst/>
            </a:prstGeom>
            <a:solidFill>
              <a:srgbClr val="000000"/>
            </a:solidFill>
            <a:ln w="9525">
              <a:noFill/>
              <a:miter lim="800000"/>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7112" name="Rectangle 142"/>
            <p:cNvSpPr>
              <a:spLocks noChangeArrowheads="1"/>
            </p:cNvSpPr>
            <p:nvPr/>
          </p:nvSpPr>
          <p:spPr bwMode="auto">
            <a:xfrm>
              <a:off x="5112385" y="2415081"/>
              <a:ext cx="86458" cy="126023"/>
            </a:xfrm>
            <a:prstGeom prst="rect">
              <a:avLst/>
            </a:prstGeom>
            <a:noFill/>
            <a:ln w="0">
              <a:solidFill>
                <a:srgbClr val="000000"/>
              </a:solidFill>
              <a:prstDash val="solid"/>
              <a:miter lim="800000"/>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7113" name="Rectangle 143"/>
            <p:cNvSpPr>
              <a:spLocks noChangeArrowheads="1"/>
            </p:cNvSpPr>
            <p:nvPr/>
          </p:nvSpPr>
          <p:spPr bwMode="auto">
            <a:xfrm>
              <a:off x="5216425" y="2415081"/>
              <a:ext cx="86458" cy="126023"/>
            </a:xfrm>
            <a:prstGeom prst="rect">
              <a:avLst/>
            </a:prstGeom>
            <a:solidFill>
              <a:srgbClr val="000000"/>
            </a:solidFill>
            <a:ln w="9525">
              <a:noFill/>
              <a:miter lim="800000"/>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7114" name="Rectangle 144"/>
            <p:cNvSpPr>
              <a:spLocks noChangeArrowheads="1"/>
            </p:cNvSpPr>
            <p:nvPr/>
          </p:nvSpPr>
          <p:spPr bwMode="auto">
            <a:xfrm>
              <a:off x="5216425" y="2415081"/>
              <a:ext cx="86458" cy="126023"/>
            </a:xfrm>
            <a:prstGeom prst="rect">
              <a:avLst/>
            </a:prstGeom>
            <a:noFill/>
            <a:ln w="0">
              <a:solidFill>
                <a:srgbClr val="000000"/>
              </a:solidFill>
              <a:prstDash val="solid"/>
              <a:miter lim="800000"/>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7115" name="Rectangle 145"/>
            <p:cNvSpPr>
              <a:spLocks noChangeArrowheads="1"/>
            </p:cNvSpPr>
            <p:nvPr/>
          </p:nvSpPr>
          <p:spPr bwMode="auto">
            <a:xfrm>
              <a:off x="5324861" y="2415081"/>
              <a:ext cx="86458" cy="126023"/>
            </a:xfrm>
            <a:prstGeom prst="rect">
              <a:avLst/>
            </a:prstGeom>
            <a:solidFill>
              <a:srgbClr val="000000"/>
            </a:solidFill>
            <a:ln w="9525">
              <a:noFill/>
              <a:miter lim="800000"/>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7116" name="Rectangle 146"/>
            <p:cNvSpPr>
              <a:spLocks noChangeArrowheads="1"/>
            </p:cNvSpPr>
            <p:nvPr/>
          </p:nvSpPr>
          <p:spPr bwMode="auto">
            <a:xfrm>
              <a:off x="5324861" y="2415081"/>
              <a:ext cx="86458" cy="126023"/>
            </a:xfrm>
            <a:prstGeom prst="rect">
              <a:avLst/>
            </a:prstGeom>
            <a:noFill/>
            <a:ln w="0">
              <a:solidFill>
                <a:srgbClr val="000000"/>
              </a:solidFill>
              <a:prstDash val="solid"/>
              <a:miter lim="800000"/>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7117" name="Rectangle 147"/>
            <p:cNvSpPr>
              <a:spLocks noChangeArrowheads="1"/>
            </p:cNvSpPr>
            <p:nvPr/>
          </p:nvSpPr>
          <p:spPr bwMode="auto">
            <a:xfrm>
              <a:off x="5434766" y="2415081"/>
              <a:ext cx="84992" cy="126023"/>
            </a:xfrm>
            <a:prstGeom prst="rect">
              <a:avLst/>
            </a:prstGeom>
            <a:solidFill>
              <a:srgbClr val="000000"/>
            </a:solidFill>
            <a:ln w="9525">
              <a:noFill/>
              <a:miter lim="800000"/>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7118" name="Rectangle 148"/>
            <p:cNvSpPr>
              <a:spLocks noChangeArrowheads="1"/>
            </p:cNvSpPr>
            <p:nvPr/>
          </p:nvSpPr>
          <p:spPr bwMode="auto">
            <a:xfrm>
              <a:off x="5434766" y="2415081"/>
              <a:ext cx="84992" cy="126023"/>
            </a:xfrm>
            <a:prstGeom prst="rect">
              <a:avLst/>
            </a:prstGeom>
            <a:noFill/>
            <a:ln w="0">
              <a:solidFill>
                <a:srgbClr val="000000"/>
              </a:solidFill>
              <a:prstDash val="solid"/>
              <a:miter lim="800000"/>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7119" name="Rectangle 149"/>
            <p:cNvSpPr>
              <a:spLocks noChangeArrowheads="1"/>
            </p:cNvSpPr>
            <p:nvPr/>
          </p:nvSpPr>
          <p:spPr bwMode="auto">
            <a:xfrm>
              <a:off x="5537341" y="2415081"/>
              <a:ext cx="86458" cy="126023"/>
            </a:xfrm>
            <a:prstGeom prst="rect">
              <a:avLst/>
            </a:prstGeom>
            <a:solidFill>
              <a:srgbClr val="000000"/>
            </a:solidFill>
            <a:ln w="9525">
              <a:noFill/>
              <a:miter lim="800000"/>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7120" name="Rectangle 150"/>
            <p:cNvSpPr>
              <a:spLocks noChangeArrowheads="1"/>
            </p:cNvSpPr>
            <p:nvPr/>
          </p:nvSpPr>
          <p:spPr bwMode="auto">
            <a:xfrm>
              <a:off x="5537341" y="2415081"/>
              <a:ext cx="86458" cy="126023"/>
            </a:xfrm>
            <a:prstGeom prst="rect">
              <a:avLst/>
            </a:prstGeom>
            <a:noFill/>
            <a:ln w="0">
              <a:solidFill>
                <a:srgbClr val="000000"/>
              </a:solidFill>
              <a:prstDash val="solid"/>
              <a:miter lim="800000"/>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7121" name="Rectangle 151"/>
            <p:cNvSpPr>
              <a:spLocks noChangeArrowheads="1"/>
            </p:cNvSpPr>
            <p:nvPr/>
          </p:nvSpPr>
          <p:spPr bwMode="auto">
            <a:xfrm>
              <a:off x="5645784" y="2415080"/>
              <a:ext cx="86458" cy="189035"/>
            </a:xfrm>
            <a:prstGeom prst="rect">
              <a:avLst/>
            </a:prstGeom>
            <a:solidFill>
              <a:srgbClr val="000000"/>
            </a:solidFill>
            <a:ln w="9525">
              <a:noFill/>
              <a:miter lim="800000"/>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7122" name="Rectangle 152"/>
            <p:cNvSpPr>
              <a:spLocks noChangeArrowheads="1"/>
            </p:cNvSpPr>
            <p:nvPr/>
          </p:nvSpPr>
          <p:spPr bwMode="auto">
            <a:xfrm>
              <a:off x="5645784" y="2415080"/>
              <a:ext cx="86458" cy="189035"/>
            </a:xfrm>
            <a:prstGeom prst="rect">
              <a:avLst/>
            </a:prstGeom>
            <a:noFill/>
            <a:ln w="0">
              <a:solidFill>
                <a:srgbClr val="000000"/>
              </a:solidFill>
              <a:prstDash val="solid"/>
              <a:miter lim="800000"/>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7123" name="Rectangle 153"/>
            <p:cNvSpPr>
              <a:spLocks noChangeArrowheads="1"/>
            </p:cNvSpPr>
            <p:nvPr/>
          </p:nvSpPr>
          <p:spPr bwMode="auto">
            <a:xfrm>
              <a:off x="5755684" y="2415081"/>
              <a:ext cx="84992" cy="126023"/>
            </a:xfrm>
            <a:prstGeom prst="rect">
              <a:avLst/>
            </a:prstGeom>
            <a:solidFill>
              <a:srgbClr val="000000"/>
            </a:solidFill>
            <a:ln w="9525">
              <a:noFill/>
              <a:miter lim="800000"/>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7124" name="Rectangle 154"/>
            <p:cNvSpPr>
              <a:spLocks noChangeArrowheads="1"/>
            </p:cNvSpPr>
            <p:nvPr/>
          </p:nvSpPr>
          <p:spPr bwMode="auto">
            <a:xfrm>
              <a:off x="5755684" y="2415081"/>
              <a:ext cx="84992" cy="126023"/>
            </a:xfrm>
            <a:prstGeom prst="rect">
              <a:avLst/>
            </a:prstGeom>
            <a:noFill/>
            <a:ln w="0">
              <a:solidFill>
                <a:srgbClr val="000000"/>
              </a:solidFill>
              <a:prstDash val="solid"/>
              <a:miter lim="800000"/>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7125" name="Rectangle 155"/>
            <p:cNvSpPr>
              <a:spLocks noChangeArrowheads="1"/>
            </p:cNvSpPr>
            <p:nvPr/>
          </p:nvSpPr>
          <p:spPr bwMode="auto">
            <a:xfrm>
              <a:off x="5858261" y="2415081"/>
              <a:ext cx="86458" cy="126023"/>
            </a:xfrm>
            <a:prstGeom prst="rect">
              <a:avLst/>
            </a:prstGeom>
            <a:solidFill>
              <a:srgbClr val="000000"/>
            </a:solidFill>
            <a:ln w="9525">
              <a:noFill/>
              <a:miter lim="800000"/>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7126" name="Rectangle 156"/>
            <p:cNvSpPr>
              <a:spLocks noChangeArrowheads="1"/>
            </p:cNvSpPr>
            <p:nvPr/>
          </p:nvSpPr>
          <p:spPr bwMode="auto">
            <a:xfrm>
              <a:off x="5858261" y="2415081"/>
              <a:ext cx="86458" cy="126023"/>
            </a:xfrm>
            <a:prstGeom prst="rect">
              <a:avLst/>
            </a:prstGeom>
            <a:noFill/>
            <a:ln w="0">
              <a:solidFill>
                <a:srgbClr val="000000"/>
              </a:solidFill>
              <a:prstDash val="solid"/>
              <a:miter lim="800000"/>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7127" name="Rectangle 157"/>
            <p:cNvSpPr>
              <a:spLocks noChangeArrowheads="1"/>
            </p:cNvSpPr>
            <p:nvPr/>
          </p:nvSpPr>
          <p:spPr bwMode="auto">
            <a:xfrm>
              <a:off x="5966701" y="2415081"/>
              <a:ext cx="86458" cy="126023"/>
            </a:xfrm>
            <a:prstGeom prst="rect">
              <a:avLst/>
            </a:prstGeom>
            <a:solidFill>
              <a:srgbClr val="000000"/>
            </a:solidFill>
            <a:ln w="9525">
              <a:noFill/>
              <a:miter lim="800000"/>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7128" name="Rectangle 158"/>
            <p:cNvSpPr>
              <a:spLocks noChangeArrowheads="1"/>
            </p:cNvSpPr>
            <p:nvPr/>
          </p:nvSpPr>
          <p:spPr bwMode="auto">
            <a:xfrm>
              <a:off x="5966701" y="2415081"/>
              <a:ext cx="86458" cy="126023"/>
            </a:xfrm>
            <a:prstGeom prst="rect">
              <a:avLst/>
            </a:prstGeom>
            <a:noFill/>
            <a:ln w="0">
              <a:solidFill>
                <a:srgbClr val="000000"/>
              </a:solidFill>
              <a:prstDash val="solid"/>
              <a:miter lim="800000"/>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7129" name="Rectangle 159"/>
            <p:cNvSpPr>
              <a:spLocks noChangeArrowheads="1"/>
            </p:cNvSpPr>
            <p:nvPr/>
          </p:nvSpPr>
          <p:spPr bwMode="auto">
            <a:xfrm>
              <a:off x="6076603" y="2415081"/>
              <a:ext cx="84992" cy="126023"/>
            </a:xfrm>
            <a:prstGeom prst="rect">
              <a:avLst/>
            </a:prstGeom>
            <a:solidFill>
              <a:srgbClr val="000000"/>
            </a:solidFill>
            <a:ln w="9525">
              <a:noFill/>
              <a:miter lim="800000"/>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7130" name="Rectangle 160"/>
            <p:cNvSpPr>
              <a:spLocks noChangeArrowheads="1"/>
            </p:cNvSpPr>
            <p:nvPr/>
          </p:nvSpPr>
          <p:spPr bwMode="auto">
            <a:xfrm>
              <a:off x="6076603" y="2415081"/>
              <a:ext cx="84992" cy="126023"/>
            </a:xfrm>
            <a:prstGeom prst="rect">
              <a:avLst/>
            </a:prstGeom>
            <a:noFill/>
            <a:ln w="0">
              <a:solidFill>
                <a:srgbClr val="000000"/>
              </a:solidFill>
              <a:prstDash val="solid"/>
              <a:miter lim="800000"/>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7131" name="Rectangle 161"/>
            <p:cNvSpPr>
              <a:spLocks noChangeArrowheads="1"/>
            </p:cNvSpPr>
            <p:nvPr/>
          </p:nvSpPr>
          <p:spPr bwMode="auto">
            <a:xfrm>
              <a:off x="6179184" y="2415081"/>
              <a:ext cx="86458" cy="126023"/>
            </a:xfrm>
            <a:prstGeom prst="rect">
              <a:avLst/>
            </a:prstGeom>
            <a:solidFill>
              <a:srgbClr val="000000"/>
            </a:solidFill>
            <a:ln w="9525">
              <a:noFill/>
              <a:miter lim="800000"/>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7132" name="Rectangle 162"/>
            <p:cNvSpPr>
              <a:spLocks noChangeArrowheads="1"/>
            </p:cNvSpPr>
            <p:nvPr/>
          </p:nvSpPr>
          <p:spPr bwMode="auto">
            <a:xfrm>
              <a:off x="6179184" y="2415081"/>
              <a:ext cx="86458" cy="126023"/>
            </a:xfrm>
            <a:prstGeom prst="rect">
              <a:avLst/>
            </a:prstGeom>
            <a:noFill/>
            <a:ln w="0">
              <a:solidFill>
                <a:srgbClr val="000000"/>
              </a:solidFill>
              <a:prstDash val="solid"/>
              <a:miter lim="800000"/>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7133" name="Rectangle 163"/>
            <p:cNvSpPr>
              <a:spLocks noChangeArrowheads="1"/>
            </p:cNvSpPr>
            <p:nvPr/>
          </p:nvSpPr>
          <p:spPr bwMode="auto">
            <a:xfrm>
              <a:off x="6287618" y="2415081"/>
              <a:ext cx="86458" cy="126023"/>
            </a:xfrm>
            <a:prstGeom prst="rect">
              <a:avLst/>
            </a:prstGeom>
            <a:solidFill>
              <a:srgbClr val="000000"/>
            </a:solidFill>
            <a:ln w="9525">
              <a:noFill/>
              <a:miter lim="800000"/>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7134" name="Rectangle 164"/>
            <p:cNvSpPr>
              <a:spLocks noChangeArrowheads="1"/>
            </p:cNvSpPr>
            <p:nvPr/>
          </p:nvSpPr>
          <p:spPr bwMode="auto">
            <a:xfrm>
              <a:off x="6287618" y="2415081"/>
              <a:ext cx="86458" cy="126023"/>
            </a:xfrm>
            <a:prstGeom prst="rect">
              <a:avLst/>
            </a:prstGeom>
            <a:noFill/>
            <a:ln w="0">
              <a:solidFill>
                <a:srgbClr val="000000"/>
              </a:solidFill>
              <a:prstDash val="solid"/>
              <a:miter lim="800000"/>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7135" name="Rectangle 165"/>
            <p:cNvSpPr>
              <a:spLocks noChangeArrowheads="1"/>
            </p:cNvSpPr>
            <p:nvPr/>
          </p:nvSpPr>
          <p:spPr bwMode="auto">
            <a:xfrm>
              <a:off x="6397525" y="2415081"/>
              <a:ext cx="86458" cy="126023"/>
            </a:xfrm>
            <a:prstGeom prst="rect">
              <a:avLst/>
            </a:prstGeom>
            <a:solidFill>
              <a:srgbClr val="000000"/>
            </a:solidFill>
            <a:ln w="9525">
              <a:noFill/>
              <a:miter lim="800000"/>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7136" name="Rectangle 166"/>
            <p:cNvSpPr>
              <a:spLocks noChangeArrowheads="1"/>
            </p:cNvSpPr>
            <p:nvPr/>
          </p:nvSpPr>
          <p:spPr bwMode="auto">
            <a:xfrm>
              <a:off x="6397525" y="2415081"/>
              <a:ext cx="86458" cy="126023"/>
            </a:xfrm>
            <a:prstGeom prst="rect">
              <a:avLst/>
            </a:prstGeom>
            <a:noFill/>
            <a:ln w="0">
              <a:solidFill>
                <a:srgbClr val="000000"/>
              </a:solidFill>
              <a:prstDash val="solid"/>
              <a:miter lim="800000"/>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7137" name="Rectangle 167"/>
            <p:cNvSpPr>
              <a:spLocks noChangeArrowheads="1"/>
            </p:cNvSpPr>
            <p:nvPr/>
          </p:nvSpPr>
          <p:spPr bwMode="auto">
            <a:xfrm>
              <a:off x="6500101" y="2415081"/>
              <a:ext cx="86458" cy="126023"/>
            </a:xfrm>
            <a:prstGeom prst="rect">
              <a:avLst/>
            </a:prstGeom>
            <a:solidFill>
              <a:srgbClr val="000000"/>
            </a:solidFill>
            <a:ln w="9525">
              <a:noFill/>
              <a:miter lim="800000"/>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7138" name="Rectangle 168"/>
            <p:cNvSpPr>
              <a:spLocks noChangeArrowheads="1"/>
            </p:cNvSpPr>
            <p:nvPr/>
          </p:nvSpPr>
          <p:spPr bwMode="auto">
            <a:xfrm>
              <a:off x="6500101" y="2415081"/>
              <a:ext cx="86458" cy="126023"/>
            </a:xfrm>
            <a:prstGeom prst="rect">
              <a:avLst/>
            </a:prstGeom>
            <a:noFill/>
            <a:ln w="0">
              <a:solidFill>
                <a:srgbClr val="000000"/>
              </a:solidFill>
              <a:prstDash val="solid"/>
              <a:miter lim="800000"/>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7139" name="Rectangle 169"/>
            <p:cNvSpPr>
              <a:spLocks noChangeArrowheads="1"/>
            </p:cNvSpPr>
            <p:nvPr/>
          </p:nvSpPr>
          <p:spPr bwMode="auto">
            <a:xfrm>
              <a:off x="6610003" y="2415072"/>
              <a:ext cx="84992" cy="68874"/>
            </a:xfrm>
            <a:prstGeom prst="rect">
              <a:avLst/>
            </a:prstGeom>
            <a:solidFill>
              <a:srgbClr val="000000"/>
            </a:solidFill>
            <a:ln w="9525">
              <a:noFill/>
              <a:miter lim="800000"/>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7140" name="Rectangle 170"/>
            <p:cNvSpPr>
              <a:spLocks noChangeArrowheads="1"/>
            </p:cNvSpPr>
            <p:nvPr/>
          </p:nvSpPr>
          <p:spPr bwMode="auto">
            <a:xfrm>
              <a:off x="6610003" y="2415072"/>
              <a:ext cx="84992" cy="68874"/>
            </a:xfrm>
            <a:prstGeom prst="rect">
              <a:avLst/>
            </a:prstGeom>
            <a:noFill/>
            <a:ln w="0">
              <a:solidFill>
                <a:srgbClr val="000000"/>
              </a:solidFill>
              <a:prstDash val="solid"/>
              <a:miter lim="800000"/>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7141" name="Rectangle 171"/>
            <p:cNvSpPr>
              <a:spLocks noChangeArrowheads="1"/>
            </p:cNvSpPr>
            <p:nvPr/>
          </p:nvSpPr>
          <p:spPr bwMode="auto">
            <a:xfrm>
              <a:off x="6718441" y="2415072"/>
              <a:ext cx="86458" cy="68874"/>
            </a:xfrm>
            <a:prstGeom prst="rect">
              <a:avLst/>
            </a:prstGeom>
            <a:solidFill>
              <a:srgbClr val="000000"/>
            </a:solidFill>
            <a:ln w="9525">
              <a:noFill/>
              <a:miter lim="800000"/>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7142" name="Rectangle 172"/>
            <p:cNvSpPr>
              <a:spLocks noChangeArrowheads="1"/>
            </p:cNvSpPr>
            <p:nvPr/>
          </p:nvSpPr>
          <p:spPr bwMode="auto">
            <a:xfrm>
              <a:off x="6718441" y="2415072"/>
              <a:ext cx="86458" cy="68874"/>
            </a:xfrm>
            <a:prstGeom prst="rect">
              <a:avLst/>
            </a:prstGeom>
            <a:noFill/>
            <a:ln w="0">
              <a:solidFill>
                <a:srgbClr val="000000"/>
              </a:solidFill>
              <a:prstDash val="solid"/>
              <a:miter lim="800000"/>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7143" name="Rectangle 173"/>
            <p:cNvSpPr>
              <a:spLocks noChangeArrowheads="1"/>
            </p:cNvSpPr>
            <p:nvPr/>
          </p:nvSpPr>
          <p:spPr bwMode="auto">
            <a:xfrm>
              <a:off x="6821018" y="2415072"/>
              <a:ext cx="86458" cy="68874"/>
            </a:xfrm>
            <a:prstGeom prst="rect">
              <a:avLst/>
            </a:prstGeom>
            <a:solidFill>
              <a:srgbClr val="000000"/>
            </a:solidFill>
            <a:ln w="9525">
              <a:noFill/>
              <a:miter lim="800000"/>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7144" name="Rectangle 174"/>
            <p:cNvSpPr>
              <a:spLocks noChangeArrowheads="1"/>
            </p:cNvSpPr>
            <p:nvPr/>
          </p:nvSpPr>
          <p:spPr bwMode="auto">
            <a:xfrm>
              <a:off x="6821018" y="2415072"/>
              <a:ext cx="86458" cy="68874"/>
            </a:xfrm>
            <a:prstGeom prst="rect">
              <a:avLst/>
            </a:prstGeom>
            <a:noFill/>
            <a:ln w="0">
              <a:solidFill>
                <a:srgbClr val="000000"/>
              </a:solidFill>
              <a:prstDash val="solid"/>
              <a:miter lim="800000"/>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7145" name="Rectangle 175"/>
            <p:cNvSpPr>
              <a:spLocks noChangeArrowheads="1"/>
            </p:cNvSpPr>
            <p:nvPr/>
          </p:nvSpPr>
          <p:spPr bwMode="auto">
            <a:xfrm>
              <a:off x="6930926" y="2415072"/>
              <a:ext cx="84992" cy="68874"/>
            </a:xfrm>
            <a:prstGeom prst="rect">
              <a:avLst/>
            </a:prstGeom>
            <a:solidFill>
              <a:srgbClr val="000000"/>
            </a:solidFill>
            <a:ln w="9525">
              <a:noFill/>
              <a:miter lim="800000"/>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7146" name="Rectangle 176"/>
            <p:cNvSpPr>
              <a:spLocks noChangeArrowheads="1"/>
            </p:cNvSpPr>
            <p:nvPr/>
          </p:nvSpPr>
          <p:spPr bwMode="auto">
            <a:xfrm>
              <a:off x="6930926" y="2415072"/>
              <a:ext cx="84992" cy="68874"/>
            </a:xfrm>
            <a:prstGeom prst="rect">
              <a:avLst/>
            </a:prstGeom>
            <a:noFill/>
            <a:ln w="0">
              <a:solidFill>
                <a:srgbClr val="000000"/>
              </a:solidFill>
              <a:prstDash val="solid"/>
              <a:miter lim="800000"/>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7147" name="Rectangle 177"/>
            <p:cNvSpPr>
              <a:spLocks noChangeArrowheads="1"/>
            </p:cNvSpPr>
            <p:nvPr/>
          </p:nvSpPr>
          <p:spPr bwMode="auto">
            <a:xfrm>
              <a:off x="7039360" y="2415072"/>
              <a:ext cx="86458" cy="68874"/>
            </a:xfrm>
            <a:prstGeom prst="rect">
              <a:avLst/>
            </a:prstGeom>
            <a:solidFill>
              <a:srgbClr val="000000"/>
            </a:solidFill>
            <a:ln w="9525">
              <a:noFill/>
              <a:miter lim="800000"/>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7148" name="Rectangle 178"/>
            <p:cNvSpPr>
              <a:spLocks noChangeArrowheads="1"/>
            </p:cNvSpPr>
            <p:nvPr/>
          </p:nvSpPr>
          <p:spPr bwMode="auto">
            <a:xfrm>
              <a:off x="7039360" y="2415072"/>
              <a:ext cx="86458" cy="68874"/>
            </a:xfrm>
            <a:prstGeom prst="rect">
              <a:avLst/>
            </a:prstGeom>
            <a:noFill/>
            <a:ln w="0">
              <a:solidFill>
                <a:srgbClr val="000000"/>
              </a:solidFill>
              <a:prstDash val="solid"/>
              <a:miter lim="800000"/>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7149" name="Rectangle 179"/>
            <p:cNvSpPr>
              <a:spLocks noChangeArrowheads="1"/>
            </p:cNvSpPr>
            <p:nvPr/>
          </p:nvSpPr>
          <p:spPr bwMode="auto">
            <a:xfrm>
              <a:off x="7141937" y="2415072"/>
              <a:ext cx="86458" cy="68874"/>
            </a:xfrm>
            <a:prstGeom prst="rect">
              <a:avLst/>
            </a:prstGeom>
            <a:solidFill>
              <a:srgbClr val="000000"/>
            </a:solidFill>
            <a:ln w="9525">
              <a:noFill/>
              <a:miter lim="800000"/>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7150" name="Rectangle 180"/>
            <p:cNvSpPr>
              <a:spLocks noChangeArrowheads="1"/>
            </p:cNvSpPr>
            <p:nvPr/>
          </p:nvSpPr>
          <p:spPr bwMode="auto">
            <a:xfrm>
              <a:off x="7141937" y="2415072"/>
              <a:ext cx="86458" cy="68874"/>
            </a:xfrm>
            <a:prstGeom prst="rect">
              <a:avLst/>
            </a:prstGeom>
            <a:noFill/>
            <a:ln w="0">
              <a:solidFill>
                <a:srgbClr val="000000"/>
              </a:solidFill>
              <a:prstDash val="solid"/>
              <a:miter lim="800000"/>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7151" name="Rectangle 181"/>
            <p:cNvSpPr>
              <a:spLocks noChangeArrowheads="1"/>
            </p:cNvSpPr>
            <p:nvPr/>
          </p:nvSpPr>
          <p:spPr bwMode="auto">
            <a:xfrm>
              <a:off x="7251842" y="2415072"/>
              <a:ext cx="84992" cy="68874"/>
            </a:xfrm>
            <a:prstGeom prst="rect">
              <a:avLst/>
            </a:prstGeom>
            <a:solidFill>
              <a:srgbClr val="000000"/>
            </a:solidFill>
            <a:ln w="9525">
              <a:noFill/>
              <a:miter lim="800000"/>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7152" name="Rectangle 182"/>
            <p:cNvSpPr>
              <a:spLocks noChangeArrowheads="1"/>
            </p:cNvSpPr>
            <p:nvPr/>
          </p:nvSpPr>
          <p:spPr bwMode="auto">
            <a:xfrm>
              <a:off x="7251842" y="2415072"/>
              <a:ext cx="84992" cy="68874"/>
            </a:xfrm>
            <a:prstGeom prst="rect">
              <a:avLst/>
            </a:prstGeom>
            <a:noFill/>
            <a:ln w="0">
              <a:solidFill>
                <a:srgbClr val="000000"/>
              </a:solidFill>
              <a:prstDash val="solid"/>
              <a:miter lim="800000"/>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7153" name="Rectangle 183"/>
            <p:cNvSpPr>
              <a:spLocks noChangeArrowheads="1"/>
            </p:cNvSpPr>
            <p:nvPr/>
          </p:nvSpPr>
          <p:spPr bwMode="auto">
            <a:xfrm>
              <a:off x="7360279" y="2415072"/>
              <a:ext cx="86458" cy="68874"/>
            </a:xfrm>
            <a:prstGeom prst="rect">
              <a:avLst/>
            </a:prstGeom>
            <a:solidFill>
              <a:srgbClr val="000000"/>
            </a:solidFill>
            <a:ln w="9525">
              <a:noFill/>
              <a:miter lim="800000"/>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7154" name="Rectangle 184"/>
            <p:cNvSpPr>
              <a:spLocks noChangeArrowheads="1"/>
            </p:cNvSpPr>
            <p:nvPr/>
          </p:nvSpPr>
          <p:spPr bwMode="auto">
            <a:xfrm>
              <a:off x="7360279" y="2415072"/>
              <a:ext cx="86458" cy="68874"/>
            </a:xfrm>
            <a:prstGeom prst="rect">
              <a:avLst/>
            </a:prstGeom>
            <a:noFill/>
            <a:ln w="0">
              <a:solidFill>
                <a:srgbClr val="000000"/>
              </a:solidFill>
              <a:prstDash val="solid"/>
              <a:miter lim="800000"/>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7155" name="Rectangle 185"/>
            <p:cNvSpPr>
              <a:spLocks noChangeArrowheads="1"/>
            </p:cNvSpPr>
            <p:nvPr/>
          </p:nvSpPr>
          <p:spPr bwMode="auto">
            <a:xfrm>
              <a:off x="7468721" y="2415072"/>
              <a:ext cx="80597" cy="68874"/>
            </a:xfrm>
            <a:prstGeom prst="rect">
              <a:avLst/>
            </a:prstGeom>
            <a:solidFill>
              <a:srgbClr val="000000"/>
            </a:solidFill>
            <a:ln w="9525">
              <a:noFill/>
              <a:miter lim="800000"/>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7156" name="Rectangle 186"/>
            <p:cNvSpPr>
              <a:spLocks noChangeArrowheads="1"/>
            </p:cNvSpPr>
            <p:nvPr/>
          </p:nvSpPr>
          <p:spPr bwMode="auto">
            <a:xfrm>
              <a:off x="7468721" y="2415072"/>
              <a:ext cx="80597" cy="68874"/>
            </a:xfrm>
            <a:prstGeom prst="rect">
              <a:avLst/>
            </a:prstGeom>
            <a:noFill/>
            <a:ln w="0">
              <a:solidFill>
                <a:srgbClr val="000000"/>
              </a:solidFill>
              <a:prstDash val="solid"/>
              <a:miter lim="800000"/>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7157" name="Rectangle 187"/>
            <p:cNvSpPr>
              <a:spLocks noChangeArrowheads="1"/>
            </p:cNvSpPr>
            <p:nvPr/>
          </p:nvSpPr>
          <p:spPr bwMode="auto">
            <a:xfrm>
              <a:off x="7572760" y="2415072"/>
              <a:ext cx="86458" cy="68874"/>
            </a:xfrm>
            <a:prstGeom prst="rect">
              <a:avLst/>
            </a:prstGeom>
            <a:solidFill>
              <a:srgbClr val="000000"/>
            </a:solidFill>
            <a:ln w="9525">
              <a:noFill/>
              <a:miter lim="800000"/>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7158" name="Rectangle 188"/>
            <p:cNvSpPr>
              <a:spLocks noChangeArrowheads="1"/>
            </p:cNvSpPr>
            <p:nvPr/>
          </p:nvSpPr>
          <p:spPr bwMode="auto">
            <a:xfrm>
              <a:off x="7572760" y="2415072"/>
              <a:ext cx="86458" cy="68874"/>
            </a:xfrm>
            <a:prstGeom prst="rect">
              <a:avLst/>
            </a:prstGeom>
            <a:noFill/>
            <a:ln w="0">
              <a:solidFill>
                <a:srgbClr val="000000"/>
              </a:solidFill>
              <a:prstDash val="solid"/>
              <a:miter lim="800000"/>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7159" name="Rectangle 189"/>
            <p:cNvSpPr>
              <a:spLocks noChangeArrowheads="1"/>
            </p:cNvSpPr>
            <p:nvPr/>
          </p:nvSpPr>
          <p:spPr bwMode="auto">
            <a:xfrm>
              <a:off x="7681201" y="2415072"/>
              <a:ext cx="86458" cy="68874"/>
            </a:xfrm>
            <a:prstGeom prst="rect">
              <a:avLst/>
            </a:prstGeom>
            <a:solidFill>
              <a:srgbClr val="000000"/>
            </a:solidFill>
            <a:ln w="9525">
              <a:noFill/>
              <a:miter lim="800000"/>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7160" name="Rectangle 190"/>
            <p:cNvSpPr>
              <a:spLocks noChangeArrowheads="1"/>
            </p:cNvSpPr>
            <p:nvPr/>
          </p:nvSpPr>
          <p:spPr bwMode="auto">
            <a:xfrm>
              <a:off x="7681201" y="2415072"/>
              <a:ext cx="86458" cy="68874"/>
            </a:xfrm>
            <a:prstGeom prst="rect">
              <a:avLst/>
            </a:prstGeom>
            <a:noFill/>
            <a:ln w="0">
              <a:solidFill>
                <a:srgbClr val="000000"/>
              </a:solidFill>
              <a:prstDash val="solid"/>
              <a:miter lim="800000"/>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7161" name="Rectangle 191"/>
            <p:cNvSpPr>
              <a:spLocks noChangeArrowheads="1"/>
            </p:cNvSpPr>
            <p:nvPr/>
          </p:nvSpPr>
          <p:spPr bwMode="auto">
            <a:xfrm>
              <a:off x="7791102" y="2415072"/>
              <a:ext cx="84992" cy="68874"/>
            </a:xfrm>
            <a:prstGeom prst="rect">
              <a:avLst/>
            </a:prstGeom>
            <a:solidFill>
              <a:srgbClr val="000000"/>
            </a:solidFill>
            <a:ln w="9525">
              <a:noFill/>
              <a:miter lim="800000"/>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7162" name="Rectangle 192"/>
            <p:cNvSpPr>
              <a:spLocks noChangeArrowheads="1"/>
            </p:cNvSpPr>
            <p:nvPr/>
          </p:nvSpPr>
          <p:spPr bwMode="auto">
            <a:xfrm>
              <a:off x="7791102" y="2415072"/>
              <a:ext cx="84992" cy="68874"/>
            </a:xfrm>
            <a:prstGeom prst="rect">
              <a:avLst/>
            </a:prstGeom>
            <a:noFill/>
            <a:ln w="0">
              <a:solidFill>
                <a:srgbClr val="000000"/>
              </a:solidFill>
              <a:prstDash val="solid"/>
              <a:miter lim="800000"/>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7163" name="Line 193"/>
            <p:cNvSpPr>
              <a:spLocks noChangeShapeType="1"/>
            </p:cNvSpPr>
            <p:nvPr/>
          </p:nvSpPr>
          <p:spPr bwMode="auto">
            <a:xfrm>
              <a:off x="4464680" y="2415072"/>
              <a:ext cx="3411414" cy="1466"/>
            </a:xfrm>
            <a:prstGeom prst="line">
              <a:avLst/>
            </a:prstGeom>
            <a:noFill/>
            <a:ln w="0">
              <a:solidFill>
                <a:srgbClr val="00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7164" name="Oval 194"/>
            <p:cNvSpPr>
              <a:spLocks noChangeArrowheads="1"/>
            </p:cNvSpPr>
            <p:nvPr/>
          </p:nvSpPr>
          <p:spPr bwMode="auto">
            <a:xfrm>
              <a:off x="4493988" y="2397495"/>
              <a:ext cx="39566" cy="41031"/>
            </a:xfrm>
            <a:prstGeom prst="ellipse">
              <a:avLst/>
            </a:prstGeom>
            <a:solidFill>
              <a:srgbClr val="00FFFF"/>
            </a:solidFill>
            <a:ln w="9525">
              <a:noFill/>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7165" name="Oval 195"/>
            <p:cNvSpPr>
              <a:spLocks noChangeArrowheads="1"/>
            </p:cNvSpPr>
            <p:nvPr/>
          </p:nvSpPr>
          <p:spPr bwMode="auto">
            <a:xfrm>
              <a:off x="4602426" y="2381369"/>
              <a:ext cx="41031" cy="39566"/>
            </a:xfrm>
            <a:prstGeom prst="ellipse">
              <a:avLst/>
            </a:prstGeom>
            <a:solidFill>
              <a:srgbClr val="00FFFF"/>
            </a:solidFill>
            <a:ln w="9525">
              <a:noFill/>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7166" name="Oval 196"/>
            <p:cNvSpPr>
              <a:spLocks noChangeArrowheads="1"/>
            </p:cNvSpPr>
            <p:nvPr/>
          </p:nvSpPr>
          <p:spPr bwMode="auto">
            <a:xfrm>
              <a:off x="4706471" y="2277334"/>
              <a:ext cx="39566" cy="41031"/>
            </a:xfrm>
            <a:prstGeom prst="ellipse">
              <a:avLst/>
            </a:prstGeom>
            <a:solidFill>
              <a:srgbClr val="00FFFF"/>
            </a:solidFill>
            <a:ln w="9525">
              <a:noFill/>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7167" name="Oval 197"/>
            <p:cNvSpPr>
              <a:spLocks noChangeArrowheads="1"/>
            </p:cNvSpPr>
            <p:nvPr/>
          </p:nvSpPr>
          <p:spPr bwMode="auto">
            <a:xfrm>
              <a:off x="4814908" y="2357923"/>
              <a:ext cx="39566" cy="39566"/>
            </a:xfrm>
            <a:prstGeom prst="ellipse">
              <a:avLst/>
            </a:prstGeom>
            <a:solidFill>
              <a:srgbClr val="00FFFF"/>
            </a:solidFill>
            <a:ln w="9525">
              <a:noFill/>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7168" name="Oval 198"/>
            <p:cNvSpPr>
              <a:spLocks noChangeArrowheads="1"/>
            </p:cNvSpPr>
            <p:nvPr/>
          </p:nvSpPr>
          <p:spPr bwMode="auto">
            <a:xfrm>
              <a:off x="4923346" y="2357923"/>
              <a:ext cx="41031" cy="39566"/>
            </a:xfrm>
            <a:prstGeom prst="ellipse">
              <a:avLst/>
            </a:prstGeom>
            <a:solidFill>
              <a:srgbClr val="00FFFF"/>
            </a:solidFill>
            <a:ln w="9525">
              <a:noFill/>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7169" name="Oval 199"/>
            <p:cNvSpPr>
              <a:spLocks noChangeArrowheads="1"/>
            </p:cNvSpPr>
            <p:nvPr/>
          </p:nvSpPr>
          <p:spPr bwMode="auto">
            <a:xfrm>
              <a:off x="5027388" y="2363784"/>
              <a:ext cx="39566" cy="39566"/>
            </a:xfrm>
            <a:prstGeom prst="ellipse">
              <a:avLst/>
            </a:prstGeom>
            <a:solidFill>
              <a:srgbClr val="00FFFF"/>
            </a:solidFill>
            <a:ln w="9525">
              <a:noFill/>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7170" name="Oval 200"/>
            <p:cNvSpPr>
              <a:spLocks noChangeArrowheads="1"/>
            </p:cNvSpPr>
            <p:nvPr/>
          </p:nvSpPr>
          <p:spPr bwMode="auto">
            <a:xfrm>
              <a:off x="5135830" y="2357923"/>
              <a:ext cx="39566" cy="39566"/>
            </a:xfrm>
            <a:prstGeom prst="ellipse">
              <a:avLst/>
            </a:prstGeom>
            <a:solidFill>
              <a:srgbClr val="00FFFF"/>
            </a:solidFill>
            <a:ln w="9525">
              <a:noFill/>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7171" name="Oval 201"/>
            <p:cNvSpPr>
              <a:spLocks noChangeArrowheads="1"/>
            </p:cNvSpPr>
            <p:nvPr/>
          </p:nvSpPr>
          <p:spPr bwMode="auto">
            <a:xfrm>
              <a:off x="5244268" y="2352069"/>
              <a:ext cx="41031" cy="41031"/>
            </a:xfrm>
            <a:prstGeom prst="ellipse">
              <a:avLst/>
            </a:prstGeom>
            <a:solidFill>
              <a:srgbClr val="00FFFF"/>
            </a:solidFill>
            <a:ln w="9525">
              <a:noFill/>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7172" name="Oval 202"/>
            <p:cNvSpPr>
              <a:spLocks noChangeArrowheads="1"/>
            </p:cNvSpPr>
            <p:nvPr/>
          </p:nvSpPr>
          <p:spPr bwMode="auto">
            <a:xfrm>
              <a:off x="5348307" y="2346207"/>
              <a:ext cx="39566" cy="41031"/>
            </a:xfrm>
            <a:prstGeom prst="ellipse">
              <a:avLst/>
            </a:prstGeom>
            <a:solidFill>
              <a:srgbClr val="00FFFF"/>
            </a:solidFill>
            <a:ln w="9525">
              <a:noFill/>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7173" name="Oval 203"/>
            <p:cNvSpPr>
              <a:spLocks noChangeArrowheads="1"/>
            </p:cNvSpPr>
            <p:nvPr/>
          </p:nvSpPr>
          <p:spPr bwMode="auto">
            <a:xfrm>
              <a:off x="5456745" y="2340346"/>
              <a:ext cx="41031" cy="41031"/>
            </a:xfrm>
            <a:prstGeom prst="ellipse">
              <a:avLst/>
            </a:prstGeom>
            <a:solidFill>
              <a:srgbClr val="00FFFF"/>
            </a:solidFill>
            <a:ln w="9525">
              <a:noFill/>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7174" name="Oval 204"/>
            <p:cNvSpPr>
              <a:spLocks noChangeArrowheads="1"/>
            </p:cNvSpPr>
            <p:nvPr/>
          </p:nvSpPr>
          <p:spPr bwMode="auto">
            <a:xfrm>
              <a:off x="5566653" y="2357923"/>
              <a:ext cx="39566" cy="39566"/>
            </a:xfrm>
            <a:prstGeom prst="ellipse">
              <a:avLst/>
            </a:prstGeom>
            <a:solidFill>
              <a:srgbClr val="00FFFF"/>
            </a:solidFill>
            <a:ln w="9525">
              <a:noFill/>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477" name="Oval 206"/>
            <p:cNvSpPr>
              <a:spLocks noChangeArrowheads="1"/>
            </p:cNvSpPr>
            <p:nvPr/>
          </p:nvSpPr>
          <p:spPr bwMode="auto">
            <a:xfrm>
              <a:off x="5669230" y="2340346"/>
              <a:ext cx="39566" cy="41031"/>
            </a:xfrm>
            <a:prstGeom prst="ellipse">
              <a:avLst/>
            </a:prstGeom>
            <a:solidFill>
              <a:srgbClr val="00FFFF"/>
            </a:solidFill>
            <a:ln w="9525">
              <a:noFill/>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478" name="Oval 207"/>
            <p:cNvSpPr>
              <a:spLocks noChangeArrowheads="1"/>
            </p:cNvSpPr>
            <p:nvPr/>
          </p:nvSpPr>
          <p:spPr bwMode="auto">
            <a:xfrm>
              <a:off x="5777668" y="2346207"/>
              <a:ext cx="41031" cy="41031"/>
            </a:xfrm>
            <a:prstGeom prst="ellipse">
              <a:avLst/>
            </a:prstGeom>
            <a:solidFill>
              <a:srgbClr val="00FFFF"/>
            </a:solidFill>
            <a:ln w="9525">
              <a:noFill/>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479" name="Oval 208"/>
            <p:cNvSpPr>
              <a:spLocks noChangeArrowheads="1"/>
            </p:cNvSpPr>
            <p:nvPr/>
          </p:nvSpPr>
          <p:spPr bwMode="auto">
            <a:xfrm>
              <a:off x="5887571" y="2340346"/>
              <a:ext cx="39566" cy="41031"/>
            </a:xfrm>
            <a:prstGeom prst="ellipse">
              <a:avLst/>
            </a:prstGeom>
            <a:solidFill>
              <a:srgbClr val="00FFFF"/>
            </a:solidFill>
            <a:ln w="9525">
              <a:noFill/>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480" name="Oval 209"/>
            <p:cNvSpPr>
              <a:spLocks noChangeArrowheads="1"/>
            </p:cNvSpPr>
            <p:nvPr/>
          </p:nvSpPr>
          <p:spPr bwMode="auto">
            <a:xfrm>
              <a:off x="5990147" y="2357923"/>
              <a:ext cx="39566" cy="39566"/>
            </a:xfrm>
            <a:prstGeom prst="ellipse">
              <a:avLst/>
            </a:prstGeom>
            <a:solidFill>
              <a:srgbClr val="00FFFF"/>
            </a:solidFill>
            <a:ln w="9525">
              <a:noFill/>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481" name="Oval 210"/>
            <p:cNvSpPr>
              <a:spLocks noChangeArrowheads="1"/>
            </p:cNvSpPr>
            <p:nvPr/>
          </p:nvSpPr>
          <p:spPr bwMode="auto">
            <a:xfrm>
              <a:off x="6098585" y="2363784"/>
              <a:ext cx="41031" cy="39566"/>
            </a:xfrm>
            <a:prstGeom prst="ellipse">
              <a:avLst/>
            </a:prstGeom>
            <a:solidFill>
              <a:srgbClr val="00FFFF"/>
            </a:solidFill>
            <a:ln w="9525">
              <a:noFill/>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482" name="Oval 211"/>
            <p:cNvSpPr>
              <a:spLocks noChangeArrowheads="1"/>
            </p:cNvSpPr>
            <p:nvPr/>
          </p:nvSpPr>
          <p:spPr bwMode="auto">
            <a:xfrm>
              <a:off x="6208487" y="2363784"/>
              <a:ext cx="39566" cy="39566"/>
            </a:xfrm>
            <a:prstGeom prst="ellipse">
              <a:avLst/>
            </a:prstGeom>
            <a:solidFill>
              <a:srgbClr val="00FFFF"/>
            </a:solidFill>
            <a:ln w="9525">
              <a:noFill/>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483" name="Oval 212"/>
            <p:cNvSpPr>
              <a:spLocks noChangeArrowheads="1"/>
            </p:cNvSpPr>
            <p:nvPr/>
          </p:nvSpPr>
          <p:spPr bwMode="auto">
            <a:xfrm>
              <a:off x="6316930" y="2363784"/>
              <a:ext cx="39566" cy="39566"/>
            </a:xfrm>
            <a:prstGeom prst="ellipse">
              <a:avLst/>
            </a:prstGeom>
            <a:solidFill>
              <a:srgbClr val="00FFFF"/>
            </a:solidFill>
            <a:ln w="9525">
              <a:noFill/>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484" name="Oval 213"/>
            <p:cNvSpPr>
              <a:spLocks noChangeArrowheads="1"/>
            </p:cNvSpPr>
            <p:nvPr/>
          </p:nvSpPr>
          <p:spPr bwMode="auto">
            <a:xfrm>
              <a:off x="6419502" y="2363784"/>
              <a:ext cx="41031" cy="39566"/>
            </a:xfrm>
            <a:prstGeom prst="ellipse">
              <a:avLst/>
            </a:prstGeom>
            <a:solidFill>
              <a:srgbClr val="00FFFF"/>
            </a:solidFill>
            <a:ln w="9525">
              <a:noFill/>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485" name="Oval 214"/>
            <p:cNvSpPr>
              <a:spLocks noChangeArrowheads="1"/>
            </p:cNvSpPr>
            <p:nvPr/>
          </p:nvSpPr>
          <p:spPr bwMode="auto">
            <a:xfrm>
              <a:off x="6529407" y="2363784"/>
              <a:ext cx="39566" cy="39566"/>
            </a:xfrm>
            <a:prstGeom prst="ellipse">
              <a:avLst/>
            </a:prstGeom>
            <a:solidFill>
              <a:srgbClr val="00FFFF"/>
            </a:solidFill>
            <a:ln w="9525">
              <a:noFill/>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486" name="Oval 215"/>
            <p:cNvSpPr>
              <a:spLocks noChangeArrowheads="1"/>
            </p:cNvSpPr>
            <p:nvPr/>
          </p:nvSpPr>
          <p:spPr bwMode="auto">
            <a:xfrm>
              <a:off x="6637845" y="2501531"/>
              <a:ext cx="41031" cy="39566"/>
            </a:xfrm>
            <a:prstGeom prst="ellipse">
              <a:avLst/>
            </a:prstGeom>
            <a:solidFill>
              <a:srgbClr val="00FFFF"/>
            </a:solidFill>
            <a:ln w="9525">
              <a:noFill/>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487" name="Oval 216"/>
            <p:cNvSpPr>
              <a:spLocks noChangeArrowheads="1"/>
            </p:cNvSpPr>
            <p:nvPr/>
          </p:nvSpPr>
          <p:spPr bwMode="auto">
            <a:xfrm>
              <a:off x="6741887" y="2501531"/>
              <a:ext cx="39566" cy="39566"/>
            </a:xfrm>
            <a:prstGeom prst="ellipse">
              <a:avLst/>
            </a:prstGeom>
            <a:solidFill>
              <a:srgbClr val="00FFFF"/>
            </a:solidFill>
            <a:ln w="9525">
              <a:noFill/>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488" name="Oval 217"/>
            <p:cNvSpPr>
              <a:spLocks noChangeArrowheads="1"/>
            </p:cNvSpPr>
            <p:nvPr/>
          </p:nvSpPr>
          <p:spPr bwMode="auto">
            <a:xfrm>
              <a:off x="6850330" y="2483953"/>
              <a:ext cx="39566" cy="41031"/>
            </a:xfrm>
            <a:prstGeom prst="ellipse">
              <a:avLst/>
            </a:prstGeom>
            <a:solidFill>
              <a:srgbClr val="00FFFF"/>
            </a:solidFill>
            <a:ln w="9525">
              <a:noFill/>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489" name="Oval 218"/>
            <p:cNvSpPr>
              <a:spLocks noChangeArrowheads="1"/>
            </p:cNvSpPr>
            <p:nvPr/>
          </p:nvSpPr>
          <p:spPr bwMode="auto">
            <a:xfrm>
              <a:off x="6958767" y="2478092"/>
              <a:ext cx="41031" cy="41031"/>
            </a:xfrm>
            <a:prstGeom prst="ellipse">
              <a:avLst/>
            </a:prstGeom>
            <a:solidFill>
              <a:srgbClr val="00FFFF"/>
            </a:solidFill>
            <a:ln w="9525">
              <a:noFill/>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490" name="Oval 219"/>
            <p:cNvSpPr>
              <a:spLocks noChangeArrowheads="1"/>
            </p:cNvSpPr>
            <p:nvPr/>
          </p:nvSpPr>
          <p:spPr bwMode="auto">
            <a:xfrm>
              <a:off x="7062806" y="2456104"/>
              <a:ext cx="39566" cy="39566"/>
            </a:xfrm>
            <a:prstGeom prst="ellipse">
              <a:avLst/>
            </a:prstGeom>
            <a:solidFill>
              <a:srgbClr val="00FFFF"/>
            </a:solidFill>
            <a:ln w="9525">
              <a:noFill/>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491" name="Oval 220"/>
            <p:cNvSpPr>
              <a:spLocks noChangeArrowheads="1"/>
            </p:cNvSpPr>
            <p:nvPr/>
          </p:nvSpPr>
          <p:spPr bwMode="auto">
            <a:xfrm>
              <a:off x="7171247" y="2450243"/>
              <a:ext cx="39566" cy="39566"/>
            </a:xfrm>
            <a:prstGeom prst="ellipse">
              <a:avLst/>
            </a:prstGeom>
            <a:solidFill>
              <a:srgbClr val="00FFFF"/>
            </a:solidFill>
            <a:ln w="9525">
              <a:noFill/>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492" name="Oval 221"/>
            <p:cNvSpPr>
              <a:spLocks noChangeArrowheads="1"/>
            </p:cNvSpPr>
            <p:nvPr/>
          </p:nvSpPr>
          <p:spPr bwMode="auto">
            <a:xfrm>
              <a:off x="7279685" y="2456104"/>
              <a:ext cx="41031" cy="39566"/>
            </a:xfrm>
            <a:prstGeom prst="ellipse">
              <a:avLst/>
            </a:prstGeom>
            <a:solidFill>
              <a:srgbClr val="00FFFF"/>
            </a:solidFill>
            <a:ln w="9525">
              <a:noFill/>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493" name="Oval 222"/>
            <p:cNvSpPr>
              <a:spLocks noChangeArrowheads="1"/>
            </p:cNvSpPr>
            <p:nvPr/>
          </p:nvSpPr>
          <p:spPr bwMode="auto">
            <a:xfrm>
              <a:off x="7383725" y="2450243"/>
              <a:ext cx="39566" cy="39566"/>
            </a:xfrm>
            <a:prstGeom prst="ellipse">
              <a:avLst/>
            </a:prstGeom>
            <a:solidFill>
              <a:srgbClr val="00FFFF"/>
            </a:solidFill>
            <a:ln w="9525">
              <a:noFill/>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494" name="Oval 223"/>
            <p:cNvSpPr>
              <a:spLocks noChangeArrowheads="1"/>
            </p:cNvSpPr>
            <p:nvPr/>
          </p:nvSpPr>
          <p:spPr bwMode="auto">
            <a:xfrm>
              <a:off x="7492167" y="2466369"/>
              <a:ext cx="41031" cy="41031"/>
            </a:xfrm>
            <a:prstGeom prst="ellipse">
              <a:avLst/>
            </a:prstGeom>
            <a:solidFill>
              <a:srgbClr val="00FFFF"/>
            </a:solidFill>
            <a:ln w="9525">
              <a:noFill/>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495" name="Oval 224"/>
            <p:cNvSpPr>
              <a:spLocks noChangeArrowheads="1"/>
            </p:cNvSpPr>
            <p:nvPr/>
          </p:nvSpPr>
          <p:spPr bwMode="auto">
            <a:xfrm>
              <a:off x="7600601" y="2450243"/>
              <a:ext cx="41031" cy="39566"/>
            </a:xfrm>
            <a:prstGeom prst="ellipse">
              <a:avLst/>
            </a:prstGeom>
            <a:solidFill>
              <a:srgbClr val="00FFFF"/>
            </a:solidFill>
            <a:ln w="9525">
              <a:noFill/>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496" name="Oval 225"/>
            <p:cNvSpPr>
              <a:spLocks noChangeArrowheads="1"/>
            </p:cNvSpPr>
            <p:nvPr/>
          </p:nvSpPr>
          <p:spPr bwMode="auto">
            <a:xfrm>
              <a:off x="7704647" y="2456104"/>
              <a:ext cx="39566" cy="39566"/>
            </a:xfrm>
            <a:prstGeom prst="ellipse">
              <a:avLst/>
            </a:prstGeom>
            <a:solidFill>
              <a:srgbClr val="00FFFF"/>
            </a:solidFill>
            <a:ln w="9525">
              <a:noFill/>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497" name="Oval 226"/>
            <p:cNvSpPr>
              <a:spLocks noChangeArrowheads="1"/>
            </p:cNvSpPr>
            <p:nvPr/>
          </p:nvSpPr>
          <p:spPr bwMode="auto">
            <a:xfrm>
              <a:off x="7813085" y="2466369"/>
              <a:ext cx="41031" cy="41031"/>
            </a:xfrm>
            <a:prstGeom prst="ellipse">
              <a:avLst/>
            </a:prstGeom>
            <a:solidFill>
              <a:srgbClr val="00FFFF"/>
            </a:solidFill>
            <a:ln w="9525">
              <a:noFill/>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498" name="Freeform 227"/>
            <p:cNvSpPr>
              <a:spLocks/>
            </p:cNvSpPr>
            <p:nvPr/>
          </p:nvSpPr>
          <p:spPr bwMode="auto">
            <a:xfrm>
              <a:off x="4511573" y="2294912"/>
              <a:ext cx="3319095" cy="224204"/>
            </a:xfrm>
            <a:custGeom>
              <a:avLst/>
              <a:gdLst/>
              <a:ahLst/>
              <a:cxnLst>
                <a:cxn ang="0">
                  <a:pos x="0" y="82"/>
                </a:cxn>
                <a:cxn ang="0">
                  <a:pos x="74" y="70"/>
                </a:cxn>
                <a:cxn ang="0">
                  <a:pos x="144" y="0"/>
                </a:cxn>
                <a:cxn ang="0">
                  <a:pos x="219" y="55"/>
                </a:cxn>
                <a:cxn ang="0">
                  <a:pos x="293" y="55"/>
                </a:cxn>
                <a:cxn ang="0">
                  <a:pos x="363" y="59"/>
                </a:cxn>
                <a:cxn ang="0">
                  <a:pos x="438" y="55"/>
                </a:cxn>
                <a:cxn ang="0">
                  <a:pos x="512" y="51"/>
                </a:cxn>
                <a:cxn ang="0">
                  <a:pos x="583" y="47"/>
                </a:cxn>
                <a:cxn ang="0">
                  <a:pos x="657" y="43"/>
                </a:cxn>
                <a:cxn ang="0">
                  <a:pos x="731" y="55"/>
                </a:cxn>
                <a:cxn ang="0">
                  <a:pos x="802" y="43"/>
                </a:cxn>
                <a:cxn ang="0">
                  <a:pos x="876" y="47"/>
                </a:cxn>
                <a:cxn ang="0">
                  <a:pos x="950" y="43"/>
                </a:cxn>
                <a:cxn ang="0">
                  <a:pos x="1021" y="55"/>
                </a:cxn>
                <a:cxn ang="0">
                  <a:pos x="1095" y="59"/>
                </a:cxn>
                <a:cxn ang="0">
                  <a:pos x="1169" y="59"/>
                </a:cxn>
                <a:cxn ang="0">
                  <a:pos x="1244" y="59"/>
                </a:cxn>
                <a:cxn ang="0">
                  <a:pos x="1314" y="59"/>
                </a:cxn>
                <a:cxn ang="0">
                  <a:pos x="1389" y="59"/>
                </a:cxn>
                <a:cxn ang="0">
                  <a:pos x="1463" y="153"/>
                </a:cxn>
                <a:cxn ang="0">
                  <a:pos x="1533" y="153"/>
                </a:cxn>
                <a:cxn ang="0">
                  <a:pos x="1608" y="141"/>
                </a:cxn>
                <a:cxn ang="0">
                  <a:pos x="1682" y="137"/>
                </a:cxn>
                <a:cxn ang="0">
                  <a:pos x="1752" y="121"/>
                </a:cxn>
                <a:cxn ang="0">
                  <a:pos x="1827" y="117"/>
                </a:cxn>
                <a:cxn ang="0">
                  <a:pos x="1901" y="121"/>
                </a:cxn>
                <a:cxn ang="0">
                  <a:pos x="1972" y="117"/>
                </a:cxn>
                <a:cxn ang="0">
                  <a:pos x="2046" y="129"/>
                </a:cxn>
                <a:cxn ang="0">
                  <a:pos x="2120" y="117"/>
                </a:cxn>
                <a:cxn ang="0">
                  <a:pos x="2191" y="121"/>
                </a:cxn>
                <a:cxn ang="0">
                  <a:pos x="2265" y="129"/>
                </a:cxn>
              </a:cxnLst>
              <a:rect l="0" t="0" r="r" b="b"/>
              <a:pathLst>
                <a:path w="2265" h="153">
                  <a:moveTo>
                    <a:pt x="0" y="82"/>
                  </a:moveTo>
                  <a:lnTo>
                    <a:pt x="74" y="70"/>
                  </a:lnTo>
                  <a:lnTo>
                    <a:pt x="144" y="0"/>
                  </a:lnTo>
                  <a:lnTo>
                    <a:pt x="219" y="55"/>
                  </a:lnTo>
                  <a:lnTo>
                    <a:pt x="293" y="55"/>
                  </a:lnTo>
                  <a:lnTo>
                    <a:pt x="363" y="59"/>
                  </a:lnTo>
                  <a:lnTo>
                    <a:pt x="438" y="55"/>
                  </a:lnTo>
                  <a:lnTo>
                    <a:pt x="512" y="51"/>
                  </a:lnTo>
                  <a:lnTo>
                    <a:pt x="583" y="47"/>
                  </a:lnTo>
                  <a:lnTo>
                    <a:pt x="657" y="43"/>
                  </a:lnTo>
                  <a:lnTo>
                    <a:pt x="731" y="55"/>
                  </a:lnTo>
                  <a:lnTo>
                    <a:pt x="802" y="43"/>
                  </a:lnTo>
                  <a:lnTo>
                    <a:pt x="876" y="47"/>
                  </a:lnTo>
                  <a:lnTo>
                    <a:pt x="950" y="43"/>
                  </a:lnTo>
                  <a:lnTo>
                    <a:pt x="1021" y="55"/>
                  </a:lnTo>
                  <a:lnTo>
                    <a:pt x="1095" y="59"/>
                  </a:lnTo>
                  <a:lnTo>
                    <a:pt x="1169" y="59"/>
                  </a:lnTo>
                  <a:lnTo>
                    <a:pt x="1244" y="59"/>
                  </a:lnTo>
                  <a:lnTo>
                    <a:pt x="1314" y="59"/>
                  </a:lnTo>
                  <a:lnTo>
                    <a:pt x="1389" y="59"/>
                  </a:lnTo>
                  <a:lnTo>
                    <a:pt x="1463" y="153"/>
                  </a:lnTo>
                  <a:lnTo>
                    <a:pt x="1533" y="153"/>
                  </a:lnTo>
                  <a:lnTo>
                    <a:pt x="1608" y="141"/>
                  </a:lnTo>
                  <a:lnTo>
                    <a:pt x="1682" y="137"/>
                  </a:lnTo>
                  <a:lnTo>
                    <a:pt x="1752" y="121"/>
                  </a:lnTo>
                  <a:lnTo>
                    <a:pt x="1827" y="117"/>
                  </a:lnTo>
                  <a:lnTo>
                    <a:pt x="1901" y="121"/>
                  </a:lnTo>
                  <a:lnTo>
                    <a:pt x="1972" y="117"/>
                  </a:lnTo>
                  <a:lnTo>
                    <a:pt x="2046" y="129"/>
                  </a:lnTo>
                  <a:lnTo>
                    <a:pt x="2120" y="117"/>
                  </a:lnTo>
                  <a:lnTo>
                    <a:pt x="2191" y="121"/>
                  </a:lnTo>
                  <a:lnTo>
                    <a:pt x="2265" y="129"/>
                  </a:lnTo>
                </a:path>
              </a:pathLst>
            </a:custGeom>
            <a:noFill/>
            <a:ln w="0">
              <a:solidFill>
                <a:srgbClr val="00FFFF"/>
              </a:solidFill>
              <a:prstDash val="sysDot"/>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499" name="Oval 228"/>
            <p:cNvSpPr>
              <a:spLocks noChangeArrowheads="1"/>
            </p:cNvSpPr>
            <p:nvPr/>
          </p:nvSpPr>
          <p:spPr bwMode="auto">
            <a:xfrm>
              <a:off x="4580450" y="2133720"/>
              <a:ext cx="84992" cy="86458"/>
            </a:xfrm>
            <a:prstGeom prst="ellipse">
              <a:avLst/>
            </a:prstGeom>
            <a:solidFill>
              <a:srgbClr val="0000FF"/>
            </a:solidFill>
            <a:ln w="9525">
              <a:noFill/>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500" name="Oval 229"/>
            <p:cNvSpPr>
              <a:spLocks noChangeArrowheads="1"/>
            </p:cNvSpPr>
            <p:nvPr/>
          </p:nvSpPr>
          <p:spPr bwMode="auto">
            <a:xfrm>
              <a:off x="4791462" y="2133720"/>
              <a:ext cx="86458" cy="86458"/>
            </a:xfrm>
            <a:prstGeom prst="ellipse">
              <a:avLst/>
            </a:prstGeom>
            <a:solidFill>
              <a:srgbClr val="0000FF"/>
            </a:solidFill>
            <a:ln w="9525">
              <a:noFill/>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501" name="Oval 230"/>
            <p:cNvSpPr>
              <a:spLocks noChangeArrowheads="1"/>
            </p:cNvSpPr>
            <p:nvPr/>
          </p:nvSpPr>
          <p:spPr bwMode="auto">
            <a:xfrm>
              <a:off x="4901366" y="2133720"/>
              <a:ext cx="84992" cy="86458"/>
            </a:xfrm>
            <a:prstGeom prst="ellipse">
              <a:avLst/>
            </a:prstGeom>
            <a:solidFill>
              <a:srgbClr val="0000FF"/>
            </a:solidFill>
            <a:ln w="9525">
              <a:noFill/>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502" name="Oval 231"/>
            <p:cNvSpPr>
              <a:spLocks noChangeArrowheads="1"/>
            </p:cNvSpPr>
            <p:nvPr/>
          </p:nvSpPr>
          <p:spPr bwMode="auto">
            <a:xfrm>
              <a:off x="5003942" y="2133720"/>
              <a:ext cx="86458" cy="86458"/>
            </a:xfrm>
            <a:prstGeom prst="ellipse">
              <a:avLst/>
            </a:prstGeom>
            <a:solidFill>
              <a:srgbClr val="0000FF"/>
            </a:solidFill>
            <a:ln w="9525">
              <a:noFill/>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503" name="Oval 232"/>
            <p:cNvSpPr>
              <a:spLocks noChangeArrowheads="1"/>
            </p:cNvSpPr>
            <p:nvPr/>
          </p:nvSpPr>
          <p:spPr bwMode="auto">
            <a:xfrm>
              <a:off x="5112385" y="2133720"/>
              <a:ext cx="86458" cy="86458"/>
            </a:xfrm>
            <a:prstGeom prst="ellipse">
              <a:avLst/>
            </a:prstGeom>
            <a:solidFill>
              <a:srgbClr val="0000FF"/>
            </a:solidFill>
            <a:ln w="9525">
              <a:noFill/>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6502" name="Oval 233"/>
            <p:cNvSpPr>
              <a:spLocks noChangeArrowheads="1"/>
            </p:cNvSpPr>
            <p:nvPr/>
          </p:nvSpPr>
          <p:spPr bwMode="auto">
            <a:xfrm>
              <a:off x="5222284" y="2133720"/>
              <a:ext cx="84992" cy="86458"/>
            </a:xfrm>
            <a:prstGeom prst="ellipse">
              <a:avLst/>
            </a:prstGeom>
            <a:solidFill>
              <a:srgbClr val="0000FF"/>
            </a:solidFill>
            <a:ln w="9525">
              <a:noFill/>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6503" name="Oval 234"/>
            <p:cNvSpPr>
              <a:spLocks noChangeArrowheads="1"/>
            </p:cNvSpPr>
            <p:nvPr/>
          </p:nvSpPr>
          <p:spPr bwMode="auto">
            <a:xfrm>
              <a:off x="5324861" y="2133720"/>
              <a:ext cx="86458" cy="86458"/>
            </a:xfrm>
            <a:prstGeom prst="ellipse">
              <a:avLst/>
            </a:prstGeom>
            <a:solidFill>
              <a:srgbClr val="0000FF"/>
            </a:solidFill>
            <a:ln w="9525">
              <a:noFill/>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6504" name="Oval 235"/>
            <p:cNvSpPr>
              <a:spLocks noChangeArrowheads="1"/>
            </p:cNvSpPr>
            <p:nvPr/>
          </p:nvSpPr>
          <p:spPr bwMode="auto">
            <a:xfrm>
              <a:off x="5434766" y="2133720"/>
              <a:ext cx="84992" cy="86458"/>
            </a:xfrm>
            <a:prstGeom prst="ellipse">
              <a:avLst/>
            </a:prstGeom>
            <a:solidFill>
              <a:srgbClr val="0000FF"/>
            </a:solidFill>
            <a:ln w="9525">
              <a:noFill/>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6505" name="Oval 236"/>
            <p:cNvSpPr>
              <a:spLocks noChangeArrowheads="1"/>
            </p:cNvSpPr>
            <p:nvPr/>
          </p:nvSpPr>
          <p:spPr bwMode="auto">
            <a:xfrm>
              <a:off x="5543207" y="2133720"/>
              <a:ext cx="86458" cy="86458"/>
            </a:xfrm>
            <a:prstGeom prst="ellipse">
              <a:avLst/>
            </a:prstGeom>
            <a:solidFill>
              <a:srgbClr val="0000FF"/>
            </a:solidFill>
            <a:ln w="9525">
              <a:noFill/>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6506" name="Oval 237"/>
            <p:cNvSpPr>
              <a:spLocks noChangeArrowheads="1"/>
            </p:cNvSpPr>
            <p:nvPr/>
          </p:nvSpPr>
          <p:spPr bwMode="auto">
            <a:xfrm>
              <a:off x="5755684" y="2133720"/>
              <a:ext cx="84992" cy="86458"/>
            </a:xfrm>
            <a:prstGeom prst="ellipse">
              <a:avLst/>
            </a:prstGeom>
            <a:solidFill>
              <a:srgbClr val="0000FF"/>
            </a:solidFill>
            <a:ln w="9525">
              <a:noFill/>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6507" name="Oval 238"/>
            <p:cNvSpPr>
              <a:spLocks noChangeArrowheads="1"/>
            </p:cNvSpPr>
            <p:nvPr/>
          </p:nvSpPr>
          <p:spPr bwMode="auto">
            <a:xfrm>
              <a:off x="5864125" y="2133720"/>
              <a:ext cx="86458" cy="86458"/>
            </a:xfrm>
            <a:prstGeom prst="ellipse">
              <a:avLst/>
            </a:prstGeom>
            <a:solidFill>
              <a:srgbClr val="0000FF"/>
            </a:solidFill>
            <a:ln w="9525">
              <a:noFill/>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6508" name="Oval 239"/>
            <p:cNvSpPr>
              <a:spLocks noChangeArrowheads="1"/>
            </p:cNvSpPr>
            <p:nvPr/>
          </p:nvSpPr>
          <p:spPr bwMode="auto">
            <a:xfrm>
              <a:off x="5966701" y="2133720"/>
              <a:ext cx="86458" cy="86458"/>
            </a:xfrm>
            <a:prstGeom prst="ellipse">
              <a:avLst/>
            </a:prstGeom>
            <a:solidFill>
              <a:srgbClr val="0000FF"/>
            </a:solidFill>
            <a:ln w="9525">
              <a:noFill/>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6509" name="Oval 240"/>
            <p:cNvSpPr>
              <a:spLocks noChangeArrowheads="1"/>
            </p:cNvSpPr>
            <p:nvPr/>
          </p:nvSpPr>
          <p:spPr bwMode="auto">
            <a:xfrm>
              <a:off x="6076603" y="2133720"/>
              <a:ext cx="84992" cy="86458"/>
            </a:xfrm>
            <a:prstGeom prst="ellipse">
              <a:avLst/>
            </a:prstGeom>
            <a:solidFill>
              <a:srgbClr val="0000FF"/>
            </a:solidFill>
            <a:ln w="9525">
              <a:noFill/>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6510" name="Oval 241"/>
            <p:cNvSpPr>
              <a:spLocks noChangeArrowheads="1"/>
            </p:cNvSpPr>
            <p:nvPr/>
          </p:nvSpPr>
          <p:spPr bwMode="auto">
            <a:xfrm>
              <a:off x="6185041" y="2133720"/>
              <a:ext cx="86458" cy="86458"/>
            </a:xfrm>
            <a:prstGeom prst="ellipse">
              <a:avLst/>
            </a:prstGeom>
            <a:solidFill>
              <a:srgbClr val="0000FF"/>
            </a:solidFill>
            <a:ln w="9525">
              <a:noFill/>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6511" name="Oval 242"/>
            <p:cNvSpPr>
              <a:spLocks noChangeArrowheads="1"/>
            </p:cNvSpPr>
            <p:nvPr/>
          </p:nvSpPr>
          <p:spPr bwMode="auto">
            <a:xfrm>
              <a:off x="6293484" y="2133720"/>
              <a:ext cx="86458" cy="86458"/>
            </a:xfrm>
            <a:prstGeom prst="ellipse">
              <a:avLst/>
            </a:prstGeom>
            <a:solidFill>
              <a:srgbClr val="0000FF"/>
            </a:solidFill>
            <a:ln w="9525">
              <a:noFill/>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5169" name="Oval 243"/>
            <p:cNvSpPr>
              <a:spLocks noChangeArrowheads="1"/>
            </p:cNvSpPr>
            <p:nvPr/>
          </p:nvSpPr>
          <p:spPr bwMode="auto">
            <a:xfrm>
              <a:off x="6397525" y="2133720"/>
              <a:ext cx="86458" cy="86458"/>
            </a:xfrm>
            <a:prstGeom prst="ellipse">
              <a:avLst/>
            </a:prstGeom>
            <a:solidFill>
              <a:srgbClr val="0000FF"/>
            </a:solidFill>
            <a:ln w="9525">
              <a:noFill/>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5171" name="Oval 244"/>
            <p:cNvSpPr>
              <a:spLocks noChangeArrowheads="1"/>
            </p:cNvSpPr>
            <p:nvPr/>
          </p:nvSpPr>
          <p:spPr bwMode="auto">
            <a:xfrm>
              <a:off x="6505961" y="2133720"/>
              <a:ext cx="86458" cy="86458"/>
            </a:xfrm>
            <a:prstGeom prst="ellipse">
              <a:avLst/>
            </a:prstGeom>
            <a:solidFill>
              <a:srgbClr val="0000FF"/>
            </a:solidFill>
            <a:ln w="9525">
              <a:noFill/>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5172" name="Oval 245"/>
            <p:cNvSpPr>
              <a:spLocks noChangeArrowheads="1"/>
            </p:cNvSpPr>
            <p:nvPr/>
          </p:nvSpPr>
          <p:spPr bwMode="auto">
            <a:xfrm>
              <a:off x="6615866" y="2133720"/>
              <a:ext cx="84992" cy="86458"/>
            </a:xfrm>
            <a:prstGeom prst="ellipse">
              <a:avLst/>
            </a:prstGeom>
            <a:solidFill>
              <a:srgbClr val="0000FF"/>
            </a:solidFill>
            <a:ln w="9525">
              <a:noFill/>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5173" name="Oval 246"/>
            <p:cNvSpPr>
              <a:spLocks noChangeArrowheads="1"/>
            </p:cNvSpPr>
            <p:nvPr/>
          </p:nvSpPr>
          <p:spPr bwMode="auto">
            <a:xfrm>
              <a:off x="6718441" y="2133720"/>
              <a:ext cx="86458" cy="86458"/>
            </a:xfrm>
            <a:prstGeom prst="ellipse">
              <a:avLst/>
            </a:prstGeom>
            <a:solidFill>
              <a:srgbClr val="0000FF"/>
            </a:solidFill>
            <a:ln w="9525">
              <a:noFill/>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5174" name="Oval 247"/>
            <p:cNvSpPr>
              <a:spLocks noChangeArrowheads="1"/>
            </p:cNvSpPr>
            <p:nvPr/>
          </p:nvSpPr>
          <p:spPr bwMode="auto">
            <a:xfrm>
              <a:off x="6826884" y="2133720"/>
              <a:ext cx="86458" cy="86458"/>
            </a:xfrm>
            <a:prstGeom prst="ellipse">
              <a:avLst/>
            </a:prstGeom>
            <a:solidFill>
              <a:srgbClr val="0000FF"/>
            </a:solidFill>
            <a:ln w="9525">
              <a:noFill/>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5175" name="Oval 248"/>
            <p:cNvSpPr>
              <a:spLocks noChangeArrowheads="1"/>
            </p:cNvSpPr>
            <p:nvPr/>
          </p:nvSpPr>
          <p:spPr bwMode="auto">
            <a:xfrm>
              <a:off x="6936784" y="2133720"/>
              <a:ext cx="84992" cy="86458"/>
            </a:xfrm>
            <a:prstGeom prst="ellipse">
              <a:avLst/>
            </a:prstGeom>
            <a:solidFill>
              <a:srgbClr val="0000FF"/>
            </a:solidFill>
            <a:ln w="9525">
              <a:noFill/>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5176" name="Oval 249"/>
            <p:cNvSpPr>
              <a:spLocks noChangeArrowheads="1"/>
            </p:cNvSpPr>
            <p:nvPr/>
          </p:nvSpPr>
          <p:spPr bwMode="auto">
            <a:xfrm>
              <a:off x="7039360" y="2133720"/>
              <a:ext cx="86458" cy="86458"/>
            </a:xfrm>
            <a:prstGeom prst="ellipse">
              <a:avLst/>
            </a:prstGeom>
            <a:solidFill>
              <a:srgbClr val="0000FF"/>
            </a:solidFill>
            <a:ln w="9525">
              <a:noFill/>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5177" name="Oval 250"/>
            <p:cNvSpPr>
              <a:spLocks noChangeArrowheads="1"/>
            </p:cNvSpPr>
            <p:nvPr/>
          </p:nvSpPr>
          <p:spPr bwMode="auto">
            <a:xfrm>
              <a:off x="7147801" y="2133720"/>
              <a:ext cx="86458" cy="86458"/>
            </a:xfrm>
            <a:prstGeom prst="ellipse">
              <a:avLst/>
            </a:prstGeom>
            <a:solidFill>
              <a:srgbClr val="0000FF"/>
            </a:solidFill>
            <a:ln w="9525">
              <a:noFill/>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5178" name="Oval 251"/>
            <p:cNvSpPr>
              <a:spLocks noChangeArrowheads="1"/>
            </p:cNvSpPr>
            <p:nvPr/>
          </p:nvSpPr>
          <p:spPr bwMode="auto">
            <a:xfrm>
              <a:off x="7257702" y="2133720"/>
              <a:ext cx="84992" cy="86458"/>
            </a:xfrm>
            <a:prstGeom prst="ellipse">
              <a:avLst/>
            </a:prstGeom>
            <a:solidFill>
              <a:srgbClr val="0000FF"/>
            </a:solidFill>
            <a:ln w="9525">
              <a:noFill/>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5179" name="Oval 252"/>
            <p:cNvSpPr>
              <a:spLocks noChangeArrowheads="1"/>
            </p:cNvSpPr>
            <p:nvPr/>
          </p:nvSpPr>
          <p:spPr bwMode="auto">
            <a:xfrm>
              <a:off x="7360279" y="2133720"/>
              <a:ext cx="86458" cy="86458"/>
            </a:xfrm>
            <a:prstGeom prst="ellipse">
              <a:avLst/>
            </a:prstGeom>
            <a:solidFill>
              <a:srgbClr val="0000FF"/>
            </a:solidFill>
            <a:ln w="9525">
              <a:noFill/>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5180" name="Oval 253"/>
            <p:cNvSpPr>
              <a:spLocks noChangeArrowheads="1"/>
            </p:cNvSpPr>
            <p:nvPr/>
          </p:nvSpPr>
          <p:spPr bwMode="auto">
            <a:xfrm>
              <a:off x="7468717" y="2133720"/>
              <a:ext cx="86458" cy="86458"/>
            </a:xfrm>
            <a:prstGeom prst="ellipse">
              <a:avLst/>
            </a:prstGeom>
            <a:solidFill>
              <a:srgbClr val="0000FF"/>
            </a:solidFill>
            <a:ln w="9525">
              <a:noFill/>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5181" name="Oval 254"/>
            <p:cNvSpPr>
              <a:spLocks noChangeArrowheads="1"/>
            </p:cNvSpPr>
            <p:nvPr/>
          </p:nvSpPr>
          <p:spPr bwMode="auto">
            <a:xfrm>
              <a:off x="7578626" y="2133720"/>
              <a:ext cx="84992" cy="86458"/>
            </a:xfrm>
            <a:prstGeom prst="ellipse">
              <a:avLst/>
            </a:prstGeom>
            <a:solidFill>
              <a:srgbClr val="0000FF"/>
            </a:solidFill>
            <a:ln w="9525">
              <a:noFill/>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5182" name="Oval 255"/>
            <p:cNvSpPr>
              <a:spLocks noChangeArrowheads="1"/>
            </p:cNvSpPr>
            <p:nvPr/>
          </p:nvSpPr>
          <p:spPr bwMode="auto">
            <a:xfrm>
              <a:off x="7681201" y="2133720"/>
              <a:ext cx="86458" cy="86458"/>
            </a:xfrm>
            <a:prstGeom prst="ellipse">
              <a:avLst/>
            </a:prstGeom>
            <a:solidFill>
              <a:srgbClr val="0000FF"/>
            </a:solidFill>
            <a:ln w="9525">
              <a:noFill/>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5183" name="Oval 256"/>
            <p:cNvSpPr>
              <a:spLocks noChangeArrowheads="1"/>
            </p:cNvSpPr>
            <p:nvPr/>
          </p:nvSpPr>
          <p:spPr bwMode="auto">
            <a:xfrm>
              <a:off x="7791102" y="2133720"/>
              <a:ext cx="84992" cy="86458"/>
            </a:xfrm>
            <a:prstGeom prst="ellipse">
              <a:avLst/>
            </a:prstGeom>
            <a:solidFill>
              <a:srgbClr val="0000FF"/>
            </a:solidFill>
            <a:ln w="9525">
              <a:noFill/>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5184" name="Oval 257"/>
            <p:cNvSpPr>
              <a:spLocks noChangeArrowheads="1"/>
            </p:cNvSpPr>
            <p:nvPr/>
          </p:nvSpPr>
          <p:spPr bwMode="auto">
            <a:xfrm>
              <a:off x="4470542" y="2133720"/>
              <a:ext cx="86458" cy="86458"/>
            </a:xfrm>
            <a:prstGeom prst="ellipse">
              <a:avLst/>
            </a:prstGeom>
            <a:solidFill>
              <a:srgbClr val="00FFFF"/>
            </a:solidFill>
            <a:ln w="9525">
              <a:noFill/>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5185" name="Oval 258"/>
            <p:cNvSpPr>
              <a:spLocks noChangeArrowheads="1"/>
            </p:cNvSpPr>
            <p:nvPr/>
          </p:nvSpPr>
          <p:spPr bwMode="auto">
            <a:xfrm>
              <a:off x="4683025" y="2133720"/>
              <a:ext cx="86458" cy="86458"/>
            </a:xfrm>
            <a:prstGeom prst="ellipse">
              <a:avLst/>
            </a:prstGeom>
            <a:solidFill>
              <a:srgbClr val="00FFFF"/>
            </a:solidFill>
            <a:ln w="9525">
              <a:noFill/>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5186" name="Oval 259"/>
            <p:cNvSpPr>
              <a:spLocks noChangeArrowheads="1"/>
            </p:cNvSpPr>
            <p:nvPr/>
          </p:nvSpPr>
          <p:spPr bwMode="auto">
            <a:xfrm>
              <a:off x="5645784" y="2133720"/>
              <a:ext cx="86458" cy="86458"/>
            </a:xfrm>
            <a:prstGeom prst="ellipse">
              <a:avLst/>
            </a:prstGeom>
            <a:solidFill>
              <a:srgbClr val="FF0000"/>
            </a:solidFill>
            <a:ln w="9525">
              <a:noFill/>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5187" name="Rectangle 260"/>
            <p:cNvSpPr>
              <a:spLocks noChangeArrowheads="1"/>
            </p:cNvSpPr>
            <p:nvPr/>
          </p:nvSpPr>
          <p:spPr bwMode="auto">
            <a:xfrm>
              <a:off x="5096266" y="1968132"/>
              <a:ext cx="2034211" cy="14202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r>
                <a:rPr lang="en-US" sz="923" dirty="0">
                  <a:solidFill>
                    <a:schemeClr val="accent2">
                      <a:lumMod val="50000"/>
                    </a:schemeClr>
                  </a:solidFill>
                  <a:latin typeface="Arial Narrow" panose="020B0606020202030204" pitchFamily="34" charset="0"/>
                  <a:cs typeface="Arial" pitchFamily="34" charset="0"/>
                </a:rPr>
                <a:t>Final outcome, performance and reaction times</a:t>
              </a:r>
              <a:endParaRPr lang="en-US" sz="1662" dirty="0">
                <a:solidFill>
                  <a:schemeClr val="accent2">
                    <a:lumMod val="50000"/>
                  </a:schemeClr>
                </a:solidFill>
                <a:latin typeface="Arial Narrow" panose="020B0606020202030204" pitchFamily="34" charset="0"/>
                <a:cs typeface="Arial" pitchFamily="34" charset="0"/>
              </a:endParaRPr>
            </a:p>
          </p:txBody>
        </p:sp>
        <p:sp>
          <p:nvSpPr>
            <p:cNvPr id="135188" name="Rectangle 261"/>
            <p:cNvSpPr>
              <a:spLocks noChangeArrowheads="1"/>
            </p:cNvSpPr>
            <p:nvPr/>
          </p:nvSpPr>
          <p:spPr bwMode="auto">
            <a:xfrm rot="16200000">
              <a:off x="4042341" y="2334851"/>
              <a:ext cx="519373" cy="11355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r>
                <a:rPr lang="en-US" sz="738" dirty="0">
                  <a:solidFill>
                    <a:schemeClr val="accent2">
                      <a:lumMod val="50000"/>
                    </a:schemeClr>
                  </a:solidFill>
                  <a:latin typeface="Arial Narrow" panose="020B0606020202030204" pitchFamily="34" charset="0"/>
                  <a:cs typeface="Arial" pitchFamily="34" charset="0"/>
                </a:rPr>
                <a:t>Expected utility</a:t>
              </a:r>
              <a:endParaRPr lang="en-US" sz="1662" dirty="0">
                <a:solidFill>
                  <a:schemeClr val="accent2">
                    <a:lumMod val="50000"/>
                  </a:schemeClr>
                </a:solidFill>
                <a:latin typeface="Arial Narrow" panose="020B0606020202030204" pitchFamily="34" charset="0"/>
                <a:cs typeface="Arial" pitchFamily="34" charset="0"/>
              </a:endParaRPr>
            </a:p>
          </p:txBody>
        </p:sp>
        <p:sp>
          <p:nvSpPr>
            <p:cNvPr id="135189" name="Rectangle 262"/>
            <p:cNvSpPr>
              <a:spLocks noChangeArrowheads="1"/>
            </p:cNvSpPr>
            <p:nvPr/>
          </p:nvSpPr>
          <p:spPr bwMode="auto">
            <a:xfrm>
              <a:off x="4470542" y="3052515"/>
              <a:ext cx="3405552" cy="482112"/>
            </a:xfrm>
            <a:prstGeom prst="rect">
              <a:avLst/>
            </a:prstGeom>
            <a:solidFill>
              <a:srgbClr val="FFFFFF"/>
            </a:solidFill>
            <a:ln w="9525">
              <a:noFill/>
              <a:miter lim="800000"/>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5190" name="Rectangle 263"/>
            <p:cNvSpPr>
              <a:spLocks noChangeArrowheads="1"/>
            </p:cNvSpPr>
            <p:nvPr/>
          </p:nvSpPr>
          <p:spPr bwMode="auto">
            <a:xfrm>
              <a:off x="4470542" y="3052515"/>
              <a:ext cx="3405552" cy="482112"/>
            </a:xfrm>
            <a:prstGeom prst="rect">
              <a:avLst/>
            </a:prstGeom>
            <a:noFill/>
            <a:ln w="0">
              <a:solidFill>
                <a:srgbClr val="FFFFFF"/>
              </a:solidFill>
              <a:prstDash val="solid"/>
              <a:miter lim="800000"/>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5191" name="Line 264"/>
            <p:cNvSpPr>
              <a:spLocks noChangeShapeType="1"/>
            </p:cNvSpPr>
            <p:nvPr/>
          </p:nvSpPr>
          <p:spPr bwMode="auto">
            <a:xfrm>
              <a:off x="4470542" y="3052515"/>
              <a:ext cx="3405552" cy="1466"/>
            </a:xfrm>
            <a:prstGeom prst="line">
              <a:avLst/>
            </a:prstGeom>
            <a:noFill/>
            <a:ln w="0">
              <a:solidFill>
                <a:srgbClr val="00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5192" name="Line 265"/>
            <p:cNvSpPr>
              <a:spLocks noChangeShapeType="1"/>
            </p:cNvSpPr>
            <p:nvPr/>
          </p:nvSpPr>
          <p:spPr bwMode="auto">
            <a:xfrm>
              <a:off x="4470542" y="3534627"/>
              <a:ext cx="3405552" cy="1466"/>
            </a:xfrm>
            <a:prstGeom prst="line">
              <a:avLst/>
            </a:prstGeom>
            <a:noFill/>
            <a:ln w="0">
              <a:solidFill>
                <a:srgbClr val="00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5193" name="Line 266"/>
            <p:cNvSpPr>
              <a:spLocks noChangeShapeType="1"/>
            </p:cNvSpPr>
            <p:nvPr/>
          </p:nvSpPr>
          <p:spPr bwMode="auto">
            <a:xfrm flipV="1">
              <a:off x="7876094" y="3052515"/>
              <a:ext cx="1466" cy="482112"/>
            </a:xfrm>
            <a:prstGeom prst="line">
              <a:avLst/>
            </a:prstGeom>
            <a:noFill/>
            <a:ln w="0">
              <a:solidFill>
                <a:srgbClr val="00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5194" name="Line 267"/>
            <p:cNvSpPr>
              <a:spLocks noChangeShapeType="1"/>
            </p:cNvSpPr>
            <p:nvPr/>
          </p:nvSpPr>
          <p:spPr bwMode="auto">
            <a:xfrm flipV="1">
              <a:off x="4470542" y="3052515"/>
              <a:ext cx="1466" cy="482112"/>
            </a:xfrm>
            <a:prstGeom prst="line">
              <a:avLst/>
            </a:prstGeom>
            <a:noFill/>
            <a:ln w="0">
              <a:solidFill>
                <a:srgbClr val="00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5195" name="Line 268"/>
            <p:cNvSpPr>
              <a:spLocks noChangeShapeType="1"/>
            </p:cNvSpPr>
            <p:nvPr/>
          </p:nvSpPr>
          <p:spPr bwMode="auto">
            <a:xfrm>
              <a:off x="4470542" y="3534627"/>
              <a:ext cx="3405552" cy="1466"/>
            </a:xfrm>
            <a:prstGeom prst="line">
              <a:avLst/>
            </a:prstGeom>
            <a:noFill/>
            <a:ln w="0">
              <a:solidFill>
                <a:srgbClr val="00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5196" name="Line 269"/>
            <p:cNvSpPr>
              <a:spLocks noChangeShapeType="1"/>
            </p:cNvSpPr>
            <p:nvPr/>
          </p:nvSpPr>
          <p:spPr bwMode="auto">
            <a:xfrm flipV="1">
              <a:off x="4470542" y="3052515"/>
              <a:ext cx="1466" cy="482112"/>
            </a:xfrm>
            <a:prstGeom prst="line">
              <a:avLst/>
            </a:prstGeom>
            <a:noFill/>
            <a:ln w="0">
              <a:solidFill>
                <a:srgbClr val="00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5197" name="Line 270"/>
            <p:cNvSpPr>
              <a:spLocks noChangeShapeType="1"/>
            </p:cNvSpPr>
            <p:nvPr/>
          </p:nvSpPr>
          <p:spPr bwMode="auto">
            <a:xfrm flipV="1">
              <a:off x="4913088" y="3499464"/>
              <a:ext cx="1466" cy="35169"/>
            </a:xfrm>
            <a:prstGeom prst="line">
              <a:avLst/>
            </a:prstGeom>
            <a:noFill/>
            <a:ln w="0">
              <a:solidFill>
                <a:srgbClr val="00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5198" name="Line 271"/>
            <p:cNvSpPr>
              <a:spLocks noChangeShapeType="1"/>
            </p:cNvSpPr>
            <p:nvPr/>
          </p:nvSpPr>
          <p:spPr bwMode="auto">
            <a:xfrm>
              <a:off x="4913088" y="3052523"/>
              <a:ext cx="1466" cy="27843"/>
            </a:xfrm>
            <a:prstGeom prst="line">
              <a:avLst/>
            </a:prstGeom>
            <a:noFill/>
            <a:ln w="0">
              <a:solidFill>
                <a:srgbClr val="00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5199" name="Rectangle 272"/>
            <p:cNvSpPr>
              <a:spLocks noChangeArrowheads="1"/>
            </p:cNvSpPr>
            <p:nvPr/>
          </p:nvSpPr>
          <p:spPr bwMode="auto">
            <a:xfrm>
              <a:off x="4860334" y="3550746"/>
              <a:ext cx="96180" cy="8528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r>
                <a:rPr lang="en-US" sz="554" dirty="0">
                  <a:solidFill>
                    <a:schemeClr val="accent2">
                      <a:lumMod val="50000"/>
                    </a:schemeClr>
                  </a:solidFill>
                  <a:latin typeface="Arial Narrow" panose="020B0606020202030204" pitchFamily="34" charset="0"/>
                  <a:cs typeface="Arial" pitchFamily="34" charset="0"/>
                </a:rPr>
                <a:t>200</a:t>
              </a:r>
              <a:endParaRPr lang="en-US" sz="1662" dirty="0">
                <a:solidFill>
                  <a:schemeClr val="accent2">
                    <a:lumMod val="50000"/>
                  </a:schemeClr>
                </a:solidFill>
                <a:latin typeface="Arial Narrow" panose="020B0606020202030204" pitchFamily="34" charset="0"/>
                <a:cs typeface="Arial" pitchFamily="34" charset="0"/>
              </a:endParaRPr>
            </a:p>
          </p:txBody>
        </p:sp>
        <p:sp>
          <p:nvSpPr>
            <p:cNvPr id="136576" name="Line 273"/>
            <p:cNvSpPr>
              <a:spLocks noChangeShapeType="1"/>
            </p:cNvSpPr>
            <p:nvPr/>
          </p:nvSpPr>
          <p:spPr bwMode="auto">
            <a:xfrm flipV="1">
              <a:off x="5354168" y="3499464"/>
              <a:ext cx="1466" cy="35169"/>
            </a:xfrm>
            <a:prstGeom prst="line">
              <a:avLst/>
            </a:prstGeom>
            <a:noFill/>
            <a:ln w="0">
              <a:solidFill>
                <a:srgbClr val="00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6577" name="Line 274"/>
            <p:cNvSpPr>
              <a:spLocks noChangeShapeType="1"/>
            </p:cNvSpPr>
            <p:nvPr/>
          </p:nvSpPr>
          <p:spPr bwMode="auto">
            <a:xfrm>
              <a:off x="5354168" y="3052523"/>
              <a:ext cx="1466" cy="27843"/>
            </a:xfrm>
            <a:prstGeom prst="line">
              <a:avLst/>
            </a:prstGeom>
            <a:noFill/>
            <a:ln w="0">
              <a:solidFill>
                <a:srgbClr val="00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6578" name="Rectangle 275"/>
            <p:cNvSpPr>
              <a:spLocks noChangeArrowheads="1"/>
            </p:cNvSpPr>
            <p:nvPr/>
          </p:nvSpPr>
          <p:spPr bwMode="auto">
            <a:xfrm>
              <a:off x="5302879" y="3550746"/>
              <a:ext cx="96180" cy="8528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r>
                <a:rPr lang="en-US" sz="554" dirty="0">
                  <a:solidFill>
                    <a:schemeClr val="accent2">
                      <a:lumMod val="50000"/>
                    </a:schemeClr>
                  </a:solidFill>
                  <a:latin typeface="Arial Narrow" panose="020B0606020202030204" pitchFamily="34" charset="0"/>
                  <a:cs typeface="Arial" pitchFamily="34" charset="0"/>
                </a:rPr>
                <a:t>400</a:t>
              </a:r>
              <a:endParaRPr lang="en-US" sz="1662" dirty="0">
                <a:solidFill>
                  <a:schemeClr val="accent2">
                    <a:lumMod val="50000"/>
                  </a:schemeClr>
                </a:solidFill>
                <a:latin typeface="Arial Narrow" panose="020B0606020202030204" pitchFamily="34" charset="0"/>
                <a:cs typeface="Arial" pitchFamily="34" charset="0"/>
              </a:endParaRPr>
            </a:p>
          </p:txBody>
        </p:sp>
        <p:sp>
          <p:nvSpPr>
            <p:cNvPr id="136579" name="Line 276"/>
            <p:cNvSpPr>
              <a:spLocks noChangeShapeType="1"/>
            </p:cNvSpPr>
            <p:nvPr/>
          </p:nvSpPr>
          <p:spPr bwMode="auto">
            <a:xfrm flipV="1">
              <a:off x="5795249" y="3499464"/>
              <a:ext cx="1466" cy="35169"/>
            </a:xfrm>
            <a:prstGeom prst="line">
              <a:avLst/>
            </a:prstGeom>
            <a:noFill/>
            <a:ln w="0">
              <a:solidFill>
                <a:srgbClr val="00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6580" name="Line 277"/>
            <p:cNvSpPr>
              <a:spLocks noChangeShapeType="1"/>
            </p:cNvSpPr>
            <p:nvPr/>
          </p:nvSpPr>
          <p:spPr bwMode="auto">
            <a:xfrm>
              <a:off x="5795249" y="3052523"/>
              <a:ext cx="1466" cy="27843"/>
            </a:xfrm>
            <a:prstGeom prst="line">
              <a:avLst/>
            </a:prstGeom>
            <a:noFill/>
            <a:ln w="0">
              <a:solidFill>
                <a:srgbClr val="00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6581" name="Rectangle 278"/>
            <p:cNvSpPr>
              <a:spLocks noChangeArrowheads="1"/>
            </p:cNvSpPr>
            <p:nvPr/>
          </p:nvSpPr>
          <p:spPr bwMode="auto">
            <a:xfrm>
              <a:off x="5743959" y="3550746"/>
              <a:ext cx="96180" cy="8528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r>
                <a:rPr lang="en-US" sz="554" dirty="0">
                  <a:solidFill>
                    <a:schemeClr val="accent2">
                      <a:lumMod val="50000"/>
                    </a:schemeClr>
                  </a:solidFill>
                  <a:latin typeface="Arial Narrow" panose="020B0606020202030204" pitchFamily="34" charset="0"/>
                  <a:cs typeface="Arial" pitchFamily="34" charset="0"/>
                </a:rPr>
                <a:t>600</a:t>
              </a:r>
              <a:endParaRPr lang="en-US" sz="1662" dirty="0">
                <a:solidFill>
                  <a:schemeClr val="accent2">
                    <a:lumMod val="50000"/>
                  </a:schemeClr>
                </a:solidFill>
                <a:latin typeface="Arial Narrow" panose="020B0606020202030204" pitchFamily="34" charset="0"/>
                <a:cs typeface="Arial" pitchFamily="34" charset="0"/>
              </a:endParaRPr>
            </a:p>
          </p:txBody>
        </p:sp>
        <p:sp>
          <p:nvSpPr>
            <p:cNvPr id="136582" name="Line 279"/>
            <p:cNvSpPr>
              <a:spLocks noChangeShapeType="1"/>
            </p:cNvSpPr>
            <p:nvPr/>
          </p:nvSpPr>
          <p:spPr bwMode="auto">
            <a:xfrm flipV="1">
              <a:off x="6242191" y="3499464"/>
              <a:ext cx="1466" cy="35169"/>
            </a:xfrm>
            <a:prstGeom prst="line">
              <a:avLst/>
            </a:prstGeom>
            <a:noFill/>
            <a:ln w="0">
              <a:solidFill>
                <a:srgbClr val="00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6583" name="Line 280"/>
            <p:cNvSpPr>
              <a:spLocks noChangeShapeType="1"/>
            </p:cNvSpPr>
            <p:nvPr/>
          </p:nvSpPr>
          <p:spPr bwMode="auto">
            <a:xfrm>
              <a:off x="6242191" y="3052523"/>
              <a:ext cx="1466" cy="27843"/>
            </a:xfrm>
            <a:prstGeom prst="line">
              <a:avLst/>
            </a:prstGeom>
            <a:noFill/>
            <a:ln w="0">
              <a:solidFill>
                <a:srgbClr val="00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6584" name="Rectangle 281"/>
            <p:cNvSpPr>
              <a:spLocks noChangeArrowheads="1"/>
            </p:cNvSpPr>
            <p:nvPr/>
          </p:nvSpPr>
          <p:spPr bwMode="auto">
            <a:xfrm>
              <a:off x="6190902" y="3550746"/>
              <a:ext cx="96180" cy="8528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r>
                <a:rPr lang="en-US" sz="554" dirty="0">
                  <a:solidFill>
                    <a:schemeClr val="accent2">
                      <a:lumMod val="50000"/>
                    </a:schemeClr>
                  </a:solidFill>
                  <a:latin typeface="Arial Narrow" panose="020B0606020202030204" pitchFamily="34" charset="0"/>
                  <a:cs typeface="Arial" pitchFamily="34" charset="0"/>
                </a:rPr>
                <a:t>800</a:t>
              </a:r>
              <a:endParaRPr lang="en-US" sz="1662" dirty="0">
                <a:solidFill>
                  <a:schemeClr val="accent2">
                    <a:lumMod val="50000"/>
                  </a:schemeClr>
                </a:solidFill>
                <a:latin typeface="Arial Narrow" panose="020B0606020202030204" pitchFamily="34" charset="0"/>
                <a:cs typeface="Arial" pitchFamily="34" charset="0"/>
              </a:endParaRPr>
            </a:p>
          </p:txBody>
        </p:sp>
        <p:sp>
          <p:nvSpPr>
            <p:cNvPr id="136585" name="Line 282"/>
            <p:cNvSpPr>
              <a:spLocks noChangeShapeType="1"/>
            </p:cNvSpPr>
            <p:nvPr/>
          </p:nvSpPr>
          <p:spPr bwMode="auto">
            <a:xfrm flipV="1">
              <a:off x="6683272" y="3499464"/>
              <a:ext cx="1466" cy="35169"/>
            </a:xfrm>
            <a:prstGeom prst="line">
              <a:avLst/>
            </a:prstGeom>
            <a:noFill/>
            <a:ln w="0">
              <a:solidFill>
                <a:srgbClr val="00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6586" name="Line 283"/>
            <p:cNvSpPr>
              <a:spLocks noChangeShapeType="1"/>
            </p:cNvSpPr>
            <p:nvPr/>
          </p:nvSpPr>
          <p:spPr bwMode="auto">
            <a:xfrm>
              <a:off x="6683272" y="3052523"/>
              <a:ext cx="1466" cy="27843"/>
            </a:xfrm>
            <a:prstGeom prst="line">
              <a:avLst/>
            </a:prstGeom>
            <a:noFill/>
            <a:ln w="0">
              <a:solidFill>
                <a:srgbClr val="00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6587" name="Rectangle 284"/>
            <p:cNvSpPr>
              <a:spLocks noChangeArrowheads="1"/>
            </p:cNvSpPr>
            <p:nvPr/>
          </p:nvSpPr>
          <p:spPr bwMode="auto">
            <a:xfrm>
              <a:off x="6615863" y="3550746"/>
              <a:ext cx="128240" cy="8528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r>
                <a:rPr lang="en-US" sz="554" dirty="0">
                  <a:solidFill>
                    <a:schemeClr val="accent2">
                      <a:lumMod val="50000"/>
                    </a:schemeClr>
                  </a:solidFill>
                  <a:latin typeface="Arial Narrow" panose="020B0606020202030204" pitchFamily="34" charset="0"/>
                  <a:cs typeface="Arial" pitchFamily="34" charset="0"/>
                </a:rPr>
                <a:t>1000</a:t>
              </a:r>
              <a:endParaRPr lang="en-US" sz="1662" dirty="0">
                <a:solidFill>
                  <a:schemeClr val="accent2">
                    <a:lumMod val="50000"/>
                  </a:schemeClr>
                </a:solidFill>
                <a:latin typeface="Arial Narrow" panose="020B0606020202030204" pitchFamily="34" charset="0"/>
                <a:cs typeface="Arial" pitchFamily="34" charset="0"/>
              </a:endParaRPr>
            </a:p>
          </p:txBody>
        </p:sp>
        <p:sp>
          <p:nvSpPr>
            <p:cNvPr id="136588" name="Line 285"/>
            <p:cNvSpPr>
              <a:spLocks noChangeShapeType="1"/>
            </p:cNvSpPr>
            <p:nvPr/>
          </p:nvSpPr>
          <p:spPr bwMode="auto">
            <a:xfrm flipV="1">
              <a:off x="7125817" y="3499464"/>
              <a:ext cx="1466" cy="35169"/>
            </a:xfrm>
            <a:prstGeom prst="line">
              <a:avLst/>
            </a:prstGeom>
            <a:noFill/>
            <a:ln w="0">
              <a:solidFill>
                <a:srgbClr val="00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6589" name="Line 286"/>
            <p:cNvSpPr>
              <a:spLocks noChangeShapeType="1"/>
            </p:cNvSpPr>
            <p:nvPr/>
          </p:nvSpPr>
          <p:spPr bwMode="auto">
            <a:xfrm>
              <a:off x="7125817" y="3052523"/>
              <a:ext cx="1466" cy="27843"/>
            </a:xfrm>
            <a:prstGeom prst="line">
              <a:avLst/>
            </a:prstGeom>
            <a:noFill/>
            <a:ln w="0">
              <a:solidFill>
                <a:srgbClr val="00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6590" name="Rectangle 287"/>
            <p:cNvSpPr>
              <a:spLocks noChangeArrowheads="1"/>
            </p:cNvSpPr>
            <p:nvPr/>
          </p:nvSpPr>
          <p:spPr bwMode="auto">
            <a:xfrm>
              <a:off x="7056944" y="3550746"/>
              <a:ext cx="128240" cy="8528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r>
                <a:rPr lang="en-US" sz="554" dirty="0">
                  <a:solidFill>
                    <a:schemeClr val="accent2">
                      <a:lumMod val="50000"/>
                    </a:schemeClr>
                  </a:solidFill>
                  <a:latin typeface="Arial Narrow" panose="020B0606020202030204" pitchFamily="34" charset="0"/>
                  <a:cs typeface="Arial" pitchFamily="34" charset="0"/>
                </a:rPr>
                <a:t>1200</a:t>
              </a:r>
              <a:endParaRPr lang="en-US" sz="1662" dirty="0">
                <a:solidFill>
                  <a:schemeClr val="accent2">
                    <a:lumMod val="50000"/>
                  </a:schemeClr>
                </a:solidFill>
                <a:latin typeface="Arial Narrow" panose="020B0606020202030204" pitchFamily="34" charset="0"/>
                <a:cs typeface="Arial" pitchFamily="34" charset="0"/>
              </a:endParaRPr>
            </a:p>
          </p:txBody>
        </p:sp>
        <p:sp>
          <p:nvSpPr>
            <p:cNvPr id="136591" name="Line 288"/>
            <p:cNvSpPr>
              <a:spLocks noChangeShapeType="1"/>
            </p:cNvSpPr>
            <p:nvPr/>
          </p:nvSpPr>
          <p:spPr bwMode="auto">
            <a:xfrm flipV="1">
              <a:off x="7572760" y="3499464"/>
              <a:ext cx="1466" cy="35169"/>
            </a:xfrm>
            <a:prstGeom prst="line">
              <a:avLst/>
            </a:prstGeom>
            <a:noFill/>
            <a:ln w="0">
              <a:solidFill>
                <a:srgbClr val="00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6592" name="Line 289"/>
            <p:cNvSpPr>
              <a:spLocks noChangeShapeType="1"/>
            </p:cNvSpPr>
            <p:nvPr/>
          </p:nvSpPr>
          <p:spPr bwMode="auto">
            <a:xfrm>
              <a:off x="7572760" y="3052523"/>
              <a:ext cx="1466" cy="27843"/>
            </a:xfrm>
            <a:prstGeom prst="line">
              <a:avLst/>
            </a:prstGeom>
            <a:noFill/>
            <a:ln w="0">
              <a:solidFill>
                <a:srgbClr val="00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6593" name="Rectangle 290"/>
            <p:cNvSpPr>
              <a:spLocks noChangeArrowheads="1"/>
            </p:cNvSpPr>
            <p:nvPr/>
          </p:nvSpPr>
          <p:spPr bwMode="auto">
            <a:xfrm>
              <a:off x="7503885" y="3550746"/>
              <a:ext cx="128240" cy="8528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r>
                <a:rPr lang="en-US" sz="554" dirty="0">
                  <a:solidFill>
                    <a:schemeClr val="accent2">
                      <a:lumMod val="50000"/>
                    </a:schemeClr>
                  </a:solidFill>
                  <a:latin typeface="Arial Narrow" panose="020B0606020202030204" pitchFamily="34" charset="0"/>
                  <a:cs typeface="Arial" pitchFamily="34" charset="0"/>
                </a:rPr>
                <a:t>1400</a:t>
              </a:r>
              <a:endParaRPr lang="en-US" sz="1662" dirty="0">
                <a:solidFill>
                  <a:schemeClr val="accent2">
                    <a:lumMod val="50000"/>
                  </a:schemeClr>
                </a:solidFill>
                <a:latin typeface="Arial Narrow" panose="020B0606020202030204" pitchFamily="34" charset="0"/>
                <a:cs typeface="Arial" pitchFamily="34" charset="0"/>
              </a:endParaRPr>
            </a:p>
          </p:txBody>
        </p:sp>
        <p:sp>
          <p:nvSpPr>
            <p:cNvPr id="136594" name="Line 291"/>
            <p:cNvSpPr>
              <a:spLocks noChangeShapeType="1"/>
            </p:cNvSpPr>
            <p:nvPr/>
          </p:nvSpPr>
          <p:spPr bwMode="auto">
            <a:xfrm>
              <a:off x="4470542" y="3505319"/>
              <a:ext cx="29308" cy="1466"/>
            </a:xfrm>
            <a:prstGeom prst="line">
              <a:avLst/>
            </a:prstGeom>
            <a:noFill/>
            <a:ln w="0">
              <a:solidFill>
                <a:srgbClr val="00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6595" name="Line 292"/>
            <p:cNvSpPr>
              <a:spLocks noChangeShapeType="1"/>
            </p:cNvSpPr>
            <p:nvPr/>
          </p:nvSpPr>
          <p:spPr bwMode="auto">
            <a:xfrm flipH="1">
              <a:off x="7842391" y="3505319"/>
              <a:ext cx="33704" cy="1466"/>
            </a:xfrm>
            <a:prstGeom prst="line">
              <a:avLst/>
            </a:prstGeom>
            <a:noFill/>
            <a:ln w="0">
              <a:solidFill>
                <a:srgbClr val="00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6596" name="Rectangle 293"/>
            <p:cNvSpPr>
              <a:spLocks noChangeArrowheads="1"/>
            </p:cNvSpPr>
            <p:nvPr/>
          </p:nvSpPr>
          <p:spPr bwMode="auto">
            <a:xfrm>
              <a:off x="4338657" y="3459892"/>
              <a:ext cx="99386" cy="8528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r>
                <a:rPr lang="en-US" sz="554" dirty="0">
                  <a:solidFill>
                    <a:schemeClr val="accent2">
                      <a:lumMod val="50000"/>
                    </a:schemeClr>
                  </a:solidFill>
                  <a:latin typeface="Arial Narrow" panose="020B0606020202030204" pitchFamily="34" charset="0"/>
                  <a:cs typeface="Arial" pitchFamily="34" charset="0"/>
                </a:rPr>
                <a:t>-0.2</a:t>
              </a:r>
              <a:endParaRPr lang="en-US" sz="1662" dirty="0">
                <a:solidFill>
                  <a:schemeClr val="accent2">
                    <a:lumMod val="50000"/>
                  </a:schemeClr>
                </a:solidFill>
                <a:latin typeface="Arial Narrow" panose="020B0606020202030204" pitchFamily="34" charset="0"/>
                <a:cs typeface="Arial" pitchFamily="34" charset="0"/>
              </a:endParaRPr>
            </a:p>
          </p:txBody>
        </p:sp>
        <p:sp>
          <p:nvSpPr>
            <p:cNvPr id="136597" name="Line 294"/>
            <p:cNvSpPr>
              <a:spLocks noChangeShapeType="1"/>
            </p:cNvSpPr>
            <p:nvPr/>
          </p:nvSpPr>
          <p:spPr bwMode="auto">
            <a:xfrm>
              <a:off x="4470542" y="3316284"/>
              <a:ext cx="29308" cy="1466"/>
            </a:xfrm>
            <a:prstGeom prst="line">
              <a:avLst/>
            </a:prstGeom>
            <a:noFill/>
            <a:ln w="0">
              <a:solidFill>
                <a:srgbClr val="00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465" name="Line 295"/>
            <p:cNvSpPr>
              <a:spLocks noChangeShapeType="1"/>
            </p:cNvSpPr>
            <p:nvPr/>
          </p:nvSpPr>
          <p:spPr bwMode="auto">
            <a:xfrm flipH="1">
              <a:off x="7842391" y="3316284"/>
              <a:ext cx="33704" cy="1466"/>
            </a:xfrm>
            <a:prstGeom prst="line">
              <a:avLst/>
            </a:prstGeom>
            <a:noFill/>
            <a:ln w="0">
              <a:solidFill>
                <a:srgbClr val="00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469" name="Rectangle 296"/>
            <p:cNvSpPr>
              <a:spLocks noChangeArrowheads="1"/>
            </p:cNvSpPr>
            <p:nvPr/>
          </p:nvSpPr>
          <p:spPr bwMode="auto">
            <a:xfrm>
              <a:off x="4413392" y="3270858"/>
              <a:ext cx="32060" cy="8528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r>
                <a:rPr lang="en-US" sz="554" dirty="0">
                  <a:solidFill>
                    <a:schemeClr val="accent2">
                      <a:lumMod val="50000"/>
                    </a:schemeClr>
                  </a:solidFill>
                  <a:latin typeface="Arial Narrow" panose="020B0606020202030204" pitchFamily="34" charset="0"/>
                  <a:cs typeface="Arial" pitchFamily="34" charset="0"/>
                </a:rPr>
                <a:t>0</a:t>
              </a:r>
              <a:endParaRPr lang="en-US" sz="1662" dirty="0">
                <a:solidFill>
                  <a:schemeClr val="accent2">
                    <a:lumMod val="50000"/>
                  </a:schemeClr>
                </a:solidFill>
                <a:latin typeface="Arial Narrow" panose="020B0606020202030204" pitchFamily="34" charset="0"/>
                <a:cs typeface="Arial" pitchFamily="34" charset="0"/>
              </a:endParaRPr>
            </a:p>
          </p:txBody>
        </p:sp>
        <p:sp>
          <p:nvSpPr>
            <p:cNvPr id="1526" name="Line 297"/>
            <p:cNvSpPr>
              <a:spLocks noChangeShapeType="1"/>
            </p:cNvSpPr>
            <p:nvPr/>
          </p:nvSpPr>
          <p:spPr bwMode="auto">
            <a:xfrm>
              <a:off x="4470542" y="3127250"/>
              <a:ext cx="29308" cy="1466"/>
            </a:xfrm>
            <a:prstGeom prst="line">
              <a:avLst/>
            </a:prstGeom>
            <a:noFill/>
            <a:ln w="0">
              <a:solidFill>
                <a:srgbClr val="00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6962" name="Line 298"/>
            <p:cNvSpPr>
              <a:spLocks noChangeShapeType="1"/>
            </p:cNvSpPr>
            <p:nvPr/>
          </p:nvSpPr>
          <p:spPr bwMode="auto">
            <a:xfrm flipH="1">
              <a:off x="7842391" y="3127250"/>
              <a:ext cx="33704" cy="1466"/>
            </a:xfrm>
            <a:prstGeom prst="line">
              <a:avLst/>
            </a:prstGeom>
            <a:noFill/>
            <a:ln w="0">
              <a:solidFill>
                <a:srgbClr val="00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6963" name="Rectangle 299"/>
            <p:cNvSpPr>
              <a:spLocks noChangeArrowheads="1"/>
            </p:cNvSpPr>
            <p:nvPr/>
          </p:nvSpPr>
          <p:spPr bwMode="auto">
            <a:xfrm>
              <a:off x="4362103" y="3080358"/>
              <a:ext cx="80150" cy="8528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r>
                <a:rPr lang="en-US" sz="554" dirty="0">
                  <a:solidFill>
                    <a:schemeClr val="accent2">
                      <a:lumMod val="50000"/>
                    </a:schemeClr>
                  </a:solidFill>
                  <a:latin typeface="Arial Narrow" panose="020B0606020202030204" pitchFamily="34" charset="0"/>
                  <a:cs typeface="Arial" pitchFamily="34" charset="0"/>
                </a:rPr>
                <a:t>0.2</a:t>
              </a:r>
              <a:endParaRPr lang="en-US" sz="1662" dirty="0">
                <a:solidFill>
                  <a:schemeClr val="accent2">
                    <a:lumMod val="50000"/>
                  </a:schemeClr>
                </a:solidFill>
                <a:latin typeface="Arial Narrow" panose="020B0606020202030204" pitchFamily="34" charset="0"/>
                <a:cs typeface="Arial" pitchFamily="34" charset="0"/>
              </a:endParaRPr>
            </a:p>
          </p:txBody>
        </p:sp>
        <p:sp>
          <p:nvSpPr>
            <p:cNvPr id="136964" name="Line 300"/>
            <p:cNvSpPr>
              <a:spLocks noChangeShapeType="1"/>
            </p:cNvSpPr>
            <p:nvPr/>
          </p:nvSpPr>
          <p:spPr bwMode="auto">
            <a:xfrm>
              <a:off x="4470542" y="3052515"/>
              <a:ext cx="3405552" cy="1466"/>
            </a:xfrm>
            <a:prstGeom prst="line">
              <a:avLst/>
            </a:prstGeom>
            <a:noFill/>
            <a:ln w="0">
              <a:solidFill>
                <a:srgbClr val="00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6965" name="Line 301"/>
            <p:cNvSpPr>
              <a:spLocks noChangeShapeType="1"/>
            </p:cNvSpPr>
            <p:nvPr/>
          </p:nvSpPr>
          <p:spPr bwMode="auto">
            <a:xfrm>
              <a:off x="4470542" y="3534627"/>
              <a:ext cx="3405552" cy="1466"/>
            </a:xfrm>
            <a:prstGeom prst="line">
              <a:avLst/>
            </a:prstGeom>
            <a:noFill/>
            <a:ln w="0">
              <a:solidFill>
                <a:srgbClr val="00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6966" name="Line 302"/>
            <p:cNvSpPr>
              <a:spLocks noChangeShapeType="1"/>
            </p:cNvSpPr>
            <p:nvPr/>
          </p:nvSpPr>
          <p:spPr bwMode="auto">
            <a:xfrm flipV="1">
              <a:off x="7876094" y="3052515"/>
              <a:ext cx="1466" cy="482112"/>
            </a:xfrm>
            <a:prstGeom prst="line">
              <a:avLst/>
            </a:prstGeom>
            <a:noFill/>
            <a:ln w="0">
              <a:solidFill>
                <a:srgbClr val="00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6967" name="Line 303"/>
            <p:cNvSpPr>
              <a:spLocks noChangeShapeType="1"/>
            </p:cNvSpPr>
            <p:nvPr/>
          </p:nvSpPr>
          <p:spPr bwMode="auto">
            <a:xfrm flipV="1">
              <a:off x="4470542" y="3052515"/>
              <a:ext cx="1466" cy="482112"/>
            </a:xfrm>
            <a:prstGeom prst="line">
              <a:avLst/>
            </a:prstGeom>
            <a:noFill/>
            <a:ln w="0">
              <a:solidFill>
                <a:srgbClr val="00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6968" name="Freeform 304"/>
            <p:cNvSpPr>
              <a:spLocks/>
            </p:cNvSpPr>
            <p:nvPr/>
          </p:nvSpPr>
          <p:spPr bwMode="auto">
            <a:xfrm>
              <a:off x="4470546" y="3247412"/>
              <a:ext cx="568569" cy="137746"/>
            </a:xfrm>
            <a:custGeom>
              <a:avLst/>
              <a:gdLst/>
              <a:ahLst/>
              <a:cxnLst>
                <a:cxn ang="0">
                  <a:pos x="8" y="47"/>
                </a:cxn>
                <a:cxn ang="0">
                  <a:pos x="20" y="47"/>
                </a:cxn>
                <a:cxn ang="0">
                  <a:pos x="28" y="86"/>
                </a:cxn>
                <a:cxn ang="0">
                  <a:pos x="32" y="82"/>
                </a:cxn>
                <a:cxn ang="0">
                  <a:pos x="39" y="59"/>
                </a:cxn>
                <a:cxn ang="0">
                  <a:pos x="47" y="59"/>
                </a:cxn>
                <a:cxn ang="0">
                  <a:pos x="59" y="47"/>
                </a:cxn>
                <a:cxn ang="0">
                  <a:pos x="71" y="47"/>
                </a:cxn>
                <a:cxn ang="0">
                  <a:pos x="82" y="51"/>
                </a:cxn>
                <a:cxn ang="0">
                  <a:pos x="94" y="51"/>
                </a:cxn>
                <a:cxn ang="0">
                  <a:pos x="102" y="0"/>
                </a:cxn>
                <a:cxn ang="0">
                  <a:pos x="110" y="27"/>
                </a:cxn>
                <a:cxn ang="0">
                  <a:pos x="114" y="43"/>
                </a:cxn>
                <a:cxn ang="0">
                  <a:pos x="122" y="39"/>
                </a:cxn>
                <a:cxn ang="0">
                  <a:pos x="129" y="47"/>
                </a:cxn>
                <a:cxn ang="0">
                  <a:pos x="141" y="47"/>
                </a:cxn>
                <a:cxn ang="0">
                  <a:pos x="153" y="47"/>
                </a:cxn>
                <a:cxn ang="0">
                  <a:pos x="165" y="47"/>
                </a:cxn>
                <a:cxn ang="0">
                  <a:pos x="172" y="74"/>
                </a:cxn>
                <a:cxn ang="0">
                  <a:pos x="180" y="82"/>
                </a:cxn>
                <a:cxn ang="0">
                  <a:pos x="184" y="51"/>
                </a:cxn>
                <a:cxn ang="0">
                  <a:pos x="192" y="59"/>
                </a:cxn>
                <a:cxn ang="0">
                  <a:pos x="204" y="47"/>
                </a:cxn>
                <a:cxn ang="0">
                  <a:pos x="215" y="47"/>
                </a:cxn>
                <a:cxn ang="0">
                  <a:pos x="227" y="47"/>
                </a:cxn>
                <a:cxn ang="0">
                  <a:pos x="239" y="51"/>
                </a:cxn>
                <a:cxn ang="0">
                  <a:pos x="247" y="8"/>
                </a:cxn>
                <a:cxn ang="0">
                  <a:pos x="251" y="8"/>
                </a:cxn>
                <a:cxn ang="0">
                  <a:pos x="258" y="39"/>
                </a:cxn>
                <a:cxn ang="0">
                  <a:pos x="266" y="35"/>
                </a:cxn>
                <a:cxn ang="0">
                  <a:pos x="274" y="47"/>
                </a:cxn>
                <a:cxn ang="0">
                  <a:pos x="286" y="47"/>
                </a:cxn>
                <a:cxn ang="0">
                  <a:pos x="298" y="47"/>
                </a:cxn>
                <a:cxn ang="0">
                  <a:pos x="309" y="47"/>
                </a:cxn>
                <a:cxn ang="0">
                  <a:pos x="317" y="19"/>
                </a:cxn>
                <a:cxn ang="0">
                  <a:pos x="321" y="4"/>
                </a:cxn>
                <a:cxn ang="0">
                  <a:pos x="329" y="35"/>
                </a:cxn>
                <a:cxn ang="0">
                  <a:pos x="333" y="47"/>
                </a:cxn>
                <a:cxn ang="0">
                  <a:pos x="345" y="47"/>
                </a:cxn>
                <a:cxn ang="0">
                  <a:pos x="356" y="47"/>
                </a:cxn>
                <a:cxn ang="0">
                  <a:pos x="368" y="47"/>
                </a:cxn>
                <a:cxn ang="0">
                  <a:pos x="380" y="47"/>
                </a:cxn>
              </a:cxnLst>
              <a:rect l="0" t="0" r="r" b="b"/>
              <a:pathLst>
                <a:path w="388" h="94">
                  <a:moveTo>
                    <a:pt x="0" y="47"/>
                  </a:moveTo>
                  <a:lnTo>
                    <a:pt x="4" y="47"/>
                  </a:lnTo>
                  <a:lnTo>
                    <a:pt x="8" y="47"/>
                  </a:lnTo>
                  <a:lnTo>
                    <a:pt x="12" y="47"/>
                  </a:lnTo>
                  <a:lnTo>
                    <a:pt x="16" y="47"/>
                  </a:lnTo>
                  <a:lnTo>
                    <a:pt x="20" y="47"/>
                  </a:lnTo>
                  <a:lnTo>
                    <a:pt x="24" y="47"/>
                  </a:lnTo>
                  <a:lnTo>
                    <a:pt x="24" y="74"/>
                  </a:lnTo>
                  <a:lnTo>
                    <a:pt x="28" y="86"/>
                  </a:lnTo>
                  <a:lnTo>
                    <a:pt x="28" y="94"/>
                  </a:lnTo>
                  <a:lnTo>
                    <a:pt x="32" y="90"/>
                  </a:lnTo>
                  <a:lnTo>
                    <a:pt x="32" y="82"/>
                  </a:lnTo>
                  <a:lnTo>
                    <a:pt x="35" y="74"/>
                  </a:lnTo>
                  <a:lnTo>
                    <a:pt x="35" y="66"/>
                  </a:lnTo>
                  <a:lnTo>
                    <a:pt x="39" y="59"/>
                  </a:lnTo>
                  <a:lnTo>
                    <a:pt x="39" y="51"/>
                  </a:lnTo>
                  <a:lnTo>
                    <a:pt x="43" y="47"/>
                  </a:lnTo>
                  <a:lnTo>
                    <a:pt x="47" y="59"/>
                  </a:lnTo>
                  <a:lnTo>
                    <a:pt x="55" y="51"/>
                  </a:lnTo>
                  <a:lnTo>
                    <a:pt x="55" y="47"/>
                  </a:lnTo>
                  <a:lnTo>
                    <a:pt x="59" y="47"/>
                  </a:lnTo>
                  <a:lnTo>
                    <a:pt x="63" y="47"/>
                  </a:lnTo>
                  <a:lnTo>
                    <a:pt x="67" y="47"/>
                  </a:lnTo>
                  <a:lnTo>
                    <a:pt x="71" y="47"/>
                  </a:lnTo>
                  <a:lnTo>
                    <a:pt x="75" y="47"/>
                  </a:lnTo>
                  <a:lnTo>
                    <a:pt x="78" y="47"/>
                  </a:lnTo>
                  <a:lnTo>
                    <a:pt x="82" y="51"/>
                  </a:lnTo>
                  <a:lnTo>
                    <a:pt x="86" y="51"/>
                  </a:lnTo>
                  <a:lnTo>
                    <a:pt x="90" y="51"/>
                  </a:lnTo>
                  <a:lnTo>
                    <a:pt x="94" y="51"/>
                  </a:lnTo>
                  <a:lnTo>
                    <a:pt x="98" y="39"/>
                  </a:lnTo>
                  <a:lnTo>
                    <a:pt x="98" y="8"/>
                  </a:lnTo>
                  <a:lnTo>
                    <a:pt x="102" y="0"/>
                  </a:lnTo>
                  <a:lnTo>
                    <a:pt x="106" y="0"/>
                  </a:lnTo>
                  <a:lnTo>
                    <a:pt x="106" y="16"/>
                  </a:lnTo>
                  <a:lnTo>
                    <a:pt x="110" y="27"/>
                  </a:lnTo>
                  <a:lnTo>
                    <a:pt x="110" y="31"/>
                  </a:lnTo>
                  <a:lnTo>
                    <a:pt x="114" y="39"/>
                  </a:lnTo>
                  <a:lnTo>
                    <a:pt x="114" y="43"/>
                  </a:lnTo>
                  <a:lnTo>
                    <a:pt x="118" y="47"/>
                  </a:lnTo>
                  <a:lnTo>
                    <a:pt x="118" y="35"/>
                  </a:lnTo>
                  <a:lnTo>
                    <a:pt x="122" y="39"/>
                  </a:lnTo>
                  <a:lnTo>
                    <a:pt x="129" y="47"/>
                  </a:lnTo>
                  <a:lnTo>
                    <a:pt x="125" y="47"/>
                  </a:lnTo>
                  <a:lnTo>
                    <a:pt x="129" y="47"/>
                  </a:lnTo>
                  <a:lnTo>
                    <a:pt x="133" y="47"/>
                  </a:lnTo>
                  <a:lnTo>
                    <a:pt x="137" y="47"/>
                  </a:lnTo>
                  <a:lnTo>
                    <a:pt x="141" y="47"/>
                  </a:lnTo>
                  <a:lnTo>
                    <a:pt x="145" y="47"/>
                  </a:lnTo>
                  <a:lnTo>
                    <a:pt x="149" y="47"/>
                  </a:lnTo>
                  <a:lnTo>
                    <a:pt x="153" y="47"/>
                  </a:lnTo>
                  <a:lnTo>
                    <a:pt x="157" y="47"/>
                  </a:lnTo>
                  <a:lnTo>
                    <a:pt x="161" y="47"/>
                  </a:lnTo>
                  <a:lnTo>
                    <a:pt x="165" y="47"/>
                  </a:lnTo>
                  <a:lnTo>
                    <a:pt x="168" y="47"/>
                  </a:lnTo>
                  <a:lnTo>
                    <a:pt x="168" y="59"/>
                  </a:lnTo>
                  <a:lnTo>
                    <a:pt x="172" y="74"/>
                  </a:lnTo>
                  <a:lnTo>
                    <a:pt x="172" y="94"/>
                  </a:lnTo>
                  <a:lnTo>
                    <a:pt x="176" y="90"/>
                  </a:lnTo>
                  <a:lnTo>
                    <a:pt x="180" y="82"/>
                  </a:lnTo>
                  <a:lnTo>
                    <a:pt x="180" y="66"/>
                  </a:lnTo>
                  <a:lnTo>
                    <a:pt x="184" y="59"/>
                  </a:lnTo>
                  <a:lnTo>
                    <a:pt x="184" y="51"/>
                  </a:lnTo>
                  <a:lnTo>
                    <a:pt x="188" y="51"/>
                  </a:lnTo>
                  <a:lnTo>
                    <a:pt x="192" y="47"/>
                  </a:lnTo>
                  <a:lnTo>
                    <a:pt x="192" y="59"/>
                  </a:lnTo>
                  <a:lnTo>
                    <a:pt x="200" y="51"/>
                  </a:lnTo>
                  <a:lnTo>
                    <a:pt x="200" y="47"/>
                  </a:lnTo>
                  <a:lnTo>
                    <a:pt x="204" y="47"/>
                  </a:lnTo>
                  <a:lnTo>
                    <a:pt x="208" y="47"/>
                  </a:lnTo>
                  <a:lnTo>
                    <a:pt x="212" y="47"/>
                  </a:lnTo>
                  <a:lnTo>
                    <a:pt x="215" y="47"/>
                  </a:lnTo>
                  <a:lnTo>
                    <a:pt x="219" y="47"/>
                  </a:lnTo>
                  <a:lnTo>
                    <a:pt x="223" y="47"/>
                  </a:lnTo>
                  <a:lnTo>
                    <a:pt x="227" y="47"/>
                  </a:lnTo>
                  <a:lnTo>
                    <a:pt x="231" y="51"/>
                  </a:lnTo>
                  <a:lnTo>
                    <a:pt x="235" y="51"/>
                  </a:lnTo>
                  <a:lnTo>
                    <a:pt x="239" y="51"/>
                  </a:lnTo>
                  <a:lnTo>
                    <a:pt x="243" y="39"/>
                  </a:lnTo>
                  <a:lnTo>
                    <a:pt x="243" y="23"/>
                  </a:lnTo>
                  <a:lnTo>
                    <a:pt x="247" y="8"/>
                  </a:lnTo>
                  <a:lnTo>
                    <a:pt x="247" y="0"/>
                  </a:lnTo>
                  <a:lnTo>
                    <a:pt x="251" y="0"/>
                  </a:lnTo>
                  <a:lnTo>
                    <a:pt x="251" y="8"/>
                  </a:lnTo>
                  <a:lnTo>
                    <a:pt x="255" y="16"/>
                  </a:lnTo>
                  <a:lnTo>
                    <a:pt x="255" y="35"/>
                  </a:lnTo>
                  <a:lnTo>
                    <a:pt x="258" y="39"/>
                  </a:lnTo>
                  <a:lnTo>
                    <a:pt x="258" y="43"/>
                  </a:lnTo>
                  <a:lnTo>
                    <a:pt x="262" y="47"/>
                  </a:lnTo>
                  <a:lnTo>
                    <a:pt x="266" y="35"/>
                  </a:lnTo>
                  <a:lnTo>
                    <a:pt x="266" y="39"/>
                  </a:lnTo>
                  <a:lnTo>
                    <a:pt x="270" y="43"/>
                  </a:lnTo>
                  <a:lnTo>
                    <a:pt x="274" y="47"/>
                  </a:lnTo>
                  <a:lnTo>
                    <a:pt x="278" y="47"/>
                  </a:lnTo>
                  <a:lnTo>
                    <a:pt x="282" y="47"/>
                  </a:lnTo>
                  <a:lnTo>
                    <a:pt x="286" y="47"/>
                  </a:lnTo>
                  <a:lnTo>
                    <a:pt x="290" y="47"/>
                  </a:lnTo>
                  <a:lnTo>
                    <a:pt x="294" y="47"/>
                  </a:lnTo>
                  <a:lnTo>
                    <a:pt x="298" y="47"/>
                  </a:lnTo>
                  <a:lnTo>
                    <a:pt x="302" y="47"/>
                  </a:lnTo>
                  <a:lnTo>
                    <a:pt x="305" y="47"/>
                  </a:lnTo>
                  <a:lnTo>
                    <a:pt x="309" y="47"/>
                  </a:lnTo>
                  <a:lnTo>
                    <a:pt x="313" y="47"/>
                  </a:lnTo>
                  <a:lnTo>
                    <a:pt x="313" y="39"/>
                  </a:lnTo>
                  <a:lnTo>
                    <a:pt x="317" y="19"/>
                  </a:lnTo>
                  <a:lnTo>
                    <a:pt x="317" y="8"/>
                  </a:lnTo>
                  <a:lnTo>
                    <a:pt x="321" y="0"/>
                  </a:lnTo>
                  <a:lnTo>
                    <a:pt x="321" y="4"/>
                  </a:lnTo>
                  <a:lnTo>
                    <a:pt x="325" y="12"/>
                  </a:lnTo>
                  <a:lnTo>
                    <a:pt x="325" y="31"/>
                  </a:lnTo>
                  <a:lnTo>
                    <a:pt x="329" y="35"/>
                  </a:lnTo>
                  <a:lnTo>
                    <a:pt x="329" y="39"/>
                  </a:lnTo>
                  <a:lnTo>
                    <a:pt x="337" y="47"/>
                  </a:lnTo>
                  <a:lnTo>
                    <a:pt x="333" y="47"/>
                  </a:lnTo>
                  <a:lnTo>
                    <a:pt x="337" y="35"/>
                  </a:lnTo>
                  <a:lnTo>
                    <a:pt x="345" y="43"/>
                  </a:lnTo>
                  <a:lnTo>
                    <a:pt x="345" y="47"/>
                  </a:lnTo>
                  <a:lnTo>
                    <a:pt x="348" y="47"/>
                  </a:lnTo>
                  <a:lnTo>
                    <a:pt x="352" y="47"/>
                  </a:lnTo>
                  <a:lnTo>
                    <a:pt x="356" y="47"/>
                  </a:lnTo>
                  <a:lnTo>
                    <a:pt x="360" y="47"/>
                  </a:lnTo>
                  <a:lnTo>
                    <a:pt x="364" y="47"/>
                  </a:lnTo>
                  <a:lnTo>
                    <a:pt x="368" y="47"/>
                  </a:lnTo>
                  <a:lnTo>
                    <a:pt x="372" y="47"/>
                  </a:lnTo>
                  <a:lnTo>
                    <a:pt x="376" y="47"/>
                  </a:lnTo>
                  <a:lnTo>
                    <a:pt x="380" y="47"/>
                  </a:lnTo>
                  <a:lnTo>
                    <a:pt x="384" y="47"/>
                  </a:lnTo>
                  <a:lnTo>
                    <a:pt x="388" y="47"/>
                  </a:lnTo>
                </a:path>
              </a:pathLst>
            </a:custGeom>
            <a:noFill/>
            <a:ln w="0">
              <a:solidFill>
                <a:srgbClr val="0000FF"/>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6969" name="Freeform 305"/>
            <p:cNvSpPr>
              <a:spLocks/>
            </p:cNvSpPr>
            <p:nvPr/>
          </p:nvSpPr>
          <p:spPr bwMode="auto">
            <a:xfrm>
              <a:off x="5039111" y="3253273"/>
              <a:ext cx="549520" cy="63012"/>
            </a:xfrm>
            <a:custGeom>
              <a:avLst/>
              <a:gdLst/>
              <a:ahLst/>
              <a:cxnLst>
                <a:cxn ang="0">
                  <a:pos x="3" y="4"/>
                </a:cxn>
                <a:cxn ang="0">
                  <a:pos x="7" y="12"/>
                </a:cxn>
                <a:cxn ang="0">
                  <a:pos x="15" y="39"/>
                </a:cxn>
                <a:cxn ang="0">
                  <a:pos x="23" y="35"/>
                </a:cxn>
                <a:cxn ang="0">
                  <a:pos x="31" y="43"/>
                </a:cxn>
                <a:cxn ang="0">
                  <a:pos x="43" y="43"/>
                </a:cxn>
                <a:cxn ang="0">
                  <a:pos x="54" y="39"/>
                </a:cxn>
                <a:cxn ang="0">
                  <a:pos x="66" y="39"/>
                </a:cxn>
                <a:cxn ang="0">
                  <a:pos x="74" y="4"/>
                </a:cxn>
                <a:cxn ang="0">
                  <a:pos x="82" y="15"/>
                </a:cxn>
                <a:cxn ang="0">
                  <a:pos x="86" y="39"/>
                </a:cxn>
                <a:cxn ang="0">
                  <a:pos x="93" y="35"/>
                </a:cxn>
                <a:cxn ang="0">
                  <a:pos x="105" y="43"/>
                </a:cxn>
                <a:cxn ang="0">
                  <a:pos x="117" y="43"/>
                </a:cxn>
                <a:cxn ang="0">
                  <a:pos x="129" y="39"/>
                </a:cxn>
                <a:cxn ang="0">
                  <a:pos x="140" y="39"/>
                </a:cxn>
                <a:cxn ang="0">
                  <a:pos x="148" y="4"/>
                </a:cxn>
                <a:cxn ang="0">
                  <a:pos x="152" y="19"/>
                </a:cxn>
                <a:cxn ang="0">
                  <a:pos x="160" y="35"/>
                </a:cxn>
                <a:cxn ang="0">
                  <a:pos x="168" y="43"/>
                </a:cxn>
                <a:cxn ang="0">
                  <a:pos x="172" y="43"/>
                </a:cxn>
                <a:cxn ang="0">
                  <a:pos x="183" y="43"/>
                </a:cxn>
                <a:cxn ang="0">
                  <a:pos x="195" y="39"/>
                </a:cxn>
                <a:cxn ang="0">
                  <a:pos x="207" y="39"/>
                </a:cxn>
                <a:cxn ang="0">
                  <a:pos x="219" y="27"/>
                </a:cxn>
                <a:cxn ang="0">
                  <a:pos x="227" y="12"/>
                </a:cxn>
                <a:cxn ang="0">
                  <a:pos x="234" y="43"/>
                </a:cxn>
                <a:cxn ang="0">
                  <a:pos x="242" y="39"/>
                </a:cxn>
                <a:cxn ang="0">
                  <a:pos x="254" y="43"/>
                </a:cxn>
                <a:cxn ang="0">
                  <a:pos x="266" y="39"/>
                </a:cxn>
                <a:cxn ang="0">
                  <a:pos x="277" y="39"/>
                </a:cxn>
                <a:cxn ang="0">
                  <a:pos x="289" y="35"/>
                </a:cxn>
                <a:cxn ang="0">
                  <a:pos x="293" y="4"/>
                </a:cxn>
                <a:cxn ang="0">
                  <a:pos x="301" y="23"/>
                </a:cxn>
                <a:cxn ang="0">
                  <a:pos x="309" y="43"/>
                </a:cxn>
                <a:cxn ang="0">
                  <a:pos x="316" y="39"/>
                </a:cxn>
                <a:cxn ang="0">
                  <a:pos x="328" y="43"/>
                </a:cxn>
                <a:cxn ang="0">
                  <a:pos x="336" y="35"/>
                </a:cxn>
                <a:cxn ang="0">
                  <a:pos x="348" y="39"/>
                </a:cxn>
                <a:cxn ang="0">
                  <a:pos x="360" y="31"/>
                </a:cxn>
                <a:cxn ang="0">
                  <a:pos x="367" y="4"/>
                </a:cxn>
                <a:cxn ang="0">
                  <a:pos x="371" y="23"/>
                </a:cxn>
              </a:cxnLst>
              <a:rect l="0" t="0" r="r" b="b"/>
              <a:pathLst>
                <a:path w="375" h="43">
                  <a:moveTo>
                    <a:pt x="0" y="43"/>
                  </a:moveTo>
                  <a:lnTo>
                    <a:pt x="0" y="15"/>
                  </a:lnTo>
                  <a:lnTo>
                    <a:pt x="3" y="4"/>
                  </a:lnTo>
                  <a:lnTo>
                    <a:pt x="3" y="0"/>
                  </a:lnTo>
                  <a:lnTo>
                    <a:pt x="7" y="4"/>
                  </a:lnTo>
                  <a:lnTo>
                    <a:pt x="7" y="12"/>
                  </a:lnTo>
                  <a:lnTo>
                    <a:pt x="11" y="19"/>
                  </a:lnTo>
                  <a:lnTo>
                    <a:pt x="11" y="35"/>
                  </a:lnTo>
                  <a:lnTo>
                    <a:pt x="15" y="39"/>
                  </a:lnTo>
                  <a:lnTo>
                    <a:pt x="19" y="43"/>
                  </a:lnTo>
                  <a:lnTo>
                    <a:pt x="23" y="31"/>
                  </a:lnTo>
                  <a:lnTo>
                    <a:pt x="23" y="35"/>
                  </a:lnTo>
                  <a:lnTo>
                    <a:pt x="31" y="43"/>
                  </a:lnTo>
                  <a:lnTo>
                    <a:pt x="27" y="43"/>
                  </a:lnTo>
                  <a:lnTo>
                    <a:pt x="31" y="43"/>
                  </a:lnTo>
                  <a:lnTo>
                    <a:pt x="35" y="43"/>
                  </a:lnTo>
                  <a:lnTo>
                    <a:pt x="39" y="43"/>
                  </a:lnTo>
                  <a:lnTo>
                    <a:pt x="43" y="43"/>
                  </a:lnTo>
                  <a:lnTo>
                    <a:pt x="47" y="39"/>
                  </a:lnTo>
                  <a:lnTo>
                    <a:pt x="50" y="39"/>
                  </a:lnTo>
                  <a:lnTo>
                    <a:pt x="54" y="39"/>
                  </a:lnTo>
                  <a:lnTo>
                    <a:pt x="58" y="39"/>
                  </a:lnTo>
                  <a:lnTo>
                    <a:pt x="62" y="39"/>
                  </a:lnTo>
                  <a:lnTo>
                    <a:pt x="66" y="39"/>
                  </a:lnTo>
                  <a:lnTo>
                    <a:pt x="70" y="39"/>
                  </a:lnTo>
                  <a:lnTo>
                    <a:pt x="74" y="31"/>
                  </a:lnTo>
                  <a:lnTo>
                    <a:pt x="74" y="4"/>
                  </a:lnTo>
                  <a:lnTo>
                    <a:pt x="78" y="0"/>
                  </a:lnTo>
                  <a:lnTo>
                    <a:pt x="78" y="8"/>
                  </a:lnTo>
                  <a:lnTo>
                    <a:pt x="82" y="15"/>
                  </a:lnTo>
                  <a:lnTo>
                    <a:pt x="82" y="23"/>
                  </a:lnTo>
                  <a:lnTo>
                    <a:pt x="86" y="31"/>
                  </a:lnTo>
                  <a:lnTo>
                    <a:pt x="86" y="39"/>
                  </a:lnTo>
                  <a:lnTo>
                    <a:pt x="90" y="43"/>
                  </a:lnTo>
                  <a:lnTo>
                    <a:pt x="93" y="43"/>
                  </a:lnTo>
                  <a:lnTo>
                    <a:pt x="93" y="35"/>
                  </a:lnTo>
                  <a:lnTo>
                    <a:pt x="97" y="39"/>
                  </a:lnTo>
                  <a:lnTo>
                    <a:pt x="101" y="43"/>
                  </a:lnTo>
                  <a:lnTo>
                    <a:pt x="105" y="43"/>
                  </a:lnTo>
                  <a:lnTo>
                    <a:pt x="109" y="43"/>
                  </a:lnTo>
                  <a:lnTo>
                    <a:pt x="113" y="43"/>
                  </a:lnTo>
                  <a:lnTo>
                    <a:pt x="117" y="43"/>
                  </a:lnTo>
                  <a:lnTo>
                    <a:pt x="121" y="39"/>
                  </a:lnTo>
                  <a:lnTo>
                    <a:pt x="125" y="39"/>
                  </a:lnTo>
                  <a:lnTo>
                    <a:pt x="129" y="39"/>
                  </a:lnTo>
                  <a:lnTo>
                    <a:pt x="133" y="39"/>
                  </a:lnTo>
                  <a:lnTo>
                    <a:pt x="137" y="39"/>
                  </a:lnTo>
                  <a:lnTo>
                    <a:pt x="140" y="39"/>
                  </a:lnTo>
                  <a:lnTo>
                    <a:pt x="144" y="39"/>
                  </a:lnTo>
                  <a:lnTo>
                    <a:pt x="144" y="12"/>
                  </a:lnTo>
                  <a:lnTo>
                    <a:pt x="148" y="4"/>
                  </a:lnTo>
                  <a:lnTo>
                    <a:pt x="148" y="0"/>
                  </a:lnTo>
                  <a:lnTo>
                    <a:pt x="152" y="4"/>
                  </a:lnTo>
                  <a:lnTo>
                    <a:pt x="152" y="19"/>
                  </a:lnTo>
                  <a:lnTo>
                    <a:pt x="156" y="27"/>
                  </a:lnTo>
                  <a:lnTo>
                    <a:pt x="156" y="31"/>
                  </a:lnTo>
                  <a:lnTo>
                    <a:pt x="160" y="35"/>
                  </a:lnTo>
                  <a:lnTo>
                    <a:pt x="160" y="43"/>
                  </a:lnTo>
                  <a:lnTo>
                    <a:pt x="164" y="43"/>
                  </a:lnTo>
                  <a:lnTo>
                    <a:pt x="168" y="43"/>
                  </a:lnTo>
                  <a:lnTo>
                    <a:pt x="168" y="35"/>
                  </a:lnTo>
                  <a:lnTo>
                    <a:pt x="176" y="43"/>
                  </a:lnTo>
                  <a:lnTo>
                    <a:pt x="172" y="43"/>
                  </a:lnTo>
                  <a:lnTo>
                    <a:pt x="176" y="43"/>
                  </a:lnTo>
                  <a:lnTo>
                    <a:pt x="180" y="43"/>
                  </a:lnTo>
                  <a:lnTo>
                    <a:pt x="183" y="43"/>
                  </a:lnTo>
                  <a:lnTo>
                    <a:pt x="187" y="43"/>
                  </a:lnTo>
                  <a:lnTo>
                    <a:pt x="191" y="39"/>
                  </a:lnTo>
                  <a:lnTo>
                    <a:pt x="195" y="39"/>
                  </a:lnTo>
                  <a:lnTo>
                    <a:pt x="199" y="39"/>
                  </a:lnTo>
                  <a:lnTo>
                    <a:pt x="203" y="39"/>
                  </a:lnTo>
                  <a:lnTo>
                    <a:pt x="207" y="39"/>
                  </a:lnTo>
                  <a:lnTo>
                    <a:pt x="211" y="39"/>
                  </a:lnTo>
                  <a:lnTo>
                    <a:pt x="215" y="35"/>
                  </a:lnTo>
                  <a:lnTo>
                    <a:pt x="219" y="27"/>
                  </a:lnTo>
                  <a:lnTo>
                    <a:pt x="219" y="4"/>
                  </a:lnTo>
                  <a:lnTo>
                    <a:pt x="223" y="8"/>
                  </a:lnTo>
                  <a:lnTo>
                    <a:pt x="227" y="12"/>
                  </a:lnTo>
                  <a:lnTo>
                    <a:pt x="227" y="27"/>
                  </a:lnTo>
                  <a:lnTo>
                    <a:pt x="234" y="39"/>
                  </a:lnTo>
                  <a:lnTo>
                    <a:pt x="234" y="43"/>
                  </a:lnTo>
                  <a:lnTo>
                    <a:pt x="238" y="43"/>
                  </a:lnTo>
                  <a:lnTo>
                    <a:pt x="238" y="35"/>
                  </a:lnTo>
                  <a:lnTo>
                    <a:pt x="242" y="39"/>
                  </a:lnTo>
                  <a:lnTo>
                    <a:pt x="246" y="43"/>
                  </a:lnTo>
                  <a:lnTo>
                    <a:pt x="250" y="43"/>
                  </a:lnTo>
                  <a:lnTo>
                    <a:pt x="254" y="43"/>
                  </a:lnTo>
                  <a:lnTo>
                    <a:pt x="258" y="43"/>
                  </a:lnTo>
                  <a:lnTo>
                    <a:pt x="262" y="43"/>
                  </a:lnTo>
                  <a:lnTo>
                    <a:pt x="266" y="39"/>
                  </a:lnTo>
                  <a:lnTo>
                    <a:pt x="270" y="39"/>
                  </a:lnTo>
                  <a:lnTo>
                    <a:pt x="273" y="39"/>
                  </a:lnTo>
                  <a:lnTo>
                    <a:pt x="277" y="39"/>
                  </a:lnTo>
                  <a:lnTo>
                    <a:pt x="281" y="39"/>
                  </a:lnTo>
                  <a:lnTo>
                    <a:pt x="285" y="39"/>
                  </a:lnTo>
                  <a:lnTo>
                    <a:pt x="289" y="35"/>
                  </a:lnTo>
                  <a:lnTo>
                    <a:pt x="289" y="27"/>
                  </a:lnTo>
                  <a:lnTo>
                    <a:pt x="293" y="12"/>
                  </a:lnTo>
                  <a:lnTo>
                    <a:pt x="293" y="4"/>
                  </a:lnTo>
                  <a:lnTo>
                    <a:pt x="297" y="8"/>
                  </a:lnTo>
                  <a:lnTo>
                    <a:pt x="297" y="15"/>
                  </a:lnTo>
                  <a:lnTo>
                    <a:pt x="301" y="23"/>
                  </a:lnTo>
                  <a:lnTo>
                    <a:pt x="301" y="35"/>
                  </a:lnTo>
                  <a:lnTo>
                    <a:pt x="305" y="39"/>
                  </a:lnTo>
                  <a:lnTo>
                    <a:pt x="309" y="43"/>
                  </a:lnTo>
                  <a:lnTo>
                    <a:pt x="313" y="43"/>
                  </a:lnTo>
                  <a:lnTo>
                    <a:pt x="313" y="35"/>
                  </a:lnTo>
                  <a:lnTo>
                    <a:pt x="316" y="39"/>
                  </a:lnTo>
                  <a:lnTo>
                    <a:pt x="320" y="43"/>
                  </a:lnTo>
                  <a:lnTo>
                    <a:pt x="324" y="43"/>
                  </a:lnTo>
                  <a:lnTo>
                    <a:pt x="328" y="43"/>
                  </a:lnTo>
                  <a:lnTo>
                    <a:pt x="332" y="43"/>
                  </a:lnTo>
                  <a:lnTo>
                    <a:pt x="336" y="43"/>
                  </a:lnTo>
                  <a:lnTo>
                    <a:pt x="336" y="35"/>
                  </a:lnTo>
                  <a:lnTo>
                    <a:pt x="340" y="39"/>
                  </a:lnTo>
                  <a:lnTo>
                    <a:pt x="344" y="39"/>
                  </a:lnTo>
                  <a:lnTo>
                    <a:pt x="348" y="39"/>
                  </a:lnTo>
                  <a:lnTo>
                    <a:pt x="352" y="35"/>
                  </a:lnTo>
                  <a:lnTo>
                    <a:pt x="356" y="35"/>
                  </a:lnTo>
                  <a:lnTo>
                    <a:pt x="360" y="31"/>
                  </a:lnTo>
                  <a:lnTo>
                    <a:pt x="363" y="23"/>
                  </a:lnTo>
                  <a:lnTo>
                    <a:pt x="363" y="12"/>
                  </a:lnTo>
                  <a:lnTo>
                    <a:pt x="367" y="4"/>
                  </a:lnTo>
                  <a:lnTo>
                    <a:pt x="367" y="12"/>
                  </a:lnTo>
                  <a:lnTo>
                    <a:pt x="371" y="19"/>
                  </a:lnTo>
                  <a:lnTo>
                    <a:pt x="371" y="23"/>
                  </a:lnTo>
                  <a:lnTo>
                    <a:pt x="375" y="31"/>
                  </a:lnTo>
                  <a:lnTo>
                    <a:pt x="375" y="39"/>
                  </a:lnTo>
                </a:path>
              </a:pathLst>
            </a:custGeom>
            <a:noFill/>
            <a:ln w="0">
              <a:solidFill>
                <a:srgbClr val="0000FF"/>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6970" name="Freeform 306"/>
            <p:cNvSpPr>
              <a:spLocks/>
            </p:cNvSpPr>
            <p:nvPr/>
          </p:nvSpPr>
          <p:spPr bwMode="auto">
            <a:xfrm>
              <a:off x="5588630" y="3265004"/>
              <a:ext cx="562708" cy="51289"/>
            </a:xfrm>
            <a:custGeom>
              <a:avLst/>
              <a:gdLst/>
              <a:ahLst/>
              <a:cxnLst>
                <a:cxn ang="0">
                  <a:pos x="8" y="35"/>
                </a:cxn>
                <a:cxn ang="0">
                  <a:pos x="20" y="35"/>
                </a:cxn>
                <a:cxn ang="0">
                  <a:pos x="31" y="35"/>
                </a:cxn>
                <a:cxn ang="0">
                  <a:pos x="43" y="27"/>
                </a:cxn>
                <a:cxn ang="0">
                  <a:pos x="55" y="27"/>
                </a:cxn>
                <a:cxn ang="0">
                  <a:pos x="67" y="0"/>
                </a:cxn>
                <a:cxn ang="0">
                  <a:pos x="71" y="19"/>
                </a:cxn>
                <a:cxn ang="0">
                  <a:pos x="75" y="35"/>
                </a:cxn>
                <a:cxn ang="0">
                  <a:pos x="82" y="27"/>
                </a:cxn>
                <a:cxn ang="0">
                  <a:pos x="90" y="35"/>
                </a:cxn>
                <a:cxn ang="0">
                  <a:pos x="102" y="35"/>
                </a:cxn>
                <a:cxn ang="0">
                  <a:pos x="110" y="27"/>
                </a:cxn>
                <a:cxn ang="0">
                  <a:pos x="121" y="27"/>
                </a:cxn>
                <a:cxn ang="0">
                  <a:pos x="133" y="23"/>
                </a:cxn>
                <a:cxn ang="0">
                  <a:pos x="141" y="7"/>
                </a:cxn>
                <a:cxn ang="0">
                  <a:pos x="145" y="31"/>
                </a:cxn>
                <a:cxn ang="0">
                  <a:pos x="161" y="31"/>
                </a:cxn>
                <a:cxn ang="0">
                  <a:pos x="168" y="35"/>
                </a:cxn>
                <a:cxn ang="0">
                  <a:pos x="180" y="35"/>
                </a:cxn>
                <a:cxn ang="0">
                  <a:pos x="188" y="27"/>
                </a:cxn>
                <a:cxn ang="0">
                  <a:pos x="200" y="27"/>
                </a:cxn>
                <a:cxn ang="0">
                  <a:pos x="208" y="0"/>
                </a:cxn>
                <a:cxn ang="0">
                  <a:pos x="215" y="23"/>
                </a:cxn>
                <a:cxn ang="0">
                  <a:pos x="219" y="35"/>
                </a:cxn>
                <a:cxn ang="0">
                  <a:pos x="227" y="27"/>
                </a:cxn>
                <a:cxn ang="0">
                  <a:pos x="239" y="35"/>
                </a:cxn>
                <a:cxn ang="0">
                  <a:pos x="251" y="35"/>
                </a:cxn>
                <a:cxn ang="0">
                  <a:pos x="262" y="27"/>
                </a:cxn>
                <a:cxn ang="0">
                  <a:pos x="274" y="27"/>
                </a:cxn>
                <a:cxn ang="0">
                  <a:pos x="282" y="4"/>
                </a:cxn>
                <a:cxn ang="0">
                  <a:pos x="286" y="11"/>
                </a:cxn>
                <a:cxn ang="0">
                  <a:pos x="294" y="35"/>
                </a:cxn>
                <a:cxn ang="0">
                  <a:pos x="301" y="27"/>
                </a:cxn>
                <a:cxn ang="0">
                  <a:pos x="309" y="35"/>
                </a:cxn>
                <a:cxn ang="0">
                  <a:pos x="321" y="35"/>
                </a:cxn>
                <a:cxn ang="0">
                  <a:pos x="329" y="27"/>
                </a:cxn>
                <a:cxn ang="0">
                  <a:pos x="341" y="27"/>
                </a:cxn>
                <a:cxn ang="0">
                  <a:pos x="348" y="19"/>
                </a:cxn>
                <a:cxn ang="0">
                  <a:pos x="356" y="7"/>
                </a:cxn>
                <a:cxn ang="0">
                  <a:pos x="360" y="27"/>
                </a:cxn>
                <a:cxn ang="0">
                  <a:pos x="368" y="35"/>
                </a:cxn>
                <a:cxn ang="0">
                  <a:pos x="376" y="31"/>
                </a:cxn>
              </a:cxnLst>
              <a:rect l="0" t="0" r="r" b="b"/>
              <a:pathLst>
                <a:path w="384" h="35">
                  <a:moveTo>
                    <a:pt x="0" y="31"/>
                  </a:moveTo>
                  <a:lnTo>
                    <a:pt x="4" y="35"/>
                  </a:lnTo>
                  <a:lnTo>
                    <a:pt x="8" y="35"/>
                  </a:lnTo>
                  <a:lnTo>
                    <a:pt x="16" y="31"/>
                  </a:lnTo>
                  <a:lnTo>
                    <a:pt x="16" y="35"/>
                  </a:lnTo>
                  <a:lnTo>
                    <a:pt x="20" y="35"/>
                  </a:lnTo>
                  <a:lnTo>
                    <a:pt x="24" y="35"/>
                  </a:lnTo>
                  <a:lnTo>
                    <a:pt x="28" y="35"/>
                  </a:lnTo>
                  <a:lnTo>
                    <a:pt x="31" y="35"/>
                  </a:lnTo>
                  <a:lnTo>
                    <a:pt x="35" y="27"/>
                  </a:lnTo>
                  <a:lnTo>
                    <a:pt x="39" y="27"/>
                  </a:lnTo>
                  <a:lnTo>
                    <a:pt x="43" y="27"/>
                  </a:lnTo>
                  <a:lnTo>
                    <a:pt x="47" y="27"/>
                  </a:lnTo>
                  <a:lnTo>
                    <a:pt x="51" y="27"/>
                  </a:lnTo>
                  <a:lnTo>
                    <a:pt x="55" y="27"/>
                  </a:lnTo>
                  <a:lnTo>
                    <a:pt x="59" y="23"/>
                  </a:lnTo>
                  <a:lnTo>
                    <a:pt x="59" y="15"/>
                  </a:lnTo>
                  <a:lnTo>
                    <a:pt x="67" y="0"/>
                  </a:lnTo>
                  <a:lnTo>
                    <a:pt x="63" y="0"/>
                  </a:lnTo>
                  <a:lnTo>
                    <a:pt x="67" y="11"/>
                  </a:lnTo>
                  <a:lnTo>
                    <a:pt x="71" y="19"/>
                  </a:lnTo>
                  <a:lnTo>
                    <a:pt x="71" y="27"/>
                  </a:lnTo>
                  <a:lnTo>
                    <a:pt x="78" y="35"/>
                  </a:lnTo>
                  <a:lnTo>
                    <a:pt x="75" y="35"/>
                  </a:lnTo>
                  <a:lnTo>
                    <a:pt x="78" y="35"/>
                  </a:lnTo>
                  <a:lnTo>
                    <a:pt x="82" y="35"/>
                  </a:lnTo>
                  <a:lnTo>
                    <a:pt x="82" y="27"/>
                  </a:lnTo>
                  <a:lnTo>
                    <a:pt x="90" y="35"/>
                  </a:lnTo>
                  <a:lnTo>
                    <a:pt x="86" y="35"/>
                  </a:lnTo>
                  <a:lnTo>
                    <a:pt x="90" y="35"/>
                  </a:lnTo>
                  <a:lnTo>
                    <a:pt x="94" y="35"/>
                  </a:lnTo>
                  <a:lnTo>
                    <a:pt x="98" y="35"/>
                  </a:lnTo>
                  <a:lnTo>
                    <a:pt x="102" y="35"/>
                  </a:lnTo>
                  <a:lnTo>
                    <a:pt x="106" y="35"/>
                  </a:lnTo>
                  <a:lnTo>
                    <a:pt x="106" y="27"/>
                  </a:lnTo>
                  <a:lnTo>
                    <a:pt x="110" y="27"/>
                  </a:lnTo>
                  <a:lnTo>
                    <a:pt x="114" y="27"/>
                  </a:lnTo>
                  <a:lnTo>
                    <a:pt x="118" y="27"/>
                  </a:lnTo>
                  <a:lnTo>
                    <a:pt x="121" y="27"/>
                  </a:lnTo>
                  <a:lnTo>
                    <a:pt x="125" y="27"/>
                  </a:lnTo>
                  <a:lnTo>
                    <a:pt x="129" y="27"/>
                  </a:lnTo>
                  <a:lnTo>
                    <a:pt x="133" y="23"/>
                  </a:lnTo>
                  <a:lnTo>
                    <a:pt x="133" y="4"/>
                  </a:lnTo>
                  <a:lnTo>
                    <a:pt x="137" y="0"/>
                  </a:lnTo>
                  <a:lnTo>
                    <a:pt x="141" y="7"/>
                  </a:lnTo>
                  <a:lnTo>
                    <a:pt x="141" y="19"/>
                  </a:lnTo>
                  <a:lnTo>
                    <a:pt x="145" y="27"/>
                  </a:lnTo>
                  <a:lnTo>
                    <a:pt x="145" y="31"/>
                  </a:lnTo>
                  <a:lnTo>
                    <a:pt x="149" y="35"/>
                  </a:lnTo>
                  <a:lnTo>
                    <a:pt x="153" y="35"/>
                  </a:lnTo>
                  <a:lnTo>
                    <a:pt x="161" y="31"/>
                  </a:lnTo>
                  <a:lnTo>
                    <a:pt x="161" y="35"/>
                  </a:lnTo>
                  <a:lnTo>
                    <a:pt x="164" y="35"/>
                  </a:lnTo>
                  <a:lnTo>
                    <a:pt x="168" y="35"/>
                  </a:lnTo>
                  <a:lnTo>
                    <a:pt x="172" y="35"/>
                  </a:lnTo>
                  <a:lnTo>
                    <a:pt x="176" y="35"/>
                  </a:lnTo>
                  <a:lnTo>
                    <a:pt x="180" y="35"/>
                  </a:lnTo>
                  <a:lnTo>
                    <a:pt x="180" y="27"/>
                  </a:lnTo>
                  <a:lnTo>
                    <a:pt x="184" y="27"/>
                  </a:lnTo>
                  <a:lnTo>
                    <a:pt x="188" y="27"/>
                  </a:lnTo>
                  <a:lnTo>
                    <a:pt x="192" y="27"/>
                  </a:lnTo>
                  <a:lnTo>
                    <a:pt x="196" y="27"/>
                  </a:lnTo>
                  <a:lnTo>
                    <a:pt x="200" y="27"/>
                  </a:lnTo>
                  <a:lnTo>
                    <a:pt x="204" y="23"/>
                  </a:lnTo>
                  <a:lnTo>
                    <a:pt x="208" y="15"/>
                  </a:lnTo>
                  <a:lnTo>
                    <a:pt x="208" y="0"/>
                  </a:lnTo>
                  <a:lnTo>
                    <a:pt x="211" y="4"/>
                  </a:lnTo>
                  <a:lnTo>
                    <a:pt x="211" y="15"/>
                  </a:lnTo>
                  <a:lnTo>
                    <a:pt x="215" y="23"/>
                  </a:lnTo>
                  <a:lnTo>
                    <a:pt x="215" y="27"/>
                  </a:lnTo>
                  <a:lnTo>
                    <a:pt x="223" y="35"/>
                  </a:lnTo>
                  <a:lnTo>
                    <a:pt x="219" y="35"/>
                  </a:lnTo>
                  <a:lnTo>
                    <a:pt x="223" y="35"/>
                  </a:lnTo>
                  <a:lnTo>
                    <a:pt x="227" y="35"/>
                  </a:lnTo>
                  <a:lnTo>
                    <a:pt x="227" y="27"/>
                  </a:lnTo>
                  <a:lnTo>
                    <a:pt x="231" y="31"/>
                  </a:lnTo>
                  <a:lnTo>
                    <a:pt x="235" y="35"/>
                  </a:lnTo>
                  <a:lnTo>
                    <a:pt x="239" y="35"/>
                  </a:lnTo>
                  <a:lnTo>
                    <a:pt x="243" y="35"/>
                  </a:lnTo>
                  <a:lnTo>
                    <a:pt x="247" y="35"/>
                  </a:lnTo>
                  <a:lnTo>
                    <a:pt x="251" y="35"/>
                  </a:lnTo>
                  <a:lnTo>
                    <a:pt x="254" y="27"/>
                  </a:lnTo>
                  <a:lnTo>
                    <a:pt x="258" y="27"/>
                  </a:lnTo>
                  <a:lnTo>
                    <a:pt x="262" y="27"/>
                  </a:lnTo>
                  <a:lnTo>
                    <a:pt x="266" y="27"/>
                  </a:lnTo>
                  <a:lnTo>
                    <a:pt x="270" y="27"/>
                  </a:lnTo>
                  <a:lnTo>
                    <a:pt x="274" y="27"/>
                  </a:lnTo>
                  <a:lnTo>
                    <a:pt x="278" y="19"/>
                  </a:lnTo>
                  <a:lnTo>
                    <a:pt x="278" y="15"/>
                  </a:lnTo>
                  <a:lnTo>
                    <a:pt x="282" y="4"/>
                  </a:lnTo>
                  <a:lnTo>
                    <a:pt x="282" y="0"/>
                  </a:lnTo>
                  <a:lnTo>
                    <a:pt x="282" y="4"/>
                  </a:lnTo>
                  <a:lnTo>
                    <a:pt x="286" y="11"/>
                  </a:lnTo>
                  <a:lnTo>
                    <a:pt x="286" y="23"/>
                  </a:lnTo>
                  <a:lnTo>
                    <a:pt x="294" y="31"/>
                  </a:lnTo>
                  <a:lnTo>
                    <a:pt x="294" y="35"/>
                  </a:lnTo>
                  <a:lnTo>
                    <a:pt x="298" y="35"/>
                  </a:lnTo>
                  <a:lnTo>
                    <a:pt x="301" y="31"/>
                  </a:lnTo>
                  <a:lnTo>
                    <a:pt x="301" y="27"/>
                  </a:lnTo>
                  <a:lnTo>
                    <a:pt x="301" y="31"/>
                  </a:lnTo>
                  <a:lnTo>
                    <a:pt x="305" y="35"/>
                  </a:lnTo>
                  <a:lnTo>
                    <a:pt x="309" y="35"/>
                  </a:lnTo>
                  <a:lnTo>
                    <a:pt x="313" y="35"/>
                  </a:lnTo>
                  <a:lnTo>
                    <a:pt x="317" y="35"/>
                  </a:lnTo>
                  <a:lnTo>
                    <a:pt x="321" y="35"/>
                  </a:lnTo>
                  <a:lnTo>
                    <a:pt x="325" y="35"/>
                  </a:lnTo>
                  <a:lnTo>
                    <a:pt x="325" y="27"/>
                  </a:lnTo>
                  <a:lnTo>
                    <a:pt x="329" y="27"/>
                  </a:lnTo>
                  <a:lnTo>
                    <a:pt x="333" y="27"/>
                  </a:lnTo>
                  <a:lnTo>
                    <a:pt x="337" y="27"/>
                  </a:lnTo>
                  <a:lnTo>
                    <a:pt x="341" y="27"/>
                  </a:lnTo>
                  <a:lnTo>
                    <a:pt x="344" y="27"/>
                  </a:lnTo>
                  <a:lnTo>
                    <a:pt x="348" y="27"/>
                  </a:lnTo>
                  <a:lnTo>
                    <a:pt x="348" y="19"/>
                  </a:lnTo>
                  <a:lnTo>
                    <a:pt x="352" y="15"/>
                  </a:lnTo>
                  <a:lnTo>
                    <a:pt x="352" y="4"/>
                  </a:lnTo>
                  <a:lnTo>
                    <a:pt x="356" y="7"/>
                  </a:lnTo>
                  <a:lnTo>
                    <a:pt x="356" y="11"/>
                  </a:lnTo>
                  <a:lnTo>
                    <a:pt x="360" y="19"/>
                  </a:lnTo>
                  <a:lnTo>
                    <a:pt x="360" y="27"/>
                  </a:lnTo>
                  <a:lnTo>
                    <a:pt x="368" y="35"/>
                  </a:lnTo>
                  <a:lnTo>
                    <a:pt x="364" y="35"/>
                  </a:lnTo>
                  <a:lnTo>
                    <a:pt x="368" y="35"/>
                  </a:lnTo>
                  <a:lnTo>
                    <a:pt x="372" y="35"/>
                  </a:lnTo>
                  <a:lnTo>
                    <a:pt x="376" y="27"/>
                  </a:lnTo>
                  <a:lnTo>
                    <a:pt x="376" y="31"/>
                  </a:lnTo>
                  <a:lnTo>
                    <a:pt x="380" y="35"/>
                  </a:lnTo>
                  <a:lnTo>
                    <a:pt x="384" y="35"/>
                  </a:lnTo>
                </a:path>
              </a:pathLst>
            </a:custGeom>
            <a:noFill/>
            <a:ln w="0">
              <a:solidFill>
                <a:srgbClr val="0000FF"/>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6971" name="Freeform 307"/>
            <p:cNvSpPr>
              <a:spLocks/>
            </p:cNvSpPr>
            <p:nvPr/>
          </p:nvSpPr>
          <p:spPr bwMode="auto">
            <a:xfrm>
              <a:off x="6151338" y="3270866"/>
              <a:ext cx="594946" cy="45427"/>
            </a:xfrm>
            <a:custGeom>
              <a:avLst/>
              <a:gdLst/>
              <a:ahLst/>
              <a:cxnLst>
                <a:cxn ang="0">
                  <a:pos x="7" y="31"/>
                </a:cxn>
                <a:cxn ang="0">
                  <a:pos x="15" y="23"/>
                </a:cxn>
                <a:cxn ang="0">
                  <a:pos x="27" y="23"/>
                </a:cxn>
                <a:cxn ang="0">
                  <a:pos x="39" y="15"/>
                </a:cxn>
                <a:cxn ang="0">
                  <a:pos x="43" y="3"/>
                </a:cxn>
                <a:cxn ang="0">
                  <a:pos x="50" y="23"/>
                </a:cxn>
                <a:cxn ang="0">
                  <a:pos x="58" y="31"/>
                </a:cxn>
                <a:cxn ang="0">
                  <a:pos x="62" y="27"/>
                </a:cxn>
                <a:cxn ang="0">
                  <a:pos x="74" y="31"/>
                </a:cxn>
                <a:cxn ang="0">
                  <a:pos x="86" y="31"/>
                </a:cxn>
                <a:cxn ang="0">
                  <a:pos x="93" y="23"/>
                </a:cxn>
                <a:cxn ang="0">
                  <a:pos x="105" y="23"/>
                </a:cxn>
                <a:cxn ang="0">
                  <a:pos x="113" y="11"/>
                </a:cxn>
                <a:cxn ang="0">
                  <a:pos x="117" y="11"/>
                </a:cxn>
                <a:cxn ang="0">
                  <a:pos x="129" y="31"/>
                </a:cxn>
                <a:cxn ang="0">
                  <a:pos x="133" y="31"/>
                </a:cxn>
                <a:cxn ang="0">
                  <a:pos x="144" y="31"/>
                </a:cxn>
                <a:cxn ang="0">
                  <a:pos x="156" y="31"/>
                </a:cxn>
                <a:cxn ang="0">
                  <a:pos x="168" y="23"/>
                </a:cxn>
                <a:cxn ang="0">
                  <a:pos x="180" y="23"/>
                </a:cxn>
                <a:cxn ang="0">
                  <a:pos x="183" y="11"/>
                </a:cxn>
                <a:cxn ang="0">
                  <a:pos x="191" y="19"/>
                </a:cxn>
                <a:cxn ang="0">
                  <a:pos x="203" y="31"/>
                </a:cxn>
                <a:cxn ang="0">
                  <a:pos x="215" y="31"/>
                </a:cxn>
                <a:cxn ang="0">
                  <a:pos x="227" y="31"/>
                </a:cxn>
                <a:cxn ang="0">
                  <a:pos x="234" y="19"/>
                </a:cxn>
                <a:cxn ang="0">
                  <a:pos x="246" y="23"/>
                </a:cxn>
                <a:cxn ang="0">
                  <a:pos x="258" y="15"/>
                </a:cxn>
                <a:cxn ang="0">
                  <a:pos x="266" y="15"/>
                </a:cxn>
                <a:cxn ang="0">
                  <a:pos x="270" y="31"/>
                </a:cxn>
                <a:cxn ang="0">
                  <a:pos x="281" y="27"/>
                </a:cxn>
                <a:cxn ang="0">
                  <a:pos x="293" y="31"/>
                </a:cxn>
                <a:cxn ang="0">
                  <a:pos x="305" y="31"/>
                </a:cxn>
                <a:cxn ang="0">
                  <a:pos x="313" y="23"/>
                </a:cxn>
                <a:cxn ang="0">
                  <a:pos x="324" y="23"/>
                </a:cxn>
                <a:cxn ang="0">
                  <a:pos x="332" y="11"/>
                </a:cxn>
                <a:cxn ang="0">
                  <a:pos x="340" y="23"/>
                </a:cxn>
                <a:cxn ang="0">
                  <a:pos x="352" y="31"/>
                </a:cxn>
                <a:cxn ang="0">
                  <a:pos x="360" y="31"/>
                </a:cxn>
                <a:cxn ang="0">
                  <a:pos x="371" y="31"/>
                </a:cxn>
                <a:cxn ang="0">
                  <a:pos x="383" y="19"/>
                </a:cxn>
                <a:cxn ang="0">
                  <a:pos x="395" y="23"/>
                </a:cxn>
              </a:cxnLst>
              <a:rect l="0" t="0" r="r" b="b"/>
              <a:pathLst>
                <a:path w="406" h="31">
                  <a:moveTo>
                    <a:pt x="0" y="31"/>
                  </a:moveTo>
                  <a:lnTo>
                    <a:pt x="4" y="31"/>
                  </a:lnTo>
                  <a:lnTo>
                    <a:pt x="7" y="31"/>
                  </a:lnTo>
                  <a:lnTo>
                    <a:pt x="11" y="31"/>
                  </a:lnTo>
                  <a:lnTo>
                    <a:pt x="19" y="23"/>
                  </a:lnTo>
                  <a:lnTo>
                    <a:pt x="15" y="23"/>
                  </a:lnTo>
                  <a:lnTo>
                    <a:pt x="19" y="23"/>
                  </a:lnTo>
                  <a:lnTo>
                    <a:pt x="23" y="23"/>
                  </a:lnTo>
                  <a:lnTo>
                    <a:pt x="27" y="23"/>
                  </a:lnTo>
                  <a:lnTo>
                    <a:pt x="31" y="23"/>
                  </a:lnTo>
                  <a:lnTo>
                    <a:pt x="35" y="23"/>
                  </a:lnTo>
                  <a:lnTo>
                    <a:pt x="39" y="15"/>
                  </a:lnTo>
                  <a:lnTo>
                    <a:pt x="39" y="11"/>
                  </a:lnTo>
                  <a:lnTo>
                    <a:pt x="43" y="0"/>
                  </a:lnTo>
                  <a:lnTo>
                    <a:pt x="43" y="3"/>
                  </a:lnTo>
                  <a:lnTo>
                    <a:pt x="47" y="11"/>
                  </a:lnTo>
                  <a:lnTo>
                    <a:pt x="47" y="15"/>
                  </a:lnTo>
                  <a:lnTo>
                    <a:pt x="50" y="23"/>
                  </a:lnTo>
                  <a:lnTo>
                    <a:pt x="50" y="27"/>
                  </a:lnTo>
                  <a:lnTo>
                    <a:pt x="54" y="31"/>
                  </a:lnTo>
                  <a:lnTo>
                    <a:pt x="58" y="31"/>
                  </a:lnTo>
                  <a:lnTo>
                    <a:pt x="62" y="27"/>
                  </a:lnTo>
                  <a:lnTo>
                    <a:pt x="62" y="23"/>
                  </a:lnTo>
                  <a:lnTo>
                    <a:pt x="62" y="27"/>
                  </a:lnTo>
                  <a:lnTo>
                    <a:pt x="66" y="31"/>
                  </a:lnTo>
                  <a:lnTo>
                    <a:pt x="70" y="31"/>
                  </a:lnTo>
                  <a:lnTo>
                    <a:pt x="74" y="31"/>
                  </a:lnTo>
                  <a:lnTo>
                    <a:pt x="78" y="31"/>
                  </a:lnTo>
                  <a:lnTo>
                    <a:pt x="82" y="31"/>
                  </a:lnTo>
                  <a:lnTo>
                    <a:pt x="86" y="31"/>
                  </a:lnTo>
                  <a:lnTo>
                    <a:pt x="86" y="19"/>
                  </a:lnTo>
                  <a:lnTo>
                    <a:pt x="90" y="23"/>
                  </a:lnTo>
                  <a:lnTo>
                    <a:pt x="93" y="23"/>
                  </a:lnTo>
                  <a:lnTo>
                    <a:pt x="97" y="23"/>
                  </a:lnTo>
                  <a:lnTo>
                    <a:pt x="101" y="23"/>
                  </a:lnTo>
                  <a:lnTo>
                    <a:pt x="105" y="23"/>
                  </a:lnTo>
                  <a:lnTo>
                    <a:pt x="109" y="23"/>
                  </a:lnTo>
                  <a:lnTo>
                    <a:pt x="109" y="15"/>
                  </a:lnTo>
                  <a:lnTo>
                    <a:pt x="113" y="11"/>
                  </a:lnTo>
                  <a:lnTo>
                    <a:pt x="113" y="3"/>
                  </a:lnTo>
                  <a:lnTo>
                    <a:pt x="117" y="0"/>
                  </a:lnTo>
                  <a:lnTo>
                    <a:pt x="117" y="11"/>
                  </a:lnTo>
                  <a:lnTo>
                    <a:pt x="121" y="15"/>
                  </a:lnTo>
                  <a:lnTo>
                    <a:pt x="121" y="23"/>
                  </a:lnTo>
                  <a:lnTo>
                    <a:pt x="129" y="31"/>
                  </a:lnTo>
                  <a:lnTo>
                    <a:pt x="125" y="31"/>
                  </a:lnTo>
                  <a:lnTo>
                    <a:pt x="129" y="31"/>
                  </a:lnTo>
                  <a:lnTo>
                    <a:pt x="133" y="31"/>
                  </a:lnTo>
                  <a:lnTo>
                    <a:pt x="137" y="27"/>
                  </a:lnTo>
                  <a:lnTo>
                    <a:pt x="140" y="31"/>
                  </a:lnTo>
                  <a:lnTo>
                    <a:pt x="144" y="31"/>
                  </a:lnTo>
                  <a:lnTo>
                    <a:pt x="148" y="31"/>
                  </a:lnTo>
                  <a:lnTo>
                    <a:pt x="152" y="31"/>
                  </a:lnTo>
                  <a:lnTo>
                    <a:pt x="156" y="31"/>
                  </a:lnTo>
                  <a:lnTo>
                    <a:pt x="160" y="19"/>
                  </a:lnTo>
                  <a:lnTo>
                    <a:pt x="164" y="19"/>
                  </a:lnTo>
                  <a:lnTo>
                    <a:pt x="168" y="23"/>
                  </a:lnTo>
                  <a:lnTo>
                    <a:pt x="172" y="23"/>
                  </a:lnTo>
                  <a:lnTo>
                    <a:pt x="176" y="23"/>
                  </a:lnTo>
                  <a:lnTo>
                    <a:pt x="180" y="23"/>
                  </a:lnTo>
                  <a:lnTo>
                    <a:pt x="183" y="11"/>
                  </a:lnTo>
                  <a:lnTo>
                    <a:pt x="183" y="15"/>
                  </a:lnTo>
                  <a:lnTo>
                    <a:pt x="183" y="11"/>
                  </a:lnTo>
                  <a:lnTo>
                    <a:pt x="187" y="3"/>
                  </a:lnTo>
                  <a:lnTo>
                    <a:pt x="191" y="7"/>
                  </a:lnTo>
                  <a:lnTo>
                    <a:pt x="191" y="19"/>
                  </a:lnTo>
                  <a:lnTo>
                    <a:pt x="199" y="27"/>
                  </a:lnTo>
                  <a:lnTo>
                    <a:pt x="199" y="31"/>
                  </a:lnTo>
                  <a:lnTo>
                    <a:pt x="203" y="31"/>
                  </a:lnTo>
                  <a:lnTo>
                    <a:pt x="207" y="27"/>
                  </a:lnTo>
                  <a:lnTo>
                    <a:pt x="211" y="31"/>
                  </a:lnTo>
                  <a:lnTo>
                    <a:pt x="215" y="31"/>
                  </a:lnTo>
                  <a:lnTo>
                    <a:pt x="219" y="31"/>
                  </a:lnTo>
                  <a:lnTo>
                    <a:pt x="223" y="31"/>
                  </a:lnTo>
                  <a:lnTo>
                    <a:pt x="227" y="31"/>
                  </a:lnTo>
                  <a:lnTo>
                    <a:pt x="230" y="31"/>
                  </a:lnTo>
                  <a:lnTo>
                    <a:pt x="230" y="19"/>
                  </a:lnTo>
                  <a:lnTo>
                    <a:pt x="234" y="19"/>
                  </a:lnTo>
                  <a:lnTo>
                    <a:pt x="238" y="19"/>
                  </a:lnTo>
                  <a:lnTo>
                    <a:pt x="242" y="23"/>
                  </a:lnTo>
                  <a:lnTo>
                    <a:pt x="246" y="23"/>
                  </a:lnTo>
                  <a:lnTo>
                    <a:pt x="250" y="23"/>
                  </a:lnTo>
                  <a:lnTo>
                    <a:pt x="254" y="23"/>
                  </a:lnTo>
                  <a:lnTo>
                    <a:pt x="258" y="15"/>
                  </a:lnTo>
                  <a:lnTo>
                    <a:pt x="258" y="3"/>
                  </a:lnTo>
                  <a:lnTo>
                    <a:pt x="262" y="7"/>
                  </a:lnTo>
                  <a:lnTo>
                    <a:pt x="266" y="15"/>
                  </a:lnTo>
                  <a:lnTo>
                    <a:pt x="266" y="23"/>
                  </a:lnTo>
                  <a:lnTo>
                    <a:pt x="273" y="31"/>
                  </a:lnTo>
                  <a:lnTo>
                    <a:pt x="270" y="31"/>
                  </a:lnTo>
                  <a:lnTo>
                    <a:pt x="273" y="31"/>
                  </a:lnTo>
                  <a:lnTo>
                    <a:pt x="277" y="31"/>
                  </a:lnTo>
                  <a:lnTo>
                    <a:pt x="281" y="27"/>
                  </a:lnTo>
                  <a:lnTo>
                    <a:pt x="285" y="31"/>
                  </a:lnTo>
                  <a:lnTo>
                    <a:pt x="289" y="31"/>
                  </a:lnTo>
                  <a:lnTo>
                    <a:pt x="293" y="31"/>
                  </a:lnTo>
                  <a:lnTo>
                    <a:pt x="297" y="31"/>
                  </a:lnTo>
                  <a:lnTo>
                    <a:pt x="301" y="31"/>
                  </a:lnTo>
                  <a:lnTo>
                    <a:pt x="305" y="31"/>
                  </a:lnTo>
                  <a:lnTo>
                    <a:pt x="305" y="19"/>
                  </a:lnTo>
                  <a:lnTo>
                    <a:pt x="309" y="19"/>
                  </a:lnTo>
                  <a:lnTo>
                    <a:pt x="313" y="23"/>
                  </a:lnTo>
                  <a:lnTo>
                    <a:pt x="317" y="23"/>
                  </a:lnTo>
                  <a:lnTo>
                    <a:pt x="320" y="23"/>
                  </a:lnTo>
                  <a:lnTo>
                    <a:pt x="324" y="23"/>
                  </a:lnTo>
                  <a:lnTo>
                    <a:pt x="328" y="23"/>
                  </a:lnTo>
                  <a:lnTo>
                    <a:pt x="328" y="15"/>
                  </a:lnTo>
                  <a:lnTo>
                    <a:pt x="332" y="11"/>
                  </a:lnTo>
                  <a:lnTo>
                    <a:pt x="336" y="15"/>
                  </a:lnTo>
                  <a:lnTo>
                    <a:pt x="340" y="19"/>
                  </a:lnTo>
                  <a:lnTo>
                    <a:pt x="340" y="23"/>
                  </a:lnTo>
                  <a:lnTo>
                    <a:pt x="344" y="27"/>
                  </a:lnTo>
                  <a:lnTo>
                    <a:pt x="348" y="31"/>
                  </a:lnTo>
                  <a:lnTo>
                    <a:pt x="352" y="31"/>
                  </a:lnTo>
                  <a:lnTo>
                    <a:pt x="352" y="23"/>
                  </a:lnTo>
                  <a:lnTo>
                    <a:pt x="356" y="27"/>
                  </a:lnTo>
                  <a:lnTo>
                    <a:pt x="360" y="31"/>
                  </a:lnTo>
                  <a:lnTo>
                    <a:pt x="363" y="31"/>
                  </a:lnTo>
                  <a:lnTo>
                    <a:pt x="367" y="31"/>
                  </a:lnTo>
                  <a:lnTo>
                    <a:pt x="371" y="31"/>
                  </a:lnTo>
                  <a:lnTo>
                    <a:pt x="375" y="31"/>
                  </a:lnTo>
                  <a:lnTo>
                    <a:pt x="379" y="19"/>
                  </a:lnTo>
                  <a:lnTo>
                    <a:pt x="383" y="19"/>
                  </a:lnTo>
                  <a:lnTo>
                    <a:pt x="387" y="23"/>
                  </a:lnTo>
                  <a:lnTo>
                    <a:pt x="391" y="23"/>
                  </a:lnTo>
                  <a:lnTo>
                    <a:pt x="395" y="23"/>
                  </a:lnTo>
                  <a:lnTo>
                    <a:pt x="399" y="23"/>
                  </a:lnTo>
                  <a:lnTo>
                    <a:pt x="406" y="11"/>
                  </a:lnTo>
                </a:path>
              </a:pathLst>
            </a:custGeom>
            <a:noFill/>
            <a:ln w="0">
              <a:solidFill>
                <a:srgbClr val="0000FF"/>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6972" name="Freeform 308"/>
            <p:cNvSpPr>
              <a:spLocks/>
            </p:cNvSpPr>
            <p:nvPr/>
          </p:nvSpPr>
          <p:spPr bwMode="auto">
            <a:xfrm>
              <a:off x="6741887" y="3286976"/>
              <a:ext cx="624254" cy="29308"/>
            </a:xfrm>
            <a:custGeom>
              <a:avLst/>
              <a:gdLst/>
              <a:ahLst/>
              <a:cxnLst>
                <a:cxn ang="0">
                  <a:pos x="3" y="0"/>
                </a:cxn>
                <a:cxn ang="0">
                  <a:pos x="11" y="16"/>
                </a:cxn>
                <a:cxn ang="0">
                  <a:pos x="23" y="16"/>
                </a:cxn>
                <a:cxn ang="0">
                  <a:pos x="27" y="20"/>
                </a:cxn>
                <a:cxn ang="0">
                  <a:pos x="39" y="20"/>
                </a:cxn>
                <a:cxn ang="0">
                  <a:pos x="47" y="8"/>
                </a:cxn>
                <a:cxn ang="0">
                  <a:pos x="58" y="12"/>
                </a:cxn>
                <a:cxn ang="0">
                  <a:pos x="70" y="12"/>
                </a:cxn>
                <a:cxn ang="0">
                  <a:pos x="78" y="4"/>
                </a:cxn>
                <a:cxn ang="0">
                  <a:pos x="86" y="16"/>
                </a:cxn>
                <a:cxn ang="0">
                  <a:pos x="101" y="16"/>
                </a:cxn>
                <a:cxn ang="0">
                  <a:pos x="109" y="20"/>
                </a:cxn>
                <a:cxn ang="0">
                  <a:pos x="121" y="8"/>
                </a:cxn>
                <a:cxn ang="0">
                  <a:pos x="133" y="12"/>
                </a:cxn>
                <a:cxn ang="0">
                  <a:pos x="144" y="16"/>
                </a:cxn>
                <a:cxn ang="0">
                  <a:pos x="152" y="8"/>
                </a:cxn>
                <a:cxn ang="0">
                  <a:pos x="164" y="20"/>
                </a:cxn>
                <a:cxn ang="0">
                  <a:pos x="176" y="20"/>
                </a:cxn>
                <a:cxn ang="0">
                  <a:pos x="187" y="20"/>
                </a:cxn>
                <a:cxn ang="0">
                  <a:pos x="195" y="8"/>
                </a:cxn>
                <a:cxn ang="0">
                  <a:pos x="207" y="12"/>
                </a:cxn>
                <a:cxn ang="0">
                  <a:pos x="215" y="4"/>
                </a:cxn>
                <a:cxn ang="0">
                  <a:pos x="227" y="12"/>
                </a:cxn>
                <a:cxn ang="0">
                  <a:pos x="238" y="20"/>
                </a:cxn>
                <a:cxn ang="0">
                  <a:pos x="250" y="20"/>
                </a:cxn>
                <a:cxn ang="0">
                  <a:pos x="262" y="20"/>
                </a:cxn>
                <a:cxn ang="0">
                  <a:pos x="270" y="8"/>
                </a:cxn>
                <a:cxn ang="0">
                  <a:pos x="281" y="12"/>
                </a:cxn>
                <a:cxn ang="0">
                  <a:pos x="289" y="4"/>
                </a:cxn>
                <a:cxn ang="0">
                  <a:pos x="297" y="4"/>
                </a:cxn>
                <a:cxn ang="0">
                  <a:pos x="305" y="20"/>
                </a:cxn>
                <a:cxn ang="0">
                  <a:pos x="316" y="20"/>
                </a:cxn>
                <a:cxn ang="0">
                  <a:pos x="328" y="20"/>
                </a:cxn>
                <a:cxn ang="0">
                  <a:pos x="336" y="4"/>
                </a:cxn>
                <a:cxn ang="0">
                  <a:pos x="348" y="12"/>
                </a:cxn>
                <a:cxn ang="0">
                  <a:pos x="360" y="16"/>
                </a:cxn>
                <a:cxn ang="0">
                  <a:pos x="367" y="4"/>
                </a:cxn>
                <a:cxn ang="0">
                  <a:pos x="375" y="16"/>
                </a:cxn>
                <a:cxn ang="0">
                  <a:pos x="387" y="16"/>
                </a:cxn>
                <a:cxn ang="0">
                  <a:pos x="399" y="20"/>
                </a:cxn>
                <a:cxn ang="0">
                  <a:pos x="410" y="20"/>
                </a:cxn>
                <a:cxn ang="0">
                  <a:pos x="418" y="8"/>
                </a:cxn>
              </a:cxnLst>
              <a:rect l="0" t="0" r="r" b="b"/>
              <a:pathLst>
                <a:path w="426" h="20">
                  <a:moveTo>
                    <a:pt x="3" y="0"/>
                  </a:moveTo>
                  <a:lnTo>
                    <a:pt x="0" y="0"/>
                  </a:lnTo>
                  <a:lnTo>
                    <a:pt x="3" y="0"/>
                  </a:lnTo>
                  <a:lnTo>
                    <a:pt x="7" y="4"/>
                  </a:lnTo>
                  <a:lnTo>
                    <a:pt x="7" y="12"/>
                  </a:lnTo>
                  <a:lnTo>
                    <a:pt x="11" y="16"/>
                  </a:lnTo>
                  <a:lnTo>
                    <a:pt x="15" y="20"/>
                  </a:lnTo>
                  <a:lnTo>
                    <a:pt x="19" y="20"/>
                  </a:lnTo>
                  <a:lnTo>
                    <a:pt x="23" y="16"/>
                  </a:lnTo>
                  <a:lnTo>
                    <a:pt x="23" y="12"/>
                  </a:lnTo>
                  <a:lnTo>
                    <a:pt x="23" y="16"/>
                  </a:lnTo>
                  <a:lnTo>
                    <a:pt x="27" y="20"/>
                  </a:lnTo>
                  <a:lnTo>
                    <a:pt x="31" y="20"/>
                  </a:lnTo>
                  <a:lnTo>
                    <a:pt x="35" y="20"/>
                  </a:lnTo>
                  <a:lnTo>
                    <a:pt x="39" y="20"/>
                  </a:lnTo>
                  <a:lnTo>
                    <a:pt x="43" y="20"/>
                  </a:lnTo>
                  <a:lnTo>
                    <a:pt x="47" y="20"/>
                  </a:lnTo>
                  <a:lnTo>
                    <a:pt x="47" y="8"/>
                  </a:lnTo>
                  <a:lnTo>
                    <a:pt x="50" y="8"/>
                  </a:lnTo>
                  <a:lnTo>
                    <a:pt x="54" y="8"/>
                  </a:lnTo>
                  <a:lnTo>
                    <a:pt x="58" y="12"/>
                  </a:lnTo>
                  <a:lnTo>
                    <a:pt x="62" y="12"/>
                  </a:lnTo>
                  <a:lnTo>
                    <a:pt x="66" y="12"/>
                  </a:lnTo>
                  <a:lnTo>
                    <a:pt x="70" y="12"/>
                  </a:lnTo>
                  <a:lnTo>
                    <a:pt x="70" y="4"/>
                  </a:lnTo>
                  <a:lnTo>
                    <a:pt x="74" y="0"/>
                  </a:lnTo>
                  <a:lnTo>
                    <a:pt x="78" y="4"/>
                  </a:lnTo>
                  <a:lnTo>
                    <a:pt x="82" y="8"/>
                  </a:lnTo>
                  <a:lnTo>
                    <a:pt x="82" y="12"/>
                  </a:lnTo>
                  <a:lnTo>
                    <a:pt x="86" y="16"/>
                  </a:lnTo>
                  <a:lnTo>
                    <a:pt x="90" y="20"/>
                  </a:lnTo>
                  <a:lnTo>
                    <a:pt x="93" y="20"/>
                  </a:lnTo>
                  <a:lnTo>
                    <a:pt x="101" y="16"/>
                  </a:lnTo>
                  <a:lnTo>
                    <a:pt x="101" y="20"/>
                  </a:lnTo>
                  <a:lnTo>
                    <a:pt x="105" y="20"/>
                  </a:lnTo>
                  <a:lnTo>
                    <a:pt x="109" y="20"/>
                  </a:lnTo>
                  <a:lnTo>
                    <a:pt x="113" y="20"/>
                  </a:lnTo>
                  <a:lnTo>
                    <a:pt x="117" y="20"/>
                  </a:lnTo>
                  <a:lnTo>
                    <a:pt x="121" y="8"/>
                  </a:lnTo>
                  <a:lnTo>
                    <a:pt x="125" y="8"/>
                  </a:lnTo>
                  <a:lnTo>
                    <a:pt x="129" y="12"/>
                  </a:lnTo>
                  <a:lnTo>
                    <a:pt x="133" y="12"/>
                  </a:lnTo>
                  <a:lnTo>
                    <a:pt x="137" y="12"/>
                  </a:lnTo>
                  <a:lnTo>
                    <a:pt x="140" y="12"/>
                  </a:lnTo>
                  <a:lnTo>
                    <a:pt x="144" y="16"/>
                  </a:lnTo>
                  <a:lnTo>
                    <a:pt x="144" y="0"/>
                  </a:lnTo>
                  <a:lnTo>
                    <a:pt x="148" y="4"/>
                  </a:lnTo>
                  <a:lnTo>
                    <a:pt x="152" y="8"/>
                  </a:lnTo>
                  <a:lnTo>
                    <a:pt x="160" y="16"/>
                  </a:lnTo>
                  <a:lnTo>
                    <a:pt x="160" y="20"/>
                  </a:lnTo>
                  <a:lnTo>
                    <a:pt x="164" y="20"/>
                  </a:lnTo>
                  <a:lnTo>
                    <a:pt x="168" y="16"/>
                  </a:lnTo>
                  <a:lnTo>
                    <a:pt x="172" y="16"/>
                  </a:lnTo>
                  <a:lnTo>
                    <a:pt x="176" y="20"/>
                  </a:lnTo>
                  <a:lnTo>
                    <a:pt x="180" y="20"/>
                  </a:lnTo>
                  <a:lnTo>
                    <a:pt x="183" y="20"/>
                  </a:lnTo>
                  <a:lnTo>
                    <a:pt x="187" y="20"/>
                  </a:lnTo>
                  <a:lnTo>
                    <a:pt x="191" y="20"/>
                  </a:lnTo>
                  <a:lnTo>
                    <a:pt x="191" y="4"/>
                  </a:lnTo>
                  <a:lnTo>
                    <a:pt x="195" y="8"/>
                  </a:lnTo>
                  <a:lnTo>
                    <a:pt x="199" y="8"/>
                  </a:lnTo>
                  <a:lnTo>
                    <a:pt x="203" y="12"/>
                  </a:lnTo>
                  <a:lnTo>
                    <a:pt x="207" y="12"/>
                  </a:lnTo>
                  <a:lnTo>
                    <a:pt x="211" y="12"/>
                  </a:lnTo>
                  <a:lnTo>
                    <a:pt x="215" y="16"/>
                  </a:lnTo>
                  <a:lnTo>
                    <a:pt x="215" y="4"/>
                  </a:lnTo>
                  <a:lnTo>
                    <a:pt x="219" y="0"/>
                  </a:lnTo>
                  <a:lnTo>
                    <a:pt x="227" y="8"/>
                  </a:lnTo>
                  <a:lnTo>
                    <a:pt x="227" y="12"/>
                  </a:lnTo>
                  <a:lnTo>
                    <a:pt x="230" y="16"/>
                  </a:lnTo>
                  <a:lnTo>
                    <a:pt x="234" y="20"/>
                  </a:lnTo>
                  <a:lnTo>
                    <a:pt x="238" y="20"/>
                  </a:lnTo>
                  <a:lnTo>
                    <a:pt x="242" y="16"/>
                  </a:lnTo>
                  <a:lnTo>
                    <a:pt x="246" y="20"/>
                  </a:lnTo>
                  <a:lnTo>
                    <a:pt x="250" y="20"/>
                  </a:lnTo>
                  <a:lnTo>
                    <a:pt x="254" y="20"/>
                  </a:lnTo>
                  <a:lnTo>
                    <a:pt x="258" y="20"/>
                  </a:lnTo>
                  <a:lnTo>
                    <a:pt x="262" y="20"/>
                  </a:lnTo>
                  <a:lnTo>
                    <a:pt x="270" y="8"/>
                  </a:lnTo>
                  <a:lnTo>
                    <a:pt x="266" y="8"/>
                  </a:lnTo>
                  <a:lnTo>
                    <a:pt x="270" y="8"/>
                  </a:lnTo>
                  <a:lnTo>
                    <a:pt x="273" y="8"/>
                  </a:lnTo>
                  <a:lnTo>
                    <a:pt x="277" y="12"/>
                  </a:lnTo>
                  <a:lnTo>
                    <a:pt x="281" y="12"/>
                  </a:lnTo>
                  <a:lnTo>
                    <a:pt x="285" y="16"/>
                  </a:lnTo>
                  <a:lnTo>
                    <a:pt x="289" y="0"/>
                  </a:lnTo>
                  <a:lnTo>
                    <a:pt x="289" y="4"/>
                  </a:lnTo>
                  <a:lnTo>
                    <a:pt x="289" y="0"/>
                  </a:lnTo>
                  <a:lnTo>
                    <a:pt x="293" y="0"/>
                  </a:lnTo>
                  <a:lnTo>
                    <a:pt x="297" y="4"/>
                  </a:lnTo>
                  <a:lnTo>
                    <a:pt x="297" y="12"/>
                  </a:lnTo>
                  <a:lnTo>
                    <a:pt x="301" y="16"/>
                  </a:lnTo>
                  <a:lnTo>
                    <a:pt x="305" y="20"/>
                  </a:lnTo>
                  <a:lnTo>
                    <a:pt x="309" y="20"/>
                  </a:lnTo>
                  <a:lnTo>
                    <a:pt x="313" y="16"/>
                  </a:lnTo>
                  <a:lnTo>
                    <a:pt x="316" y="20"/>
                  </a:lnTo>
                  <a:lnTo>
                    <a:pt x="320" y="20"/>
                  </a:lnTo>
                  <a:lnTo>
                    <a:pt x="324" y="20"/>
                  </a:lnTo>
                  <a:lnTo>
                    <a:pt x="328" y="20"/>
                  </a:lnTo>
                  <a:lnTo>
                    <a:pt x="332" y="20"/>
                  </a:lnTo>
                  <a:lnTo>
                    <a:pt x="336" y="20"/>
                  </a:lnTo>
                  <a:lnTo>
                    <a:pt x="336" y="4"/>
                  </a:lnTo>
                  <a:lnTo>
                    <a:pt x="340" y="8"/>
                  </a:lnTo>
                  <a:lnTo>
                    <a:pt x="344" y="8"/>
                  </a:lnTo>
                  <a:lnTo>
                    <a:pt x="348" y="12"/>
                  </a:lnTo>
                  <a:lnTo>
                    <a:pt x="352" y="12"/>
                  </a:lnTo>
                  <a:lnTo>
                    <a:pt x="356" y="12"/>
                  </a:lnTo>
                  <a:lnTo>
                    <a:pt x="360" y="16"/>
                  </a:lnTo>
                  <a:lnTo>
                    <a:pt x="363" y="4"/>
                  </a:lnTo>
                  <a:lnTo>
                    <a:pt x="363" y="0"/>
                  </a:lnTo>
                  <a:lnTo>
                    <a:pt x="367" y="4"/>
                  </a:lnTo>
                  <a:lnTo>
                    <a:pt x="371" y="8"/>
                  </a:lnTo>
                  <a:lnTo>
                    <a:pt x="371" y="12"/>
                  </a:lnTo>
                  <a:lnTo>
                    <a:pt x="375" y="16"/>
                  </a:lnTo>
                  <a:lnTo>
                    <a:pt x="379" y="20"/>
                  </a:lnTo>
                  <a:lnTo>
                    <a:pt x="383" y="20"/>
                  </a:lnTo>
                  <a:lnTo>
                    <a:pt x="387" y="16"/>
                  </a:lnTo>
                  <a:lnTo>
                    <a:pt x="391" y="20"/>
                  </a:lnTo>
                  <a:lnTo>
                    <a:pt x="395" y="20"/>
                  </a:lnTo>
                  <a:lnTo>
                    <a:pt x="399" y="20"/>
                  </a:lnTo>
                  <a:lnTo>
                    <a:pt x="403" y="20"/>
                  </a:lnTo>
                  <a:lnTo>
                    <a:pt x="406" y="20"/>
                  </a:lnTo>
                  <a:lnTo>
                    <a:pt x="410" y="20"/>
                  </a:lnTo>
                  <a:lnTo>
                    <a:pt x="410" y="4"/>
                  </a:lnTo>
                  <a:lnTo>
                    <a:pt x="414" y="8"/>
                  </a:lnTo>
                  <a:lnTo>
                    <a:pt x="418" y="8"/>
                  </a:lnTo>
                  <a:lnTo>
                    <a:pt x="422" y="12"/>
                  </a:lnTo>
                  <a:lnTo>
                    <a:pt x="426" y="12"/>
                  </a:lnTo>
                </a:path>
              </a:pathLst>
            </a:custGeom>
            <a:noFill/>
            <a:ln w="0">
              <a:solidFill>
                <a:srgbClr val="0000FF"/>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6973" name="Freeform 309"/>
            <p:cNvSpPr>
              <a:spLocks/>
            </p:cNvSpPr>
            <p:nvPr/>
          </p:nvSpPr>
          <p:spPr bwMode="auto">
            <a:xfrm>
              <a:off x="7366140" y="3286976"/>
              <a:ext cx="509954" cy="29308"/>
            </a:xfrm>
            <a:custGeom>
              <a:avLst/>
              <a:gdLst/>
              <a:ahLst/>
              <a:cxnLst>
                <a:cxn ang="0">
                  <a:pos x="4" y="16"/>
                </a:cxn>
                <a:cxn ang="0">
                  <a:pos x="8" y="4"/>
                </a:cxn>
                <a:cxn ang="0">
                  <a:pos x="16" y="8"/>
                </a:cxn>
                <a:cxn ang="0">
                  <a:pos x="24" y="20"/>
                </a:cxn>
                <a:cxn ang="0">
                  <a:pos x="31" y="16"/>
                </a:cxn>
                <a:cxn ang="0">
                  <a:pos x="39" y="20"/>
                </a:cxn>
                <a:cxn ang="0">
                  <a:pos x="47" y="20"/>
                </a:cxn>
                <a:cxn ang="0">
                  <a:pos x="55" y="20"/>
                </a:cxn>
                <a:cxn ang="0">
                  <a:pos x="59" y="8"/>
                </a:cxn>
                <a:cxn ang="0">
                  <a:pos x="67" y="12"/>
                </a:cxn>
                <a:cxn ang="0">
                  <a:pos x="74" y="12"/>
                </a:cxn>
                <a:cxn ang="0">
                  <a:pos x="82" y="4"/>
                </a:cxn>
                <a:cxn ang="0">
                  <a:pos x="86" y="8"/>
                </a:cxn>
                <a:cxn ang="0">
                  <a:pos x="90" y="16"/>
                </a:cxn>
                <a:cxn ang="0">
                  <a:pos x="98" y="20"/>
                </a:cxn>
                <a:cxn ang="0">
                  <a:pos x="106" y="16"/>
                </a:cxn>
                <a:cxn ang="0">
                  <a:pos x="114" y="20"/>
                </a:cxn>
                <a:cxn ang="0">
                  <a:pos x="121" y="20"/>
                </a:cxn>
                <a:cxn ang="0">
                  <a:pos x="129" y="20"/>
                </a:cxn>
                <a:cxn ang="0">
                  <a:pos x="133" y="8"/>
                </a:cxn>
                <a:cxn ang="0">
                  <a:pos x="141" y="12"/>
                </a:cxn>
                <a:cxn ang="0">
                  <a:pos x="149" y="16"/>
                </a:cxn>
                <a:cxn ang="0">
                  <a:pos x="153" y="4"/>
                </a:cxn>
                <a:cxn ang="0">
                  <a:pos x="160" y="8"/>
                </a:cxn>
                <a:cxn ang="0">
                  <a:pos x="168" y="20"/>
                </a:cxn>
                <a:cxn ang="0">
                  <a:pos x="176" y="20"/>
                </a:cxn>
                <a:cxn ang="0">
                  <a:pos x="184" y="20"/>
                </a:cxn>
                <a:cxn ang="0">
                  <a:pos x="192" y="20"/>
                </a:cxn>
                <a:cxn ang="0">
                  <a:pos x="200" y="20"/>
                </a:cxn>
                <a:cxn ang="0">
                  <a:pos x="207" y="8"/>
                </a:cxn>
                <a:cxn ang="0">
                  <a:pos x="215" y="12"/>
                </a:cxn>
                <a:cxn ang="0">
                  <a:pos x="223" y="16"/>
                </a:cxn>
                <a:cxn ang="0">
                  <a:pos x="227" y="4"/>
                </a:cxn>
                <a:cxn ang="0">
                  <a:pos x="235" y="12"/>
                </a:cxn>
                <a:cxn ang="0">
                  <a:pos x="243" y="20"/>
                </a:cxn>
                <a:cxn ang="0">
                  <a:pos x="250" y="16"/>
                </a:cxn>
                <a:cxn ang="0">
                  <a:pos x="258" y="20"/>
                </a:cxn>
                <a:cxn ang="0">
                  <a:pos x="266" y="20"/>
                </a:cxn>
                <a:cxn ang="0">
                  <a:pos x="274" y="20"/>
                </a:cxn>
                <a:cxn ang="0">
                  <a:pos x="278" y="8"/>
                </a:cxn>
                <a:cxn ang="0">
                  <a:pos x="286" y="12"/>
                </a:cxn>
                <a:cxn ang="0">
                  <a:pos x="293" y="16"/>
                </a:cxn>
                <a:cxn ang="0">
                  <a:pos x="301" y="4"/>
                </a:cxn>
                <a:cxn ang="0">
                  <a:pos x="309" y="16"/>
                </a:cxn>
                <a:cxn ang="0">
                  <a:pos x="317" y="20"/>
                </a:cxn>
                <a:cxn ang="0">
                  <a:pos x="325" y="16"/>
                </a:cxn>
                <a:cxn ang="0">
                  <a:pos x="333" y="20"/>
                </a:cxn>
                <a:cxn ang="0">
                  <a:pos x="340" y="20"/>
                </a:cxn>
                <a:cxn ang="0">
                  <a:pos x="348" y="20"/>
                </a:cxn>
              </a:cxnLst>
              <a:rect l="0" t="0" r="r" b="b"/>
              <a:pathLst>
                <a:path w="348" h="20">
                  <a:moveTo>
                    <a:pt x="0" y="12"/>
                  </a:moveTo>
                  <a:lnTo>
                    <a:pt x="4" y="16"/>
                  </a:lnTo>
                  <a:lnTo>
                    <a:pt x="8" y="16"/>
                  </a:lnTo>
                  <a:lnTo>
                    <a:pt x="8" y="4"/>
                  </a:lnTo>
                  <a:lnTo>
                    <a:pt x="16" y="4"/>
                  </a:lnTo>
                  <a:lnTo>
                    <a:pt x="16" y="8"/>
                  </a:lnTo>
                  <a:lnTo>
                    <a:pt x="24" y="16"/>
                  </a:lnTo>
                  <a:lnTo>
                    <a:pt x="24" y="20"/>
                  </a:lnTo>
                  <a:lnTo>
                    <a:pt x="27" y="20"/>
                  </a:lnTo>
                  <a:lnTo>
                    <a:pt x="31" y="16"/>
                  </a:lnTo>
                  <a:lnTo>
                    <a:pt x="35" y="16"/>
                  </a:lnTo>
                  <a:lnTo>
                    <a:pt x="39" y="20"/>
                  </a:lnTo>
                  <a:lnTo>
                    <a:pt x="43" y="20"/>
                  </a:lnTo>
                  <a:lnTo>
                    <a:pt x="47" y="20"/>
                  </a:lnTo>
                  <a:lnTo>
                    <a:pt x="51" y="20"/>
                  </a:lnTo>
                  <a:lnTo>
                    <a:pt x="55" y="20"/>
                  </a:lnTo>
                  <a:lnTo>
                    <a:pt x="63" y="8"/>
                  </a:lnTo>
                  <a:lnTo>
                    <a:pt x="59" y="8"/>
                  </a:lnTo>
                  <a:lnTo>
                    <a:pt x="63" y="8"/>
                  </a:lnTo>
                  <a:lnTo>
                    <a:pt x="67" y="12"/>
                  </a:lnTo>
                  <a:lnTo>
                    <a:pt x="70" y="12"/>
                  </a:lnTo>
                  <a:lnTo>
                    <a:pt x="74" y="12"/>
                  </a:lnTo>
                  <a:lnTo>
                    <a:pt x="78" y="16"/>
                  </a:lnTo>
                  <a:lnTo>
                    <a:pt x="82" y="4"/>
                  </a:lnTo>
                  <a:lnTo>
                    <a:pt x="86" y="0"/>
                  </a:lnTo>
                  <a:lnTo>
                    <a:pt x="86" y="8"/>
                  </a:lnTo>
                  <a:lnTo>
                    <a:pt x="94" y="16"/>
                  </a:lnTo>
                  <a:lnTo>
                    <a:pt x="90" y="16"/>
                  </a:lnTo>
                  <a:lnTo>
                    <a:pt x="94" y="16"/>
                  </a:lnTo>
                  <a:lnTo>
                    <a:pt x="98" y="20"/>
                  </a:lnTo>
                  <a:lnTo>
                    <a:pt x="102" y="20"/>
                  </a:lnTo>
                  <a:lnTo>
                    <a:pt x="106" y="16"/>
                  </a:lnTo>
                  <a:lnTo>
                    <a:pt x="110" y="20"/>
                  </a:lnTo>
                  <a:lnTo>
                    <a:pt x="114" y="20"/>
                  </a:lnTo>
                  <a:lnTo>
                    <a:pt x="117" y="20"/>
                  </a:lnTo>
                  <a:lnTo>
                    <a:pt x="121" y="20"/>
                  </a:lnTo>
                  <a:lnTo>
                    <a:pt x="125" y="20"/>
                  </a:lnTo>
                  <a:lnTo>
                    <a:pt x="129" y="20"/>
                  </a:lnTo>
                  <a:lnTo>
                    <a:pt x="129" y="4"/>
                  </a:lnTo>
                  <a:lnTo>
                    <a:pt x="133" y="8"/>
                  </a:lnTo>
                  <a:lnTo>
                    <a:pt x="137" y="8"/>
                  </a:lnTo>
                  <a:lnTo>
                    <a:pt x="141" y="12"/>
                  </a:lnTo>
                  <a:lnTo>
                    <a:pt x="145" y="12"/>
                  </a:lnTo>
                  <a:lnTo>
                    <a:pt x="149" y="16"/>
                  </a:lnTo>
                  <a:lnTo>
                    <a:pt x="153" y="16"/>
                  </a:lnTo>
                  <a:lnTo>
                    <a:pt x="153" y="4"/>
                  </a:lnTo>
                  <a:lnTo>
                    <a:pt x="157" y="4"/>
                  </a:lnTo>
                  <a:lnTo>
                    <a:pt x="160" y="8"/>
                  </a:lnTo>
                  <a:lnTo>
                    <a:pt x="168" y="16"/>
                  </a:lnTo>
                  <a:lnTo>
                    <a:pt x="168" y="20"/>
                  </a:lnTo>
                  <a:lnTo>
                    <a:pt x="172" y="20"/>
                  </a:lnTo>
                  <a:lnTo>
                    <a:pt x="176" y="20"/>
                  </a:lnTo>
                  <a:lnTo>
                    <a:pt x="180" y="16"/>
                  </a:lnTo>
                  <a:lnTo>
                    <a:pt x="184" y="20"/>
                  </a:lnTo>
                  <a:lnTo>
                    <a:pt x="188" y="20"/>
                  </a:lnTo>
                  <a:lnTo>
                    <a:pt x="192" y="20"/>
                  </a:lnTo>
                  <a:lnTo>
                    <a:pt x="196" y="20"/>
                  </a:lnTo>
                  <a:lnTo>
                    <a:pt x="200" y="20"/>
                  </a:lnTo>
                  <a:lnTo>
                    <a:pt x="203" y="4"/>
                  </a:lnTo>
                  <a:lnTo>
                    <a:pt x="207" y="8"/>
                  </a:lnTo>
                  <a:lnTo>
                    <a:pt x="211" y="12"/>
                  </a:lnTo>
                  <a:lnTo>
                    <a:pt x="215" y="12"/>
                  </a:lnTo>
                  <a:lnTo>
                    <a:pt x="219" y="16"/>
                  </a:lnTo>
                  <a:lnTo>
                    <a:pt x="223" y="16"/>
                  </a:lnTo>
                  <a:lnTo>
                    <a:pt x="227" y="16"/>
                  </a:lnTo>
                  <a:lnTo>
                    <a:pt x="227" y="4"/>
                  </a:lnTo>
                  <a:lnTo>
                    <a:pt x="231" y="8"/>
                  </a:lnTo>
                  <a:lnTo>
                    <a:pt x="235" y="12"/>
                  </a:lnTo>
                  <a:lnTo>
                    <a:pt x="239" y="16"/>
                  </a:lnTo>
                  <a:lnTo>
                    <a:pt x="243" y="20"/>
                  </a:lnTo>
                  <a:lnTo>
                    <a:pt x="247" y="20"/>
                  </a:lnTo>
                  <a:lnTo>
                    <a:pt x="250" y="16"/>
                  </a:lnTo>
                  <a:lnTo>
                    <a:pt x="254" y="20"/>
                  </a:lnTo>
                  <a:lnTo>
                    <a:pt x="258" y="20"/>
                  </a:lnTo>
                  <a:lnTo>
                    <a:pt x="262" y="20"/>
                  </a:lnTo>
                  <a:lnTo>
                    <a:pt x="266" y="20"/>
                  </a:lnTo>
                  <a:lnTo>
                    <a:pt x="270" y="20"/>
                  </a:lnTo>
                  <a:lnTo>
                    <a:pt x="274" y="20"/>
                  </a:lnTo>
                  <a:lnTo>
                    <a:pt x="274" y="4"/>
                  </a:lnTo>
                  <a:lnTo>
                    <a:pt x="278" y="8"/>
                  </a:lnTo>
                  <a:lnTo>
                    <a:pt x="282" y="8"/>
                  </a:lnTo>
                  <a:lnTo>
                    <a:pt x="286" y="12"/>
                  </a:lnTo>
                  <a:lnTo>
                    <a:pt x="290" y="12"/>
                  </a:lnTo>
                  <a:lnTo>
                    <a:pt x="293" y="16"/>
                  </a:lnTo>
                  <a:lnTo>
                    <a:pt x="297" y="16"/>
                  </a:lnTo>
                  <a:lnTo>
                    <a:pt x="301" y="4"/>
                  </a:lnTo>
                  <a:lnTo>
                    <a:pt x="309" y="12"/>
                  </a:lnTo>
                  <a:lnTo>
                    <a:pt x="309" y="16"/>
                  </a:lnTo>
                  <a:lnTo>
                    <a:pt x="313" y="20"/>
                  </a:lnTo>
                  <a:lnTo>
                    <a:pt x="317" y="20"/>
                  </a:lnTo>
                  <a:lnTo>
                    <a:pt x="321" y="20"/>
                  </a:lnTo>
                  <a:lnTo>
                    <a:pt x="325" y="16"/>
                  </a:lnTo>
                  <a:lnTo>
                    <a:pt x="329" y="20"/>
                  </a:lnTo>
                  <a:lnTo>
                    <a:pt x="333" y="20"/>
                  </a:lnTo>
                  <a:lnTo>
                    <a:pt x="337" y="20"/>
                  </a:lnTo>
                  <a:lnTo>
                    <a:pt x="340" y="20"/>
                  </a:lnTo>
                  <a:lnTo>
                    <a:pt x="344" y="20"/>
                  </a:lnTo>
                  <a:lnTo>
                    <a:pt x="348" y="20"/>
                  </a:lnTo>
                </a:path>
              </a:pathLst>
            </a:custGeom>
            <a:noFill/>
            <a:ln w="0">
              <a:solidFill>
                <a:srgbClr val="0000FF"/>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6974" name="Freeform 310"/>
            <p:cNvSpPr>
              <a:spLocks/>
            </p:cNvSpPr>
            <p:nvPr/>
          </p:nvSpPr>
          <p:spPr bwMode="auto">
            <a:xfrm>
              <a:off x="4470542" y="3247412"/>
              <a:ext cx="562708" cy="143608"/>
            </a:xfrm>
            <a:custGeom>
              <a:avLst/>
              <a:gdLst/>
              <a:ahLst/>
              <a:cxnLst>
                <a:cxn ang="0">
                  <a:pos x="8" y="47"/>
                </a:cxn>
                <a:cxn ang="0">
                  <a:pos x="20" y="47"/>
                </a:cxn>
                <a:cxn ang="0">
                  <a:pos x="28" y="8"/>
                </a:cxn>
                <a:cxn ang="0">
                  <a:pos x="32" y="12"/>
                </a:cxn>
                <a:cxn ang="0">
                  <a:pos x="39" y="35"/>
                </a:cxn>
                <a:cxn ang="0">
                  <a:pos x="51" y="39"/>
                </a:cxn>
                <a:cxn ang="0">
                  <a:pos x="59" y="47"/>
                </a:cxn>
                <a:cxn ang="0">
                  <a:pos x="71" y="47"/>
                </a:cxn>
                <a:cxn ang="0">
                  <a:pos x="82" y="47"/>
                </a:cxn>
                <a:cxn ang="0">
                  <a:pos x="94" y="47"/>
                </a:cxn>
                <a:cxn ang="0">
                  <a:pos x="102" y="94"/>
                </a:cxn>
                <a:cxn ang="0">
                  <a:pos x="106" y="78"/>
                </a:cxn>
                <a:cxn ang="0">
                  <a:pos x="118" y="51"/>
                </a:cxn>
                <a:cxn ang="0">
                  <a:pos x="122" y="55"/>
                </a:cxn>
                <a:cxn ang="0">
                  <a:pos x="133" y="47"/>
                </a:cxn>
                <a:cxn ang="0">
                  <a:pos x="145" y="47"/>
                </a:cxn>
                <a:cxn ang="0">
                  <a:pos x="157" y="47"/>
                </a:cxn>
                <a:cxn ang="0">
                  <a:pos x="168" y="47"/>
                </a:cxn>
                <a:cxn ang="0">
                  <a:pos x="172" y="0"/>
                </a:cxn>
                <a:cxn ang="0">
                  <a:pos x="180" y="27"/>
                </a:cxn>
                <a:cxn ang="0">
                  <a:pos x="188" y="47"/>
                </a:cxn>
                <a:cxn ang="0">
                  <a:pos x="192" y="39"/>
                </a:cxn>
                <a:cxn ang="0">
                  <a:pos x="204" y="47"/>
                </a:cxn>
                <a:cxn ang="0">
                  <a:pos x="215" y="47"/>
                </a:cxn>
                <a:cxn ang="0">
                  <a:pos x="227" y="47"/>
                </a:cxn>
                <a:cxn ang="0">
                  <a:pos x="239" y="47"/>
                </a:cxn>
                <a:cxn ang="0">
                  <a:pos x="247" y="86"/>
                </a:cxn>
                <a:cxn ang="0">
                  <a:pos x="251" y="86"/>
                </a:cxn>
                <a:cxn ang="0">
                  <a:pos x="262" y="51"/>
                </a:cxn>
                <a:cxn ang="0">
                  <a:pos x="266" y="59"/>
                </a:cxn>
                <a:cxn ang="0">
                  <a:pos x="274" y="47"/>
                </a:cxn>
                <a:cxn ang="0">
                  <a:pos x="286" y="47"/>
                </a:cxn>
                <a:cxn ang="0">
                  <a:pos x="298" y="47"/>
                </a:cxn>
                <a:cxn ang="0">
                  <a:pos x="309" y="47"/>
                </a:cxn>
                <a:cxn ang="0">
                  <a:pos x="317" y="74"/>
                </a:cxn>
                <a:cxn ang="0">
                  <a:pos x="321" y="90"/>
                </a:cxn>
                <a:cxn ang="0">
                  <a:pos x="329" y="59"/>
                </a:cxn>
                <a:cxn ang="0">
                  <a:pos x="337" y="47"/>
                </a:cxn>
                <a:cxn ang="0">
                  <a:pos x="341" y="51"/>
                </a:cxn>
                <a:cxn ang="0">
                  <a:pos x="352" y="47"/>
                </a:cxn>
                <a:cxn ang="0">
                  <a:pos x="364" y="51"/>
                </a:cxn>
                <a:cxn ang="0">
                  <a:pos x="376" y="51"/>
                </a:cxn>
              </a:cxnLst>
              <a:rect l="0" t="0" r="r" b="b"/>
              <a:pathLst>
                <a:path w="384" h="98">
                  <a:moveTo>
                    <a:pt x="0" y="47"/>
                  </a:moveTo>
                  <a:lnTo>
                    <a:pt x="4" y="47"/>
                  </a:lnTo>
                  <a:lnTo>
                    <a:pt x="8" y="47"/>
                  </a:lnTo>
                  <a:lnTo>
                    <a:pt x="12" y="47"/>
                  </a:lnTo>
                  <a:lnTo>
                    <a:pt x="16" y="47"/>
                  </a:lnTo>
                  <a:lnTo>
                    <a:pt x="20" y="47"/>
                  </a:lnTo>
                  <a:lnTo>
                    <a:pt x="24" y="47"/>
                  </a:lnTo>
                  <a:lnTo>
                    <a:pt x="24" y="19"/>
                  </a:lnTo>
                  <a:lnTo>
                    <a:pt x="28" y="8"/>
                  </a:lnTo>
                  <a:lnTo>
                    <a:pt x="28" y="0"/>
                  </a:lnTo>
                  <a:lnTo>
                    <a:pt x="32" y="4"/>
                  </a:lnTo>
                  <a:lnTo>
                    <a:pt x="32" y="12"/>
                  </a:lnTo>
                  <a:lnTo>
                    <a:pt x="35" y="19"/>
                  </a:lnTo>
                  <a:lnTo>
                    <a:pt x="35" y="27"/>
                  </a:lnTo>
                  <a:lnTo>
                    <a:pt x="39" y="35"/>
                  </a:lnTo>
                  <a:lnTo>
                    <a:pt x="39" y="43"/>
                  </a:lnTo>
                  <a:lnTo>
                    <a:pt x="43" y="47"/>
                  </a:lnTo>
                  <a:lnTo>
                    <a:pt x="51" y="39"/>
                  </a:lnTo>
                  <a:lnTo>
                    <a:pt x="51" y="43"/>
                  </a:lnTo>
                  <a:lnTo>
                    <a:pt x="55" y="47"/>
                  </a:lnTo>
                  <a:lnTo>
                    <a:pt x="59" y="47"/>
                  </a:lnTo>
                  <a:lnTo>
                    <a:pt x="63" y="47"/>
                  </a:lnTo>
                  <a:lnTo>
                    <a:pt x="67" y="47"/>
                  </a:lnTo>
                  <a:lnTo>
                    <a:pt x="71" y="47"/>
                  </a:lnTo>
                  <a:lnTo>
                    <a:pt x="75" y="47"/>
                  </a:lnTo>
                  <a:lnTo>
                    <a:pt x="78" y="47"/>
                  </a:lnTo>
                  <a:lnTo>
                    <a:pt x="82" y="47"/>
                  </a:lnTo>
                  <a:lnTo>
                    <a:pt x="86" y="47"/>
                  </a:lnTo>
                  <a:lnTo>
                    <a:pt x="90" y="47"/>
                  </a:lnTo>
                  <a:lnTo>
                    <a:pt x="94" y="47"/>
                  </a:lnTo>
                  <a:lnTo>
                    <a:pt x="98" y="55"/>
                  </a:lnTo>
                  <a:lnTo>
                    <a:pt x="98" y="86"/>
                  </a:lnTo>
                  <a:lnTo>
                    <a:pt x="102" y="94"/>
                  </a:lnTo>
                  <a:lnTo>
                    <a:pt x="102" y="98"/>
                  </a:lnTo>
                  <a:lnTo>
                    <a:pt x="106" y="94"/>
                  </a:lnTo>
                  <a:lnTo>
                    <a:pt x="106" y="78"/>
                  </a:lnTo>
                  <a:lnTo>
                    <a:pt x="110" y="70"/>
                  </a:lnTo>
                  <a:lnTo>
                    <a:pt x="110" y="63"/>
                  </a:lnTo>
                  <a:lnTo>
                    <a:pt x="118" y="51"/>
                  </a:lnTo>
                  <a:lnTo>
                    <a:pt x="114" y="51"/>
                  </a:lnTo>
                  <a:lnTo>
                    <a:pt x="118" y="59"/>
                  </a:lnTo>
                  <a:lnTo>
                    <a:pt x="122" y="55"/>
                  </a:lnTo>
                  <a:lnTo>
                    <a:pt x="125" y="51"/>
                  </a:lnTo>
                  <a:lnTo>
                    <a:pt x="129" y="47"/>
                  </a:lnTo>
                  <a:lnTo>
                    <a:pt x="133" y="47"/>
                  </a:lnTo>
                  <a:lnTo>
                    <a:pt x="137" y="47"/>
                  </a:lnTo>
                  <a:lnTo>
                    <a:pt x="141" y="47"/>
                  </a:lnTo>
                  <a:lnTo>
                    <a:pt x="145" y="47"/>
                  </a:lnTo>
                  <a:lnTo>
                    <a:pt x="149" y="47"/>
                  </a:lnTo>
                  <a:lnTo>
                    <a:pt x="153" y="47"/>
                  </a:lnTo>
                  <a:lnTo>
                    <a:pt x="157" y="47"/>
                  </a:lnTo>
                  <a:lnTo>
                    <a:pt x="161" y="47"/>
                  </a:lnTo>
                  <a:lnTo>
                    <a:pt x="165" y="47"/>
                  </a:lnTo>
                  <a:lnTo>
                    <a:pt x="168" y="47"/>
                  </a:lnTo>
                  <a:lnTo>
                    <a:pt x="168" y="39"/>
                  </a:lnTo>
                  <a:lnTo>
                    <a:pt x="172" y="19"/>
                  </a:lnTo>
                  <a:lnTo>
                    <a:pt x="172" y="0"/>
                  </a:lnTo>
                  <a:lnTo>
                    <a:pt x="176" y="4"/>
                  </a:lnTo>
                  <a:lnTo>
                    <a:pt x="180" y="12"/>
                  </a:lnTo>
                  <a:lnTo>
                    <a:pt x="180" y="27"/>
                  </a:lnTo>
                  <a:lnTo>
                    <a:pt x="184" y="35"/>
                  </a:lnTo>
                  <a:lnTo>
                    <a:pt x="184" y="43"/>
                  </a:lnTo>
                  <a:lnTo>
                    <a:pt x="188" y="47"/>
                  </a:lnTo>
                  <a:lnTo>
                    <a:pt x="192" y="39"/>
                  </a:lnTo>
                  <a:lnTo>
                    <a:pt x="192" y="35"/>
                  </a:lnTo>
                  <a:lnTo>
                    <a:pt x="192" y="39"/>
                  </a:lnTo>
                  <a:lnTo>
                    <a:pt x="196" y="43"/>
                  </a:lnTo>
                  <a:lnTo>
                    <a:pt x="200" y="47"/>
                  </a:lnTo>
                  <a:lnTo>
                    <a:pt x="204" y="47"/>
                  </a:lnTo>
                  <a:lnTo>
                    <a:pt x="208" y="47"/>
                  </a:lnTo>
                  <a:lnTo>
                    <a:pt x="212" y="47"/>
                  </a:lnTo>
                  <a:lnTo>
                    <a:pt x="215" y="47"/>
                  </a:lnTo>
                  <a:lnTo>
                    <a:pt x="219" y="47"/>
                  </a:lnTo>
                  <a:lnTo>
                    <a:pt x="223" y="47"/>
                  </a:lnTo>
                  <a:lnTo>
                    <a:pt x="227" y="47"/>
                  </a:lnTo>
                  <a:lnTo>
                    <a:pt x="231" y="47"/>
                  </a:lnTo>
                  <a:lnTo>
                    <a:pt x="235" y="47"/>
                  </a:lnTo>
                  <a:lnTo>
                    <a:pt x="239" y="47"/>
                  </a:lnTo>
                  <a:lnTo>
                    <a:pt x="243" y="55"/>
                  </a:lnTo>
                  <a:lnTo>
                    <a:pt x="243" y="74"/>
                  </a:lnTo>
                  <a:lnTo>
                    <a:pt x="247" y="86"/>
                  </a:lnTo>
                  <a:lnTo>
                    <a:pt x="247" y="98"/>
                  </a:lnTo>
                  <a:lnTo>
                    <a:pt x="251" y="94"/>
                  </a:lnTo>
                  <a:lnTo>
                    <a:pt x="251" y="86"/>
                  </a:lnTo>
                  <a:lnTo>
                    <a:pt x="255" y="78"/>
                  </a:lnTo>
                  <a:lnTo>
                    <a:pt x="255" y="63"/>
                  </a:lnTo>
                  <a:lnTo>
                    <a:pt x="262" y="51"/>
                  </a:lnTo>
                  <a:lnTo>
                    <a:pt x="258" y="51"/>
                  </a:lnTo>
                  <a:lnTo>
                    <a:pt x="262" y="51"/>
                  </a:lnTo>
                  <a:lnTo>
                    <a:pt x="266" y="59"/>
                  </a:lnTo>
                  <a:lnTo>
                    <a:pt x="266" y="55"/>
                  </a:lnTo>
                  <a:lnTo>
                    <a:pt x="270" y="51"/>
                  </a:lnTo>
                  <a:lnTo>
                    <a:pt x="274" y="47"/>
                  </a:lnTo>
                  <a:lnTo>
                    <a:pt x="278" y="47"/>
                  </a:lnTo>
                  <a:lnTo>
                    <a:pt x="282" y="47"/>
                  </a:lnTo>
                  <a:lnTo>
                    <a:pt x="286" y="47"/>
                  </a:lnTo>
                  <a:lnTo>
                    <a:pt x="290" y="47"/>
                  </a:lnTo>
                  <a:lnTo>
                    <a:pt x="294" y="47"/>
                  </a:lnTo>
                  <a:lnTo>
                    <a:pt x="298" y="47"/>
                  </a:lnTo>
                  <a:lnTo>
                    <a:pt x="302" y="47"/>
                  </a:lnTo>
                  <a:lnTo>
                    <a:pt x="305" y="47"/>
                  </a:lnTo>
                  <a:lnTo>
                    <a:pt x="309" y="47"/>
                  </a:lnTo>
                  <a:lnTo>
                    <a:pt x="313" y="47"/>
                  </a:lnTo>
                  <a:lnTo>
                    <a:pt x="313" y="59"/>
                  </a:lnTo>
                  <a:lnTo>
                    <a:pt x="317" y="74"/>
                  </a:lnTo>
                  <a:lnTo>
                    <a:pt x="317" y="86"/>
                  </a:lnTo>
                  <a:lnTo>
                    <a:pt x="321" y="94"/>
                  </a:lnTo>
                  <a:lnTo>
                    <a:pt x="321" y="90"/>
                  </a:lnTo>
                  <a:lnTo>
                    <a:pt x="325" y="82"/>
                  </a:lnTo>
                  <a:lnTo>
                    <a:pt x="325" y="66"/>
                  </a:lnTo>
                  <a:lnTo>
                    <a:pt x="329" y="59"/>
                  </a:lnTo>
                  <a:lnTo>
                    <a:pt x="329" y="55"/>
                  </a:lnTo>
                  <a:lnTo>
                    <a:pt x="333" y="51"/>
                  </a:lnTo>
                  <a:lnTo>
                    <a:pt x="337" y="47"/>
                  </a:lnTo>
                  <a:lnTo>
                    <a:pt x="337" y="59"/>
                  </a:lnTo>
                  <a:lnTo>
                    <a:pt x="345" y="51"/>
                  </a:lnTo>
                  <a:lnTo>
                    <a:pt x="341" y="51"/>
                  </a:lnTo>
                  <a:lnTo>
                    <a:pt x="345" y="51"/>
                  </a:lnTo>
                  <a:lnTo>
                    <a:pt x="348" y="47"/>
                  </a:lnTo>
                  <a:lnTo>
                    <a:pt x="352" y="47"/>
                  </a:lnTo>
                  <a:lnTo>
                    <a:pt x="356" y="47"/>
                  </a:lnTo>
                  <a:lnTo>
                    <a:pt x="360" y="47"/>
                  </a:lnTo>
                  <a:lnTo>
                    <a:pt x="364" y="51"/>
                  </a:lnTo>
                  <a:lnTo>
                    <a:pt x="368" y="51"/>
                  </a:lnTo>
                  <a:lnTo>
                    <a:pt x="372" y="51"/>
                  </a:lnTo>
                  <a:lnTo>
                    <a:pt x="376" y="51"/>
                  </a:lnTo>
                  <a:lnTo>
                    <a:pt x="380" y="51"/>
                  </a:lnTo>
                  <a:lnTo>
                    <a:pt x="384" y="51"/>
                  </a:lnTo>
                </a:path>
              </a:pathLst>
            </a:custGeom>
            <a:noFill/>
            <a:ln w="0">
              <a:solidFill>
                <a:srgbClr val="007F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6975" name="Freeform 311"/>
            <p:cNvSpPr>
              <a:spLocks/>
            </p:cNvSpPr>
            <p:nvPr/>
          </p:nvSpPr>
          <p:spPr bwMode="auto">
            <a:xfrm>
              <a:off x="5033254" y="3316284"/>
              <a:ext cx="555381" cy="68874"/>
            </a:xfrm>
            <a:custGeom>
              <a:avLst/>
              <a:gdLst/>
              <a:ahLst/>
              <a:cxnLst>
                <a:cxn ang="0">
                  <a:pos x="4" y="31"/>
                </a:cxn>
                <a:cxn ang="0">
                  <a:pos x="11" y="39"/>
                </a:cxn>
                <a:cxn ang="0">
                  <a:pos x="15" y="12"/>
                </a:cxn>
                <a:cxn ang="0">
                  <a:pos x="31" y="8"/>
                </a:cxn>
                <a:cxn ang="0">
                  <a:pos x="39" y="0"/>
                </a:cxn>
                <a:cxn ang="0">
                  <a:pos x="51" y="4"/>
                </a:cxn>
                <a:cxn ang="0">
                  <a:pos x="62" y="4"/>
                </a:cxn>
                <a:cxn ang="0">
                  <a:pos x="74" y="4"/>
                </a:cxn>
                <a:cxn ang="0">
                  <a:pos x="82" y="43"/>
                </a:cxn>
                <a:cxn ang="0">
                  <a:pos x="86" y="19"/>
                </a:cxn>
                <a:cxn ang="0">
                  <a:pos x="94" y="4"/>
                </a:cxn>
                <a:cxn ang="0">
                  <a:pos x="105" y="4"/>
                </a:cxn>
                <a:cxn ang="0">
                  <a:pos x="113" y="0"/>
                </a:cxn>
                <a:cxn ang="0">
                  <a:pos x="125" y="4"/>
                </a:cxn>
                <a:cxn ang="0">
                  <a:pos x="137" y="4"/>
                </a:cxn>
                <a:cxn ang="0">
                  <a:pos x="148" y="8"/>
                </a:cxn>
                <a:cxn ang="0">
                  <a:pos x="152" y="43"/>
                </a:cxn>
                <a:cxn ang="0">
                  <a:pos x="160" y="19"/>
                </a:cxn>
                <a:cxn ang="0">
                  <a:pos x="168" y="0"/>
                </a:cxn>
                <a:cxn ang="0">
                  <a:pos x="172" y="8"/>
                </a:cxn>
                <a:cxn ang="0">
                  <a:pos x="184" y="0"/>
                </a:cxn>
                <a:cxn ang="0">
                  <a:pos x="195" y="4"/>
                </a:cxn>
                <a:cxn ang="0">
                  <a:pos x="207" y="4"/>
                </a:cxn>
                <a:cxn ang="0">
                  <a:pos x="219" y="8"/>
                </a:cxn>
                <a:cxn ang="0">
                  <a:pos x="227" y="43"/>
                </a:cxn>
                <a:cxn ang="0">
                  <a:pos x="231" y="16"/>
                </a:cxn>
                <a:cxn ang="0">
                  <a:pos x="242" y="0"/>
                </a:cxn>
                <a:cxn ang="0">
                  <a:pos x="246" y="4"/>
                </a:cxn>
                <a:cxn ang="0">
                  <a:pos x="258" y="0"/>
                </a:cxn>
                <a:cxn ang="0">
                  <a:pos x="270" y="8"/>
                </a:cxn>
                <a:cxn ang="0">
                  <a:pos x="281" y="8"/>
                </a:cxn>
                <a:cxn ang="0">
                  <a:pos x="293" y="8"/>
                </a:cxn>
                <a:cxn ang="0">
                  <a:pos x="297" y="39"/>
                </a:cxn>
                <a:cxn ang="0">
                  <a:pos x="305" y="19"/>
                </a:cxn>
                <a:cxn ang="0">
                  <a:pos x="313" y="0"/>
                </a:cxn>
                <a:cxn ang="0">
                  <a:pos x="320" y="4"/>
                </a:cxn>
                <a:cxn ang="0">
                  <a:pos x="332" y="0"/>
                </a:cxn>
                <a:cxn ang="0">
                  <a:pos x="340" y="8"/>
                </a:cxn>
                <a:cxn ang="0">
                  <a:pos x="352" y="8"/>
                </a:cxn>
                <a:cxn ang="0">
                  <a:pos x="364" y="12"/>
                </a:cxn>
                <a:cxn ang="0">
                  <a:pos x="371" y="39"/>
                </a:cxn>
                <a:cxn ang="0">
                  <a:pos x="375" y="19"/>
                </a:cxn>
              </a:cxnLst>
              <a:rect l="0" t="0" r="r" b="b"/>
              <a:pathLst>
                <a:path w="379" h="47">
                  <a:moveTo>
                    <a:pt x="0" y="4"/>
                  </a:moveTo>
                  <a:lnTo>
                    <a:pt x="4" y="4"/>
                  </a:lnTo>
                  <a:lnTo>
                    <a:pt x="4" y="31"/>
                  </a:lnTo>
                  <a:lnTo>
                    <a:pt x="7" y="39"/>
                  </a:lnTo>
                  <a:lnTo>
                    <a:pt x="7" y="47"/>
                  </a:lnTo>
                  <a:lnTo>
                    <a:pt x="11" y="39"/>
                  </a:lnTo>
                  <a:lnTo>
                    <a:pt x="11" y="31"/>
                  </a:lnTo>
                  <a:lnTo>
                    <a:pt x="15" y="23"/>
                  </a:lnTo>
                  <a:lnTo>
                    <a:pt x="15" y="12"/>
                  </a:lnTo>
                  <a:lnTo>
                    <a:pt x="23" y="4"/>
                  </a:lnTo>
                  <a:lnTo>
                    <a:pt x="23" y="0"/>
                  </a:lnTo>
                  <a:lnTo>
                    <a:pt x="31" y="8"/>
                  </a:lnTo>
                  <a:lnTo>
                    <a:pt x="31" y="4"/>
                  </a:lnTo>
                  <a:lnTo>
                    <a:pt x="35" y="0"/>
                  </a:lnTo>
                  <a:lnTo>
                    <a:pt x="39" y="0"/>
                  </a:lnTo>
                  <a:lnTo>
                    <a:pt x="43" y="0"/>
                  </a:lnTo>
                  <a:lnTo>
                    <a:pt x="47" y="0"/>
                  </a:lnTo>
                  <a:lnTo>
                    <a:pt x="51" y="4"/>
                  </a:lnTo>
                  <a:lnTo>
                    <a:pt x="54" y="4"/>
                  </a:lnTo>
                  <a:lnTo>
                    <a:pt x="58" y="4"/>
                  </a:lnTo>
                  <a:lnTo>
                    <a:pt x="62" y="4"/>
                  </a:lnTo>
                  <a:lnTo>
                    <a:pt x="66" y="4"/>
                  </a:lnTo>
                  <a:lnTo>
                    <a:pt x="70" y="4"/>
                  </a:lnTo>
                  <a:lnTo>
                    <a:pt x="74" y="4"/>
                  </a:lnTo>
                  <a:lnTo>
                    <a:pt x="78" y="16"/>
                  </a:lnTo>
                  <a:lnTo>
                    <a:pt x="78" y="39"/>
                  </a:lnTo>
                  <a:lnTo>
                    <a:pt x="82" y="43"/>
                  </a:lnTo>
                  <a:lnTo>
                    <a:pt x="82" y="35"/>
                  </a:lnTo>
                  <a:lnTo>
                    <a:pt x="86" y="27"/>
                  </a:lnTo>
                  <a:lnTo>
                    <a:pt x="86" y="19"/>
                  </a:lnTo>
                  <a:lnTo>
                    <a:pt x="90" y="12"/>
                  </a:lnTo>
                  <a:lnTo>
                    <a:pt x="90" y="4"/>
                  </a:lnTo>
                  <a:lnTo>
                    <a:pt x="94" y="4"/>
                  </a:lnTo>
                  <a:lnTo>
                    <a:pt x="97" y="0"/>
                  </a:lnTo>
                  <a:lnTo>
                    <a:pt x="97" y="12"/>
                  </a:lnTo>
                  <a:lnTo>
                    <a:pt x="105" y="4"/>
                  </a:lnTo>
                  <a:lnTo>
                    <a:pt x="105" y="0"/>
                  </a:lnTo>
                  <a:lnTo>
                    <a:pt x="109" y="0"/>
                  </a:lnTo>
                  <a:lnTo>
                    <a:pt x="113" y="0"/>
                  </a:lnTo>
                  <a:lnTo>
                    <a:pt x="117" y="0"/>
                  </a:lnTo>
                  <a:lnTo>
                    <a:pt x="121" y="0"/>
                  </a:lnTo>
                  <a:lnTo>
                    <a:pt x="125" y="4"/>
                  </a:lnTo>
                  <a:lnTo>
                    <a:pt x="129" y="4"/>
                  </a:lnTo>
                  <a:lnTo>
                    <a:pt x="133" y="4"/>
                  </a:lnTo>
                  <a:lnTo>
                    <a:pt x="137" y="4"/>
                  </a:lnTo>
                  <a:lnTo>
                    <a:pt x="141" y="4"/>
                  </a:lnTo>
                  <a:lnTo>
                    <a:pt x="144" y="4"/>
                  </a:lnTo>
                  <a:lnTo>
                    <a:pt x="148" y="8"/>
                  </a:lnTo>
                  <a:lnTo>
                    <a:pt x="148" y="31"/>
                  </a:lnTo>
                  <a:lnTo>
                    <a:pt x="152" y="39"/>
                  </a:lnTo>
                  <a:lnTo>
                    <a:pt x="152" y="43"/>
                  </a:lnTo>
                  <a:lnTo>
                    <a:pt x="156" y="39"/>
                  </a:lnTo>
                  <a:lnTo>
                    <a:pt x="156" y="27"/>
                  </a:lnTo>
                  <a:lnTo>
                    <a:pt x="160" y="19"/>
                  </a:lnTo>
                  <a:lnTo>
                    <a:pt x="160" y="12"/>
                  </a:lnTo>
                  <a:lnTo>
                    <a:pt x="168" y="4"/>
                  </a:lnTo>
                  <a:lnTo>
                    <a:pt x="168" y="0"/>
                  </a:lnTo>
                  <a:lnTo>
                    <a:pt x="172" y="8"/>
                  </a:lnTo>
                  <a:lnTo>
                    <a:pt x="172" y="12"/>
                  </a:lnTo>
                  <a:lnTo>
                    <a:pt x="172" y="8"/>
                  </a:lnTo>
                  <a:lnTo>
                    <a:pt x="176" y="4"/>
                  </a:lnTo>
                  <a:lnTo>
                    <a:pt x="180" y="0"/>
                  </a:lnTo>
                  <a:lnTo>
                    <a:pt x="184" y="0"/>
                  </a:lnTo>
                  <a:lnTo>
                    <a:pt x="187" y="0"/>
                  </a:lnTo>
                  <a:lnTo>
                    <a:pt x="191" y="0"/>
                  </a:lnTo>
                  <a:lnTo>
                    <a:pt x="195" y="4"/>
                  </a:lnTo>
                  <a:lnTo>
                    <a:pt x="199" y="4"/>
                  </a:lnTo>
                  <a:lnTo>
                    <a:pt x="203" y="4"/>
                  </a:lnTo>
                  <a:lnTo>
                    <a:pt x="207" y="4"/>
                  </a:lnTo>
                  <a:lnTo>
                    <a:pt x="211" y="4"/>
                  </a:lnTo>
                  <a:lnTo>
                    <a:pt x="215" y="4"/>
                  </a:lnTo>
                  <a:lnTo>
                    <a:pt x="219" y="8"/>
                  </a:lnTo>
                  <a:lnTo>
                    <a:pt x="223" y="16"/>
                  </a:lnTo>
                  <a:lnTo>
                    <a:pt x="223" y="39"/>
                  </a:lnTo>
                  <a:lnTo>
                    <a:pt x="227" y="43"/>
                  </a:lnTo>
                  <a:lnTo>
                    <a:pt x="227" y="39"/>
                  </a:lnTo>
                  <a:lnTo>
                    <a:pt x="231" y="31"/>
                  </a:lnTo>
                  <a:lnTo>
                    <a:pt x="231" y="16"/>
                  </a:lnTo>
                  <a:lnTo>
                    <a:pt x="234" y="12"/>
                  </a:lnTo>
                  <a:lnTo>
                    <a:pt x="234" y="8"/>
                  </a:lnTo>
                  <a:lnTo>
                    <a:pt x="242" y="0"/>
                  </a:lnTo>
                  <a:lnTo>
                    <a:pt x="238" y="0"/>
                  </a:lnTo>
                  <a:lnTo>
                    <a:pt x="242" y="8"/>
                  </a:lnTo>
                  <a:lnTo>
                    <a:pt x="246" y="4"/>
                  </a:lnTo>
                  <a:lnTo>
                    <a:pt x="250" y="0"/>
                  </a:lnTo>
                  <a:lnTo>
                    <a:pt x="254" y="0"/>
                  </a:lnTo>
                  <a:lnTo>
                    <a:pt x="258" y="0"/>
                  </a:lnTo>
                  <a:lnTo>
                    <a:pt x="262" y="0"/>
                  </a:lnTo>
                  <a:lnTo>
                    <a:pt x="266" y="0"/>
                  </a:lnTo>
                  <a:lnTo>
                    <a:pt x="270" y="8"/>
                  </a:lnTo>
                  <a:lnTo>
                    <a:pt x="274" y="8"/>
                  </a:lnTo>
                  <a:lnTo>
                    <a:pt x="277" y="8"/>
                  </a:lnTo>
                  <a:lnTo>
                    <a:pt x="281" y="8"/>
                  </a:lnTo>
                  <a:lnTo>
                    <a:pt x="285" y="8"/>
                  </a:lnTo>
                  <a:lnTo>
                    <a:pt x="289" y="8"/>
                  </a:lnTo>
                  <a:lnTo>
                    <a:pt x="293" y="8"/>
                  </a:lnTo>
                  <a:lnTo>
                    <a:pt x="293" y="19"/>
                  </a:lnTo>
                  <a:lnTo>
                    <a:pt x="297" y="31"/>
                  </a:lnTo>
                  <a:lnTo>
                    <a:pt x="297" y="39"/>
                  </a:lnTo>
                  <a:lnTo>
                    <a:pt x="301" y="35"/>
                  </a:lnTo>
                  <a:lnTo>
                    <a:pt x="301" y="27"/>
                  </a:lnTo>
                  <a:lnTo>
                    <a:pt x="305" y="19"/>
                  </a:lnTo>
                  <a:lnTo>
                    <a:pt x="305" y="8"/>
                  </a:lnTo>
                  <a:lnTo>
                    <a:pt x="309" y="4"/>
                  </a:lnTo>
                  <a:lnTo>
                    <a:pt x="313" y="0"/>
                  </a:lnTo>
                  <a:lnTo>
                    <a:pt x="317" y="0"/>
                  </a:lnTo>
                  <a:lnTo>
                    <a:pt x="317" y="8"/>
                  </a:lnTo>
                  <a:lnTo>
                    <a:pt x="320" y="4"/>
                  </a:lnTo>
                  <a:lnTo>
                    <a:pt x="324" y="0"/>
                  </a:lnTo>
                  <a:lnTo>
                    <a:pt x="328" y="0"/>
                  </a:lnTo>
                  <a:lnTo>
                    <a:pt x="332" y="0"/>
                  </a:lnTo>
                  <a:lnTo>
                    <a:pt x="336" y="0"/>
                  </a:lnTo>
                  <a:lnTo>
                    <a:pt x="340" y="0"/>
                  </a:lnTo>
                  <a:lnTo>
                    <a:pt x="340" y="8"/>
                  </a:lnTo>
                  <a:lnTo>
                    <a:pt x="344" y="8"/>
                  </a:lnTo>
                  <a:lnTo>
                    <a:pt x="348" y="8"/>
                  </a:lnTo>
                  <a:lnTo>
                    <a:pt x="352" y="8"/>
                  </a:lnTo>
                  <a:lnTo>
                    <a:pt x="356" y="8"/>
                  </a:lnTo>
                  <a:lnTo>
                    <a:pt x="360" y="8"/>
                  </a:lnTo>
                  <a:lnTo>
                    <a:pt x="364" y="12"/>
                  </a:lnTo>
                  <a:lnTo>
                    <a:pt x="367" y="19"/>
                  </a:lnTo>
                  <a:lnTo>
                    <a:pt x="367" y="31"/>
                  </a:lnTo>
                  <a:lnTo>
                    <a:pt x="371" y="39"/>
                  </a:lnTo>
                  <a:lnTo>
                    <a:pt x="371" y="35"/>
                  </a:lnTo>
                  <a:lnTo>
                    <a:pt x="375" y="27"/>
                  </a:lnTo>
                  <a:lnTo>
                    <a:pt x="375" y="19"/>
                  </a:lnTo>
                  <a:lnTo>
                    <a:pt x="379" y="12"/>
                  </a:lnTo>
                  <a:lnTo>
                    <a:pt x="379" y="4"/>
                  </a:lnTo>
                </a:path>
              </a:pathLst>
            </a:custGeom>
            <a:noFill/>
            <a:ln w="0">
              <a:solidFill>
                <a:srgbClr val="007F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6976" name="Freeform 312"/>
            <p:cNvSpPr>
              <a:spLocks/>
            </p:cNvSpPr>
            <p:nvPr/>
          </p:nvSpPr>
          <p:spPr bwMode="auto">
            <a:xfrm>
              <a:off x="5588630" y="3316285"/>
              <a:ext cx="562708" cy="57150"/>
            </a:xfrm>
            <a:custGeom>
              <a:avLst/>
              <a:gdLst/>
              <a:ahLst/>
              <a:cxnLst>
                <a:cxn ang="0">
                  <a:pos x="8" y="0"/>
                </a:cxn>
                <a:cxn ang="0">
                  <a:pos x="16" y="4"/>
                </a:cxn>
                <a:cxn ang="0">
                  <a:pos x="28" y="0"/>
                </a:cxn>
                <a:cxn ang="0">
                  <a:pos x="39" y="8"/>
                </a:cxn>
                <a:cxn ang="0">
                  <a:pos x="51" y="8"/>
                </a:cxn>
                <a:cxn ang="0">
                  <a:pos x="59" y="19"/>
                </a:cxn>
                <a:cxn ang="0">
                  <a:pos x="67" y="35"/>
                </a:cxn>
                <a:cxn ang="0">
                  <a:pos x="71" y="8"/>
                </a:cxn>
                <a:cxn ang="0">
                  <a:pos x="82" y="0"/>
                </a:cxn>
                <a:cxn ang="0">
                  <a:pos x="90" y="0"/>
                </a:cxn>
                <a:cxn ang="0">
                  <a:pos x="102" y="0"/>
                </a:cxn>
                <a:cxn ang="0">
                  <a:pos x="110" y="8"/>
                </a:cxn>
                <a:cxn ang="0">
                  <a:pos x="121" y="8"/>
                </a:cxn>
                <a:cxn ang="0">
                  <a:pos x="133" y="12"/>
                </a:cxn>
                <a:cxn ang="0">
                  <a:pos x="141" y="27"/>
                </a:cxn>
                <a:cxn ang="0">
                  <a:pos x="145" y="4"/>
                </a:cxn>
                <a:cxn ang="0">
                  <a:pos x="157" y="8"/>
                </a:cxn>
                <a:cxn ang="0">
                  <a:pos x="164" y="0"/>
                </a:cxn>
                <a:cxn ang="0">
                  <a:pos x="176" y="0"/>
                </a:cxn>
                <a:cxn ang="0">
                  <a:pos x="184" y="8"/>
                </a:cxn>
                <a:cxn ang="0">
                  <a:pos x="196" y="8"/>
                </a:cxn>
                <a:cxn ang="0">
                  <a:pos x="204" y="16"/>
                </a:cxn>
                <a:cxn ang="0">
                  <a:pos x="211" y="35"/>
                </a:cxn>
                <a:cxn ang="0">
                  <a:pos x="215" y="8"/>
                </a:cxn>
                <a:cxn ang="0">
                  <a:pos x="227" y="0"/>
                </a:cxn>
                <a:cxn ang="0">
                  <a:pos x="235" y="0"/>
                </a:cxn>
                <a:cxn ang="0">
                  <a:pos x="247" y="0"/>
                </a:cxn>
                <a:cxn ang="0">
                  <a:pos x="254" y="8"/>
                </a:cxn>
                <a:cxn ang="0">
                  <a:pos x="266" y="8"/>
                </a:cxn>
                <a:cxn ang="0">
                  <a:pos x="278" y="16"/>
                </a:cxn>
                <a:cxn ang="0">
                  <a:pos x="282" y="35"/>
                </a:cxn>
                <a:cxn ang="0">
                  <a:pos x="286" y="12"/>
                </a:cxn>
                <a:cxn ang="0">
                  <a:pos x="298" y="0"/>
                </a:cxn>
                <a:cxn ang="0">
                  <a:pos x="309" y="0"/>
                </a:cxn>
                <a:cxn ang="0">
                  <a:pos x="313" y="0"/>
                </a:cxn>
                <a:cxn ang="0">
                  <a:pos x="325" y="0"/>
                </a:cxn>
                <a:cxn ang="0">
                  <a:pos x="333" y="8"/>
                </a:cxn>
                <a:cxn ang="0">
                  <a:pos x="344" y="8"/>
                </a:cxn>
                <a:cxn ang="0">
                  <a:pos x="352" y="23"/>
                </a:cxn>
                <a:cxn ang="0">
                  <a:pos x="356" y="23"/>
                </a:cxn>
                <a:cxn ang="0">
                  <a:pos x="364" y="4"/>
                </a:cxn>
                <a:cxn ang="0">
                  <a:pos x="380" y="4"/>
                </a:cxn>
              </a:cxnLst>
              <a:rect l="0" t="0" r="r" b="b"/>
              <a:pathLst>
                <a:path w="384" h="39">
                  <a:moveTo>
                    <a:pt x="0" y="4"/>
                  </a:moveTo>
                  <a:lnTo>
                    <a:pt x="4" y="0"/>
                  </a:lnTo>
                  <a:lnTo>
                    <a:pt x="8" y="0"/>
                  </a:lnTo>
                  <a:lnTo>
                    <a:pt x="16" y="4"/>
                  </a:lnTo>
                  <a:lnTo>
                    <a:pt x="12" y="4"/>
                  </a:lnTo>
                  <a:lnTo>
                    <a:pt x="16" y="4"/>
                  </a:lnTo>
                  <a:lnTo>
                    <a:pt x="20" y="0"/>
                  </a:lnTo>
                  <a:lnTo>
                    <a:pt x="24" y="0"/>
                  </a:lnTo>
                  <a:lnTo>
                    <a:pt x="28" y="0"/>
                  </a:lnTo>
                  <a:lnTo>
                    <a:pt x="31" y="0"/>
                  </a:lnTo>
                  <a:lnTo>
                    <a:pt x="35" y="8"/>
                  </a:lnTo>
                  <a:lnTo>
                    <a:pt x="39" y="8"/>
                  </a:lnTo>
                  <a:lnTo>
                    <a:pt x="43" y="8"/>
                  </a:lnTo>
                  <a:lnTo>
                    <a:pt x="47" y="8"/>
                  </a:lnTo>
                  <a:lnTo>
                    <a:pt x="51" y="8"/>
                  </a:lnTo>
                  <a:lnTo>
                    <a:pt x="55" y="8"/>
                  </a:lnTo>
                  <a:lnTo>
                    <a:pt x="59" y="12"/>
                  </a:lnTo>
                  <a:lnTo>
                    <a:pt x="59" y="19"/>
                  </a:lnTo>
                  <a:lnTo>
                    <a:pt x="63" y="31"/>
                  </a:lnTo>
                  <a:lnTo>
                    <a:pt x="63" y="39"/>
                  </a:lnTo>
                  <a:lnTo>
                    <a:pt x="67" y="35"/>
                  </a:lnTo>
                  <a:lnTo>
                    <a:pt x="67" y="23"/>
                  </a:lnTo>
                  <a:lnTo>
                    <a:pt x="71" y="16"/>
                  </a:lnTo>
                  <a:lnTo>
                    <a:pt x="71" y="8"/>
                  </a:lnTo>
                  <a:lnTo>
                    <a:pt x="75" y="4"/>
                  </a:lnTo>
                  <a:lnTo>
                    <a:pt x="78" y="0"/>
                  </a:lnTo>
                  <a:lnTo>
                    <a:pt x="82" y="0"/>
                  </a:lnTo>
                  <a:lnTo>
                    <a:pt x="82" y="8"/>
                  </a:lnTo>
                  <a:lnTo>
                    <a:pt x="86" y="4"/>
                  </a:lnTo>
                  <a:lnTo>
                    <a:pt x="90" y="0"/>
                  </a:lnTo>
                  <a:lnTo>
                    <a:pt x="94" y="0"/>
                  </a:lnTo>
                  <a:lnTo>
                    <a:pt x="98" y="0"/>
                  </a:lnTo>
                  <a:lnTo>
                    <a:pt x="102" y="0"/>
                  </a:lnTo>
                  <a:lnTo>
                    <a:pt x="106" y="0"/>
                  </a:lnTo>
                  <a:lnTo>
                    <a:pt x="106" y="8"/>
                  </a:lnTo>
                  <a:lnTo>
                    <a:pt x="110" y="8"/>
                  </a:lnTo>
                  <a:lnTo>
                    <a:pt x="114" y="8"/>
                  </a:lnTo>
                  <a:lnTo>
                    <a:pt x="118" y="8"/>
                  </a:lnTo>
                  <a:lnTo>
                    <a:pt x="121" y="8"/>
                  </a:lnTo>
                  <a:lnTo>
                    <a:pt x="125" y="8"/>
                  </a:lnTo>
                  <a:lnTo>
                    <a:pt x="129" y="8"/>
                  </a:lnTo>
                  <a:lnTo>
                    <a:pt x="133" y="12"/>
                  </a:lnTo>
                  <a:lnTo>
                    <a:pt x="133" y="31"/>
                  </a:lnTo>
                  <a:lnTo>
                    <a:pt x="137" y="35"/>
                  </a:lnTo>
                  <a:lnTo>
                    <a:pt x="141" y="27"/>
                  </a:lnTo>
                  <a:lnTo>
                    <a:pt x="141" y="16"/>
                  </a:lnTo>
                  <a:lnTo>
                    <a:pt x="145" y="12"/>
                  </a:lnTo>
                  <a:lnTo>
                    <a:pt x="145" y="4"/>
                  </a:lnTo>
                  <a:lnTo>
                    <a:pt x="149" y="0"/>
                  </a:lnTo>
                  <a:lnTo>
                    <a:pt x="153" y="0"/>
                  </a:lnTo>
                  <a:lnTo>
                    <a:pt x="157" y="8"/>
                  </a:lnTo>
                  <a:lnTo>
                    <a:pt x="164" y="0"/>
                  </a:lnTo>
                  <a:lnTo>
                    <a:pt x="161" y="0"/>
                  </a:lnTo>
                  <a:lnTo>
                    <a:pt x="164" y="0"/>
                  </a:lnTo>
                  <a:lnTo>
                    <a:pt x="168" y="0"/>
                  </a:lnTo>
                  <a:lnTo>
                    <a:pt x="172" y="0"/>
                  </a:lnTo>
                  <a:lnTo>
                    <a:pt x="176" y="0"/>
                  </a:lnTo>
                  <a:lnTo>
                    <a:pt x="180" y="0"/>
                  </a:lnTo>
                  <a:lnTo>
                    <a:pt x="180" y="8"/>
                  </a:lnTo>
                  <a:lnTo>
                    <a:pt x="184" y="8"/>
                  </a:lnTo>
                  <a:lnTo>
                    <a:pt x="188" y="8"/>
                  </a:lnTo>
                  <a:lnTo>
                    <a:pt x="192" y="8"/>
                  </a:lnTo>
                  <a:lnTo>
                    <a:pt x="196" y="8"/>
                  </a:lnTo>
                  <a:lnTo>
                    <a:pt x="200" y="8"/>
                  </a:lnTo>
                  <a:lnTo>
                    <a:pt x="204" y="8"/>
                  </a:lnTo>
                  <a:lnTo>
                    <a:pt x="204" y="16"/>
                  </a:lnTo>
                  <a:lnTo>
                    <a:pt x="208" y="19"/>
                  </a:lnTo>
                  <a:lnTo>
                    <a:pt x="208" y="35"/>
                  </a:lnTo>
                  <a:lnTo>
                    <a:pt x="211" y="35"/>
                  </a:lnTo>
                  <a:lnTo>
                    <a:pt x="211" y="19"/>
                  </a:lnTo>
                  <a:lnTo>
                    <a:pt x="215" y="16"/>
                  </a:lnTo>
                  <a:lnTo>
                    <a:pt x="215" y="8"/>
                  </a:lnTo>
                  <a:lnTo>
                    <a:pt x="219" y="4"/>
                  </a:lnTo>
                  <a:lnTo>
                    <a:pt x="223" y="0"/>
                  </a:lnTo>
                  <a:lnTo>
                    <a:pt x="227" y="0"/>
                  </a:lnTo>
                  <a:lnTo>
                    <a:pt x="227" y="8"/>
                  </a:lnTo>
                  <a:lnTo>
                    <a:pt x="231" y="4"/>
                  </a:lnTo>
                  <a:lnTo>
                    <a:pt x="235" y="0"/>
                  </a:lnTo>
                  <a:lnTo>
                    <a:pt x="239" y="0"/>
                  </a:lnTo>
                  <a:lnTo>
                    <a:pt x="243" y="0"/>
                  </a:lnTo>
                  <a:lnTo>
                    <a:pt x="247" y="0"/>
                  </a:lnTo>
                  <a:lnTo>
                    <a:pt x="251" y="0"/>
                  </a:lnTo>
                  <a:lnTo>
                    <a:pt x="258" y="8"/>
                  </a:lnTo>
                  <a:lnTo>
                    <a:pt x="254" y="8"/>
                  </a:lnTo>
                  <a:lnTo>
                    <a:pt x="258" y="8"/>
                  </a:lnTo>
                  <a:lnTo>
                    <a:pt x="262" y="8"/>
                  </a:lnTo>
                  <a:lnTo>
                    <a:pt x="266" y="8"/>
                  </a:lnTo>
                  <a:lnTo>
                    <a:pt x="270" y="8"/>
                  </a:lnTo>
                  <a:lnTo>
                    <a:pt x="274" y="8"/>
                  </a:lnTo>
                  <a:lnTo>
                    <a:pt x="278" y="16"/>
                  </a:lnTo>
                  <a:lnTo>
                    <a:pt x="278" y="23"/>
                  </a:lnTo>
                  <a:lnTo>
                    <a:pt x="282" y="31"/>
                  </a:lnTo>
                  <a:lnTo>
                    <a:pt x="282" y="35"/>
                  </a:lnTo>
                  <a:lnTo>
                    <a:pt x="282" y="31"/>
                  </a:lnTo>
                  <a:lnTo>
                    <a:pt x="286" y="27"/>
                  </a:lnTo>
                  <a:lnTo>
                    <a:pt x="286" y="12"/>
                  </a:lnTo>
                  <a:lnTo>
                    <a:pt x="294" y="4"/>
                  </a:lnTo>
                  <a:lnTo>
                    <a:pt x="294" y="0"/>
                  </a:lnTo>
                  <a:lnTo>
                    <a:pt x="298" y="0"/>
                  </a:lnTo>
                  <a:lnTo>
                    <a:pt x="301" y="0"/>
                  </a:lnTo>
                  <a:lnTo>
                    <a:pt x="301" y="8"/>
                  </a:lnTo>
                  <a:lnTo>
                    <a:pt x="309" y="0"/>
                  </a:lnTo>
                  <a:lnTo>
                    <a:pt x="305" y="0"/>
                  </a:lnTo>
                  <a:lnTo>
                    <a:pt x="309" y="0"/>
                  </a:lnTo>
                  <a:lnTo>
                    <a:pt x="313" y="0"/>
                  </a:lnTo>
                  <a:lnTo>
                    <a:pt x="317" y="0"/>
                  </a:lnTo>
                  <a:lnTo>
                    <a:pt x="321" y="0"/>
                  </a:lnTo>
                  <a:lnTo>
                    <a:pt x="325" y="0"/>
                  </a:lnTo>
                  <a:lnTo>
                    <a:pt x="325" y="12"/>
                  </a:lnTo>
                  <a:lnTo>
                    <a:pt x="329" y="12"/>
                  </a:lnTo>
                  <a:lnTo>
                    <a:pt x="333" y="8"/>
                  </a:lnTo>
                  <a:lnTo>
                    <a:pt x="337" y="8"/>
                  </a:lnTo>
                  <a:lnTo>
                    <a:pt x="341" y="8"/>
                  </a:lnTo>
                  <a:lnTo>
                    <a:pt x="344" y="8"/>
                  </a:lnTo>
                  <a:lnTo>
                    <a:pt x="348" y="8"/>
                  </a:lnTo>
                  <a:lnTo>
                    <a:pt x="348" y="16"/>
                  </a:lnTo>
                  <a:lnTo>
                    <a:pt x="352" y="23"/>
                  </a:lnTo>
                  <a:lnTo>
                    <a:pt x="352" y="35"/>
                  </a:lnTo>
                  <a:lnTo>
                    <a:pt x="356" y="31"/>
                  </a:lnTo>
                  <a:lnTo>
                    <a:pt x="356" y="23"/>
                  </a:lnTo>
                  <a:lnTo>
                    <a:pt x="360" y="16"/>
                  </a:lnTo>
                  <a:lnTo>
                    <a:pt x="360" y="8"/>
                  </a:lnTo>
                  <a:lnTo>
                    <a:pt x="364" y="4"/>
                  </a:lnTo>
                  <a:lnTo>
                    <a:pt x="368" y="0"/>
                  </a:lnTo>
                  <a:lnTo>
                    <a:pt x="372" y="0"/>
                  </a:lnTo>
                  <a:lnTo>
                    <a:pt x="380" y="4"/>
                  </a:lnTo>
                  <a:lnTo>
                    <a:pt x="380" y="0"/>
                  </a:lnTo>
                  <a:lnTo>
                    <a:pt x="384" y="0"/>
                  </a:lnTo>
                </a:path>
              </a:pathLst>
            </a:custGeom>
            <a:noFill/>
            <a:ln w="0">
              <a:solidFill>
                <a:srgbClr val="007F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6977" name="Freeform 313"/>
            <p:cNvSpPr>
              <a:spLocks/>
            </p:cNvSpPr>
            <p:nvPr/>
          </p:nvSpPr>
          <p:spPr bwMode="auto">
            <a:xfrm>
              <a:off x="6151338" y="3316293"/>
              <a:ext cx="594946" cy="45427"/>
            </a:xfrm>
            <a:custGeom>
              <a:avLst/>
              <a:gdLst/>
              <a:ahLst/>
              <a:cxnLst>
                <a:cxn ang="0">
                  <a:pos x="7" y="0"/>
                </a:cxn>
                <a:cxn ang="0">
                  <a:pos x="19" y="12"/>
                </a:cxn>
                <a:cxn ang="0">
                  <a:pos x="31" y="8"/>
                </a:cxn>
                <a:cxn ang="0">
                  <a:pos x="39" y="23"/>
                </a:cxn>
                <a:cxn ang="0">
                  <a:pos x="47" y="23"/>
                </a:cxn>
                <a:cxn ang="0">
                  <a:pos x="50" y="4"/>
                </a:cxn>
                <a:cxn ang="0">
                  <a:pos x="62" y="4"/>
                </a:cxn>
                <a:cxn ang="0">
                  <a:pos x="66" y="4"/>
                </a:cxn>
                <a:cxn ang="0">
                  <a:pos x="78" y="0"/>
                </a:cxn>
                <a:cxn ang="0">
                  <a:pos x="86" y="12"/>
                </a:cxn>
                <a:cxn ang="0">
                  <a:pos x="97" y="8"/>
                </a:cxn>
                <a:cxn ang="0">
                  <a:pos x="109" y="8"/>
                </a:cxn>
                <a:cxn ang="0">
                  <a:pos x="113" y="31"/>
                </a:cxn>
                <a:cxn ang="0">
                  <a:pos x="121" y="16"/>
                </a:cxn>
                <a:cxn ang="0">
                  <a:pos x="125" y="4"/>
                </a:cxn>
                <a:cxn ang="0">
                  <a:pos x="140" y="4"/>
                </a:cxn>
                <a:cxn ang="0">
                  <a:pos x="148" y="0"/>
                </a:cxn>
                <a:cxn ang="0">
                  <a:pos x="160" y="12"/>
                </a:cxn>
                <a:cxn ang="0">
                  <a:pos x="172" y="8"/>
                </a:cxn>
                <a:cxn ang="0">
                  <a:pos x="183" y="8"/>
                </a:cxn>
                <a:cxn ang="0">
                  <a:pos x="191" y="27"/>
                </a:cxn>
                <a:cxn ang="0">
                  <a:pos x="199" y="0"/>
                </a:cxn>
                <a:cxn ang="0">
                  <a:pos x="207" y="8"/>
                </a:cxn>
                <a:cxn ang="0">
                  <a:pos x="219" y="0"/>
                </a:cxn>
                <a:cxn ang="0">
                  <a:pos x="230" y="0"/>
                </a:cxn>
                <a:cxn ang="0">
                  <a:pos x="238" y="12"/>
                </a:cxn>
                <a:cxn ang="0">
                  <a:pos x="250" y="8"/>
                </a:cxn>
                <a:cxn ang="0">
                  <a:pos x="258" y="27"/>
                </a:cxn>
                <a:cxn ang="0">
                  <a:pos x="266" y="8"/>
                </a:cxn>
                <a:cxn ang="0">
                  <a:pos x="277" y="0"/>
                </a:cxn>
                <a:cxn ang="0">
                  <a:pos x="289" y="0"/>
                </a:cxn>
                <a:cxn ang="0">
                  <a:pos x="301" y="0"/>
                </a:cxn>
                <a:cxn ang="0">
                  <a:pos x="309" y="12"/>
                </a:cxn>
                <a:cxn ang="0">
                  <a:pos x="320" y="8"/>
                </a:cxn>
                <a:cxn ang="0">
                  <a:pos x="328" y="16"/>
                </a:cxn>
                <a:cxn ang="0">
                  <a:pos x="340" y="16"/>
                </a:cxn>
                <a:cxn ang="0">
                  <a:pos x="348" y="0"/>
                </a:cxn>
                <a:cxn ang="0">
                  <a:pos x="356" y="4"/>
                </a:cxn>
                <a:cxn ang="0">
                  <a:pos x="367" y="0"/>
                </a:cxn>
                <a:cxn ang="0">
                  <a:pos x="379" y="12"/>
                </a:cxn>
                <a:cxn ang="0">
                  <a:pos x="391" y="8"/>
                </a:cxn>
                <a:cxn ang="0">
                  <a:pos x="403" y="16"/>
                </a:cxn>
              </a:cxnLst>
              <a:rect l="0" t="0" r="r" b="b"/>
              <a:pathLst>
                <a:path w="406" h="31">
                  <a:moveTo>
                    <a:pt x="0" y="0"/>
                  </a:moveTo>
                  <a:lnTo>
                    <a:pt x="4" y="0"/>
                  </a:lnTo>
                  <a:lnTo>
                    <a:pt x="7" y="0"/>
                  </a:lnTo>
                  <a:lnTo>
                    <a:pt x="11" y="0"/>
                  </a:lnTo>
                  <a:lnTo>
                    <a:pt x="15" y="12"/>
                  </a:lnTo>
                  <a:lnTo>
                    <a:pt x="19" y="12"/>
                  </a:lnTo>
                  <a:lnTo>
                    <a:pt x="23" y="8"/>
                  </a:lnTo>
                  <a:lnTo>
                    <a:pt x="27" y="8"/>
                  </a:lnTo>
                  <a:lnTo>
                    <a:pt x="31" y="8"/>
                  </a:lnTo>
                  <a:lnTo>
                    <a:pt x="35" y="8"/>
                  </a:lnTo>
                  <a:lnTo>
                    <a:pt x="39" y="16"/>
                  </a:lnTo>
                  <a:lnTo>
                    <a:pt x="39" y="23"/>
                  </a:lnTo>
                  <a:lnTo>
                    <a:pt x="43" y="31"/>
                  </a:lnTo>
                  <a:lnTo>
                    <a:pt x="43" y="27"/>
                  </a:lnTo>
                  <a:lnTo>
                    <a:pt x="47" y="23"/>
                  </a:lnTo>
                  <a:lnTo>
                    <a:pt x="47" y="16"/>
                  </a:lnTo>
                  <a:lnTo>
                    <a:pt x="50" y="12"/>
                  </a:lnTo>
                  <a:lnTo>
                    <a:pt x="50" y="4"/>
                  </a:lnTo>
                  <a:lnTo>
                    <a:pt x="54" y="0"/>
                  </a:lnTo>
                  <a:lnTo>
                    <a:pt x="58" y="0"/>
                  </a:lnTo>
                  <a:lnTo>
                    <a:pt x="62" y="4"/>
                  </a:lnTo>
                  <a:lnTo>
                    <a:pt x="62" y="8"/>
                  </a:lnTo>
                  <a:lnTo>
                    <a:pt x="62" y="4"/>
                  </a:lnTo>
                  <a:lnTo>
                    <a:pt x="66" y="4"/>
                  </a:lnTo>
                  <a:lnTo>
                    <a:pt x="70" y="0"/>
                  </a:lnTo>
                  <a:lnTo>
                    <a:pt x="74" y="0"/>
                  </a:lnTo>
                  <a:lnTo>
                    <a:pt x="78" y="0"/>
                  </a:lnTo>
                  <a:lnTo>
                    <a:pt x="82" y="0"/>
                  </a:lnTo>
                  <a:lnTo>
                    <a:pt x="86" y="0"/>
                  </a:lnTo>
                  <a:lnTo>
                    <a:pt x="86" y="12"/>
                  </a:lnTo>
                  <a:lnTo>
                    <a:pt x="90" y="12"/>
                  </a:lnTo>
                  <a:lnTo>
                    <a:pt x="93" y="12"/>
                  </a:lnTo>
                  <a:lnTo>
                    <a:pt x="97" y="8"/>
                  </a:lnTo>
                  <a:lnTo>
                    <a:pt x="101" y="8"/>
                  </a:lnTo>
                  <a:lnTo>
                    <a:pt x="105" y="8"/>
                  </a:lnTo>
                  <a:lnTo>
                    <a:pt x="109" y="8"/>
                  </a:lnTo>
                  <a:lnTo>
                    <a:pt x="109" y="16"/>
                  </a:lnTo>
                  <a:lnTo>
                    <a:pt x="113" y="23"/>
                  </a:lnTo>
                  <a:lnTo>
                    <a:pt x="113" y="31"/>
                  </a:lnTo>
                  <a:lnTo>
                    <a:pt x="117" y="27"/>
                  </a:lnTo>
                  <a:lnTo>
                    <a:pt x="117" y="19"/>
                  </a:lnTo>
                  <a:lnTo>
                    <a:pt x="121" y="16"/>
                  </a:lnTo>
                  <a:lnTo>
                    <a:pt x="121" y="12"/>
                  </a:lnTo>
                  <a:lnTo>
                    <a:pt x="125" y="8"/>
                  </a:lnTo>
                  <a:lnTo>
                    <a:pt x="125" y="4"/>
                  </a:lnTo>
                  <a:lnTo>
                    <a:pt x="129" y="0"/>
                  </a:lnTo>
                  <a:lnTo>
                    <a:pt x="133" y="0"/>
                  </a:lnTo>
                  <a:lnTo>
                    <a:pt x="140" y="4"/>
                  </a:lnTo>
                  <a:lnTo>
                    <a:pt x="140" y="0"/>
                  </a:lnTo>
                  <a:lnTo>
                    <a:pt x="144" y="0"/>
                  </a:lnTo>
                  <a:lnTo>
                    <a:pt x="148" y="0"/>
                  </a:lnTo>
                  <a:lnTo>
                    <a:pt x="152" y="0"/>
                  </a:lnTo>
                  <a:lnTo>
                    <a:pt x="156" y="0"/>
                  </a:lnTo>
                  <a:lnTo>
                    <a:pt x="160" y="12"/>
                  </a:lnTo>
                  <a:lnTo>
                    <a:pt x="164" y="12"/>
                  </a:lnTo>
                  <a:lnTo>
                    <a:pt x="168" y="12"/>
                  </a:lnTo>
                  <a:lnTo>
                    <a:pt x="172" y="8"/>
                  </a:lnTo>
                  <a:lnTo>
                    <a:pt x="176" y="8"/>
                  </a:lnTo>
                  <a:lnTo>
                    <a:pt x="180" y="8"/>
                  </a:lnTo>
                  <a:lnTo>
                    <a:pt x="183" y="8"/>
                  </a:lnTo>
                  <a:lnTo>
                    <a:pt x="183" y="23"/>
                  </a:lnTo>
                  <a:lnTo>
                    <a:pt x="187" y="31"/>
                  </a:lnTo>
                  <a:lnTo>
                    <a:pt x="191" y="27"/>
                  </a:lnTo>
                  <a:lnTo>
                    <a:pt x="191" y="16"/>
                  </a:lnTo>
                  <a:lnTo>
                    <a:pt x="199" y="4"/>
                  </a:lnTo>
                  <a:lnTo>
                    <a:pt x="199" y="0"/>
                  </a:lnTo>
                  <a:lnTo>
                    <a:pt x="203" y="0"/>
                  </a:lnTo>
                  <a:lnTo>
                    <a:pt x="207" y="0"/>
                  </a:lnTo>
                  <a:lnTo>
                    <a:pt x="207" y="8"/>
                  </a:lnTo>
                  <a:lnTo>
                    <a:pt x="211" y="4"/>
                  </a:lnTo>
                  <a:lnTo>
                    <a:pt x="215" y="0"/>
                  </a:lnTo>
                  <a:lnTo>
                    <a:pt x="219" y="0"/>
                  </a:lnTo>
                  <a:lnTo>
                    <a:pt x="223" y="0"/>
                  </a:lnTo>
                  <a:lnTo>
                    <a:pt x="227" y="0"/>
                  </a:lnTo>
                  <a:lnTo>
                    <a:pt x="230" y="0"/>
                  </a:lnTo>
                  <a:lnTo>
                    <a:pt x="230" y="12"/>
                  </a:lnTo>
                  <a:lnTo>
                    <a:pt x="234" y="12"/>
                  </a:lnTo>
                  <a:lnTo>
                    <a:pt x="238" y="12"/>
                  </a:lnTo>
                  <a:lnTo>
                    <a:pt x="242" y="12"/>
                  </a:lnTo>
                  <a:lnTo>
                    <a:pt x="246" y="8"/>
                  </a:lnTo>
                  <a:lnTo>
                    <a:pt x="250" y="8"/>
                  </a:lnTo>
                  <a:lnTo>
                    <a:pt x="254" y="8"/>
                  </a:lnTo>
                  <a:lnTo>
                    <a:pt x="258" y="16"/>
                  </a:lnTo>
                  <a:lnTo>
                    <a:pt x="258" y="27"/>
                  </a:lnTo>
                  <a:lnTo>
                    <a:pt x="262" y="23"/>
                  </a:lnTo>
                  <a:lnTo>
                    <a:pt x="266" y="19"/>
                  </a:lnTo>
                  <a:lnTo>
                    <a:pt x="266" y="8"/>
                  </a:lnTo>
                  <a:lnTo>
                    <a:pt x="270" y="4"/>
                  </a:lnTo>
                  <a:lnTo>
                    <a:pt x="273" y="0"/>
                  </a:lnTo>
                  <a:lnTo>
                    <a:pt x="277" y="0"/>
                  </a:lnTo>
                  <a:lnTo>
                    <a:pt x="285" y="4"/>
                  </a:lnTo>
                  <a:lnTo>
                    <a:pt x="285" y="0"/>
                  </a:lnTo>
                  <a:lnTo>
                    <a:pt x="289" y="0"/>
                  </a:lnTo>
                  <a:lnTo>
                    <a:pt x="293" y="0"/>
                  </a:lnTo>
                  <a:lnTo>
                    <a:pt x="297" y="0"/>
                  </a:lnTo>
                  <a:lnTo>
                    <a:pt x="301" y="0"/>
                  </a:lnTo>
                  <a:lnTo>
                    <a:pt x="305" y="0"/>
                  </a:lnTo>
                  <a:lnTo>
                    <a:pt x="305" y="12"/>
                  </a:lnTo>
                  <a:lnTo>
                    <a:pt x="309" y="12"/>
                  </a:lnTo>
                  <a:lnTo>
                    <a:pt x="313" y="12"/>
                  </a:lnTo>
                  <a:lnTo>
                    <a:pt x="317" y="8"/>
                  </a:lnTo>
                  <a:lnTo>
                    <a:pt x="320" y="8"/>
                  </a:lnTo>
                  <a:lnTo>
                    <a:pt x="324" y="8"/>
                  </a:lnTo>
                  <a:lnTo>
                    <a:pt x="328" y="8"/>
                  </a:lnTo>
                  <a:lnTo>
                    <a:pt x="328" y="16"/>
                  </a:lnTo>
                  <a:lnTo>
                    <a:pt x="332" y="19"/>
                  </a:lnTo>
                  <a:lnTo>
                    <a:pt x="332" y="23"/>
                  </a:lnTo>
                  <a:lnTo>
                    <a:pt x="340" y="16"/>
                  </a:lnTo>
                  <a:lnTo>
                    <a:pt x="340" y="8"/>
                  </a:lnTo>
                  <a:lnTo>
                    <a:pt x="344" y="4"/>
                  </a:lnTo>
                  <a:lnTo>
                    <a:pt x="348" y="0"/>
                  </a:lnTo>
                  <a:lnTo>
                    <a:pt x="352" y="0"/>
                  </a:lnTo>
                  <a:lnTo>
                    <a:pt x="352" y="8"/>
                  </a:lnTo>
                  <a:lnTo>
                    <a:pt x="356" y="4"/>
                  </a:lnTo>
                  <a:lnTo>
                    <a:pt x="360" y="0"/>
                  </a:lnTo>
                  <a:lnTo>
                    <a:pt x="363" y="0"/>
                  </a:lnTo>
                  <a:lnTo>
                    <a:pt x="367" y="0"/>
                  </a:lnTo>
                  <a:lnTo>
                    <a:pt x="371" y="0"/>
                  </a:lnTo>
                  <a:lnTo>
                    <a:pt x="375" y="0"/>
                  </a:lnTo>
                  <a:lnTo>
                    <a:pt x="379" y="12"/>
                  </a:lnTo>
                  <a:lnTo>
                    <a:pt x="383" y="12"/>
                  </a:lnTo>
                  <a:lnTo>
                    <a:pt x="387" y="12"/>
                  </a:lnTo>
                  <a:lnTo>
                    <a:pt x="391" y="8"/>
                  </a:lnTo>
                  <a:lnTo>
                    <a:pt x="395" y="8"/>
                  </a:lnTo>
                  <a:lnTo>
                    <a:pt x="399" y="8"/>
                  </a:lnTo>
                  <a:lnTo>
                    <a:pt x="403" y="16"/>
                  </a:lnTo>
                  <a:lnTo>
                    <a:pt x="403" y="19"/>
                  </a:lnTo>
                  <a:lnTo>
                    <a:pt x="406" y="23"/>
                  </a:lnTo>
                </a:path>
              </a:pathLst>
            </a:custGeom>
            <a:noFill/>
            <a:ln w="0">
              <a:solidFill>
                <a:srgbClr val="007F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6978" name="Freeform 314"/>
            <p:cNvSpPr>
              <a:spLocks/>
            </p:cNvSpPr>
            <p:nvPr/>
          </p:nvSpPr>
          <p:spPr bwMode="auto">
            <a:xfrm>
              <a:off x="6746284" y="3316285"/>
              <a:ext cx="602274" cy="33704"/>
            </a:xfrm>
            <a:custGeom>
              <a:avLst/>
              <a:gdLst/>
              <a:ahLst/>
              <a:cxnLst>
                <a:cxn ang="0">
                  <a:pos x="4" y="16"/>
                </a:cxn>
                <a:cxn ang="0">
                  <a:pos x="8" y="4"/>
                </a:cxn>
                <a:cxn ang="0">
                  <a:pos x="20" y="0"/>
                </a:cxn>
                <a:cxn ang="0">
                  <a:pos x="28" y="0"/>
                </a:cxn>
                <a:cxn ang="0">
                  <a:pos x="40" y="0"/>
                </a:cxn>
                <a:cxn ang="0">
                  <a:pos x="47" y="12"/>
                </a:cxn>
                <a:cxn ang="0">
                  <a:pos x="59" y="8"/>
                </a:cxn>
                <a:cxn ang="0">
                  <a:pos x="67" y="19"/>
                </a:cxn>
                <a:cxn ang="0">
                  <a:pos x="79" y="12"/>
                </a:cxn>
                <a:cxn ang="0">
                  <a:pos x="87" y="0"/>
                </a:cxn>
                <a:cxn ang="0">
                  <a:pos x="98" y="0"/>
                </a:cxn>
                <a:cxn ang="0">
                  <a:pos x="110" y="0"/>
                </a:cxn>
                <a:cxn ang="0">
                  <a:pos x="118" y="12"/>
                </a:cxn>
                <a:cxn ang="0">
                  <a:pos x="130" y="8"/>
                </a:cxn>
                <a:cxn ang="0">
                  <a:pos x="141" y="8"/>
                </a:cxn>
                <a:cxn ang="0">
                  <a:pos x="149" y="16"/>
                </a:cxn>
                <a:cxn ang="0">
                  <a:pos x="153" y="4"/>
                </a:cxn>
                <a:cxn ang="0">
                  <a:pos x="165" y="0"/>
                </a:cxn>
                <a:cxn ang="0">
                  <a:pos x="173" y="0"/>
                </a:cxn>
                <a:cxn ang="0">
                  <a:pos x="184" y="0"/>
                </a:cxn>
                <a:cxn ang="0">
                  <a:pos x="192" y="12"/>
                </a:cxn>
                <a:cxn ang="0">
                  <a:pos x="204" y="8"/>
                </a:cxn>
                <a:cxn ang="0">
                  <a:pos x="212" y="19"/>
                </a:cxn>
                <a:cxn ang="0">
                  <a:pos x="227" y="8"/>
                </a:cxn>
                <a:cxn ang="0">
                  <a:pos x="235" y="0"/>
                </a:cxn>
                <a:cxn ang="0">
                  <a:pos x="243" y="4"/>
                </a:cxn>
                <a:cxn ang="0">
                  <a:pos x="255" y="0"/>
                </a:cxn>
                <a:cxn ang="0">
                  <a:pos x="267" y="12"/>
                </a:cxn>
                <a:cxn ang="0">
                  <a:pos x="278" y="8"/>
                </a:cxn>
                <a:cxn ang="0">
                  <a:pos x="286" y="19"/>
                </a:cxn>
                <a:cxn ang="0">
                  <a:pos x="294" y="12"/>
                </a:cxn>
                <a:cxn ang="0">
                  <a:pos x="306" y="0"/>
                </a:cxn>
                <a:cxn ang="0">
                  <a:pos x="313" y="4"/>
                </a:cxn>
                <a:cxn ang="0">
                  <a:pos x="325" y="0"/>
                </a:cxn>
                <a:cxn ang="0">
                  <a:pos x="333" y="16"/>
                </a:cxn>
                <a:cxn ang="0">
                  <a:pos x="345" y="12"/>
                </a:cxn>
                <a:cxn ang="0">
                  <a:pos x="357" y="8"/>
                </a:cxn>
                <a:cxn ang="0">
                  <a:pos x="368" y="12"/>
                </a:cxn>
                <a:cxn ang="0">
                  <a:pos x="376" y="0"/>
                </a:cxn>
                <a:cxn ang="0">
                  <a:pos x="384" y="4"/>
                </a:cxn>
                <a:cxn ang="0">
                  <a:pos x="396" y="0"/>
                </a:cxn>
                <a:cxn ang="0">
                  <a:pos x="407" y="0"/>
                </a:cxn>
              </a:cxnLst>
              <a:rect l="0" t="0" r="r" b="b"/>
              <a:pathLst>
                <a:path w="411" h="23">
                  <a:moveTo>
                    <a:pt x="0" y="23"/>
                  </a:moveTo>
                  <a:lnTo>
                    <a:pt x="0" y="19"/>
                  </a:lnTo>
                  <a:lnTo>
                    <a:pt x="4" y="16"/>
                  </a:lnTo>
                  <a:lnTo>
                    <a:pt x="4" y="12"/>
                  </a:lnTo>
                  <a:lnTo>
                    <a:pt x="12" y="4"/>
                  </a:lnTo>
                  <a:lnTo>
                    <a:pt x="8" y="4"/>
                  </a:lnTo>
                  <a:lnTo>
                    <a:pt x="12" y="4"/>
                  </a:lnTo>
                  <a:lnTo>
                    <a:pt x="16" y="0"/>
                  </a:lnTo>
                  <a:lnTo>
                    <a:pt x="20" y="0"/>
                  </a:lnTo>
                  <a:lnTo>
                    <a:pt x="20" y="8"/>
                  </a:lnTo>
                  <a:lnTo>
                    <a:pt x="24" y="4"/>
                  </a:lnTo>
                  <a:lnTo>
                    <a:pt x="28" y="0"/>
                  </a:lnTo>
                  <a:lnTo>
                    <a:pt x="32" y="0"/>
                  </a:lnTo>
                  <a:lnTo>
                    <a:pt x="36" y="0"/>
                  </a:lnTo>
                  <a:lnTo>
                    <a:pt x="40" y="0"/>
                  </a:lnTo>
                  <a:lnTo>
                    <a:pt x="44" y="0"/>
                  </a:lnTo>
                  <a:lnTo>
                    <a:pt x="44" y="16"/>
                  </a:lnTo>
                  <a:lnTo>
                    <a:pt x="47" y="12"/>
                  </a:lnTo>
                  <a:lnTo>
                    <a:pt x="51" y="12"/>
                  </a:lnTo>
                  <a:lnTo>
                    <a:pt x="55" y="12"/>
                  </a:lnTo>
                  <a:lnTo>
                    <a:pt x="59" y="8"/>
                  </a:lnTo>
                  <a:lnTo>
                    <a:pt x="63" y="8"/>
                  </a:lnTo>
                  <a:lnTo>
                    <a:pt x="67" y="8"/>
                  </a:lnTo>
                  <a:lnTo>
                    <a:pt x="67" y="19"/>
                  </a:lnTo>
                  <a:lnTo>
                    <a:pt x="71" y="19"/>
                  </a:lnTo>
                  <a:lnTo>
                    <a:pt x="75" y="16"/>
                  </a:lnTo>
                  <a:lnTo>
                    <a:pt x="79" y="12"/>
                  </a:lnTo>
                  <a:lnTo>
                    <a:pt x="79" y="8"/>
                  </a:lnTo>
                  <a:lnTo>
                    <a:pt x="83" y="4"/>
                  </a:lnTo>
                  <a:lnTo>
                    <a:pt x="87" y="0"/>
                  </a:lnTo>
                  <a:lnTo>
                    <a:pt x="90" y="0"/>
                  </a:lnTo>
                  <a:lnTo>
                    <a:pt x="98" y="4"/>
                  </a:lnTo>
                  <a:lnTo>
                    <a:pt x="98" y="0"/>
                  </a:lnTo>
                  <a:lnTo>
                    <a:pt x="102" y="0"/>
                  </a:lnTo>
                  <a:lnTo>
                    <a:pt x="106" y="0"/>
                  </a:lnTo>
                  <a:lnTo>
                    <a:pt x="110" y="0"/>
                  </a:lnTo>
                  <a:lnTo>
                    <a:pt x="114" y="0"/>
                  </a:lnTo>
                  <a:lnTo>
                    <a:pt x="122" y="12"/>
                  </a:lnTo>
                  <a:lnTo>
                    <a:pt x="118" y="12"/>
                  </a:lnTo>
                  <a:lnTo>
                    <a:pt x="122" y="12"/>
                  </a:lnTo>
                  <a:lnTo>
                    <a:pt x="126" y="12"/>
                  </a:lnTo>
                  <a:lnTo>
                    <a:pt x="130" y="8"/>
                  </a:lnTo>
                  <a:lnTo>
                    <a:pt x="134" y="8"/>
                  </a:lnTo>
                  <a:lnTo>
                    <a:pt x="137" y="8"/>
                  </a:lnTo>
                  <a:lnTo>
                    <a:pt x="141" y="8"/>
                  </a:lnTo>
                  <a:lnTo>
                    <a:pt x="141" y="19"/>
                  </a:lnTo>
                  <a:lnTo>
                    <a:pt x="145" y="19"/>
                  </a:lnTo>
                  <a:lnTo>
                    <a:pt x="149" y="16"/>
                  </a:lnTo>
                  <a:lnTo>
                    <a:pt x="149" y="12"/>
                  </a:lnTo>
                  <a:lnTo>
                    <a:pt x="157" y="4"/>
                  </a:lnTo>
                  <a:lnTo>
                    <a:pt x="153" y="4"/>
                  </a:lnTo>
                  <a:lnTo>
                    <a:pt x="157" y="4"/>
                  </a:lnTo>
                  <a:lnTo>
                    <a:pt x="161" y="0"/>
                  </a:lnTo>
                  <a:lnTo>
                    <a:pt x="165" y="0"/>
                  </a:lnTo>
                  <a:lnTo>
                    <a:pt x="165" y="8"/>
                  </a:lnTo>
                  <a:lnTo>
                    <a:pt x="169" y="4"/>
                  </a:lnTo>
                  <a:lnTo>
                    <a:pt x="173" y="0"/>
                  </a:lnTo>
                  <a:lnTo>
                    <a:pt x="177" y="0"/>
                  </a:lnTo>
                  <a:lnTo>
                    <a:pt x="180" y="0"/>
                  </a:lnTo>
                  <a:lnTo>
                    <a:pt x="184" y="0"/>
                  </a:lnTo>
                  <a:lnTo>
                    <a:pt x="188" y="0"/>
                  </a:lnTo>
                  <a:lnTo>
                    <a:pt x="188" y="16"/>
                  </a:lnTo>
                  <a:lnTo>
                    <a:pt x="192" y="12"/>
                  </a:lnTo>
                  <a:lnTo>
                    <a:pt x="196" y="12"/>
                  </a:lnTo>
                  <a:lnTo>
                    <a:pt x="200" y="12"/>
                  </a:lnTo>
                  <a:lnTo>
                    <a:pt x="204" y="8"/>
                  </a:lnTo>
                  <a:lnTo>
                    <a:pt x="208" y="8"/>
                  </a:lnTo>
                  <a:lnTo>
                    <a:pt x="212" y="8"/>
                  </a:lnTo>
                  <a:lnTo>
                    <a:pt x="212" y="19"/>
                  </a:lnTo>
                  <a:lnTo>
                    <a:pt x="216" y="19"/>
                  </a:lnTo>
                  <a:lnTo>
                    <a:pt x="220" y="16"/>
                  </a:lnTo>
                  <a:lnTo>
                    <a:pt x="227" y="8"/>
                  </a:lnTo>
                  <a:lnTo>
                    <a:pt x="227" y="4"/>
                  </a:lnTo>
                  <a:lnTo>
                    <a:pt x="231" y="0"/>
                  </a:lnTo>
                  <a:lnTo>
                    <a:pt x="235" y="0"/>
                  </a:lnTo>
                  <a:lnTo>
                    <a:pt x="243" y="4"/>
                  </a:lnTo>
                  <a:lnTo>
                    <a:pt x="239" y="4"/>
                  </a:lnTo>
                  <a:lnTo>
                    <a:pt x="243" y="4"/>
                  </a:lnTo>
                  <a:lnTo>
                    <a:pt x="247" y="0"/>
                  </a:lnTo>
                  <a:lnTo>
                    <a:pt x="251" y="0"/>
                  </a:lnTo>
                  <a:lnTo>
                    <a:pt x="255" y="0"/>
                  </a:lnTo>
                  <a:lnTo>
                    <a:pt x="259" y="0"/>
                  </a:lnTo>
                  <a:lnTo>
                    <a:pt x="263" y="16"/>
                  </a:lnTo>
                  <a:lnTo>
                    <a:pt x="267" y="12"/>
                  </a:lnTo>
                  <a:lnTo>
                    <a:pt x="270" y="12"/>
                  </a:lnTo>
                  <a:lnTo>
                    <a:pt x="274" y="8"/>
                  </a:lnTo>
                  <a:lnTo>
                    <a:pt x="278" y="8"/>
                  </a:lnTo>
                  <a:lnTo>
                    <a:pt x="282" y="8"/>
                  </a:lnTo>
                  <a:lnTo>
                    <a:pt x="286" y="8"/>
                  </a:lnTo>
                  <a:lnTo>
                    <a:pt x="286" y="19"/>
                  </a:lnTo>
                  <a:lnTo>
                    <a:pt x="290" y="19"/>
                  </a:lnTo>
                  <a:lnTo>
                    <a:pt x="294" y="16"/>
                  </a:lnTo>
                  <a:lnTo>
                    <a:pt x="294" y="12"/>
                  </a:lnTo>
                  <a:lnTo>
                    <a:pt x="298" y="8"/>
                  </a:lnTo>
                  <a:lnTo>
                    <a:pt x="302" y="4"/>
                  </a:lnTo>
                  <a:lnTo>
                    <a:pt x="306" y="0"/>
                  </a:lnTo>
                  <a:lnTo>
                    <a:pt x="310" y="0"/>
                  </a:lnTo>
                  <a:lnTo>
                    <a:pt x="310" y="8"/>
                  </a:lnTo>
                  <a:lnTo>
                    <a:pt x="313" y="4"/>
                  </a:lnTo>
                  <a:lnTo>
                    <a:pt x="317" y="0"/>
                  </a:lnTo>
                  <a:lnTo>
                    <a:pt x="321" y="0"/>
                  </a:lnTo>
                  <a:lnTo>
                    <a:pt x="325" y="0"/>
                  </a:lnTo>
                  <a:lnTo>
                    <a:pt x="329" y="0"/>
                  </a:lnTo>
                  <a:lnTo>
                    <a:pt x="333" y="0"/>
                  </a:lnTo>
                  <a:lnTo>
                    <a:pt x="333" y="16"/>
                  </a:lnTo>
                  <a:lnTo>
                    <a:pt x="337" y="16"/>
                  </a:lnTo>
                  <a:lnTo>
                    <a:pt x="341" y="12"/>
                  </a:lnTo>
                  <a:lnTo>
                    <a:pt x="345" y="12"/>
                  </a:lnTo>
                  <a:lnTo>
                    <a:pt x="349" y="8"/>
                  </a:lnTo>
                  <a:lnTo>
                    <a:pt x="353" y="8"/>
                  </a:lnTo>
                  <a:lnTo>
                    <a:pt x="357" y="8"/>
                  </a:lnTo>
                  <a:lnTo>
                    <a:pt x="360" y="19"/>
                  </a:lnTo>
                  <a:lnTo>
                    <a:pt x="364" y="16"/>
                  </a:lnTo>
                  <a:lnTo>
                    <a:pt x="368" y="12"/>
                  </a:lnTo>
                  <a:lnTo>
                    <a:pt x="368" y="8"/>
                  </a:lnTo>
                  <a:lnTo>
                    <a:pt x="372" y="4"/>
                  </a:lnTo>
                  <a:lnTo>
                    <a:pt x="376" y="0"/>
                  </a:lnTo>
                  <a:lnTo>
                    <a:pt x="380" y="0"/>
                  </a:lnTo>
                  <a:lnTo>
                    <a:pt x="388" y="4"/>
                  </a:lnTo>
                  <a:lnTo>
                    <a:pt x="384" y="4"/>
                  </a:lnTo>
                  <a:lnTo>
                    <a:pt x="388" y="4"/>
                  </a:lnTo>
                  <a:lnTo>
                    <a:pt x="392" y="0"/>
                  </a:lnTo>
                  <a:lnTo>
                    <a:pt x="396" y="0"/>
                  </a:lnTo>
                  <a:lnTo>
                    <a:pt x="400" y="0"/>
                  </a:lnTo>
                  <a:lnTo>
                    <a:pt x="403" y="0"/>
                  </a:lnTo>
                  <a:lnTo>
                    <a:pt x="407" y="0"/>
                  </a:lnTo>
                  <a:lnTo>
                    <a:pt x="407" y="16"/>
                  </a:lnTo>
                  <a:lnTo>
                    <a:pt x="411" y="12"/>
                  </a:lnTo>
                </a:path>
              </a:pathLst>
            </a:custGeom>
            <a:noFill/>
            <a:ln w="0">
              <a:solidFill>
                <a:srgbClr val="007F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6979" name="Freeform 315"/>
            <p:cNvSpPr>
              <a:spLocks/>
            </p:cNvSpPr>
            <p:nvPr/>
          </p:nvSpPr>
          <p:spPr bwMode="auto">
            <a:xfrm>
              <a:off x="7348556" y="3316292"/>
              <a:ext cx="527538" cy="27843"/>
            </a:xfrm>
            <a:custGeom>
              <a:avLst/>
              <a:gdLst/>
              <a:ahLst/>
              <a:cxnLst>
                <a:cxn ang="0">
                  <a:pos x="4" y="12"/>
                </a:cxn>
                <a:cxn ang="0">
                  <a:pos x="12" y="8"/>
                </a:cxn>
                <a:cxn ang="0">
                  <a:pos x="20" y="8"/>
                </a:cxn>
                <a:cxn ang="0">
                  <a:pos x="24" y="19"/>
                </a:cxn>
                <a:cxn ang="0">
                  <a:pos x="28" y="12"/>
                </a:cxn>
                <a:cxn ang="0">
                  <a:pos x="32" y="4"/>
                </a:cxn>
                <a:cxn ang="0">
                  <a:pos x="39" y="0"/>
                </a:cxn>
                <a:cxn ang="0">
                  <a:pos x="43" y="8"/>
                </a:cxn>
                <a:cxn ang="0">
                  <a:pos x="51" y="0"/>
                </a:cxn>
                <a:cxn ang="0">
                  <a:pos x="59" y="0"/>
                </a:cxn>
                <a:cxn ang="0">
                  <a:pos x="67" y="0"/>
                </a:cxn>
                <a:cxn ang="0">
                  <a:pos x="75" y="12"/>
                </a:cxn>
                <a:cxn ang="0">
                  <a:pos x="82" y="8"/>
                </a:cxn>
                <a:cxn ang="0">
                  <a:pos x="90" y="4"/>
                </a:cxn>
                <a:cxn ang="0">
                  <a:pos x="98" y="16"/>
                </a:cxn>
                <a:cxn ang="0">
                  <a:pos x="102" y="8"/>
                </a:cxn>
                <a:cxn ang="0">
                  <a:pos x="110" y="0"/>
                </a:cxn>
                <a:cxn ang="0">
                  <a:pos x="118" y="4"/>
                </a:cxn>
                <a:cxn ang="0">
                  <a:pos x="118" y="4"/>
                </a:cxn>
                <a:cxn ang="0">
                  <a:pos x="126" y="0"/>
                </a:cxn>
                <a:cxn ang="0">
                  <a:pos x="133" y="0"/>
                </a:cxn>
                <a:cxn ang="0">
                  <a:pos x="141" y="0"/>
                </a:cxn>
                <a:cxn ang="0">
                  <a:pos x="145" y="12"/>
                </a:cxn>
                <a:cxn ang="0">
                  <a:pos x="153" y="8"/>
                </a:cxn>
                <a:cxn ang="0">
                  <a:pos x="161" y="8"/>
                </a:cxn>
                <a:cxn ang="0">
                  <a:pos x="165" y="19"/>
                </a:cxn>
                <a:cxn ang="0">
                  <a:pos x="172" y="16"/>
                </a:cxn>
                <a:cxn ang="0">
                  <a:pos x="180" y="4"/>
                </a:cxn>
                <a:cxn ang="0">
                  <a:pos x="180" y="4"/>
                </a:cxn>
                <a:cxn ang="0">
                  <a:pos x="188" y="0"/>
                </a:cxn>
                <a:cxn ang="0">
                  <a:pos x="196" y="0"/>
                </a:cxn>
                <a:cxn ang="0">
                  <a:pos x="204" y="0"/>
                </a:cxn>
                <a:cxn ang="0">
                  <a:pos x="212" y="0"/>
                </a:cxn>
                <a:cxn ang="0">
                  <a:pos x="219" y="12"/>
                </a:cxn>
                <a:cxn ang="0">
                  <a:pos x="227" y="8"/>
                </a:cxn>
                <a:cxn ang="0">
                  <a:pos x="235" y="4"/>
                </a:cxn>
                <a:cxn ang="0">
                  <a:pos x="239" y="19"/>
                </a:cxn>
                <a:cxn ang="0">
                  <a:pos x="247" y="8"/>
                </a:cxn>
                <a:cxn ang="0">
                  <a:pos x="255" y="0"/>
                </a:cxn>
                <a:cxn ang="0">
                  <a:pos x="262" y="4"/>
                </a:cxn>
                <a:cxn ang="0">
                  <a:pos x="270" y="0"/>
                </a:cxn>
                <a:cxn ang="0">
                  <a:pos x="278" y="0"/>
                </a:cxn>
                <a:cxn ang="0">
                  <a:pos x="286" y="0"/>
                </a:cxn>
                <a:cxn ang="0">
                  <a:pos x="290" y="12"/>
                </a:cxn>
                <a:cxn ang="0">
                  <a:pos x="298" y="8"/>
                </a:cxn>
                <a:cxn ang="0">
                  <a:pos x="305" y="8"/>
                </a:cxn>
                <a:cxn ang="0">
                  <a:pos x="313" y="16"/>
                </a:cxn>
                <a:cxn ang="0">
                  <a:pos x="317" y="16"/>
                </a:cxn>
                <a:cxn ang="0">
                  <a:pos x="325" y="4"/>
                </a:cxn>
                <a:cxn ang="0">
                  <a:pos x="325" y="4"/>
                </a:cxn>
                <a:cxn ang="0">
                  <a:pos x="333" y="0"/>
                </a:cxn>
                <a:cxn ang="0">
                  <a:pos x="341" y="0"/>
                </a:cxn>
                <a:cxn ang="0">
                  <a:pos x="349" y="0"/>
                </a:cxn>
                <a:cxn ang="0">
                  <a:pos x="356" y="0"/>
                </a:cxn>
              </a:cxnLst>
              <a:rect l="0" t="0" r="r" b="b"/>
              <a:pathLst>
                <a:path w="360" h="19">
                  <a:moveTo>
                    <a:pt x="0" y="12"/>
                  </a:moveTo>
                  <a:lnTo>
                    <a:pt x="4" y="12"/>
                  </a:lnTo>
                  <a:lnTo>
                    <a:pt x="8" y="8"/>
                  </a:lnTo>
                  <a:lnTo>
                    <a:pt x="12" y="8"/>
                  </a:lnTo>
                  <a:lnTo>
                    <a:pt x="16" y="8"/>
                  </a:lnTo>
                  <a:lnTo>
                    <a:pt x="20" y="8"/>
                  </a:lnTo>
                  <a:lnTo>
                    <a:pt x="20" y="19"/>
                  </a:lnTo>
                  <a:lnTo>
                    <a:pt x="24" y="19"/>
                  </a:lnTo>
                  <a:lnTo>
                    <a:pt x="28" y="16"/>
                  </a:lnTo>
                  <a:lnTo>
                    <a:pt x="28" y="12"/>
                  </a:lnTo>
                  <a:lnTo>
                    <a:pt x="36" y="4"/>
                  </a:lnTo>
                  <a:lnTo>
                    <a:pt x="32" y="4"/>
                  </a:lnTo>
                  <a:lnTo>
                    <a:pt x="36" y="4"/>
                  </a:lnTo>
                  <a:lnTo>
                    <a:pt x="39" y="0"/>
                  </a:lnTo>
                  <a:lnTo>
                    <a:pt x="43" y="0"/>
                  </a:lnTo>
                  <a:lnTo>
                    <a:pt x="43" y="8"/>
                  </a:lnTo>
                  <a:lnTo>
                    <a:pt x="47" y="4"/>
                  </a:lnTo>
                  <a:lnTo>
                    <a:pt x="51" y="0"/>
                  </a:lnTo>
                  <a:lnTo>
                    <a:pt x="55" y="0"/>
                  </a:lnTo>
                  <a:lnTo>
                    <a:pt x="59" y="0"/>
                  </a:lnTo>
                  <a:lnTo>
                    <a:pt x="63" y="0"/>
                  </a:lnTo>
                  <a:lnTo>
                    <a:pt x="67" y="0"/>
                  </a:lnTo>
                  <a:lnTo>
                    <a:pt x="71" y="16"/>
                  </a:lnTo>
                  <a:lnTo>
                    <a:pt x="75" y="12"/>
                  </a:lnTo>
                  <a:lnTo>
                    <a:pt x="79" y="12"/>
                  </a:lnTo>
                  <a:lnTo>
                    <a:pt x="82" y="8"/>
                  </a:lnTo>
                  <a:lnTo>
                    <a:pt x="86" y="8"/>
                  </a:lnTo>
                  <a:lnTo>
                    <a:pt x="90" y="4"/>
                  </a:lnTo>
                  <a:lnTo>
                    <a:pt x="94" y="19"/>
                  </a:lnTo>
                  <a:lnTo>
                    <a:pt x="98" y="16"/>
                  </a:lnTo>
                  <a:lnTo>
                    <a:pt x="102" y="12"/>
                  </a:lnTo>
                  <a:lnTo>
                    <a:pt x="102" y="8"/>
                  </a:lnTo>
                  <a:lnTo>
                    <a:pt x="106" y="4"/>
                  </a:lnTo>
                  <a:lnTo>
                    <a:pt x="110" y="0"/>
                  </a:lnTo>
                  <a:lnTo>
                    <a:pt x="114" y="0"/>
                  </a:lnTo>
                  <a:lnTo>
                    <a:pt x="118" y="4"/>
                  </a:lnTo>
                  <a:lnTo>
                    <a:pt x="118" y="8"/>
                  </a:lnTo>
                  <a:lnTo>
                    <a:pt x="118" y="4"/>
                  </a:lnTo>
                  <a:lnTo>
                    <a:pt x="122" y="4"/>
                  </a:lnTo>
                  <a:lnTo>
                    <a:pt x="126" y="0"/>
                  </a:lnTo>
                  <a:lnTo>
                    <a:pt x="129" y="0"/>
                  </a:lnTo>
                  <a:lnTo>
                    <a:pt x="133" y="0"/>
                  </a:lnTo>
                  <a:lnTo>
                    <a:pt x="137" y="0"/>
                  </a:lnTo>
                  <a:lnTo>
                    <a:pt x="141" y="0"/>
                  </a:lnTo>
                  <a:lnTo>
                    <a:pt x="141" y="16"/>
                  </a:lnTo>
                  <a:lnTo>
                    <a:pt x="145" y="12"/>
                  </a:lnTo>
                  <a:lnTo>
                    <a:pt x="149" y="12"/>
                  </a:lnTo>
                  <a:lnTo>
                    <a:pt x="153" y="8"/>
                  </a:lnTo>
                  <a:lnTo>
                    <a:pt x="157" y="8"/>
                  </a:lnTo>
                  <a:lnTo>
                    <a:pt x="161" y="8"/>
                  </a:lnTo>
                  <a:lnTo>
                    <a:pt x="165" y="4"/>
                  </a:lnTo>
                  <a:lnTo>
                    <a:pt x="165" y="19"/>
                  </a:lnTo>
                  <a:lnTo>
                    <a:pt x="169" y="19"/>
                  </a:lnTo>
                  <a:lnTo>
                    <a:pt x="172" y="16"/>
                  </a:lnTo>
                  <a:lnTo>
                    <a:pt x="172" y="12"/>
                  </a:lnTo>
                  <a:lnTo>
                    <a:pt x="180" y="4"/>
                  </a:lnTo>
                  <a:lnTo>
                    <a:pt x="176" y="4"/>
                  </a:lnTo>
                  <a:lnTo>
                    <a:pt x="180" y="4"/>
                  </a:lnTo>
                  <a:lnTo>
                    <a:pt x="184" y="0"/>
                  </a:lnTo>
                  <a:lnTo>
                    <a:pt x="188" y="0"/>
                  </a:lnTo>
                  <a:lnTo>
                    <a:pt x="192" y="4"/>
                  </a:lnTo>
                  <a:lnTo>
                    <a:pt x="196" y="0"/>
                  </a:lnTo>
                  <a:lnTo>
                    <a:pt x="200" y="0"/>
                  </a:lnTo>
                  <a:lnTo>
                    <a:pt x="204" y="0"/>
                  </a:lnTo>
                  <a:lnTo>
                    <a:pt x="208" y="0"/>
                  </a:lnTo>
                  <a:lnTo>
                    <a:pt x="212" y="0"/>
                  </a:lnTo>
                  <a:lnTo>
                    <a:pt x="215" y="16"/>
                  </a:lnTo>
                  <a:lnTo>
                    <a:pt x="219" y="12"/>
                  </a:lnTo>
                  <a:lnTo>
                    <a:pt x="223" y="12"/>
                  </a:lnTo>
                  <a:lnTo>
                    <a:pt x="227" y="8"/>
                  </a:lnTo>
                  <a:lnTo>
                    <a:pt x="231" y="8"/>
                  </a:lnTo>
                  <a:lnTo>
                    <a:pt x="235" y="4"/>
                  </a:lnTo>
                  <a:lnTo>
                    <a:pt x="239" y="4"/>
                  </a:lnTo>
                  <a:lnTo>
                    <a:pt x="239" y="19"/>
                  </a:lnTo>
                  <a:lnTo>
                    <a:pt x="247" y="12"/>
                  </a:lnTo>
                  <a:lnTo>
                    <a:pt x="247" y="8"/>
                  </a:lnTo>
                  <a:lnTo>
                    <a:pt x="251" y="4"/>
                  </a:lnTo>
                  <a:lnTo>
                    <a:pt x="255" y="0"/>
                  </a:lnTo>
                  <a:lnTo>
                    <a:pt x="259" y="0"/>
                  </a:lnTo>
                  <a:lnTo>
                    <a:pt x="262" y="4"/>
                  </a:lnTo>
                  <a:lnTo>
                    <a:pt x="266" y="4"/>
                  </a:lnTo>
                  <a:lnTo>
                    <a:pt x="270" y="0"/>
                  </a:lnTo>
                  <a:lnTo>
                    <a:pt x="274" y="0"/>
                  </a:lnTo>
                  <a:lnTo>
                    <a:pt x="278" y="0"/>
                  </a:lnTo>
                  <a:lnTo>
                    <a:pt x="282" y="0"/>
                  </a:lnTo>
                  <a:lnTo>
                    <a:pt x="286" y="0"/>
                  </a:lnTo>
                  <a:lnTo>
                    <a:pt x="286" y="16"/>
                  </a:lnTo>
                  <a:lnTo>
                    <a:pt x="290" y="12"/>
                  </a:lnTo>
                  <a:lnTo>
                    <a:pt x="294" y="12"/>
                  </a:lnTo>
                  <a:lnTo>
                    <a:pt x="298" y="8"/>
                  </a:lnTo>
                  <a:lnTo>
                    <a:pt x="302" y="8"/>
                  </a:lnTo>
                  <a:lnTo>
                    <a:pt x="305" y="8"/>
                  </a:lnTo>
                  <a:lnTo>
                    <a:pt x="309" y="4"/>
                  </a:lnTo>
                  <a:lnTo>
                    <a:pt x="313" y="16"/>
                  </a:lnTo>
                  <a:lnTo>
                    <a:pt x="313" y="19"/>
                  </a:lnTo>
                  <a:lnTo>
                    <a:pt x="317" y="16"/>
                  </a:lnTo>
                  <a:lnTo>
                    <a:pt x="317" y="12"/>
                  </a:lnTo>
                  <a:lnTo>
                    <a:pt x="325" y="4"/>
                  </a:lnTo>
                  <a:lnTo>
                    <a:pt x="321" y="4"/>
                  </a:lnTo>
                  <a:lnTo>
                    <a:pt x="325" y="4"/>
                  </a:lnTo>
                  <a:lnTo>
                    <a:pt x="329" y="0"/>
                  </a:lnTo>
                  <a:lnTo>
                    <a:pt x="333" y="0"/>
                  </a:lnTo>
                  <a:lnTo>
                    <a:pt x="337" y="4"/>
                  </a:lnTo>
                  <a:lnTo>
                    <a:pt x="341" y="0"/>
                  </a:lnTo>
                  <a:lnTo>
                    <a:pt x="345" y="0"/>
                  </a:lnTo>
                  <a:lnTo>
                    <a:pt x="349" y="0"/>
                  </a:lnTo>
                  <a:lnTo>
                    <a:pt x="352" y="0"/>
                  </a:lnTo>
                  <a:lnTo>
                    <a:pt x="356" y="0"/>
                  </a:lnTo>
                  <a:lnTo>
                    <a:pt x="360" y="0"/>
                  </a:lnTo>
                </a:path>
              </a:pathLst>
            </a:custGeom>
            <a:noFill/>
            <a:ln w="0">
              <a:solidFill>
                <a:srgbClr val="007F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6980" name="Freeform 316"/>
            <p:cNvSpPr>
              <a:spLocks/>
            </p:cNvSpPr>
            <p:nvPr/>
          </p:nvSpPr>
          <p:spPr bwMode="auto">
            <a:xfrm>
              <a:off x="4470544" y="3316284"/>
              <a:ext cx="728297" cy="1466"/>
            </a:xfrm>
            <a:custGeom>
              <a:avLst/>
              <a:gdLst/>
              <a:ahLst/>
              <a:cxnLst>
                <a:cxn ang="0">
                  <a:pos x="8" y="0"/>
                </a:cxn>
                <a:cxn ang="0">
                  <a:pos x="20" y="0"/>
                </a:cxn>
                <a:cxn ang="0">
                  <a:pos x="32" y="0"/>
                </a:cxn>
                <a:cxn ang="0">
                  <a:pos x="43" y="0"/>
                </a:cxn>
                <a:cxn ang="0">
                  <a:pos x="55" y="0"/>
                </a:cxn>
                <a:cxn ang="0">
                  <a:pos x="67" y="0"/>
                </a:cxn>
                <a:cxn ang="0">
                  <a:pos x="78" y="0"/>
                </a:cxn>
                <a:cxn ang="0">
                  <a:pos x="90" y="0"/>
                </a:cxn>
                <a:cxn ang="0">
                  <a:pos x="102" y="0"/>
                </a:cxn>
                <a:cxn ang="0">
                  <a:pos x="114" y="0"/>
                </a:cxn>
                <a:cxn ang="0">
                  <a:pos x="125" y="0"/>
                </a:cxn>
                <a:cxn ang="0">
                  <a:pos x="137" y="0"/>
                </a:cxn>
                <a:cxn ang="0">
                  <a:pos x="149" y="0"/>
                </a:cxn>
                <a:cxn ang="0">
                  <a:pos x="161" y="0"/>
                </a:cxn>
                <a:cxn ang="0">
                  <a:pos x="172" y="0"/>
                </a:cxn>
                <a:cxn ang="0">
                  <a:pos x="184" y="0"/>
                </a:cxn>
                <a:cxn ang="0">
                  <a:pos x="196" y="0"/>
                </a:cxn>
                <a:cxn ang="0">
                  <a:pos x="208" y="0"/>
                </a:cxn>
                <a:cxn ang="0">
                  <a:pos x="219" y="0"/>
                </a:cxn>
                <a:cxn ang="0">
                  <a:pos x="231" y="0"/>
                </a:cxn>
                <a:cxn ang="0">
                  <a:pos x="243" y="0"/>
                </a:cxn>
                <a:cxn ang="0">
                  <a:pos x="255" y="0"/>
                </a:cxn>
                <a:cxn ang="0">
                  <a:pos x="266" y="0"/>
                </a:cxn>
                <a:cxn ang="0">
                  <a:pos x="278" y="0"/>
                </a:cxn>
                <a:cxn ang="0">
                  <a:pos x="290" y="0"/>
                </a:cxn>
                <a:cxn ang="0">
                  <a:pos x="302" y="0"/>
                </a:cxn>
                <a:cxn ang="0">
                  <a:pos x="313" y="0"/>
                </a:cxn>
                <a:cxn ang="0">
                  <a:pos x="325" y="0"/>
                </a:cxn>
                <a:cxn ang="0">
                  <a:pos x="337" y="0"/>
                </a:cxn>
                <a:cxn ang="0">
                  <a:pos x="348" y="0"/>
                </a:cxn>
                <a:cxn ang="0">
                  <a:pos x="360" y="0"/>
                </a:cxn>
                <a:cxn ang="0">
                  <a:pos x="372" y="0"/>
                </a:cxn>
                <a:cxn ang="0">
                  <a:pos x="384" y="0"/>
                </a:cxn>
                <a:cxn ang="0">
                  <a:pos x="395" y="0"/>
                </a:cxn>
                <a:cxn ang="0">
                  <a:pos x="407" y="0"/>
                </a:cxn>
                <a:cxn ang="0">
                  <a:pos x="419" y="0"/>
                </a:cxn>
                <a:cxn ang="0">
                  <a:pos x="431" y="0"/>
                </a:cxn>
                <a:cxn ang="0">
                  <a:pos x="442" y="0"/>
                </a:cxn>
                <a:cxn ang="0">
                  <a:pos x="454" y="0"/>
                </a:cxn>
                <a:cxn ang="0">
                  <a:pos x="466" y="0"/>
                </a:cxn>
                <a:cxn ang="0">
                  <a:pos x="478" y="0"/>
                </a:cxn>
                <a:cxn ang="0">
                  <a:pos x="489" y="0"/>
                </a:cxn>
              </a:cxnLst>
              <a:rect l="0" t="0" r="r" b="b"/>
              <a:pathLst>
                <a:path w="497">
                  <a:moveTo>
                    <a:pt x="0" y="0"/>
                  </a:moveTo>
                  <a:lnTo>
                    <a:pt x="4" y="0"/>
                  </a:lnTo>
                  <a:lnTo>
                    <a:pt x="8" y="0"/>
                  </a:lnTo>
                  <a:lnTo>
                    <a:pt x="12" y="0"/>
                  </a:lnTo>
                  <a:lnTo>
                    <a:pt x="16" y="0"/>
                  </a:lnTo>
                  <a:lnTo>
                    <a:pt x="20" y="0"/>
                  </a:lnTo>
                  <a:lnTo>
                    <a:pt x="24" y="0"/>
                  </a:lnTo>
                  <a:lnTo>
                    <a:pt x="28" y="0"/>
                  </a:lnTo>
                  <a:lnTo>
                    <a:pt x="32" y="0"/>
                  </a:lnTo>
                  <a:lnTo>
                    <a:pt x="35" y="0"/>
                  </a:lnTo>
                  <a:lnTo>
                    <a:pt x="39" y="0"/>
                  </a:lnTo>
                  <a:lnTo>
                    <a:pt x="43" y="0"/>
                  </a:lnTo>
                  <a:lnTo>
                    <a:pt x="47" y="0"/>
                  </a:lnTo>
                  <a:lnTo>
                    <a:pt x="51" y="0"/>
                  </a:lnTo>
                  <a:lnTo>
                    <a:pt x="55" y="0"/>
                  </a:lnTo>
                  <a:lnTo>
                    <a:pt x="59" y="0"/>
                  </a:lnTo>
                  <a:lnTo>
                    <a:pt x="63" y="0"/>
                  </a:lnTo>
                  <a:lnTo>
                    <a:pt x="67" y="0"/>
                  </a:lnTo>
                  <a:lnTo>
                    <a:pt x="71" y="0"/>
                  </a:lnTo>
                  <a:lnTo>
                    <a:pt x="75" y="0"/>
                  </a:lnTo>
                  <a:lnTo>
                    <a:pt x="78" y="0"/>
                  </a:lnTo>
                  <a:lnTo>
                    <a:pt x="82" y="0"/>
                  </a:lnTo>
                  <a:lnTo>
                    <a:pt x="86" y="0"/>
                  </a:lnTo>
                  <a:lnTo>
                    <a:pt x="90" y="0"/>
                  </a:lnTo>
                  <a:lnTo>
                    <a:pt x="94" y="0"/>
                  </a:lnTo>
                  <a:lnTo>
                    <a:pt x="98" y="0"/>
                  </a:lnTo>
                  <a:lnTo>
                    <a:pt x="102" y="0"/>
                  </a:lnTo>
                  <a:lnTo>
                    <a:pt x="106" y="0"/>
                  </a:lnTo>
                  <a:lnTo>
                    <a:pt x="110" y="0"/>
                  </a:lnTo>
                  <a:lnTo>
                    <a:pt x="114" y="0"/>
                  </a:lnTo>
                  <a:lnTo>
                    <a:pt x="118" y="0"/>
                  </a:lnTo>
                  <a:lnTo>
                    <a:pt x="122" y="0"/>
                  </a:lnTo>
                  <a:lnTo>
                    <a:pt x="125" y="0"/>
                  </a:lnTo>
                  <a:lnTo>
                    <a:pt x="129" y="0"/>
                  </a:lnTo>
                  <a:lnTo>
                    <a:pt x="133" y="0"/>
                  </a:lnTo>
                  <a:lnTo>
                    <a:pt x="137" y="0"/>
                  </a:lnTo>
                  <a:lnTo>
                    <a:pt x="141" y="0"/>
                  </a:lnTo>
                  <a:lnTo>
                    <a:pt x="145" y="0"/>
                  </a:lnTo>
                  <a:lnTo>
                    <a:pt x="149" y="0"/>
                  </a:lnTo>
                  <a:lnTo>
                    <a:pt x="153" y="0"/>
                  </a:lnTo>
                  <a:lnTo>
                    <a:pt x="157" y="0"/>
                  </a:lnTo>
                  <a:lnTo>
                    <a:pt x="161" y="0"/>
                  </a:lnTo>
                  <a:lnTo>
                    <a:pt x="165" y="0"/>
                  </a:lnTo>
                  <a:lnTo>
                    <a:pt x="168" y="0"/>
                  </a:lnTo>
                  <a:lnTo>
                    <a:pt x="172" y="0"/>
                  </a:lnTo>
                  <a:lnTo>
                    <a:pt x="176" y="0"/>
                  </a:lnTo>
                  <a:lnTo>
                    <a:pt x="180" y="0"/>
                  </a:lnTo>
                  <a:lnTo>
                    <a:pt x="184" y="0"/>
                  </a:lnTo>
                  <a:lnTo>
                    <a:pt x="188" y="0"/>
                  </a:lnTo>
                  <a:lnTo>
                    <a:pt x="192" y="0"/>
                  </a:lnTo>
                  <a:lnTo>
                    <a:pt x="196" y="0"/>
                  </a:lnTo>
                  <a:lnTo>
                    <a:pt x="200" y="0"/>
                  </a:lnTo>
                  <a:lnTo>
                    <a:pt x="204" y="0"/>
                  </a:lnTo>
                  <a:lnTo>
                    <a:pt x="208" y="0"/>
                  </a:lnTo>
                  <a:lnTo>
                    <a:pt x="212" y="0"/>
                  </a:lnTo>
                  <a:lnTo>
                    <a:pt x="215" y="0"/>
                  </a:lnTo>
                  <a:lnTo>
                    <a:pt x="219" y="0"/>
                  </a:lnTo>
                  <a:lnTo>
                    <a:pt x="223" y="0"/>
                  </a:lnTo>
                  <a:lnTo>
                    <a:pt x="227" y="0"/>
                  </a:lnTo>
                  <a:lnTo>
                    <a:pt x="231" y="0"/>
                  </a:lnTo>
                  <a:lnTo>
                    <a:pt x="235" y="0"/>
                  </a:lnTo>
                  <a:lnTo>
                    <a:pt x="239" y="0"/>
                  </a:lnTo>
                  <a:lnTo>
                    <a:pt x="243" y="0"/>
                  </a:lnTo>
                  <a:lnTo>
                    <a:pt x="247" y="0"/>
                  </a:lnTo>
                  <a:lnTo>
                    <a:pt x="251" y="0"/>
                  </a:lnTo>
                  <a:lnTo>
                    <a:pt x="255" y="0"/>
                  </a:lnTo>
                  <a:lnTo>
                    <a:pt x="258" y="0"/>
                  </a:lnTo>
                  <a:lnTo>
                    <a:pt x="262" y="0"/>
                  </a:lnTo>
                  <a:lnTo>
                    <a:pt x="266" y="0"/>
                  </a:lnTo>
                  <a:lnTo>
                    <a:pt x="270" y="0"/>
                  </a:lnTo>
                  <a:lnTo>
                    <a:pt x="274" y="0"/>
                  </a:lnTo>
                  <a:lnTo>
                    <a:pt x="278" y="0"/>
                  </a:lnTo>
                  <a:lnTo>
                    <a:pt x="282" y="0"/>
                  </a:lnTo>
                  <a:lnTo>
                    <a:pt x="286" y="0"/>
                  </a:lnTo>
                  <a:lnTo>
                    <a:pt x="290" y="0"/>
                  </a:lnTo>
                  <a:lnTo>
                    <a:pt x="294" y="0"/>
                  </a:lnTo>
                  <a:lnTo>
                    <a:pt x="298" y="0"/>
                  </a:lnTo>
                  <a:lnTo>
                    <a:pt x="302" y="0"/>
                  </a:lnTo>
                  <a:lnTo>
                    <a:pt x="305" y="0"/>
                  </a:lnTo>
                  <a:lnTo>
                    <a:pt x="309" y="0"/>
                  </a:lnTo>
                  <a:lnTo>
                    <a:pt x="313" y="0"/>
                  </a:lnTo>
                  <a:lnTo>
                    <a:pt x="317" y="0"/>
                  </a:lnTo>
                  <a:lnTo>
                    <a:pt x="321" y="0"/>
                  </a:lnTo>
                  <a:lnTo>
                    <a:pt x="325" y="0"/>
                  </a:lnTo>
                  <a:lnTo>
                    <a:pt x="329" y="0"/>
                  </a:lnTo>
                  <a:lnTo>
                    <a:pt x="333" y="0"/>
                  </a:lnTo>
                  <a:lnTo>
                    <a:pt x="337" y="0"/>
                  </a:lnTo>
                  <a:lnTo>
                    <a:pt x="341" y="0"/>
                  </a:lnTo>
                  <a:lnTo>
                    <a:pt x="345" y="0"/>
                  </a:lnTo>
                  <a:lnTo>
                    <a:pt x="348" y="0"/>
                  </a:lnTo>
                  <a:lnTo>
                    <a:pt x="352" y="0"/>
                  </a:lnTo>
                  <a:lnTo>
                    <a:pt x="356" y="0"/>
                  </a:lnTo>
                  <a:lnTo>
                    <a:pt x="360" y="0"/>
                  </a:lnTo>
                  <a:lnTo>
                    <a:pt x="364" y="0"/>
                  </a:lnTo>
                  <a:lnTo>
                    <a:pt x="368" y="0"/>
                  </a:lnTo>
                  <a:lnTo>
                    <a:pt x="372" y="0"/>
                  </a:lnTo>
                  <a:lnTo>
                    <a:pt x="376" y="0"/>
                  </a:lnTo>
                  <a:lnTo>
                    <a:pt x="380" y="0"/>
                  </a:lnTo>
                  <a:lnTo>
                    <a:pt x="384" y="0"/>
                  </a:lnTo>
                  <a:lnTo>
                    <a:pt x="388" y="0"/>
                  </a:lnTo>
                  <a:lnTo>
                    <a:pt x="391" y="0"/>
                  </a:lnTo>
                  <a:lnTo>
                    <a:pt x="395" y="0"/>
                  </a:lnTo>
                  <a:lnTo>
                    <a:pt x="399" y="0"/>
                  </a:lnTo>
                  <a:lnTo>
                    <a:pt x="403" y="0"/>
                  </a:lnTo>
                  <a:lnTo>
                    <a:pt x="407" y="0"/>
                  </a:lnTo>
                  <a:lnTo>
                    <a:pt x="411" y="0"/>
                  </a:lnTo>
                  <a:lnTo>
                    <a:pt x="415" y="0"/>
                  </a:lnTo>
                  <a:lnTo>
                    <a:pt x="419" y="0"/>
                  </a:lnTo>
                  <a:lnTo>
                    <a:pt x="423" y="0"/>
                  </a:lnTo>
                  <a:lnTo>
                    <a:pt x="427" y="0"/>
                  </a:lnTo>
                  <a:lnTo>
                    <a:pt x="431" y="0"/>
                  </a:lnTo>
                  <a:lnTo>
                    <a:pt x="435" y="0"/>
                  </a:lnTo>
                  <a:lnTo>
                    <a:pt x="438" y="0"/>
                  </a:lnTo>
                  <a:lnTo>
                    <a:pt x="442" y="0"/>
                  </a:lnTo>
                  <a:lnTo>
                    <a:pt x="446" y="0"/>
                  </a:lnTo>
                  <a:lnTo>
                    <a:pt x="450" y="0"/>
                  </a:lnTo>
                  <a:lnTo>
                    <a:pt x="454" y="0"/>
                  </a:lnTo>
                  <a:lnTo>
                    <a:pt x="458" y="0"/>
                  </a:lnTo>
                  <a:lnTo>
                    <a:pt x="462" y="0"/>
                  </a:lnTo>
                  <a:lnTo>
                    <a:pt x="466" y="0"/>
                  </a:lnTo>
                  <a:lnTo>
                    <a:pt x="470" y="0"/>
                  </a:lnTo>
                  <a:lnTo>
                    <a:pt x="474" y="0"/>
                  </a:lnTo>
                  <a:lnTo>
                    <a:pt x="478" y="0"/>
                  </a:lnTo>
                  <a:lnTo>
                    <a:pt x="481" y="0"/>
                  </a:lnTo>
                  <a:lnTo>
                    <a:pt x="485" y="0"/>
                  </a:lnTo>
                  <a:lnTo>
                    <a:pt x="489" y="0"/>
                  </a:lnTo>
                  <a:lnTo>
                    <a:pt x="493" y="0"/>
                  </a:lnTo>
                  <a:lnTo>
                    <a:pt x="497" y="0"/>
                  </a:lnTo>
                </a:path>
              </a:pathLst>
            </a:custGeom>
            <a:noFill/>
            <a:ln w="0">
              <a:solidFill>
                <a:srgbClr val="FF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6981" name="Freeform 317"/>
            <p:cNvSpPr>
              <a:spLocks/>
            </p:cNvSpPr>
            <p:nvPr/>
          </p:nvSpPr>
          <p:spPr bwMode="auto">
            <a:xfrm>
              <a:off x="5198837" y="3316284"/>
              <a:ext cx="728297" cy="1466"/>
            </a:xfrm>
            <a:custGeom>
              <a:avLst/>
              <a:gdLst/>
              <a:ahLst/>
              <a:cxnLst>
                <a:cxn ang="0">
                  <a:pos x="8" y="0"/>
                </a:cxn>
                <a:cxn ang="0">
                  <a:pos x="20" y="0"/>
                </a:cxn>
                <a:cxn ang="0">
                  <a:pos x="31" y="0"/>
                </a:cxn>
                <a:cxn ang="0">
                  <a:pos x="43" y="0"/>
                </a:cxn>
                <a:cxn ang="0">
                  <a:pos x="55" y="0"/>
                </a:cxn>
                <a:cxn ang="0">
                  <a:pos x="67" y="0"/>
                </a:cxn>
                <a:cxn ang="0">
                  <a:pos x="78" y="0"/>
                </a:cxn>
                <a:cxn ang="0">
                  <a:pos x="90" y="0"/>
                </a:cxn>
                <a:cxn ang="0">
                  <a:pos x="102" y="0"/>
                </a:cxn>
                <a:cxn ang="0">
                  <a:pos x="114" y="0"/>
                </a:cxn>
                <a:cxn ang="0">
                  <a:pos x="125" y="0"/>
                </a:cxn>
                <a:cxn ang="0">
                  <a:pos x="137" y="0"/>
                </a:cxn>
                <a:cxn ang="0">
                  <a:pos x="149" y="0"/>
                </a:cxn>
                <a:cxn ang="0">
                  <a:pos x="161" y="0"/>
                </a:cxn>
                <a:cxn ang="0">
                  <a:pos x="172" y="0"/>
                </a:cxn>
                <a:cxn ang="0">
                  <a:pos x="184" y="0"/>
                </a:cxn>
                <a:cxn ang="0">
                  <a:pos x="196" y="0"/>
                </a:cxn>
                <a:cxn ang="0">
                  <a:pos x="207" y="0"/>
                </a:cxn>
                <a:cxn ang="0">
                  <a:pos x="219" y="0"/>
                </a:cxn>
                <a:cxn ang="0">
                  <a:pos x="231" y="0"/>
                </a:cxn>
                <a:cxn ang="0">
                  <a:pos x="243" y="0"/>
                </a:cxn>
                <a:cxn ang="0">
                  <a:pos x="254" y="0"/>
                </a:cxn>
                <a:cxn ang="0">
                  <a:pos x="266" y="0"/>
                </a:cxn>
                <a:cxn ang="0">
                  <a:pos x="278" y="0"/>
                </a:cxn>
                <a:cxn ang="0">
                  <a:pos x="290" y="0"/>
                </a:cxn>
                <a:cxn ang="0">
                  <a:pos x="301" y="0"/>
                </a:cxn>
                <a:cxn ang="0">
                  <a:pos x="313" y="0"/>
                </a:cxn>
                <a:cxn ang="0">
                  <a:pos x="325" y="0"/>
                </a:cxn>
                <a:cxn ang="0">
                  <a:pos x="337" y="0"/>
                </a:cxn>
                <a:cxn ang="0">
                  <a:pos x="348" y="0"/>
                </a:cxn>
                <a:cxn ang="0">
                  <a:pos x="360" y="0"/>
                </a:cxn>
                <a:cxn ang="0">
                  <a:pos x="372" y="0"/>
                </a:cxn>
                <a:cxn ang="0">
                  <a:pos x="384" y="0"/>
                </a:cxn>
                <a:cxn ang="0">
                  <a:pos x="395" y="0"/>
                </a:cxn>
                <a:cxn ang="0">
                  <a:pos x="407" y="0"/>
                </a:cxn>
                <a:cxn ang="0">
                  <a:pos x="419" y="0"/>
                </a:cxn>
                <a:cxn ang="0">
                  <a:pos x="430" y="0"/>
                </a:cxn>
                <a:cxn ang="0">
                  <a:pos x="442" y="0"/>
                </a:cxn>
                <a:cxn ang="0">
                  <a:pos x="454" y="0"/>
                </a:cxn>
                <a:cxn ang="0">
                  <a:pos x="466" y="0"/>
                </a:cxn>
                <a:cxn ang="0">
                  <a:pos x="477" y="0"/>
                </a:cxn>
                <a:cxn ang="0">
                  <a:pos x="489" y="0"/>
                </a:cxn>
              </a:cxnLst>
              <a:rect l="0" t="0" r="r" b="b"/>
              <a:pathLst>
                <a:path w="497">
                  <a:moveTo>
                    <a:pt x="0" y="0"/>
                  </a:moveTo>
                  <a:lnTo>
                    <a:pt x="4" y="0"/>
                  </a:lnTo>
                  <a:lnTo>
                    <a:pt x="8" y="0"/>
                  </a:lnTo>
                  <a:lnTo>
                    <a:pt x="12" y="0"/>
                  </a:lnTo>
                  <a:lnTo>
                    <a:pt x="16" y="0"/>
                  </a:lnTo>
                  <a:lnTo>
                    <a:pt x="20" y="0"/>
                  </a:lnTo>
                  <a:lnTo>
                    <a:pt x="24" y="0"/>
                  </a:lnTo>
                  <a:lnTo>
                    <a:pt x="28" y="0"/>
                  </a:lnTo>
                  <a:lnTo>
                    <a:pt x="31" y="0"/>
                  </a:lnTo>
                  <a:lnTo>
                    <a:pt x="35" y="0"/>
                  </a:lnTo>
                  <a:lnTo>
                    <a:pt x="39" y="0"/>
                  </a:lnTo>
                  <a:lnTo>
                    <a:pt x="43" y="0"/>
                  </a:lnTo>
                  <a:lnTo>
                    <a:pt x="47" y="0"/>
                  </a:lnTo>
                  <a:lnTo>
                    <a:pt x="51" y="0"/>
                  </a:lnTo>
                  <a:lnTo>
                    <a:pt x="55" y="0"/>
                  </a:lnTo>
                  <a:lnTo>
                    <a:pt x="59" y="0"/>
                  </a:lnTo>
                  <a:lnTo>
                    <a:pt x="63" y="0"/>
                  </a:lnTo>
                  <a:lnTo>
                    <a:pt x="67" y="0"/>
                  </a:lnTo>
                  <a:lnTo>
                    <a:pt x="71" y="0"/>
                  </a:lnTo>
                  <a:lnTo>
                    <a:pt x="74" y="0"/>
                  </a:lnTo>
                  <a:lnTo>
                    <a:pt x="78" y="0"/>
                  </a:lnTo>
                  <a:lnTo>
                    <a:pt x="82" y="0"/>
                  </a:lnTo>
                  <a:lnTo>
                    <a:pt x="86" y="0"/>
                  </a:lnTo>
                  <a:lnTo>
                    <a:pt x="90" y="0"/>
                  </a:lnTo>
                  <a:lnTo>
                    <a:pt x="94" y="0"/>
                  </a:lnTo>
                  <a:lnTo>
                    <a:pt x="98" y="0"/>
                  </a:lnTo>
                  <a:lnTo>
                    <a:pt x="102" y="0"/>
                  </a:lnTo>
                  <a:lnTo>
                    <a:pt x="106" y="0"/>
                  </a:lnTo>
                  <a:lnTo>
                    <a:pt x="110" y="0"/>
                  </a:lnTo>
                  <a:lnTo>
                    <a:pt x="114" y="0"/>
                  </a:lnTo>
                  <a:lnTo>
                    <a:pt x="118" y="0"/>
                  </a:lnTo>
                  <a:lnTo>
                    <a:pt x="121" y="0"/>
                  </a:lnTo>
                  <a:lnTo>
                    <a:pt x="125" y="0"/>
                  </a:lnTo>
                  <a:lnTo>
                    <a:pt x="129" y="0"/>
                  </a:lnTo>
                  <a:lnTo>
                    <a:pt x="133" y="0"/>
                  </a:lnTo>
                  <a:lnTo>
                    <a:pt x="137" y="0"/>
                  </a:lnTo>
                  <a:lnTo>
                    <a:pt x="141" y="0"/>
                  </a:lnTo>
                  <a:lnTo>
                    <a:pt x="145" y="0"/>
                  </a:lnTo>
                  <a:lnTo>
                    <a:pt x="149" y="0"/>
                  </a:lnTo>
                  <a:lnTo>
                    <a:pt x="153" y="0"/>
                  </a:lnTo>
                  <a:lnTo>
                    <a:pt x="157" y="0"/>
                  </a:lnTo>
                  <a:lnTo>
                    <a:pt x="161" y="0"/>
                  </a:lnTo>
                  <a:lnTo>
                    <a:pt x="164" y="0"/>
                  </a:lnTo>
                  <a:lnTo>
                    <a:pt x="168" y="0"/>
                  </a:lnTo>
                  <a:lnTo>
                    <a:pt x="172" y="0"/>
                  </a:lnTo>
                  <a:lnTo>
                    <a:pt x="176" y="0"/>
                  </a:lnTo>
                  <a:lnTo>
                    <a:pt x="180" y="0"/>
                  </a:lnTo>
                  <a:lnTo>
                    <a:pt x="184" y="0"/>
                  </a:lnTo>
                  <a:lnTo>
                    <a:pt x="188" y="0"/>
                  </a:lnTo>
                  <a:lnTo>
                    <a:pt x="192" y="0"/>
                  </a:lnTo>
                  <a:lnTo>
                    <a:pt x="196" y="0"/>
                  </a:lnTo>
                  <a:lnTo>
                    <a:pt x="200" y="0"/>
                  </a:lnTo>
                  <a:lnTo>
                    <a:pt x="204" y="0"/>
                  </a:lnTo>
                  <a:lnTo>
                    <a:pt x="207" y="0"/>
                  </a:lnTo>
                  <a:lnTo>
                    <a:pt x="211" y="0"/>
                  </a:lnTo>
                  <a:lnTo>
                    <a:pt x="215" y="0"/>
                  </a:lnTo>
                  <a:lnTo>
                    <a:pt x="219" y="0"/>
                  </a:lnTo>
                  <a:lnTo>
                    <a:pt x="223" y="0"/>
                  </a:lnTo>
                  <a:lnTo>
                    <a:pt x="227" y="0"/>
                  </a:lnTo>
                  <a:lnTo>
                    <a:pt x="231" y="0"/>
                  </a:lnTo>
                  <a:lnTo>
                    <a:pt x="235" y="0"/>
                  </a:lnTo>
                  <a:lnTo>
                    <a:pt x="239" y="0"/>
                  </a:lnTo>
                  <a:lnTo>
                    <a:pt x="243" y="0"/>
                  </a:lnTo>
                  <a:lnTo>
                    <a:pt x="247" y="0"/>
                  </a:lnTo>
                  <a:lnTo>
                    <a:pt x="251" y="0"/>
                  </a:lnTo>
                  <a:lnTo>
                    <a:pt x="254" y="0"/>
                  </a:lnTo>
                  <a:lnTo>
                    <a:pt x="258" y="0"/>
                  </a:lnTo>
                  <a:lnTo>
                    <a:pt x="262" y="0"/>
                  </a:lnTo>
                  <a:lnTo>
                    <a:pt x="266" y="0"/>
                  </a:lnTo>
                  <a:lnTo>
                    <a:pt x="270" y="0"/>
                  </a:lnTo>
                  <a:lnTo>
                    <a:pt x="274" y="0"/>
                  </a:lnTo>
                  <a:lnTo>
                    <a:pt x="278" y="0"/>
                  </a:lnTo>
                  <a:lnTo>
                    <a:pt x="282" y="0"/>
                  </a:lnTo>
                  <a:lnTo>
                    <a:pt x="286" y="0"/>
                  </a:lnTo>
                  <a:lnTo>
                    <a:pt x="290" y="0"/>
                  </a:lnTo>
                  <a:lnTo>
                    <a:pt x="294" y="0"/>
                  </a:lnTo>
                  <a:lnTo>
                    <a:pt x="297" y="0"/>
                  </a:lnTo>
                  <a:lnTo>
                    <a:pt x="301" y="0"/>
                  </a:lnTo>
                  <a:lnTo>
                    <a:pt x="305" y="0"/>
                  </a:lnTo>
                  <a:lnTo>
                    <a:pt x="309" y="0"/>
                  </a:lnTo>
                  <a:lnTo>
                    <a:pt x="313" y="0"/>
                  </a:lnTo>
                  <a:lnTo>
                    <a:pt x="317" y="0"/>
                  </a:lnTo>
                  <a:lnTo>
                    <a:pt x="321" y="0"/>
                  </a:lnTo>
                  <a:lnTo>
                    <a:pt x="325" y="0"/>
                  </a:lnTo>
                  <a:lnTo>
                    <a:pt x="329" y="0"/>
                  </a:lnTo>
                  <a:lnTo>
                    <a:pt x="333" y="0"/>
                  </a:lnTo>
                  <a:lnTo>
                    <a:pt x="337" y="0"/>
                  </a:lnTo>
                  <a:lnTo>
                    <a:pt x="341" y="0"/>
                  </a:lnTo>
                  <a:lnTo>
                    <a:pt x="344" y="0"/>
                  </a:lnTo>
                  <a:lnTo>
                    <a:pt x="348" y="0"/>
                  </a:lnTo>
                  <a:lnTo>
                    <a:pt x="352" y="0"/>
                  </a:lnTo>
                  <a:lnTo>
                    <a:pt x="356" y="0"/>
                  </a:lnTo>
                  <a:lnTo>
                    <a:pt x="360" y="0"/>
                  </a:lnTo>
                  <a:lnTo>
                    <a:pt x="364" y="0"/>
                  </a:lnTo>
                  <a:lnTo>
                    <a:pt x="368" y="0"/>
                  </a:lnTo>
                  <a:lnTo>
                    <a:pt x="372" y="0"/>
                  </a:lnTo>
                  <a:lnTo>
                    <a:pt x="376" y="0"/>
                  </a:lnTo>
                  <a:lnTo>
                    <a:pt x="380" y="0"/>
                  </a:lnTo>
                  <a:lnTo>
                    <a:pt x="384" y="0"/>
                  </a:lnTo>
                  <a:lnTo>
                    <a:pt x="387" y="0"/>
                  </a:lnTo>
                  <a:lnTo>
                    <a:pt x="391" y="0"/>
                  </a:lnTo>
                  <a:lnTo>
                    <a:pt x="395" y="0"/>
                  </a:lnTo>
                  <a:lnTo>
                    <a:pt x="399" y="0"/>
                  </a:lnTo>
                  <a:lnTo>
                    <a:pt x="403" y="0"/>
                  </a:lnTo>
                  <a:lnTo>
                    <a:pt x="407" y="0"/>
                  </a:lnTo>
                  <a:lnTo>
                    <a:pt x="411" y="0"/>
                  </a:lnTo>
                  <a:lnTo>
                    <a:pt x="415" y="0"/>
                  </a:lnTo>
                  <a:lnTo>
                    <a:pt x="419" y="0"/>
                  </a:lnTo>
                  <a:lnTo>
                    <a:pt x="423" y="0"/>
                  </a:lnTo>
                  <a:lnTo>
                    <a:pt x="427" y="0"/>
                  </a:lnTo>
                  <a:lnTo>
                    <a:pt x="430" y="0"/>
                  </a:lnTo>
                  <a:lnTo>
                    <a:pt x="434" y="0"/>
                  </a:lnTo>
                  <a:lnTo>
                    <a:pt x="438" y="0"/>
                  </a:lnTo>
                  <a:lnTo>
                    <a:pt x="442" y="0"/>
                  </a:lnTo>
                  <a:lnTo>
                    <a:pt x="446" y="0"/>
                  </a:lnTo>
                  <a:lnTo>
                    <a:pt x="450" y="0"/>
                  </a:lnTo>
                  <a:lnTo>
                    <a:pt x="454" y="0"/>
                  </a:lnTo>
                  <a:lnTo>
                    <a:pt x="458" y="0"/>
                  </a:lnTo>
                  <a:lnTo>
                    <a:pt x="462" y="0"/>
                  </a:lnTo>
                  <a:lnTo>
                    <a:pt x="466" y="0"/>
                  </a:lnTo>
                  <a:lnTo>
                    <a:pt x="470" y="0"/>
                  </a:lnTo>
                  <a:lnTo>
                    <a:pt x="474" y="0"/>
                  </a:lnTo>
                  <a:lnTo>
                    <a:pt x="477" y="0"/>
                  </a:lnTo>
                  <a:lnTo>
                    <a:pt x="481" y="0"/>
                  </a:lnTo>
                  <a:lnTo>
                    <a:pt x="485" y="0"/>
                  </a:lnTo>
                  <a:lnTo>
                    <a:pt x="489" y="0"/>
                  </a:lnTo>
                  <a:lnTo>
                    <a:pt x="493" y="0"/>
                  </a:lnTo>
                  <a:lnTo>
                    <a:pt x="497" y="0"/>
                  </a:lnTo>
                </a:path>
              </a:pathLst>
            </a:custGeom>
            <a:noFill/>
            <a:ln w="0">
              <a:solidFill>
                <a:srgbClr val="FF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6982" name="Freeform 318"/>
            <p:cNvSpPr>
              <a:spLocks/>
            </p:cNvSpPr>
            <p:nvPr/>
          </p:nvSpPr>
          <p:spPr bwMode="auto">
            <a:xfrm>
              <a:off x="5927137" y="3316284"/>
              <a:ext cx="728297" cy="1466"/>
            </a:xfrm>
            <a:custGeom>
              <a:avLst/>
              <a:gdLst/>
              <a:ahLst/>
              <a:cxnLst>
                <a:cxn ang="0">
                  <a:pos x="8" y="0"/>
                </a:cxn>
                <a:cxn ang="0">
                  <a:pos x="20" y="0"/>
                </a:cxn>
                <a:cxn ang="0">
                  <a:pos x="31" y="0"/>
                </a:cxn>
                <a:cxn ang="0">
                  <a:pos x="43" y="0"/>
                </a:cxn>
                <a:cxn ang="0">
                  <a:pos x="55" y="0"/>
                </a:cxn>
                <a:cxn ang="0">
                  <a:pos x="67" y="0"/>
                </a:cxn>
                <a:cxn ang="0">
                  <a:pos x="78" y="0"/>
                </a:cxn>
                <a:cxn ang="0">
                  <a:pos x="90" y="0"/>
                </a:cxn>
                <a:cxn ang="0">
                  <a:pos x="102" y="0"/>
                </a:cxn>
                <a:cxn ang="0">
                  <a:pos x="113" y="0"/>
                </a:cxn>
                <a:cxn ang="0">
                  <a:pos x="125" y="0"/>
                </a:cxn>
                <a:cxn ang="0">
                  <a:pos x="137" y="0"/>
                </a:cxn>
                <a:cxn ang="0">
                  <a:pos x="149" y="0"/>
                </a:cxn>
                <a:cxn ang="0">
                  <a:pos x="160" y="0"/>
                </a:cxn>
                <a:cxn ang="0">
                  <a:pos x="172" y="0"/>
                </a:cxn>
                <a:cxn ang="0">
                  <a:pos x="184" y="0"/>
                </a:cxn>
                <a:cxn ang="0">
                  <a:pos x="196" y="0"/>
                </a:cxn>
                <a:cxn ang="0">
                  <a:pos x="207" y="0"/>
                </a:cxn>
                <a:cxn ang="0">
                  <a:pos x="219" y="0"/>
                </a:cxn>
                <a:cxn ang="0">
                  <a:pos x="231" y="0"/>
                </a:cxn>
                <a:cxn ang="0">
                  <a:pos x="243" y="0"/>
                </a:cxn>
                <a:cxn ang="0">
                  <a:pos x="254" y="0"/>
                </a:cxn>
                <a:cxn ang="0">
                  <a:pos x="266" y="0"/>
                </a:cxn>
                <a:cxn ang="0">
                  <a:pos x="278" y="0"/>
                </a:cxn>
                <a:cxn ang="0">
                  <a:pos x="290" y="0"/>
                </a:cxn>
                <a:cxn ang="0">
                  <a:pos x="301" y="0"/>
                </a:cxn>
                <a:cxn ang="0">
                  <a:pos x="313" y="0"/>
                </a:cxn>
                <a:cxn ang="0">
                  <a:pos x="325" y="0"/>
                </a:cxn>
                <a:cxn ang="0">
                  <a:pos x="336" y="0"/>
                </a:cxn>
                <a:cxn ang="0">
                  <a:pos x="348" y="0"/>
                </a:cxn>
                <a:cxn ang="0">
                  <a:pos x="360" y="0"/>
                </a:cxn>
                <a:cxn ang="0">
                  <a:pos x="372" y="0"/>
                </a:cxn>
                <a:cxn ang="0">
                  <a:pos x="383" y="0"/>
                </a:cxn>
                <a:cxn ang="0">
                  <a:pos x="395" y="0"/>
                </a:cxn>
                <a:cxn ang="0">
                  <a:pos x="407" y="0"/>
                </a:cxn>
                <a:cxn ang="0">
                  <a:pos x="419" y="0"/>
                </a:cxn>
                <a:cxn ang="0">
                  <a:pos x="430" y="0"/>
                </a:cxn>
                <a:cxn ang="0">
                  <a:pos x="442" y="0"/>
                </a:cxn>
                <a:cxn ang="0">
                  <a:pos x="454" y="0"/>
                </a:cxn>
                <a:cxn ang="0">
                  <a:pos x="466" y="0"/>
                </a:cxn>
                <a:cxn ang="0">
                  <a:pos x="477" y="0"/>
                </a:cxn>
                <a:cxn ang="0">
                  <a:pos x="489" y="0"/>
                </a:cxn>
              </a:cxnLst>
              <a:rect l="0" t="0" r="r" b="b"/>
              <a:pathLst>
                <a:path w="497">
                  <a:moveTo>
                    <a:pt x="0" y="0"/>
                  </a:moveTo>
                  <a:lnTo>
                    <a:pt x="4" y="0"/>
                  </a:lnTo>
                  <a:lnTo>
                    <a:pt x="8" y="0"/>
                  </a:lnTo>
                  <a:lnTo>
                    <a:pt x="12" y="0"/>
                  </a:lnTo>
                  <a:lnTo>
                    <a:pt x="16" y="0"/>
                  </a:lnTo>
                  <a:lnTo>
                    <a:pt x="20" y="0"/>
                  </a:lnTo>
                  <a:lnTo>
                    <a:pt x="23" y="0"/>
                  </a:lnTo>
                  <a:lnTo>
                    <a:pt x="27" y="0"/>
                  </a:lnTo>
                  <a:lnTo>
                    <a:pt x="31" y="0"/>
                  </a:lnTo>
                  <a:lnTo>
                    <a:pt x="35" y="0"/>
                  </a:lnTo>
                  <a:lnTo>
                    <a:pt x="39" y="0"/>
                  </a:lnTo>
                  <a:lnTo>
                    <a:pt x="43" y="0"/>
                  </a:lnTo>
                  <a:lnTo>
                    <a:pt x="47" y="0"/>
                  </a:lnTo>
                  <a:lnTo>
                    <a:pt x="51" y="0"/>
                  </a:lnTo>
                  <a:lnTo>
                    <a:pt x="55" y="0"/>
                  </a:lnTo>
                  <a:lnTo>
                    <a:pt x="59" y="0"/>
                  </a:lnTo>
                  <a:lnTo>
                    <a:pt x="63" y="0"/>
                  </a:lnTo>
                  <a:lnTo>
                    <a:pt x="67" y="0"/>
                  </a:lnTo>
                  <a:lnTo>
                    <a:pt x="70" y="0"/>
                  </a:lnTo>
                  <a:lnTo>
                    <a:pt x="74" y="0"/>
                  </a:lnTo>
                  <a:lnTo>
                    <a:pt x="78" y="0"/>
                  </a:lnTo>
                  <a:lnTo>
                    <a:pt x="82" y="0"/>
                  </a:lnTo>
                  <a:lnTo>
                    <a:pt x="86" y="0"/>
                  </a:lnTo>
                  <a:lnTo>
                    <a:pt x="90" y="0"/>
                  </a:lnTo>
                  <a:lnTo>
                    <a:pt x="94" y="0"/>
                  </a:lnTo>
                  <a:lnTo>
                    <a:pt x="98" y="0"/>
                  </a:lnTo>
                  <a:lnTo>
                    <a:pt x="102" y="0"/>
                  </a:lnTo>
                  <a:lnTo>
                    <a:pt x="106" y="0"/>
                  </a:lnTo>
                  <a:lnTo>
                    <a:pt x="110" y="0"/>
                  </a:lnTo>
                  <a:lnTo>
                    <a:pt x="113" y="0"/>
                  </a:lnTo>
                  <a:lnTo>
                    <a:pt x="117" y="0"/>
                  </a:lnTo>
                  <a:lnTo>
                    <a:pt x="121" y="0"/>
                  </a:lnTo>
                  <a:lnTo>
                    <a:pt x="125" y="0"/>
                  </a:lnTo>
                  <a:lnTo>
                    <a:pt x="129" y="0"/>
                  </a:lnTo>
                  <a:lnTo>
                    <a:pt x="133" y="0"/>
                  </a:lnTo>
                  <a:lnTo>
                    <a:pt x="137" y="0"/>
                  </a:lnTo>
                  <a:lnTo>
                    <a:pt x="141" y="0"/>
                  </a:lnTo>
                  <a:lnTo>
                    <a:pt x="145" y="0"/>
                  </a:lnTo>
                  <a:lnTo>
                    <a:pt x="149" y="0"/>
                  </a:lnTo>
                  <a:lnTo>
                    <a:pt x="153" y="0"/>
                  </a:lnTo>
                  <a:lnTo>
                    <a:pt x="157" y="0"/>
                  </a:lnTo>
                  <a:lnTo>
                    <a:pt x="160" y="0"/>
                  </a:lnTo>
                  <a:lnTo>
                    <a:pt x="164" y="0"/>
                  </a:lnTo>
                  <a:lnTo>
                    <a:pt x="168" y="0"/>
                  </a:lnTo>
                  <a:lnTo>
                    <a:pt x="172" y="0"/>
                  </a:lnTo>
                  <a:lnTo>
                    <a:pt x="176" y="0"/>
                  </a:lnTo>
                  <a:lnTo>
                    <a:pt x="180" y="0"/>
                  </a:lnTo>
                  <a:lnTo>
                    <a:pt x="184" y="0"/>
                  </a:lnTo>
                  <a:lnTo>
                    <a:pt x="188" y="0"/>
                  </a:lnTo>
                  <a:lnTo>
                    <a:pt x="192" y="0"/>
                  </a:lnTo>
                  <a:lnTo>
                    <a:pt x="196" y="0"/>
                  </a:lnTo>
                  <a:lnTo>
                    <a:pt x="200" y="0"/>
                  </a:lnTo>
                  <a:lnTo>
                    <a:pt x="203" y="0"/>
                  </a:lnTo>
                  <a:lnTo>
                    <a:pt x="207" y="0"/>
                  </a:lnTo>
                  <a:lnTo>
                    <a:pt x="211" y="0"/>
                  </a:lnTo>
                  <a:lnTo>
                    <a:pt x="215" y="0"/>
                  </a:lnTo>
                  <a:lnTo>
                    <a:pt x="219" y="0"/>
                  </a:lnTo>
                  <a:lnTo>
                    <a:pt x="223" y="0"/>
                  </a:lnTo>
                  <a:lnTo>
                    <a:pt x="227" y="0"/>
                  </a:lnTo>
                  <a:lnTo>
                    <a:pt x="231" y="0"/>
                  </a:lnTo>
                  <a:lnTo>
                    <a:pt x="235" y="0"/>
                  </a:lnTo>
                  <a:lnTo>
                    <a:pt x="239" y="0"/>
                  </a:lnTo>
                  <a:lnTo>
                    <a:pt x="243" y="0"/>
                  </a:lnTo>
                  <a:lnTo>
                    <a:pt x="246" y="0"/>
                  </a:lnTo>
                  <a:lnTo>
                    <a:pt x="250" y="0"/>
                  </a:lnTo>
                  <a:lnTo>
                    <a:pt x="254" y="0"/>
                  </a:lnTo>
                  <a:lnTo>
                    <a:pt x="258" y="0"/>
                  </a:lnTo>
                  <a:lnTo>
                    <a:pt x="262" y="0"/>
                  </a:lnTo>
                  <a:lnTo>
                    <a:pt x="266" y="0"/>
                  </a:lnTo>
                  <a:lnTo>
                    <a:pt x="270" y="0"/>
                  </a:lnTo>
                  <a:lnTo>
                    <a:pt x="274" y="0"/>
                  </a:lnTo>
                  <a:lnTo>
                    <a:pt x="278" y="0"/>
                  </a:lnTo>
                  <a:lnTo>
                    <a:pt x="282" y="0"/>
                  </a:lnTo>
                  <a:lnTo>
                    <a:pt x="286" y="0"/>
                  </a:lnTo>
                  <a:lnTo>
                    <a:pt x="290" y="0"/>
                  </a:lnTo>
                  <a:lnTo>
                    <a:pt x="293" y="0"/>
                  </a:lnTo>
                  <a:lnTo>
                    <a:pt x="297" y="0"/>
                  </a:lnTo>
                  <a:lnTo>
                    <a:pt x="301" y="0"/>
                  </a:lnTo>
                  <a:lnTo>
                    <a:pt x="305" y="0"/>
                  </a:lnTo>
                  <a:lnTo>
                    <a:pt x="309" y="0"/>
                  </a:lnTo>
                  <a:lnTo>
                    <a:pt x="313" y="0"/>
                  </a:lnTo>
                  <a:lnTo>
                    <a:pt x="317" y="0"/>
                  </a:lnTo>
                  <a:lnTo>
                    <a:pt x="321" y="0"/>
                  </a:lnTo>
                  <a:lnTo>
                    <a:pt x="325" y="0"/>
                  </a:lnTo>
                  <a:lnTo>
                    <a:pt x="329" y="0"/>
                  </a:lnTo>
                  <a:lnTo>
                    <a:pt x="333" y="0"/>
                  </a:lnTo>
                  <a:lnTo>
                    <a:pt x="336" y="0"/>
                  </a:lnTo>
                  <a:lnTo>
                    <a:pt x="340" y="0"/>
                  </a:lnTo>
                  <a:lnTo>
                    <a:pt x="344" y="0"/>
                  </a:lnTo>
                  <a:lnTo>
                    <a:pt x="348" y="0"/>
                  </a:lnTo>
                  <a:lnTo>
                    <a:pt x="352" y="0"/>
                  </a:lnTo>
                  <a:lnTo>
                    <a:pt x="356" y="0"/>
                  </a:lnTo>
                  <a:lnTo>
                    <a:pt x="360" y="0"/>
                  </a:lnTo>
                  <a:lnTo>
                    <a:pt x="364" y="0"/>
                  </a:lnTo>
                  <a:lnTo>
                    <a:pt x="368" y="0"/>
                  </a:lnTo>
                  <a:lnTo>
                    <a:pt x="372" y="0"/>
                  </a:lnTo>
                  <a:lnTo>
                    <a:pt x="376" y="0"/>
                  </a:lnTo>
                  <a:lnTo>
                    <a:pt x="380" y="0"/>
                  </a:lnTo>
                  <a:lnTo>
                    <a:pt x="383" y="0"/>
                  </a:lnTo>
                  <a:lnTo>
                    <a:pt x="387" y="0"/>
                  </a:lnTo>
                  <a:lnTo>
                    <a:pt x="391" y="0"/>
                  </a:lnTo>
                  <a:lnTo>
                    <a:pt x="395" y="0"/>
                  </a:lnTo>
                  <a:lnTo>
                    <a:pt x="399" y="0"/>
                  </a:lnTo>
                  <a:lnTo>
                    <a:pt x="403" y="0"/>
                  </a:lnTo>
                  <a:lnTo>
                    <a:pt x="407" y="0"/>
                  </a:lnTo>
                  <a:lnTo>
                    <a:pt x="411" y="0"/>
                  </a:lnTo>
                  <a:lnTo>
                    <a:pt x="415" y="0"/>
                  </a:lnTo>
                  <a:lnTo>
                    <a:pt x="419" y="0"/>
                  </a:lnTo>
                  <a:lnTo>
                    <a:pt x="423" y="0"/>
                  </a:lnTo>
                  <a:lnTo>
                    <a:pt x="426" y="0"/>
                  </a:lnTo>
                  <a:lnTo>
                    <a:pt x="430" y="0"/>
                  </a:lnTo>
                  <a:lnTo>
                    <a:pt x="434" y="0"/>
                  </a:lnTo>
                  <a:lnTo>
                    <a:pt x="438" y="0"/>
                  </a:lnTo>
                  <a:lnTo>
                    <a:pt x="442" y="0"/>
                  </a:lnTo>
                  <a:lnTo>
                    <a:pt x="446" y="0"/>
                  </a:lnTo>
                  <a:lnTo>
                    <a:pt x="450" y="0"/>
                  </a:lnTo>
                  <a:lnTo>
                    <a:pt x="454" y="0"/>
                  </a:lnTo>
                  <a:lnTo>
                    <a:pt x="458" y="0"/>
                  </a:lnTo>
                  <a:lnTo>
                    <a:pt x="462" y="0"/>
                  </a:lnTo>
                  <a:lnTo>
                    <a:pt x="466" y="0"/>
                  </a:lnTo>
                  <a:lnTo>
                    <a:pt x="470" y="0"/>
                  </a:lnTo>
                  <a:lnTo>
                    <a:pt x="473" y="0"/>
                  </a:lnTo>
                  <a:lnTo>
                    <a:pt x="477" y="0"/>
                  </a:lnTo>
                  <a:lnTo>
                    <a:pt x="481" y="0"/>
                  </a:lnTo>
                  <a:lnTo>
                    <a:pt x="485" y="0"/>
                  </a:lnTo>
                  <a:lnTo>
                    <a:pt x="489" y="0"/>
                  </a:lnTo>
                  <a:lnTo>
                    <a:pt x="493" y="0"/>
                  </a:lnTo>
                  <a:lnTo>
                    <a:pt x="497" y="0"/>
                  </a:lnTo>
                </a:path>
              </a:pathLst>
            </a:custGeom>
            <a:noFill/>
            <a:ln w="0">
              <a:solidFill>
                <a:srgbClr val="FF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6983" name="Freeform 319"/>
            <p:cNvSpPr>
              <a:spLocks/>
            </p:cNvSpPr>
            <p:nvPr/>
          </p:nvSpPr>
          <p:spPr bwMode="auto">
            <a:xfrm>
              <a:off x="6655432" y="3316284"/>
              <a:ext cx="728297" cy="1466"/>
            </a:xfrm>
            <a:custGeom>
              <a:avLst/>
              <a:gdLst/>
              <a:ahLst/>
              <a:cxnLst>
                <a:cxn ang="0">
                  <a:pos x="8" y="0"/>
                </a:cxn>
                <a:cxn ang="0">
                  <a:pos x="19" y="0"/>
                </a:cxn>
                <a:cxn ang="0">
                  <a:pos x="31" y="0"/>
                </a:cxn>
                <a:cxn ang="0">
                  <a:pos x="43" y="0"/>
                </a:cxn>
                <a:cxn ang="0">
                  <a:pos x="55" y="0"/>
                </a:cxn>
                <a:cxn ang="0">
                  <a:pos x="66" y="0"/>
                </a:cxn>
                <a:cxn ang="0">
                  <a:pos x="78" y="0"/>
                </a:cxn>
                <a:cxn ang="0">
                  <a:pos x="90" y="0"/>
                </a:cxn>
                <a:cxn ang="0">
                  <a:pos x="102" y="0"/>
                </a:cxn>
                <a:cxn ang="0">
                  <a:pos x="113" y="0"/>
                </a:cxn>
                <a:cxn ang="0">
                  <a:pos x="125" y="0"/>
                </a:cxn>
                <a:cxn ang="0">
                  <a:pos x="137" y="0"/>
                </a:cxn>
                <a:cxn ang="0">
                  <a:pos x="149" y="0"/>
                </a:cxn>
                <a:cxn ang="0">
                  <a:pos x="160" y="0"/>
                </a:cxn>
                <a:cxn ang="0">
                  <a:pos x="172" y="0"/>
                </a:cxn>
                <a:cxn ang="0">
                  <a:pos x="184" y="0"/>
                </a:cxn>
                <a:cxn ang="0">
                  <a:pos x="196" y="0"/>
                </a:cxn>
                <a:cxn ang="0">
                  <a:pos x="207" y="0"/>
                </a:cxn>
                <a:cxn ang="0">
                  <a:pos x="219" y="0"/>
                </a:cxn>
                <a:cxn ang="0">
                  <a:pos x="231" y="0"/>
                </a:cxn>
                <a:cxn ang="0">
                  <a:pos x="242" y="0"/>
                </a:cxn>
                <a:cxn ang="0">
                  <a:pos x="254" y="0"/>
                </a:cxn>
                <a:cxn ang="0">
                  <a:pos x="266" y="0"/>
                </a:cxn>
                <a:cxn ang="0">
                  <a:pos x="278" y="0"/>
                </a:cxn>
                <a:cxn ang="0">
                  <a:pos x="289" y="0"/>
                </a:cxn>
                <a:cxn ang="0">
                  <a:pos x="301" y="0"/>
                </a:cxn>
                <a:cxn ang="0">
                  <a:pos x="313" y="0"/>
                </a:cxn>
                <a:cxn ang="0">
                  <a:pos x="325" y="0"/>
                </a:cxn>
                <a:cxn ang="0">
                  <a:pos x="336" y="0"/>
                </a:cxn>
                <a:cxn ang="0">
                  <a:pos x="348" y="0"/>
                </a:cxn>
                <a:cxn ang="0">
                  <a:pos x="360" y="0"/>
                </a:cxn>
                <a:cxn ang="0">
                  <a:pos x="372" y="0"/>
                </a:cxn>
                <a:cxn ang="0">
                  <a:pos x="383" y="0"/>
                </a:cxn>
                <a:cxn ang="0">
                  <a:pos x="395" y="0"/>
                </a:cxn>
                <a:cxn ang="0">
                  <a:pos x="407" y="0"/>
                </a:cxn>
                <a:cxn ang="0">
                  <a:pos x="419" y="0"/>
                </a:cxn>
                <a:cxn ang="0">
                  <a:pos x="430" y="0"/>
                </a:cxn>
                <a:cxn ang="0">
                  <a:pos x="442" y="0"/>
                </a:cxn>
                <a:cxn ang="0">
                  <a:pos x="454" y="0"/>
                </a:cxn>
                <a:cxn ang="0">
                  <a:pos x="465" y="0"/>
                </a:cxn>
                <a:cxn ang="0">
                  <a:pos x="477" y="0"/>
                </a:cxn>
                <a:cxn ang="0">
                  <a:pos x="489" y="0"/>
                </a:cxn>
              </a:cxnLst>
              <a:rect l="0" t="0" r="r" b="b"/>
              <a:pathLst>
                <a:path w="497">
                  <a:moveTo>
                    <a:pt x="0" y="0"/>
                  </a:moveTo>
                  <a:lnTo>
                    <a:pt x="4" y="0"/>
                  </a:lnTo>
                  <a:lnTo>
                    <a:pt x="8" y="0"/>
                  </a:lnTo>
                  <a:lnTo>
                    <a:pt x="12" y="0"/>
                  </a:lnTo>
                  <a:lnTo>
                    <a:pt x="16" y="0"/>
                  </a:lnTo>
                  <a:lnTo>
                    <a:pt x="19" y="0"/>
                  </a:lnTo>
                  <a:lnTo>
                    <a:pt x="23" y="0"/>
                  </a:lnTo>
                  <a:lnTo>
                    <a:pt x="27" y="0"/>
                  </a:lnTo>
                  <a:lnTo>
                    <a:pt x="31" y="0"/>
                  </a:lnTo>
                  <a:lnTo>
                    <a:pt x="35" y="0"/>
                  </a:lnTo>
                  <a:lnTo>
                    <a:pt x="39" y="0"/>
                  </a:lnTo>
                  <a:lnTo>
                    <a:pt x="43" y="0"/>
                  </a:lnTo>
                  <a:lnTo>
                    <a:pt x="47" y="0"/>
                  </a:lnTo>
                  <a:lnTo>
                    <a:pt x="51" y="0"/>
                  </a:lnTo>
                  <a:lnTo>
                    <a:pt x="55" y="0"/>
                  </a:lnTo>
                  <a:lnTo>
                    <a:pt x="59" y="0"/>
                  </a:lnTo>
                  <a:lnTo>
                    <a:pt x="62" y="0"/>
                  </a:lnTo>
                  <a:lnTo>
                    <a:pt x="66" y="0"/>
                  </a:lnTo>
                  <a:lnTo>
                    <a:pt x="70" y="0"/>
                  </a:lnTo>
                  <a:lnTo>
                    <a:pt x="74" y="0"/>
                  </a:lnTo>
                  <a:lnTo>
                    <a:pt x="78" y="0"/>
                  </a:lnTo>
                  <a:lnTo>
                    <a:pt x="82" y="0"/>
                  </a:lnTo>
                  <a:lnTo>
                    <a:pt x="86" y="0"/>
                  </a:lnTo>
                  <a:lnTo>
                    <a:pt x="90" y="0"/>
                  </a:lnTo>
                  <a:lnTo>
                    <a:pt x="94" y="0"/>
                  </a:lnTo>
                  <a:lnTo>
                    <a:pt x="98" y="0"/>
                  </a:lnTo>
                  <a:lnTo>
                    <a:pt x="102" y="0"/>
                  </a:lnTo>
                  <a:lnTo>
                    <a:pt x="106" y="0"/>
                  </a:lnTo>
                  <a:lnTo>
                    <a:pt x="109" y="0"/>
                  </a:lnTo>
                  <a:lnTo>
                    <a:pt x="113" y="0"/>
                  </a:lnTo>
                  <a:lnTo>
                    <a:pt x="117" y="0"/>
                  </a:lnTo>
                  <a:lnTo>
                    <a:pt x="121" y="0"/>
                  </a:lnTo>
                  <a:lnTo>
                    <a:pt x="125" y="0"/>
                  </a:lnTo>
                  <a:lnTo>
                    <a:pt x="129" y="0"/>
                  </a:lnTo>
                  <a:lnTo>
                    <a:pt x="133" y="0"/>
                  </a:lnTo>
                  <a:lnTo>
                    <a:pt x="137" y="0"/>
                  </a:lnTo>
                  <a:lnTo>
                    <a:pt x="141" y="0"/>
                  </a:lnTo>
                  <a:lnTo>
                    <a:pt x="145" y="0"/>
                  </a:lnTo>
                  <a:lnTo>
                    <a:pt x="149" y="0"/>
                  </a:lnTo>
                  <a:lnTo>
                    <a:pt x="152" y="0"/>
                  </a:lnTo>
                  <a:lnTo>
                    <a:pt x="156" y="0"/>
                  </a:lnTo>
                  <a:lnTo>
                    <a:pt x="160" y="0"/>
                  </a:lnTo>
                  <a:lnTo>
                    <a:pt x="164" y="0"/>
                  </a:lnTo>
                  <a:lnTo>
                    <a:pt x="168" y="0"/>
                  </a:lnTo>
                  <a:lnTo>
                    <a:pt x="172" y="0"/>
                  </a:lnTo>
                  <a:lnTo>
                    <a:pt x="176" y="0"/>
                  </a:lnTo>
                  <a:lnTo>
                    <a:pt x="180" y="0"/>
                  </a:lnTo>
                  <a:lnTo>
                    <a:pt x="184" y="0"/>
                  </a:lnTo>
                  <a:lnTo>
                    <a:pt x="188" y="0"/>
                  </a:lnTo>
                  <a:lnTo>
                    <a:pt x="192" y="0"/>
                  </a:lnTo>
                  <a:lnTo>
                    <a:pt x="196" y="0"/>
                  </a:lnTo>
                  <a:lnTo>
                    <a:pt x="199" y="0"/>
                  </a:lnTo>
                  <a:lnTo>
                    <a:pt x="203" y="0"/>
                  </a:lnTo>
                  <a:lnTo>
                    <a:pt x="207" y="0"/>
                  </a:lnTo>
                  <a:lnTo>
                    <a:pt x="211" y="0"/>
                  </a:lnTo>
                  <a:lnTo>
                    <a:pt x="215" y="0"/>
                  </a:lnTo>
                  <a:lnTo>
                    <a:pt x="219" y="0"/>
                  </a:lnTo>
                  <a:lnTo>
                    <a:pt x="223" y="0"/>
                  </a:lnTo>
                  <a:lnTo>
                    <a:pt x="227" y="0"/>
                  </a:lnTo>
                  <a:lnTo>
                    <a:pt x="231" y="0"/>
                  </a:lnTo>
                  <a:lnTo>
                    <a:pt x="235" y="0"/>
                  </a:lnTo>
                  <a:lnTo>
                    <a:pt x="239" y="0"/>
                  </a:lnTo>
                  <a:lnTo>
                    <a:pt x="242" y="0"/>
                  </a:lnTo>
                  <a:lnTo>
                    <a:pt x="246" y="0"/>
                  </a:lnTo>
                  <a:lnTo>
                    <a:pt x="250" y="0"/>
                  </a:lnTo>
                  <a:lnTo>
                    <a:pt x="254" y="0"/>
                  </a:lnTo>
                  <a:lnTo>
                    <a:pt x="258" y="0"/>
                  </a:lnTo>
                  <a:lnTo>
                    <a:pt x="262" y="0"/>
                  </a:lnTo>
                  <a:lnTo>
                    <a:pt x="266" y="0"/>
                  </a:lnTo>
                  <a:lnTo>
                    <a:pt x="270" y="0"/>
                  </a:lnTo>
                  <a:lnTo>
                    <a:pt x="274" y="0"/>
                  </a:lnTo>
                  <a:lnTo>
                    <a:pt x="278" y="0"/>
                  </a:lnTo>
                  <a:lnTo>
                    <a:pt x="282" y="0"/>
                  </a:lnTo>
                  <a:lnTo>
                    <a:pt x="286" y="0"/>
                  </a:lnTo>
                  <a:lnTo>
                    <a:pt x="289" y="0"/>
                  </a:lnTo>
                  <a:lnTo>
                    <a:pt x="293" y="0"/>
                  </a:lnTo>
                  <a:lnTo>
                    <a:pt x="297" y="0"/>
                  </a:lnTo>
                  <a:lnTo>
                    <a:pt x="301" y="0"/>
                  </a:lnTo>
                  <a:lnTo>
                    <a:pt x="305" y="0"/>
                  </a:lnTo>
                  <a:lnTo>
                    <a:pt x="309" y="0"/>
                  </a:lnTo>
                  <a:lnTo>
                    <a:pt x="313" y="0"/>
                  </a:lnTo>
                  <a:lnTo>
                    <a:pt x="317" y="0"/>
                  </a:lnTo>
                  <a:lnTo>
                    <a:pt x="321" y="0"/>
                  </a:lnTo>
                  <a:lnTo>
                    <a:pt x="325" y="0"/>
                  </a:lnTo>
                  <a:lnTo>
                    <a:pt x="329" y="0"/>
                  </a:lnTo>
                  <a:lnTo>
                    <a:pt x="332" y="0"/>
                  </a:lnTo>
                  <a:lnTo>
                    <a:pt x="336" y="0"/>
                  </a:lnTo>
                  <a:lnTo>
                    <a:pt x="340" y="0"/>
                  </a:lnTo>
                  <a:lnTo>
                    <a:pt x="344" y="0"/>
                  </a:lnTo>
                  <a:lnTo>
                    <a:pt x="348" y="0"/>
                  </a:lnTo>
                  <a:lnTo>
                    <a:pt x="352" y="0"/>
                  </a:lnTo>
                  <a:lnTo>
                    <a:pt x="356" y="0"/>
                  </a:lnTo>
                  <a:lnTo>
                    <a:pt x="360" y="0"/>
                  </a:lnTo>
                  <a:lnTo>
                    <a:pt x="364" y="0"/>
                  </a:lnTo>
                  <a:lnTo>
                    <a:pt x="368" y="0"/>
                  </a:lnTo>
                  <a:lnTo>
                    <a:pt x="372" y="0"/>
                  </a:lnTo>
                  <a:lnTo>
                    <a:pt x="375" y="0"/>
                  </a:lnTo>
                  <a:lnTo>
                    <a:pt x="379" y="0"/>
                  </a:lnTo>
                  <a:lnTo>
                    <a:pt x="383" y="0"/>
                  </a:lnTo>
                  <a:lnTo>
                    <a:pt x="387" y="0"/>
                  </a:lnTo>
                  <a:lnTo>
                    <a:pt x="391" y="0"/>
                  </a:lnTo>
                  <a:lnTo>
                    <a:pt x="395" y="0"/>
                  </a:lnTo>
                  <a:lnTo>
                    <a:pt x="399" y="0"/>
                  </a:lnTo>
                  <a:lnTo>
                    <a:pt x="403" y="0"/>
                  </a:lnTo>
                  <a:lnTo>
                    <a:pt x="407" y="0"/>
                  </a:lnTo>
                  <a:lnTo>
                    <a:pt x="411" y="0"/>
                  </a:lnTo>
                  <a:lnTo>
                    <a:pt x="415" y="0"/>
                  </a:lnTo>
                  <a:lnTo>
                    <a:pt x="419" y="0"/>
                  </a:lnTo>
                  <a:lnTo>
                    <a:pt x="422" y="0"/>
                  </a:lnTo>
                  <a:lnTo>
                    <a:pt x="426" y="0"/>
                  </a:lnTo>
                  <a:lnTo>
                    <a:pt x="430" y="0"/>
                  </a:lnTo>
                  <a:lnTo>
                    <a:pt x="434" y="0"/>
                  </a:lnTo>
                  <a:lnTo>
                    <a:pt x="438" y="0"/>
                  </a:lnTo>
                  <a:lnTo>
                    <a:pt x="442" y="0"/>
                  </a:lnTo>
                  <a:lnTo>
                    <a:pt x="446" y="0"/>
                  </a:lnTo>
                  <a:lnTo>
                    <a:pt x="450" y="0"/>
                  </a:lnTo>
                  <a:lnTo>
                    <a:pt x="454" y="0"/>
                  </a:lnTo>
                  <a:lnTo>
                    <a:pt x="458" y="0"/>
                  </a:lnTo>
                  <a:lnTo>
                    <a:pt x="462" y="0"/>
                  </a:lnTo>
                  <a:lnTo>
                    <a:pt x="465" y="0"/>
                  </a:lnTo>
                  <a:lnTo>
                    <a:pt x="469" y="0"/>
                  </a:lnTo>
                  <a:lnTo>
                    <a:pt x="473" y="0"/>
                  </a:lnTo>
                  <a:lnTo>
                    <a:pt x="477" y="0"/>
                  </a:lnTo>
                  <a:lnTo>
                    <a:pt x="481" y="0"/>
                  </a:lnTo>
                  <a:lnTo>
                    <a:pt x="485" y="0"/>
                  </a:lnTo>
                  <a:lnTo>
                    <a:pt x="489" y="0"/>
                  </a:lnTo>
                  <a:lnTo>
                    <a:pt x="493" y="0"/>
                  </a:lnTo>
                  <a:lnTo>
                    <a:pt x="497" y="0"/>
                  </a:lnTo>
                </a:path>
              </a:pathLst>
            </a:custGeom>
            <a:noFill/>
            <a:ln w="0">
              <a:solidFill>
                <a:srgbClr val="FF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6512" name="Freeform 320"/>
            <p:cNvSpPr>
              <a:spLocks/>
            </p:cNvSpPr>
            <p:nvPr/>
          </p:nvSpPr>
          <p:spPr bwMode="auto">
            <a:xfrm>
              <a:off x="7383728" y="3316284"/>
              <a:ext cx="492369" cy="1466"/>
            </a:xfrm>
            <a:custGeom>
              <a:avLst/>
              <a:gdLst/>
              <a:ahLst/>
              <a:cxnLst>
                <a:cxn ang="0">
                  <a:pos x="4" y="0"/>
                </a:cxn>
                <a:cxn ang="0">
                  <a:pos x="12" y="0"/>
                </a:cxn>
                <a:cxn ang="0">
                  <a:pos x="19" y="0"/>
                </a:cxn>
                <a:cxn ang="0">
                  <a:pos x="27" y="0"/>
                </a:cxn>
                <a:cxn ang="0">
                  <a:pos x="35" y="0"/>
                </a:cxn>
                <a:cxn ang="0">
                  <a:pos x="43" y="0"/>
                </a:cxn>
                <a:cxn ang="0">
                  <a:pos x="51" y="0"/>
                </a:cxn>
                <a:cxn ang="0">
                  <a:pos x="58" y="0"/>
                </a:cxn>
                <a:cxn ang="0">
                  <a:pos x="66" y="0"/>
                </a:cxn>
                <a:cxn ang="0">
                  <a:pos x="74" y="0"/>
                </a:cxn>
                <a:cxn ang="0">
                  <a:pos x="82" y="0"/>
                </a:cxn>
                <a:cxn ang="0">
                  <a:pos x="90" y="0"/>
                </a:cxn>
                <a:cxn ang="0">
                  <a:pos x="98" y="0"/>
                </a:cxn>
                <a:cxn ang="0">
                  <a:pos x="105" y="0"/>
                </a:cxn>
                <a:cxn ang="0">
                  <a:pos x="113" y="0"/>
                </a:cxn>
                <a:cxn ang="0">
                  <a:pos x="121" y="0"/>
                </a:cxn>
                <a:cxn ang="0">
                  <a:pos x="129" y="0"/>
                </a:cxn>
                <a:cxn ang="0">
                  <a:pos x="137" y="0"/>
                </a:cxn>
                <a:cxn ang="0">
                  <a:pos x="145" y="0"/>
                </a:cxn>
                <a:cxn ang="0">
                  <a:pos x="152" y="0"/>
                </a:cxn>
                <a:cxn ang="0">
                  <a:pos x="160" y="0"/>
                </a:cxn>
                <a:cxn ang="0">
                  <a:pos x="168" y="0"/>
                </a:cxn>
                <a:cxn ang="0">
                  <a:pos x="176" y="0"/>
                </a:cxn>
                <a:cxn ang="0">
                  <a:pos x="184" y="0"/>
                </a:cxn>
                <a:cxn ang="0">
                  <a:pos x="191" y="0"/>
                </a:cxn>
                <a:cxn ang="0">
                  <a:pos x="199" y="0"/>
                </a:cxn>
                <a:cxn ang="0">
                  <a:pos x="207" y="0"/>
                </a:cxn>
                <a:cxn ang="0">
                  <a:pos x="215" y="0"/>
                </a:cxn>
                <a:cxn ang="0">
                  <a:pos x="223" y="0"/>
                </a:cxn>
                <a:cxn ang="0">
                  <a:pos x="231" y="0"/>
                </a:cxn>
                <a:cxn ang="0">
                  <a:pos x="238" y="0"/>
                </a:cxn>
                <a:cxn ang="0">
                  <a:pos x="246" y="0"/>
                </a:cxn>
                <a:cxn ang="0">
                  <a:pos x="254" y="0"/>
                </a:cxn>
                <a:cxn ang="0">
                  <a:pos x="262" y="0"/>
                </a:cxn>
                <a:cxn ang="0">
                  <a:pos x="270" y="0"/>
                </a:cxn>
                <a:cxn ang="0">
                  <a:pos x="278" y="0"/>
                </a:cxn>
                <a:cxn ang="0">
                  <a:pos x="285" y="0"/>
                </a:cxn>
                <a:cxn ang="0">
                  <a:pos x="293" y="0"/>
                </a:cxn>
                <a:cxn ang="0">
                  <a:pos x="301" y="0"/>
                </a:cxn>
                <a:cxn ang="0">
                  <a:pos x="309" y="0"/>
                </a:cxn>
                <a:cxn ang="0">
                  <a:pos x="317" y="0"/>
                </a:cxn>
                <a:cxn ang="0">
                  <a:pos x="325" y="0"/>
                </a:cxn>
                <a:cxn ang="0">
                  <a:pos x="332" y="0"/>
                </a:cxn>
              </a:cxnLst>
              <a:rect l="0" t="0" r="r" b="b"/>
              <a:pathLst>
                <a:path w="336">
                  <a:moveTo>
                    <a:pt x="0" y="0"/>
                  </a:moveTo>
                  <a:lnTo>
                    <a:pt x="4" y="0"/>
                  </a:lnTo>
                  <a:lnTo>
                    <a:pt x="8" y="0"/>
                  </a:lnTo>
                  <a:lnTo>
                    <a:pt x="12" y="0"/>
                  </a:lnTo>
                  <a:lnTo>
                    <a:pt x="15" y="0"/>
                  </a:lnTo>
                  <a:lnTo>
                    <a:pt x="19" y="0"/>
                  </a:lnTo>
                  <a:lnTo>
                    <a:pt x="23" y="0"/>
                  </a:lnTo>
                  <a:lnTo>
                    <a:pt x="27" y="0"/>
                  </a:lnTo>
                  <a:lnTo>
                    <a:pt x="31" y="0"/>
                  </a:lnTo>
                  <a:lnTo>
                    <a:pt x="35" y="0"/>
                  </a:lnTo>
                  <a:lnTo>
                    <a:pt x="39" y="0"/>
                  </a:lnTo>
                  <a:lnTo>
                    <a:pt x="43" y="0"/>
                  </a:lnTo>
                  <a:lnTo>
                    <a:pt x="47" y="0"/>
                  </a:lnTo>
                  <a:lnTo>
                    <a:pt x="51" y="0"/>
                  </a:lnTo>
                  <a:lnTo>
                    <a:pt x="55" y="0"/>
                  </a:lnTo>
                  <a:lnTo>
                    <a:pt x="58" y="0"/>
                  </a:lnTo>
                  <a:lnTo>
                    <a:pt x="62" y="0"/>
                  </a:lnTo>
                  <a:lnTo>
                    <a:pt x="66" y="0"/>
                  </a:lnTo>
                  <a:lnTo>
                    <a:pt x="70" y="0"/>
                  </a:lnTo>
                  <a:lnTo>
                    <a:pt x="74" y="0"/>
                  </a:lnTo>
                  <a:lnTo>
                    <a:pt x="78" y="0"/>
                  </a:lnTo>
                  <a:lnTo>
                    <a:pt x="82" y="0"/>
                  </a:lnTo>
                  <a:lnTo>
                    <a:pt x="86" y="0"/>
                  </a:lnTo>
                  <a:lnTo>
                    <a:pt x="90" y="0"/>
                  </a:lnTo>
                  <a:lnTo>
                    <a:pt x="94" y="0"/>
                  </a:lnTo>
                  <a:lnTo>
                    <a:pt x="98" y="0"/>
                  </a:lnTo>
                  <a:lnTo>
                    <a:pt x="102" y="0"/>
                  </a:lnTo>
                  <a:lnTo>
                    <a:pt x="105" y="0"/>
                  </a:lnTo>
                  <a:lnTo>
                    <a:pt x="109" y="0"/>
                  </a:lnTo>
                  <a:lnTo>
                    <a:pt x="113" y="0"/>
                  </a:lnTo>
                  <a:lnTo>
                    <a:pt x="117" y="0"/>
                  </a:lnTo>
                  <a:lnTo>
                    <a:pt x="121" y="0"/>
                  </a:lnTo>
                  <a:lnTo>
                    <a:pt x="125" y="0"/>
                  </a:lnTo>
                  <a:lnTo>
                    <a:pt x="129" y="0"/>
                  </a:lnTo>
                  <a:lnTo>
                    <a:pt x="133" y="0"/>
                  </a:lnTo>
                  <a:lnTo>
                    <a:pt x="137" y="0"/>
                  </a:lnTo>
                  <a:lnTo>
                    <a:pt x="141" y="0"/>
                  </a:lnTo>
                  <a:lnTo>
                    <a:pt x="145" y="0"/>
                  </a:lnTo>
                  <a:lnTo>
                    <a:pt x="148" y="0"/>
                  </a:lnTo>
                  <a:lnTo>
                    <a:pt x="152" y="0"/>
                  </a:lnTo>
                  <a:lnTo>
                    <a:pt x="156" y="0"/>
                  </a:lnTo>
                  <a:lnTo>
                    <a:pt x="160" y="0"/>
                  </a:lnTo>
                  <a:lnTo>
                    <a:pt x="164" y="0"/>
                  </a:lnTo>
                  <a:lnTo>
                    <a:pt x="168" y="0"/>
                  </a:lnTo>
                  <a:lnTo>
                    <a:pt x="172" y="0"/>
                  </a:lnTo>
                  <a:lnTo>
                    <a:pt x="176" y="0"/>
                  </a:lnTo>
                  <a:lnTo>
                    <a:pt x="180" y="0"/>
                  </a:lnTo>
                  <a:lnTo>
                    <a:pt x="184" y="0"/>
                  </a:lnTo>
                  <a:lnTo>
                    <a:pt x="188" y="0"/>
                  </a:lnTo>
                  <a:lnTo>
                    <a:pt x="191" y="0"/>
                  </a:lnTo>
                  <a:lnTo>
                    <a:pt x="195" y="0"/>
                  </a:lnTo>
                  <a:lnTo>
                    <a:pt x="199" y="0"/>
                  </a:lnTo>
                  <a:lnTo>
                    <a:pt x="203" y="0"/>
                  </a:lnTo>
                  <a:lnTo>
                    <a:pt x="207" y="0"/>
                  </a:lnTo>
                  <a:lnTo>
                    <a:pt x="211" y="0"/>
                  </a:lnTo>
                  <a:lnTo>
                    <a:pt x="215" y="0"/>
                  </a:lnTo>
                  <a:lnTo>
                    <a:pt x="219" y="0"/>
                  </a:lnTo>
                  <a:lnTo>
                    <a:pt x="223" y="0"/>
                  </a:lnTo>
                  <a:lnTo>
                    <a:pt x="227" y="0"/>
                  </a:lnTo>
                  <a:lnTo>
                    <a:pt x="231" y="0"/>
                  </a:lnTo>
                  <a:lnTo>
                    <a:pt x="235" y="0"/>
                  </a:lnTo>
                  <a:lnTo>
                    <a:pt x="238" y="0"/>
                  </a:lnTo>
                  <a:lnTo>
                    <a:pt x="242" y="0"/>
                  </a:lnTo>
                  <a:lnTo>
                    <a:pt x="246" y="0"/>
                  </a:lnTo>
                  <a:lnTo>
                    <a:pt x="250" y="0"/>
                  </a:lnTo>
                  <a:lnTo>
                    <a:pt x="254" y="0"/>
                  </a:lnTo>
                  <a:lnTo>
                    <a:pt x="258" y="0"/>
                  </a:lnTo>
                  <a:lnTo>
                    <a:pt x="262" y="0"/>
                  </a:lnTo>
                  <a:lnTo>
                    <a:pt x="266" y="0"/>
                  </a:lnTo>
                  <a:lnTo>
                    <a:pt x="270" y="0"/>
                  </a:lnTo>
                  <a:lnTo>
                    <a:pt x="274" y="0"/>
                  </a:lnTo>
                  <a:lnTo>
                    <a:pt x="278" y="0"/>
                  </a:lnTo>
                  <a:lnTo>
                    <a:pt x="281" y="0"/>
                  </a:lnTo>
                  <a:lnTo>
                    <a:pt x="285" y="0"/>
                  </a:lnTo>
                  <a:lnTo>
                    <a:pt x="289" y="0"/>
                  </a:lnTo>
                  <a:lnTo>
                    <a:pt x="293" y="0"/>
                  </a:lnTo>
                  <a:lnTo>
                    <a:pt x="297" y="0"/>
                  </a:lnTo>
                  <a:lnTo>
                    <a:pt x="301" y="0"/>
                  </a:lnTo>
                  <a:lnTo>
                    <a:pt x="305" y="0"/>
                  </a:lnTo>
                  <a:lnTo>
                    <a:pt x="309" y="0"/>
                  </a:lnTo>
                  <a:lnTo>
                    <a:pt x="313" y="0"/>
                  </a:lnTo>
                  <a:lnTo>
                    <a:pt x="317" y="0"/>
                  </a:lnTo>
                  <a:lnTo>
                    <a:pt x="321" y="0"/>
                  </a:lnTo>
                  <a:lnTo>
                    <a:pt x="325" y="0"/>
                  </a:lnTo>
                  <a:lnTo>
                    <a:pt x="328" y="0"/>
                  </a:lnTo>
                  <a:lnTo>
                    <a:pt x="332" y="0"/>
                  </a:lnTo>
                  <a:lnTo>
                    <a:pt x="336" y="0"/>
                  </a:lnTo>
                </a:path>
              </a:pathLst>
            </a:custGeom>
            <a:noFill/>
            <a:ln w="0">
              <a:solidFill>
                <a:srgbClr val="FF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6513" name="Freeform 321"/>
            <p:cNvSpPr>
              <a:spLocks/>
            </p:cNvSpPr>
            <p:nvPr/>
          </p:nvSpPr>
          <p:spPr bwMode="auto">
            <a:xfrm>
              <a:off x="4470544" y="3316284"/>
              <a:ext cx="728297" cy="1466"/>
            </a:xfrm>
            <a:custGeom>
              <a:avLst/>
              <a:gdLst/>
              <a:ahLst/>
              <a:cxnLst>
                <a:cxn ang="0">
                  <a:pos x="8" y="0"/>
                </a:cxn>
                <a:cxn ang="0">
                  <a:pos x="20" y="0"/>
                </a:cxn>
                <a:cxn ang="0">
                  <a:pos x="32" y="0"/>
                </a:cxn>
                <a:cxn ang="0">
                  <a:pos x="43" y="0"/>
                </a:cxn>
                <a:cxn ang="0">
                  <a:pos x="55" y="0"/>
                </a:cxn>
                <a:cxn ang="0">
                  <a:pos x="67" y="0"/>
                </a:cxn>
                <a:cxn ang="0">
                  <a:pos x="78" y="0"/>
                </a:cxn>
                <a:cxn ang="0">
                  <a:pos x="90" y="0"/>
                </a:cxn>
                <a:cxn ang="0">
                  <a:pos x="102" y="0"/>
                </a:cxn>
                <a:cxn ang="0">
                  <a:pos x="114" y="0"/>
                </a:cxn>
                <a:cxn ang="0">
                  <a:pos x="125" y="0"/>
                </a:cxn>
                <a:cxn ang="0">
                  <a:pos x="137" y="0"/>
                </a:cxn>
                <a:cxn ang="0">
                  <a:pos x="149" y="0"/>
                </a:cxn>
                <a:cxn ang="0">
                  <a:pos x="161" y="0"/>
                </a:cxn>
                <a:cxn ang="0">
                  <a:pos x="172" y="0"/>
                </a:cxn>
                <a:cxn ang="0">
                  <a:pos x="184" y="0"/>
                </a:cxn>
                <a:cxn ang="0">
                  <a:pos x="196" y="0"/>
                </a:cxn>
                <a:cxn ang="0">
                  <a:pos x="208" y="0"/>
                </a:cxn>
                <a:cxn ang="0">
                  <a:pos x="219" y="0"/>
                </a:cxn>
                <a:cxn ang="0">
                  <a:pos x="231" y="0"/>
                </a:cxn>
                <a:cxn ang="0">
                  <a:pos x="243" y="0"/>
                </a:cxn>
                <a:cxn ang="0">
                  <a:pos x="255" y="0"/>
                </a:cxn>
                <a:cxn ang="0">
                  <a:pos x="266" y="0"/>
                </a:cxn>
                <a:cxn ang="0">
                  <a:pos x="278" y="0"/>
                </a:cxn>
                <a:cxn ang="0">
                  <a:pos x="290" y="0"/>
                </a:cxn>
                <a:cxn ang="0">
                  <a:pos x="302" y="0"/>
                </a:cxn>
                <a:cxn ang="0">
                  <a:pos x="313" y="0"/>
                </a:cxn>
                <a:cxn ang="0">
                  <a:pos x="325" y="0"/>
                </a:cxn>
                <a:cxn ang="0">
                  <a:pos x="337" y="0"/>
                </a:cxn>
                <a:cxn ang="0">
                  <a:pos x="348" y="0"/>
                </a:cxn>
                <a:cxn ang="0">
                  <a:pos x="360" y="0"/>
                </a:cxn>
                <a:cxn ang="0">
                  <a:pos x="372" y="0"/>
                </a:cxn>
                <a:cxn ang="0">
                  <a:pos x="384" y="0"/>
                </a:cxn>
                <a:cxn ang="0">
                  <a:pos x="395" y="0"/>
                </a:cxn>
                <a:cxn ang="0">
                  <a:pos x="407" y="0"/>
                </a:cxn>
                <a:cxn ang="0">
                  <a:pos x="419" y="0"/>
                </a:cxn>
                <a:cxn ang="0">
                  <a:pos x="431" y="0"/>
                </a:cxn>
                <a:cxn ang="0">
                  <a:pos x="442" y="0"/>
                </a:cxn>
                <a:cxn ang="0">
                  <a:pos x="454" y="0"/>
                </a:cxn>
                <a:cxn ang="0">
                  <a:pos x="466" y="0"/>
                </a:cxn>
                <a:cxn ang="0">
                  <a:pos x="478" y="0"/>
                </a:cxn>
                <a:cxn ang="0">
                  <a:pos x="489" y="0"/>
                </a:cxn>
              </a:cxnLst>
              <a:rect l="0" t="0" r="r" b="b"/>
              <a:pathLst>
                <a:path w="497">
                  <a:moveTo>
                    <a:pt x="0" y="0"/>
                  </a:moveTo>
                  <a:lnTo>
                    <a:pt x="4" y="0"/>
                  </a:lnTo>
                  <a:lnTo>
                    <a:pt x="8" y="0"/>
                  </a:lnTo>
                  <a:lnTo>
                    <a:pt x="12" y="0"/>
                  </a:lnTo>
                  <a:lnTo>
                    <a:pt x="16" y="0"/>
                  </a:lnTo>
                  <a:lnTo>
                    <a:pt x="20" y="0"/>
                  </a:lnTo>
                  <a:lnTo>
                    <a:pt x="24" y="0"/>
                  </a:lnTo>
                  <a:lnTo>
                    <a:pt x="28" y="0"/>
                  </a:lnTo>
                  <a:lnTo>
                    <a:pt x="32" y="0"/>
                  </a:lnTo>
                  <a:lnTo>
                    <a:pt x="35" y="0"/>
                  </a:lnTo>
                  <a:lnTo>
                    <a:pt x="39" y="0"/>
                  </a:lnTo>
                  <a:lnTo>
                    <a:pt x="43" y="0"/>
                  </a:lnTo>
                  <a:lnTo>
                    <a:pt x="47" y="0"/>
                  </a:lnTo>
                  <a:lnTo>
                    <a:pt x="51" y="0"/>
                  </a:lnTo>
                  <a:lnTo>
                    <a:pt x="55" y="0"/>
                  </a:lnTo>
                  <a:lnTo>
                    <a:pt x="59" y="0"/>
                  </a:lnTo>
                  <a:lnTo>
                    <a:pt x="63" y="0"/>
                  </a:lnTo>
                  <a:lnTo>
                    <a:pt x="67" y="0"/>
                  </a:lnTo>
                  <a:lnTo>
                    <a:pt x="71" y="0"/>
                  </a:lnTo>
                  <a:lnTo>
                    <a:pt x="75" y="0"/>
                  </a:lnTo>
                  <a:lnTo>
                    <a:pt x="78" y="0"/>
                  </a:lnTo>
                  <a:lnTo>
                    <a:pt x="82" y="0"/>
                  </a:lnTo>
                  <a:lnTo>
                    <a:pt x="86" y="0"/>
                  </a:lnTo>
                  <a:lnTo>
                    <a:pt x="90" y="0"/>
                  </a:lnTo>
                  <a:lnTo>
                    <a:pt x="94" y="0"/>
                  </a:lnTo>
                  <a:lnTo>
                    <a:pt x="98" y="0"/>
                  </a:lnTo>
                  <a:lnTo>
                    <a:pt x="102" y="0"/>
                  </a:lnTo>
                  <a:lnTo>
                    <a:pt x="106" y="0"/>
                  </a:lnTo>
                  <a:lnTo>
                    <a:pt x="110" y="0"/>
                  </a:lnTo>
                  <a:lnTo>
                    <a:pt x="114" y="0"/>
                  </a:lnTo>
                  <a:lnTo>
                    <a:pt x="118" y="0"/>
                  </a:lnTo>
                  <a:lnTo>
                    <a:pt x="122" y="0"/>
                  </a:lnTo>
                  <a:lnTo>
                    <a:pt x="125" y="0"/>
                  </a:lnTo>
                  <a:lnTo>
                    <a:pt x="129" y="0"/>
                  </a:lnTo>
                  <a:lnTo>
                    <a:pt x="133" y="0"/>
                  </a:lnTo>
                  <a:lnTo>
                    <a:pt x="137" y="0"/>
                  </a:lnTo>
                  <a:lnTo>
                    <a:pt x="141" y="0"/>
                  </a:lnTo>
                  <a:lnTo>
                    <a:pt x="145" y="0"/>
                  </a:lnTo>
                  <a:lnTo>
                    <a:pt x="149" y="0"/>
                  </a:lnTo>
                  <a:lnTo>
                    <a:pt x="153" y="0"/>
                  </a:lnTo>
                  <a:lnTo>
                    <a:pt x="157" y="0"/>
                  </a:lnTo>
                  <a:lnTo>
                    <a:pt x="161" y="0"/>
                  </a:lnTo>
                  <a:lnTo>
                    <a:pt x="165" y="0"/>
                  </a:lnTo>
                  <a:lnTo>
                    <a:pt x="168" y="0"/>
                  </a:lnTo>
                  <a:lnTo>
                    <a:pt x="172" y="0"/>
                  </a:lnTo>
                  <a:lnTo>
                    <a:pt x="176" y="0"/>
                  </a:lnTo>
                  <a:lnTo>
                    <a:pt x="180" y="0"/>
                  </a:lnTo>
                  <a:lnTo>
                    <a:pt x="184" y="0"/>
                  </a:lnTo>
                  <a:lnTo>
                    <a:pt x="188" y="0"/>
                  </a:lnTo>
                  <a:lnTo>
                    <a:pt x="192" y="0"/>
                  </a:lnTo>
                  <a:lnTo>
                    <a:pt x="196" y="0"/>
                  </a:lnTo>
                  <a:lnTo>
                    <a:pt x="200" y="0"/>
                  </a:lnTo>
                  <a:lnTo>
                    <a:pt x="204" y="0"/>
                  </a:lnTo>
                  <a:lnTo>
                    <a:pt x="208" y="0"/>
                  </a:lnTo>
                  <a:lnTo>
                    <a:pt x="212" y="0"/>
                  </a:lnTo>
                  <a:lnTo>
                    <a:pt x="215" y="0"/>
                  </a:lnTo>
                  <a:lnTo>
                    <a:pt x="219" y="0"/>
                  </a:lnTo>
                  <a:lnTo>
                    <a:pt x="223" y="0"/>
                  </a:lnTo>
                  <a:lnTo>
                    <a:pt x="227" y="0"/>
                  </a:lnTo>
                  <a:lnTo>
                    <a:pt x="231" y="0"/>
                  </a:lnTo>
                  <a:lnTo>
                    <a:pt x="235" y="0"/>
                  </a:lnTo>
                  <a:lnTo>
                    <a:pt x="239" y="0"/>
                  </a:lnTo>
                  <a:lnTo>
                    <a:pt x="243" y="0"/>
                  </a:lnTo>
                  <a:lnTo>
                    <a:pt x="247" y="0"/>
                  </a:lnTo>
                  <a:lnTo>
                    <a:pt x="251" y="0"/>
                  </a:lnTo>
                  <a:lnTo>
                    <a:pt x="255" y="0"/>
                  </a:lnTo>
                  <a:lnTo>
                    <a:pt x="258" y="0"/>
                  </a:lnTo>
                  <a:lnTo>
                    <a:pt x="262" y="0"/>
                  </a:lnTo>
                  <a:lnTo>
                    <a:pt x="266" y="0"/>
                  </a:lnTo>
                  <a:lnTo>
                    <a:pt x="270" y="0"/>
                  </a:lnTo>
                  <a:lnTo>
                    <a:pt x="274" y="0"/>
                  </a:lnTo>
                  <a:lnTo>
                    <a:pt x="278" y="0"/>
                  </a:lnTo>
                  <a:lnTo>
                    <a:pt x="282" y="0"/>
                  </a:lnTo>
                  <a:lnTo>
                    <a:pt x="286" y="0"/>
                  </a:lnTo>
                  <a:lnTo>
                    <a:pt x="290" y="0"/>
                  </a:lnTo>
                  <a:lnTo>
                    <a:pt x="294" y="0"/>
                  </a:lnTo>
                  <a:lnTo>
                    <a:pt x="298" y="0"/>
                  </a:lnTo>
                  <a:lnTo>
                    <a:pt x="302" y="0"/>
                  </a:lnTo>
                  <a:lnTo>
                    <a:pt x="305" y="0"/>
                  </a:lnTo>
                  <a:lnTo>
                    <a:pt x="309" y="0"/>
                  </a:lnTo>
                  <a:lnTo>
                    <a:pt x="313" y="0"/>
                  </a:lnTo>
                  <a:lnTo>
                    <a:pt x="317" y="0"/>
                  </a:lnTo>
                  <a:lnTo>
                    <a:pt x="321" y="0"/>
                  </a:lnTo>
                  <a:lnTo>
                    <a:pt x="325" y="0"/>
                  </a:lnTo>
                  <a:lnTo>
                    <a:pt x="329" y="0"/>
                  </a:lnTo>
                  <a:lnTo>
                    <a:pt x="333" y="0"/>
                  </a:lnTo>
                  <a:lnTo>
                    <a:pt x="337" y="0"/>
                  </a:lnTo>
                  <a:lnTo>
                    <a:pt x="341" y="0"/>
                  </a:lnTo>
                  <a:lnTo>
                    <a:pt x="345" y="0"/>
                  </a:lnTo>
                  <a:lnTo>
                    <a:pt x="348" y="0"/>
                  </a:lnTo>
                  <a:lnTo>
                    <a:pt x="352" y="0"/>
                  </a:lnTo>
                  <a:lnTo>
                    <a:pt x="356" y="0"/>
                  </a:lnTo>
                  <a:lnTo>
                    <a:pt x="360" y="0"/>
                  </a:lnTo>
                  <a:lnTo>
                    <a:pt x="364" y="0"/>
                  </a:lnTo>
                  <a:lnTo>
                    <a:pt x="368" y="0"/>
                  </a:lnTo>
                  <a:lnTo>
                    <a:pt x="372" y="0"/>
                  </a:lnTo>
                  <a:lnTo>
                    <a:pt x="376" y="0"/>
                  </a:lnTo>
                  <a:lnTo>
                    <a:pt x="380" y="0"/>
                  </a:lnTo>
                  <a:lnTo>
                    <a:pt x="384" y="0"/>
                  </a:lnTo>
                  <a:lnTo>
                    <a:pt x="388" y="0"/>
                  </a:lnTo>
                  <a:lnTo>
                    <a:pt x="391" y="0"/>
                  </a:lnTo>
                  <a:lnTo>
                    <a:pt x="395" y="0"/>
                  </a:lnTo>
                  <a:lnTo>
                    <a:pt x="399" y="0"/>
                  </a:lnTo>
                  <a:lnTo>
                    <a:pt x="403" y="0"/>
                  </a:lnTo>
                  <a:lnTo>
                    <a:pt x="407" y="0"/>
                  </a:lnTo>
                  <a:lnTo>
                    <a:pt x="411" y="0"/>
                  </a:lnTo>
                  <a:lnTo>
                    <a:pt x="415" y="0"/>
                  </a:lnTo>
                  <a:lnTo>
                    <a:pt x="419" y="0"/>
                  </a:lnTo>
                  <a:lnTo>
                    <a:pt x="423" y="0"/>
                  </a:lnTo>
                  <a:lnTo>
                    <a:pt x="427" y="0"/>
                  </a:lnTo>
                  <a:lnTo>
                    <a:pt x="431" y="0"/>
                  </a:lnTo>
                  <a:lnTo>
                    <a:pt x="435" y="0"/>
                  </a:lnTo>
                  <a:lnTo>
                    <a:pt x="438" y="0"/>
                  </a:lnTo>
                  <a:lnTo>
                    <a:pt x="442" y="0"/>
                  </a:lnTo>
                  <a:lnTo>
                    <a:pt x="446" y="0"/>
                  </a:lnTo>
                  <a:lnTo>
                    <a:pt x="450" y="0"/>
                  </a:lnTo>
                  <a:lnTo>
                    <a:pt x="454" y="0"/>
                  </a:lnTo>
                  <a:lnTo>
                    <a:pt x="458" y="0"/>
                  </a:lnTo>
                  <a:lnTo>
                    <a:pt x="462" y="0"/>
                  </a:lnTo>
                  <a:lnTo>
                    <a:pt x="466" y="0"/>
                  </a:lnTo>
                  <a:lnTo>
                    <a:pt x="470" y="0"/>
                  </a:lnTo>
                  <a:lnTo>
                    <a:pt x="474" y="0"/>
                  </a:lnTo>
                  <a:lnTo>
                    <a:pt x="478" y="0"/>
                  </a:lnTo>
                  <a:lnTo>
                    <a:pt x="481" y="0"/>
                  </a:lnTo>
                  <a:lnTo>
                    <a:pt x="485" y="0"/>
                  </a:lnTo>
                  <a:lnTo>
                    <a:pt x="489" y="0"/>
                  </a:lnTo>
                  <a:lnTo>
                    <a:pt x="493" y="0"/>
                  </a:lnTo>
                  <a:lnTo>
                    <a:pt x="497" y="0"/>
                  </a:lnTo>
                </a:path>
              </a:pathLst>
            </a:custGeom>
            <a:noFill/>
            <a:ln w="0">
              <a:solidFill>
                <a:srgbClr val="00BFBF"/>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6514" name="Freeform 322"/>
            <p:cNvSpPr>
              <a:spLocks/>
            </p:cNvSpPr>
            <p:nvPr/>
          </p:nvSpPr>
          <p:spPr bwMode="auto">
            <a:xfrm>
              <a:off x="5198837" y="3316284"/>
              <a:ext cx="728297" cy="1466"/>
            </a:xfrm>
            <a:custGeom>
              <a:avLst/>
              <a:gdLst/>
              <a:ahLst/>
              <a:cxnLst>
                <a:cxn ang="0">
                  <a:pos x="8" y="0"/>
                </a:cxn>
                <a:cxn ang="0">
                  <a:pos x="20" y="0"/>
                </a:cxn>
                <a:cxn ang="0">
                  <a:pos x="31" y="0"/>
                </a:cxn>
                <a:cxn ang="0">
                  <a:pos x="43" y="0"/>
                </a:cxn>
                <a:cxn ang="0">
                  <a:pos x="55" y="0"/>
                </a:cxn>
                <a:cxn ang="0">
                  <a:pos x="67" y="0"/>
                </a:cxn>
                <a:cxn ang="0">
                  <a:pos x="78" y="0"/>
                </a:cxn>
                <a:cxn ang="0">
                  <a:pos x="90" y="0"/>
                </a:cxn>
                <a:cxn ang="0">
                  <a:pos x="102" y="0"/>
                </a:cxn>
                <a:cxn ang="0">
                  <a:pos x="114" y="0"/>
                </a:cxn>
                <a:cxn ang="0">
                  <a:pos x="125" y="0"/>
                </a:cxn>
                <a:cxn ang="0">
                  <a:pos x="137" y="0"/>
                </a:cxn>
                <a:cxn ang="0">
                  <a:pos x="149" y="0"/>
                </a:cxn>
                <a:cxn ang="0">
                  <a:pos x="161" y="0"/>
                </a:cxn>
                <a:cxn ang="0">
                  <a:pos x="172" y="0"/>
                </a:cxn>
                <a:cxn ang="0">
                  <a:pos x="184" y="0"/>
                </a:cxn>
                <a:cxn ang="0">
                  <a:pos x="196" y="0"/>
                </a:cxn>
                <a:cxn ang="0">
                  <a:pos x="207" y="0"/>
                </a:cxn>
                <a:cxn ang="0">
                  <a:pos x="219" y="0"/>
                </a:cxn>
                <a:cxn ang="0">
                  <a:pos x="231" y="0"/>
                </a:cxn>
                <a:cxn ang="0">
                  <a:pos x="243" y="0"/>
                </a:cxn>
                <a:cxn ang="0">
                  <a:pos x="254" y="0"/>
                </a:cxn>
                <a:cxn ang="0">
                  <a:pos x="266" y="0"/>
                </a:cxn>
                <a:cxn ang="0">
                  <a:pos x="278" y="0"/>
                </a:cxn>
                <a:cxn ang="0">
                  <a:pos x="290" y="0"/>
                </a:cxn>
                <a:cxn ang="0">
                  <a:pos x="301" y="0"/>
                </a:cxn>
                <a:cxn ang="0">
                  <a:pos x="313" y="0"/>
                </a:cxn>
                <a:cxn ang="0">
                  <a:pos x="325" y="0"/>
                </a:cxn>
                <a:cxn ang="0">
                  <a:pos x="337" y="0"/>
                </a:cxn>
                <a:cxn ang="0">
                  <a:pos x="348" y="0"/>
                </a:cxn>
                <a:cxn ang="0">
                  <a:pos x="360" y="0"/>
                </a:cxn>
                <a:cxn ang="0">
                  <a:pos x="372" y="0"/>
                </a:cxn>
                <a:cxn ang="0">
                  <a:pos x="384" y="0"/>
                </a:cxn>
                <a:cxn ang="0">
                  <a:pos x="395" y="0"/>
                </a:cxn>
                <a:cxn ang="0">
                  <a:pos x="407" y="0"/>
                </a:cxn>
                <a:cxn ang="0">
                  <a:pos x="419" y="0"/>
                </a:cxn>
                <a:cxn ang="0">
                  <a:pos x="430" y="0"/>
                </a:cxn>
                <a:cxn ang="0">
                  <a:pos x="442" y="0"/>
                </a:cxn>
                <a:cxn ang="0">
                  <a:pos x="454" y="0"/>
                </a:cxn>
                <a:cxn ang="0">
                  <a:pos x="466" y="0"/>
                </a:cxn>
                <a:cxn ang="0">
                  <a:pos x="477" y="0"/>
                </a:cxn>
                <a:cxn ang="0">
                  <a:pos x="489" y="0"/>
                </a:cxn>
              </a:cxnLst>
              <a:rect l="0" t="0" r="r" b="b"/>
              <a:pathLst>
                <a:path w="497">
                  <a:moveTo>
                    <a:pt x="0" y="0"/>
                  </a:moveTo>
                  <a:lnTo>
                    <a:pt x="4" y="0"/>
                  </a:lnTo>
                  <a:lnTo>
                    <a:pt x="8" y="0"/>
                  </a:lnTo>
                  <a:lnTo>
                    <a:pt x="12" y="0"/>
                  </a:lnTo>
                  <a:lnTo>
                    <a:pt x="16" y="0"/>
                  </a:lnTo>
                  <a:lnTo>
                    <a:pt x="20" y="0"/>
                  </a:lnTo>
                  <a:lnTo>
                    <a:pt x="24" y="0"/>
                  </a:lnTo>
                  <a:lnTo>
                    <a:pt x="28" y="0"/>
                  </a:lnTo>
                  <a:lnTo>
                    <a:pt x="31" y="0"/>
                  </a:lnTo>
                  <a:lnTo>
                    <a:pt x="35" y="0"/>
                  </a:lnTo>
                  <a:lnTo>
                    <a:pt x="39" y="0"/>
                  </a:lnTo>
                  <a:lnTo>
                    <a:pt x="43" y="0"/>
                  </a:lnTo>
                  <a:lnTo>
                    <a:pt x="47" y="0"/>
                  </a:lnTo>
                  <a:lnTo>
                    <a:pt x="51" y="0"/>
                  </a:lnTo>
                  <a:lnTo>
                    <a:pt x="55" y="0"/>
                  </a:lnTo>
                  <a:lnTo>
                    <a:pt x="59" y="0"/>
                  </a:lnTo>
                  <a:lnTo>
                    <a:pt x="63" y="0"/>
                  </a:lnTo>
                  <a:lnTo>
                    <a:pt x="67" y="0"/>
                  </a:lnTo>
                  <a:lnTo>
                    <a:pt x="71" y="0"/>
                  </a:lnTo>
                  <a:lnTo>
                    <a:pt x="74" y="0"/>
                  </a:lnTo>
                  <a:lnTo>
                    <a:pt x="78" y="0"/>
                  </a:lnTo>
                  <a:lnTo>
                    <a:pt x="82" y="0"/>
                  </a:lnTo>
                  <a:lnTo>
                    <a:pt x="86" y="0"/>
                  </a:lnTo>
                  <a:lnTo>
                    <a:pt x="90" y="0"/>
                  </a:lnTo>
                  <a:lnTo>
                    <a:pt x="94" y="0"/>
                  </a:lnTo>
                  <a:lnTo>
                    <a:pt x="98" y="0"/>
                  </a:lnTo>
                  <a:lnTo>
                    <a:pt x="102" y="0"/>
                  </a:lnTo>
                  <a:lnTo>
                    <a:pt x="106" y="0"/>
                  </a:lnTo>
                  <a:lnTo>
                    <a:pt x="110" y="0"/>
                  </a:lnTo>
                  <a:lnTo>
                    <a:pt x="114" y="0"/>
                  </a:lnTo>
                  <a:lnTo>
                    <a:pt x="118" y="0"/>
                  </a:lnTo>
                  <a:lnTo>
                    <a:pt x="121" y="0"/>
                  </a:lnTo>
                  <a:lnTo>
                    <a:pt x="125" y="0"/>
                  </a:lnTo>
                  <a:lnTo>
                    <a:pt x="129" y="0"/>
                  </a:lnTo>
                  <a:lnTo>
                    <a:pt x="133" y="0"/>
                  </a:lnTo>
                  <a:lnTo>
                    <a:pt x="137" y="0"/>
                  </a:lnTo>
                  <a:lnTo>
                    <a:pt x="141" y="0"/>
                  </a:lnTo>
                  <a:lnTo>
                    <a:pt x="145" y="0"/>
                  </a:lnTo>
                  <a:lnTo>
                    <a:pt x="149" y="0"/>
                  </a:lnTo>
                  <a:lnTo>
                    <a:pt x="153" y="0"/>
                  </a:lnTo>
                  <a:lnTo>
                    <a:pt x="157" y="0"/>
                  </a:lnTo>
                  <a:lnTo>
                    <a:pt x="161" y="0"/>
                  </a:lnTo>
                  <a:lnTo>
                    <a:pt x="164" y="0"/>
                  </a:lnTo>
                  <a:lnTo>
                    <a:pt x="168" y="0"/>
                  </a:lnTo>
                  <a:lnTo>
                    <a:pt x="172" y="0"/>
                  </a:lnTo>
                  <a:lnTo>
                    <a:pt x="176" y="0"/>
                  </a:lnTo>
                  <a:lnTo>
                    <a:pt x="180" y="0"/>
                  </a:lnTo>
                  <a:lnTo>
                    <a:pt x="184" y="0"/>
                  </a:lnTo>
                  <a:lnTo>
                    <a:pt x="188" y="0"/>
                  </a:lnTo>
                  <a:lnTo>
                    <a:pt x="192" y="0"/>
                  </a:lnTo>
                  <a:lnTo>
                    <a:pt x="196" y="0"/>
                  </a:lnTo>
                  <a:lnTo>
                    <a:pt x="200" y="0"/>
                  </a:lnTo>
                  <a:lnTo>
                    <a:pt x="204" y="0"/>
                  </a:lnTo>
                  <a:lnTo>
                    <a:pt x="207" y="0"/>
                  </a:lnTo>
                  <a:lnTo>
                    <a:pt x="211" y="0"/>
                  </a:lnTo>
                  <a:lnTo>
                    <a:pt x="215" y="0"/>
                  </a:lnTo>
                  <a:lnTo>
                    <a:pt x="219" y="0"/>
                  </a:lnTo>
                  <a:lnTo>
                    <a:pt x="223" y="0"/>
                  </a:lnTo>
                  <a:lnTo>
                    <a:pt x="227" y="0"/>
                  </a:lnTo>
                  <a:lnTo>
                    <a:pt x="231" y="0"/>
                  </a:lnTo>
                  <a:lnTo>
                    <a:pt x="235" y="0"/>
                  </a:lnTo>
                  <a:lnTo>
                    <a:pt x="239" y="0"/>
                  </a:lnTo>
                  <a:lnTo>
                    <a:pt x="243" y="0"/>
                  </a:lnTo>
                  <a:lnTo>
                    <a:pt x="247" y="0"/>
                  </a:lnTo>
                  <a:lnTo>
                    <a:pt x="251" y="0"/>
                  </a:lnTo>
                  <a:lnTo>
                    <a:pt x="254" y="0"/>
                  </a:lnTo>
                  <a:lnTo>
                    <a:pt x="258" y="0"/>
                  </a:lnTo>
                  <a:lnTo>
                    <a:pt x="262" y="0"/>
                  </a:lnTo>
                  <a:lnTo>
                    <a:pt x="266" y="0"/>
                  </a:lnTo>
                  <a:lnTo>
                    <a:pt x="270" y="0"/>
                  </a:lnTo>
                  <a:lnTo>
                    <a:pt x="274" y="0"/>
                  </a:lnTo>
                  <a:lnTo>
                    <a:pt x="278" y="0"/>
                  </a:lnTo>
                  <a:lnTo>
                    <a:pt x="282" y="0"/>
                  </a:lnTo>
                  <a:lnTo>
                    <a:pt x="286" y="0"/>
                  </a:lnTo>
                  <a:lnTo>
                    <a:pt x="290" y="0"/>
                  </a:lnTo>
                  <a:lnTo>
                    <a:pt x="294" y="0"/>
                  </a:lnTo>
                  <a:lnTo>
                    <a:pt x="297" y="0"/>
                  </a:lnTo>
                  <a:lnTo>
                    <a:pt x="301" y="0"/>
                  </a:lnTo>
                  <a:lnTo>
                    <a:pt x="305" y="0"/>
                  </a:lnTo>
                  <a:lnTo>
                    <a:pt x="309" y="0"/>
                  </a:lnTo>
                  <a:lnTo>
                    <a:pt x="313" y="0"/>
                  </a:lnTo>
                  <a:lnTo>
                    <a:pt x="317" y="0"/>
                  </a:lnTo>
                  <a:lnTo>
                    <a:pt x="321" y="0"/>
                  </a:lnTo>
                  <a:lnTo>
                    <a:pt x="325" y="0"/>
                  </a:lnTo>
                  <a:lnTo>
                    <a:pt x="329" y="0"/>
                  </a:lnTo>
                  <a:lnTo>
                    <a:pt x="333" y="0"/>
                  </a:lnTo>
                  <a:lnTo>
                    <a:pt x="337" y="0"/>
                  </a:lnTo>
                  <a:lnTo>
                    <a:pt x="341" y="0"/>
                  </a:lnTo>
                  <a:lnTo>
                    <a:pt x="344" y="0"/>
                  </a:lnTo>
                  <a:lnTo>
                    <a:pt x="348" y="0"/>
                  </a:lnTo>
                  <a:lnTo>
                    <a:pt x="352" y="0"/>
                  </a:lnTo>
                  <a:lnTo>
                    <a:pt x="356" y="0"/>
                  </a:lnTo>
                  <a:lnTo>
                    <a:pt x="360" y="0"/>
                  </a:lnTo>
                  <a:lnTo>
                    <a:pt x="364" y="0"/>
                  </a:lnTo>
                  <a:lnTo>
                    <a:pt x="368" y="0"/>
                  </a:lnTo>
                  <a:lnTo>
                    <a:pt x="372" y="0"/>
                  </a:lnTo>
                  <a:lnTo>
                    <a:pt x="376" y="0"/>
                  </a:lnTo>
                  <a:lnTo>
                    <a:pt x="380" y="0"/>
                  </a:lnTo>
                  <a:lnTo>
                    <a:pt x="384" y="0"/>
                  </a:lnTo>
                  <a:lnTo>
                    <a:pt x="387" y="0"/>
                  </a:lnTo>
                  <a:lnTo>
                    <a:pt x="391" y="0"/>
                  </a:lnTo>
                  <a:lnTo>
                    <a:pt x="395" y="0"/>
                  </a:lnTo>
                  <a:lnTo>
                    <a:pt x="399" y="0"/>
                  </a:lnTo>
                  <a:lnTo>
                    <a:pt x="403" y="0"/>
                  </a:lnTo>
                  <a:lnTo>
                    <a:pt x="407" y="0"/>
                  </a:lnTo>
                  <a:lnTo>
                    <a:pt x="411" y="0"/>
                  </a:lnTo>
                  <a:lnTo>
                    <a:pt x="415" y="0"/>
                  </a:lnTo>
                  <a:lnTo>
                    <a:pt x="419" y="0"/>
                  </a:lnTo>
                  <a:lnTo>
                    <a:pt x="423" y="0"/>
                  </a:lnTo>
                  <a:lnTo>
                    <a:pt x="427" y="0"/>
                  </a:lnTo>
                  <a:lnTo>
                    <a:pt x="430" y="0"/>
                  </a:lnTo>
                  <a:lnTo>
                    <a:pt x="434" y="0"/>
                  </a:lnTo>
                  <a:lnTo>
                    <a:pt x="438" y="0"/>
                  </a:lnTo>
                  <a:lnTo>
                    <a:pt x="442" y="0"/>
                  </a:lnTo>
                  <a:lnTo>
                    <a:pt x="446" y="0"/>
                  </a:lnTo>
                  <a:lnTo>
                    <a:pt x="450" y="0"/>
                  </a:lnTo>
                  <a:lnTo>
                    <a:pt x="454" y="0"/>
                  </a:lnTo>
                  <a:lnTo>
                    <a:pt x="458" y="0"/>
                  </a:lnTo>
                  <a:lnTo>
                    <a:pt x="462" y="0"/>
                  </a:lnTo>
                  <a:lnTo>
                    <a:pt x="466" y="0"/>
                  </a:lnTo>
                  <a:lnTo>
                    <a:pt x="470" y="0"/>
                  </a:lnTo>
                  <a:lnTo>
                    <a:pt x="474" y="0"/>
                  </a:lnTo>
                  <a:lnTo>
                    <a:pt x="477" y="0"/>
                  </a:lnTo>
                  <a:lnTo>
                    <a:pt x="481" y="0"/>
                  </a:lnTo>
                  <a:lnTo>
                    <a:pt x="485" y="0"/>
                  </a:lnTo>
                  <a:lnTo>
                    <a:pt x="489" y="0"/>
                  </a:lnTo>
                  <a:lnTo>
                    <a:pt x="493" y="0"/>
                  </a:lnTo>
                  <a:lnTo>
                    <a:pt x="497" y="0"/>
                  </a:lnTo>
                </a:path>
              </a:pathLst>
            </a:custGeom>
            <a:noFill/>
            <a:ln w="0">
              <a:solidFill>
                <a:srgbClr val="00BFBF"/>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6515" name="Freeform 323"/>
            <p:cNvSpPr>
              <a:spLocks/>
            </p:cNvSpPr>
            <p:nvPr/>
          </p:nvSpPr>
          <p:spPr bwMode="auto">
            <a:xfrm>
              <a:off x="5927137" y="3316284"/>
              <a:ext cx="728297" cy="1466"/>
            </a:xfrm>
            <a:custGeom>
              <a:avLst/>
              <a:gdLst/>
              <a:ahLst/>
              <a:cxnLst>
                <a:cxn ang="0">
                  <a:pos x="8" y="0"/>
                </a:cxn>
                <a:cxn ang="0">
                  <a:pos x="20" y="0"/>
                </a:cxn>
                <a:cxn ang="0">
                  <a:pos x="31" y="0"/>
                </a:cxn>
                <a:cxn ang="0">
                  <a:pos x="43" y="0"/>
                </a:cxn>
                <a:cxn ang="0">
                  <a:pos x="55" y="0"/>
                </a:cxn>
                <a:cxn ang="0">
                  <a:pos x="67" y="0"/>
                </a:cxn>
                <a:cxn ang="0">
                  <a:pos x="78" y="0"/>
                </a:cxn>
                <a:cxn ang="0">
                  <a:pos x="90" y="0"/>
                </a:cxn>
                <a:cxn ang="0">
                  <a:pos x="102" y="0"/>
                </a:cxn>
                <a:cxn ang="0">
                  <a:pos x="113" y="0"/>
                </a:cxn>
                <a:cxn ang="0">
                  <a:pos x="125" y="0"/>
                </a:cxn>
                <a:cxn ang="0">
                  <a:pos x="137" y="0"/>
                </a:cxn>
                <a:cxn ang="0">
                  <a:pos x="149" y="0"/>
                </a:cxn>
                <a:cxn ang="0">
                  <a:pos x="160" y="0"/>
                </a:cxn>
                <a:cxn ang="0">
                  <a:pos x="172" y="0"/>
                </a:cxn>
                <a:cxn ang="0">
                  <a:pos x="184" y="0"/>
                </a:cxn>
                <a:cxn ang="0">
                  <a:pos x="196" y="0"/>
                </a:cxn>
                <a:cxn ang="0">
                  <a:pos x="207" y="0"/>
                </a:cxn>
                <a:cxn ang="0">
                  <a:pos x="219" y="0"/>
                </a:cxn>
                <a:cxn ang="0">
                  <a:pos x="231" y="0"/>
                </a:cxn>
                <a:cxn ang="0">
                  <a:pos x="243" y="0"/>
                </a:cxn>
                <a:cxn ang="0">
                  <a:pos x="254" y="0"/>
                </a:cxn>
                <a:cxn ang="0">
                  <a:pos x="266" y="0"/>
                </a:cxn>
                <a:cxn ang="0">
                  <a:pos x="278" y="0"/>
                </a:cxn>
                <a:cxn ang="0">
                  <a:pos x="290" y="0"/>
                </a:cxn>
                <a:cxn ang="0">
                  <a:pos x="301" y="0"/>
                </a:cxn>
                <a:cxn ang="0">
                  <a:pos x="313" y="0"/>
                </a:cxn>
                <a:cxn ang="0">
                  <a:pos x="325" y="0"/>
                </a:cxn>
                <a:cxn ang="0">
                  <a:pos x="336" y="0"/>
                </a:cxn>
                <a:cxn ang="0">
                  <a:pos x="348" y="0"/>
                </a:cxn>
                <a:cxn ang="0">
                  <a:pos x="360" y="0"/>
                </a:cxn>
                <a:cxn ang="0">
                  <a:pos x="372" y="0"/>
                </a:cxn>
                <a:cxn ang="0">
                  <a:pos x="383" y="0"/>
                </a:cxn>
                <a:cxn ang="0">
                  <a:pos x="395" y="0"/>
                </a:cxn>
                <a:cxn ang="0">
                  <a:pos x="407" y="0"/>
                </a:cxn>
                <a:cxn ang="0">
                  <a:pos x="419" y="0"/>
                </a:cxn>
                <a:cxn ang="0">
                  <a:pos x="430" y="0"/>
                </a:cxn>
                <a:cxn ang="0">
                  <a:pos x="442" y="0"/>
                </a:cxn>
                <a:cxn ang="0">
                  <a:pos x="454" y="0"/>
                </a:cxn>
                <a:cxn ang="0">
                  <a:pos x="466" y="0"/>
                </a:cxn>
                <a:cxn ang="0">
                  <a:pos x="477" y="0"/>
                </a:cxn>
                <a:cxn ang="0">
                  <a:pos x="489" y="0"/>
                </a:cxn>
              </a:cxnLst>
              <a:rect l="0" t="0" r="r" b="b"/>
              <a:pathLst>
                <a:path w="497">
                  <a:moveTo>
                    <a:pt x="0" y="0"/>
                  </a:moveTo>
                  <a:lnTo>
                    <a:pt x="4" y="0"/>
                  </a:lnTo>
                  <a:lnTo>
                    <a:pt x="8" y="0"/>
                  </a:lnTo>
                  <a:lnTo>
                    <a:pt x="12" y="0"/>
                  </a:lnTo>
                  <a:lnTo>
                    <a:pt x="16" y="0"/>
                  </a:lnTo>
                  <a:lnTo>
                    <a:pt x="20" y="0"/>
                  </a:lnTo>
                  <a:lnTo>
                    <a:pt x="23" y="0"/>
                  </a:lnTo>
                  <a:lnTo>
                    <a:pt x="27" y="0"/>
                  </a:lnTo>
                  <a:lnTo>
                    <a:pt x="31" y="0"/>
                  </a:lnTo>
                  <a:lnTo>
                    <a:pt x="35" y="0"/>
                  </a:lnTo>
                  <a:lnTo>
                    <a:pt x="39" y="0"/>
                  </a:lnTo>
                  <a:lnTo>
                    <a:pt x="43" y="0"/>
                  </a:lnTo>
                  <a:lnTo>
                    <a:pt x="47" y="0"/>
                  </a:lnTo>
                  <a:lnTo>
                    <a:pt x="51" y="0"/>
                  </a:lnTo>
                  <a:lnTo>
                    <a:pt x="55" y="0"/>
                  </a:lnTo>
                  <a:lnTo>
                    <a:pt x="59" y="0"/>
                  </a:lnTo>
                  <a:lnTo>
                    <a:pt x="63" y="0"/>
                  </a:lnTo>
                  <a:lnTo>
                    <a:pt x="67" y="0"/>
                  </a:lnTo>
                  <a:lnTo>
                    <a:pt x="70" y="0"/>
                  </a:lnTo>
                  <a:lnTo>
                    <a:pt x="74" y="0"/>
                  </a:lnTo>
                  <a:lnTo>
                    <a:pt x="78" y="0"/>
                  </a:lnTo>
                  <a:lnTo>
                    <a:pt x="82" y="0"/>
                  </a:lnTo>
                  <a:lnTo>
                    <a:pt x="86" y="0"/>
                  </a:lnTo>
                  <a:lnTo>
                    <a:pt x="90" y="0"/>
                  </a:lnTo>
                  <a:lnTo>
                    <a:pt x="94" y="0"/>
                  </a:lnTo>
                  <a:lnTo>
                    <a:pt x="98" y="0"/>
                  </a:lnTo>
                  <a:lnTo>
                    <a:pt x="102" y="0"/>
                  </a:lnTo>
                  <a:lnTo>
                    <a:pt x="106" y="0"/>
                  </a:lnTo>
                  <a:lnTo>
                    <a:pt x="110" y="0"/>
                  </a:lnTo>
                  <a:lnTo>
                    <a:pt x="113" y="0"/>
                  </a:lnTo>
                  <a:lnTo>
                    <a:pt x="117" y="0"/>
                  </a:lnTo>
                  <a:lnTo>
                    <a:pt x="121" y="0"/>
                  </a:lnTo>
                  <a:lnTo>
                    <a:pt x="125" y="0"/>
                  </a:lnTo>
                  <a:lnTo>
                    <a:pt x="129" y="0"/>
                  </a:lnTo>
                  <a:lnTo>
                    <a:pt x="133" y="0"/>
                  </a:lnTo>
                  <a:lnTo>
                    <a:pt x="137" y="0"/>
                  </a:lnTo>
                  <a:lnTo>
                    <a:pt x="141" y="0"/>
                  </a:lnTo>
                  <a:lnTo>
                    <a:pt x="145" y="0"/>
                  </a:lnTo>
                  <a:lnTo>
                    <a:pt x="149" y="0"/>
                  </a:lnTo>
                  <a:lnTo>
                    <a:pt x="153" y="0"/>
                  </a:lnTo>
                  <a:lnTo>
                    <a:pt x="157" y="0"/>
                  </a:lnTo>
                  <a:lnTo>
                    <a:pt x="160" y="0"/>
                  </a:lnTo>
                  <a:lnTo>
                    <a:pt x="164" y="0"/>
                  </a:lnTo>
                  <a:lnTo>
                    <a:pt x="168" y="0"/>
                  </a:lnTo>
                  <a:lnTo>
                    <a:pt x="172" y="0"/>
                  </a:lnTo>
                  <a:lnTo>
                    <a:pt x="176" y="0"/>
                  </a:lnTo>
                  <a:lnTo>
                    <a:pt x="180" y="0"/>
                  </a:lnTo>
                  <a:lnTo>
                    <a:pt x="184" y="0"/>
                  </a:lnTo>
                  <a:lnTo>
                    <a:pt x="188" y="0"/>
                  </a:lnTo>
                  <a:lnTo>
                    <a:pt x="192" y="0"/>
                  </a:lnTo>
                  <a:lnTo>
                    <a:pt x="196" y="0"/>
                  </a:lnTo>
                  <a:lnTo>
                    <a:pt x="200" y="0"/>
                  </a:lnTo>
                  <a:lnTo>
                    <a:pt x="203" y="0"/>
                  </a:lnTo>
                  <a:lnTo>
                    <a:pt x="207" y="0"/>
                  </a:lnTo>
                  <a:lnTo>
                    <a:pt x="211" y="0"/>
                  </a:lnTo>
                  <a:lnTo>
                    <a:pt x="215" y="0"/>
                  </a:lnTo>
                  <a:lnTo>
                    <a:pt x="219" y="0"/>
                  </a:lnTo>
                  <a:lnTo>
                    <a:pt x="223" y="0"/>
                  </a:lnTo>
                  <a:lnTo>
                    <a:pt x="227" y="0"/>
                  </a:lnTo>
                  <a:lnTo>
                    <a:pt x="231" y="0"/>
                  </a:lnTo>
                  <a:lnTo>
                    <a:pt x="235" y="0"/>
                  </a:lnTo>
                  <a:lnTo>
                    <a:pt x="239" y="0"/>
                  </a:lnTo>
                  <a:lnTo>
                    <a:pt x="243" y="0"/>
                  </a:lnTo>
                  <a:lnTo>
                    <a:pt x="246" y="0"/>
                  </a:lnTo>
                  <a:lnTo>
                    <a:pt x="250" y="0"/>
                  </a:lnTo>
                  <a:lnTo>
                    <a:pt x="254" y="0"/>
                  </a:lnTo>
                  <a:lnTo>
                    <a:pt x="258" y="0"/>
                  </a:lnTo>
                  <a:lnTo>
                    <a:pt x="262" y="0"/>
                  </a:lnTo>
                  <a:lnTo>
                    <a:pt x="266" y="0"/>
                  </a:lnTo>
                  <a:lnTo>
                    <a:pt x="270" y="0"/>
                  </a:lnTo>
                  <a:lnTo>
                    <a:pt x="274" y="0"/>
                  </a:lnTo>
                  <a:lnTo>
                    <a:pt x="278" y="0"/>
                  </a:lnTo>
                  <a:lnTo>
                    <a:pt x="282" y="0"/>
                  </a:lnTo>
                  <a:lnTo>
                    <a:pt x="286" y="0"/>
                  </a:lnTo>
                  <a:lnTo>
                    <a:pt x="290" y="0"/>
                  </a:lnTo>
                  <a:lnTo>
                    <a:pt x="293" y="0"/>
                  </a:lnTo>
                  <a:lnTo>
                    <a:pt x="297" y="0"/>
                  </a:lnTo>
                  <a:lnTo>
                    <a:pt x="301" y="0"/>
                  </a:lnTo>
                  <a:lnTo>
                    <a:pt x="305" y="0"/>
                  </a:lnTo>
                  <a:lnTo>
                    <a:pt x="309" y="0"/>
                  </a:lnTo>
                  <a:lnTo>
                    <a:pt x="313" y="0"/>
                  </a:lnTo>
                  <a:lnTo>
                    <a:pt x="317" y="0"/>
                  </a:lnTo>
                  <a:lnTo>
                    <a:pt x="321" y="0"/>
                  </a:lnTo>
                  <a:lnTo>
                    <a:pt x="325" y="0"/>
                  </a:lnTo>
                  <a:lnTo>
                    <a:pt x="329" y="0"/>
                  </a:lnTo>
                  <a:lnTo>
                    <a:pt x="333" y="0"/>
                  </a:lnTo>
                  <a:lnTo>
                    <a:pt x="336" y="0"/>
                  </a:lnTo>
                  <a:lnTo>
                    <a:pt x="340" y="0"/>
                  </a:lnTo>
                  <a:lnTo>
                    <a:pt x="344" y="0"/>
                  </a:lnTo>
                  <a:lnTo>
                    <a:pt x="348" y="0"/>
                  </a:lnTo>
                  <a:lnTo>
                    <a:pt x="352" y="0"/>
                  </a:lnTo>
                  <a:lnTo>
                    <a:pt x="356" y="0"/>
                  </a:lnTo>
                  <a:lnTo>
                    <a:pt x="360" y="0"/>
                  </a:lnTo>
                  <a:lnTo>
                    <a:pt x="364" y="0"/>
                  </a:lnTo>
                  <a:lnTo>
                    <a:pt x="368" y="0"/>
                  </a:lnTo>
                  <a:lnTo>
                    <a:pt x="372" y="0"/>
                  </a:lnTo>
                  <a:lnTo>
                    <a:pt x="376" y="0"/>
                  </a:lnTo>
                  <a:lnTo>
                    <a:pt x="380" y="0"/>
                  </a:lnTo>
                  <a:lnTo>
                    <a:pt x="383" y="0"/>
                  </a:lnTo>
                  <a:lnTo>
                    <a:pt x="387" y="0"/>
                  </a:lnTo>
                  <a:lnTo>
                    <a:pt x="391" y="0"/>
                  </a:lnTo>
                  <a:lnTo>
                    <a:pt x="395" y="0"/>
                  </a:lnTo>
                  <a:lnTo>
                    <a:pt x="399" y="0"/>
                  </a:lnTo>
                  <a:lnTo>
                    <a:pt x="403" y="0"/>
                  </a:lnTo>
                  <a:lnTo>
                    <a:pt x="407" y="0"/>
                  </a:lnTo>
                  <a:lnTo>
                    <a:pt x="411" y="0"/>
                  </a:lnTo>
                  <a:lnTo>
                    <a:pt x="415" y="0"/>
                  </a:lnTo>
                  <a:lnTo>
                    <a:pt x="419" y="0"/>
                  </a:lnTo>
                  <a:lnTo>
                    <a:pt x="423" y="0"/>
                  </a:lnTo>
                  <a:lnTo>
                    <a:pt x="426" y="0"/>
                  </a:lnTo>
                  <a:lnTo>
                    <a:pt x="430" y="0"/>
                  </a:lnTo>
                  <a:lnTo>
                    <a:pt x="434" y="0"/>
                  </a:lnTo>
                  <a:lnTo>
                    <a:pt x="438" y="0"/>
                  </a:lnTo>
                  <a:lnTo>
                    <a:pt x="442" y="0"/>
                  </a:lnTo>
                  <a:lnTo>
                    <a:pt x="446" y="0"/>
                  </a:lnTo>
                  <a:lnTo>
                    <a:pt x="450" y="0"/>
                  </a:lnTo>
                  <a:lnTo>
                    <a:pt x="454" y="0"/>
                  </a:lnTo>
                  <a:lnTo>
                    <a:pt x="458" y="0"/>
                  </a:lnTo>
                  <a:lnTo>
                    <a:pt x="462" y="0"/>
                  </a:lnTo>
                  <a:lnTo>
                    <a:pt x="466" y="0"/>
                  </a:lnTo>
                  <a:lnTo>
                    <a:pt x="470" y="0"/>
                  </a:lnTo>
                  <a:lnTo>
                    <a:pt x="473" y="0"/>
                  </a:lnTo>
                  <a:lnTo>
                    <a:pt x="477" y="0"/>
                  </a:lnTo>
                  <a:lnTo>
                    <a:pt x="481" y="0"/>
                  </a:lnTo>
                  <a:lnTo>
                    <a:pt x="485" y="0"/>
                  </a:lnTo>
                  <a:lnTo>
                    <a:pt x="489" y="0"/>
                  </a:lnTo>
                  <a:lnTo>
                    <a:pt x="493" y="0"/>
                  </a:lnTo>
                  <a:lnTo>
                    <a:pt x="497" y="0"/>
                  </a:lnTo>
                </a:path>
              </a:pathLst>
            </a:custGeom>
            <a:noFill/>
            <a:ln w="0">
              <a:solidFill>
                <a:srgbClr val="00BFBF"/>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6516" name="Freeform 324"/>
            <p:cNvSpPr>
              <a:spLocks/>
            </p:cNvSpPr>
            <p:nvPr/>
          </p:nvSpPr>
          <p:spPr bwMode="auto">
            <a:xfrm>
              <a:off x="6655432" y="3316284"/>
              <a:ext cx="728297" cy="1466"/>
            </a:xfrm>
            <a:custGeom>
              <a:avLst/>
              <a:gdLst/>
              <a:ahLst/>
              <a:cxnLst>
                <a:cxn ang="0">
                  <a:pos x="8" y="0"/>
                </a:cxn>
                <a:cxn ang="0">
                  <a:pos x="19" y="0"/>
                </a:cxn>
                <a:cxn ang="0">
                  <a:pos x="31" y="0"/>
                </a:cxn>
                <a:cxn ang="0">
                  <a:pos x="43" y="0"/>
                </a:cxn>
                <a:cxn ang="0">
                  <a:pos x="55" y="0"/>
                </a:cxn>
                <a:cxn ang="0">
                  <a:pos x="66" y="0"/>
                </a:cxn>
                <a:cxn ang="0">
                  <a:pos x="78" y="0"/>
                </a:cxn>
                <a:cxn ang="0">
                  <a:pos x="90" y="0"/>
                </a:cxn>
                <a:cxn ang="0">
                  <a:pos x="102" y="0"/>
                </a:cxn>
                <a:cxn ang="0">
                  <a:pos x="113" y="0"/>
                </a:cxn>
                <a:cxn ang="0">
                  <a:pos x="125" y="0"/>
                </a:cxn>
                <a:cxn ang="0">
                  <a:pos x="137" y="0"/>
                </a:cxn>
                <a:cxn ang="0">
                  <a:pos x="149" y="0"/>
                </a:cxn>
                <a:cxn ang="0">
                  <a:pos x="160" y="0"/>
                </a:cxn>
                <a:cxn ang="0">
                  <a:pos x="172" y="0"/>
                </a:cxn>
                <a:cxn ang="0">
                  <a:pos x="184" y="0"/>
                </a:cxn>
                <a:cxn ang="0">
                  <a:pos x="196" y="0"/>
                </a:cxn>
                <a:cxn ang="0">
                  <a:pos x="207" y="0"/>
                </a:cxn>
                <a:cxn ang="0">
                  <a:pos x="219" y="0"/>
                </a:cxn>
                <a:cxn ang="0">
                  <a:pos x="231" y="0"/>
                </a:cxn>
                <a:cxn ang="0">
                  <a:pos x="242" y="0"/>
                </a:cxn>
                <a:cxn ang="0">
                  <a:pos x="254" y="0"/>
                </a:cxn>
                <a:cxn ang="0">
                  <a:pos x="266" y="0"/>
                </a:cxn>
                <a:cxn ang="0">
                  <a:pos x="278" y="0"/>
                </a:cxn>
                <a:cxn ang="0">
                  <a:pos x="289" y="0"/>
                </a:cxn>
                <a:cxn ang="0">
                  <a:pos x="301" y="0"/>
                </a:cxn>
                <a:cxn ang="0">
                  <a:pos x="313" y="0"/>
                </a:cxn>
                <a:cxn ang="0">
                  <a:pos x="325" y="0"/>
                </a:cxn>
                <a:cxn ang="0">
                  <a:pos x="336" y="0"/>
                </a:cxn>
                <a:cxn ang="0">
                  <a:pos x="348" y="0"/>
                </a:cxn>
                <a:cxn ang="0">
                  <a:pos x="360" y="0"/>
                </a:cxn>
                <a:cxn ang="0">
                  <a:pos x="372" y="0"/>
                </a:cxn>
                <a:cxn ang="0">
                  <a:pos x="383" y="0"/>
                </a:cxn>
                <a:cxn ang="0">
                  <a:pos x="395" y="0"/>
                </a:cxn>
                <a:cxn ang="0">
                  <a:pos x="407" y="0"/>
                </a:cxn>
                <a:cxn ang="0">
                  <a:pos x="419" y="0"/>
                </a:cxn>
                <a:cxn ang="0">
                  <a:pos x="430" y="0"/>
                </a:cxn>
                <a:cxn ang="0">
                  <a:pos x="442" y="0"/>
                </a:cxn>
                <a:cxn ang="0">
                  <a:pos x="454" y="0"/>
                </a:cxn>
                <a:cxn ang="0">
                  <a:pos x="465" y="0"/>
                </a:cxn>
                <a:cxn ang="0">
                  <a:pos x="477" y="0"/>
                </a:cxn>
                <a:cxn ang="0">
                  <a:pos x="489" y="0"/>
                </a:cxn>
              </a:cxnLst>
              <a:rect l="0" t="0" r="r" b="b"/>
              <a:pathLst>
                <a:path w="497">
                  <a:moveTo>
                    <a:pt x="0" y="0"/>
                  </a:moveTo>
                  <a:lnTo>
                    <a:pt x="4" y="0"/>
                  </a:lnTo>
                  <a:lnTo>
                    <a:pt x="8" y="0"/>
                  </a:lnTo>
                  <a:lnTo>
                    <a:pt x="12" y="0"/>
                  </a:lnTo>
                  <a:lnTo>
                    <a:pt x="16" y="0"/>
                  </a:lnTo>
                  <a:lnTo>
                    <a:pt x="19" y="0"/>
                  </a:lnTo>
                  <a:lnTo>
                    <a:pt x="23" y="0"/>
                  </a:lnTo>
                  <a:lnTo>
                    <a:pt x="27" y="0"/>
                  </a:lnTo>
                  <a:lnTo>
                    <a:pt x="31" y="0"/>
                  </a:lnTo>
                  <a:lnTo>
                    <a:pt x="35" y="0"/>
                  </a:lnTo>
                  <a:lnTo>
                    <a:pt x="39" y="0"/>
                  </a:lnTo>
                  <a:lnTo>
                    <a:pt x="43" y="0"/>
                  </a:lnTo>
                  <a:lnTo>
                    <a:pt x="47" y="0"/>
                  </a:lnTo>
                  <a:lnTo>
                    <a:pt x="51" y="0"/>
                  </a:lnTo>
                  <a:lnTo>
                    <a:pt x="55" y="0"/>
                  </a:lnTo>
                  <a:lnTo>
                    <a:pt x="59" y="0"/>
                  </a:lnTo>
                  <a:lnTo>
                    <a:pt x="62" y="0"/>
                  </a:lnTo>
                  <a:lnTo>
                    <a:pt x="66" y="0"/>
                  </a:lnTo>
                  <a:lnTo>
                    <a:pt x="70" y="0"/>
                  </a:lnTo>
                  <a:lnTo>
                    <a:pt x="74" y="0"/>
                  </a:lnTo>
                  <a:lnTo>
                    <a:pt x="78" y="0"/>
                  </a:lnTo>
                  <a:lnTo>
                    <a:pt x="82" y="0"/>
                  </a:lnTo>
                  <a:lnTo>
                    <a:pt x="86" y="0"/>
                  </a:lnTo>
                  <a:lnTo>
                    <a:pt x="90" y="0"/>
                  </a:lnTo>
                  <a:lnTo>
                    <a:pt x="94" y="0"/>
                  </a:lnTo>
                  <a:lnTo>
                    <a:pt x="98" y="0"/>
                  </a:lnTo>
                  <a:lnTo>
                    <a:pt x="102" y="0"/>
                  </a:lnTo>
                  <a:lnTo>
                    <a:pt x="106" y="0"/>
                  </a:lnTo>
                  <a:lnTo>
                    <a:pt x="109" y="0"/>
                  </a:lnTo>
                  <a:lnTo>
                    <a:pt x="113" y="0"/>
                  </a:lnTo>
                  <a:lnTo>
                    <a:pt x="117" y="0"/>
                  </a:lnTo>
                  <a:lnTo>
                    <a:pt x="121" y="0"/>
                  </a:lnTo>
                  <a:lnTo>
                    <a:pt x="125" y="0"/>
                  </a:lnTo>
                  <a:lnTo>
                    <a:pt x="129" y="0"/>
                  </a:lnTo>
                  <a:lnTo>
                    <a:pt x="133" y="0"/>
                  </a:lnTo>
                  <a:lnTo>
                    <a:pt x="137" y="0"/>
                  </a:lnTo>
                  <a:lnTo>
                    <a:pt x="141" y="0"/>
                  </a:lnTo>
                  <a:lnTo>
                    <a:pt x="145" y="0"/>
                  </a:lnTo>
                  <a:lnTo>
                    <a:pt x="149" y="0"/>
                  </a:lnTo>
                  <a:lnTo>
                    <a:pt x="152" y="0"/>
                  </a:lnTo>
                  <a:lnTo>
                    <a:pt x="156" y="0"/>
                  </a:lnTo>
                  <a:lnTo>
                    <a:pt x="160" y="0"/>
                  </a:lnTo>
                  <a:lnTo>
                    <a:pt x="164" y="0"/>
                  </a:lnTo>
                  <a:lnTo>
                    <a:pt x="168" y="0"/>
                  </a:lnTo>
                  <a:lnTo>
                    <a:pt x="172" y="0"/>
                  </a:lnTo>
                  <a:lnTo>
                    <a:pt x="176" y="0"/>
                  </a:lnTo>
                  <a:lnTo>
                    <a:pt x="180" y="0"/>
                  </a:lnTo>
                  <a:lnTo>
                    <a:pt x="184" y="0"/>
                  </a:lnTo>
                  <a:lnTo>
                    <a:pt x="188" y="0"/>
                  </a:lnTo>
                  <a:lnTo>
                    <a:pt x="192" y="0"/>
                  </a:lnTo>
                  <a:lnTo>
                    <a:pt x="196" y="0"/>
                  </a:lnTo>
                  <a:lnTo>
                    <a:pt x="199" y="0"/>
                  </a:lnTo>
                  <a:lnTo>
                    <a:pt x="203" y="0"/>
                  </a:lnTo>
                  <a:lnTo>
                    <a:pt x="207" y="0"/>
                  </a:lnTo>
                  <a:lnTo>
                    <a:pt x="211" y="0"/>
                  </a:lnTo>
                  <a:lnTo>
                    <a:pt x="215" y="0"/>
                  </a:lnTo>
                  <a:lnTo>
                    <a:pt x="219" y="0"/>
                  </a:lnTo>
                  <a:lnTo>
                    <a:pt x="223" y="0"/>
                  </a:lnTo>
                  <a:lnTo>
                    <a:pt x="227" y="0"/>
                  </a:lnTo>
                  <a:lnTo>
                    <a:pt x="231" y="0"/>
                  </a:lnTo>
                  <a:lnTo>
                    <a:pt x="235" y="0"/>
                  </a:lnTo>
                  <a:lnTo>
                    <a:pt x="239" y="0"/>
                  </a:lnTo>
                  <a:lnTo>
                    <a:pt x="242" y="0"/>
                  </a:lnTo>
                  <a:lnTo>
                    <a:pt x="246" y="0"/>
                  </a:lnTo>
                  <a:lnTo>
                    <a:pt x="250" y="0"/>
                  </a:lnTo>
                  <a:lnTo>
                    <a:pt x="254" y="0"/>
                  </a:lnTo>
                  <a:lnTo>
                    <a:pt x="258" y="0"/>
                  </a:lnTo>
                  <a:lnTo>
                    <a:pt x="262" y="0"/>
                  </a:lnTo>
                  <a:lnTo>
                    <a:pt x="266" y="0"/>
                  </a:lnTo>
                  <a:lnTo>
                    <a:pt x="270" y="0"/>
                  </a:lnTo>
                  <a:lnTo>
                    <a:pt x="274" y="0"/>
                  </a:lnTo>
                  <a:lnTo>
                    <a:pt x="278" y="0"/>
                  </a:lnTo>
                  <a:lnTo>
                    <a:pt x="282" y="0"/>
                  </a:lnTo>
                  <a:lnTo>
                    <a:pt x="286" y="0"/>
                  </a:lnTo>
                  <a:lnTo>
                    <a:pt x="289" y="0"/>
                  </a:lnTo>
                  <a:lnTo>
                    <a:pt x="293" y="0"/>
                  </a:lnTo>
                  <a:lnTo>
                    <a:pt x="297" y="0"/>
                  </a:lnTo>
                  <a:lnTo>
                    <a:pt x="301" y="0"/>
                  </a:lnTo>
                  <a:lnTo>
                    <a:pt x="305" y="0"/>
                  </a:lnTo>
                  <a:lnTo>
                    <a:pt x="309" y="0"/>
                  </a:lnTo>
                  <a:lnTo>
                    <a:pt x="313" y="0"/>
                  </a:lnTo>
                  <a:lnTo>
                    <a:pt x="317" y="0"/>
                  </a:lnTo>
                  <a:lnTo>
                    <a:pt x="321" y="0"/>
                  </a:lnTo>
                  <a:lnTo>
                    <a:pt x="325" y="0"/>
                  </a:lnTo>
                  <a:lnTo>
                    <a:pt x="329" y="0"/>
                  </a:lnTo>
                  <a:lnTo>
                    <a:pt x="332" y="0"/>
                  </a:lnTo>
                  <a:lnTo>
                    <a:pt x="336" y="0"/>
                  </a:lnTo>
                  <a:lnTo>
                    <a:pt x="340" y="0"/>
                  </a:lnTo>
                  <a:lnTo>
                    <a:pt x="344" y="0"/>
                  </a:lnTo>
                  <a:lnTo>
                    <a:pt x="348" y="0"/>
                  </a:lnTo>
                  <a:lnTo>
                    <a:pt x="352" y="0"/>
                  </a:lnTo>
                  <a:lnTo>
                    <a:pt x="356" y="0"/>
                  </a:lnTo>
                  <a:lnTo>
                    <a:pt x="360" y="0"/>
                  </a:lnTo>
                  <a:lnTo>
                    <a:pt x="364" y="0"/>
                  </a:lnTo>
                  <a:lnTo>
                    <a:pt x="368" y="0"/>
                  </a:lnTo>
                  <a:lnTo>
                    <a:pt x="372" y="0"/>
                  </a:lnTo>
                  <a:lnTo>
                    <a:pt x="375" y="0"/>
                  </a:lnTo>
                  <a:lnTo>
                    <a:pt x="379" y="0"/>
                  </a:lnTo>
                  <a:lnTo>
                    <a:pt x="383" y="0"/>
                  </a:lnTo>
                  <a:lnTo>
                    <a:pt x="387" y="0"/>
                  </a:lnTo>
                  <a:lnTo>
                    <a:pt x="391" y="0"/>
                  </a:lnTo>
                  <a:lnTo>
                    <a:pt x="395" y="0"/>
                  </a:lnTo>
                  <a:lnTo>
                    <a:pt x="399" y="0"/>
                  </a:lnTo>
                  <a:lnTo>
                    <a:pt x="403" y="0"/>
                  </a:lnTo>
                  <a:lnTo>
                    <a:pt x="407" y="0"/>
                  </a:lnTo>
                  <a:lnTo>
                    <a:pt x="411" y="0"/>
                  </a:lnTo>
                  <a:lnTo>
                    <a:pt x="415" y="0"/>
                  </a:lnTo>
                  <a:lnTo>
                    <a:pt x="419" y="0"/>
                  </a:lnTo>
                  <a:lnTo>
                    <a:pt x="422" y="0"/>
                  </a:lnTo>
                  <a:lnTo>
                    <a:pt x="426" y="0"/>
                  </a:lnTo>
                  <a:lnTo>
                    <a:pt x="430" y="0"/>
                  </a:lnTo>
                  <a:lnTo>
                    <a:pt x="434" y="0"/>
                  </a:lnTo>
                  <a:lnTo>
                    <a:pt x="438" y="0"/>
                  </a:lnTo>
                  <a:lnTo>
                    <a:pt x="442" y="0"/>
                  </a:lnTo>
                  <a:lnTo>
                    <a:pt x="446" y="0"/>
                  </a:lnTo>
                  <a:lnTo>
                    <a:pt x="450" y="0"/>
                  </a:lnTo>
                  <a:lnTo>
                    <a:pt x="454" y="0"/>
                  </a:lnTo>
                  <a:lnTo>
                    <a:pt x="458" y="0"/>
                  </a:lnTo>
                  <a:lnTo>
                    <a:pt x="462" y="0"/>
                  </a:lnTo>
                  <a:lnTo>
                    <a:pt x="465" y="0"/>
                  </a:lnTo>
                  <a:lnTo>
                    <a:pt x="469" y="0"/>
                  </a:lnTo>
                  <a:lnTo>
                    <a:pt x="473" y="0"/>
                  </a:lnTo>
                  <a:lnTo>
                    <a:pt x="477" y="0"/>
                  </a:lnTo>
                  <a:lnTo>
                    <a:pt x="481" y="0"/>
                  </a:lnTo>
                  <a:lnTo>
                    <a:pt x="485" y="0"/>
                  </a:lnTo>
                  <a:lnTo>
                    <a:pt x="489" y="0"/>
                  </a:lnTo>
                  <a:lnTo>
                    <a:pt x="493" y="0"/>
                  </a:lnTo>
                  <a:lnTo>
                    <a:pt x="497" y="0"/>
                  </a:lnTo>
                </a:path>
              </a:pathLst>
            </a:custGeom>
            <a:noFill/>
            <a:ln w="0">
              <a:solidFill>
                <a:srgbClr val="00BFBF"/>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6517" name="Freeform 325"/>
            <p:cNvSpPr>
              <a:spLocks/>
            </p:cNvSpPr>
            <p:nvPr/>
          </p:nvSpPr>
          <p:spPr bwMode="auto">
            <a:xfrm>
              <a:off x="7383728" y="3316284"/>
              <a:ext cx="492369" cy="1466"/>
            </a:xfrm>
            <a:custGeom>
              <a:avLst/>
              <a:gdLst/>
              <a:ahLst/>
              <a:cxnLst>
                <a:cxn ang="0">
                  <a:pos x="4" y="0"/>
                </a:cxn>
                <a:cxn ang="0">
                  <a:pos x="12" y="0"/>
                </a:cxn>
                <a:cxn ang="0">
                  <a:pos x="19" y="0"/>
                </a:cxn>
                <a:cxn ang="0">
                  <a:pos x="27" y="0"/>
                </a:cxn>
                <a:cxn ang="0">
                  <a:pos x="35" y="0"/>
                </a:cxn>
                <a:cxn ang="0">
                  <a:pos x="43" y="0"/>
                </a:cxn>
                <a:cxn ang="0">
                  <a:pos x="51" y="0"/>
                </a:cxn>
                <a:cxn ang="0">
                  <a:pos x="58" y="0"/>
                </a:cxn>
                <a:cxn ang="0">
                  <a:pos x="66" y="0"/>
                </a:cxn>
                <a:cxn ang="0">
                  <a:pos x="74" y="0"/>
                </a:cxn>
                <a:cxn ang="0">
                  <a:pos x="82" y="0"/>
                </a:cxn>
                <a:cxn ang="0">
                  <a:pos x="90" y="0"/>
                </a:cxn>
                <a:cxn ang="0">
                  <a:pos x="98" y="0"/>
                </a:cxn>
                <a:cxn ang="0">
                  <a:pos x="105" y="0"/>
                </a:cxn>
                <a:cxn ang="0">
                  <a:pos x="113" y="0"/>
                </a:cxn>
                <a:cxn ang="0">
                  <a:pos x="121" y="0"/>
                </a:cxn>
                <a:cxn ang="0">
                  <a:pos x="129" y="0"/>
                </a:cxn>
                <a:cxn ang="0">
                  <a:pos x="137" y="0"/>
                </a:cxn>
                <a:cxn ang="0">
                  <a:pos x="145" y="0"/>
                </a:cxn>
                <a:cxn ang="0">
                  <a:pos x="152" y="0"/>
                </a:cxn>
                <a:cxn ang="0">
                  <a:pos x="160" y="0"/>
                </a:cxn>
                <a:cxn ang="0">
                  <a:pos x="168" y="0"/>
                </a:cxn>
                <a:cxn ang="0">
                  <a:pos x="176" y="0"/>
                </a:cxn>
                <a:cxn ang="0">
                  <a:pos x="184" y="0"/>
                </a:cxn>
                <a:cxn ang="0">
                  <a:pos x="191" y="0"/>
                </a:cxn>
                <a:cxn ang="0">
                  <a:pos x="199" y="0"/>
                </a:cxn>
                <a:cxn ang="0">
                  <a:pos x="207" y="0"/>
                </a:cxn>
                <a:cxn ang="0">
                  <a:pos x="215" y="0"/>
                </a:cxn>
                <a:cxn ang="0">
                  <a:pos x="223" y="0"/>
                </a:cxn>
                <a:cxn ang="0">
                  <a:pos x="231" y="0"/>
                </a:cxn>
                <a:cxn ang="0">
                  <a:pos x="238" y="0"/>
                </a:cxn>
                <a:cxn ang="0">
                  <a:pos x="246" y="0"/>
                </a:cxn>
                <a:cxn ang="0">
                  <a:pos x="254" y="0"/>
                </a:cxn>
                <a:cxn ang="0">
                  <a:pos x="262" y="0"/>
                </a:cxn>
                <a:cxn ang="0">
                  <a:pos x="270" y="0"/>
                </a:cxn>
                <a:cxn ang="0">
                  <a:pos x="278" y="0"/>
                </a:cxn>
                <a:cxn ang="0">
                  <a:pos x="285" y="0"/>
                </a:cxn>
                <a:cxn ang="0">
                  <a:pos x="293" y="0"/>
                </a:cxn>
                <a:cxn ang="0">
                  <a:pos x="301" y="0"/>
                </a:cxn>
                <a:cxn ang="0">
                  <a:pos x="309" y="0"/>
                </a:cxn>
                <a:cxn ang="0">
                  <a:pos x="317" y="0"/>
                </a:cxn>
                <a:cxn ang="0">
                  <a:pos x="325" y="0"/>
                </a:cxn>
                <a:cxn ang="0">
                  <a:pos x="332" y="0"/>
                </a:cxn>
              </a:cxnLst>
              <a:rect l="0" t="0" r="r" b="b"/>
              <a:pathLst>
                <a:path w="336">
                  <a:moveTo>
                    <a:pt x="0" y="0"/>
                  </a:moveTo>
                  <a:lnTo>
                    <a:pt x="4" y="0"/>
                  </a:lnTo>
                  <a:lnTo>
                    <a:pt x="8" y="0"/>
                  </a:lnTo>
                  <a:lnTo>
                    <a:pt x="12" y="0"/>
                  </a:lnTo>
                  <a:lnTo>
                    <a:pt x="15" y="0"/>
                  </a:lnTo>
                  <a:lnTo>
                    <a:pt x="19" y="0"/>
                  </a:lnTo>
                  <a:lnTo>
                    <a:pt x="23" y="0"/>
                  </a:lnTo>
                  <a:lnTo>
                    <a:pt x="27" y="0"/>
                  </a:lnTo>
                  <a:lnTo>
                    <a:pt x="31" y="0"/>
                  </a:lnTo>
                  <a:lnTo>
                    <a:pt x="35" y="0"/>
                  </a:lnTo>
                  <a:lnTo>
                    <a:pt x="39" y="0"/>
                  </a:lnTo>
                  <a:lnTo>
                    <a:pt x="43" y="0"/>
                  </a:lnTo>
                  <a:lnTo>
                    <a:pt x="47" y="0"/>
                  </a:lnTo>
                  <a:lnTo>
                    <a:pt x="51" y="0"/>
                  </a:lnTo>
                  <a:lnTo>
                    <a:pt x="55" y="0"/>
                  </a:lnTo>
                  <a:lnTo>
                    <a:pt x="58" y="0"/>
                  </a:lnTo>
                  <a:lnTo>
                    <a:pt x="62" y="0"/>
                  </a:lnTo>
                  <a:lnTo>
                    <a:pt x="66" y="0"/>
                  </a:lnTo>
                  <a:lnTo>
                    <a:pt x="70" y="0"/>
                  </a:lnTo>
                  <a:lnTo>
                    <a:pt x="74" y="0"/>
                  </a:lnTo>
                  <a:lnTo>
                    <a:pt x="78" y="0"/>
                  </a:lnTo>
                  <a:lnTo>
                    <a:pt x="82" y="0"/>
                  </a:lnTo>
                  <a:lnTo>
                    <a:pt x="86" y="0"/>
                  </a:lnTo>
                  <a:lnTo>
                    <a:pt x="90" y="0"/>
                  </a:lnTo>
                  <a:lnTo>
                    <a:pt x="94" y="0"/>
                  </a:lnTo>
                  <a:lnTo>
                    <a:pt x="98" y="0"/>
                  </a:lnTo>
                  <a:lnTo>
                    <a:pt x="102" y="0"/>
                  </a:lnTo>
                  <a:lnTo>
                    <a:pt x="105" y="0"/>
                  </a:lnTo>
                  <a:lnTo>
                    <a:pt x="109" y="0"/>
                  </a:lnTo>
                  <a:lnTo>
                    <a:pt x="113" y="0"/>
                  </a:lnTo>
                  <a:lnTo>
                    <a:pt x="117" y="0"/>
                  </a:lnTo>
                  <a:lnTo>
                    <a:pt x="121" y="0"/>
                  </a:lnTo>
                  <a:lnTo>
                    <a:pt x="125" y="0"/>
                  </a:lnTo>
                  <a:lnTo>
                    <a:pt x="129" y="0"/>
                  </a:lnTo>
                  <a:lnTo>
                    <a:pt x="133" y="0"/>
                  </a:lnTo>
                  <a:lnTo>
                    <a:pt x="137" y="0"/>
                  </a:lnTo>
                  <a:lnTo>
                    <a:pt x="141" y="0"/>
                  </a:lnTo>
                  <a:lnTo>
                    <a:pt x="145" y="0"/>
                  </a:lnTo>
                  <a:lnTo>
                    <a:pt x="148" y="0"/>
                  </a:lnTo>
                  <a:lnTo>
                    <a:pt x="152" y="0"/>
                  </a:lnTo>
                  <a:lnTo>
                    <a:pt x="156" y="0"/>
                  </a:lnTo>
                  <a:lnTo>
                    <a:pt x="160" y="0"/>
                  </a:lnTo>
                  <a:lnTo>
                    <a:pt x="164" y="0"/>
                  </a:lnTo>
                  <a:lnTo>
                    <a:pt x="168" y="0"/>
                  </a:lnTo>
                  <a:lnTo>
                    <a:pt x="172" y="0"/>
                  </a:lnTo>
                  <a:lnTo>
                    <a:pt x="176" y="0"/>
                  </a:lnTo>
                  <a:lnTo>
                    <a:pt x="180" y="0"/>
                  </a:lnTo>
                  <a:lnTo>
                    <a:pt x="184" y="0"/>
                  </a:lnTo>
                  <a:lnTo>
                    <a:pt x="188" y="0"/>
                  </a:lnTo>
                  <a:lnTo>
                    <a:pt x="191" y="0"/>
                  </a:lnTo>
                  <a:lnTo>
                    <a:pt x="195" y="0"/>
                  </a:lnTo>
                  <a:lnTo>
                    <a:pt x="199" y="0"/>
                  </a:lnTo>
                  <a:lnTo>
                    <a:pt x="203" y="0"/>
                  </a:lnTo>
                  <a:lnTo>
                    <a:pt x="207" y="0"/>
                  </a:lnTo>
                  <a:lnTo>
                    <a:pt x="211" y="0"/>
                  </a:lnTo>
                  <a:lnTo>
                    <a:pt x="215" y="0"/>
                  </a:lnTo>
                  <a:lnTo>
                    <a:pt x="219" y="0"/>
                  </a:lnTo>
                  <a:lnTo>
                    <a:pt x="223" y="0"/>
                  </a:lnTo>
                  <a:lnTo>
                    <a:pt x="227" y="0"/>
                  </a:lnTo>
                  <a:lnTo>
                    <a:pt x="231" y="0"/>
                  </a:lnTo>
                  <a:lnTo>
                    <a:pt x="235" y="0"/>
                  </a:lnTo>
                  <a:lnTo>
                    <a:pt x="238" y="0"/>
                  </a:lnTo>
                  <a:lnTo>
                    <a:pt x="242" y="0"/>
                  </a:lnTo>
                  <a:lnTo>
                    <a:pt x="246" y="0"/>
                  </a:lnTo>
                  <a:lnTo>
                    <a:pt x="250" y="0"/>
                  </a:lnTo>
                  <a:lnTo>
                    <a:pt x="254" y="0"/>
                  </a:lnTo>
                  <a:lnTo>
                    <a:pt x="258" y="0"/>
                  </a:lnTo>
                  <a:lnTo>
                    <a:pt x="262" y="0"/>
                  </a:lnTo>
                  <a:lnTo>
                    <a:pt x="266" y="0"/>
                  </a:lnTo>
                  <a:lnTo>
                    <a:pt x="270" y="0"/>
                  </a:lnTo>
                  <a:lnTo>
                    <a:pt x="274" y="0"/>
                  </a:lnTo>
                  <a:lnTo>
                    <a:pt x="278" y="0"/>
                  </a:lnTo>
                  <a:lnTo>
                    <a:pt x="281" y="0"/>
                  </a:lnTo>
                  <a:lnTo>
                    <a:pt x="285" y="0"/>
                  </a:lnTo>
                  <a:lnTo>
                    <a:pt x="289" y="0"/>
                  </a:lnTo>
                  <a:lnTo>
                    <a:pt x="293" y="0"/>
                  </a:lnTo>
                  <a:lnTo>
                    <a:pt x="297" y="0"/>
                  </a:lnTo>
                  <a:lnTo>
                    <a:pt x="301" y="0"/>
                  </a:lnTo>
                  <a:lnTo>
                    <a:pt x="305" y="0"/>
                  </a:lnTo>
                  <a:lnTo>
                    <a:pt x="309" y="0"/>
                  </a:lnTo>
                  <a:lnTo>
                    <a:pt x="313" y="0"/>
                  </a:lnTo>
                  <a:lnTo>
                    <a:pt x="317" y="0"/>
                  </a:lnTo>
                  <a:lnTo>
                    <a:pt x="321" y="0"/>
                  </a:lnTo>
                  <a:lnTo>
                    <a:pt x="325" y="0"/>
                  </a:lnTo>
                  <a:lnTo>
                    <a:pt x="328" y="0"/>
                  </a:lnTo>
                  <a:lnTo>
                    <a:pt x="332" y="0"/>
                  </a:lnTo>
                  <a:lnTo>
                    <a:pt x="336" y="0"/>
                  </a:lnTo>
                </a:path>
              </a:pathLst>
            </a:custGeom>
            <a:noFill/>
            <a:ln w="0">
              <a:solidFill>
                <a:srgbClr val="00BFBF"/>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6518" name="Freeform 326"/>
            <p:cNvSpPr>
              <a:spLocks/>
            </p:cNvSpPr>
            <p:nvPr/>
          </p:nvSpPr>
          <p:spPr bwMode="auto">
            <a:xfrm>
              <a:off x="4470544" y="3316284"/>
              <a:ext cx="728297" cy="1466"/>
            </a:xfrm>
            <a:custGeom>
              <a:avLst/>
              <a:gdLst/>
              <a:ahLst/>
              <a:cxnLst>
                <a:cxn ang="0">
                  <a:pos x="8" y="0"/>
                </a:cxn>
                <a:cxn ang="0">
                  <a:pos x="20" y="0"/>
                </a:cxn>
                <a:cxn ang="0">
                  <a:pos x="32" y="0"/>
                </a:cxn>
                <a:cxn ang="0">
                  <a:pos x="43" y="0"/>
                </a:cxn>
                <a:cxn ang="0">
                  <a:pos x="55" y="0"/>
                </a:cxn>
                <a:cxn ang="0">
                  <a:pos x="67" y="0"/>
                </a:cxn>
                <a:cxn ang="0">
                  <a:pos x="78" y="0"/>
                </a:cxn>
                <a:cxn ang="0">
                  <a:pos x="90" y="0"/>
                </a:cxn>
                <a:cxn ang="0">
                  <a:pos x="102" y="0"/>
                </a:cxn>
                <a:cxn ang="0">
                  <a:pos x="114" y="0"/>
                </a:cxn>
                <a:cxn ang="0">
                  <a:pos x="125" y="0"/>
                </a:cxn>
                <a:cxn ang="0">
                  <a:pos x="137" y="0"/>
                </a:cxn>
                <a:cxn ang="0">
                  <a:pos x="149" y="0"/>
                </a:cxn>
                <a:cxn ang="0">
                  <a:pos x="161" y="0"/>
                </a:cxn>
                <a:cxn ang="0">
                  <a:pos x="172" y="0"/>
                </a:cxn>
                <a:cxn ang="0">
                  <a:pos x="184" y="0"/>
                </a:cxn>
                <a:cxn ang="0">
                  <a:pos x="196" y="0"/>
                </a:cxn>
                <a:cxn ang="0">
                  <a:pos x="208" y="0"/>
                </a:cxn>
                <a:cxn ang="0">
                  <a:pos x="219" y="0"/>
                </a:cxn>
                <a:cxn ang="0">
                  <a:pos x="231" y="0"/>
                </a:cxn>
                <a:cxn ang="0">
                  <a:pos x="243" y="0"/>
                </a:cxn>
                <a:cxn ang="0">
                  <a:pos x="255" y="0"/>
                </a:cxn>
                <a:cxn ang="0">
                  <a:pos x="266" y="0"/>
                </a:cxn>
                <a:cxn ang="0">
                  <a:pos x="278" y="0"/>
                </a:cxn>
                <a:cxn ang="0">
                  <a:pos x="290" y="0"/>
                </a:cxn>
                <a:cxn ang="0">
                  <a:pos x="302" y="0"/>
                </a:cxn>
                <a:cxn ang="0">
                  <a:pos x="313" y="0"/>
                </a:cxn>
                <a:cxn ang="0">
                  <a:pos x="325" y="0"/>
                </a:cxn>
                <a:cxn ang="0">
                  <a:pos x="337" y="0"/>
                </a:cxn>
                <a:cxn ang="0">
                  <a:pos x="348" y="0"/>
                </a:cxn>
                <a:cxn ang="0">
                  <a:pos x="360" y="0"/>
                </a:cxn>
                <a:cxn ang="0">
                  <a:pos x="372" y="0"/>
                </a:cxn>
                <a:cxn ang="0">
                  <a:pos x="384" y="0"/>
                </a:cxn>
                <a:cxn ang="0">
                  <a:pos x="395" y="0"/>
                </a:cxn>
                <a:cxn ang="0">
                  <a:pos x="407" y="0"/>
                </a:cxn>
                <a:cxn ang="0">
                  <a:pos x="419" y="0"/>
                </a:cxn>
                <a:cxn ang="0">
                  <a:pos x="431" y="0"/>
                </a:cxn>
                <a:cxn ang="0">
                  <a:pos x="442" y="0"/>
                </a:cxn>
                <a:cxn ang="0">
                  <a:pos x="454" y="0"/>
                </a:cxn>
                <a:cxn ang="0">
                  <a:pos x="466" y="0"/>
                </a:cxn>
                <a:cxn ang="0">
                  <a:pos x="478" y="0"/>
                </a:cxn>
                <a:cxn ang="0">
                  <a:pos x="489" y="0"/>
                </a:cxn>
              </a:cxnLst>
              <a:rect l="0" t="0" r="r" b="b"/>
              <a:pathLst>
                <a:path w="497">
                  <a:moveTo>
                    <a:pt x="0" y="0"/>
                  </a:moveTo>
                  <a:lnTo>
                    <a:pt x="4" y="0"/>
                  </a:lnTo>
                  <a:lnTo>
                    <a:pt x="8" y="0"/>
                  </a:lnTo>
                  <a:lnTo>
                    <a:pt x="12" y="0"/>
                  </a:lnTo>
                  <a:lnTo>
                    <a:pt x="16" y="0"/>
                  </a:lnTo>
                  <a:lnTo>
                    <a:pt x="20" y="0"/>
                  </a:lnTo>
                  <a:lnTo>
                    <a:pt x="24" y="0"/>
                  </a:lnTo>
                  <a:lnTo>
                    <a:pt x="28" y="0"/>
                  </a:lnTo>
                  <a:lnTo>
                    <a:pt x="32" y="0"/>
                  </a:lnTo>
                  <a:lnTo>
                    <a:pt x="35" y="0"/>
                  </a:lnTo>
                  <a:lnTo>
                    <a:pt x="39" y="0"/>
                  </a:lnTo>
                  <a:lnTo>
                    <a:pt x="43" y="0"/>
                  </a:lnTo>
                  <a:lnTo>
                    <a:pt x="47" y="0"/>
                  </a:lnTo>
                  <a:lnTo>
                    <a:pt x="51" y="0"/>
                  </a:lnTo>
                  <a:lnTo>
                    <a:pt x="55" y="0"/>
                  </a:lnTo>
                  <a:lnTo>
                    <a:pt x="59" y="0"/>
                  </a:lnTo>
                  <a:lnTo>
                    <a:pt x="63" y="0"/>
                  </a:lnTo>
                  <a:lnTo>
                    <a:pt x="67" y="0"/>
                  </a:lnTo>
                  <a:lnTo>
                    <a:pt x="71" y="0"/>
                  </a:lnTo>
                  <a:lnTo>
                    <a:pt x="75" y="0"/>
                  </a:lnTo>
                  <a:lnTo>
                    <a:pt x="78" y="0"/>
                  </a:lnTo>
                  <a:lnTo>
                    <a:pt x="82" y="0"/>
                  </a:lnTo>
                  <a:lnTo>
                    <a:pt x="86" y="0"/>
                  </a:lnTo>
                  <a:lnTo>
                    <a:pt x="90" y="0"/>
                  </a:lnTo>
                  <a:lnTo>
                    <a:pt x="94" y="0"/>
                  </a:lnTo>
                  <a:lnTo>
                    <a:pt x="98" y="0"/>
                  </a:lnTo>
                  <a:lnTo>
                    <a:pt x="102" y="0"/>
                  </a:lnTo>
                  <a:lnTo>
                    <a:pt x="106" y="0"/>
                  </a:lnTo>
                  <a:lnTo>
                    <a:pt x="110" y="0"/>
                  </a:lnTo>
                  <a:lnTo>
                    <a:pt x="114" y="0"/>
                  </a:lnTo>
                  <a:lnTo>
                    <a:pt x="118" y="0"/>
                  </a:lnTo>
                  <a:lnTo>
                    <a:pt x="122" y="0"/>
                  </a:lnTo>
                  <a:lnTo>
                    <a:pt x="125" y="0"/>
                  </a:lnTo>
                  <a:lnTo>
                    <a:pt x="129" y="0"/>
                  </a:lnTo>
                  <a:lnTo>
                    <a:pt x="133" y="0"/>
                  </a:lnTo>
                  <a:lnTo>
                    <a:pt x="137" y="0"/>
                  </a:lnTo>
                  <a:lnTo>
                    <a:pt x="141" y="0"/>
                  </a:lnTo>
                  <a:lnTo>
                    <a:pt x="145" y="0"/>
                  </a:lnTo>
                  <a:lnTo>
                    <a:pt x="149" y="0"/>
                  </a:lnTo>
                  <a:lnTo>
                    <a:pt x="153" y="0"/>
                  </a:lnTo>
                  <a:lnTo>
                    <a:pt x="157" y="0"/>
                  </a:lnTo>
                  <a:lnTo>
                    <a:pt x="161" y="0"/>
                  </a:lnTo>
                  <a:lnTo>
                    <a:pt x="165" y="0"/>
                  </a:lnTo>
                  <a:lnTo>
                    <a:pt x="168" y="0"/>
                  </a:lnTo>
                  <a:lnTo>
                    <a:pt x="172" y="0"/>
                  </a:lnTo>
                  <a:lnTo>
                    <a:pt x="176" y="0"/>
                  </a:lnTo>
                  <a:lnTo>
                    <a:pt x="180" y="0"/>
                  </a:lnTo>
                  <a:lnTo>
                    <a:pt x="184" y="0"/>
                  </a:lnTo>
                  <a:lnTo>
                    <a:pt x="188" y="0"/>
                  </a:lnTo>
                  <a:lnTo>
                    <a:pt x="192" y="0"/>
                  </a:lnTo>
                  <a:lnTo>
                    <a:pt x="196" y="0"/>
                  </a:lnTo>
                  <a:lnTo>
                    <a:pt x="200" y="0"/>
                  </a:lnTo>
                  <a:lnTo>
                    <a:pt x="204" y="0"/>
                  </a:lnTo>
                  <a:lnTo>
                    <a:pt x="208" y="0"/>
                  </a:lnTo>
                  <a:lnTo>
                    <a:pt x="212" y="0"/>
                  </a:lnTo>
                  <a:lnTo>
                    <a:pt x="215" y="0"/>
                  </a:lnTo>
                  <a:lnTo>
                    <a:pt x="219" y="0"/>
                  </a:lnTo>
                  <a:lnTo>
                    <a:pt x="223" y="0"/>
                  </a:lnTo>
                  <a:lnTo>
                    <a:pt x="227" y="0"/>
                  </a:lnTo>
                  <a:lnTo>
                    <a:pt x="231" y="0"/>
                  </a:lnTo>
                  <a:lnTo>
                    <a:pt x="235" y="0"/>
                  </a:lnTo>
                  <a:lnTo>
                    <a:pt x="239" y="0"/>
                  </a:lnTo>
                  <a:lnTo>
                    <a:pt x="243" y="0"/>
                  </a:lnTo>
                  <a:lnTo>
                    <a:pt x="247" y="0"/>
                  </a:lnTo>
                  <a:lnTo>
                    <a:pt x="251" y="0"/>
                  </a:lnTo>
                  <a:lnTo>
                    <a:pt x="255" y="0"/>
                  </a:lnTo>
                  <a:lnTo>
                    <a:pt x="258" y="0"/>
                  </a:lnTo>
                  <a:lnTo>
                    <a:pt x="262" y="0"/>
                  </a:lnTo>
                  <a:lnTo>
                    <a:pt x="266" y="0"/>
                  </a:lnTo>
                  <a:lnTo>
                    <a:pt x="270" y="0"/>
                  </a:lnTo>
                  <a:lnTo>
                    <a:pt x="274" y="0"/>
                  </a:lnTo>
                  <a:lnTo>
                    <a:pt x="278" y="0"/>
                  </a:lnTo>
                  <a:lnTo>
                    <a:pt x="282" y="0"/>
                  </a:lnTo>
                  <a:lnTo>
                    <a:pt x="286" y="0"/>
                  </a:lnTo>
                  <a:lnTo>
                    <a:pt x="290" y="0"/>
                  </a:lnTo>
                  <a:lnTo>
                    <a:pt x="294" y="0"/>
                  </a:lnTo>
                  <a:lnTo>
                    <a:pt x="298" y="0"/>
                  </a:lnTo>
                  <a:lnTo>
                    <a:pt x="302" y="0"/>
                  </a:lnTo>
                  <a:lnTo>
                    <a:pt x="305" y="0"/>
                  </a:lnTo>
                  <a:lnTo>
                    <a:pt x="309" y="0"/>
                  </a:lnTo>
                  <a:lnTo>
                    <a:pt x="313" y="0"/>
                  </a:lnTo>
                  <a:lnTo>
                    <a:pt x="317" y="0"/>
                  </a:lnTo>
                  <a:lnTo>
                    <a:pt x="321" y="0"/>
                  </a:lnTo>
                  <a:lnTo>
                    <a:pt x="325" y="0"/>
                  </a:lnTo>
                  <a:lnTo>
                    <a:pt x="329" y="0"/>
                  </a:lnTo>
                  <a:lnTo>
                    <a:pt x="333" y="0"/>
                  </a:lnTo>
                  <a:lnTo>
                    <a:pt x="337" y="0"/>
                  </a:lnTo>
                  <a:lnTo>
                    <a:pt x="341" y="0"/>
                  </a:lnTo>
                  <a:lnTo>
                    <a:pt x="345" y="0"/>
                  </a:lnTo>
                  <a:lnTo>
                    <a:pt x="348" y="0"/>
                  </a:lnTo>
                  <a:lnTo>
                    <a:pt x="352" y="0"/>
                  </a:lnTo>
                  <a:lnTo>
                    <a:pt x="356" y="0"/>
                  </a:lnTo>
                  <a:lnTo>
                    <a:pt x="360" y="0"/>
                  </a:lnTo>
                  <a:lnTo>
                    <a:pt x="364" y="0"/>
                  </a:lnTo>
                  <a:lnTo>
                    <a:pt x="368" y="0"/>
                  </a:lnTo>
                  <a:lnTo>
                    <a:pt x="372" y="0"/>
                  </a:lnTo>
                  <a:lnTo>
                    <a:pt x="376" y="0"/>
                  </a:lnTo>
                  <a:lnTo>
                    <a:pt x="380" y="0"/>
                  </a:lnTo>
                  <a:lnTo>
                    <a:pt x="384" y="0"/>
                  </a:lnTo>
                  <a:lnTo>
                    <a:pt x="388" y="0"/>
                  </a:lnTo>
                  <a:lnTo>
                    <a:pt x="391" y="0"/>
                  </a:lnTo>
                  <a:lnTo>
                    <a:pt x="395" y="0"/>
                  </a:lnTo>
                  <a:lnTo>
                    <a:pt x="399" y="0"/>
                  </a:lnTo>
                  <a:lnTo>
                    <a:pt x="403" y="0"/>
                  </a:lnTo>
                  <a:lnTo>
                    <a:pt x="407" y="0"/>
                  </a:lnTo>
                  <a:lnTo>
                    <a:pt x="411" y="0"/>
                  </a:lnTo>
                  <a:lnTo>
                    <a:pt x="415" y="0"/>
                  </a:lnTo>
                  <a:lnTo>
                    <a:pt x="419" y="0"/>
                  </a:lnTo>
                  <a:lnTo>
                    <a:pt x="423" y="0"/>
                  </a:lnTo>
                  <a:lnTo>
                    <a:pt x="427" y="0"/>
                  </a:lnTo>
                  <a:lnTo>
                    <a:pt x="431" y="0"/>
                  </a:lnTo>
                  <a:lnTo>
                    <a:pt x="435" y="0"/>
                  </a:lnTo>
                  <a:lnTo>
                    <a:pt x="438" y="0"/>
                  </a:lnTo>
                  <a:lnTo>
                    <a:pt x="442" y="0"/>
                  </a:lnTo>
                  <a:lnTo>
                    <a:pt x="446" y="0"/>
                  </a:lnTo>
                  <a:lnTo>
                    <a:pt x="450" y="0"/>
                  </a:lnTo>
                  <a:lnTo>
                    <a:pt x="454" y="0"/>
                  </a:lnTo>
                  <a:lnTo>
                    <a:pt x="458" y="0"/>
                  </a:lnTo>
                  <a:lnTo>
                    <a:pt x="462" y="0"/>
                  </a:lnTo>
                  <a:lnTo>
                    <a:pt x="466" y="0"/>
                  </a:lnTo>
                  <a:lnTo>
                    <a:pt x="470" y="0"/>
                  </a:lnTo>
                  <a:lnTo>
                    <a:pt x="474" y="0"/>
                  </a:lnTo>
                  <a:lnTo>
                    <a:pt x="478" y="0"/>
                  </a:lnTo>
                  <a:lnTo>
                    <a:pt x="481" y="0"/>
                  </a:lnTo>
                  <a:lnTo>
                    <a:pt x="485" y="0"/>
                  </a:lnTo>
                  <a:lnTo>
                    <a:pt x="489" y="0"/>
                  </a:lnTo>
                  <a:lnTo>
                    <a:pt x="493" y="0"/>
                  </a:lnTo>
                  <a:lnTo>
                    <a:pt x="497" y="0"/>
                  </a:lnTo>
                </a:path>
              </a:pathLst>
            </a:custGeom>
            <a:noFill/>
            <a:ln w="0">
              <a:solidFill>
                <a:srgbClr val="BF00BF"/>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6519" name="Freeform 327"/>
            <p:cNvSpPr>
              <a:spLocks/>
            </p:cNvSpPr>
            <p:nvPr/>
          </p:nvSpPr>
          <p:spPr bwMode="auto">
            <a:xfrm>
              <a:off x="5198837" y="3316284"/>
              <a:ext cx="728297" cy="1466"/>
            </a:xfrm>
            <a:custGeom>
              <a:avLst/>
              <a:gdLst/>
              <a:ahLst/>
              <a:cxnLst>
                <a:cxn ang="0">
                  <a:pos x="8" y="0"/>
                </a:cxn>
                <a:cxn ang="0">
                  <a:pos x="20" y="0"/>
                </a:cxn>
                <a:cxn ang="0">
                  <a:pos x="31" y="0"/>
                </a:cxn>
                <a:cxn ang="0">
                  <a:pos x="43" y="0"/>
                </a:cxn>
                <a:cxn ang="0">
                  <a:pos x="55" y="0"/>
                </a:cxn>
                <a:cxn ang="0">
                  <a:pos x="67" y="0"/>
                </a:cxn>
                <a:cxn ang="0">
                  <a:pos x="78" y="0"/>
                </a:cxn>
                <a:cxn ang="0">
                  <a:pos x="90" y="0"/>
                </a:cxn>
                <a:cxn ang="0">
                  <a:pos x="102" y="0"/>
                </a:cxn>
                <a:cxn ang="0">
                  <a:pos x="114" y="0"/>
                </a:cxn>
                <a:cxn ang="0">
                  <a:pos x="125" y="0"/>
                </a:cxn>
                <a:cxn ang="0">
                  <a:pos x="137" y="0"/>
                </a:cxn>
                <a:cxn ang="0">
                  <a:pos x="149" y="0"/>
                </a:cxn>
                <a:cxn ang="0">
                  <a:pos x="161" y="0"/>
                </a:cxn>
                <a:cxn ang="0">
                  <a:pos x="172" y="0"/>
                </a:cxn>
                <a:cxn ang="0">
                  <a:pos x="184" y="0"/>
                </a:cxn>
                <a:cxn ang="0">
                  <a:pos x="196" y="0"/>
                </a:cxn>
                <a:cxn ang="0">
                  <a:pos x="207" y="0"/>
                </a:cxn>
                <a:cxn ang="0">
                  <a:pos x="219" y="0"/>
                </a:cxn>
                <a:cxn ang="0">
                  <a:pos x="231" y="0"/>
                </a:cxn>
                <a:cxn ang="0">
                  <a:pos x="243" y="0"/>
                </a:cxn>
                <a:cxn ang="0">
                  <a:pos x="254" y="0"/>
                </a:cxn>
                <a:cxn ang="0">
                  <a:pos x="266" y="0"/>
                </a:cxn>
                <a:cxn ang="0">
                  <a:pos x="278" y="0"/>
                </a:cxn>
                <a:cxn ang="0">
                  <a:pos x="290" y="0"/>
                </a:cxn>
                <a:cxn ang="0">
                  <a:pos x="301" y="0"/>
                </a:cxn>
                <a:cxn ang="0">
                  <a:pos x="313" y="0"/>
                </a:cxn>
                <a:cxn ang="0">
                  <a:pos x="325" y="0"/>
                </a:cxn>
                <a:cxn ang="0">
                  <a:pos x="337" y="0"/>
                </a:cxn>
                <a:cxn ang="0">
                  <a:pos x="348" y="0"/>
                </a:cxn>
                <a:cxn ang="0">
                  <a:pos x="360" y="0"/>
                </a:cxn>
                <a:cxn ang="0">
                  <a:pos x="372" y="0"/>
                </a:cxn>
                <a:cxn ang="0">
                  <a:pos x="384" y="0"/>
                </a:cxn>
                <a:cxn ang="0">
                  <a:pos x="395" y="0"/>
                </a:cxn>
                <a:cxn ang="0">
                  <a:pos x="407" y="0"/>
                </a:cxn>
                <a:cxn ang="0">
                  <a:pos x="419" y="0"/>
                </a:cxn>
                <a:cxn ang="0">
                  <a:pos x="430" y="0"/>
                </a:cxn>
                <a:cxn ang="0">
                  <a:pos x="442" y="0"/>
                </a:cxn>
                <a:cxn ang="0">
                  <a:pos x="454" y="0"/>
                </a:cxn>
                <a:cxn ang="0">
                  <a:pos x="466" y="0"/>
                </a:cxn>
                <a:cxn ang="0">
                  <a:pos x="477" y="0"/>
                </a:cxn>
                <a:cxn ang="0">
                  <a:pos x="489" y="0"/>
                </a:cxn>
              </a:cxnLst>
              <a:rect l="0" t="0" r="r" b="b"/>
              <a:pathLst>
                <a:path w="497">
                  <a:moveTo>
                    <a:pt x="0" y="0"/>
                  </a:moveTo>
                  <a:lnTo>
                    <a:pt x="4" y="0"/>
                  </a:lnTo>
                  <a:lnTo>
                    <a:pt x="8" y="0"/>
                  </a:lnTo>
                  <a:lnTo>
                    <a:pt x="12" y="0"/>
                  </a:lnTo>
                  <a:lnTo>
                    <a:pt x="16" y="0"/>
                  </a:lnTo>
                  <a:lnTo>
                    <a:pt x="20" y="0"/>
                  </a:lnTo>
                  <a:lnTo>
                    <a:pt x="24" y="0"/>
                  </a:lnTo>
                  <a:lnTo>
                    <a:pt x="28" y="0"/>
                  </a:lnTo>
                  <a:lnTo>
                    <a:pt x="31" y="0"/>
                  </a:lnTo>
                  <a:lnTo>
                    <a:pt x="35" y="0"/>
                  </a:lnTo>
                  <a:lnTo>
                    <a:pt x="39" y="0"/>
                  </a:lnTo>
                  <a:lnTo>
                    <a:pt x="43" y="0"/>
                  </a:lnTo>
                  <a:lnTo>
                    <a:pt x="47" y="0"/>
                  </a:lnTo>
                  <a:lnTo>
                    <a:pt x="51" y="0"/>
                  </a:lnTo>
                  <a:lnTo>
                    <a:pt x="55" y="0"/>
                  </a:lnTo>
                  <a:lnTo>
                    <a:pt x="59" y="0"/>
                  </a:lnTo>
                  <a:lnTo>
                    <a:pt x="63" y="0"/>
                  </a:lnTo>
                  <a:lnTo>
                    <a:pt x="67" y="0"/>
                  </a:lnTo>
                  <a:lnTo>
                    <a:pt x="71" y="0"/>
                  </a:lnTo>
                  <a:lnTo>
                    <a:pt x="74" y="0"/>
                  </a:lnTo>
                  <a:lnTo>
                    <a:pt x="78" y="0"/>
                  </a:lnTo>
                  <a:lnTo>
                    <a:pt x="82" y="0"/>
                  </a:lnTo>
                  <a:lnTo>
                    <a:pt x="86" y="0"/>
                  </a:lnTo>
                  <a:lnTo>
                    <a:pt x="90" y="0"/>
                  </a:lnTo>
                  <a:lnTo>
                    <a:pt x="94" y="0"/>
                  </a:lnTo>
                  <a:lnTo>
                    <a:pt x="98" y="0"/>
                  </a:lnTo>
                  <a:lnTo>
                    <a:pt x="102" y="0"/>
                  </a:lnTo>
                  <a:lnTo>
                    <a:pt x="106" y="0"/>
                  </a:lnTo>
                  <a:lnTo>
                    <a:pt x="110" y="0"/>
                  </a:lnTo>
                  <a:lnTo>
                    <a:pt x="114" y="0"/>
                  </a:lnTo>
                  <a:lnTo>
                    <a:pt x="118" y="0"/>
                  </a:lnTo>
                  <a:lnTo>
                    <a:pt x="121" y="0"/>
                  </a:lnTo>
                  <a:lnTo>
                    <a:pt x="125" y="0"/>
                  </a:lnTo>
                  <a:lnTo>
                    <a:pt x="129" y="0"/>
                  </a:lnTo>
                  <a:lnTo>
                    <a:pt x="133" y="0"/>
                  </a:lnTo>
                  <a:lnTo>
                    <a:pt x="137" y="0"/>
                  </a:lnTo>
                  <a:lnTo>
                    <a:pt x="141" y="0"/>
                  </a:lnTo>
                  <a:lnTo>
                    <a:pt x="145" y="0"/>
                  </a:lnTo>
                  <a:lnTo>
                    <a:pt x="149" y="0"/>
                  </a:lnTo>
                  <a:lnTo>
                    <a:pt x="153" y="0"/>
                  </a:lnTo>
                  <a:lnTo>
                    <a:pt x="157" y="0"/>
                  </a:lnTo>
                  <a:lnTo>
                    <a:pt x="161" y="0"/>
                  </a:lnTo>
                  <a:lnTo>
                    <a:pt x="164" y="0"/>
                  </a:lnTo>
                  <a:lnTo>
                    <a:pt x="168" y="0"/>
                  </a:lnTo>
                  <a:lnTo>
                    <a:pt x="172" y="0"/>
                  </a:lnTo>
                  <a:lnTo>
                    <a:pt x="176" y="0"/>
                  </a:lnTo>
                  <a:lnTo>
                    <a:pt x="180" y="0"/>
                  </a:lnTo>
                  <a:lnTo>
                    <a:pt x="184" y="0"/>
                  </a:lnTo>
                  <a:lnTo>
                    <a:pt x="188" y="0"/>
                  </a:lnTo>
                  <a:lnTo>
                    <a:pt x="192" y="0"/>
                  </a:lnTo>
                  <a:lnTo>
                    <a:pt x="196" y="0"/>
                  </a:lnTo>
                  <a:lnTo>
                    <a:pt x="200" y="0"/>
                  </a:lnTo>
                  <a:lnTo>
                    <a:pt x="204" y="0"/>
                  </a:lnTo>
                  <a:lnTo>
                    <a:pt x="207" y="0"/>
                  </a:lnTo>
                  <a:lnTo>
                    <a:pt x="211" y="0"/>
                  </a:lnTo>
                  <a:lnTo>
                    <a:pt x="215" y="0"/>
                  </a:lnTo>
                  <a:lnTo>
                    <a:pt x="219" y="0"/>
                  </a:lnTo>
                  <a:lnTo>
                    <a:pt x="223" y="0"/>
                  </a:lnTo>
                  <a:lnTo>
                    <a:pt x="227" y="0"/>
                  </a:lnTo>
                  <a:lnTo>
                    <a:pt x="231" y="0"/>
                  </a:lnTo>
                  <a:lnTo>
                    <a:pt x="235" y="0"/>
                  </a:lnTo>
                  <a:lnTo>
                    <a:pt x="239" y="0"/>
                  </a:lnTo>
                  <a:lnTo>
                    <a:pt x="243" y="0"/>
                  </a:lnTo>
                  <a:lnTo>
                    <a:pt x="247" y="0"/>
                  </a:lnTo>
                  <a:lnTo>
                    <a:pt x="251" y="0"/>
                  </a:lnTo>
                  <a:lnTo>
                    <a:pt x="254" y="0"/>
                  </a:lnTo>
                  <a:lnTo>
                    <a:pt x="258" y="0"/>
                  </a:lnTo>
                  <a:lnTo>
                    <a:pt x="262" y="0"/>
                  </a:lnTo>
                  <a:lnTo>
                    <a:pt x="266" y="0"/>
                  </a:lnTo>
                  <a:lnTo>
                    <a:pt x="270" y="0"/>
                  </a:lnTo>
                  <a:lnTo>
                    <a:pt x="274" y="0"/>
                  </a:lnTo>
                  <a:lnTo>
                    <a:pt x="278" y="0"/>
                  </a:lnTo>
                  <a:lnTo>
                    <a:pt x="282" y="0"/>
                  </a:lnTo>
                  <a:lnTo>
                    <a:pt x="286" y="0"/>
                  </a:lnTo>
                  <a:lnTo>
                    <a:pt x="290" y="0"/>
                  </a:lnTo>
                  <a:lnTo>
                    <a:pt x="294" y="0"/>
                  </a:lnTo>
                  <a:lnTo>
                    <a:pt x="297" y="0"/>
                  </a:lnTo>
                  <a:lnTo>
                    <a:pt x="301" y="0"/>
                  </a:lnTo>
                  <a:lnTo>
                    <a:pt x="305" y="0"/>
                  </a:lnTo>
                  <a:lnTo>
                    <a:pt x="309" y="0"/>
                  </a:lnTo>
                  <a:lnTo>
                    <a:pt x="313" y="0"/>
                  </a:lnTo>
                  <a:lnTo>
                    <a:pt x="317" y="0"/>
                  </a:lnTo>
                  <a:lnTo>
                    <a:pt x="321" y="0"/>
                  </a:lnTo>
                  <a:lnTo>
                    <a:pt x="325" y="0"/>
                  </a:lnTo>
                  <a:lnTo>
                    <a:pt x="329" y="0"/>
                  </a:lnTo>
                  <a:lnTo>
                    <a:pt x="333" y="0"/>
                  </a:lnTo>
                  <a:lnTo>
                    <a:pt x="337" y="0"/>
                  </a:lnTo>
                  <a:lnTo>
                    <a:pt x="341" y="0"/>
                  </a:lnTo>
                  <a:lnTo>
                    <a:pt x="344" y="0"/>
                  </a:lnTo>
                  <a:lnTo>
                    <a:pt x="348" y="0"/>
                  </a:lnTo>
                  <a:lnTo>
                    <a:pt x="352" y="0"/>
                  </a:lnTo>
                  <a:lnTo>
                    <a:pt x="356" y="0"/>
                  </a:lnTo>
                  <a:lnTo>
                    <a:pt x="360" y="0"/>
                  </a:lnTo>
                  <a:lnTo>
                    <a:pt x="364" y="0"/>
                  </a:lnTo>
                  <a:lnTo>
                    <a:pt x="368" y="0"/>
                  </a:lnTo>
                  <a:lnTo>
                    <a:pt x="372" y="0"/>
                  </a:lnTo>
                  <a:lnTo>
                    <a:pt x="376" y="0"/>
                  </a:lnTo>
                  <a:lnTo>
                    <a:pt x="380" y="0"/>
                  </a:lnTo>
                  <a:lnTo>
                    <a:pt x="384" y="0"/>
                  </a:lnTo>
                  <a:lnTo>
                    <a:pt x="387" y="0"/>
                  </a:lnTo>
                  <a:lnTo>
                    <a:pt x="391" y="0"/>
                  </a:lnTo>
                  <a:lnTo>
                    <a:pt x="395" y="0"/>
                  </a:lnTo>
                  <a:lnTo>
                    <a:pt x="399" y="0"/>
                  </a:lnTo>
                  <a:lnTo>
                    <a:pt x="403" y="0"/>
                  </a:lnTo>
                  <a:lnTo>
                    <a:pt x="407" y="0"/>
                  </a:lnTo>
                  <a:lnTo>
                    <a:pt x="411" y="0"/>
                  </a:lnTo>
                  <a:lnTo>
                    <a:pt x="415" y="0"/>
                  </a:lnTo>
                  <a:lnTo>
                    <a:pt x="419" y="0"/>
                  </a:lnTo>
                  <a:lnTo>
                    <a:pt x="423" y="0"/>
                  </a:lnTo>
                  <a:lnTo>
                    <a:pt x="427" y="0"/>
                  </a:lnTo>
                  <a:lnTo>
                    <a:pt x="430" y="0"/>
                  </a:lnTo>
                  <a:lnTo>
                    <a:pt x="434" y="0"/>
                  </a:lnTo>
                  <a:lnTo>
                    <a:pt x="438" y="0"/>
                  </a:lnTo>
                  <a:lnTo>
                    <a:pt x="442" y="0"/>
                  </a:lnTo>
                  <a:lnTo>
                    <a:pt x="446" y="0"/>
                  </a:lnTo>
                  <a:lnTo>
                    <a:pt x="450" y="0"/>
                  </a:lnTo>
                  <a:lnTo>
                    <a:pt x="454" y="0"/>
                  </a:lnTo>
                  <a:lnTo>
                    <a:pt x="458" y="0"/>
                  </a:lnTo>
                  <a:lnTo>
                    <a:pt x="462" y="0"/>
                  </a:lnTo>
                  <a:lnTo>
                    <a:pt x="466" y="0"/>
                  </a:lnTo>
                  <a:lnTo>
                    <a:pt x="470" y="0"/>
                  </a:lnTo>
                  <a:lnTo>
                    <a:pt x="474" y="0"/>
                  </a:lnTo>
                  <a:lnTo>
                    <a:pt x="477" y="0"/>
                  </a:lnTo>
                  <a:lnTo>
                    <a:pt x="481" y="0"/>
                  </a:lnTo>
                  <a:lnTo>
                    <a:pt x="485" y="0"/>
                  </a:lnTo>
                  <a:lnTo>
                    <a:pt x="489" y="0"/>
                  </a:lnTo>
                  <a:lnTo>
                    <a:pt x="493" y="0"/>
                  </a:lnTo>
                  <a:lnTo>
                    <a:pt x="497" y="0"/>
                  </a:lnTo>
                </a:path>
              </a:pathLst>
            </a:custGeom>
            <a:noFill/>
            <a:ln w="0">
              <a:solidFill>
                <a:srgbClr val="BF00BF"/>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6520" name="Freeform 328"/>
            <p:cNvSpPr>
              <a:spLocks/>
            </p:cNvSpPr>
            <p:nvPr/>
          </p:nvSpPr>
          <p:spPr bwMode="auto">
            <a:xfrm>
              <a:off x="5927137" y="3316284"/>
              <a:ext cx="728297" cy="1466"/>
            </a:xfrm>
            <a:custGeom>
              <a:avLst/>
              <a:gdLst/>
              <a:ahLst/>
              <a:cxnLst>
                <a:cxn ang="0">
                  <a:pos x="8" y="0"/>
                </a:cxn>
                <a:cxn ang="0">
                  <a:pos x="20" y="0"/>
                </a:cxn>
                <a:cxn ang="0">
                  <a:pos x="31" y="0"/>
                </a:cxn>
                <a:cxn ang="0">
                  <a:pos x="43" y="0"/>
                </a:cxn>
                <a:cxn ang="0">
                  <a:pos x="55" y="0"/>
                </a:cxn>
                <a:cxn ang="0">
                  <a:pos x="67" y="0"/>
                </a:cxn>
                <a:cxn ang="0">
                  <a:pos x="78" y="0"/>
                </a:cxn>
                <a:cxn ang="0">
                  <a:pos x="90" y="0"/>
                </a:cxn>
                <a:cxn ang="0">
                  <a:pos x="102" y="0"/>
                </a:cxn>
                <a:cxn ang="0">
                  <a:pos x="113" y="0"/>
                </a:cxn>
                <a:cxn ang="0">
                  <a:pos x="125" y="0"/>
                </a:cxn>
                <a:cxn ang="0">
                  <a:pos x="137" y="0"/>
                </a:cxn>
                <a:cxn ang="0">
                  <a:pos x="149" y="0"/>
                </a:cxn>
                <a:cxn ang="0">
                  <a:pos x="160" y="0"/>
                </a:cxn>
                <a:cxn ang="0">
                  <a:pos x="172" y="0"/>
                </a:cxn>
                <a:cxn ang="0">
                  <a:pos x="184" y="0"/>
                </a:cxn>
                <a:cxn ang="0">
                  <a:pos x="196" y="0"/>
                </a:cxn>
                <a:cxn ang="0">
                  <a:pos x="207" y="0"/>
                </a:cxn>
                <a:cxn ang="0">
                  <a:pos x="219" y="0"/>
                </a:cxn>
                <a:cxn ang="0">
                  <a:pos x="231" y="0"/>
                </a:cxn>
                <a:cxn ang="0">
                  <a:pos x="243" y="0"/>
                </a:cxn>
                <a:cxn ang="0">
                  <a:pos x="254" y="0"/>
                </a:cxn>
                <a:cxn ang="0">
                  <a:pos x="266" y="0"/>
                </a:cxn>
                <a:cxn ang="0">
                  <a:pos x="278" y="0"/>
                </a:cxn>
                <a:cxn ang="0">
                  <a:pos x="290" y="0"/>
                </a:cxn>
                <a:cxn ang="0">
                  <a:pos x="301" y="0"/>
                </a:cxn>
                <a:cxn ang="0">
                  <a:pos x="313" y="0"/>
                </a:cxn>
                <a:cxn ang="0">
                  <a:pos x="325" y="0"/>
                </a:cxn>
                <a:cxn ang="0">
                  <a:pos x="336" y="0"/>
                </a:cxn>
                <a:cxn ang="0">
                  <a:pos x="348" y="0"/>
                </a:cxn>
                <a:cxn ang="0">
                  <a:pos x="360" y="0"/>
                </a:cxn>
                <a:cxn ang="0">
                  <a:pos x="372" y="0"/>
                </a:cxn>
                <a:cxn ang="0">
                  <a:pos x="383" y="0"/>
                </a:cxn>
                <a:cxn ang="0">
                  <a:pos x="395" y="0"/>
                </a:cxn>
                <a:cxn ang="0">
                  <a:pos x="407" y="0"/>
                </a:cxn>
                <a:cxn ang="0">
                  <a:pos x="419" y="0"/>
                </a:cxn>
                <a:cxn ang="0">
                  <a:pos x="430" y="0"/>
                </a:cxn>
                <a:cxn ang="0">
                  <a:pos x="442" y="0"/>
                </a:cxn>
                <a:cxn ang="0">
                  <a:pos x="454" y="0"/>
                </a:cxn>
                <a:cxn ang="0">
                  <a:pos x="466" y="0"/>
                </a:cxn>
                <a:cxn ang="0">
                  <a:pos x="477" y="0"/>
                </a:cxn>
                <a:cxn ang="0">
                  <a:pos x="489" y="0"/>
                </a:cxn>
              </a:cxnLst>
              <a:rect l="0" t="0" r="r" b="b"/>
              <a:pathLst>
                <a:path w="497">
                  <a:moveTo>
                    <a:pt x="0" y="0"/>
                  </a:moveTo>
                  <a:lnTo>
                    <a:pt x="4" y="0"/>
                  </a:lnTo>
                  <a:lnTo>
                    <a:pt x="8" y="0"/>
                  </a:lnTo>
                  <a:lnTo>
                    <a:pt x="12" y="0"/>
                  </a:lnTo>
                  <a:lnTo>
                    <a:pt x="16" y="0"/>
                  </a:lnTo>
                  <a:lnTo>
                    <a:pt x="20" y="0"/>
                  </a:lnTo>
                  <a:lnTo>
                    <a:pt x="23" y="0"/>
                  </a:lnTo>
                  <a:lnTo>
                    <a:pt x="27" y="0"/>
                  </a:lnTo>
                  <a:lnTo>
                    <a:pt x="31" y="0"/>
                  </a:lnTo>
                  <a:lnTo>
                    <a:pt x="35" y="0"/>
                  </a:lnTo>
                  <a:lnTo>
                    <a:pt x="39" y="0"/>
                  </a:lnTo>
                  <a:lnTo>
                    <a:pt x="43" y="0"/>
                  </a:lnTo>
                  <a:lnTo>
                    <a:pt x="47" y="0"/>
                  </a:lnTo>
                  <a:lnTo>
                    <a:pt x="51" y="0"/>
                  </a:lnTo>
                  <a:lnTo>
                    <a:pt x="55" y="0"/>
                  </a:lnTo>
                  <a:lnTo>
                    <a:pt x="59" y="0"/>
                  </a:lnTo>
                  <a:lnTo>
                    <a:pt x="63" y="0"/>
                  </a:lnTo>
                  <a:lnTo>
                    <a:pt x="67" y="0"/>
                  </a:lnTo>
                  <a:lnTo>
                    <a:pt x="70" y="0"/>
                  </a:lnTo>
                  <a:lnTo>
                    <a:pt x="74" y="0"/>
                  </a:lnTo>
                  <a:lnTo>
                    <a:pt x="78" y="0"/>
                  </a:lnTo>
                  <a:lnTo>
                    <a:pt x="82" y="0"/>
                  </a:lnTo>
                  <a:lnTo>
                    <a:pt x="86" y="0"/>
                  </a:lnTo>
                  <a:lnTo>
                    <a:pt x="90" y="0"/>
                  </a:lnTo>
                  <a:lnTo>
                    <a:pt x="94" y="0"/>
                  </a:lnTo>
                  <a:lnTo>
                    <a:pt x="98" y="0"/>
                  </a:lnTo>
                  <a:lnTo>
                    <a:pt x="102" y="0"/>
                  </a:lnTo>
                  <a:lnTo>
                    <a:pt x="106" y="0"/>
                  </a:lnTo>
                  <a:lnTo>
                    <a:pt x="110" y="0"/>
                  </a:lnTo>
                  <a:lnTo>
                    <a:pt x="113" y="0"/>
                  </a:lnTo>
                  <a:lnTo>
                    <a:pt x="117" y="0"/>
                  </a:lnTo>
                  <a:lnTo>
                    <a:pt x="121" y="0"/>
                  </a:lnTo>
                  <a:lnTo>
                    <a:pt x="125" y="0"/>
                  </a:lnTo>
                  <a:lnTo>
                    <a:pt x="129" y="0"/>
                  </a:lnTo>
                  <a:lnTo>
                    <a:pt x="133" y="0"/>
                  </a:lnTo>
                  <a:lnTo>
                    <a:pt x="137" y="0"/>
                  </a:lnTo>
                  <a:lnTo>
                    <a:pt x="141" y="0"/>
                  </a:lnTo>
                  <a:lnTo>
                    <a:pt x="145" y="0"/>
                  </a:lnTo>
                  <a:lnTo>
                    <a:pt x="149" y="0"/>
                  </a:lnTo>
                  <a:lnTo>
                    <a:pt x="153" y="0"/>
                  </a:lnTo>
                  <a:lnTo>
                    <a:pt x="157" y="0"/>
                  </a:lnTo>
                  <a:lnTo>
                    <a:pt x="160" y="0"/>
                  </a:lnTo>
                  <a:lnTo>
                    <a:pt x="164" y="0"/>
                  </a:lnTo>
                  <a:lnTo>
                    <a:pt x="168" y="0"/>
                  </a:lnTo>
                  <a:lnTo>
                    <a:pt x="172" y="0"/>
                  </a:lnTo>
                  <a:lnTo>
                    <a:pt x="176" y="0"/>
                  </a:lnTo>
                  <a:lnTo>
                    <a:pt x="180" y="0"/>
                  </a:lnTo>
                  <a:lnTo>
                    <a:pt x="184" y="0"/>
                  </a:lnTo>
                  <a:lnTo>
                    <a:pt x="188" y="0"/>
                  </a:lnTo>
                  <a:lnTo>
                    <a:pt x="192" y="0"/>
                  </a:lnTo>
                  <a:lnTo>
                    <a:pt x="196" y="0"/>
                  </a:lnTo>
                  <a:lnTo>
                    <a:pt x="200" y="0"/>
                  </a:lnTo>
                  <a:lnTo>
                    <a:pt x="203" y="0"/>
                  </a:lnTo>
                  <a:lnTo>
                    <a:pt x="207" y="0"/>
                  </a:lnTo>
                  <a:lnTo>
                    <a:pt x="211" y="0"/>
                  </a:lnTo>
                  <a:lnTo>
                    <a:pt x="215" y="0"/>
                  </a:lnTo>
                  <a:lnTo>
                    <a:pt x="219" y="0"/>
                  </a:lnTo>
                  <a:lnTo>
                    <a:pt x="223" y="0"/>
                  </a:lnTo>
                  <a:lnTo>
                    <a:pt x="227" y="0"/>
                  </a:lnTo>
                  <a:lnTo>
                    <a:pt x="231" y="0"/>
                  </a:lnTo>
                  <a:lnTo>
                    <a:pt x="235" y="0"/>
                  </a:lnTo>
                  <a:lnTo>
                    <a:pt x="239" y="0"/>
                  </a:lnTo>
                  <a:lnTo>
                    <a:pt x="243" y="0"/>
                  </a:lnTo>
                  <a:lnTo>
                    <a:pt x="246" y="0"/>
                  </a:lnTo>
                  <a:lnTo>
                    <a:pt x="250" y="0"/>
                  </a:lnTo>
                  <a:lnTo>
                    <a:pt x="254" y="0"/>
                  </a:lnTo>
                  <a:lnTo>
                    <a:pt x="258" y="0"/>
                  </a:lnTo>
                  <a:lnTo>
                    <a:pt x="262" y="0"/>
                  </a:lnTo>
                  <a:lnTo>
                    <a:pt x="266" y="0"/>
                  </a:lnTo>
                  <a:lnTo>
                    <a:pt x="270" y="0"/>
                  </a:lnTo>
                  <a:lnTo>
                    <a:pt x="274" y="0"/>
                  </a:lnTo>
                  <a:lnTo>
                    <a:pt x="278" y="0"/>
                  </a:lnTo>
                  <a:lnTo>
                    <a:pt x="282" y="0"/>
                  </a:lnTo>
                  <a:lnTo>
                    <a:pt x="286" y="0"/>
                  </a:lnTo>
                  <a:lnTo>
                    <a:pt x="290" y="0"/>
                  </a:lnTo>
                  <a:lnTo>
                    <a:pt x="293" y="0"/>
                  </a:lnTo>
                  <a:lnTo>
                    <a:pt x="297" y="0"/>
                  </a:lnTo>
                  <a:lnTo>
                    <a:pt x="301" y="0"/>
                  </a:lnTo>
                  <a:lnTo>
                    <a:pt x="305" y="0"/>
                  </a:lnTo>
                  <a:lnTo>
                    <a:pt x="309" y="0"/>
                  </a:lnTo>
                  <a:lnTo>
                    <a:pt x="313" y="0"/>
                  </a:lnTo>
                  <a:lnTo>
                    <a:pt x="317" y="0"/>
                  </a:lnTo>
                  <a:lnTo>
                    <a:pt x="321" y="0"/>
                  </a:lnTo>
                  <a:lnTo>
                    <a:pt x="325" y="0"/>
                  </a:lnTo>
                  <a:lnTo>
                    <a:pt x="329" y="0"/>
                  </a:lnTo>
                  <a:lnTo>
                    <a:pt x="333" y="0"/>
                  </a:lnTo>
                  <a:lnTo>
                    <a:pt x="336" y="0"/>
                  </a:lnTo>
                  <a:lnTo>
                    <a:pt x="340" y="0"/>
                  </a:lnTo>
                  <a:lnTo>
                    <a:pt x="344" y="0"/>
                  </a:lnTo>
                  <a:lnTo>
                    <a:pt x="348" y="0"/>
                  </a:lnTo>
                  <a:lnTo>
                    <a:pt x="352" y="0"/>
                  </a:lnTo>
                  <a:lnTo>
                    <a:pt x="356" y="0"/>
                  </a:lnTo>
                  <a:lnTo>
                    <a:pt x="360" y="0"/>
                  </a:lnTo>
                  <a:lnTo>
                    <a:pt x="364" y="0"/>
                  </a:lnTo>
                  <a:lnTo>
                    <a:pt x="368" y="0"/>
                  </a:lnTo>
                  <a:lnTo>
                    <a:pt x="372" y="0"/>
                  </a:lnTo>
                  <a:lnTo>
                    <a:pt x="376" y="0"/>
                  </a:lnTo>
                  <a:lnTo>
                    <a:pt x="380" y="0"/>
                  </a:lnTo>
                  <a:lnTo>
                    <a:pt x="383" y="0"/>
                  </a:lnTo>
                  <a:lnTo>
                    <a:pt x="387" y="0"/>
                  </a:lnTo>
                  <a:lnTo>
                    <a:pt x="391" y="0"/>
                  </a:lnTo>
                  <a:lnTo>
                    <a:pt x="395" y="0"/>
                  </a:lnTo>
                  <a:lnTo>
                    <a:pt x="399" y="0"/>
                  </a:lnTo>
                  <a:lnTo>
                    <a:pt x="403" y="0"/>
                  </a:lnTo>
                  <a:lnTo>
                    <a:pt x="407" y="0"/>
                  </a:lnTo>
                  <a:lnTo>
                    <a:pt x="411" y="0"/>
                  </a:lnTo>
                  <a:lnTo>
                    <a:pt x="415" y="0"/>
                  </a:lnTo>
                  <a:lnTo>
                    <a:pt x="419" y="0"/>
                  </a:lnTo>
                  <a:lnTo>
                    <a:pt x="423" y="0"/>
                  </a:lnTo>
                  <a:lnTo>
                    <a:pt x="426" y="0"/>
                  </a:lnTo>
                  <a:lnTo>
                    <a:pt x="430" y="0"/>
                  </a:lnTo>
                  <a:lnTo>
                    <a:pt x="434" y="0"/>
                  </a:lnTo>
                  <a:lnTo>
                    <a:pt x="438" y="0"/>
                  </a:lnTo>
                  <a:lnTo>
                    <a:pt x="442" y="0"/>
                  </a:lnTo>
                  <a:lnTo>
                    <a:pt x="446" y="0"/>
                  </a:lnTo>
                  <a:lnTo>
                    <a:pt x="450" y="0"/>
                  </a:lnTo>
                  <a:lnTo>
                    <a:pt x="454" y="0"/>
                  </a:lnTo>
                  <a:lnTo>
                    <a:pt x="458" y="0"/>
                  </a:lnTo>
                  <a:lnTo>
                    <a:pt x="462" y="0"/>
                  </a:lnTo>
                  <a:lnTo>
                    <a:pt x="466" y="0"/>
                  </a:lnTo>
                  <a:lnTo>
                    <a:pt x="470" y="0"/>
                  </a:lnTo>
                  <a:lnTo>
                    <a:pt x="473" y="0"/>
                  </a:lnTo>
                  <a:lnTo>
                    <a:pt x="477" y="0"/>
                  </a:lnTo>
                  <a:lnTo>
                    <a:pt x="481" y="0"/>
                  </a:lnTo>
                  <a:lnTo>
                    <a:pt x="485" y="0"/>
                  </a:lnTo>
                  <a:lnTo>
                    <a:pt x="489" y="0"/>
                  </a:lnTo>
                  <a:lnTo>
                    <a:pt x="493" y="0"/>
                  </a:lnTo>
                  <a:lnTo>
                    <a:pt x="497" y="0"/>
                  </a:lnTo>
                </a:path>
              </a:pathLst>
            </a:custGeom>
            <a:noFill/>
            <a:ln w="0">
              <a:solidFill>
                <a:srgbClr val="BF00BF"/>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6521" name="Freeform 329"/>
            <p:cNvSpPr>
              <a:spLocks/>
            </p:cNvSpPr>
            <p:nvPr/>
          </p:nvSpPr>
          <p:spPr bwMode="auto">
            <a:xfrm>
              <a:off x="6655432" y="3316284"/>
              <a:ext cx="728297" cy="1466"/>
            </a:xfrm>
            <a:custGeom>
              <a:avLst/>
              <a:gdLst/>
              <a:ahLst/>
              <a:cxnLst>
                <a:cxn ang="0">
                  <a:pos x="8" y="0"/>
                </a:cxn>
                <a:cxn ang="0">
                  <a:pos x="19" y="0"/>
                </a:cxn>
                <a:cxn ang="0">
                  <a:pos x="31" y="0"/>
                </a:cxn>
                <a:cxn ang="0">
                  <a:pos x="43" y="0"/>
                </a:cxn>
                <a:cxn ang="0">
                  <a:pos x="55" y="0"/>
                </a:cxn>
                <a:cxn ang="0">
                  <a:pos x="66" y="0"/>
                </a:cxn>
                <a:cxn ang="0">
                  <a:pos x="78" y="0"/>
                </a:cxn>
                <a:cxn ang="0">
                  <a:pos x="90" y="0"/>
                </a:cxn>
                <a:cxn ang="0">
                  <a:pos x="102" y="0"/>
                </a:cxn>
                <a:cxn ang="0">
                  <a:pos x="113" y="0"/>
                </a:cxn>
                <a:cxn ang="0">
                  <a:pos x="125" y="0"/>
                </a:cxn>
                <a:cxn ang="0">
                  <a:pos x="137" y="0"/>
                </a:cxn>
                <a:cxn ang="0">
                  <a:pos x="149" y="0"/>
                </a:cxn>
                <a:cxn ang="0">
                  <a:pos x="160" y="0"/>
                </a:cxn>
                <a:cxn ang="0">
                  <a:pos x="172" y="0"/>
                </a:cxn>
                <a:cxn ang="0">
                  <a:pos x="184" y="0"/>
                </a:cxn>
                <a:cxn ang="0">
                  <a:pos x="196" y="0"/>
                </a:cxn>
                <a:cxn ang="0">
                  <a:pos x="207" y="0"/>
                </a:cxn>
                <a:cxn ang="0">
                  <a:pos x="219" y="0"/>
                </a:cxn>
                <a:cxn ang="0">
                  <a:pos x="231" y="0"/>
                </a:cxn>
                <a:cxn ang="0">
                  <a:pos x="242" y="0"/>
                </a:cxn>
                <a:cxn ang="0">
                  <a:pos x="254" y="0"/>
                </a:cxn>
                <a:cxn ang="0">
                  <a:pos x="266" y="0"/>
                </a:cxn>
                <a:cxn ang="0">
                  <a:pos x="278" y="0"/>
                </a:cxn>
                <a:cxn ang="0">
                  <a:pos x="289" y="0"/>
                </a:cxn>
                <a:cxn ang="0">
                  <a:pos x="301" y="0"/>
                </a:cxn>
                <a:cxn ang="0">
                  <a:pos x="313" y="0"/>
                </a:cxn>
                <a:cxn ang="0">
                  <a:pos x="325" y="0"/>
                </a:cxn>
                <a:cxn ang="0">
                  <a:pos x="336" y="0"/>
                </a:cxn>
                <a:cxn ang="0">
                  <a:pos x="348" y="0"/>
                </a:cxn>
                <a:cxn ang="0">
                  <a:pos x="360" y="0"/>
                </a:cxn>
                <a:cxn ang="0">
                  <a:pos x="372" y="0"/>
                </a:cxn>
                <a:cxn ang="0">
                  <a:pos x="383" y="0"/>
                </a:cxn>
                <a:cxn ang="0">
                  <a:pos x="395" y="0"/>
                </a:cxn>
                <a:cxn ang="0">
                  <a:pos x="407" y="0"/>
                </a:cxn>
                <a:cxn ang="0">
                  <a:pos x="419" y="0"/>
                </a:cxn>
                <a:cxn ang="0">
                  <a:pos x="430" y="0"/>
                </a:cxn>
                <a:cxn ang="0">
                  <a:pos x="442" y="0"/>
                </a:cxn>
                <a:cxn ang="0">
                  <a:pos x="454" y="0"/>
                </a:cxn>
                <a:cxn ang="0">
                  <a:pos x="465" y="0"/>
                </a:cxn>
                <a:cxn ang="0">
                  <a:pos x="477" y="0"/>
                </a:cxn>
                <a:cxn ang="0">
                  <a:pos x="489" y="0"/>
                </a:cxn>
              </a:cxnLst>
              <a:rect l="0" t="0" r="r" b="b"/>
              <a:pathLst>
                <a:path w="497">
                  <a:moveTo>
                    <a:pt x="0" y="0"/>
                  </a:moveTo>
                  <a:lnTo>
                    <a:pt x="4" y="0"/>
                  </a:lnTo>
                  <a:lnTo>
                    <a:pt x="8" y="0"/>
                  </a:lnTo>
                  <a:lnTo>
                    <a:pt x="12" y="0"/>
                  </a:lnTo>
                  <a:lnTo>
                    <a:pt x="16" y="0"/>
                  </a:lnTo>
                  <a:lnTo>
                    <a:pt x="19" y="0"/>
                  </a:lnTo>
                  <a:lnTo>
                    <a:pt x="23" y="0"/>
                  </a:lnTo>
                  <a:lnTo>
                    <a:pt x="27" y="0"/>
                  </a:lnTo>
                  <a:lnTo>
                    <a:pt x="31" y="0"/>
                  </a:lnTo>
                  <a:lnTo>
                    <a:pt x="35" y="0"/>
                  </a:lnTo>
                  <a:lnTo>
                    <a:pt x="39" y="0"/>
                  </a:lnTo>
                  <a:lnTo>
                    <a:pt x="43" y="0"/>
                  </a:lnTo>
                  <a:lnTo>
                    <a:pt x="47" y="0"/>
                  </a:lnTo>
                  <a:lnTo>
                    <a:pt x="51" y="0"/>
                  </a:lnTo>
                  <a:lnTo>
                    <a:pt x="55" y="0"/>
                  </a:lnTo>
                  <a:lnTo>
                    <a:pt x="59" y="0"/>
                  </a:lnTo>
                  <a:lnTo>
                    <a:pt x="62" y="0"/>
                  </a:lnTo>
                  <a:lnTo>
                    <a:pt x="66" y="0"/>
                  </a:lnTo>
                  <a:lnTo>
                    <a:pt x="70" y="0"/>
                  </a:lnTo>
                  <a:lnTo>
                    <a:pt x="74" y="0"/>
                  </a:lnTo>
                  <a:lnTo>
                    <a:pt x="78" y="0"/>
                  </a:lnTo>
                  <a:lnTo>
                    <a:pt x="82" y="0"/>
                  </a:lnTo>
                  <a:lnTo>
                    <a:pt x="86" y="0"/>
                  </a:lnTo>
                  <a:lnTo>
                    <a:pt x="90" y="0"/>
                  </a:lnTo>
                  <a:lnTo>
                    <a:pt x="94" y="0"/>
                  </a:lnTo>
                  <a:lnTo>
                    <a:pt x="98" y="0"/>
                  </a:lnTo>
                  <a:lnTo>
                    <a:pt x="102" y="0"/>
                  </a:lnTo>
                  <a:lnTo>
                    <a:pt x="106" y="0"/>
                  </a:lnTo>
                  <a:lnTo>
                    <a:pt x="109" y="0"/>
                  </a:lnTo>
                  <a:lnTo>
                    <a:pt x="113" y="0"/>
                  </a:lnTo>
                  <a:lnTo>
                    <a:pt x="117" y="0"/>
                  </a:lnTo>
                  <a:lnTo>
                    <a:pt x="121" y="0"/>
                  </a:lnTo>
                  <a:lnTo>
                    <a:pt x="125" y="0"/>
                  </a:lnTo>
                  <a:lnTo>
                    <a:pt x="129" y="0"/>
                  </a:lnTo>
                  <a:lnTo>
                    <a:pt x="133" y="0"/>
                  </a:lnTo>
                  <a:lnTo>
                    <a:pt x="137" y="0"/>
                  </a:lnTo>
                  <a:lnTo>
                    <a:pt x="141" y="0"/>
                  </a:lnTo>
                  <a:lnTo>
                    <a:pt x="145" y="0"/>
                  </a:lnTo>
                  <a:lnTo>
                    <a:pt x="149" y="0"/>
                  </a:lnTo>
                  <a:lnTo>
                    <a:pt x="152" y="0"/>
                  </a:lnTo>
                  <a:lnTo>
                    <a:pt x="156" y="0"/>
                  </a:lnTo>
                  <a:lnTo>
                    <a:pt x="160" y="0"/>
                  </a:lnTo>
                  <a:lnTo>
                    <a:pt x="164" y="0"/>
                  </a:lnTo>
                  <a:lnTo>
                    <a:pt x="168" y="0"/>
                  </a:lnTo>
                  <a:lnTo>
                    <a:pt x="172" y="0"/>
                  </a:lnTo>
                  <a:lnTo>
                    <a:pt x="176" y="0"/>
                  </a:lnTo>
                  <a:lnTo>
                    <a:pt x="180" y="0"/>
                  </a:lnTo>
                  <a:lnTo>
                    <a:pt x="184" y="0"/>
                  </a:lnTo>
                  <a:lnTo>
                    <a:pt x="188" y="0"/>
                  </a:lnTo>
                  <a:lnTo>
                    <a:pt x="192" y="0"/>
                  </a:lnTo>
                  <a:lnTo>
                    <a:pt x="196" y="0"/>
                  </a:lnTo>
                  <a:lnTo>
                    <a:pt x="199" y="0"/>
                  </a:lnTo>
                  <a:lnTo>
                    <a:pt x="203" y="0"/>
                  </a:lnTo>
                  <a:lnTo>
                    <a:pt x="207" y="0"/>
                  </a:lnTo>
                  <a:lnTo>
                    <a:pt x="211" y="0"/>
                  </a:lnTo>
                  <a:lnTo>
                    <a:pt x="215" y="0"/>
                  </a:lnTo>
                  <a:lnTo>
                    <a:pt x="219" y="0"/>
                  </a:lnTo>
                  <a:lnTo>
                    <a:pt x="223" y="0"/>
                  </a:lnTo>
                  <a:lnTo>
                    <a:pt x="227" y="0"/>
                  </a:lnTo>
                  <a:lnTo>
                    <a:pt x="231" y="0"/>
                  </a:lnTo>
                  <a:lnTo>
                    <a:pt x="235" y="0"/>
                  </a:lnTo>
                  <a:lnTo>
                    <a:pt x="239" y="0"/>
                  </a:lnTo>
                  <a:lnTo>
                    <a:pt x="242" y="0"/>
                  </a:lnTo>
                  <a:lnTo>
                    <a:pt x="246" y="0"/>
                  </a:lnTo>
                  <a:lnTo>
                    <a:pt x="250" y="0"/>
                  </a:lnTo>
                  <a:lnTo>
                    <a:pt x="254" y="0"/>
                  </a:lnTo>
                  <a:lnTo>
                    <a:pt x="258" y="0"/>
                  </a:lnTo>
                  <a:lnTo>
                    <a:pt x="262" y="0"/>
                  </a:lnTo>
                  <a:lnTo>
                    <a:pt x="266" y="0"/>
                  </a:lnTo>
                  <a:lnTo>
                    <a:pt x="270" y="0"/>
                  </a:lnTo>
                  <a:lnTo>
                    <a:pt x="274" y="0"/>
                  </a:lnTo>
                  <a:lnTo>
                    <a:pt x="278" y="0"/>
                  </a:lnTo>
                  <a:lnTo>
                    <a:pt x="282" y="0"/>
                  </a:lnTo>
                  <a:lnTo>
                    <a:pt x="286" y="0"/>
                  </a:lnTo>
                  <a:lnTo>
                    <a:pt x="289" y="0"/>
                  </a:lnTo>
                  <a:lnTo>
                    <a:pt x="293" y="0"/>
                  </a:lnTo>
                  <a:lnTo>
                    <a:pt x="297" y="0"/>
                  </a:lnTo>
                  <a:lnTo>
                    <a:pt x="301" y="0"/>
                  </a:lnTo>
                  <a:lnTo>
                    <a:pt x="305" y="0"/>
                  </a:lnTo>
                  <a:lnTo>
                    <a:pt x="309" y="0"/>
                  </a:lnTo>
                  <a:lnTo>
                    <a:pt x="313" y="0"/>
                  </a:lnTo>
                  <a:lnTo>
                    <a:pt x="317" y="0"/>
                  </a:lnTo>
                  <a:lnTo>
                    <a:pt x="321" y="0"/>
                  </a:lnTo>
                  <a:lnTo>
                    <a:pt x="325" y="0"/>
                  </a:lnTo>
                  <a:lnTo>
                    <a:pt x="329" y="0"/>
                  </a:lnTo>
                  <a:lnTo>
                    <a:pt x="332" y="0"/>
                  </a:lnTo>
                  <a:lnTo>
                    <a:pt x="336" y="0"/>
                  </a:lnTo>
                  <a:lnTo>
                    <a:pt x="340" y="0"/>
                  </a:lnTo>
                  <a:lnTo>
                    <a:pt x="344" y="0"/>
                  </a:lnTo>
                  <a:lnTo>
                    <a:pt x="348" y="0"/>
                  </a:lnTo>
                  <a:lnTo>
                    <a:pt x="352" y="0"/>
                  </a:lnTo>
                  <a:lnTo>
                    <a:pt x="356" y="0"/>
                  </a:lnTo>
                  <a:lnTo>
                    <a:pt x="360" y="0"/>
                  </a:lnTo>
                  <a:lnTo>
                    <a:pt x="364" y="0"/>
                  </a:lnTo>
                  <a:lnTo>
                    <a:pt x="368" y="0"/>
                  </a:lnTo>
                  <a:lnTo>
                    <a:pt x="372" y="0"/>
                  </a:lnTo>
                  <a:lnTo>
                    <a:pt x="375" y="0"/>
                  </a:lnTo>
                  <a:lnTo>
                    <a:pt x="379" y="0"/>
                  </a:lnTo>
                  <a:lnTo>
                    <a:pt x="383" y="0"/>
                  </a:lnTo>
                  <a:lnTo>
                    <a:pt x="387" y="0"/>
                  </a:lnTo>
                  <a:lnTo>
                    <a:pt x="391" y="0"/>
                  </a:lnTo>
                  <a:lnTo>
                    <a:pt x="395" y="0"/>
                  </a:lnTo>
                  <a:lnTo>
                    <a:pt x="399" y="0"/>
                  </a:lnTo>
                  <a:lnTo>
                    <a:pt x="403" y="0"/>
                  </a:lnTo>
                  <a:lnTo>
                    <a:pt x="407" y="0"/>
                  </a:lnTo>
                  <a:lnTo>
                    <a:pt x="411" y="0"/>
                  </a:lnTo>
                  <a:lnTo>
                    <a:pt x="415" y="0"/>
                  </a:lnTo>
                  <a:lnTo>
                    <a:pt x="419" y="0"/>
                  </a:lnTo>
                  <a:lnTo>
                    <a:pt x="422" y="0"/>
                  </a:lnTo>
                  <a:lnTo>
                    <a:pt x="426" y="0"/>
                  </a:lnTo>
                  <a:lnTo>
                    <a:pt x="430" y="0"/>
                  </a:lnTo>
                  <a:lnTo>
                    <a:pt x="434" y="0"/>
                  </a:lnTo>
                  <a:lnTo>
                    <a:pt x="438" y="0"/>
                  </a:lnTo>
                  <a:lnTo>
                    <a:pt x="442" y="0"/>
                  </a:lnTo>
                  <a:lnTo>
                    <a:pt x="446" y="0"/>
                  </a:lnTo>
                  <a:lnTo>
                    <a:pt x="450" y="0"/>
                  </a:lnTo>
                  <a:lnTo>
                    <a:pt x="454" y="0"/>
                  </a:lnTo>
                  <a:lnTo>
                    <a:pt x="458" y="0"/>
                  </a:lnTo>
                  <a:lnTo>
                    <a:pt x="462" y="0"/>
                  </a:lnTo>
                  <a:lnTo>
                    <a:pt x="465" y="0"/>
                  </a:lnTo>
                  <a:lnTo>
                    <a:pt x="469" y="0"/>
                  </a:lnTo>
                  <a:lnTo>
                    <a:pt x="473" y="0"/>
                  </a:lnTo>
                  <a:lnTo>
                    <a:pt x="477" y="0"/>
                  </a:lnTo>
                  <a:lnTo>
                    <a:pt x="481" y="0"/>
                  </a:lnTo>
                  <a:lnTo>
                    <a:pt x="485" y="0"/>
                  </a:lnTo>
                  <a:lnTo>
                    <a:pt x="489" y="0"/>
                  </a:lnTo>
                  <a:lnTo>
                    <a:pt x="493" y="0"/>
                  </a:lnTo>
                  <a:lnTo>
                    <a:pt x="497" y="0"/>
                  </a:lnTo>
                </a:path>
              </a:pathLst>
            </a:custGeom>
            <a:noFill/>
            <a:ln w="0">
              <a:solidFill>
                <a:srgbClr val="BF00BF"/>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6522" name="Freeform 330"/>
            <p:cNvSpPr>
              <a:spLocks/>
            </p:cNvSpPr>
            <p:nvPr/>
          </p:nvSpPr>
          <p:spPr bwMode="auto">
            <a:xfrm>
              <a:off x="7383728" y="3316284"/>
              <a:ext cx="492369" cy="1466"/>
            </a:xfrm>
            <a:custGeom>
              <a:avLst/>
              <a:gdLst/>
              <a:ahLst/>
              <a:cxnLst>
                <a:cxn ang="0">
                  <a:pos x="4" y="0"/>
                </a:cxn>
                <a:cxn ang="0">
                  <a:pos x="12" y="0"/>
                </a:cxn>
                <a:cxn ang="0">
                  <a:pos x="19" y="0"/>
                </a:cxn>
                <a:cxn ang="0">
                  <a:pos x="27" y="0"/>
                </a:cxn>
                <a:cxn ang="0">
                  <a:pos x="35" y="0"/>
                </a:cxn>
                <a:cxn ang="0">
                  <a:pos x="43" y="0"/>
                </a:cxn>
                <a:cxn ang="0">
                  <a:pos x="51" y="0"/>
                </a:cxn>
                <a:cxn ang="0">
                  <a:pos x="58" y="0"/>
                </a:cxn>
                <a:cxn ang="0">
                  <a:pos x="66" y="0"/>
                </a:cxn>
                <a:cxn ang="0">
                  <a:pos x="74" y="0"/>
                </a:cxn>
                <a:cxn ang="0">
                  <a:pos x="82" y="0"/>
                </a:cxn>
                <a:cxn ang="0">
                  <a:pos x="90" y="0"/>
                </a:cxn>
                <a:cxn ang="0">
                  <a:pos x="98" y="0"/>
                </a:cxn>
                <a:cxn ang="0">
                  <a:pos x="105" y="0"/>
                </a:cxn>
                <a:cxn ang="0">
                  <a:pos x="113" y="0"/>
                </a:cxn>
                <a:cxn ang="0">
                  <a:pos x="121" y="0"/>
                </a:cxn>
                <a:cxn ang="0">
                  <a:pos x="129" y="0"/>
                </a:cxn>
                <a:cxn ang="0">
                  <a:pos x="137" y="0"/>
                </a:cxn>
                <a:cxn ang="0">
                  <a:pos x="145" y="0"/>
                </a:cxn>
                <a:cxn ang="0">
                  <a:pos x="152" y="0"/>
                </a:cxn>
                <a:cxn ang="0">
                  <a:pos x="160" y="0"/>
                </a:cxn>
                <a:cxn ang="0">
                  <a:pos x="168" y="0"/>
                </a:cxn>
                <a:cxn ang="0">
                  <a:pos x="176" y="0"/>
                </a:cxn>
                <a:cxn ang="0">
                  <a:pos x="184" y="0"/>
                </a:cxn>
                <a:cxn ang="0">
                  <a:pos x="191" y="0"/>
                </a:cxn>
                <a:cxn ang="0">
                  <a:pos x="199" y="0"/>
                </a:cxn>
                <a:cxn ang="0">
                  <a:pos x="207" y="0"/>
                </a:cxn>
                <a:cxn ang="0">
                  <a:pos x="215" y="0"/>
                </a:cxn>
                <a:cxn ang="0">
                  <a:pos x="223" y="0"/>
                </a:cxn>
                <a:cxn ang="0">
                  <a:pos x="231" y="0"/>
                </a:cxn>
                <a:cxn ang="0">
                  <a:pos x="238" y="0"/>
                </a:cxn>
                <a:cxn ang="0">
                  <a:pos x="246" y="0"/>
                </a:cxn>
                <a:cxn ang="0">
                  <a:pos x="254" y="0"/>
                </a:cxn>
                <a:cxn ang="0">
                  <a:pos x="262" y="0"/>
                </a:cxn>
                <a:cxn ang="0">
                  <a:pos x="270" y="0"/>
                </a:cxn>
                <a:cxn ang="0">
                  <a:pos x="278" y="0"/>
                </a:cxn>
                <a:cxn ang="0">
                  <a:pos x="285" y="0"/>
                </a:cxn>
                <a:cxn ang="0">
                  <a:pos x="293" y="0"/>
                </a:cxn>
                <a:cxn ang="0">
                  <a:pos x="301" y="0"/>
                </a:cxn>
                <a:cxn ang="0">
                  <a:pos x="309" y="0"/>
                </a:cxn>
                <a:cxn ang="0">
                  <a:pos x="317" y="0"/>
                </a:cxn>
                <a:cxn ang="0">
                  <a:pos x="325" y="0"/>
                </a:cxn>
                <a:cxn ang="0">
                  <a:pos x="332" y="0"/>
                </a:cxn>
              </a:cxnLst>
              <a:rect l="0" t="0" r="r" b="b"/>
              <a:pathLst>
                <a:path w="336">
                  <a:moveTo>
                    <a:pt x="0" y="0"/>
                  </a:moveTo>
                  <a:lnTo>
                    <a:pt x="4" y="0"/>
                  </a:lnTo>
                  <a:lnTo>
                    <a:pt x="8" y="0"/>
                  </a:lnTo>
                  <a:lnTo>
                    <a:pt x="12" y="0"/>
                  </a:lnTo>
                  <a:lnTo>
                    <a:pt x="15" y="0"/>
                  </a:lnTo>
                  <a:lnTo>
                    <a:pt x="19" y="0"/>
                  </a:lnTo>
                  <a:lnTo>
                    <a:pt x="23" y="0"/>
                  </a:lnTo>
                  <a:lnTo>
                    <a:pt x="27" y="0"/>
                  </a:lnTo>
                  <a:lnTo>
                    <a:pt x="31" y="0"/>
                  </a:lnTo>
                  <a:lnTo>
                    <a:pt x="35" y="0"/>
                  </a:lnTo>
                  <a:lnTo>
                    <a:pt x="39" y="0"/>
                  </a:lnTo>
                  <a:lnTo>
                    <a:pt x="43" y="0"/>
                  </a:lnTo>
                  <a:lnTo>
                    <a:pt x="47" y="0"/>
                  </a:lnTo>
                  <a:lnTo>
                    <a:pt x="51" y="0"/>
                  </a:lnTo>
                  <a:lnTo>
                    <a:pt x="55" y="0"/>
                  </a:lnTo>
                  <a:lnTo>
                    <a:pt x="58" y="0"/>
                  </a:lnTo>
                  <a:lnTo>
                    <a:pt x="62" y="0"/>
                  </a:lnTo>
                  <a:lnTo>
                    <a:pt x="66" y="0"/>
                  </a:lnTo>
                  <a:lnTo>
                    <a:pt x="70" y="0"/>
                  </a:lnTo>
                  <a:lnTo>
                    <a:pt x="74" y="0"/>
                  </a:lnTo>
                  <a:lnTo>
                    <a:pt x="78" y="0"/>
                  </a:lnTo>
                  <a:lnTo>
                    <a:pt x="82" y="0"/>
                  </a:lnTo>
                  <a:lnTo>
                    <a:pt x="86" y="0"/>
                  </a:lnTo>
                  <a:lnTo>
                    <a:pt x="90" y="0"/>
                  </a:lnTo>
                  <a:lnTo>
                    <a:pt x="94" y="0"/>
                  </a:lnTo>
                  <a:lnTo>
                    <a:pt x="98" y="0"/>
                  </a:lnTo>
                  <a:lnTo>
                    <a:pt x="102" y="0"/>
                  </a:lnTo>
                  <a:lnTo>
                    <a:pt x="105" y="0"/>
                  </a:lnTo>
                  <a:lnTo>
                    <a:pt x="109" y="0"/>
                  </a:lnTo>
                  <a:lnTo>
                    <a:pt x="113" y="0"/>
                  </a:lnTo>
                  <a:lnTo>
                    <a:pt x="117" y="0"/>
                  </a:lnTo>
                  <a:lnTo>
                    <a:pt x="121" y="0"/>
                  </a:lnTo>
                  <a:lnTo>
                    <a:pt x="125" y="0"/>
                  </a:lnTo>
                  <a:lnTo>
                    <a:pt x="129" y="0"/>
                  </a:lnTo>
                  <a:lnTo>
                    <a:pt x="133" y="0"/>
                  </a:lnTo>
                  <a:lnTo>
                    <a:pt x="137" y="0"/>
                  </a:lnTo>
                  <a:lnTo>
                    <a:pt x="141" y="0"/>
                  </a:lnTo>
                  <a:lnTo>
                    <a:pt x="145" y="0"/>
                  </a:lnTo>
                  <a:lnTo>
                    <a:pt x="148" y="0"/>
                  </a:lnTo>
                  <a:lnTo>
                    <a:pt x="152" y="0"/>
                  </a:lnTo>
                  <a:lnTo>
                    <a:pt x="156" y="0"/>
                  </a:lnTo>
                  <a:lnTo>
                    <a:pt x="160" y="0"/>
                  </a:lnTo>
                  <a:lnTo>
                    <a:pt x="164" y="0"/>
                  </a:lnTo>
                  <a:lnTo>
                    <a:pt x="168" y="0"/>
                  </a:lnTo>
                  <a:lnTo>
                    <a:pt x="172" y="0"/>
                  </a:lnTo>
                  <a:lnTo>
                    <a:pt x="176" y="0"/>
                  </a:lnTo>
                  <a:lnTo>
                    <a:pt x="180" y="0"/>
                  </a:lnTo>
                  <a:lnTo>
                    <a:pt x="184" y="0"/>
                  </a:lnTo>
                  <a:lnTo>
                    <a:pt x="188" y="0"/>
                  </a:lnTo>
                  <a:lnTo>
                    <a:pt x="191" y="0"/>
                  </a:lnTo>
                  <a:lnTo>
                    <a:pt x="195" y="0"/>
                  </a:lnTo>
                  <a:lnTo>
                    <a:pt x="199" y="0"/>
                  </a:lnTo>
                  <a:lnTo>
                    <a:pt x="203" y="0"/>
                  </a:lnTo>
                  <a:lnTo>
                    <a:pt x="207" y="0"/>
                  </a:lnTo>
                  <a:lnTo>
                    <a:pt x="211" y="0"/>
                  </a:lnTo>
                  <a:lnTo>
                    <a:pt x="215" y="0"/>
                  </a:lnTo>
                  <a:lnTo>
                    <a:pt x="219" y="0"/>
                  </a:lnTo>
                  <a:lnTo>
                    <a:pt x="223" y="0"/>
                  </a:lnTo>
                  <a:lnTo>
                    <a:pt x="227" y="0"/>
                  </a:lnTo>
                  <a:lnTo>
                    <a:pt x="231" y="0"/>
                  </a:lnTo>
                  <a:lnTo>
                    <a:pt x="235" y="0"/>
                  </a:lnTo>
                  <a:lnTo>
                    <a:pt x="238" y="0"/>
                  </a:lnTo>
                  <a:lnTo>
                    <a:pt x="242" y="0"/>
                  </a:lnTo>
                  <a:lnTo>
                    <a:pt x="246" y="0"/>
                  </a:lnTo>
                  <a:lnTo>
                    <a:pt x="250" y="0"/>
                  </a:lnTo>
                  <a:lnTo>
                    <a:pt x="254" y="0"/>
                  </a:lnTo>
                  <a:lnTo>
                    <a:pt x="258" y="0"/>
                  </a:lnTo>
                  <a:lnTo>
                    <a:pt x="262" y="0"/>
                  </a:lnTo>
                  <a:lnTo>
                    <a:pt x="266" y="0"/>
                  </a:lnTo>
                  <a:lnTo>
                    <a:pt x="270" y="0"/>
                  </a:lnTo>
                  <a:lnTo>
                    <a:pt x="274" y="0"/>
                  </a:lnTo>
                  <a:lnTo>
                    <a:pt x="278" y="0"/>
                  </a:lnTo>
                  <a:lnTo>
                    <a:pt x="281" y="0"/>
                  </a:lnTo>
                  <a:lnTo>
                    <a:pt x="285" y="0"/>
                  </a:lnTo>
                  <a:lnTo>
                    <a:pt x="289" y="0"/>
                  </a:lnTo>
                  <a:lnTo>
                    <a:pt x="293" y="0"/>
                  </a:lnTo>
                  <a:lnTo>
                    <a:pt x="297" y="0"/>
                  </a:lnTo>
                  <a:lnTo>
                    <a:pt x="301" y="0"/>
                  </a:lnTo>
                  <a:lnTo>
                    <a:pt x="305" y="0"/>
                  </a:lnTo>
                  <a:lnTo>
                    <a:pt x="309" y="0"/>
                  </a:lnTo>
                  <a:lnTo>
                    <a:pt x="313" y="0"/>
                  </a:lnTo>
                  <a:lnTo>
                    <a:pt x="317" y="0"/>
                  </a:lnTo>
                  <a:lnTo>
                    <a:pt x="321" y="0"/>
                  </a:lnTo>
                  <a:lnTo>
                    <a:pt x="325" y="0"/>
                  </a:lnTo>
                  <a:lnTo>
                    <a:pt x="328" y="0"/>
                  </a:lnTo>
                  <a:lnTo>
                    <a:pt x="332" y="0"/>
                  </a:lnTo>
                  <a:lnTo>
                    <a:pt x="336" y="0"/>
                  </a:lnTo>
                </a:path>
              </a:pathLst>
            </a:custGeom>
            <a:noFill/>
            <a:ln w="0">
              <a:solidFill>
                <a:srgbClr val="BF00BF"/>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6523" name="Freeform 331"/>
            <p:cNvSpPr>
              <a:spLocks/>
            </p:cNvSpPr>
            <p:nvPr/>
          </p:nvSpPr>
          <p:spPr bwMode="auto">
            <a:xfrm>
              <a:off x="4470544" y="3316284"/>
              <a:ext cx="728297" cy="1466"/>
            </a:xfrm>
            <a:custGeom>
              <a:avLst/>
              <a:gdLst/>
              <a:ahLst/>
              <a:cxnLst>
                <a:cxn ang="0">
                  <a:pos x="8" y="0"/>
                </a:cxn>
                <a:cxn ang="0">
                  <a:pos x="20" y="0"/>
                </a:cxn>
                <a:cxn ang="0">
                  <a:pos x="32" y="0"/>
                </a:cxn>
                <a:cxn ang="0">
                  <a:pos x="43" y="0"/>
                </a:cxn>
                <a:cxn ang="0">
                  <a:pos x="55" y="0"/>
                </a:cxn>
                <a:cxn ang="0">
                  <a:pos x="67" y="0"/>
                </a:cxn>
                <a:cxn ang="0">
                  <a:pos x="78" y="0"/>
                </a:cxn>
                <a:cxn ang="0">
                  <a:pos x="90" y="0"/>
                </a:cxn>
                <a:cxn ang="0">
                  <a:pos x="102" y="0"/>
                </a:cxn>
                <a:cxn ang="0">
                  <a:pos x="114" y="0"/>
                </a:cxn>
                <a:cxn ang="0">
                  <a:pos x="125" y="0"/>
                </a:cxn>
                <a:cxn ang="0">
                  <a:pos x="137" y="0"/>
                </a:cxn>
                <a:cxn ang="0">
                  <a:pos x="149" y="0"/>
                </a:cxn>
                <a:cxn ang="0">
                  <a:pos x="161" y="0"/>
                </a:cxn>
                <a:cxn ang="0">
                  <a:pos x="172" y="0"/>
                </a:cxn>
                <a:cxn ang="0">
                  <a:pos x="184" y="0"/>
                </a:cxn>
                <a:cxn ang="0">
                  <a:pos x="196" y="0"/>
                </a:cxn>
                <a:cxn ang="0">
                  <a:pos x="208" y="0"/>
                </a:cxn>
                <a:cxn ang="0">
                  <a:pos x="219" y="0"/>
                </a:cxn>
                <a:cxn ang="0">
                  <a:pos x="231" y="0"/>
                </a:cxn>
                <a:cxn ang="0">
                  <a:pos x="243" y="0"/>
                </a:cxn>
                <a:cxn ang="0">
                  <a:pos x="255" y="0"/>
                </a:cxn>
                <a:cxn ang="0">
                  <a:pos x="266" y="0"/>
                </a:cxn>
                <a:cxn ang="0">
                  <a:pos x="278" y="0"/>
                </a:cxn>
                <a:cxn ang="0">
                  <a:pos x="290" y="0"/>
                </a:cxn>
                <a:cxn ang="0">
                  <a:pos x="302" y="0"/>
                </a:cxn>
                <a:cxn ang="0">
                  <a:pos x="313" y="0"/>
                </a:cxn>
                <a:cxn ang="0">
                  <a:pos x="325" y="0"/>
                </a:cxn>
                <a:cxn ang="0">
                  <a:pos x="337" y="0"/>
                </a:cxn>
                <a:cxn ang="0">
                  <a:pos x="348" y="0"/>
                </a:cxn>
                <a:cxn ang="0">
                  <a:pos x="360" y="0"/>
                </a:cxn>
                <a:cxn ang="0">
                  <a:pos x="372" y="0"/>
                </a:cxn>
                <a:cxn ang="0">
                  <a:pos x="384" y="0"/>
                </a:cxn>
                <a:cxn ang="0">
                  <a:pos x="395" y="0"/>
                </a:cxn>
                <a:cxn ang="0">
                  <a:pos x="407" y="0"/>
                </a:cxn>
                <a:cxn ang="0">
                  <a:pos x="419" y="0"/>
                </a:cxn>
                <a:cxn ang="0">
                  <a:pos x="431" y="0"/>
                </a:cxn>
                <a:cxn ang="0">
                  <a:pos x="442" y="0"/>
                </a:cxn>
                <a:cxn ang="0">
                  <a:pos x="454" y="0"/>
                </a:cxn>
                <a:cxn ang="0">
                  <a:pos x="466" y="0"/>
                </a:cxn>
                <a:cxn ang="0">
                  <a:pos x="478" y="0"/>
                </a:cxn>
                <a:cxn ang="0">
                  <a:pos x="489" y="0"/>
                </a:cxn>
              </a:cxnLst>
              <a:rect l="0" t="0" r="r" b="b"/>
              <a:pathLst>
                <a:path w="497">
                  <a:moveTo>
                    <a:pt x="0" y="0"/>
                  </a:moveTo>
                  <a:lnTo>
                    <a:pt x="4" y="0"/>
                  </a:lnTo>
                  <a:lnTo>
                    <a:pt x="8" y="0"/>
                  </a:lnTo>
                  <a:lnTo>
                    <a:pt x="12" y="0"/>
                  </a:lnTo>
                  <a:lnTo>
                    <a:pt x="16" y="0"/>
                  </a:lnTo>
                  <a:lnTo>
                    <a:pt x="20" y="0"/>
                  </a:lnTo>
                  <a:lnTo>
                    <a:pt x="24" y="0"/>
                  </a:lnTo>
                  <a:lnTo>
                    <a:pt x="28" y="0"/>
                  </a:lnTo>
                  <a:lnTo>
                    <a:pt x="32" y="0"/>
                  </a:lnTo>
                  <a:lnTo>
                    <a:pt x="35" y="0"/>
                  </a:lnTo>
                  <a:lnTo>
                    <a:pt x="39" y="0"/>
                  </a:lnTo>
                  <a:lnTo>
                    <a:pt x="43" y="0"/>
                  </a:lnTo>
                  <a:lnTo>
                    <a:pt x="47" y="0"/>
                  </a:lnTo>
                  <a:lnTo>
                    <a:pt x="51" y="0"/>
                  </a:lnTo>
                  <a:lnTo>
                    <a:pt x="55" y="0"/>
                  </a:lnTo>
                  <a:lnTo>
                    <a:pt x="59" y="0"/>
                  </a:lnTo>
                  <a:lnTo>
                    <a:pt x="63" y="0"/>
                  </a:lnTo>
                  <a:lnTo>
                    <a:pt x="67" y="0"/>
                  </a:lnTo>
                  <a:lnTo>
                    <a:pt x="71" y="0"/>
                  </a:lnTo>
                  <a:lnTo>
                    <a:pt x="75" y="0"/>
                  </a:lnTo>
                  <a:lnTo>
                    <a:pt x="78" y="0"/>
                  </a:lnTo>
                  <a:lnTo>
                    <a:pt x="82" y="0"/>
                  </a:lnTo>
                  <a:lnTo>
                    <a:pt x="86" y="0"/>
                  </a:lnTo>
                  <a:lnTo>
                    <a:pt x="90" y="0"/>
                  </a:lnTo>
                  <a:lnTo>
                    <a:pt x="94" y="0"/>
                  </a:lnTo>
                  <a:lnTo>
                    <a:pt x="98" y="0"/>
                  </a:lnTo>
                  <a:lnTo>
                    <a:pt x="102" y="0"/>
                  </a:lnTo>
                  <a:lnTo>
                    <a:pt x="106" y="0"/>
                  </a:lnTo>
                  <a:lnTo>
                    <a:pt x="110" y="0"/>
                  </a:lnTo>
                  <a:lnTo>
                    <a:pt x="114" y="0"/>
                  </a:lnTo>
                  <a:lnTo>
                    <a:pt x="118" y="0"/>
                  </a:lnTo>
                  <a:lnTo>
                    <a:pt x="122" y="0"/>
                  </a:lnTo>
                  <a:lnTo>
                    <a:pt x="125" y="0"/>
                  </a:lnTo>
                  <a:lnTo>
                    <a:pt x="129" y="0"/>
                  </a:lnTo>
                  <a:lnTo>
                    <a:pt x="133" y="0"/>
                  </a:lnTo>
                  <a:lnTo>
                    <a:pt x="137" y="0"/>
                  </a:lnTo>
                  <a:lnTo>
                    <a:pt x="141" y="0"/>
                  </a:lnTo>
                  <a:lnTo>
                    <a:pt x="145" y="0"/>
                  </a:lnTo>
                  <a:lnTo>
                    <a:pt x="149" y="0"/>
                  </a:lnTo>
                  <a:lnTo>
                    <a:pt x="153" y="0"/>
                  </a:lnTo>
                  <a:lnTo>
                    <a:pt x="157" y="0"/>
                  </a:lnTo>
                  <a:lnTo>
                    <a:pt x="161" y="0"/>
                  </a:lnTo>
                  <a:lnTo>
                    <a:pt x="165" y="0"/>
                  </a:lnTo>
                  <a:lnTo>
                    <a:pt x="168" y="0"/>
                  </a:lnTo>
                  <a:lnTo>
                    <a:pt x="172" y="0"/>
                  </a:lnTo>
                  <a:lnTo>
                    <a:pt x="176" y="0"/>
                  </a:lnTo>
                  <a:lnTo>
                    <a:pt x="180" y="0"/>
                  </a:lnTo>
                  <a:lnTo>
                    <a:pt x="184" y="0"/>
                  </a:lnTo>
                  <a:lnTo>
                    <a:pt x="188" y="0"/>
                  </a:lnTo>
                  <a:lnTo>
                    <a:pt x="192" y="0"/>
                  </a:lnTo>
                  <a:lnTo>
                    <a:pt x="196" y="0"/>
                  </a:lnTo>
                  <a:lnTo>
                    <a:pt x="200" y="0"/>
                  </a:lnTo>
                  <a:lnTo>
                    <a:pt x="204" y="0"/>
                  </a:lnTo>
                  <a:lnTo>
                    <a:pt x="208" y="0"/>
                  </a:lnTo>
                  <a:lnTo>
                    <a:pt x="212" y="0"/>
                  </a:lnTo>
                  <a:lnTo>
                    <a:pt x="215" y="0"/>
                  </a:lnTo>
                  <a:lnTo>
                    <a:pt x="219" y="0"/>
                  </a:lnTo>
                  <a:lnTo>
                    <a:pt x="223" y="0"/>
                  </a:lnTo>
                  <a:lnTo>
                    <a:pt x="227" y="0"/>
                  </a:lnTo>
                  <a:lnTo>
                    <a:pt x="231" y="0"/>
                  </a:lnTo>
                  <a:lnTo>
                    <a:pt x="235" y="0"/>
                  </a:lnTo>
                  <a:lnTo>
                    <a:pt x="239" y="0"/>
                  </a:lnTo>
                  <a:lnTo>
                    <a:pt x="243" y="0"/>
                  </a:lnTo>
                  <a:lnTo>
                    <a:pt x="247" y="0"/>
                  </a:lnTo>
                  <a:lnTo>
                    <a:pt x="251" y="0"/>
                  </a:lnTo>
                  <a:lnTo>
                    <a:pt x="255" y="0"/>
                  </a:lnTo>
                  <a:lnTo>
                    <a:pt x="258" y="0"/>
                  </a:lnTo>
                  <a:lnTo>
                    <a:pt x="262" y="0"/>
                  </a:lnTo>
                  <a:lnTo>
                    <a:pt x="266" y="0"/>
                  </a:lnTo>
                  <a:lnTo>
                    <a:pt x="270" y="0"/>
                  </a:lnTo>
                  <a:lnTo>
                    <a:pt x="274" y="0"/>
                  </a:lnTo>
                  <a:lnTo>
                    <a:pt x="278" y="0"/>
                  </a:lnTo>
                  <a:lnTo>
                    <a:pt x="282" y="0"/>
                  </a:lnTo>
                  <a:lnTo>
                    <a:pt x="286" y="0"/>
                  </a:lnTo>
                  <a:lnTo>
                    <a:pt x="290" y="0"/>
                  </a:lnTo>
                  <a:lnTo>
                    <a:pt x="294" y="0"/>
                  </a:lnTo>
                  <a:lnTo>
                    <a:pt x="298" y="0"/>
                  </a:lnTo>
                  <a:lnTo>
                    <a:pt x="302" y="0"/>
                  </a:lnTo>
                  <a:lnTo>
                    <a:pt x="305" y="0"/>
                  </a:lnTo>
                  <a:lnTo>
                    <a:pt x="309" y="0"/>
                  </a:lnTo>
                  <a:lnTo>
                    <a:pt x="313" y="0"/>
                  </a:lnTo>
                  <a:lnTo>
                    <a:pt x="317" y="0"/>
                  </a:lnTo>
                  <a:lnTo>
                    <a:pt x="321" y="0"/>
                  </a:lnTo>
                  <a:lnTo>
                    <a:pt x="325" y="0"/>
                  </a:lnTo>
                  <a:lnTo>
                    <a:pt x="329" y="0"/>
                  </a:lnTo>
                  <a:lnTo>
                    <a:pt x="333" y="0"/>
                  </a:lnTo>
                  <a:lnTo>
                    <a:pt x="337" y="0"/>
                  </a:lnTo>
                  <a:lnTo>
                    <a:pt x="341" y="0"/>
                  </a:lnTo>
                  <a:lnTo>
                    <a:pt x="345" y="0"/>
                  </a:lnTo>
                  <a:lnTo>
                    <a:pt x="348" y="0"/>
                  </a:lnTo>
                  <a:lnTo>
                    <a:pt x="352" y="0"/>
                  </a:lnTo>
                  <a:lnTo>
                    <a:pt x="356" y="0"/>
                  </a:lnTo>
                  <a:lnTo>
                    <a:pt x="360" y="0"/>
                  </a:lnTo>
                  <a:lnTo>
                    <a:pt x="364" y="0"/>
                  </a:lnTo>
                  <a:lnTo>
                    <a:pt x="368" y="0"/>
                  </a:lnTo>
                  <a:lnTo>
                    <a:pt x="372" y="0"/>
                  </a:lnTo>
                  <a:lnTo>
                    <a:pt x="376" y="0"/>
                  </a:lnTo>
                  <a:lnTo>
                    <a:pt x="380" y="0"/>
                  </a:lnTo>
                  <a:lnTo>
                    <a:pt x="384" y="0"/>
                  </a:lnTo>
                  <a:lnTo>
                    <a:pt x="388" y="0"/>
                  </a:lnTo>
                  <a:lnTo>
                    <a:pt x="391" y="0"/>
                  </a:lnTo>
                  <a:lnTo>
                    <a:pt x="395" y="0"/>
                  </a:lnTo>
                  <a:lnTo>
                    <a:pt x="399" y="0"/>
                  </a:lnTo>
                  <a:lnTo>
                    <a:pt x="403" y="0"/>
                  </a:lnTo>
                  <a:lnTo>
                    <a:pt x="407" y="0"/>
                  </a:lnTo>
                  <a:lnTo>
                    <a:pt x="411" y="0"/>
                  </a:lnTo>
                  <a:lnTo>
                    <a:pt x="415" y="0"/>
                  </a:lnTo>
                  <a:lnTo>
                    <a:pt x="419" y="0"/>
                  </a:lnTo>
                  <a:lnTo>
                    <a:pt x="423" y="0"/>
                  </a:lnTo>
                  <a:lnTo>
                    <a:pt x="427" y="0"/>
                  </a:lnTo>
                  <a:lnTo>
                    <a:pt x="431" y="0"/>
                  </a:lnTo>
                  <a:lnTo>
                    <a:pt x="435" y="0"/>
                  </a:lnTo>
                  <a:lnTo>
                    <a:pt x="438" y="0"/>
                  </a:lnTo>
                  <a:lnTo>
                    <a:pt x="442" y="0"/>
                  </a:lnTo>
                  <a:lnTo>
                    <a:pt x="446" y="0"/>
                  </a:lnTo>
                  <a:lnTo>
                    <a:pt x="450" y="0"/>
                  </a:lnTo>
                  <a:lnTo>
                    <a:pt x="454" y="0"/>
                  </a:lnTo>
                  <a:lnTo>
                    <a:pt x="458" y="0"/>
                  </a:lnTo>
                  <a:lnTo>
                    <a:pt x="462" y="0"/>
                  </a:lnTo>
                  <a:lnTo>
                    <a:pt x="466" y="0"/>
                  </a:lnTo>
                  <a:lnTo>
                    <a:pt x="470" y="0"/>
                  </a:lnTo>
                  <a:lnTo>
                    <a:pt x="474" y="0"/>
                  </a:lnTo>
                  <a:lnTo>
                    <a:pt x="478" y="0"/>
                  </a:lnTo>
                  <a:lnTo>
                    <a:pt x="481" y="0"/>
                  </a:lnTo>
                  <a:lnTo>
                    <a:pt x="485" y="0"/>
                  </a:lnTo>
                  <a:lnTo>
                    <a:pt x="489" y="0"/>
                  </a:lnTo>
                  <a:lnTo>
                    <a:pt x="493" y="0"/>
                  </a:lnTo>
                  <a:lnTo>
                    <a:pt x="497" y="0"/>
                  </a:lnTo>
                </a:path>
              </a:pathLst>
            </a:custGeom>
            <a:noFill/>
            <a:ln w="0">
              <a:solidFill>
                <a:srgbClr val="BFBF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6524" name="Freeform 332"/>
            <p:cNvSpPr>
              <a:spLocks/>
            </p:cNvSpPr>
            <p:nvPr/>
          </p:nvSpPr>
          <p:spPr bwMode="auto">
            <a:xfrm>
              <a:off x="5198837" y="3316284"/>
              <a:ext cx="728297" cy="1466"/>
            </a:xfrm>
            <a:custGeom>
              <a:avLst/>
              <a:gdLst/>
              <a:ahLst/>
              <a:cxnLst>
                <a:cxn ang="0">
                  <a:pos x="8" y="0"/>
                </a:cxn>
                <a:cxn ang="0">
                  <a:pos x="20" y="0"/>
                </a:cxn>
                <a:cxn ang="0">
                  <a:pos x="31" y="0"/>
                </a:cxn>
                <a:cxn ang="0">
                  <a:pos x="43" y="0"/>
                </a:cxn>
                <a:cxn ang="0">
                  <a:pos x="55" y="0"/>
                </a:cxn>
                <a:cxn ang="0">
                  <a:pos x="67" y="0"/>
                </a:cxn>
                <a:cxn ang="0">
                  <a:pos x="78" y="0"/>
                </a:cxn>
                <a:cxn ang="0">
                  <a:pos x="90" y="0"/>
                </a:cxn>
                <a:cxn ang="0">
                  <a:pos x="102" y="0"/>
                </a:cxn>
                <a:cxn ang="0">
                  <a:pos x="114" y="0"/>
                </a:cxn>
                <a:cxn ang="0">
                  <a:pos x="125" y="0"/>
                </a:cxn>
                <a:cxn ang="0">
                  <a:pos x="137" y="0"/>
                </a:cxn>
                <a:cxn ang="0">
                  <a:pos x="149" y="0"/>
                </a:cxn>
                <a:cxn ang="0">
                  <a:pos x="161" y="0"/>
                </a:cxn>
                <a:cxn ang="0">
                  <a:pos x="172" y="0"/>
                </a:cxn>
                <a:cxn ang="0">
                  <a:pos x="184" y="0"/>
                </a:cxn>
                <a:cxn ang="0">
                  <a:pos x="196" y="0"/>
                </a:cxn>
                <a:cxn ang="0">
                  <a:pos x="207" y="0"/>
                </a:cxn>
                <a:cxn ang="0">
                  <a:pos x="219" y="0"/>
                </a:cxn>
                <a:cxn ang="0">
                  <a:pos x="231" y="0"/>
                </a:cxn>
                <a:cxn ang="0">
                  <a:pos x="243" y="0"/>
                </a:cxn>
                <a:cxn ang="0">
                  <a:pos x="254" y="0"/>
                </a:cxn>
                <a:cxn ang="0">
                  <a:pos x="266" y="0"/>
                </a:cxn>
                <a:cxn ang="0">
                  <a:pos x="278" y="0"/>
                </a:cxn>
                <a:cxn ang="0">
                  <a:pos x="290" y="0"/>
                </a:cxn>
                <a:cxn ang="0">
                  <a:pos x="301" y="0"/>
                </a:cxn>
                <a:cxn ang="0">
                  <a:pos x="313" y="0"/>
                </a:cxn>
                <a:cxn ang="0">
                  <a:pos x="325" y="0"/>
                </a:cxn>
                <a:cxn ang="0">
                  <a:pos x="337" y="0"/>
                </a:cxn>
                <a:cxn ang="0">
                  <a:pos x="348" y="0"/>
                </a:cxn>
                <a:cxn ang="0">
                  <a:pos x="360" y="0"/>
                </a:cxn>
                <a:cxn ang="0">
                  <a:pos x="372" y="0"/>
                </a:cxn>
                <a:cxn ang="0">
                  <a:pos x="384" y="0"/>
                </a:cxn>
                <a:cxn ang="0">
                  <a:pos x="395" y="0"/>
                </a:cxn>
                <a:cxn ang="0">
                  <a:pos x="407" y="0"/>
                </a:cxn>
                <a:cxn ang="0">
                  <a:pos x="419" y="0"/>
                </a:cxn>
                <a:cxn ang="0">
                  <a:pos x="430" y="0"/>
                </a:cxn>
                <a:cxn ang="0">
                  <a:pos x="442" y="0"/>
                </a:cxn>
                <a:cxn ang="0">
                  <a:pos x="454" y="0"/>
                </a:cxn>
                <a:cxn ang="0">
                  <a:pos x="466" y="0"/>
                </a:cxn>
                <a:cxn ang="0">
                  <a:pos x="477" y="0"/>
                </a:cxn>
                <a:cxn ang="0">
                  <a:pos x="489" y="0"/>
                </a:cxn>
              </a:cxnLst>
              <a:rect l="0" t="0" r="r" b="b"/>
              <a:pathLst>
                <a:path w="497">
                  <a:moveTo>
                    <a:pt x="0" y="0"/>
                  </a:moveTo>
                  <a:lnTo>
                    <a:pt x="4" y="0"/>
                  </a:lnTo>
                  <a:lnTo>
                    <a:pt x="8" y="0"/>
                  </a:lnTo>
                  <a:lnTo>
                    <a:pt x="12" y="0"/>
                  </a:lnTo>
                  <a:lnTo>
                    <a:pt x="16" y="0"/>
                  </a:lnTo>
                  <a:lnTo>
                    <a:pt x="20" y="0"/>
                  </a:lnTo>
                  <a:lnTo>
                    <a:pt x="24" y="0"/>
                  </a:lnTo>
                  <a:lnTo>
                    <a:pt x="28" y="0"/>
                  </a:lnTo>
                  <a:lnTo>
                    <a:pt x="31" y="0"/>
                  </a:lnTo>
                  <a:lnTo>
                    <a:pt x="35" y="0"/>
                  </a:lnTo>
                  <a:lnTo>
                    <a:pt x="39" y="0"/>
                  </a:lnTo>
                  <a:lnTo>
                    <a:pt x="43" y="0"/>
                  </a:lnTo>
                  <a:lnTo>
                    <a:pt x="47" y="0"/>
                  </a:lnTo>
                  <a:lnTo>
                    <a:pt x="51" y="0"/>
                  </a:lnTo>
                  <a:lnTo>
                    <a:pt x="55" y="0"/>
                  </a:lnTo>
                  <a:lnTo>
                    <a:pt x="59" y="0"/>
                  </a:lnTo>
                  <a:lnTo>
                    <a:pt x="63" y="0"/>
                  </a:lnTo>
                  <a:lnTo>
                    <a:pt x="67" y="0"/>
                  </a:lnTo>
                  <a:lnTo>
                    <a:pt x="71" y="0"/>
                  </a:lnTo>
                  <a:lnTo>
                    <a:pt x="74" y="0"/>
                  </a:lnTo>
                  <a:lnTo>
                    <a:pt x="78" y="0"/>
                  </a:lnTo>
                  <a:lnTo>
                    <a:pt x="82" y="0"/>
                  </a:lnTo>
                  <a:lnTo>
                    <a:pt x="86" y="0"/>
                  </a:lnTo>
                  <a:lnTo>
                    <a:pt x="90" y="0"/>
                  </a:lnTo>
                  <a:lnTo>
                    <a:pt x="94" y="0"/>
                  </a:lnTo>
                  <a:lnTo>
                    <a:pt x="98" y="0"/>
                  </a:lnTo>
                  <a:lnTo>
                    <a:pt x="102" y="0"/>
                  </a:lnTo>
                  <a:lnTo>
                    <a:pt x="106" y="0"/>
                  </a:lnTo>
                  <a:lnTo>
                    <a:pt x="110" y="0"/>
                  </a:lnTo>
                  <a:lnTo>
                    <a:pt x="114" y="0"/>
                  </a:lnTo>
                  <a:lnTo>
                    <a:pt x="118" y="0"/>
                  </a:lnTo>
                  <a:lnTo>
                    <a:pt x="121" y="0"/>
                  </a:lnTo>
                  <a:lnTo>
                    <a:pt x="125" y="0"/>
                  </a:lnTo>
                  <a:lnTo>
                    <a:pt x="129" y="0"/>
                  </a:lnTo>
                  <a:lnTo>
                    <a:pt x="133" y="0"/>
                  </a:lnTo>
                  <a:lnTo>
                    <a:pt x="137" y="0"/>
                  </a:lnTo>
                  <a:lnTo>
                    <a:pt x="141" y="0"/>
                  </a:lnTo>
                  <a:lnTo>
                    <a:pt x="145" y="0"/>
                  </a:lnTo>
                  <a:lnTo>
                    <a:pt x="149" y="0"/>
                  </a:lnTo>
                  <a:lnTo>
                    <a:pt x="153" y="0"/>
                  </a:lnTo>
                  <a:lnTo>
                    <a:pt x="157" y="0"/>
                  </a:lnTo>
                  <a:lnTo>
                    <a:pt x="161" y="0"/>
                  </a:lnTo>
                  <a:lnTo>
                    <a:pt x="164" y="0"/>
                  </a:lnTo>
                  <a:lnTo>
                    <a:pt x="168" y="0"/>
                  </a:lnTo>
                  <a:lnTo>
                    <a:pt x="172" y="0"/>
                  </a:lnTo>
                  <a:lnTo>
                    <a:pt x="176" y="0"/>
                  </a:lnTo>
                  <a:lnTo>
                    <a:pt x="180" y="0"/>
                  </a:lnTo>
                  <a:lnTo>
                    <a:pt x="184" y="0"/>
                  </a:lnTo>
                  <a:lnTo>
                    <a:pt x="188" y="0"/>
                  </a:lnTo>
                  <a:lnTo>
                    <a:pt x="192" y="0"/>
                  </a:lnTo>
                  <a:lnTo>
                    <a:pt x="196" y="0"/>
                  </a:lnTo>
                  <a:lnTo>
                    <a:pt x="200" y="0"/>
                  </a:lnTo>
                  <a:lnTo>
                    <a:pt x="204" y="0"/>
                  </a:lnTo>
                  <a:lnTo>
                    <a:pt x="207" y="0"/>
                  </a:lnTo>
                  <a:lnTo>
                    <a:pt x="211" y="0"/>
                  </a:lnTo>
                  <a:lnTo>
                    <a:pt x="215" y="0"/>
                  </a:lnTo>
                  <a:lnTo>
                    <a:pt x="219" y="0"/>
                  </a:lnTo>
                  <a:lnTo>
                    <a:pt x="223" y="0"/>
                  </a:lnTo>
                  <a:lnTo>
                    <a:pt x="227" y="0"/>
                  </a:lnTo>
                  <a:lnTo>
                    <a:pt x="231" y="0"/>
                  </a:lnTo>
                  <a:lnTo>
                    <a:pt x="235" y="0"/>
                  </a:lnTo>
                  <a:lnTo>
                    <a:pt x="239" y="0"/>
                  </a:lnTo>
                  <a:lnTo>
                    <a:pt x="243" y="0"/>
                  </a:lnTo>
                  <a:lnTo>
                    <a:pt x="247" y="0"/>
                  </a:lnTo>
                  <a:lnTo>
                    <a:pt x="251" y="0"/>
                  </a:lnTo>
                  <a:lnTo>
                    <a:pt x="254" y="0"/>
                  </a:lnTo>
                  <a:lnTo>
                    <a:pt x="258" y="0"/>
                  </a:lnTo>
                  <a:lnTo>
                    <a:pt x="262" y="0"/>
                  </a:lnTo>
                  <a:lnTo>
                    <a:pt x="266" y="0"/>
                  </a:lnTo>
                  <a:lnTo>
                    <a:pt x="270" y="0"/>
                  </a:lnTo>
                  <a:lnTo>
                    <a:pt x="274" y="0"/>
                  </a:lnTo>
                  <a:lnTo>
                    <a:pt x="278" y="0"/>
                  </a:lnTo>
                  <a:lnTo>
                    <a:pt x="282" y="0"/>
                  </a:lnTo>
                  <a:lnTo>
                    <a:pt x="286" y="0"/>
                  </a:lnTo>
                  <a:lnTo>
                    <a:pt x="290" y="0"/>
                  </a:lnTo>
                  <a:lnTo>
                    <a:pt x="294" y="0"/>
                  </a:lnTo>
                  <a:lnTo>
                    <a:pt x="297" y="0"/>
                  </a:lnTo>
                  <a:lnTo>
                    <a:pt x="301" y="0"/>
                  </a:lnTo>
                  <a:lnTo>
                    <a:pt x="305" y="0"/>
                  </a:lnTo>
                  <a:lnTo>
                    <a:pt x="309" y="0"/>
                  </a:lnTo>
                  <a:lnTo>
                    <a:pt x="313" y="0"/>
                  </a:lnTo>
                  <a:lnTo>
                    <a:pt x="317" y="0"/>
                  </a:lnTo>
                  <a:lnTo>
                    <a:pt x="321" y="0"/>
                  </a:lnTo>
                  <a:lnTo>
                    <a:pt x="325" y="0"/>
                  </a:lnTo>
                  <a:lnTo>
                    <a:pt x="329" y="0"/>
                  </a:lnTo>
                  <a:lnTo>
                    <a:pt x="333" y="0"/>
                  </a:lnTo>
                  <a:lnTo>
                    <a:pt x="337" y="0"/>
                  </a:lnTo>
                  <a:lnTo>
                    <a:pt x="341" y="0"/>
                  </a:lnTo>
                  <a:lnTo>
                    <a:pt x="344" y="0"/>
                  </a:lnTo>
                  <a:lnTo>
                    <a:pt x="348" y="0"/>
                  </a:lnTo>
                  <a:lnTo>
                    <a:pt x="352" y="0"/>
                  </a:lnTo>
                  <a:lnTo>
                    <a:pt x="356" y="0"/>
                  </a:lnTo>
                  <a:lnTo>
                    <a:pt x="360" y="0"/>
                  </a:lnTo>
                  <a:lnTo>
                    <a:pt x="364" y="0"/>
                  </a:lnTo>
                  <a:lnTo>
                    <a:pt x="368" y="0"/>
                  </a:lnTo>
                  <a:lnTo>
                    <a:pt x="372" y="0"/>
                  </a:lnTo>
                  <a:lnTo>
                    <a:pt x="376" y="0"/>
                  </a:lnTo>
                  <a:lnTo>
                    <a:pt x="380" y="0"/>
                  </a:lnTo>
                  <a:lnTo>
                    <a:pt x="384" y="0"/>
                  </a:lnTo>
                  <a:lnTo>
                    <a:pt x="387" y="0"/>
                  </a:lnTo>
                  <a:lnTo>
                    <a:pt x="391" y="0"/>
                  </a:lnTo>
                  <a:lnTo>
                    <a:pt x="395" y="0"/>
                  </a:lnTo>
                  <a:lnTo>
                    <a:pt x="399" y="0"/>
                  </a:lnTo>
                  <a:lnTo>
                    <a:pt x="403" y="0"/>
                  </a:lnTo>
                  <a:lnTo>
                    <a:pt x="407" y="0"/>
                  </a:lnTo>
                  <a:lnTo>
                    <a:pt x="411" y="0"/>
                  </a:lnTo>
                  <a:lnTo>
                    <a:pt x="415" y="0"/>
                  </a:lnTo>
                  <a:lnTo>
                    <a:pt x="419" y="0"/>
                  </a:lnTo>
                  <a:lnTo>
                    <a:pt x="423" y="0"/>
                  </a:lnTo>
                  <a:lnTo>
                    <a:pt x="427" y="0"/>
                  </a:lnTo>
                  <a:lnTo>
                    <a:pt x="430" y="0"/>
                  </a:lnTo>
                  <a:lnTo>
                    <a:pt x="434" y="0"/>
                  </a:lnTo>
                  <a:lnTo>
                    <a:pt x="438" y="0"/>
                  </a:lnTo>
                  <a:lnTo>
                    <a:pt x="442" y="0"/>
                  </a:lnTo>
                  <a:lnTo>
                    <a:pt x="446" y="0"/>
                  </a:lnTo>
                  <a:lnTo>
                    <a:pt x="450" y="0"/>
                  </a:lnTo>
                  <a:lnTo>
                    <a:pt x="454" y="0"/>
                  </a:lnTo>
                  <a:lnTo>
                    <a:pt x="458" y="0"/>
                  </a:lnTo>
                  <a:lnTo>
                    <a:pt x="462" y="0"/>
                  </a:lnTo>
                  <a:lnTo>
                    <a:pt x="466" y="0"/>
                  </a:lnTo>
                  <a:lnTo>
                    <a:pt x="470" y="0"/>
                  </a:lnTo>
                  <a:lnTo>
                    <a:pt x="474" y="0"/>
                  </a:lnTo>
                  <a:lnTo>
                    <a:pt x="477" y="0"/>
                  </a:lnTo>
                  <a:lnTo>
                    <a:pt x="481" y="0"/>
                  </a:lnTo>
                  <a:lnTo>
                    <a:pt x="485" y="0"/>
                  </a:lnTo>
                  <a:lnTo>
                    <a:pt x="489" y="0"/>
                  </a:lnTo>
                  <a:lnTo>
                    <a:pt x="493" y="0"/>
                  </a:lnTo>
                  <a:lnTo>
                    <a:pt x="497" y="0"/>
                  </a:lnTo>
                </a:path>
              </a:pathLst>
            </a:custGeom>
            <a:noFill/>
            <a:ln w="0">
              <a:solidFill>
                <a:srgbClr val="BFBF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6525" name="Freeform 333"/>
            <p:cNvSpPr>
              <a:spLocks/>
            </p:cNvSpPr>
            <p:nvPr/>
          </p:nvSpPr>
          <p:spPr bwMode="auto">
            <a:xfrm>
              <a:off x="5927137" y="3316284"/>
              <a:ext cx="728297" cy="1466"/>
            </a:xfrm>
            <a:custGeom>
              <a:avLst/>
              <a:gdLst/>
              <a:ahLst/>
              <a:cxnLst>
                <a:cxn ang="0">
                  <a:pos x="8" y="0"/>
                </a:cxn>
                <a:cxn ang="0">
                  <a:pos x="20" y="0"/>
                </a:cxn>
                <a:cxn ang="0">
                  <a:pos x="31" y="0"/>
                </a:cxn>
                <a:cxn ang="0">
                  <a:pos x="43" y="0"/>
                </a:cxn>
                <a:cxn ang="0">
                  <a:pos x="55" y="0"/>
                </a:cxn>
                <a:cxn ang="0">
                  <a:pos x="67" y="0"/>
                </a:cxn>
                <a:cxn ang="0">
                  <a:pos x="78" y="0"/>
                </a:cxn>
                <a:cxn ang="0">
                  <a:pos x="90" y="0"/>
                </a:cxn>
                <a:cxn ang="0">
                  <a:pos x="102" y="0"/>
                </a:cxn>
                <a:cxn ang="0">
                  <a:pos x="113" y="0"/>
                </a:cxn>
                <a:cxn ang="0">
                  <a:pos x="125" y="0"/>
                </a:cxn>
                <a:cxn ang="0">
                  <a:pos x="137" y="0"/>
                </a:cxn>
                <a:cxn ang="0">
                  <a:pos x="149" y="0"/>
                </a:cxn>
                <a:cxn ang="0">
                  <a:pos x="160" y="0"/>
                </a:cxn>
                <a:cxn ang="0">
                  <a:pos x="172" y="0"/>
                </a:cxn>
                <a:cxn ang="0">
                  <a:pos x="184" y="0"/>
                </a:cxn>
                <a:cxn ang="0">
                  <a:pos x="196" y="0"/>
                </a:cxn>
                <a:cxn ang="0">
                  <a:pos x="207" y="0"/>
                </a:cxn>
                <a:cxn ang="0">
                  <a:pos x="219" y="0"/>
                </a:cxn>
                <a:cxn ang="0">
                  <a:pos x="231" y="0"/>
                </a:cxn>
                <a:cxn ang="0">
                  <a:pos x="243" y="0"/>
                </a:cxn>
                <a:cxn ang="0">
                  <a:pos x="254" y="0"/>
                </a:cxn>
                <a:cxn ang="0">
                  <a:pos x="266" y="0"/>
                </a:cxn>
                <a:cxn ang="0">
                  <a:pos x="278" y="0"/>
                </a:cxn>
                <a:cxn ang="0">
                  <a:pos x="290" y="0"/>
                </a:cxn>
                <a:cxn ang="0">
                  <a:pos x="301" y="0"/>
                </a:cxn>
                <a:cxn ang="0">
                  <a:pos x="313" y="0"/>
                </a:cxn>
                <a:cxn ang="0">
                  <a:pos x="325" y="0"/>
                </a:cxn>
                <a:cxn ang="0">
                  <a:pos x="336" y="0"/>
                </a:cxn>
                <a:cxn ang="0">
                  <a:pos x="348" y="0"/>
                </a:cxn>
                <a:cxn ang="0">
                  <a:pos x="360" y="0"/>
                </a:cxn>
                <a:cxn ang="0">
                  <a:pos x="372" y="0"/>
                </a:cxn>
                <a:cxn ang="0">
                  <a:pos x="383" y="0"/>
                </a:cxn>
                <a:cxn ang="0">
                  <a:pos x="395" y="0"/>
                </a:cxn>
                <a:cxn ang="0">
                  <a:pos x="407" y="0"/>
                </a:cxn>
                <a:cxn ang="0">
                  <a:pos x="419" y="0"/>
                </a:cxn>
                <a:cxn ang="0">
                  <a:pos x="430" y="0"/>
                </a:cxn>
                <a:cxn ang="0">
                  <a:pos x="442" y="0"/>
                </a:cxn>
                <a:cxn ang="0">
                  <a:pos x="454" y="0"/>
                </a:cxn>
                <a:cxn ang="0">
                  <a:pos x="466" y="0"/>
                </a:cxn>
                <a:cxn ang="0">
                  <a:pos x="477" y="0"/>
                </a:cxn>
                <a:cxn ang="0">
                  <a:pos x="489" y="0"/>
                </a:cxn>
              </a:cxnLst>
              <a:rect l="0" t="0" r="r" b="b"/>
              <a:pathLst>
                <a:path w="497">
                  <a:moveTo>
                    <a:pt x="0" y="0"/>
                  </a:moveTo>
                  <a:lnTo>
                    <a:pt x="4" y="0"/>
                  </a:lnTo>
                  <a:lnTo>
                    <a:pt x="8" y="0"/>
                  </a:lnTo>
                  <a:lnTo>
                    <a:pt x="12" y="0"/>
                  </a:lnTo>
                  <a:lnTo>
                    <a:pt x="16" y="0"/>
                  </a:lnTo>
                  <a:lnTo>
                    <a:pt x="20" y="0"/>
                  </a:lnTo>
                  <a:lnTo>
                    <a:pt x="23" y="0"/>
                  </a:lnTo>
                  <a:lnTo>
                    <a:pt x="27" y="0"/>
                  </a:lnTo>
                  <a:lnTo>
                    <a:pt x="31" y="0"/>
                  </a:lnTo>
                  <a:lnTo>
                    <a:pt x="35" y="0"/>
                  </a:lnTo>
                  <a:lnTo>
                    <a:pt x="39" y="0"/>
                  </a:lnTo>
                  <a:lnTo>
                    <a:pt x="43" y="0"/>
                  </a:lnTo>
                  <a:lnTo>
                    <a:pt x="47" y="0"/>
                  </a:lnTo>
                  <a:lnTo>
                    <a:pt x="51" y="0"/>
                  </a:lnTo>
                  <a:lnTo>
                    <a:pt x="55" y="0"/>
                  </a:lnTo>
                  <a:lnTo>
                    <a:pt x="59" y="0"/>
                  </a:lnTo>
                  <a:lnTo>
                    <a:pt x="63" y="0"/>
                  </a:lnTo>
                  <a:lnTo>
                    <a:pt x="67" y="0"/>
                  </a:lnTo>
                  <a:lnTo>
                    <a:pt x="70" y="0"/>
                  </a:lnTo>
                  <a:lnTo>
                    <a:pt x="74" y="0"/>
                  </a:lnTo>
                  <a:lnTo>
                    <a:pt x="78" y="0"/>
                  </a:lnTo>
                  <a:lnTo>
                    <a:pt x="82" y="0"/>
                  </a:lnTo>
                  <a:lnTo>
                    <a:pt x="86" y="0"/>
                  </a:lnTo>
                  <a:lnTo>
                    <a:pt x="90" y="0"/>
                  </a:lnTo>
                  <a:lnTo>
                    <a:pt x="94" y="0"/>
                  </a:lnTo>
                  <a:lnTo>
                    <a:pt x="98" y="0"/>
                  </a:lnTo>
                  <a:lnTo>
                    <a:pt x="102" y="0"/>
                  </a:lnTo>
                  <a:lnTo>
                    <a:pt x="106" y="0"/>
                  </a:lnTo>
                  <a:lnTo>
                    <a:pt x="110" y="0"/>
                  </a:lnTo>
                  <a:lnTo>
                    <a:pt x="113" y="0"/>
                  </a:lnTo>
                  <a:lnTo>
                    <a:pt x="117" y="0"/>
                  </a:lnTo>
                  <a:lnTo>
                    <a:pt x="121" y="0"/>
                  </a:lnTo>
                  <a:lnTo>
                    <a:pt x="125" y="0"/>
                  </a:lnTo>
                  <a:lnTo>
                    <a:pt x="129" y="0"/>
                  </a:lnTo>
                  <a:lnTo>
                    <a:pt x="133" y="0"/>
                  </a:lnTo>
                  <a:lnTo>
                    <a:pt x="137" y="0"/>
                  </a:lnTo>
                  <a:lnTo>
                    <a:pt x="141" y="0"/>
                  </a:lnTo>
                  <a:lnTo>
                    <a:pt x="145" y="0"/>
                  </a:lnTo>
                  <a:lnTo>
                    <a:pt x="149" y="0"/>
                  </a:lnTo>
                  <a:lnTo>
                    <a:pt x="153" y="0"/>
                  </a:lnTo>
                  <a:lnTo>
                    <a:pt x="157" y="0"/>
                  </a:lnTo>
                  <a:lnTo>
                    <a:pt x="160" y="0"/>
                  </a:lnTo>
                  <a:lnTo>
                    <a:pt x="164" y="0"/>
                  </a:lnTo>
                  <a:lnTo>
                    <a:pt x="168" y="0"/>
                  </a:lnTo>
                  <a:lnTo>
                    <a:pt x="172" y="0"/>
                  </a:lnTo>
                  <a:lnTo>
                    <a:pt x="176" y="0"/>
                  </a:lnTo>
                  <a:lnTo>
                    <a:pt x="180" y="0"/>
                  </a:lnTo>
                  <a:lnTo>
                    <a:pt x="184" y="0"/>
                  </a:lnTo>
                  <a:lnTo>
                    <a:pt x="188" y="0"/>
                  </a:lnTo>
                  <a:lnTo>
                    <a:pt x="192" y="0"/>
                  </a:lnTo>
                  <a:lnTo>
                    <a:pt x="196" y="0"/>
                  </a:lnTo>
                  <a:lnTo>
                    <a:pt x="200" y="0"/>
                  </a:lnTo>
                  <a:lnTo>
                    <a:pt x="203" y="0"/>
                  </a:lnTo>
                  <a:lnTo>
                    <a:pt x="207" y="0"/>
                  </a:lnTo>
                  <a:lnTo>
                    <a:pt x="211" y="0"/>
                  </a:lnTo>
                  <a:lnTo>
                    <a:pt x="215" y="0"/>
                  </a:lnTo>
                  <a:lnTo>
                    <a:pt x="219" y="0"/>
                  </a:lnTo>
                  <a:lnTo>
                    <a:pt x="223" y="0"/>
                  </a:lnTo>
                  <a:lnTo>
                    <a:pt x="227" y="0"/>
                  </a:lnTo>
                  <a:lnTo>
                    <a:pt x="231" y="0"/>
                  </a:lnTo>
                  <a:lnTo>
                    <a:pt x="235" y="0"/>
                  </a:lnTo>
                  <a:lnTo>
                    <a:pt x="239" y="0"/>
                  </a:lnTo>
                  <a:lnTo>
                    <a:pt x="243" y="0"/>
                  </a:lnTo>
                  <a:lnTo>
                    <a:pt x="246" y="0"/>
                  </a:lnTo>
                  <a:lnTo>
                    <a:pt x="250" y="0"/>
                  </a:lnTo>
                  <a:lnTo>
                    <a:pt x="254" y="0"/>
                  </a:lnTo>
                  <a:lnTo>
                    <a:pt x="258" y="0"/>
                  </a:lnTo>
                  <a:lnTo>
                    <a:pt x="262" y="0"/>
                  </a:lnTo>
                  <a:lnTo>
                    <a:pt x="266" y="0"/>
                  </a:lnTo>
                  <a:lnTo>
                    <a:pt x="270" y="0"/>
                  </a:lnTo>
                  <a:lnTo>
                    <a:pt x="274" y="0"/>
                  </a:lnTo>
                  <a:lnTo>
                    <a:pt x="278" y="0"/>
                  </a:lnTo>
                  <a:lnTo>
                    <a:pt x="282" y="0"/>
                  </a:lnTo>
                  <a:lnTo>
                    <a:pt x="286" y="0"/>
                  </a:lnTo>
                  <a:lnTo>
                    <a:pt x="290" y="0"/>
                  </a:lnTo>
                  <a:lnTo>
                    <a:pt x="293" y="0"/>
                  </a:lnTo>
                  <a:lnTo>
                    <a:pt x="297" y="0"/>
                  </a:lnTo>
                  <a:lnTo>
                    <a:pt x="301" y="0"/>
                  </a:lnTo>
                  <a:lnTo>
                    <a:pt x="305" y="0"/>
                  </a:lnTo>
                  <a:lnTo>
                    <a:pt x="309" y="0"/>
                  </a:lnTo>
                  <a:lnTo>
                    <a:pt x="313" y="0"/>
                  </a:lnTo>
                  <a:lnTo>
                    <a:pt x="317" y="0"/>
                  </a:lnTo>
                  <a:lnTo>
                    <a:pt x="321" y="0"/>
                  </a:lnTo>
                  <a:lnTo>
                    <a:pt x="325" y="0"/>
                  </a:lnTo>
                  <a:lnTo>
                    <a:pt x="329" y="0"/>
                  </a:lnTo>
                  <a:lnTo>
                    <a:pt x="333" y="0"/>
                  </a:lnTo>
                  <a:lnTo>
                    <a:pt x="336" y="0"/>
                  </a:lnTo>
                  <a:lnTo>
                    <a:pt x="340" y="0"/>
                  </a:lnTo>
                  <a:lnTo>
                    <a:pt x="344" y="0"/>
                  </a:lnTo>
                  <a:lnTo>
                    <a:pt x="348" y="0"/>
                  </a:lnTo>
                  <a:lnTo>
                    <a:pt x="352" y="0"/>
                  </a:lnTo>
                  <a:lnTo>
                    <a:pt x="356" y="0"/>
                  </a:lnTo>
                  <a:lnTo>
                    <a:pt x="360" y="0"/>
                  </a:lnTo>
                  <a:lnTo>
                    <a:pt x="364" y="0"/>
                  </a:lnTo>
                  <a:lnTo>
                    <a:pt x="368" y="0"/>
                  </a:lnTo>
                  <a:lnTo>
                    <a:pt x="372" y="0"/>
                  </a:lnTo>
                  <a:lnTo>
                    <a:pt x="376" y="0"/>
                  </a:lnTo>
                  <a:lnTo>
                    <a:pt x="380" y="0"/>
                  </a:lnTo>
                  <a:lnTo>
                    <a:pt x="383" y="0"/>
                  </a:lnTo>
                  <a:lnTo>
                    <a:pt x="387" y="0"/>
                  </a:lnTo>
                  <a:lnTo>
                    <a:pt x="391" y="0"/>
                  </a:lnTo>
                  <a:lnTo>
                    <a:pt x="395" y="0"/>
                  </a:lnTo>
                  <a:lnTo>
                    <a:pt x="399" y="0"/>
                  </a:lnTo>
                  <a:lnTo>
                    <a:pt x="403" y="0"/>
                  </a:lnTo>
                  <a:lnTo>
                    <a:pt x="407" y="0"/>
                  </a:lnTo>
                  <a:lnTo>
                    <a:pt x="411" y="0"/>
                  </a:lnTo>
                  <a:lnTo>
                    <a:pt x="415" y="0"/>
                  </a:lnTo>
                  <a:lnTo>
                    <a:pt x="419" y="0"/>
                  </a:lnTo>
                  <a:lnTo>
                    <a:pt x="423" y="0"/>
                  </a:lnTo>
                  <a:lnTo>
                    <a:pt x="426" y="0"/>
                  </a:lnTo>
                  <a:lnTo>
                    <a:pt x="430" y="0"/>
                  </a:lnTo>
                  <a:lnTo>
                    <a:pt x="434" y="0"/>
                  </a:lnTo>
                  <a:lnTo>
                    <a:pt x="438" y="0"/>
                  </a:lnTo>
                  <a:lnTo>
                    <a:pt x="442" y="0"/>
                  </a:lnTo>
                  <a:lnTo>
                    <a:pt x="446" y="0"/>
                  </a:lnTo>
                  <a:lnTo>
                    <a:pt x="450" y="0"/>
                  </a:lnTo>
                  <a:lnTo>
                    <a:pt x="454" y="0"/>
                  </a:lnTo>
                  <a:lnTo>
                    <a:pt x="458" y="0"/>
                  </a:lnTo>
                  <a:lnTo>
                    <a:pt x="462" y="0"/>
                  </a:lnTo>
                  <a:lnTo>
                    <a:pt x="466" y="0"/>
                  </a:lnTo>
                  <a:lnTo>
                    <a:pt x="470" y="0"/>
                  </a:lnTo>
                  <a:lnTo>
                    <a:pt x="473" y="0"/>
                  </a:lnTo>
                  <a:lnTo>
                    <a:pt x="477" y="0"/>
                  </a:lnTo>
                  <a:lnTo>
                    <a:pt x="481" y="0"/>
                  </a:lnTo>
                  <a:lnTo>
                    <a:pt x="485" y="0"/>
                  </a:lnTo>
                  <a:lnTo>
                    <a:pt x="489" y="0"/>
                  </a:lnTo>
                  <a:lnTo>
                    <a:pt x="493" y="0"/>
                  </a:lnTo>
                  <a:lnTo>
                    <a:pt x="497" y="0"/>
                  </a:lnTo>
                </a:path>
              </a:pathLst>
            </a:custGeom>
            <a:noFill/>
            <a:ln w="0">
              <a:solidFill>
                <a:srgbClr val="BFBF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6526" name="Freeform 334"/>
            <p:cNvSpPr>
              <a:spLocks/>
            </p:cNvSpPr>
            <p:nvPr/>
          </p:nvSpPr>
          <p:spPr bwMode="auto">
            <a:xfrm>
              <a:off x="6655432" y="3316284"/>
              <a:ext cx="728297" cy="1466"/>
            </a:xfrm>
            <a:custGeom>
              <a:avLst/>
              <a:gdLst/>
              <a:ahLst/>
              <a:cxnLst>
                <a:cxn ang="0">
                  <a:pos x="8" y="0"/>
                </a:cxn>
                <a:cxn ang="0">
                  <a:pos x="19" y="0"/>
                </a:cxn>
                <a:cxn ang="0">
                  <a:pos x="31" y="0"/>
                </a:cxn>
                <a:cxn ang="0">
                  <a:pos x="43" y="0"/>
                </a:cxn>
                <a:cxn ang="0">
                  <a:pos x="55" y="0"/>
                </a:cxn>
                <a:cxn ang="0">
                  <a:pos x="66" y="0"/>
                </a:cxn>
                <a:cxn ang="0">
                  <a:pos x="78" y="0"/>
                </a:cxn>
                <a:cxn ang="0">
                  <a:pos x="90" y="0"/>
                </a:cxn>
                <a:cxn ang="0">
                  <a:pos x="102" y="0"/>
                </a:cxn>
                <a:cxn ang="0">
                  <a:pos x="113" y="0"/>
                </a:cxn>
                <a:cxn ang="0">
                  <a:pos x="125" y="0"/>
                </a:cxn>
                <a:cxn ang="0">
                  <a:pos x="137" y="0"/>
                </a:cxn>
                <a:cxn ang="0">
                  <a:pos x="149" y="0"/>
                </a:cxn>
                <a:cxn ang="0">
                  <a:pos x="160" y="0"/>
                </a:cxn>
                <a:cxn ang="0">
                  <a:pos x="172" y="0"/>
                </a:cxn>
                <a:cxn ang="0">
                  <a:pos x="184" y="0"/>
                </a:cxn>
                <a:cxn ang="0">
                  <a:pos x="196" y="0"/>
                </a:cxn>
                <a:cxn ang="0">
                  <a:pos x="207" y="0"/>
                </a:cxn>
                <a:cxn ang="0">
                  <a:pos x="219" y="0"/>
                </a:cxn>
                <a:cxn ang="0">
                  <a:pos x="231" y="0"/>
                </a:cxn>
                <a:cxn ang="0">
                  <a:pos x="242" y="0"/>
                </a:cxn>
                <a:cxn ang="0">
                  <a:pos x="254" y="0"/>
                </a:cxn>
                <a:cxn ang="0">
                  <a:pos x="266" y="0"/>
                </a:cxn>
                <a:cxn ang="0">
                  <a:pos x="278" y="0"/>
                </a:cxn>
                <a:cxn ang="0">
                  <a:pos x="289" y="0"/>
                </a:cxn>
                <a:cxn ang="0">
                  <a:pos x="301" y="0"/>
                </a:cxn>
                <a:cxn ang="0">
                  <a:pos x="313" y="0"/>
                </a:cxn>
                <a:cxn ang="0">
                  <a:pos x="325" y="0"/>
                </a:cxn>
                <a:cxn ang="0">
                  <a:pos x="336" y="0"/>
                </a:cxn>
                <a:cxn ang="0">
                  <a:pos x="348" y="0"/>
                </a:cxn>
                <a:cxn ang="0">
                  <a:pos x="360" y="0"/>
                </a:cxn>
                <a:cxn ang="0">
                  <a:pos x="372" y="0"/>
                </a:cxn>
                <a:cxn ang="0">
                  <a:pos x="383" y="0"/>
                </a:cxn>
                <a:cxn ang="0">
                  <a:pos x="395" y="0"/>
                </a:cxn>
                <a:cxn ang="0">
                  <a:pos x="407" y="0"/>
                </a:cxn>
                <a:cxn ang="0">
                  <a:pos x="419" y="0"/>
                </a:cxn>
                <a:cxn ang="0">
                  <a:pos x="430" y="0"/>
                </a:cxn>
                <a:cxn ang="0">
                  <a:pos x="442" y="0"/>
                </a:cxn>
                <a:cxn ang="0">
                  <a:pos x="454" y="0"/>
                </a:cxn>
                <a:cxn ang="0">
                  <a:pos x="465" y="0"/>
                </a:cxn>
                <a:cxn ang="0">
                  <a:pos x="477" y="0"/>
                </a:cxn>
                <a:cxn ang="0">
                  <a:pos x="489" y="0"/>
                </a:cxn>
              </a:cxnLst>
              <a:rect l="0" t="0" r="r" b="b"/>
              <a:pathLst>
                <a:path w="497">
                  <a:moveTo>
                    <a:pt x="0" y="0"/>
                  </a:moveTo>
                  <a:lnTo>
                    <a:pt x="4" y="0"/>
                  </a:lnTo>
                  <a:lnTo>
                    <a:pt x="8" y="0"/>
                  </a:lnTo>
                  <a:lnTo>
                    <a:pt x="12" y="0"/>
                  </a:lnTo>
                  <a:lnTo>
                    <a:pt x="16" y="0"/>
                  </a:lnTo>
                  <a:lnTo>
                    <a:pt x="19" y="0"/>
                  </a:lnTo>
                  <a:lnTo>
                    <a:pt x="23" y="0"/>
                  </a:lnTo>
                  <a:lnTo>
                    <a:pt x="27" y="0"/>
                  </a:lnTo>
                  <a:lnTo>
                    <a:pt x="31" y="0"/>
                  </a:lnTo>
                  <a:lnTo>
                    <a:pt x="35" y="0"/>
                  </a:lnTo>
                  <a:lnTo>
                    <a:pt x="39" y="0"/>
                  </a:lnTo>
                  <a:lnTo>
                    <a:pt x="43" y="0"/>
                  </a:lnTo>
                  <a:lnTo>
                    <a:pt x="47" y="0"/>
                  </a:lnTo>
                  <a:lnTo>
                    <a:pt x="51" y="0"/>
                  </a:lnTo>
                  <a:lnTo>
                    <a:pt x="55" y="0"/>
                  </a:lnTo>
                  <a:lnTo>
                    <a:pt x="59" y="0"/>
                  </a:lnTo>
                  <a:lnTo>
                    <a:pt x="62" y="0"/>
                  </a:lnTo>
                  <a:lnTo>
                    <a:pt x="66" y="0"/>
                  </a:lnTo>
                  <a:lnTo>
                    <a:pt x="70" y="0"/>
                  </a:lnTo>
                  <a:lnTo>
                    <a:pt x="74" y="0"/>
                  </a:lnTo>
                  <a:lnTo>
                    <a:pt x="78" y="0"/>
                  </a:lnTo>
                  <a:lnTo>
                    <a:pt x="82" y="0"/>
                  </a:lnTo>
                  <a:lnTo>
                    <a:pt x="86" y="0"/>
                  </a:lnTo>
                  <a:lnTo>
                    <a:pt x="90" y="0"/>
                  </a:lnTo>
                  <a:lnTo>
                    <a:pt x="94" y="0"/>
                  </a:lnTo>
                  <a:lnTo>
                    <a:pt x="98" y="0"/>
                  </a:lnTo>
                  <a:lnTo>
                    <a:pt x="102" y="0"/>
                  </a:lnTo>
                  <a:lnTo>
                    <a:pt x="106" y="0"/>
                  </a:lnTo>
                  <a:lnTo>
                    <a:pt x="109" y="0"/>
                  </a:lnTo>
                  <a:lnTo>
                    <a:pt x="113" y="0"/>
                  </a:lnTo>
                  <a:lnTo>
                    <a:pt x="117" y="0"/>
                  </a:lnTo>
                  <a:lnTo>
                    <a:pt x="121" y="0"/>
                  </a:lnTo>
                  <a:lnTo>
                    <a:pt x="125" y="0"/>
                  </a:lnTo>
                  <a:lnTo>
                    <a:pt x="129" y="0"/>
                  </a:lnTo>
                  <a:lnTo>
                    <a:pt x="133" y="0"/>
                  </a:lnTo>
                  <a:lnTo>
                    <a:pt x="137" y="0"/>
                  </a:lnTo>
                  <a:lnTo>
                    <a:pt x="141" y="0"/>
                  </a:lnTo>
                  <a:lnTo>
                    <a:pt x="145" y="0"/>
                  </a:lnTo>
                  <a:lnTo>
                    <a:pt x="149" y="0"/>
                  </a:lnTo>
                  <a:lnTo>
                    <a:pt x="152" y="0"/>
                  </a:lnTo>
                  <a:lnTo>
                    <a:pt x="156" y="0"/>
                  </a:lnTo>
                  <a:lnTo>
                    <a:pt x="160" y="0"/>
                  </a:lnTo>
                  <a:lnTo>
                    <a:pt x="164" y="0"/>
                  </a:lnTo>
                  <a:lnTo>
                    <a:pt x="168" y="0"/>
                  </a:lnTo>
                  <a:lnTo>
                    <a:pt x="172" y="0"/>
                  </a:lnTo>
                  <a:lnTo>
                    <a:pt x="176" y="0"/>
                  </a:lnTo>
                  <a:lnTo>
                    <a:pt x="180" y="0"/>
                  </a:lnTo>
                  <a:lnTo>
                    <a:pt x="184" y="0"/>
                  </a:lnTo>
                  <a:lnTo>
                    <a:pt x="188" y="0"/>
                  </a:lnTo>
                  <a:lnTo>
                    <a:pt x="192" y="0"/>
                  </a:lnTo>
                  <a:lnTo>
                    <a:pt x="196" y="0"/>
                  </a:lnTo>
                  <a:lnTo>
                    <a:pt x="199" y="0"/>
                  </a:lnTo>
                  <a:lnTo>
                    <a:pt x="203" y="0"/>
                  </a:lnTo>
                  <a:lnTo>
                    <a:pt x="207" y="0"/>
                  </a:lnTo>
                  <a:lnTo>
                    <a:pt x="211" y="0"/>
                  </a:lnTo>
                  <a:lnTo>
                    <a:pt x="215" y="0"/>
                  </a:lnTo>
                  <a:lnTo>
                    <a:pt x="219" y="0"/>
                  </a:lnTo>
                  <a:lnTo>
                    <a:pt x="223" y="0"/>
                  </a:lnTo>
                  <a:lnTo>
                    <a:pt x="227" y="0"/>
                  </a:lnTo>
                  <a:lnTo>
                    <a:pt x="231" y="0"/>
                  </a:lnTo>
                  <a:lnTo>
                    <a:pt x="235" y="0"/>
                  </a:lnTo>
                  <a:lnTo>
                    <a:pt x="239" y="0"/>
                  </a:lnTo>
                  <a:lnTo>
                    <a:pt x="242" y="0"/>
                  </a:lnTo>
                  <a:lnTo>
                    <a:pt x="246" y="0"/>
                  </a:lnTo>
                  <a:lnTo>
                    <a:pt x="250" y="0"/>
                  </a:lnTo>
                  <a:lnTo>
                    <a:pt x="254" y="0"/>
                  </a:lnTo>
                  <a:lnTo>
                    <a:pt x="258" y="0"/>
                  </a:lnTo>
                  <a:lnTo>
                    <a:pt x="262" y="0"/>
                  </a:lnTo>
                  <a:lnTo>
                    <a:pt x="266" y="0"/>
                  </a:lnTo>
                  <a:lnTo>
                    <a:pt x="270" y="0"/>
                  </a:lnTo>
                  <a:lnTo>
                    <a:pt x="274" y="0"/>
                  </a:lnTo>
                  <a:lnTo>
                    <a:pt x="278" y="0"/>
                  </a:lnTo>
                  <a:lnTo>
                    <a:pt x="282" y="0"/>
                  </a:lnTo>
                  <a:lnTo>
                    <a:pt x="286" y="0"/>
                  </a:lnTo>
                  <a:lnTo>
                    <a:pt x="289" y="0"/>
                  </a:lnTo>
                  <a:lnTo>
                    <a:pt x="293" y="0"/>
                  </a:lnTo>
                  <a:lnTo>
                    <a:pt x="297" y="0"/>
                  </a:lnTo>
                  <a:lnTo>
                    <a:pt x="301" y="0"/>
                  </a:lnTo>
                  <a:lnTo>
                    <a:pt x="305" y="0"/>
                  </a:lnTo>
                  <a:lnTo>
                    <a:pt x="309" y="0"/>
                  </a:lnTo>
                  <a:lnTo>
                    <a:pt x="313" y="0"/>
                  </a:lnTo>
                  <a:lnTo>
                    <a:pt x="317" y="0"/>
                  </a:lnTo>
                  <a:lnTo>
                    <a:pt x="321" y="0"/>
                  </a:lnTo>
                  <a:lnTo>
                    <a:pt x="325" y="0"/>
                  </a:lnTo>
                  <a:lnTo>
                    <a:pt x="329" y="0"/>
                  </a:lnTo>
                  <a:lnTo>
                    <a:pt x="332" y="0"/>
                  </a:lnTo>
                  <a:lnTo>
                    <a:pt x="336" y="0"/>
                  </a:lnTo>
                  <a:lnTo>
                    <a:pt x="340" y="0"/>
                  </a:lnTo>
                  <a:lnTo>
                    <a:pt x="344" y="0"/>
                  </a:lnTo>
                  <a:lnTo>
                    <a:pt x="348" y="0"/>
                  </a:lnTo>
                  <a:lnTo>
                    <a:pt x="352" y="0"/>
                  </a:lnTo>
                  <a:lnTo>
                    <a:pt x="356" y="0"/>
                  </a:lnTo>
                  <a:lnTo>
                    <a:pt x="360" y="0"/>
                  </a:lnTo>
                  <a:lnTo>
                    <a:pt x="364" y="0"/>
                  </a:lnTo>
                  <a:lnTo>
                    <a:pt x="368" y="0"/>
                  </a:lnTo>
                  <a:lnTo>
                    <a:pt x="372" y="0"/>
                  </a:lnTo>
                  <a:lnTo>
                    <a:pt x="375" y="0"/>
                  </a:lnTo>
                  <a:lnTo>
                    <a:pt x="379" y="0"/>
                  </a:lnTo>
                  <a:lnTo>
                    <a:pt x="383" y="0"/>
                  </a:lnTo>
                  <a:lnTo>
                    <a:pt x="387" y="0"/>
                  </a:lnTo>
                  <a:lnTo>
                    <a:pt x="391" y="0"/>
                  </a:lnTo>
                  <a:lnTo>
                    <a:pt x="395" y="0"/>
                  </a:lnTo>
                  <a:lnTo>
                    <a:pt x="399" y="0"/>
                  </a:lnTo>
                  <a:lnTo>
                    <a:pt x="403" y="0"/>
                  </a:lnTo>
                  <a:lnTo>
                    <a:pt x="407" y="0"/>
                  </a:lnTo>
                  <a:lnTo>
                    <a:pt x="411" y="0"/>
                  </a:lnTo>
                  <a:lnTo>
                    <a:pt x="415" y="0"/>
                  </a:lnTo>
                  <a:lnTo>
                    <a:pt x="419" y="0"/>
                  </a:lnTo>
                  <a:lnTo>
                    <a:pt x="422" y="0"/>
                  </a:lnTo>
                  <a:lnTo>
                    <a:pt x="426" y="0"/>
                  </a:lnTo>
                  <a:lnTo>
                    <a:pt x="430" y="0"/>
                  </a:lnTo>
                  <a:lnTo>
                    <a:pt x="434" y="0"/>
                  </a:lnTo>
                  <a:lnTo>
                    <a:pt x="438" y="0"/>
                  </a:lnTo>
                  <a:lnTo>
                    <a:pt x="442" y="0"/>
                  </a:lnTo>
                  <a:lnTo>
                    <a:pt x="446" y="0"/>
                  </a:lnTo>
                  <a:lnTo>
                    <a:pt x="450" y="0"/>
                  </a:lnTo>
                  <a:lnTo>
                    <a:pt x="454" y="0"/>
                  </a:lnTo>
                  <a:lnTo>
                    <a:pt x="458" y="0"/>
                  </a:lnTo>
                  <a:lnTo>
                    <a:pt x="462" y="0"/>
                  </a:lnTo>
                  <a:lnTo>
                    <a:pt x="465" y="0"/>
                  </a:lnTo>
                  <a:lnTo>
                    <a:pt x="469" y="0"/>
                  </a:lnTo>
                  <a:lnTo>
                    <a:pt x="473" y="0"/>
                  </a:lnTo>
                  <a:lnTo>
                    <a:pt x="477" y="0"/>
                  </a:lnTo>
                  <a:lnTo>
                    <a:pt x="481" y="0"/>
                  </a:lnTo>
                  <a:lnTo>
                    <a:pt x="485" y="0"/>
                  </a:lnTo>
                  <a:lnTo>
                    <a:pt x="489" y="0"/>
                  </a:lnTo>
                  <a:lnTo>
                    <a:pt x="493" y="0"/>
                  </a:lnTo>
                  <a:lnTo>
                    <a:pt x="497" y="0"/>
                  </a:lnTo>
                </a:path>
              </a:pathLst>
            </a:custGeom>
            <a:noFill/>
            <a:ln w="0">
              <a:solidFill>
                <a:srgbClr val="BFBF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6527" name="Freeform 335"/>
            <p:cNvSpPr>
              <a:spLocks/>
            </p:cNvSpPr>
            <p:nvPr/>
          </p:nvSpPr>
          <p:spPr bwMode="auto">
            <a:xfrm>
              <a:off x="7383728" y="3316284"/>
              <a:ext cx="492369" cy="1466"/>
            </a:xfrm>
            <a:custGeom>
              <a:avLst/>
              <a:gdLst/>
              <a:ahLst/>
              <a:cxnLst>
                <a:cxn ang="0">
                  <a:pos x="4" y="0"/>
                </a:cxn>
                <a:cxn ang="0">
                  <a:pos x="12" y="0"/>
                </a:cxn>
                <a:cxn ang="0">
                  <a:pos x="19" y="0"/>
                </a:cxn>
                <a:cxn ang="0">
                  <a:pos x="27" y="0"/>
                </a:cxn>
                <a:cxn ang="0">
                  <a:pos x="35" y="0"/>
                </a:cxn>
                <a:cxn ang="0">
                  <a:pos x="43" y="0"/>
                </a:cxn>
                <a:cxn ang="0">
                  <a:pos x="51" y="0"/>
                </a:cxn>
                <a:cxn ang="0">
                  <a:pos x="58" y="0"/>
                </a:cxn>
                <a:cxn ang="0">
                  <a:pos x="66" y="0"/>
                </a:cxn>
                <a:cxn ang="0">
                  <a:pos x="74" y="0"/>
                </a:cxn>
                <a:cxn ang="0">
                  <a:pos x="82" y="0"/>
                </a:cxn>
                <a:cxn ang="0">
                  <a:pos x="90" y="0"/>
                </a:cxn>
                <a:cxn ang="0">
                  <a:pos x="98" y="0"/>
                </a:cxn>
                <a:cxn ang="0">
                  <a:pos x="105" y="0"/>
                </a:cxn>
                <a:cxn ang="0">
                  <a:pos x="113" y="0"/>
                </a:cxn>
                <a:cxn ang="0">
                  <a:pos x="121" y="0"/>
                </a:cxn>
                <a:cxn ang="0">
                  <a:pos x="129" y="0"/>
                </a:cxn>
                <a:cxn ang="0">
                  <a:pos x="137" y="0"/>
                </a:cxn>
                <a:cxn ang="0">
                  <a:pos x="145" y="0"/>
                </a:cxn>
                <a:cxn ang="0">
                  <a:pos x="152" y="0"/>
                </a:cxn>
                <a:cxn ang="0">
                  <a:pos x="160" y="0"/>
                </a:cxn>
                <a:cxn ang="0">
                  <a:pos x="168" y="0"/>
                </a:cxn>
                <a:cxn ang="0">
                  <a:pos x="176" y="0"/>
                </a:cxn>
                <a:cxn ang="0">
                  <a:pos x="184" y="0"/>
                </a:cxn>
                <a:cxn ang="0">
                  <a:pos x="191" y="0"/>
                </a:cxn>
                <a:cxn ang="0">
                  <a:pos x="199" y="0"/>
                </a:cxn>
                <a:cxn ang="0">
                  <a:pos x="207" y="0"/>
                </a:cxn>
                <a:cxn ang="0">
                  <a:pos x="215" y="0"/>
                </a:cxn>
                <a:cxn ang="0">
                  <a:pos x="223" y="0"/>
                </a:cxn>
                <a:cxn ang="0">
                  <a:pos x="231" y="0"/>
                </a:cxn>
                <a:cxn ang="0">
                  <a:pos x="238" y="0"/>
                </a:cxn>
                <a:cxn ang="0">
                  <a:pos x="246" y="0"/>
                </a:cxn>
                <a:cxn ang="0">
                  <a:pos x="254" y="0"/>
                </a:cxn>
                <a:cxn ang="0">
                  <a:pos x="262" y="0"/>
                </a:cxn>
                <a:cxn ang="0">
                  <a:pos x="270" y="0"/>
                </a:cxn>
                <a:cxn ang="0">
                  <a:pos x="278" y="0"/>
                </a:cxn>
                <a:cxn ang="0">
                  <a:pos x="285" y="0"/>
                </a:cxn>
                <a:cxn ang="0">
                  <a:pos x="293" y="0"/>
                </a:cxn>
                <a:cxn ang="0">
                  <a:pos x="301" y="0"/>
                </a:cxn>
                <a:cxn ang="0">
                  <a:pos x="309" y="0"/>
                </a:cxn>
                <a:cxn ang="0">
                  <a:pos x="317" y="0"/>
                </a:cxn>
                <a:cxn ang="0">
                  <a:pos x="325" y="0"/>
                </a:cxn>
                <a:cxn ang="0">
                  <a:pos x="332" y="0"/>
                </a:cxn>
              </a:cxnLst>
              <a:rect l="0" t="0" r="r" b="b"/>
              <a:pathLst>
                <a:path w="336">
                  <a:moveTo>
                    <a:pt x="0" y="0"/>
                  </a:moveTo>
                  <a:lnTo>
                    <a:pt x="4" y="0"/>
                  </a:lnTo>
                  <a:lnTo>
                    <a:pt x="8" y="0"/>
                  </a:lnTo>
                  <a:lnTo>
                    <a:pt x="12" y="0"/>
                  </a:lnTo>
                  <a:lnTo>
                    <a:pt x="15" y="0"/>
                  </a:lnTo>
                  <a:lnTo>
                    <a:pt x="19" y="0"/>
                  </a:lnTo>
                  <a:lnTo>
                    <a:pt x="23" y="0"/>
                  </a:lnTo>
                  <a:lnTo>
                    <a:pt x="27" y="0"/>
                  </a:lnTo>
                  <a:lnTo>
                    <a:pt x="31" y="0"/>
                  </a:lnTo>
                  <a:lnTo>
                    <a:pt x="35" y="0"/>
                  </a:lnTo>
                  <a:lnTo>
                    <a:pt x="39" y="0"/>
                  </a:lnTo>
                  <a:lnTo>
                    <a:pt x="43" y="0"/>
                  </a:lnTo>
                  <a:lnTo>
                    <a:pt x="47" y="0"/>
                  </a:lnTo>
                  <a:lnTo>
                    <a:pt x="51" y="0"/>
                  </a:lnTo>
                  <a:lnTo>
                    <a:pt x="55" y="0"/>
                  </a:lnTo>
                  <a:lnTo>
                    <a:pt x="58" y="0"/>
                  </a:lnTo>
                  <a:lnTo>
                    <a:pt x="62" y="0"/>
                  </a:lnTo>
                  <a:lnTo>
                    <a:pt x="66" y="0"/>
                  </a:lnTo>
                  <a:lnTo>
                    <a:pt x="70" y="0"/>
                  </a:lnTo>
                  <a:lnTo>
                    <a:pt x="74" y="0"/>
                  </a:lnTo>
                  <a:lnTo>
                    <a:pt x="78" y="0"/>
                  </a:lnTo>
                  <a:lnTo>
                    <a:pt x="82" y="0"/>
                  </a:lnTo>
                  <a:lnTo>
                    <a:pt x="86" y="0"/>
                  </a:lnTo>
                  <a:lnTo>
                    <a:pt x="90" y="0"/>
                  </a:lnTo>
                  <a:lnTo>
                    <a:pt x="94" y="0"/>
                  </a:lnTo>
                  <a:lnTo>
                    <a:pt x="98" y="0"/>
                  </a:lnTo>
                  <a:lnTo>
                    <a:pt x="102" y="0"/>
                  </a:lnTo>
                  <a:lnTo>
                    <a:pt x="105" y="0"/>
                  </a:lnTo>
                  <a:lnTo>
                    <a:pt x="109" y="0"/>
                  </a:lnTo>
                  <a:lnTo>
                    <a:pt x="113" y="0"/>
                  </a:lnTo>
                  <a:lnTo>
                    <a:pt x="117" y="0"/>
                  </a:lnTo>
                  <a:lnTo>
                    <a:pt x="121" y="0"/>
                  </a:lnTo>
                  <a:lnTo>
                    <a:pt x="125" y="0"/>
                  </a:lnTo>
                  <a:lnTo>
                    <a:pt x="129" y="0"/>
                  </a:lnTo>
                  <a:lnTo>
                    <a:pt x="133" y="0"/>
                  </a:lnTo>
                  <a:lnTo>
                    <a:pt x="137" y="0"/>
                  </a:lnTo>
                  <a:lnTo>
                    <a:pt x="141" y="0"/>
                  </a:lnTo>
                  <a:lnTo>
                    <a:pt x="145" y="0"/>
                  </a:lnTo>
                  <a:lnTo>
                    <a:pt x="148" y="0"/>
                  </a:lnTo>
                  <a:lnTo>
                    <a:pt x="152" y="0"/>
                  </a:lnTo>
                  <a:lnTo>
                    <a:pt x="156" y="0"/>
                  </a:lnTo>
                  <a:lnTo>
                    <a:pt x="160" y="0"/>
                  </a:lnTo>
                  <a:lnTo>
                    <a:pt x="164" y="0"/>
                  </a:lnTo>
                  <a:lnTo>
                    <a:pt x="168" y="0"/>
                  </a:lnTo>
                  <a:lnTo>
                    <a:pt x="172" y="0"/>
                  </a:lnTo>
                  <a:lnTo>
                    <a:pt x="176" y="0"/>
                  </a:lnTo>
                  <a:lnTo>
                    <a:pt x="180" y="0"/>
                  </a:lnTo>
                  <a:lnTo>
                    <a:pt x="184" y="0"/>
                  </a:lnTo>
                  <a:lnTo>
                    <a:pt x="188" y="0"/>
                  </a:lnTo>
                  <a:lnTo>
                    <a:pt x="191" y="0"/>
                  </a:lnTo>
                  <a:lnTo>
                    <a:pt x="195" y="0"/>
                  </a:lnTo>
                  <a:lnTo>
                    <a:pt x="199" y="0"/>
                  </a:lnTo>
                  <a:lnTo>
                    <a:pt x="203" y="0"/>
                  </a:lnTo>
                  <a:lnTo>
                    <a:pt x="207" y="0"/>
                  </a:lnTo>
                  <a:lnTo>
                    <a:pt x="211" y="0"/>
                  </a:lnTo>
                  <a:lnTo>
                    <a:pt x="215" y="0"/>
                  </a:lnTo>
                  <a:lnTo>
                    <a:pt x="219" y="0"/>
                  </a:lnTo>
                  <a:lnTo>
                    <a:pt x="223" y="0"/>
                  </a:lnTo>
                  <a:lnTo>
                    <a:pt x="227" y="0"/>
                  </a:lnTo>
                  <a:lnTo>
                    <a:pt x="231" y="0"/>
                  </a:lnTo>
                  <a:lnTo>
                    <a:pt x="235" y="0"/>
                  </a:lnTo>
                  <a:lnTo>
                    <a:pt x="238" y="0"/>
                  </a:lnTo>
                  <a:lnTo>
                    <a:pt x="242" y="0"/>
                  </a:lnTo>
                  <a:lnTo>
                    <a:pt x="246" y="0"/>
                  </a:lnTo>
                  <a:lnTo>
                    <a:pt x="250" y="0"/>
                  </a:lnTo>
                  <a:lnTo>
                    <a:pt x="254" y="0"/>
                  </a:lnTo>
                  <a:lnTo>
                    <a:pt x="258" y="0"/>
                  </a:lnTo>
                  <a:lnTo>
                    <a:pt x="262" y="0"/>
                  </a:lnTo>
                  <a:lnTo>
                    <a:pt x="266" y="0"/>
                  </a:lnTo>
                  <a:lnTo>
                    <a:pt x="270" y="0"/>
                  </a:lnTo>
                  <a:lnTo>
                    <a:pt x="274" y="0"/>
                  </a:lnTo>
                  <a:lnTo>
                    <a:pt x="278" y="0"/>
                  </a:lnTo>
                  <a:lnTo>
                    <a:pt x="281" y="0"/>
                  </a:lnTo>
                  <a:lnTo>
                    <a:pt x="285" y="0"/>
                  </a:lnTo>
                  <a:lnTo>
                    <a:pt x="289" y="0"/>
                  </a:lnTo>
                  <a:lnTo>
                    <a:pt x="293" y="0"/>
                  </a:lnTo>
                  <a:lnTo>
                    <a:pt x="297" y="0"/>
                  </a:lnTo>
                  <a:lnTo>
                    <a:pt x="301" y="0"/>
                  </a:lnTo>
                  <a:lnTo>
                    <a:pt x="305" y="0"/>
                  </a:lnTo>
                  <a:lnTo>
                    <a:pt x="309" y="0"/>
                  </a:lnTo>
                  <a:lnTo>
                    <a:pt x="313" y="0"/>
                  </a:lnTo>
                  <a:lnTo>
                    <a:pt x="317" y="0"/>
                  </a:lnTo>
                  <a:lnTo>
                    <a:pt x="321" y="0"/>
                  </a:lnTo>
                  <a:lnTo>
                    <a:pt x="325" y="0"/>
                  </a:lnTo>
                  <a:lnTo>
                    <a:pt x="328" y="0"/>
                  </a:lnTo>
                  <a:lnTo>
                    <a:pt x="332" y="0"/>
                  </a:lnTo>
                  <a:lnTo>
                    <a:pt x="336" y="0"/>
                  </a:lnTo>
                </a:path>
              </a:pathLst>
            </a:custGeom>
            <a:noFill/>
            <a:ln w="0">
              <a:solidFill>
                <a:srgbClr val="BFBF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6528" name="Freeform 336"/>
            <p:cNvSpPr>
              <a:spLocks/>
            </p:cNvSpPr>
            <p:nvPr/>
          </p:nvSpPr>
          <p:spPr bwMode="auto">
            <a:xfrm>
              <a:off x="4470544" y="3316284"/>
              <a:ext cx="728297" cy="1466"/>
            </a:xfrm>
            <a:custGeom>
              <a:avLst/>
              <a:gdLst/>
              <a:ahLst/>
              <a:cxnLst>
                <a:cxn ang="0">
                  <a:pos x="8" y="0"/>
                </a:cxn>
                <a:cxn ang="0">
                  <a:pos x="20" y="0"/>
                </a:cxn>
                <a:cxn ang="0">
                  <a:pos x="32" y="0"/>
                </a:cxn>
                <a:cxn ang="0">
                  <a:pos x="43" y="0"/>
                </a:cxn>
                <a:cxn ang="0">
                  <a:pos x="55" y="0"/>
                </a:cxn>
                <a:cxn ang="0">
                  <a:pos x="67" y="0"/>
                </a:cxn>
                <a:cxn ang="0">
                  <a:pos x="78" y="0"/>
                </a:cxn>
                <a:cxn ang="0">
                  <a:pos x="90" y="0"/>
                </a:cxn>
                <a:cxn ang="0">
                  <a:pos x="102" y="0"/>
                </a:cxn>
                <a:cxn ang="0">
                  <a:pos x="114" y="0"/>
                </a:cxn>
                <a:cxn ang="0">
                  <a:pos x="125" y="0"/>
                </a:cxn>
                <a:cxn ang="0">
                  <a:pos x="137" y="0"/>
                </a:cxn>
                <a:cxn ang="0">
                  <a:pos x="149" y="0"/>
                </a:cxn>
                <a:cxn ang="0">
                  <a:pos x="161" y="0"/>
                </a:cxn>
                <a:cxn ang="0">
                  <a:pos x="172" y="0"/>
                </a:cxn>
                <a:cxn ang="0">
                  <a:pos x="184" y="0"/>
                </a:cxn>
                <a:cxn ang="0">
                  <a:pos x="196" y="0"/>
                </a:cxn>
                <a:cxn ang="0">
                  <a:pos x="208" y="0"/>
                </a:cxn>
                <a:cxn ang="0">
                  <a:pos x="219" y="0"/>
                </a:cxn>
                <a:cxn ang="0">
                  <a:pos x="231" y="0"/>
                </a:cxn>
                <a:cxn ang="0">
                  <a:pos x="243" y="0"/>
                </a:cxn>
                <a:cxn ang="0">
                  <a:pos x="255" y="0"/>
                </a:cxn>
                <a:cxn ang="0">
                  <a:pos x="266" y="0"/>
                </a:cxn>
                <a:cxn ang="0">
                  <a:pos x="278" y="0"/>
                </a:cxn>
                <a:cxn ang="0">
                  <a:pos x="290" y="0"/>
                </a:cxn>
                <a:cxn ang="0">
                  <a:pos x="302" y="0"/>
                </a:cxn>
                <a:cxn ang="0">
                  <a:pos x="313" y="0"/>
                </a:cxn>
                <a:cxn ang="0">
                  <a:pos x="325" y="0"/>
                </a:cxn>
                <a:cxn ang="0">
                  <a:pos x="337" y="0"/>
                </a:cxn>
                <a:cxn ang="0">
                  <a:pos x="348" y="0"/>
                </a:cxn>
                <a:cxn ang="0">
                  <a:pos x="360" y="0"/>
                </a:cxn>
                <a:cxn ang="0">
                  <a:pos x="372" y="0"/>
                </a:cxn>
                <a:cxn ang="0">
                  <a:pos x="384" y="0"/>
                </a:cxn>
                <a:cxn ang="0">
                  <a:pos x="395" y="0"/>
                </a:cxn>
                <a:cxn ang="0">
                  <a:pos x="407" y="0"/>
                </a:cxn>
                <a:cxn ang="0">
                  <a:pos x="419" y="0"/>
                </a:cxn>
                <a:cxn ang="0">
                  <a:pos x="431" y="0"/>
                </a:cxn>
                <a:cxn ang="0">
                  <a:pos x="442" y="0"/>
                </a:cxn>
                <a:cxn ang="0">
                  <a:pos x="454" y="0"/>
                </a:cxn>
                <a:cxn ang="0">
                  <a:pos x="466" y="0"/>
                </a:cxn>
                <a:cxn ang="0">
                  <a:pos x="478" y="0"/>
                </a:cxn>
                <a:cxn ang="0">
                  <a:pos x="489" y="0"/>
                </a:cxn>
              </a:cxnLst>
              <a:rect l="0" t="0" r="r" b="b"/>
              <a:pathLst>
                <a:path w="497">
                  <a:moveTo>
                    <a:pt x="0" y="0"/>
                  </a:moveTo>
                  <a:lnTo>
                    <a:pt x="4" y="0"/>
                  </a:lnTo>
                  <a:lnTo>
                    <a:pt x="8" y="0"/>
                  </a:lnTo>
                  <a:lnTo>
                    <a:pt x="12" y="0"/>
                  </a:lnTo>
                  <a:lnTo>
                    <a:pt x="16" y="0"/>
                  </a:lnTo>
                  <a:lnTo>
                    <a:pt x="20" y="0"/>
                  </a:lnTo>
                  <a:lnTo>
                    <a:pt x="24" y="0"/>
                  </a:lnTo>
                  <a:lnTo>
                    <a:pt x="28" y="0"/>
                  </a:lnTo>
                  <a:lnTo>
                    <a:pt x="32" y="0"/>
                  </a:lnTo>
                  <a:lnTo>
                    <a:pt x="35" y="0"/>
                  </a:lnTo>
                  <a:lnTo>
                    <a:pt x="39" y="0"/>
                  </a:lnTo>
                  <a:lnTo>
                    <a:pt x="43" y="0"/>
                  </a:lnTo>
                  <a:lnTo>
                    <a:pt x="47" y="0"/>
                  </a:lnTo>
                  <a:lnTo>
                    <a:pt x="51" y="0"/>
                  </a:lnTo>
                  <a:lnTo>
                    <a:pt x="55" y="0"/>
                  </a:lnTo>
                  <a:lnTo>
                    <a:pt x="59" y="0"/>
                  </a:lnTo>
                  <a:lnTo>
                    <a:pt x="63" y="0"/>
                  </a:lnTo>
                  <a:lnTo>
                    <a:pt x="67" y="0"/>
                  </a:lnTo>
                  <a:lnTo>
                    <a:pt x="71" y="0"/>
                  </a:lnTo>
                  <a:lnTo>
                    <a:pt x="75" y="0"/>
                  </a:lnTo>
                  <a:lnTo>
                    <a:pt x="78" y="0"/>
                  </a:lnTo>
                  <a:lnTo>
                    <a:pt x="82" y="0"/>
                  </a:lnTo>
                  <a:lnTo>
                    <a:pt x="86" y="0"/>
                  </a:lnTo>
                  <a:lnTo>
                    <a:pt x="90" y="0"/>
                  </a:lnTo>
                  <a:lnTo>
                    <a:pt x="94" y="0"/>
                  </a:lnTo>
                  <a:lnTo>
                    <a:pt x="98" y="0"/>
                  </a:lnTo>
                  <a:lnTo>
                    <a:pt x="102" y="0"/>
                  </a:lnTo>
                  <a:lnTo>
                    <a:pt x="106" y="0"/>
                  </a:lnTo>
                  <a:lnTo>
                    <a:pt x="110" y="0"/>
                  </a:lnTo>
                  <a:lnTo>
                    <a:pt x="114" y="0"/>
                  </a:lnTo>
                  <a:lnTo>
                    <a:pt x="118" y="0"/>
                  </a:lnTo>
                  <a:lnTo>
                    <a:pt x="122" y="0"/>
                  </a:lnTo>
                  <a:lnTo>
                    <a:pt x="125" y="0"/>
                  </a:lnTo>
                  <a:lnTo>
                    <a:pt x="129" y="0"/>
                  </a:lnTo>
                  <a:lnTo>
                    <a:pt x="133" y="0"/>
                  </a:lnTo>
                  <a:lnTo>
                    <a:pt x="137" y="0"/>
                  </a:lnTo>
                  <a:lnTo>
                    <a:pt x="141" y="0"/>
                  </a:lnTo>
                  <a:lnTo>
                    <a:pt x="145" y="0"/>
                  </a:lnTo>
                  <a:lnTo>
                    <a:pt x="149" y="0"/>
                  </a:lnTo>
                  <a:lnTo>
                    <a:pt x="153" y="0"/>
                  </a:lnTo>
                  <a:lnTo>
                    <a:pt x="157" y="0"/>
                  </a:lnTo>
                  <a:lnTo>
                    <a:pt x="161" y="0"/>
                  </a:lnTo>
                  <a:lnTo>
                    <a:pt x="165" y="0"/>
                  </a:lnTo>
                  <a:lnTo>
                    <a:pt x="168" y="0"/>
                  </a:lnTo>
                  <a:lnTo>
                    <a:pt x="172" y="0"/>
                  </a:lnTo>
                  <a:lnTo>
                    <a:pt x="176" y="0"/>
                  </a:lnTo>
                  <a:lnTo>
                    <a:pt x="180" y="0"/>
                  </a:lnTo>
                  <a:lnTo>
                    <a:pt x="184" y="0"/>
                  </a:lnTo>
                  <a:lnTo>
                    <a:pt x="188" y="0"/>
                  </a:lnTo>
                  <a:lnTo>
                    <a:pt x="192" y="0"/>
                  </a:lnTo>
                  <a:lnTo>
                    <a:pt x="196" y="0"/>
                  </a:lnTo>
                  <a:lnTo>
                    <a:pt x="200" y="0"/>
                  </a:lnTo>
                  <a:lnTo>
                    <a:pt x="204" y="0"/>
                  </a:lnTo>
                  <a:lnTo>
                    <a:pt x="208" y="0"/>
                  </a:lnTo>
                  <a:lnTo>
                    <a:pt x="212" y="0"/>
                  </a:lnTo>
                  <a:lnTo>
                    <a:pt x="215" y="0"/>
                  </a:lnTo>
                  <a:lnTo>
                    <a:pt x="219" y="0"/>
                  </a:lnTo>
                  <a:lnTo>
                    <a:pt x="223" y="0"/>
                  </a:lnTo>
                  <a:lnTo>
                    <a:pt x="227" y="0"/>
                  </a:lnTo>
                  <a:lnTo>
                    <a:pt x="231" y="0"/>
                  </a:lnTo>
                  <a:lnTo>
                    <a:pt x="235" y="0"/>
                  </a:lnTo>
                  <a:lnTo>
                    <a:pt x="239" y="0"/>
                  </a:lnTo>
                  <a:lnTo>
                    <a:pt x="243" y="0"/>
                  </a:lnTo>
                  <a:lnTo>
                    <a:pt x="247" y="0"/>
                  </a:lnTo>
                  <a:lnTo>
                    <a:pt x="251" y="0"/>
                  </a:lnTo>
                  <a:lnTo>
                    <a:pt x="255" y="0"/>
                  </a:lnTo>
                  <a:lnTo>
                    <a:pt x="258" y="0"/>
                  </a:lnTo>
                  <a:lnTo>
                    <a:pt x="262" y="0"/>
                  </a:lnTo>
                  <a:lnTo>
                    <a:pt x="266" y="0"/>
                  </a:lnTo>
                  <a:lnTo>
                    <a:pt x="270" y="0"/>
                  </a:lnTo>
                  <a:lnTo>
                    <a:pt x="274" y="0"/>
                  </a:lnTo>
                  <a:lnTo>
                    <a:pt x="278" y="0"/>
                  </a:lnTo>
                  <a:lnTo>
                    <a:pt x="282" y="0"/>
                  </a:lnTo>
                  <a:lnTo>
                    <a:pt x="286" y="0"/>
                  </a:lnTo>
                  <a:lnTo>
                    <a:pt x="290" y="0"/>
                  </a:lnTo>
                  <a:lnTo>
                    <a:pt x="294" y="0"/>
                  </a:lnTo>
                  <a:lnTo>
                    <a:pt x="298" y="0"/>
                  </a:lnTo>
                  <a:lnTo>
                    <a:pt x="302" y="0"/>
                  </a:lnTo>
                  <a:lnTo>
                    <a:pt x="305" y="0"/>
                  </a:lnTo>
                  <a:lnTo>
                    <a:pt x="309" y="0"/>
                  </a:lnTo>
                  <a:lnTo>
                    <a:pt x="313" y="0"/>
                  </a:lnTo>
                  <a:lnTo>
                    <a:pt x="317" y="0"/>
                  </a:lnTo>
                  <a:lnTo>
                    <a:pt x="321" y="0"/>
                  </a:lnTo>
                  <a:lnTo>
                    <a:pt x="325" y="0"/>
                  </a:lnTo>
                  <a:lnTo>
                    <a:pt x="329" y="0"/>
                  </a:lnTo>
                  <a:lnTo>
                    <a:pt x="333" y="0"/>
                  </a:lnTo>
                  <a:lnTo>
                    <a:pt x="337" y="0"/>
                  </a:lnTo>
                  <a:lnTo>
                    <a:pt x="341" y="0"/>
                  </a:lnTo>
                  <a:lnTo>
                    <a:pt x="345" y="0"/>
                  </a:lnTo>
                  <a:lnTo>
                    <a:pt x="348" y="0"/>
                  </a:lnTo>
                  <a:lnTo>
                    <a:pt x="352" y="0"/>
                  </a:lnTo>
                  <a:lnTo>
                    <a:pt x="356" y="0"/>
                  </a:lnTo>
                  <a:lnTo>
                    <a:pt x="360" y="0"/>
                  </a:lnTo>
                  <a:lnTo>
                    <a:pt x="364" y="0"/>
                  </a:lnTo>
                  <a:lnTo>
                    <a:pt x="368" y="0"/>
                  </a:lnTo>
                  <a:lnTo>
                    <a:pt x="372" y="0"/>
                  </a:lnTo>
                  <a:lnTo>
                    <a:pt x="376" y="0"/>
                  </a:lnTo>
                  <a:lnTo>
                    <a:pt x="380" y="0"/>
                  </a:lnTo>
                  <a:lnTo>
                    <a:pt x="384" y="0"/>
                  </a:lnTo>
                  <a:lnTo>
                    <a:pt x="388" y="0"/>
                  </a:lnTo>
                  <a:lnTo>
                    <a:pt x="391" y="0"/>
                  </a:lnTo>
                  <a:lnTo>
                    <a:pt x="395" y="0"/>
                  </a:lnTo>
                  <a:lnTo>
                    <a:pt x="399" y="0"/>
                  </a:lnTo>
                  <a:lnTo>
                    <a:pt x="403" y="0"/>
                  </a:lnTo>
                  <a:lnTo>
                    <a:pt x="407" y="0"/>
                  </a:lnTo>
                  <a:lnTo>
                    <a:pt x="411" y="0"/>
                  </a:lnTo>
                  <a:lnTo>
                    <a:pt x="415" y="0"/>
                  </a:lnTo>
                  <a:lnTo>
                    <a:pt x="419" y="0"/>
                  </a:lnTo>
                  <a:lnTo>
                    <a:pt x="423" y="0"/>
                  </a:lnTo>
                  <a:lnTo>
                    <a:pt x="427" y="0"/>
                  </a:lnTo>
                  <a:lnTo>
                    <a:pt x="431" y="0"/>
                  </a:lnTo>
                  <a:lnTo>
                    <a:pt x="435" y="0"/>
                  </a:lnTo>
                  <a:lnTo>
                    <a:pt x="438" y="0"/>
                  </a:lnTo>
                  <a:lnTo>
                    <a:pt x="442" y="0"/>
                  </a:lnTo>
                  <a:lnTo>
                    <a:pt x="446" y="0"/>
                  </a:lnTo>
                  <a:lnTo>
                    <a:pt x="450" y="0"/>
                  </a:lnTo>
                  <a:lnTo>
                    <a:pt x="454" y="0"/>
                  </a:lnTo>
                  <a:lnTo>
                    <a:pt x="458" y="0"/>
                  </a:lnTo>
                  <a:lnTo>
                    <a:pt x="462" y="0"/>
                  </a:lnTo>
                  <a:lnTo>
                    <a:pt x="466" y="0"/>
                  </a:lnTo>
                  <a:lnTo>
                    <a:pt x="470" y="0"/>
                  </a:lnTo>
                  <a:lnTo>
                    <a:pt x="474" y="0"/>
                  </a:lnTo>
                  <a:lnTo>
                    <a:pt x="478" y="0"/>
                  </a:lnTo>
                  <a:lnTo>
                    <a:pt x="481" y="0"/>
                  </a:lnTo>
                  <a:lnTo>
                    <a:pt x="485" y="0"/>
                  </a:lnTo>
                  <a:lnTo>
                    <a:pt x="489" y="0"/>
                  </a:lnTo>
                  <a:lnTo>
                    <a:pt x="493" y="0"/>
                  </a:lnTo>
                  <a:lnTo>
                    <a:pt x="497" y="0"/>
                  </a:lnTo>
                </a:path>
              </a:pathLst>
            </a:custGeom>
            <a:noFill/>
            <a:ln w="0">
              <a:solidFill>
                <a:srgbClr val="3F3F3F"/>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6529" name="Freeform 337"/>
            <p:cNvSpPr>
              <a:spLocks/>
            </p:cNvSpPr>
            <p:nvPr/>
          </p:nvSpPr>
          <p:spPr bwMode="auto">
            <a:xfrm>
              <a:off x="5198837" y="3316284"/>
              <a:ext cx="728297" cy="1466"/>
            </a:xfrm>
            <a:custGeom>
              <a:avLst/>
              <a:gdLst/>
              <a:ahLst/>
              <a:cxnLst>
                <a:cxn ang="0">
                  <a:pos x="8" y="0"/>
                </a:cxn>
                <a:cxn ang="0">
                  <a:pos x="20" y="0"/>
                </a:cxn>
                <a:cxn ang="0">
                  <a:pos x="31" y="0"/>
                </a:cxn>
                <a:cxn ang="0">
                  <a:pos x="43" y="0"/>
                </a:cxn>
                <a:cxn ang="0">
                  <a:pos x="55" y="0"/>
                </a:cxn>
                <a:cxn ang="0">
                  <a:pos x="67" y="0"/>
                </a:cxn>
                <a:cxn ang="0">
                  <a:pos x="78" y="0"/>
                </a:cxn>
                <a:cxn ang="0">
                  <a:pos x="90" y="0"/>
                </a:cxn>
                <a:cxn ang="0">
                  <a:pos x="102" y="0"/>
                </a:cxn>
                <a:cxn ang="0">
                  <a:pos x="114" y="0"/>
                </a:cxn>
                <a:cxn ang="0">
                  <a:pos x="125" y="0"/>
                </a:cxn>
                <a:cxn ang="0">
                  <a:pos x="137" y="0"/>
                </a:cxn>
                <a:cxn ang="0">
                  <a:pos x="149" y="0"/>
                </a:cxn>
                <a:cxn ang="0">
                  <a:pos x="161" y="0"/>
                </a:cxn>
                <a:cxn ang="0">
                  <a:pos x="172" y="0"/>
                </a:cxn>
                <a:cxn ang="0">
                  <a:pos x="184" y="0"/>
                </a:cxn>
                <a:cxn ang="0">
                  <a:pos x="196" y="0"/>
                </a:cxn>
                <a:cxn ang="0">
                  <a:pos x="207" y="0"/>
                </a:cxn>
                <a:cxn ang="0">
                  <a:pos x="219" y="0"/>
                </a:cxn>
                <a:cxn ang="0">
                  <a:pos x="231" y="0"/>
                </a:cxn>
                <a:cxn ang="0">
                  <a:pos x="243" y="0"/>
                </a:cxn>
                <a:cxn ang="0">
                  <a:pos x="254" y="0"/>
                </a:cxn>
                <a:cxn ang="0">
                  <a:pos x="266" y="0"/>
                </a:cxn>
                <a:cxn ang="0">
                  <a:pos x="278" y="0"/>
                </a:cxn>
                <a:cxn ang="0">
                  <a:pos x="290" y="0"/>
                </a:cxn>
                <a:cxn ang="0">
                  <a:pos x="301" y="0"/>
                </a:cxn>
                <a:cxn ang="0">
                  <a:pos x="313" y="0"/>
                </a:cxn>
                <a:cxn ang="0">
                  <a:pos x="325" y="0"/>
                </a:cxn>
                <a:cxn ang="0">
                  <a:pos x="337" y="0"/>
                </a:cxn>
                <a:cxn ang="0">
                  <a:pos x="348" y="0"/>
                </a:cxn>
                <a:cxn ang="0">
                  <a:pos x="360" y="0"/>
                </a:cxn>
                <a:cxn ang="0">
                  <a:pos x="372" y="0"/>
                </a:cxn>
                <a:cxn ang="0">
                  <a:pos x="384" y="0"/>
                </a:cxn>
                <a:cxn ang="0">
                  <a:pos x="395" y="0"/>
                </a:cxn>
                <a:cxn ang="0">
                  <a:pos x="407" y="0"/>
                </a:cxn>
                <a:cxn ang="0">
                  <a:pos x="419" y="0"/>
                </a:cxn>
                <a:cxn ang="0">
                  <a:pos x="430" y="0"/>
                </a:cxn>
                <a:cxn ang="0">
                  <a:pos x="442" y="0"/>
                </a:cxn>
                <a:cxn ang="0">
                  <a:pos x="454" y="0"/>
                </a:cxn>
                <a:cxn ang="0">
                  <a:pos x="466" y="0"/>
                </a:cxn>
                <a:cxn ang="0">
                  <a:pos x="477" y="0"/>
                </a:cxn>
                <a:cxn ang="0">
                  <a:pos x="489" y="0"/>
                </a:cxn>
              </a:cxnLst>
              <a:rect l="0" t="0" r="r" b="b"/>
              <a:pathLst>
                <a:path w="497">
                  <a:moveTo>
                    <a:pt x="0" y="0"/>
                  </a:moveTo>
                  <a:lnTo>
                    <a:pt x="4" y="0"/>
                  </a:lnTo>
                  <a:lnTo>
                    <a:pt x="8" y="0"/>
                  </a:lnTo>
                  <a:lnTo>
                    <a:pt x="12" y="0"/>
                  </a:lnTo>
                  <a:lnTo>
                    <a:pt x="16" y="0"/>
                  </a:lnTo>
                  <a:lnTo>
                    <a:pt x="20" y="0"/>
                  </a:lnTo>
                  <a:lnTo>
                    <a:pt x="24" y="0"/>
                  </a:lnTo>
                  <a:lnTo>
                    <a:pt x="28" y="0"/>
                  </a:lnTo>
                  <a:lnTo>
                    <a:pt x="31" y="0"/>
                  </a:lnTo>
                  <a:lnTo>
                    <a:pt x="35" y="0"/>
                  </a:lnTo>
                  <a:lnTo>
                    <a:pt x="39" y="0"/>
                  </a:lnTo>
                  <a:lnTo>
                    <a:pt x="43" y="0"/>
                  </a:lnTo>
                  <a:lnTo>
                    <a:pt x="47" y="0"/>
                  </a:lnTo>
                  <a:lnTo>
                    <a:pt x="51" y="0"/>
                  </a:lnTo>
                  <a:lnTo>
                    <a:pt x="55" y="0"/>
                  </a:lnTo>
                  <a:lnTo>
                    <a:pt x="59" y="0"/>
                  </a:lnTo>
                  <a:lnTo>
                    <a:pt x="63" y="0"/>
                  </a:lnTo>
                  <a:lnTo>
                    <a:pt x="67" y="0"/>
                  </a:lnTo>
                  <a:lnTo>
                    <a:pt x="71" y="0"/>
                  </a:lnTo>
                  <a:lnTo>
                    <a:pt x="74" y="0"/>
                  </a:lnTo>
                  <a:lnTo>
                    <a:pt x="78" y="0"/>
                  </a:lnTo>
                  <a:lnTo>
                    <a:pt x="82" y="0"/>
                  </a:lnTo>
                  <a:lnTo>
                    <a:pt x="86" y="0"/>
                  </a:lnTo>
                  <a:lnTo>
                    <a:pt x="90" y="0"/>
                  </a:lnTo>
                  <a:lnTo>
                    <a:pt x="94" y="0"/>
                  </a:lnTo>
                  <a:lnTo>
                    <a:pt x="98" y="0"/>
                  </a:lnTo>
                  <a:lnTo>
                    <a:pt x="102" y="0"/>
                  </a:lnTo>
                  <a:lnTo>
                    <a:pt x="106" y="0"/>
                  </a:lnTo>
                  <a:lnTo>
                    <a:pt x="110" y="0"/>
                  </a:lnTo>
                  <a:lnTo>
                    <a:pt x="114" y="0"/>
                  </a:lnTo>
                  <a:lnTo>
                    <a:pt x="118" y="0"/>
                  </a:lnTo>
                  <a:lnTo>
                    <a:pt x="121" y="0"/>
                  </a:lnTo>
                  <a:lnTo>
                    <a:pt x="125" y="0"/>
                  </a:lnTo>
                  <a:lnTo>
                    <a:pt x="129" y="0"/>
                  </a:lnTo>
                  <a:lnTo>
                    <a:pt x="133" y="0"/>
                  </a:lnTo>
                  <a:lnTo>
                    <a:pt x="137" y="0"/>
                  </a:lnTo>
                  <a:lnTo>
                    <a:pt x="141" y="0"/>
                  </a:lnTo>
                  <a:lnTo>
                    <a:pt x="145" y="0"/>
                  </a:lnTo>
                  <a:lnTo>
                    <a:pt x="149" y="0"/>
                  </a:lnTo>
                  <a:lnTo>
                    <a:pt x="153" y="0"/>
                  </a:lnTo>
                  <a:lnTo>
                    <a:pt x="157" y="0"/>
                  </a:lnTo>
                  <a:lnTo>
                    <a:pt x="161" y="0"/>
                  </a:lnTo>
                  <a:lnTo>
                    <a:pt x="164" y="0"/>
                  </a:lnTo>
                  <a:lnTo>
                    <a:pt x="168" y="0"/>
                  </a:lnTo>
                  <a:lnTo>
                    <a:pt x="172" y="0"/>
                  </a:lnTo>
                  <a:lnTo>
                    <a:pt x="176" y="0"/>
                  </a:lnTo>
                  <a:lnTo>
                    <a:pt x="180" y="0"/>
                  </a:lnTo>
                  <a:lnTo>
                    <a:pt x="184" y="0"/>
                  </a:lnTo>
                  <a:lnTo>
                    <a:pt x="188" y="0"/>
                  </a:lnTo>
                  <a:lnTo>
                    <a:pt x="192" y="0"/>
                  </a:lnTo>
                  <a:lnTo>
                    <a:pt x="196" y="0"/>
                  </a:lnTo>
                  <a:lnTo>
                    <a:pt x="200" y="0"/>
                  </a:lnTo>
                  <a:lnTo>
                    <a:pt x="204" y="0"/>
                  </a:lnTo>
                  <a:lnTo>
                    <a:pt x="207" y="0"/>
                  </a:lnTo>
                  <a:lnTo>
                    <a:pt x="211" y="0"/>
                  </a:lnTo>
                  <a:lnTo>
                    <a:pt x="215" y="0"/>
                  </a:lnTo>
                  <a:lnTo>
                    <a:pt x="219" y="0"/>
                  </a:lnTo>
                  <a:lnTo>
                    <a:pt x="223" y="0"/>
                  </a:lnTo>
                  <a:lnTo>
                    <a:pt x="227" y="0"/>
                  </a:lnTo>
                  <a:lnTo>
                    <a:pt x="231" y="0"/>
                  </a:lnTo>
                  <a:lnTo>
                    <a:pt x="235" y="0"/>
                  </a:lnTo>
                  <a:lnTo>
                    <a:pt x="239" y="0"/>
                  </a:lnTo>
                  <a:lnTo>
                    <a:pt x="243" y="0"/>
                  </a:lnTo>
                  <a:lnTo>
                    <a:pt x="247" y="0"/>
                  </a:lnTo>
                  <a:lnTo>
                    <a:pt x="251" y="0"/>
                  </a:lnTo>
                  <a:lnTo>
                    <a:pt x="254" y="0"/>
                  </a:lnTo>
                  <a:lnTo>
                    <a:pt x="258" y="0"/>
                  </a:lnTo>
                  <a:lnTo>
                    <a:pt x="262" y="0"/>
                  </a:lnTo>
                  <a:lnTo>
                    <a:pt x="266" y="0"/>
                  </a:lnTo>
                  <a:lnTo>
                    <a:pt x="270" y="0"/>
                  </a:lnTo>
                  <a:lnTo>
                    <a:pt x="274" y="0"/>
                  </a:lnTo>
                  <a:lnTo>
                    <a:pt x="278" y="0"/>
                  </a:lnTo>
                  <a:lnTo>
                    <a:pt x="282" y="0"/>
                  </a:lnTo>
                  <a:lnTo>
                    <a:pt x="286" y="0"/>
                  </a:lnTo>
                  <a:lnTo>
                    <a:pt x="290" y="0"/>
                  </a:lnTo>
                  <a:lnTo>
                    <a:pt x="294" y="0"/>
                  </a:lnTo>
                  <a:lnTo>
                    <a:pt x="297" y="0"/>
                  </a:lnTo>
                  <a:lnTo>
                    <a:pt x="301" y="0"/>
                  </a:lnTo>
                  <a:lnTo>
                    <a:pt x="305" y="0"/>
                  </a:lnTo>
                  <a:lnTo>
                    <a:pt x="309" y="0"/>
                  </a:lnTo>
                  <a:lnTo>
                    <a:pt x="313" y="0"/>
                  </a:lnTo>
                  <a:lnTo>
                    <a:pt x="317" y="0"/>
                  </a:lnTo>
                  <a:lnTo>
                    <a:pt x="321" y="0"/>
                  </a:lnTo>
                  <a:lnTo>
                    <a:pt x="325" y="0"/>
                  </a:lnTo>
                  <a:lnTo>
                    <a:pt x="329" y="0"/>
                  </a:lnTo>
                  <a:lnTo>
                    <a:pt x="333" y="0"/>
                  </a:lnTo>
                  <a:lnTo>
                    <a:pt x="337" y="0"/>
                  </a:lnTo>
                  <a:lnTo>
                    <a:pt x="341" y="0"/>
                  </a:lnTo>
                  <a:lnTo>
                    <a:pt x="344" y="0"/>
                  </a:lnTo>
                  <a:lnTo>
                    <a:pt x="348" y="0"/>
                  </a:lnTo>
                  <a:lnTo>
                    <a:pt x="352" y="0"/>
                  </a:lnTo>
                  <a:lnTo>
                    <a:pt x="356" y="0"/>
                  </a:lnTo>
                  <a:lnTo>
                    <a:pt x="360" y="0"/>
                  </a:lnTo>
                  <a:lnTo>
                    <a:pt x="364" y="0"/>
                  </a:lnTo>
                  <a:lnTo>
                    <a:pt x="368" y="0"/>
                  </a:lnTo>
                  <a:lnTo>
                    <a:pt x="372" y="0"/>
                  </a:lnTo>
                  <a:lnTo>
                    <a:pt x="376" y="0"/>
                  </a:lnTo>
                  <a:lnTo>
                    <a:pt x="380" y="0"/>
                  </a:lnTo>
                  <a:lnTo>
                    <a:pt x="384" y="0"/>
                  </a:lnTo>
                  <a:lnTo>
                    <a:pt x="387" y="0"/>
                  </a:lnTo>
                  <a:lnTo>
                    <a:pt x="391" y="0"/>
                  </a:lnTo>
                  <a:lnTo>
                    <a:pt x="395" y="0"/>
                  </a:lnTo>
                  <a:lnTo>
                    <a:pt x="399" y="0"/>
                  </a:lnTo>
                  <a:lnTo>
                    <a:pt x="403" y="0"/>
                  </a:lnTo>
                  <a:lnTo>
                    <a:pt x="407" y="0"/>
                  </a:lnTo>
                  <a:lnTo>
                    <a:pt x="411" y="0"/>
                  </a:lnTo>
                  <a:lnTo>
                    <a:pt x="415" y="0"/>
                  </a:lnTo>
                  <a:lnTo>
                    <a:pt x="419" y="0"/>
                  </a:lnTo>
                  <a:lnTo>
                    <a:pt x="423" y="0"/>
                  </a:lnTo>
                  <a:lnTo>
                    <a:pt x="427" y="0"/>
                  </a:lnTo>
                  <a:lnTo>
                    <a:pt x="430" y="0"/>
                  </a:lnTo>
                  <a:lnTo>
                    <a:pt x="434" y="0"/>
                  </a:lnTo>
                  <a:lnTo>
                    <a:pt x="438" y="0"/>
                  </a:lnTo>
                  <a:lnTo>
                    <a:pt x="442" y="0"/>
                  </a:lnTo>
                  <a:lnTo>
                    <a:pt x="446" y="0"/>
                  </a:lnTo>
                  <a:lnTo>
                    <a:pt x="450" y="0"/>
                  </a:lnTo>
                  <a:lnTo>
                    <a:pt x="454" y="0"/>
                  </a:lnTo>
                  <a:lnTo>
                    <a:pt x="458" y="0"/>
                  </a:lnTo>
                  <a:lnTo>
                    <a:pt x="462" y="0"/>
                  </a:lnTo>
                  <a:lnTo>
                    <a:pt x="466" y="0"/>
                  </a:lnTo>
                  <a:lnTo>
                    <a:pt x="470" y="0"/>
                  </a:lnTo>
                  <a:lnTo>
                    <a:pt x="474" y="0"/>
                  </a:lnTo>
                  <a:lnTo>
                    <a:pt x="477" y="0"/>
                  </a:lnTo>
                  <a:lnTo>
                    <a:pt x="481" y="0"/>
                  </a:lnTo>
                  <a:lnTo>
                    <a:pt x="485" y="0"/>
                  </a:lnTo>
                  <a:lnTo>
                    <a:pt x="489" y="0"/>
                  </a:lnTo>
                  <a:lnTo>
                    <a:pt x="493" y="0"/>
                  </a:lnTo>
                  <a:lnTo>
                    <a:pt x="497" y="0"/>
                  </a:lnTo>
                </a:path>
              </a:pathLst>
            </a:custGeom>
            <a:noFill/>
            <a:ln w="0">
              <a:solidFill>
                <a:srgbClr val="3F3F3F"/>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6530" name="Freeform 338"/>
            <p:cNvSpPr>
              <a:spLocks/>
            </p:cNvSpPr>
            <p:nvPr/>
          </p:nvSpPr>
          <p:spPr bwMode="auto">
            <a:xfrm>
              <a:off x="5927137" y="3316284"/>
              <a:ext cx="728297" cy="1466"/>
            </a:xfrm>
            <a:custGeom>
              <a:avLst/>
              <a:gdLst/>
              <a:ahLst/>
              <a:cxnLst>
                <a:cxn ang="0">
                  <a:pos x="8" y="0"/>
                </a:cxn>
                <a:cxn ang="0">
                  <a:pos x="20" y="0"/>
                </a:cxn>
                <a:cxn ang="0">
                  <a:pos x="31" y="0"/>
                </a:cxn>
                <a:cxn ang="0">
                  <a:pos x="43" y="0"/>
                </a:cxn>
                <a:cxn ang="0">
                  <a:pos x="55" y="0"/>
                </a:cxn>
                <a:cxn ang="0">
                  <a:pos x="67" y="0"/>
                </a:cxn>
                <a:cxn ang="0">
                  <a:pos x="78" y="0"/>
                </a:cxn>
                <a:cxn ang="0">
                  <a:pos x="90" y="0"/>
                </a:cxn>
                <a:cxn ang="0">
                  <a:pos x="102" y="0"/>
                </a:cxn>
                <a:cxn ang="0">
                  <a:pos x="113" y="0"/>
                </a:cxn>
                <a:cxn ang="0">
                  <a:pos x="125" y="0"/>
                </a:cxn>
                <a:cxn ang="0">
                  <a:pos x="137" y="0"/>
                </a:cxn>
                <a:cxn ang="0">
                  <a:pos x="149" y="0"/>
                </a:cxn>
                <a:cxn ang="0">
                  <a:pos x="160" y="0"/>
                </a:cxn>
                <a:cxn ang="0">
                  <a:pos x="172" y="0"/>
                </a:cxn>
                <a:cxn ang="0">
                  <a:pos x="184" y="0"/>
                </a:cxn>
                <a:cxn ang="0">
                  <a:pos x="196" y="0"/>
                </a:cxn>
                <a:cxn ang="0">
                  <a:pos x="207" y="0"/>
                </a:cxn>
                <a:cxn ang="0">
                  <a:pos x="219" y="0"/>
                </a:cxn>
                <a:cxn ang="0">
                  <a:pos x="231" y="0"/>
                </a:cxn>
                <a:cxn ang="0">
                  <a:pos x="243" y="0"/>
                </a:cxn>
                <a:cxn ang="0">
                  <a:pos x="254" y="0"/>
                </a:cxn>
                <a:cxn ang="0">
                  <a:pos x="266" y="0"/>
                </a:cxn>
                <a:cxn ang="0">
                  <a:pos x="278" y="0"/>
                </a:cxn>
                <a:cxn ang="0">
                  <a:pos x="290" y="0"/>
                </a:cxn>
                <a:cxn ang="0">
                  <a:pos x="301" y="0"/>
                </a:cxn>
                <a:cxn ang="0">
                  <a:pos x="313" y="0"/>
                </a:cxn>
                <a:cxn ang="0">
                  <a:pos x="325" y="0"/>
                </a:cxn>
                <a:cxn ang="0">
                  <a:pos x="336" y="0"/>
                </a:cxn>
                <a:cxn ang="0">
                  <a:pos x="348" y="0"/>
                </a:cxn>
                <a:cxn ang="0">
                  <a:pos x="360" y="0"/>
                </a:cxn>
                <a:cxn ang="0">
                  <a:pos x="372" y="0"/>
                </a:cxn>
                <a:cxn ang="0">
                  <a:pos x="383" y="0"/>
                </a:cxn>
                <a:cxn ang="0">
                  <a:pos x="395" y="0"/>
                </a:cxn>
                <a:cxn ang="0">
                  <a:pos x="407" y="0"/>
                </a:cxn>
                <a:cxn ang="0">
                  <a:pos x="419" y="0"/>
                </a:cxn>
                <a:cxn ang="0">
                  <a:pos x="430" y="0"/>
                </a:cxn>
                <a:cxn ang="0">
                  <a:pos x="442" y="0"/>
                </a:cxn>
                <a:cxn ang="0">
                  <a:pos x="454" y="0"/>
                </a:cxn>
                <a:cxn ang="0">
                  <a:pos x="466" y="0"/>
                </a:cxn>
                <a:cxn ang="0">
                  <a:pos x="477" y="0"/>
                </a:cxn>
                <a:cxn ang="0">
                  <a:pos x="489" y="0"/>
                </a:cxn>
              </a:cxnLst>
              <a:rect l="0" t="0" r="r" b="b"/>
              <a:pathLst>
                <a:path w="497">
                  <a:moveTo>
                    <a:pt x="0" y="0"/>
                  </a:moveTo>
                  <a:lnTo>
                    <a:pt x="4" y="0"/>
                  </a:lnTo>
                  <a:lnTo>
                    <a:pt x="8" y="0"/>
                  </a:lnTo>
                  <a:lnTo>
                    <a:pt x="12" y="0"/>
                  </a:lnTo>
                  <a:lnTo>
                    <a:pt x="16" y="0"/>
                  </a:lnTo>
                  <a:lnTo>
                    <a:pt x="20" y="0"/>
                  </a:lnTo>
                  <a:lnTo>
                    <a:pt x="23" y="0"/>
                  </a:lnTo>
                  <a:lnTo>
                    <a:pt x="27" y="0"/>
                  </a:lnTo>
                  <a:lnTo>
                    <a:pt x="31" y="0"/>
                  </a:lnTo>
                  <a:lnTo>
                    <a:pt x="35" y="0"/>
                  </a:lnTo>
                  <a:lnTo>
                    <a:pt x="39" y="0"/>
                  </a:lnTo>
                  <a:lnTo>
                    <a:pt x="43" y="0"/>
                  </a:lnTo>
                  <a:lnTo>
                    <a:pt x="47" y="0"/>
                  </a:lnTo>
                  <a:lnTo>
                    <a:pt x="51" y="0"/>
                  </a:lnTo>
                  <a:lnTo>
                    <a:pt x="55" y="0"/>
                  </a:lnTo>
                  <a:lnTo>
                    <a:pt x="59" y="0"/>
                  </a:lnTo>
                  <a:lnTo>
                    <a:pt x="63" y="0"/>
                  </a:lnTo>
                  <a:lnTo>
                    <a:pt x="67" y="0"/>
                  </a:lnTo>
                  <a:lnTo>
                    <a:pt x="70" y="0"/>
                  </a:lnTo>
                  <a:lnTo>
                    <a:pt x="74" y="0"/>
                  </a:lnTo>
                  <a:lnTo>
                    <a:pt x="78" y="0"/>
                  </a:lnTo>
                  <a:lnTo>
                    <a:pt x="82" y="0"/>
                  </a:lnTo>
                  <a:lnTo>
                    <a:pt x="86" y="0"/>
                  </a:lnTo>
                  <a:lnTo>
                    <a:pt x="90" y="0"/>
                  </a:lnTo>
                  <a:lnTo>
                    <a:pt x="94" y="0"/>
                  </a:lnTo>
                  <a:lnTo>
                    <a:pt x="98" y="0"/>
                  </a:lnTo>
                  <a:lnTo>
                    <a:pt x="102" y="0"/>
                  </a:lnTo>
                  <a:lnTo>
                    <a:pt x="106" y="0"/>
                  </a:lnTo>
                  <a:lnTo>
                    <a:pt x="110" y="0"/>
                  </a:lnTo>
                  <a:lnTo>
                    <a:pt x="113" y="0"/>
                  </a:lnTo>
                  <a:lnTo>
                    <a:pt x="117" y="0"/>
                  </a:lnTo>
                  <a:lnTo>
                    <a:pt x="121" y="0"/>
                  </a:lnTo>
                  <a:lnTo>
                    <a:pt x="125" y="0"/>
                  </a:lnTo>
                  <a:lnTo>
                    <a:pt x="129" y="0"/>
                  </a:lnTo>
                  <a:lnTo>
                    <a:pt x="133" y="0"/>
                  </a:lnTo>
                  <a:lnTo>
                    <a:pt x="137" y="0"/>
                  </a:lnTo>
                  <a:lnTo>
                    <a:pt x="141" y="0"/>
                  </a:lnTo>
                  <a:lnTo>
                    <a:pt x="145" y="0"/>
                  </a:lnTo>
                  <a:lnTo>
                    <a:pt x="149" y="0"/>
                  </a:lnTo>
                  <a:lnTo>
                    <a:pt x="153" y="0"/>
                  </a:lnTo>
                  <a:lnTo>
                    <a:pt x="157" y="0"/>
                  </a:lnTo>
                  <a:lnTo>
                    <a:pt x="160" y="0"/>
                  </a:lnTo>
                  <a:lnTo>
                    <a:pt x="164" y="0"/>
                  </a:lnTo>
                  <a:lnTo>
                    <a:pt x="168" y="0"/>
                  </a:lnTo>
                  <a:lnTo>
                    <a:pt x="172" y="0"/>
                  </a:lnTo>
                  <a:lnTo>
                    <a:pt x="176" y="0"/>
                  </a:lnTo>
                  <a:lnTo>
                    <a:pt x="180" y="0"/>
                  </a:lnTo>
                  <a:lnTo>
                    <a:pt x="184" y="0"/>
                  </a:lnTo>
                  <a:lnTo>
                    <a:pt x="188" y="0"/>
                  </a:lnTo>
                  <a:lnTo>
                    <a:pt x="192" y="0"/>
                  </a:lnTo>
                  <a:lnTo>
                    <a:pt x="196" y="0"/>
                  </a:lnTo>
                  <a:lnTo>
                    <a:pt x="200" y="0"/>
                  </a:lnTo>
                  <a:lnTo>
                    <a:pt x="203" y="0"/>
                  </a:lnTo>
                  <a:lnTo>
                    <a:pt x="207" y="0"/>
                  </a:lnTo>
                  <a:lnTo>
                    <a:pt x="211" y="0"/>
                  </a:lnTo>
                  <a:lnTo>
                    <a:pt x="215" y="0"/>
                  </a:lnTo>
                  <a:lnTo>
                    <a:pt x="219" y="0"/>
                  </a:lnTo>
                  <a:lnTo>
                    <a:pt x="223" y="0"/>
                  </a:lnTo>
                  <a:lnTo>
                    <a:pt x="227" y="0"/>
                  </a:lnTo>
                  <a:lnTo>
                    <a:pt x="231" y="0"/>
                  </a:lnTo>
                  <a:lnTo>
                    <a:pt x="235" y="0"/>
                  </a:lnTo>
                  <a:lnTo>
                    <a:pt x="239" y="0"/>
                  </a:lnTo>
                  <a:lnTo>
                    <a:pt x="243" y="0"/>
                  </a:lnTo>
                  <a:lnTo>
                    <a:pt x="246" y="0"/>
                  </a:lnTo>
                  <a:lnTo>
                    <a:pt x="250" y="0"/>
                  </a:lnTo>
                  <a:lnTo>
                    <a:pt x="254" y="0"/>
                  </a:lnTo>
                  <a:lnTo>
                    <a:pt x="258" y="0"/>
                  </a:lnTo>
                  <a:lnTo>
                    <a:pt x="262" y="0"/>
                  </a:lnTo>
                  <a:lnTo>
                    <a:pt x="266" y="0"/>
                  </a:lnTo>
                  <a:lnTo>
                    <a:pt x="270" y="0"/>
                  </a:lnTo>
                  <a:lnTo>
                    <a:pt x="274" y="0"/>
                  </a:lnTo>
                  <a:lnTo>
                    <a:pt x="278" y="0"/>
                  </a:lnTo>
                  <a:lnTo>
                    <a:pt x="282" y="0"/>
                  </a:lnTo>
                  <a:lnTo>
                    <a:pt x="286" y="0"/>
                  </a:lnTo>
                  <a:lnTo>
                    <a:pt x="290" y="0"/>
                  </a:lnTo>
                  <a:lnTo>
                    <a:pt x="293" y="0"/>
                  </a:lnTo>
                  <a:lnTo>
                    <a:pt x="297" y="0"/>
                  </a:lnTo>
                  <a:lnTo>
                    <a:pt x="301" y="0"/>
                  </a:lnTo>
                  <a:lnTo>
                    <a:pt x="305" y="0"/>
                  </a:lnTo>
                  <a:lnTo>
                    <a:pt x="309" y="0"/>
                  </a:lnTo>
                  <a:lnTo>
                    <a:pt x="313" y="0"/>
                  </a:lnTo>
                  <a:lnTo>
                    <a:pt x="317" y="0"/>
                  </a:lnTo>
                  <a:lnTo>
                    <a:pt x="321" y="0"/>
                  </a:lnTo>
                  <a:lnTo>
                    <a:pt x="325" y="0"/>
                  </a:lnTo>
                  <a:lnTo>
                    <a:pt x="329" y="0"/>
                  </a:lnTo>
                  <a:lnTo>
                    <a:pt x="333" y="0"/>
                  </a:lnTo>
                  <a:lnTo>
                    <a:pt x="336" y="0"/>
                  </a:lnTo>
                  <a:lnTo>
                    <a:pt x="340" y="0"/>
                  </a:lnTo>
                  <a:lnTo>
                    <a:pt x="344" y="0"/>
                  </a:lnTo>
                  <a:lnTo>
                    <a:pt x="348" y="0"/>
                  </a:lnTo>
                  <a:lnTo>
                    <a:pt x="352" y="0"/>
                  </a:lnTo>
                  <a:lnTo>
                    <a:pt x="356" y="0"/>
                  </a:lnTo>
                  <a:lnTo>
                    <a:pt x="360" y="0"/>
                  </a:lnTo>
                  <a:lnTo>
                    <a:pt x="364" y="0"/>
                  </a:lnTo>
                  <a:lnTo>
                    <a:pt x="368" y="0"/>
                  </a:lnTo>
                  <a:lnTo>
                    <a:pt x="372" y="0"/>
                  </a:lnTo>
                  <a:lnTo>
                    <a:pt x="376" y="0"/>
                  </a:lnTo>
                  <a:lnTo>
                    <a:pt x="380" y="0"/>
                  </a:lnTo>
                  <a:lnTo>
                    <a:pt x="383" y="0"/>
                  </a:lnTo>
                  <a:lnTo>
                    <a:pt x="387" y="0"/>
                  </a:lnTo>
                  <a:lnTo>
                    <a:pt x="391" y="0"/>
                  </a:lnTo>
                  <a:lnTo>
                    <a:pt x="395" y="0"/>
                  </a:lnTo>
                  <a:lnTo>
                    <a:pt x="399" y="0"/>
                  </a:lnTo>
                  <a:lnTo>
                    <a:pt x="403" y="0"/>
                  </a:lnTo>
                  <a:lnTo>
                    <a:pt x="407" y="0"/>
                  </a:lnTo>
                  <a:lnTo>
                    <a:pt x="411" y="0"/>
                  </a:lnTo>
                  <a:lnTo>
                    <a:pt x="415" y="0"/>
                  </a:lnTo>
                  <a:lnTo>
                    <a:pt x="419" y="0"/>
                  </a:lnTo>
                  <a:lnTo>
                    <a:pt x="423" y="0"/>
                  </a:lnTo>
                  <a:lnTo>
                    <a:pt x="426" y="0"/>
                  </a:lnTo>
                  <a:lnTo>
                    <a:pt x="430" y="0"/>
                  </a:lnTo>
                  <a:lnTo>
                    <a:pt x="434" y="0"/>
                  </a:lnTo>
                  <a:lnTo>
                    <a:pt x="438" y="0"/>
                  </a:lnTo>
                  <a:lnTo>
                    <a:pt x="442" y="0"/>
                  </a:lnTo>
                  <a:lnTo>
                    <a:pt x="446" y="0"/>
                  </a:lnTo>
                  <a:lnTo>
                    <a:pt x="450" y="0"/>
                  </a:lnTo>
                  <a:lnTo>
                    <a:pt x="454" y="0"/>
                  </a:lnTo>
                  <a:lnTo>
                    <a:pt x="458" y="0"/>
                  </a:lnTo>
                  <a:lnTo>
                    <a:pt x="462" y="0"/>
                  </a:lnTo>
                  <a:lnTo>
                    <a:pt x="466" y="0"/>
                  </a:lnTo>
                  <a:lnTo>
                    <a:pt x="470" y="0"/>
                  </a:lnTo>
                  <a:lnTo>
                    <a:pt x="473" y="0"/>
                  </a:lnTo>
                  <a:lnTo>
                    <a:pt x="477" y="0"/>
                  </a:lnTo>
                  <a:lnTo>
                    <a:pt x="481" y="0"/>
                  </a:lnTo>
                  <a:lnTo>
                    <a:pt x="485" y="0"/>
                  </a:lnTo>
                  <a:lnTo>
                    <a:pt x="489" y="0"/>
                  </a:lnTo>
                  <a:lnTo>
                    <a:pt x="493" y="0"/>
                  </a:lnTo>
                  <a:lnTo>
                    <a:pt x="497" y="0"/>
                  </a:lnTo>
                </a:path>
              </a:pathLst>
            </a:custGeom>
            <a:noFill/>
            <a:ln w="0">
              <a:solidFill>
                <a:srgbClr val="3F3F3F"/>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6531" name="Freeform 339"/>
            <p:cNvSpPr>
              <a:spLocks/>
            </p:cNvSpPr>
            <p:nvPr/>
          </p:nvSpPr>
          <p:spPr bwMode="auto">
            <a:xfrm>
              <a:off x="6655432" y="3316284"/>
              <a:ext cx="728297" cy="1466"/>
            </a:xfrm>
            <a:custGeom>
              <a:avLst/>
              <a:gdLst/>
              <a:ahLst/>
              <a:cxnLst>
                <a:cxn ang="0">
                  <a:pos x="8" y="0"/>
                </a:cxn>
                <a:cxn ang="0">
                  <a:pos x="19" y="0"/>
                </a:cxn>
                <a:cxn ang="0">
                  <a:pos x="31" y="0"/>
                </a:cxn>
                <a:cxn ang="0">
                  <a:pos x="43" y="0"/>
                </a:cxn>
                <a:cxn ang="0">
                  <a:pos x="55" y="0"/>
                </a:cxn>
                <a:cxn ang="0">
                  <a:pos x="66" y="0"/>
                </a:cxn>
                <a:cxn ang="0">
                  <a:pos x="78" y="0"/>
                </a:cxn>
                <a:cxn ang="0">
                  <a:pos x="90" y="0"/>
                </a:cxn>
                <a:cxn ang="0">
                  <a:pos x="102" y="0"/>
                </a:cxn>
                <a:cxn ang="0">
                  <a:pos x="113" y="0"/>
                </a:cxn>
                <a:cxn ang="0">
                  <a:pos x="125" y="0"/>
                </a:cxn>
                <a:cxn ang="0">
                  <a:pos x="137" y="0"/>
                </a:cxn>
                <a:cxn ang="0">
                  <a:pos x="149" y="0"/>
                </a:cxn>
                <a:cxn ang="0">
                  <a:pos x="160" y="0"/>
                </a:cxn>
                <a:cxn ang="0">
                  <a:pos x="172" y="0"/>
                </a:cxn>
                <a:cxn ang="0">
                  <a:pos x="184" y="0"/>
                </a:cxn>
                <a:cxn ang="0">
                  <a:pos x="196" y="0"/>
                </a:cxn>
                <a:cxn ang="0">
                  <a:pos x="207" y="0"/>
                </a:cxn>
                <a:cxn ang="0">
                  <a:pos x="219" y="0"/>
                </a:cxn>
                <a:cxn ang="0">
                  <a:pos x="231" y="0"/>
                </a:cxn>
                <a:cxn ang="0">
                  <a:pos x="242" y="0"/>
                </a:cxn>
                <a:cxn ang="0">
                  <a:pos x="254" y="0"/>
                </a:cxn>
                <a:cxn ang="0">
                  <a:pos x="266" y="0"/>
                </a:cxn>
                <a:cxn ang="0">
                  <a:pos x="278" y="0"/>
                </a:cxn>
                <a:cxn ang="0">
                  <a:pos x="289" y="0"/>
                </a:cxn>
                <a:cxn ang="0">
                  <a:pos x="301" y="0"/>
                </a:cxn>
                <a:cxn ang="0">
                  <a:pos x="313" y="0"/>
                </a:cxn>
                <a:cxn ang="0">
                  <a:pos x="325" y="0"/>
                </a:cxn>
                <a:cxn ang="0">
                  <a:pos x="336" y="0"/>
                </a:cxn>
                <a:cxn ang="0">
                  <a:pos x="348" y="0"/>
                </a:cxn>
                <a:cxn ang="0">
                  <a:pos x="360" y="0"/>
                </a:cxn>
                <a:cxn ang="0">
                  <a:pos x="372" y="0"/>
                </a:cxn>
                <a:cxn ang="0">
                  <a:pos x="383" y="0"/>
                </a:cxn>
                <a:cxn ang="0">
                  <a:pos x="395" y="0"/>
                </a:cxn>
                <a:cxn ang="0">
                  <a:pos x="407" y="0"/>
                </a:cxn>
                <a:cxn ang="0">
                  <a:pos x="419" y="0"/>
                </a:cxn>
                <a:cxn ang="0">
                  <a:pos x="430" y="0"/>
                </a:cxn>
                <a:cxn ang="0">
                  <a:pos x="442" y="0"/>
                </a:cxn>
                <a:cxn ang="0">
                  <a:pos x="454" y="0"/>
                </a:cxn>
                <a:cxn ang="0">
                  <a:pos x="465" y="0"/>
                </a:cxn>
                <a:cxn ang="0">
                  <a:pos x="477" y="0"/>
                </a:cxn>
                <a:cxn ang="0">
                  <a:pos x="489" y="0"/>
                </a:cxn>
              </a:cxnLst>
              <a:rect l="0" t="0" r="r" b="b"/>
              <a:pathLst>
                <a:path w="497">
                  <a:moveTo>
                    <a:pt x="0" y="0"/>
                  </a:moveTo>
                  <a:lnTo>
                    <a:pt x="4" y="0"/>
                  </a:lnTo>
                  <a:lnTo>
                    <a:pt x="8" y="0"/>
                  </a:lnTo>
                  <a:lnTo>
                    <a:pt x="12" y="0"/>
                  </a:lnTo>
                  <a:lnTo>
                    <a:pt x="16" y="0"/>
                  </a:lnTo>
                  <a:lnTo>
                    <a:pt x="19" y="0"/>
                  </a:lnTo>
                  <a:lnTo>
                    <a:pt x="23" y="0"/>
                  </a:lnTo>
                  <a:lnTo>
                    <a:pt x="27" y="0"/>
                  </a:lnTo>
                  <a:lnTo>
                    <a:pt x="31" y="0"/>
                  </a:lnTo>
                  <a:lnTo>
                    <a:pt x="35" y="0"/>
                  </a:lnTo>
                  <a:lnTo>
                    <a:pt x="39" y="0"/>
                  </a:lnTo>
                  <a:lnTo>
                    <a:pt x="43" y="0"/>
                  </a:lnTo>
                  <a:lnTo>
                    <a:pt x="47" y="0"/>
                  </a:lnTo>
                  <a:lnTo>
                    <a:pt x="51" y="0"/>
                  </a:lnTo>
                  <a:lnTo>
                    <a:pt x="55" y="0"/>
                  </a:lnTo>
                  <a:lnTo>
                    <a:pt x="59" y="0"/>
                  </a:lnTo>
                  <a:lnTo>
                    <a:pt x="62" y="0"/>
                  </a:lnTo>
                  <a:lnTo>
                    <a:pt x="66" y="0"/>
                  </a:lnTo>
                  <a:lnTo>
                    <a:pt x="70" y="0"/>
                  </a:lnTo>
                  <a:lnTo>
                    <a:pt x="74" y="0"/>
                  </a:lnTo>
                  <a:lnTo>
                    <a:pt x="78" y="0"/>
                  </a:lnTo>
                  <a:lnTo>
                    <a:pt x="82" y="0"/>
                  </a:lnTo>
                  <a:lnTo>
                    <a:pt x="86" y="0"/>
                  </a:lnTo>
                  <a:lnTo>
                    <a:pt x="90" y="0"/>
                  </a:lnTo>
                  <a:lnTo>
                    <a:pt x="94" y="0"/>
                  </a:lnTo>
                  <a:lnTo>
                    <a:pt x="98" y="0"/>
                  </a:lnTo>
                  <a:lnTo>
                    <a:pt x="102" y="0"/>
                  </a:lnTo>
                  <a:lnTo>
                    <a:pt x="106" y="0"/>
                  </a:lnTo>
                  <a:lnTo>
                    <a:pt x="109" y="0"/>
                  </a:lnTo>
                  <a:lnTo>
                    <a:pt x="113" y="0"/>
                  </a:lnTo>
                  <a:lnTo>
                    <a:pt x="117" y="0"/>
                  </a:lnTo>
                  <a:lnTo>
                    <a:pt x="121" y="0"/>
                  </a:lnTo>
                  <a:lnTo>
                    <a:pt x="125" y="0"/>
                  </a:lnTo>
                  <a:lnTo>
                    <a:pt x="129" y="0"/>
                  </a:lnTo>
                  <a:lnTo>
                    <a:pt x="133" y="0"/>
                  </a:lnTo>
                  <a:lnTo>
                    <a:pt x="137" y="0"/>
                  </a:lnTo>
                  <a:lnTo>
                    <a:pt x="141" y="0"/>
                  </a:lnTo>
                  <a:lnTo>
                    <a:pt x="145" y="0"/>
                  </a:lnTo>
                  <a:lnTo>
                    <a:pt x="149" y="0"/>
                  </a:lnTo>
                  <a:lnTo>
                    <a:pt x="152" y="0"/>
                  </a:lnTo>
                  <a:lnTo>
                    <a:pt x="156" y="0"/>
                  </a:lnTo>
                  <a:lnTo>
                    <a:pt x="160" y="0"/>
                  </a:lnTo>
                  <a:lnTo>
                    <a:pt x="164" y="0"/>
                  </a:lnTo>
                  <a:lnTo>
                    <a:pt x="168" y="0"/>
                  </a:lnTo>
                  <a:lnTo>
                    <a:pt x="172" y="0"/>
                  </a:lnTo>
                  <a:lnTo>
                    <a:pt x="176" y="0"/>
                  </a:lnTo>
                  <a:lnTo>
                    <a:pt x="180" y="0"/>
                  </a:lnTo>
                  <a:lnTo>
                    <a:pt x="184" y="0"/>
                  </a:lnTo>
                  <a:lnTo>
                    <a:pt x="188" y="0"/>
                  </a:lnTo>
                  <a:lnTo>
                    <a:pt x="192" y="0"/>
                  </a:lnTo>
                  <a:lnTo>
                    <a:pt x="196" y="0"/>
                  </a:lnTo>
                  <a:lnTo>
                    <a:pt x="199" y="0"/>
                  </a:lnTo>
                  <a:lnTo>
                    <a:pt x="203" y="0"/>
                  </a:lnTo>
                  <a:lnTo>
                    <a:pt x="207" y="0"/>
                  </a:lnTo>
                  <a:lnTo>
                    <a:pt x="211" y="0"/>
                  </a:lnTo>
                  <a:lnTo>
                    <a:pt x="215" y="0"/>
                  </a:lnTo>
                  <a:lnTo>
                    <a:pt x="219" y="0"/>
                  </a:lnTo>
                  <a:lnTo>
                    <a:pt x="223" y="0"/>
                  </a:lnTo>
                  <a:lnTo>
                    <a:pt x="227" y="0"/>
                  </a:lnTo>
                  <a:lnTo>
                    <a:pt x="231" y="0"/>
                  </a:lnTo>
                  <a:lnTo>
                    <a:pt x="235" y="0"/>
                  </a:lnTo>
                  <a:lnTo>
                    <a:pt x="239" y="0"/>
                  </a:lnTo>
                  <a:lnTo>
                    <a:pt x="242" y="0"/>
                  </a:lnTo>
                  <a:lnTo>
                    <a:pt x="246" y="0"/>
                  </a:lnTo>
                  <a:lnTo>
                    <a:pt x="250" y="0"/>
                  </a:lnTo>
                  <a:lnTo>
                    <a:pt x="254" y="0"/>
                  </a:lnTo>
                  <a:lnTo>
                    <a:pt x="258" y="0"/>
                  </a:lnTo>
                  <a:lnTo>
                    <a:pt x="262" y="0"/>
                  </a:lnTo>
                  <a:lnTo>
                    <a:pt x="266" y="0"/>
                  </a:lnTo>
                  <a:lnTo>
                    <a:pt x="270" y="0"/>
                  </a:lnTo>
                  <a:lnTo>
                    <a:pt x="274" y="0"/>
                  </a:lnTo>
                  <a:lnTo>
                    <a:pt x="278" y="0"/>
                  </a:lnTo>
                  <a:lnTo>
                    <a:pt x="282" y="0"/>
                  </a:lnTo>
                  <a:lnTo>
                    <a:pt x="286" y="0"/>
                  </a:lnTo>
                  <a:lnTo>
                    <a:pt x="289" y="0"/>
                  </a:lnTo>
                  <a:lnTo>
                    <a:pt x="293" y="0"/>
                  </a:lnTo>
                  <a:lnTo>
                    <a:pt x="297" y="0"/>
                  </a:lnTo>
                  <a:lnTo>
                    <a:pt x="301" y="0"/>
                  </a:lnTo>
                  <a:lnTo>
                    <a:pt x="305" y="0"/>
                  </a:lnTo>
                  <a:lnTo>
                    <a:pt x="309" y="0"/>
                  </a:lnTo>
                  <a:lnTo>
                    <a:pt x="313" y="0"/>
                  </a:lnTo>
                  <a:lnTo>
                    <a:pt x="317" y="0"/>
                  </a:lnTo>
                  <a:lnTo>
                    <a:pt x="321" y="0"/>
                  </a:lnTo>
                  <a:lnTo>
                    <a:pt x="325" y="0"/>
                  </a:lnTo>
                  <a:lnTo>
                    <a:pt x="329" y="0"/>
                  </a:lnTo>
                  <a:lnTo>
                    <a:pt x="332" y="0"/>
                  </a:lnTo>
                  <a:lnTo>
                    <a:pt x="336" y="0"/>
                  </a:lnTo>
                  <a:lnTo>
                    <a:pt x="340" y="0"/>
                  </a:lnTo>
                  <a:lnTo>
                    <a:pt x="344" y="0"/>
                  </a:lnTo>
                  <a:lnTo>
                    <a:pt x="348" y="0"/>
                  </a:lnTo>
                  <a:lnTo>
                    <a:pt x="352" y="0"/>
                  </a:lnTo>
                  <a:lnTo>
                    <a:pt x="356" y="0"/>
                  </a:lnTo>
                  <a:lnTo>
                    <a:pt x="360" y="0"/>
                  </a:lnTo>
                  <a:lnTo>
                    <a:pt x="364" y="0"/>
                  </a:lnTo>
                  <a:lnTo>
                    <a:pt x="368" y="0"/>
                  </a:lnTo>
                  <a:lnTo>
                    <a:pt x="372" y="0"/>
                  </a:lnTo>
                  <a:lnTo>
                    <a:pt x="375" y="0"/>
                  </a:lnTo>
                  <a:lnTo>
                    <a:pt x="379" y="0"/>
                  </a:lnTo>
                  <a:lnTo>
                    <a:pt x="383" y="0"/>
                  </a:lnTo>
                  <a:lnTo>
                    <a:pt x="387" y="0"/>
                  </a:lnTo>
                  <a:lnTo>
                    <a:pt x="391" y="0"/>
                  </a:lnTo>
                  <a:lnTo>
                    <a:pt x="395" y="0"/>
                  </a:lnTo>
                  <a:lnTo>
                    <a:pt x="399" y="0"/>
                  </a:lnTo>
                  <a:lnTo>
                    <a:pt x="403" y="0"/>
                  </a:lnTo>
                  <a:lnTo>
                    <a:pt x="407" y="0"/>
                  </a:lnTo>
                  <a:lnTo>
                    <a:pt x="411" y="0"/>
                  </a:lnTo>
                  <a:lnTo>
                    <a:pt x="415" y="0"/>
                  </a:lnTo>
                  <a:lnTo>
                    <a:pt x="419" y="0"/>
                  </a:lnTo>
                  <a:lnTo>
                    <a:pt x="422" y="0"/>
                  </a:lnTo>
                  <a:lnTo>
                    <a:pt x="426" y="0"/>
                  </a:lnTo>
                  <a:lnTo>
                    <a:pt x="430" y="0"/>
                  </a:lnTo>
                  <a:lnTo>
                    <a:pt x="434" y="0"/>
                  </a:lnTo>
                  <a:lnTo>
                    <a:pt x="438" y="0"/>
                  </a:lnTo>
                  <a:lnTo>
                    <a:pt x="442" y="0"/>
                  </a:lnTo>
                  <a:lnTo>
                    <a:pt x="446" y="0"/>
                  </a:lnTo>
                  <a:lnTo>
                    <a:pt x="450" y="0"/>
                  </a:lnTo>
                  <a:lnTo>
                    <a:pt x="454" y="0"/>
                  </a:lnTo>
                  <a:lnTo>
                    <a:pt x="458" y="0"/>
                  </a:lnTo>
                  <a:lnTo>
                    <a:pt x="462" y="0"/>
                  </a:lnTo>
                  <a:lnTo>
                    <a:pt x="465" y="0"/>
                  </a:lnTo>
                  <a:lnTo>
                    <a:pt x="469" y="0"/>
                  </a:lnTo>
                  <a:lnTo>
                    <a:pt x="473" y="0"/>
                  </a:lnTo>
                  <a:lnTo>
                    <a:pt x="477" y="0"/>
                  </a:lnTo>
                  <a:lnTo>
                    <a:pt x="481" y="0"/>
                  </a:lnTo>
                  <a:lnTo>
                    <a:pt x="485" y="0"/>
                  </a:lnTo>
                  <a:lnTo>
                    <a:pt x="489" y="0"/>
                  </a:lnTo>
                  <a:lnTo>
                    <a:pt x="493" y="0"/>
                  </a:lnTo>
                  <a:lnTo>
                    <a:pt x="497" y="0"/>
                  </a:lnTo>
                </a:path>
              </a:pathLst>
            </a:custGeom>
            <a:noFill/>
            <a:ln w="0">
              <a:solidFill>
                <a:srgbClr val="3F3F3F"/>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6532" name="Freeform 340"/>
            <p:cNvSpPr>
              <a:spLocks/>
            </p:cNvSpPr>
            <p:nvPr/>
          </p:nvSpPr>
          <p:spPr bwMode="auto">
            <a:xfrm>
              <a:off x="7383728" y="3316284"/>
              <a:ext cx="492369" cy="1466"/>
            </a:xfrm>
            <a:custGeom>
              <a:avLst/>
              <a:gdLst/>
              <a:ahLst/>
              <a:cxnLst>
                <a:cxn ang="0">
                  <a:pos x="4" y="0"/>
                </a:cxn>
                <a:cxn ang="0">
                  <a:pos x="12" y="0"/>
                </a:cxn>
                <a:cxn ang="0">
                  <a:pos x="19" y="0"/>
                </a:cxn>
                <a:cxn ang="0">
                  <a:pos x="27" y="0"/>
                </a:cxn>
                <a:cxn ang="0">
                  <a:pos x="35" y="0"/>
                </a:cxn>
                <a:cxn ang="0">
                  <a:pos x="43" y="0"/>
                </a:cxn>
                <a:cxn ang="0">
                  <a:pos x="51" y="0"/>
                </a:cxn>
                <a:cxn ang="0">
                  <a:pos x="58" y="0"/>
                </a:cxn>
                <a:cxn ang="0">
                  <a:pos x="66" y="0"/>
                </a:cxn>
                <a:cxn ang="0">
                  <a:pos x="74" y="0"/>
                </a:cxn>
                <a:cxn ang="0">
                  <a:pos x="82" y="0"/>
                </a:cxn>
                <a:cxn ang="0">
                  <a:pos x="90" y="0"/>
                </a:cxn>
                <a:cxn ang="0">
                  <a:pos x="98" y="0"/>
                </a:cxn>
                <a:cxn ang="0">
                  <a:pos x="105" y="0"/>
                </a:cxn>
                <a:cxn ang="0">
                  <a:pos x="113" y="0"/>
                </a:cxn>
                <a:cxn ang="0">
                  <a:pos x="121" y="0"/>
                </a:cxn>
                <a:cxn ang="0">
                  <a:pos x="129" y="0"/>
                </a:cxn>
                <a:cxn ang="0">
                  <a:pos x="137" y="0"/>
                </a:cxn>
                <a:cxn ang="0">
                  <a:pos x="145" y="0"/>
                </a:cxn>
                <a:cxn ang="0">
                  <a:pos x="152" y="0"/>
                </a:cxn>
                <a:cxn ang="0">
                  <a:pos x="160" y="0"/>
                </a:cxn>
                <a:cxn ang="0">
                  <a:pos x="168" y="0"/>
                </a:cxn>
                <a:cxn ang="0">
                  <a:pos x="176" y="0"/>
                </a:cxn>
                <a:cxn ang="0">
                  <a:pos x="184" y="0"/>
                </a:cxn>
                <a:cxn ang="0">
                  <a:pos x="191" y="0"/>
                </a:cxn>
                <a:cxn ang="0">
                  <a:pos x="199" y="0"/>
                </a:cxn>
                <a:cxn ang="0">
                  <a:pos x="207" y="0"/>
                </a:cxn>
                <a:cxn ang="0">
                  <a:pos x="215" y="0"/>
                </a:cxn>
                <a:cxn ang="0">
                  <a:pos x="223" y="0"/>
                </a:cxn>
                <a:cxn ang="0">
                  <a:pos x="231" y="0"/>
                </a:cxn>
                <a:cxn ang="0">
                  <a:pos x="238" y="0"/>
                </a:cxn>
                <a:cxn ang="0">
                  <a:pos x="246" y="0"/>
                </a:cxn>
                <a:cxn ang="0">
                  <a:pos x="254" y="0"/>
                </a:cxn>
                <a:cxn ang="0">
                  <a:pos x="262" y="0"/>
                </a:cxn>
                <a:cxn ang="0">
                  <a:pos x="270" y="0"/>
                </a:cxn>
                <a:cxn ang="0">
                  <a:pos x="278" y="0"/>
                </a:cxn>
                <a:cxn ang="0">
                  <a:pos x="285" y="0"/>
                </a:cxn>
                <a:cxn ang="0">
                  <a:pos x="293" y="0"/>
                </a:cxn>
                <a:cxn ang="0">
                  <a:pos x="301" y="0"/>
                </a:cxn>
                <a:cxn ang="0">
                  <a:pos x="309" y="0"/>
                </a:cxn>
                <a:cxn ang="0">
                  <a:pos x="317" y="0"/>
                </a:cxn>
                <a:cxn ang="0">
                  <a:pos x="325" y="0"/>
                </a:cxn>
                <a:cxn ang="0">
                  <a:pos x="332" y="0"/>
                </a:cxn>
              </a:cxnLst>
              <a:rect l="0" t="0" r="r" b="b"/>
              <a:pathLst>
                <a:path w="336">
                  <a:moveTo>
                    <a:pt x="0" y="0"/>
                  </a:moveTo>
                  <a:lnTo>
                    <a:pt x="4" y="0"/>
                  </a:lnTo>
                  <a:lnTo>
                    <a:pt x="8" y="0"/>
                  </a:lnTo>
                  <a:lnTo>
                    <a:pt x="12" y="0"/>
                  </a:lnTo>
                  <a:lnTo>
                    <a:pt x="15" y="0"/>
                  </a:lnTo>
                  <a:lnTo>
                    <a:pt x="19" y="0"/>
                  </a:lnTo>
                  <a:lnTo>
                    <a:pt x="23" y="0"/>
                  </a:lnTo>
                  <a:lnTo>
                    <a:pt x="27" y="0"/>
                  </a:lnTo>
                  <a:lnTo>
                    <a:pt x="31" y="0"/>
                  </a:lnTo>
                  <a:lnTo>
                    <a:pt x="35" y="0"/>
                  </a:lnTo>
                  <a:lnTo>
                    <a:pt x="39" y="0"/>
                  </a:lnTo>
                  <a:lnTo>
                    <a:pt x="43" y="0"/>
                  </a:lnTo>
                  <a:lnTo>
                    <a:pt x="47" y="0"/>
                  </a:lnTo>
                  <a:lnTo>
                    <a:pt x="51" y="0"/>
                  </a:lnTo>
                  <a:lnTo>
                    <a:pt x="55" y="0"/>
                  </a:lnTo>
                  <a:lnTo>
                    <a:pt x="58" y="0"/>
                  </a:lnTo>
                  <a:lnTo>
                    <a:pt x="62" y="0"/>
                  </a:lnTo>
                  <a:lnTo>
                    <a:pt x="66" y="0"/>
                  </a:lnTo>
                  <a:lnTo>
                    <a:pt x="70" y="0"/>
                  </a:lnTo>
                  <a:lnTo>
                    <a:pt x="74" y="0"/>
                  </a:lnTo>
                  <a:lnTo>
                    <a:pt x="78" y="0"/>
                  </a:lnTo>
                  <a:lnTo>
                    <a:pt x="82" y="0"/>
                  </a:lnTo>
                  <a:lnTo>
                    <a:pt x="86" y="0"/>
                  </a:lnTo>
                  <a:lnTo>
                    <a:pt x="90" y="0"/>
                  </a:lnTo>
                  <a:lnTo>
                    <a:pt x="94" y="0"/>
                  </a:lnTo>
                  <a:lnTo>
                    <a:pt x="98" y="0"/>
                  </a:lnTo>
                  <a:lnTo>
                    <a:pt x="102" y="0"/>
                  </a:lnTo>
                  <a:lnTo>
                    <a:pt x="105" y="0"/>
                  </a:lnTo>
                  <a:lnTo>
                    <a:pt x="109" y="0"/>
                  </a:lnTo>
                  <a:lnTo>
                    <a:pt x="113" y="0"/>
                  </a:lnTo>
                  <a:lnTo>
                    <a:pt x="117" y="0"/>
                  </a:lnTo>
                  <a:lnTo>
                    <a:pt x="121" y="0"/>
                  </a:lnTo>
                  <a:lnTo>
                    <a:pt x="125" y="0"/>
                  </a:lnTo>
                  <a:lnTo>
                    <a:pt x="129" y="0"/>
                  </a:lnTo>
                  <a:lnTo>
                    <a:pt x="133" y="0"/>
                  </a:lnTo>
                  <a:lnTo>
                    <a:pt x="137" y="0"/>
                  </a:lnTo>
                  <a:lnTo>
                    <a:pt x="141" y="0"/>
                  </a:lnTo>
                  <a:lnTo>
                    <a:pt x="145" y="0"/>
                  </a:lnTo>
                  <a:lnTo>
                    <a:pt x="148" y="0"/>
                  </a:lnTo>
                  <a:lnTo>
                    <a:pt x="152" y="0"/>
                  </a:lnTo>
                  <a:lnTo>
                    <a:pt x="156" y="0"/>
                  </a:lnTo>
                  <a:lnTo>
                    <a:pt x="160" y="0"/>
                  </a:lnTo>
                  <a:lnTo>
                    <a:pt x="164" y="0"/>
                  </a:lnTo>
                  <a:lnTo>
                    <a:pt x="168" y="0"/>
                  </a:lnTo>
                  <a:lnTo>
                    <a:pt x="172" y="0"/>
                  </a:lnTo>
                  <a:lnTo>
                    <a:pt x="176" y="0"/>
                  </a:lnTo>
                  <a:lnTo>
                    <a:pt x="180" y="0"/>
                  </a:lnTo>
                  <a:lnTo>
                    <a:pt x="184" y="0"/>
                  </a:lnTo>
                  <a:lnTo>
                    <a:pt x="188" y="0"/>
                  </a:lnTo>
                  <a:lnTo>
                    <a:pt x="191" y="0"/>
                  </a:lnTo>
                  <a:lnTo>
                    <a:pt x="195" y="0"/>
                  </a:lnTo>
                  <a:lnTo>
                    <a:pt x="199" y="0"/>
                  </a:lnTo>
                  <a:lnTo>
                    <a:pt x="203" y="0"/>
                  </a:lnTo>
                  <a:lnTo>
                    <a:pt x="207" y="0"/>
                  </a:lnTo>
                  <a:lnTo>
                    <a:pt x="211" y="0"/>
                  </a:lnTo>
                  <a:lnTo>
                    <a:pt x="215" y="0"/>
                  </a:lnTo>
                  <a:lnTo>
                    <a:pt x="219" y="0"/>
                  </a:lnTo>
                  <a:lnTo>
                    <a:pt x="223" y="0"/>
                  </a:lnTo>
                  <a:lnTo>
                    <a:pt x="227" y="0"/>
                  </a:lnTo>
                  <a:lnTo>
                    <a:pt x="231" y="0"/>
                  </a:lnTo>
                  <a:lnTo>
                    <a:pt x="235" y="0"/>
                  </a:lnTo>
                  <a:lnTo>
                    <a:pt x="238" y="0"/>
                  </a:lnTo>
                  <a:lnTo>
                    <a:pt x="242" y="0"/>
                  </a:lnTo>
                  <a:lnTo>
                    <a:pt x="246" y="0"/>
                  </a:lnTo>
                  <a:lnTo>
                    <a:pt x="250" y="0"/>
                  </a:lnTo>
                  <a:lnTo>
                    <a:pt x="254" y="0"/>
                  </a:lnTo>
                  <a:lnTo>
                    <a:pt x="258" y="0"/>
                  </a:lnTo>
                  <a:lnTo>
                    <a:pt x="262" y="0"/>
                  </a:lnTo>
                  <a:lnTo>
                    <a:pt x="266" y="0"/>
                  </a:lnTo>
                  <a:lnTo>
                    <a:pt x="270" y="0"/>
                  </a:lnTo>
                  <a:lnTo>
                    <a:pt x="274" y="0"/>
                  </a:lnTo>
                  <a:lnTo>
                    <a:pt x="278" y="0"/>
                  </a:lnTo>
                  <a:lnTo>
                    <a:pt x="281" y="0"/>
                  </a:lnTo>
                  <a:lnTo>
                    <a:pt x="285" y="0"/>
                  </a:lnTo>
                  <a:lnTo>
                    <a:pt x="289" y="0"/>
                  </a:lnTo>
                  <a:lnTo>
                    <a:pt x="293" y="0"/>
                  </a:lnTo>
                  <a:lnTo>
                    <a:pt x="297" y="0"/>
                  </a:lnTo>
                  <a:lnTo>
                    <a:pt x="301" y="0"/>
                  </a:lnTo>
                  <a:lnTo>
                    <a:pt x="305" y="0"/>
                  </a:lnTo>
                  <a:lnTo>
                    <a:pt x="309" y="0"/>
                  </a:lnTo>
                  <a:lnTo>
                    <a:pt x="313" y="0"/>
                  </a:lnTo>
                  <a:lnTo>
                    <a:pt x="317" y="0"/>
                  </a:lnTo>
                  <a:lnTo>
                    <a:pt x="321" y="0"/>
                  </a:lnTo>
                  <a:lnTo>
                    <a:pt x="325" y="0"/>
                  </a:lnTo>
                  <a:lnTo>
                    <a:pt x="328" y="0"/>
                  </a:lnTo>
                  <a:lnTo>
                    <a:pt x="332" y="0"/>
                  </a:lnTo>
                  <a:lnTo>
                    <a:pt x="336" y="0"/>
                  </a:lnTo>
                </a:path>
              </a:pathLst>
            </a:custGeom>
            <a:noFill/>
            <a:ln w="0">
              <a:solidFill>
                <a:srgbClr val="3F3F3F"/>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6533" name="Freeform 341"/>
            <p:cNvSpPr>
              <a:spLocks/>
            </p:cNvSpPr>
            <p:nvPr/>
          </p:nvSpPr>
          <p:spPr bwMode="auto">
            <a:xfrm>
              <a:off x="4470544" y="3316284"/>
              <a:ext cx="728297" cy="1466"/>
            </a:xfrm>
            <a:custGeom>
              <a:avLst/>
              <a:gdLst/>
              <a:ahLst/>
              <a:cxnLst>
                <a:cxn ang="0">
                  <a:pos x="8" y="0"/>
                </a:cxn>
                <a:cxn ang="0">
                  <a:pos x="20" y="0"/>
                </a:cxn>
                <a:cxn ang="0">
                  <a:pos x="32" y="0"/>
                </a:cxn>
                <a:cxn ang="0">
                  <a:pos x="43" y="0"/>
                </a:cxn>
                <a:cxn ang="0">
                  <a:pos x="55" y="0"/>
                </a:cxn>
                <a:cxn ang="0">
                  <a:pos x="67" y="0"/>
                </a:cxn>
                <a:cxn ang="0">
                  <a:pos x="78" y="0"/>
                </a:cxn>
                <a:cxn ang="0">
                  <a:pos x="90" y="0"/>
                </a:cxn>
                <a:cxn ang="0">
                  <a:pos x="102" y="0"/>
                </a:cxn>
                <a:cxn ang="0">
                  <a:pos x="114" y="0"/>
                </a:cxn>
                <a:cxn ang="0">
                  <a:pos x="125" y="0"/>
                </a:cxn>
                <a:cxn ang="0">
                  <a:pos x="137" y="0"/>
                </a:cxn>
                <a:cxn ang="0">
                  <a:pos x="149" y="0"/>
                </a:cxn>
                <a:cxn ang="0">
                  <a:pos x="161" y="0"/>
                </a:cxn>
                <a:cxn ang="0">
                  <a:pos x="172" y="0"/>
                </a:cxn>
                <a:cxn ang="0">
                  <a:pos x="184" y="0"/>
                </a:cxn>
                <a:cxn ang="0">
                  <a:pos x="196" y="0"/>
                </a:cxn>
                <a:cxn ang="0">
                  <a:pos x="208" y="0"/>
                </a:cxn>
                <a:cxn ang="0">
                  <a:pos x="219" y="0"/>
                </a:cxn>
                <a:cxn ang="0">
                  <a:pos x="231" y="0"/>
                </a:cxn>
                <a:cxn ang="0">
                  <a:pos x="243" y="0"/>
                </a:cxn>
                <a:cxn ang="0">
                  <a:pos x="255" y="0"/>
                </a:cxn>
                <a:cxn ang="0">
                  <a:pos x="266" y="0"/>
                </a:cxn>
                <a:cxn ang="0">
                  <a:pos x="278" y="0"/>
                </a:cxn>
                <a:cxn ang="0">
                  <a:pos x="290" y="0"/>
                </a:cxn>
                <a:cxn ang="0">
                  <a:pos x="302" y="0"/>
                </a:cxn>
                <a:cxn ang="0">
                  <a:pos x="313" y="0"/>
                </a:cxn>
                <a:cxn ang="0">
                  <a:pos x="325" y="0"/>
                </a:cxn>
                <a:cxn ang="0">
                  <a:pos x="337" y="0"/>
                </a:cxn>
                <a:cxn ang="0">
                  <a:pos x="348" y="0"/>
                </a:cxn>
                <a:cxn ang="0">
                  <a:pos x="360" y="0"/>
                </a:cxn>
                <a:cxn ang="0">
                  <a:pos x="372" y="0"/>
                </a:cxn>
                <a:cxn ang="0">
                  <a:pos x="384" y="0"/>
                </a:cxn>
                <a:cxn ang="0">
                  <a:pos x="395" y="0"/>
                </a:cxn>
                <a:cxn ang="0">
                  <a:pos x="407" y="0"/>
                </a:cxn>
                <a:cxn ang="0">
                  <a:pos x="419" y="0"/>
                </a:cxn>
                <a:cxn ang="0">
                  <a:pos x="431" y="0"/>
                </a:cxn>
                <a:cxn ang="0">
                  <a:pos x="442" y="0"/>
                </a:cxn>
                <a:cxn ang="0">
                  <a:pos x="454" y="0"/>
                </a:cxn>
                <a:cxn ang="0">
                  <a:pos x="466" y="0"/>
                </a:cxn>
                <a:cxn ang="0">
                  <a:pos x="478" y="0"/>
                </a:cxn>
                <a:cxn ang="0">
                  <a:pos x="489" y="0"/>
                </a:cxn>
              </a:cxnLst>
              <a:rect l="0" t="0" r="r" b="b"/>
              <a:pathLst>
                <a:path w="497">
                  <a:moveTo>
                    <a:pt x="0" y="0"/>
                  </a:moveTo>
                  <a:lnTo>
                    <a:pt x="4" y="0"/>
                  </a:lnTo>
                  <a:lnTo>
                    <a:pt x="8" y="0"/>
                  </a:lnTo>
                  <a:lnTo>
                    <a:pt x="12" y="0"/>
                  </a:lnTo>
                  <a:lnTo>
                    <a:pt x="16" y="0"/>
                  </a:lnTo>
                  <a:lnTo>
                    <a:pt x="20" y="0"/>
                  </a:lnTo>
                  <a:lnTo>
                    <a:pt x="24" y="0"/>
                  </a:lnTo>
                  <a:lnTo>
                    <a:pt x="28" y="0"/>
                  </a:lnTo>
                  <a:lnTo>
                    <a:pt x="32" y="0"/>
                  </a:lnTo>
                  <a:lnTo>
                    <a:pt x="35" y="0"/>
                  </a:lnTo>
                  <a:lnTo>
                    <a:pt x="39" y="0"/>
                  </a:lnTo>
                  <a:lnTo>
                    <a:pt x="43" y="0"/>
                  </a:lnTo>
                  <a:lnTo>
                    <a:pt x="47" y="0"/>
                  </a:lnTo>
                  <a:lnTo>
                    <a:pt x="51" y="0"/>
                  </a:lnTo>
                  <a:lnTo>
                    <a:pt x="55" y="0"/>
                  </a:lnTo>
                  <a:lnTo>
                    <a:pt x="59" y="0"/>
                  </a:lnTo>
                  <a:lnTo>
                    <a:pt x="63" y="0"/>
                  </a:lnTo>
                  <a:lnTo>
                    <a:pt x="67" y="0"/>
                  </a:lnTo>
                  <a:lnTo>
                    <a:pt x="71" y="0"/>
                  </a:lnTo>
                  <a:lnTo>
                    <a:pt x="75" y="0"/>
                  </a:lnTo>
                  <a:lnTo>
                    <a:pt x="78" y="0"/>
                  </a:lnTo>
                  <a:lnTo>
                    <a:pt x="82" y="0"/>
                  </a:lnTo>
                  <a:lnTo>
                    <a:pt x="86" y="0"/>
                  </a:lnTo>
                  <a:lnTo>
                    <a:pt x="90" y="0"/>
                  </a:lnTo>
                  <a:lnTo>
                    <a:pt x="94" y="0"/>
                  </a:lnTo>
                  <a:lnTo>
                    <a:pt x="98" y="0"/>
                  </a:lnTo>
                  <a:lnTo>
                    <a:pt x="102" y="0"/>
                  </a:lnTo>
                  <a:lnTo>
                    <a:pt x="106" y="0"/>
                  </a:lnTo>
                  <a:lnTo>
                    <a:pt x="110" y="0"/>
                  </a:lnTo>
                  <a:lnTo>
                    <a:pt x="114" y="0"/>
                  </a:lnTo>
                  <a:lnTo>
                    <a:pt x="118" y="0"/>
                  </a:lnTo>
                  <a:lnTo>
                    <a:pt x="122" y="0"/>
                  </a:lnTo>
                  <a:lnTo>
                    <a:pt x="125" y="0"/>
                  </a:lnTo>
                  <a:lnTo>
                    <a:pt x="129" y="0"/>
                  </a:lnTo>
                  <a:lnTo>
                    <a:pt x="133" y="0"/>
                  </a:lnTo>
                  <a:lnTo>
                    <a:pt x="137" y="0"/>
                  </a:lnTo>
                  <a:lnTo>
                    <a:pt x="141" y="0"/>
                  </a:lnTo>
                  <a:lnTo>
                    <a:pt x="145" y="0"/>
                  </a:lnTo>
                  <a:lnTo>
                    <a:pt x="149" y="0"/>
                  </a:lnTo>
                  <a:lnTo>
                    <a:pt x="153" y="0"/>
                  </a:lnTo>
                  <a:lnTo>
                    <a:pt x="157" y="0"/>
                  </a:lnTo>
                  <a:lnTo>
                    <a:pt x="161" y="0"/>
                  </a:lnTo>
                  <a:lnTo>
                    <a:pt x="165" y="0"/>
                  </a:lnTo>
                  <a:lnTo>
                    <a:pt x="168" y="0"/>
                  </a:lnTo>
                  <a:lnTo>
                    <a:pt x="172" y="0"/>
                  </a:lnTo>
                  <a:lnTo>
                    <a:pt x="176" y="0"/>
                  </a:lnTo>
                  <a:lnTo>
                    <a:pt x="180" y="0"/>
                  </a:lnTo>
                  <a:lnTo>
                    <a:pt x="184" y="0"/>
                  </a:lnTo>
                  <a:lnTo>
                    <a:pt x="188" y="0"/>
                  </a:lnTo>
                  <a:lnTo>
                    <a:pt x="192" y="0"/>
                  </a:lnTo>
                  <a:lnTo>
                    <a:pt x="196" y="0"/>
                  </a:lnTo>
                  <a:lnTo>
                    <a:pt x="200" y="0"/>
                  </a:lnTo>
                  <a:lnTo>
                    <a:pt x="204" y="0"/>
                  </a:lnTo>
                  <a:lnTo>
                    <a:pt x="208" y="0"/>
                  </a:lnTo>
                  <a:lnTo>
                    <a:pt x="212" y="0"/>
                  </a:lnTo>
                  <a:lnTo>
                    <a:pt x="215" y="0"/>
                  </a:lnTo>
                  <a:lnTo>
                    <a:pt x="219" y="0"/>
                  </a:lnTo>
                  <a:lnTo>
                    <a:pt x="223" y="0"/>
                  </a:lnTo>
                  <a:lnTo>
                    <a:pt x="227" y="0"/>
                  </a:lnTo>
                  <a:lnTo>
                    <a:pt x="231" y="0"/>
                  </a:lnTo>
                  <a:lnTo>
                    <a:pt x="235" y="0"/>
                  </a:lnTo>
                  <a:lnTo>
                    <a:pt x="239" y="0"/>
                  </a:lnTo>
                  <a:lnTo>
                    <a:pt x="243" y="0"/>
                  </a:lnTo>
                  <a:lnTo>
                    <a:pt x="247" y="0"/>
                  </a:lnTo>
                  <a:lnTo>
                    <a:pt x="251" y="0"/>
                  </a:lnTo>
                  <a:lnTo>
                    <a:pt x="255" y="0"/>
                  </a:lnTo>
                  <a:lnTo>
                    <a:pt x="258" y="0"/>
                  </a:lnTo>
                  <a:lnTo>
                    <a:pt x="262" y="0"/>
                  </a:lnTo>
                  <a:lnTo>
                    <a:pt x="266" y="0"/>
                  </a:lnTo>
                  <a:lnTo>
                    <a:pt x="270" y="0"/>
                  </a:lnTo>
                  <a:lnTo>
                    <a:pt x="274" y="0"/>
                  </a:lnTo>
                  <a:lnTo>
                    <a:pt x="278" y="0"/>
                  </a:lnTo>
                  <a:lnTo>
                    <a:pt x="282" y="0"/>
                  </a:lnTo>
                  <a:lnTo>
                    <a:pt x="286" y="0"/>
                  </a:lnTo>
                  <a:lnTo>
                    <a:pt x="290" y="0"/>
                  </a:lnTo>
                  <a:lnTo>
                    <a:pt x="294" y="0"/>
                  </a:lnTo>
                  <a:lnTo>
                    <a:pt x="298" y="0"/>
                  </a:lnTo>
                  <a:lnTo>
                    <a:pt x="302" y="0"/>
                  </a:lnTo>
                  <a:lnTo>
                    <a:pt x="305" y="0"/>
                  </a:lnTo>
                  <a:lnTo>
                    <a:pt x="309" y="0"/>
                  </a:lnTo>
                  <a:lnTo>
                    <a:pt x="313" y="0"/>
                  </a:lnTo>
                  <a:lnTo>
                    <a:pt x="317" y="0"/>
                  </a:lnTo>
                  <a:lnTo>
                    <a:pt x="321" y="0"/>
                  </a:lnTo>
                  <a:lnTo>
                    <a:pt x="325" y="0"/>
                  </a:lnTo>
                  <a:lnTo>
                    <a:pt x="329" y="0"/>
                  </a:lnTo>
                  <a:lnTo>
                    <a:pt x="333" y="0"/>
                  </a:lnTo>
                  <a:lnTo>
                    <a:pt x="337" y="0"/>
                  </a:lnTo>
                  <a:lnTo>
                    <a:pt x="341" y="0"/>
                  </a:lnTo>
                  <a:lnTo>
                    <a:pt x="345" y="0"/>
                  </a:lnTo>
                  <a:lnTo>
                    <a:pt x="348" y="0"/>
                  </a:lnTo>
                  <a:lnTo>
                    <a:pt x="352" y="0"/>
                  </a:lnTo>
                  <a:lnTo>
                    <a:pt x="356" y="0"/>
                  </a:lnTo>
                  <a:lnTo>
                    <a:pt x="360" y="0"/>
                  </a:lnTo>
                  <a:lnTo>
                    <a:pt x="364" y="0"/>
                  </a:lnTo>
                  <a:lnTo>
                    <a:pt x="368" y="0"/>
                  </a:lnTo>
                  <a:lnTo>
                    <a:pt x="372" y="0"/>
                  </a:lnTo>
                  <a:lnTo>
                    <a:pt x="376" y="0"/>
                  </a:lnTo>
                  <a:lnTo>
                    <a:pt x="380" y="0"/>
                  </a:lnTo>
                  <a:lnTo>
                    <a:pt x="384" y="0"/>
                  </a:lnTo>
                  <a:lnTo>
                    <a:pt x="388" y="0"/>
                  </a:lnTo>
                  <a:lnTo>
                    <a:pt x="391" y="0"/>
                  </a:lnTo>
                  <a:lnTo>
                    <a:pt x="395" y="0"/>
                  </a:lnTo>
                  <a:lnTo>
                    <a:pt x="399" y="0"/>
                  </a:lnTo>
                  <a:lnTo>
                    <a:pt x="403" y="0"/>
                  </a:lnTo>
                  <a:lnTo>
                    <a:pt x="407" y="0"/>
                  </a:lnTo>
                  <a:lnTo>
                    <a:pt x="411" y="0"/>
                  </a:lnTo>
                  <a:lnTo>
                    <a:pt x="415" y="0"/>
                  </a:lnTo>
                  <a:lnTo>
                    <a:pt x="419" y="0"/>
                  </a:lnTo>
                  <a:lnTo>
                    <a:pt x="423" y="0"/>
                  </a:lnTo>
                  <a:lnTo>
                    <a:pt x="427" y="0"/>
                  </a:lnTo>
                  <a:lnTo>
                    <a:pt x="431" y="0"/>
                  </a:lnTo>
                  <a:lnTo>
                    <a:pt x="435" y="0"/>
                  </a:lnTo>
                  <a:lnTo>
                    <a:pt x="438" y="0"/>
                  </a:lnTo>
                  <a:lnTo>
                    <a:pt x="442" y="0"/>
                  </a:lnTo>
                  <a:lnTo>
                    <a:pt x="446" y="0"/>
                  </a:lnTo>
                  <a:lnTo>
                    <a:pt x="450" y="0"/>
                  </a:lnTo>
                  <a:lnTo>
                    <a:pt x="454" y="0"/>
                  </a:lnTo>
                  <a:lnTo>
                    <a:pt x="458" y="0"/>
                  </a:lnTo>
                  <a:lnTo>
                    <a:pt x="462" y="0"/>
                  </a:lnTo>
                  <a:lnTo>
                    <a:pt x="466" y="0"/>
                  </a:lnTo>
                  <a:lnTo>
                    <a:pt x="470" y="0"/>
                  </a:lnTo>
                  <a:lnTo>
                    <a:pt x="474" y="0"/>
                  </a:lnTo>
                  <a:lnTo>
                    <a:pt x="478" y="0"/>
                  </a:lnTo>
                  <a:lnTo>
                    <a:pt x="481" y="0"/>
                  </a:lnTo>
                  <a:lnTo>
                    <a:pt x="485" y="0"/>
                  </a:lnTo>
                  <a:lnTo>
                    <a:pt x="489" y="0"/>
                  </a:lnTo>
                  <a:lnTo>
                    <a:pt x="493" y="0"/>
                  </a:lnTo>
                  <a:lnTo>
                    <a:pt x="497" y="0"/>
                  </a:lnTo>
                </a:path>
              </a:pathLst>
            </a:custGeom>
            <a:noFill/>
            <a:ln w="0">
              <a:solidFill>
                <a:srgbClr val="0000FF"/>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6534" name="Freeform 342"/>
            <p:cNvSpPr>
              <a:spLocks/>
            </p:cNvSpPr>
            <p:nvPr/>
          </p:nvSpPr>
          <p:spPr bwMode="auto">
            <a:xfrm>
              <a:off x="5198837" y="3316284"/>
              <a:ext cx="728297" cy="1466"/>
            </a:xfrm>
            <a:custGeom>
              <a:avLst/>
              <a:gdLst/>
              <a:ahLst/>
              <a:cxnLst>
                <a:cxn ang="0">
                  <a:pos x="8" y="0"/>
                </a:cxn>
                <a:cxn ang="0">
                  <a:pos x="20" y="0"/>
                </a:cxn>
                <a:cxn ang="0">
                  <a:pos x="31" y="0"/>
                </a:cxn>
                <a:cxn ang="0">
                  <a:pos x="43" y="0"/>
                </a:cxn>
                <a:cxn ang="0">
                  <a:pos x="55" y="0"/>
                </a:cxn>
                <a:cxn ang="0">
                  <a:pos x="67" y="0"/>
                </a:cxn>
                <a:cxn ang="0">
                  <a:pos x="78" y="0"/>
                </a:cxn>
                <a:cxn ang="0">
                  <a:pos x="90" y="0"/>
                </a:cxn>
                <a:cxn ang="0">
                  <a:pos x="102" y="0"/>
                </a:cxn>
                <a:cxn ang="0">
                  <a:pos x="114" y="0"/>
                </a:cxn>
                <a:cxn ang="0">
                  <a:pos x="125" y="0"/>
                </a:cxn>
                <a:cxn ang="0">
                  <a:pos x="137" y="0"/>
                </a:cxn>
                <a:cxn ang="0">
                  <a:pos x="149" y="0"/>
                </a:cxn>
                <a:cxn ang="0">
                  <a:pos x="161" y="0"/>
                </a:cxn>
                <a:cxn ang="0">
                  <a:pos x="172" y="0"/>
                </a:cxn>
                <a:cxn ang="0">
                  <a:pos x="184" y="0"/>
                </a:cxn>
                <a:cxn ang="0">
                  <a:pos x="196" y="0"/>
                </a:cxn>
                <a:cxn ang="0">
                  <a:pos x="207" y="0"/>
                </a:cxn>
                <a:cxn ang="0">
                  <a:pos x="219" y="0"/>
                </a:cxn>
                <a:cxn ang="0">
                  <a:pos x="231" y="0"/>
                </a:cxn>
                <a:cxn ang="0">
                  <a:pos x="243" y="0"/>
                </a:cxn>
                <a:cxn ang="0">
                  <a:pos x="254" y="0"/>
                </a:cxn>
                <a:cxn ang="0">
                  <a:pos x="266" y="0"/>
                </a:cxn>
                <a:cxn ang="0">
                  <a:pos x="278" y="0"/>
                </a:cxn>
                <a:cxn ang="0">
                  <a:pos x="290" y="0"/>
                </a:cxn>
                <a:cxn ang="0">
                  <a:pos x="301" y="0"/>
                </a:cxn>
                <a:cxn ang="0">
                  <a:pos x="313" y="0"/>
                </a:cxn>
                <a:cxn ang="0">
                  <a:pos x="325" y="0"/>
                </a:cxn>
                <a:cxn ang="0">
                  <a:pos x="337" y="0"/>
                </a:cxn>
                <a:cxn ang="0">
                  <a:pos x="348" y="0"/>
                </a:cxn>
                <a:cxn ang="0">
                  <a:pos x="360" y="0"/>
                </a:cxn>
                <a:cxn ang="0">
                  <a:pos x="372" y="0"/>
                </a:cxn>
                <a:cxn ang="0">
                  <a:pos x="384" y="0"/>
                </a:cxn>
                <a:cxn ang="0">
                  <a:pos x="395" y="0"/>
                </a:cxn>
                <a:cxn ang="0">
                  <a:pos x="407" y="0"/>
                </a:cxn>
                <a:cxn ang="0">
                  <a:pos x="419" y="0"/>
                </a:cxn>
                <a:cxn ang="0">
                  <a:pos x="430" y="0"/>
                </a:cxn>
                <a:cxn ang="0">
                  <a:pos x="442" y="0"/>
                </a:cxn>
                <a:cxn ang="0">
                  <a:pos x="454" y="0"/>
                </a:cxn>
                <a:cxn ang="0">
                  <a:pos x="466" y="0"/>
                </a:cxn>
                <a:cxn ang="0">
                  <a:pos x="477" y="0"/>
                </a:cxn>
                <a:cxn ang="0">
                  <a:pos x="489" y="0"/>
                </a:cxn>
              </a:cxnLst>
              <a:rect l="0" t="0" r="r" b="b"/>
              <a:pathLst>
                <a:path w="497">
                  <a:moveTo>
                    <a:pt x="0" y="0"/>
                  </a:moveTo>
                  <a:lnTo>
                    <a:pt x="4" y="0"/>
                  </a:lnTo>
                  <a:lnTo>
                    <a:pt x="8" y="0"/>
                  </a:lnTo>
                  <a:lnTo>
                    <a:pt x="12" y="0"/>
                  </a:lnTo>
                  <a:lnTo>
                    <a:pt x="16" y="0"/>
                  </a:lnTo>
                  <a:lnTo>
                    <a:pt x="20" y="0"/>
                  </a:lnTo>
                  <a:lnTo>
                    <a:pt x="24" y="0"/>
                  </a:lnTo>
                  <a:lnTo>
                    <a:pt x="28" y="0"/>
                  </a:lnTo>
                  <a:lnTo>
                    <a:pt x="31" y="0"/>
                  </a:lnTo>
                  <a:lnTo>
                    <a:pt x="35" y="0"/>
                  </a:lnTo>
                  <a:lnTo>
                    <a:pt x="39" y="0"/>
                  </a:lnTo>
                  <a:lnTo>
                    <a:pt x="43" y="0"/>
                  </a:lnTo>
                  <a:lnTo>
                    <a:pt x="47" y="0"/>
                  </a:lnTo>
                  <a:lnTo>
                    <a:pt x="51" y="0"/>
                  </a:lnTo>
                  <a:lnTo>
                    <a:pt x="55" y="0"/>
                  </a:lnTo>
                  <a:lnTo>
                    <a:pt x="59" y="0"/>
                  </a:lnTo>
                  <a:lnTo>
                    <a:pt x="63" y="0"/>
                  </a:lnTo>
                  <a:lnTo>
                    <a:pt x="67" y="0"/>
                  </a:lnTo>
                  <a:lnTo>
                    <a:pt x="71" y="0"/>
                  </a:lnTo>
                  <a:lnTo>
                    <a:pt x="74" y="0"/>
                  </a:lnTo>
                  <a:lnTo>
                    <a:pt x="78" y="0"/>
                  </a:lnTo>
                  <a:lnTo>
                    <a:pt x="82" y="0"/>
                  </a:lnTo>
                  <a:lnTo>
                    <a:pt x="86" y="0"/>
                  </a:lnTo>
                  <a:lnTo>
                    <a:pt x="90" y="0"/>
                  </a:lnTo>
                  <a:lnTo>
                    <a:pt x="94" y="0"/>
                  </a:lnTo>
                  <a:lnTo>
                    <a:pt x="98" y="0"/>
                  </a:lnTo>
                  <a:lnTo>
                    <a:pt x="102" y="0"/>
                  </a:lnTo>
                  <a:lnTo>
                    <a:pt x="106" y="0"/>
                  </a:lnTo>
                  <a:lnTo>
                    <a:pt x="110" y="0"/>
                  </a:lnTo>
                  <a:lnTo>
                    <a:pt x="114" y="0"/>
                  </a:lnTo>
                  <a:lnTo>
                    <a:pt x="118" y="0"/>
                  </a:lnTo>
                  <a:lnTo>
                    <a:pt x="121" y="0"/>
                  </a:lnTo>
                  <a:lnTo>
                    <a:pt x="125" y="0"/>
                  </a:lnTo>
                  <a:lnTo>
                    <a:pt x="129" y="0"/>
                  </a:lnTo>
                  <a:lnTo>
                    <a:pt x="133" y="0"/>
                  </a:lnTo>
                  <a:lnTo>
                    <a:pt x="137" y="0"/>
                  </a:lnTo>
                  <a:lnTo>
                    <a:pt x="141" y="0"/>
                  </a:lnTo>
                  <a:lnTo>
                    <a:pt x="145" y="0"/>
                  </a:lnTo>
                  <a:lnTo>
                    <a:pt x="149" y="0"/>
                  </a:lnTo>
                  <a:lnTo>
                    <a:pt x="153" y="0"/>
                  </a:lnTo>
                  <a:lnTo>
                    <a:pt x="157" y="0"/>
                  </a:lnTo>
                  <a:lnTo>
                    <a:pt x="161" y="0"/>
                  </a:lnTo>
                  <a:lnTo>
                    <a:pt x="164" y="0"/>
                  </a:lnTo>
                  <a:lnTo>
                    <a:pt x="168" y="0"/>
                  </a:lnTo>
                  <a:lnTo>
                    <a:pt x="172" y="0"/>
                  </a:lnTo>
                  <a:lnTo>
                    <a:pt x="176" y="0"/>
                  </a:lnTo>
                  <a:lnTo>
                    <a:pt x="180" y="0"/>
                  </a:lnTo>
                  <a:lnTo>
                    <a:pt x="184" y="0"/>
                  </a:lnTo>
                  <a:lnTo>
                    <a:pt x="188" y="0"/>
                  </a:lnTo>
                  <a:lnTo>
                    <a:pt x="192" y="0"/>
                  </a:lnTo>
                  <a:lnTo>
                    <a:pt x="196" y="0"/>
                  </a:lnTo>
                  <a:lnTo>
                    <a:pt x="200" y="0"/>
                  </a:lnTo>
                  <a:lnTo>
                    <a:pt x="204" y="0"/>
                  </a:lnTo>
                  <a:lnTo>
                    <a:pt x="207" y="0"/>
                  </a:lnTo>
                  <a:lnTo>
                    <a:pt x="211" y="0"/>
                  </a:lnTo>
                  <a:lnTo>
                    <a:pt x="215" y="0"/>
                  </a:lnTo>
                  <a:lnTo>
                    <a:pt x="219" y="0"/>
                  </a:lnTo>
                  <a:lnTo>
                    <a:pt x="223" y="0"/>
                  </a:lnTo>
                  <a:lnTo>
                    <a:pt x="227" y="0"/>
                  </a:lnTo>
                  <a:lnTo>
                    <a:pt x="231" y="0"/>
                  </a:lnTo>
                  <a:lnTo>
                    <a:pt x="235" y="0"/>
                  </a:lnTo>
                  <a:lnTo>
                    <a:pt x="239" y="0"/>
                  </a:lnTo>
                  <a:lnTo>
                    <a:pt x="243" y="0"/>
                  </a:lnTo>
                  <a:lnTo>
                    <a:pt x="247" y="0"/>
                  </a:lnTo>
                  <a:lnTo>
                    <a:pt x="251" y="0"/>
                  </a:lnTo>
                  <a:lnTo>
                    <a:pt x="254" y="0"/>
                  </a:lnTo>
                  <a:lnTo>
                    <a:pt x="258" y="0"/>
                  </a:lnTo>
                  <a:lnTo>
                    <a:pt x="262" y="0"/>
                  </a:lnTo>
                  <a:lnTo>
                    <a:pt x="266" y="0"/>
                  </a:lnTo>
                  <a:lnTo>
                    <a:pt x="270" y="0"/>
                  </a:lnTo>
                  <a:lnTo>
                    <a:pt x="274" y="0"/>
                  </a:lnTo>
                  <a:lnTo>
                    <a:pt x="278" y="0"/>
                  </a:lnTo>
                  <a:lnTo>
                    <a:pt x="282" y="0"/>
                  </a:lnTo>
                  <a:lnTo>
                    <a:pt x="286" y="0"/>
                  </a:lnTo>
                  <a:lnTo>
                    <a:pt x="290" y="0"/>
                  </a:lnTo>
                  <a:lnTo>
                    <a:pt x="294" y="0"/>
                  </a:lnTo>
                  <a:lnTo>
                    <a:pt x="297" y="0"/>
                  </a:lnTo>
                  <a:lnTo>
                    <a:pt x="301" y="0"/>
                  </a:lnTo>
                  <a:lnTo>
                    <a:pt x="305" y="0"/>
                  </a:lnTo>
                  <a:lnTo>
                    <a:pt x="309" y="0"/>
                  </a:lnTo>
                  <a:lnTo>
                    <a:pt x="313" y="0"/>
                  </a:lnTo>
                  <a:lnTo>
                    <a:pt x="317" y="0"/>
                  </a:lnTo>
                  <a:lnTo>
                    <a:pt x="321" y="0"/>
                  </a:lnTo>
                  <a:lnTo>
                    <a:pt x="325" y="0"/>
                  </a:lnTo>
                  <a:lnTo>
                    <a:pt x="329" y="0"/>
                  </a:lnTo>
                  <a:lnTo>
                    <a:pt x="333" y="0"/>
                  </a:lnTo>
                  <a:lnTo>
                    <a:pt x="337" y="0"/>
                  </a:lnTo>
                  <a:lnTo>
                    <a:pt x="341" y="0"/>
                  </a:lnTo>
                  <a:lnTo>
                    <a:pt x="344" y="0"/>
                  </a:lnTo>
                  <a:lnTo>
                    <a:pt x="348" y="0"/>
                  </a:lnTo>
                  <a:lnTo>
                    <a:pt x="352" y="0"/>
                  </a:lnTo>
                  <a:lnTo>
                    <a:pt x="356" y="0"/>
                  </a:lnTo>
                  <a:lnTo>
                    <a:pt x="360" y="0"/>
                  </a:lnTo>
                  <a:lnTo>
                    <a:pt x="364" y="0"/>
                  </a:lnTo>
                  <a:lnTo>
                    <a:pt x="368" y="0"/>
                  </a:lnTo>
                  <a:lnTo>
                    <a:pt x="372" y="0"/>
                  </a:lnTo>
                  <a:lnTo>
                    <a:pt x="376" y="0"/>
                  </a:lnTo>
                  <a:lnTo>
                    <a:pt x="380" y="0"/>
                  </a:lnTo>
                  <a:lnTo>
                    <a:pt x="384" y="0"/>
                  </a:lnTo>
                  <a:lnTo>
                    <a:pt x="387" y="0"/>
                  </a:lnTo>
                  <a:lnTo>
                    <a:pt x="391" y="0"/>
                  </a:lnTo>
                  <a:lnTo>
                    <a:pt x="395" y="0"/>
                  </a:lnTo>
                  <a:lnTo>
                    <a:pt x="399" y="0"/>
                  </a:lnTo>
                  <a:lnTo>
                    <a:pt x="403" y="0"/>
                  </a:lnTo>
                  <a:lnTo>
                    <a:pt x="407" y="0"/>
                  </a:lnTo>
                  <a:lnTo>
                    <a:pt x="411" y="0"/>
                  </a:lnTo>
                  <a:lnTo>
                    <a:pt x="415" y="0"/>
                  </a:lnTo>
                  <a:lnTo>
                    <a:pt x="419" y="0"/>
                  </a:lnTo>
                  <a:lnTo>
                    <a:pt x="423" y="0"/>
                  </a:lnTo>
                  <a:lnTo>
                    <a:pt x="427" y="0"/>
                  </a:lnTo>
                  <a:lnTo>
                    <a:pt x="430" y="0"/>
                  </a:lnTo>
                  <a:lnTo>
                    <a:pt x="434" y="0"/>
                  </a:lnTo>
                  <a:lnTo>
                    <a:pt x="438" y="0"/>
                  </a:lnTo>
                  <a:lnTo>
                    <a:pt x="442" y="0"/>
                  </a:lnTo>
                  <a:lnTo>
                    <a:pt x="446" y="0"/>
                  </a:lnTo>
                  <a:lnTo>
                    <a:pt x="450" y="0"/>
                  </a:lnTo>
                  <a:lnTo>
                    <a:pt x="454" y="0"/>
                  </a:lnTo>
                  <a:lnTo>
                    <a:pt x="458" y="0"/>
                  </a:lnTo>
                  <a:lnTo>
                    <a:pt x="462" y="0"/>
                  </a:lnTo>
                  <a:lnTo>
                    <a:pt x="466" y="0"/>
                  </a:lnTo>
                  <a:lnTo>
                    <a:pt x="470" y="0"/>
                  </a:lnTo>
                  <a:lnTo>
                    <a:pt x="474" y="0"/>
                  </a:lnTo>
                  <a:lnTo>
                    <a:pt x="477" y="0"/>
                  </a:lnTo>
                  <a:lnTo>
                    <a:pt x="481" y="0"/>
                  </a:lnTo>
                  <a:lnTo>
                    <a:pt x="485" y="0"/>
                  </a:lnTo>
                  <a:lnTo>
                    <a:pt x="489" y="0"/>
                  </a:lnTo>
                  <a:lnTo>
                    <a:pt x="493" y="0"/>
                  </a:lnTo>
                  <a:lnTo>
                    <a:pt x="497" y="0"/>
                  </a:lnTo>
                </a:path>
              </a:pathLst>
            </a:custGeom>
            <a:noFill/>
            <a:ln w="0">
              <a:solidFill>
                <a:srgbClr val="0000FF"/>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6535" name="Freeform 343"/>
            <p:cNvSpPr>
              <a:spLocks/>
            </p:cNvSpPr>
            <p:nvPr/>
          </p:nvSpPr>
          <p:spPr bwMode="auto">
            <a:xfrm>
              <a:off x="5927137" y="3316284"/>
              <a:ext cx="728297" cy="1466"/>
            </a:xfrm>
            <a:custGeom>
              <a:avLst/>
              <a:gdLst/>
              <a:ahLst/>
              <a:cxnLst>
                <a:cxn ang="0">
                  <a:pos x="8" y="0"/>
                </a:cxn>
                <a:cxn ang="0">
                  <a:pos x="20" y="0"/>
                </a:cxn>
                <a:cxn ang="0">
                  <a:pos x="31" y="0"/>
                </a:cxn>
                <a:cxn ang="0">
                  <a:pos x="43" y="0"/>
                </a:cxn>
                <a:cxn ang="0">
                  <a:pos x="55" y="0"/>
                </a:cxn>
                <a:cxn ang="0">
                  <a:pos x="67" y="0"/>
                </a:cxn>
                <a:cxn ang="0">
                  <a:pos x="78" y="0"/>
                </a:cxn>
                <a:cxn ang="0">
                  <a:pos x="90" y="0"/>
                </a:cxn>
                <a:cxn ang="0">
                  <a:pos x="102" y="0"/>
                </a:cxn>
                <a:cxn ang="0">
                  <a:pos x="113" y="0"/>
                </a:cxn>
                <a:cxn ang="0">
                  <a:pos x="125" y="0"/>
                </a:cxn>
                <a:cxn ang="0">
                  <a:pos x="137" y="0"/>
                </a:cxn>
                <a:cxn ang="0">
                  <a:pos x="149" y="0"/>
                </a:cxn>
                <a:cxn ang="0">
                  <a:pos x="160" y="0"/>
                </a:cxn>
                <a:cxn ang="0">
                  <a:pos x="172" y="0"/>
                </a:cxn>
                <a:cxn ang="0">
                  <a:pos x="184" y="0"/>
                </a:cxn>
                <a:cxn ang="0">
                  <a:pos x="196" y="0"/>
                </a:cxn>
                <a:cxn ang="0">
                  <a:pos x="207" y="0"/>
                </a:cxn>
                <a:cxn ang="0">
                  <a:pos x="219" y="0"/>
                </a:cxn>
                <a:cxn ang="0">
                  <a:pos x="231" y="0"/>
                </a:cxn>
                <a:cxn ang="0">
                  <a:pos x="243" y="0"/>
                </a:cxn>
                <a:cxn ang="0">
                  <a:pos x="254" y="0"/>
                </a:cxn>
                <a:cxn ang="0">
                  <a:pos x="266" y="0"/>
                </a:cxn>
                <a:cxn ang="0">
                  <a:pos x="278" y="0"/>
                </a:cxn>
                <a:cxn ang="0">
                  <a:pos x="290" y="0"/>
                </a:cxn>
                <a:cxn ang="0">
                  <a:pos x="301" y="0"/>
                </a:cxn>
                <a:cxn ang="0">
                  <a:pos x="313" y="0"/>
                </a:cxn>
                <a:cxn ang="0">
                  <a:pos x="325" y="0"/>
                </a:cxn>
                <a:cxn ang="0">
                  <a:pos x="336" y="0"/>
                </a:cxn>
                <a:cxn ang="0">
                  <a:pos x="348" y="0"/>
                </a:cxn>
                <a:cxn ang="0">
                  <a:pos x="360" y="0"/>
                </a:cxn>
                <a:cxn ang="0">
                  <a:pos x="372" y="0"/>
                </a:cxn>
                <a:cxn ang="0">
                  <a:pos x="383" y="0"/>
                </a:cxn>
                <a:cxn ang="0">
                  <a:pos x="395" y="0"/>
                </a:cxn>
                <a:cxn ang="0">
                  <a:pos x="407" y="0"/>
                </a:cxn>
                <a:cxn ang="0">
                  <a:pos x="419" y="0"/>
                </a:cxn>
                <a:cxn ang="0">
                  <a:pos x="430" y="0"/>
                </a:cxn>
                <a:cxn ang="0">
                  <a:pos x="442" y="0"/>
                </a:cxn>
                <a:cxn ang="0">
                  <a:pos x="454" y="0"/>
                </a:cxn>
                <a:cxn ang="0">
                  <a:pos x="466" y="0"/>
                </a:cxn>
                <a:cxn ang="0">
                  <a:pos x="477" y="0"/>
                </a:cxn>
                <a:cxn ang="0">
                  <a:pos x="489" y="0"/>
                </a:cxn>
              </a:cxnLst>
              <a:rect l="0" t="0" r="r" b="b"/>
              <a:pathLst>
                <a:path w="497">
                  <a:moveTo>
                    <a:pt x="0" y="0"/>
                  </a:moveTo>
                  <a:lnTo>
                    <a:pt x="4" y="0"/>
                  </a:lnTo>
                  <a:lnTo>
                    <a:pt x="8" y="0"/>
                  </a:lnTo>
                  <a:lnTo>
                    <a:pt x="12" y="0"/>
                  </a:lnTo>
                  <a:lnTo>
                    <a:pt x="16" y="0"/>
                  </a:lnTo>
                  <a:lnTo>
                    <a:pt x="20" y="0"/>
                  </a:lnTo>
                  <a:lnTo>
                    <a:pt x="23" y="0"/>
                  </a:lnTo>
                  <a:lnTo>
                    <a:pt x="27" y="0"/>
                  </a:lnTo>
                  <a:lnTo>
                    <a:pt x="31" y="0"/>
                  </a:lnTo>
                  <a:lnTo>
                    <a:pt x="35" y="0"/>
                  </a:lnTo>
                  <a:lnTo>
                    <a:pt x="39" y="0"/>
                  </a:lnTo>
                  <a:lnTo>
                    <a:pt x="43" y="0"/>
                  </a:lnTo>
                  <a:lnTo>
                    <a:pt x="47" y="0"/>
                  </a:lnTo>
                  <a:lnTo>
                    <a:pt x="51" y="0"/>
                  </a:lnTo>
                  <a:lnTo>
                    <a:pt x="55" y="0"/>
                  </a:lnTo>
                  <a:lnTo>
                    <a:pt x="59" y="0"/>
                  </a:lnTo>
                  <a:lnTo>
                    <a:pt x="63" y="0"/>
                  </a:lnTo>
                  <a:lnTo>
                    <a:pt x="67" y="0"/>
                  </a:lnTo>
                  <a:lnTo>
                    <a:pt x="70" y="0"/>
                  </a:lnTo>
                  <a:lnTo>
                    <a:pt x="74" y="0"/>
                  </a:lnTo>
                  <a:lnTo>
                    <a:pt x="78" y="0"/>
                  </a:lnTo>
                  <a:lnTo>
                    <a:pt x="82" y="0"/>
                  </a:lnTo>
                  <a:lnTo>
                    <a:pt x="86" y="0"/>
                  </a:lnTo>
                  <a:lnTo>
                    <a:pt x="90" y="0"/>
                  </a:lnTo>
                  <a:lnTo>
                    <a:pt x="94" y="0"/>
                  </a:lnTo>
                  <a:lnTo>
                    <a:pt x="98" y="0"/>
                  </a:lnTo>
                  <a:lnTo>
                    <a:pt x="102" y="0"/>
                  </a:lnTo>
                  <a:lnTo>
                    <a:pt x="106" y="0"/>
                  </a:lnTo>
                  <a:lnTo>
                    <a:pt x="110" y="0"/>
                  </a:lnTo>
                  <a:lnTo>
                    <a:pt x="113" y="0"/>
                  </a:lnTo>
                  <a:lnTo>
                    <a:pt x="117" y="0"/>
                  </a:lnTo>
                  <a:lnTo>
                    <a:pt x="121" y="0"/>
                  </a:lnTo>
                  <a:lnTo>
                    <a:pt x="125" y="0"/>
                  </a:lnTo>
                  <a:lnTo>
                    <a:pt x="129" y="0"/>
                  </a:lnTo>
                  <a:lnTo>
                    <a:pt x="133" y="0"/>
                  </a:lnTo>
                  <a:lnTo>
                    <a:pt x="137" y="0"/>
                  </a:lnTo>
                  <a:lnTo>
                    <a:pt x="141" y="0"/>
                  </a:lnTo>
                  <a:lnTo>
                    <a:pt x="145" y="0"/>
                  </a:lnTo>
                  <a:lnTo>
                    <a:pt x="149" y="0"/>
                  </a:lnTo>
                  <a:lnTo>
                    <a:pt x="153" y="0"/>
                  </a:lnTo>
                  <a:lnTo>
                    <a:pt x="157" y="0"/>
                  </a:lnTo>
                  <a:lnTo>
                    <a:pt x="160" y="0"/>
                  </a:lnTo>
                  <a:lnTo>
                    <a:pt x="164" y="0"/>
                  </a:lnTo>
                  <a:lnTo>
                    <a:pt x="168" y="0"/>
                  </a:lnTo>
                  <a:lnTo>
                    <a:pt x="172" y="0"/>
                  </a:lnTo>
                  <a:lnTo>
                    <a:pt x="176" y="0"/>
                  </a:lnTo>
                  <a:lnTo>
                    <a:pt x="180" y="0"/>
                  </a:lnTo>
                  <a:lnTo>
                    <a:pt x="184" y="0"/>
                  </a:lnTo>
                  <a:lnTo>
                    <a:pt x="188" y="0"/>
                  </a:lnTo>
                  <a:lnTo>
                    <a:pt x="192" y="0"/>
                  </a:lnTo>
                  <a:lnTo>
                    <a:pt x="196" y="0"/>
                  </a:lnTo>
                  <a:lnTo>
                    <a:pt x="200" y="0"/>
                  </a:lnTo>
                  <a:lnTo>
                    <a:pt x="203" y="0"/>
                  </a:lnTo>
                  <a:lnTo>
                    <a:pt x="207" y="0"/>
                  </a:lnTo>
                  <a:lnTo>
                    <a:pt x="211" y="0"/>
                  </a:lnTo>
                  <a:lnTo>
                    <a:pt x="215" y="0"/>
                  </a:lnTo>
                  <a:lnTo>
                    <a:pt x="219" y="0"/>
                  </a:lnTo>
                  <a:lnTo>
                    <a:pt x="223" y="0"/>
                  </a:lnTo>
                  <a:lnTo>
                    <a:pt x="227" y="0"/>
                  </a:lnTo>
                  <a:lnTo>
                    <a:pt x="231" y="0"/>
                  </a:lnTo>
                  <a:lnTo>
                    <a:pt x="235" y="0"/>
                  </a:lnTo>
                  <a:lnTo>
                    <a:pt x="239" y="0"/>
                  </a:lnTo>
                  <a:lnTo>
                    <a:pt x="243" y="0"/>
                  </a:lnTo>
                  <a:lnTo>
                    <a:pt x="246" y="0"/>
                  </a:lnTo>
                  <a:lnTo>
                    <a:pt x="250" y="0"/>
                  </a:lnTo>
                  <a:lnTo>
                    <a:pt x="254" y="0"/>
                  </a:lnTo>
                  <a:lnTo>
                    <a:pt x="258" y="0"/>
                  </a:lnTo>
                  <a:lnTo>
                    <a:pt x="262" y="0"/>
                  </a:lnTo>
                  <a:lnTo>
                    <a:pt x="266" y="0"/>
                  </a:lnTo>
                  <a:lnTo>
                    <a:pt x="270" y="0"/>
                  </a:lnTo>
                  <a:lnTo>
                    <a:pt x="274" y="0"/>
                  </a:lnTo>
                  <a:lnTo>
                    <a:pt x="278" y="0"/>
                  </a:lnTo>
                  <a:lnTo>
                    <a:pt x="282" y="0"/>
                  </a:lnTo>
                  <a:lnTo>
                    <a:pt x="286" y="0"/>
                  </a:lnTo>
                  <a:lnTo>
                    <a:pt x="290" y="0"/>
                  </a:lnTo>
                  <a:lnTo>
                    <a:pt x="293" y="0"/>
                  </a:lnTo>
                  <a:lnTo>
                    <a:pt x="297" y="0"/>
                  </a:lnTo>
                  <a:lnTo>
                    <a:pt x="301" y="0"/>
                  </a:lnTo>
                  <a:lnTo>
                    <a:pt x="305" y="0"/>
                  </a:lnTo>
                  <a:lnTo>
                    <a:pt x="309" y="0"/>
                  </a:lnTo>
                  <a:lnTo>
                    <a:pt x="313" y="0"/>
                  </a:lnTo>
                  <a:lnTo>
                    <a:pt x="317" y="0"/>
                  </a:lnTo>
                  <a:lnTo>
                    <a:pt x="321" y="0"/>
                  </a:lnTo>
                  <a:lnTo>
                    <a:pt x="325" y="0"/>
                  </a:lnTo>
                  <a:lnTo>
                    <a:pt x="329" y="0"/>
                  </a:lnTo>
                  <a:lnTo>
                    <a:pt x="333" y="0"/>
                  </a:lnTo>
                  <a:lnTo>
                    <a:pt x="336" y="0"/>
                  </a:lnTo>
                  <a:lnTo>
                    <a:pt x="340" y="0"/>
                  </a:lnTo>
                  <a:lnTo>
                    <a:pt x="344" y="0"/>
                  </a:lnTo>
                  <a:lnTo>
                    <a:pt x="348" y="0"/>
                  </a:lnTo>
                  <a:lnTo>
                    <a:pt x="352" y="0"/>
                  </a:lnTo>
                  <a:lnTo>
                    <a:pt x="356" y="0"/>
                  </a:lnTo>
                  <a:lnTo>
                    <a:pt x="360" y="0"/>
                  </a:lnTo>
                  <a:lnTo>
                    <a:pt x="364" y="0"/>
                  </a:lnTo>
                  <a:lnTo>
                    <a:pt x="368" y="0"/>
                  </a:lnTo>
                  <a:lnTo>
                    <a:pt x="372" y="0"/>
                  </a:lnTo>
                  <a:lnTo>
                    <a:pt x="376" y="0"/>
                  </a:lnTo>
                  <a:lnTo>
                    <a:pt x="380" y="0"/>
                  </a:lnTo>
                  <a:lnTo>
                    <a:pt x="383" y="0"/>
                  </a:lnTo>
                  <a:lnTo>
                    <a:pt x="387" y="0"/>
                  </a:lnTo>
                  <a:lnTo>
                    <a:pt x="391" y="0"/>
                  </a:lnTo>
                  <a:lnTo>
                    <a:pt x="395" y="0"/>
                  </a:lnTo>
                  <a:lnTo>
                    <a:pt x="399" y="0"/>
                  </a:lnTo>
                  <a:lnTo>
                    <a:pt x="403" y="0"/>
                  </a:lnTo>
                  <a:lnTo>
                    <a:pt x="407" y="0"/>
                  </a:lnTo>
                  <a:lnTo>
                    <a:pt x="411" y="0"/>
                  </a:lnTo>
                  <a:lnTo>
                    <a:pt x="415" y="0"/>
                  </a:lnTo>
                  <a:lnTo>
                    <a:pt x="419" y="0"/>
                  </a:lnTo>
                  <a:lnTo>
                    <a:pt x="423" y="0"/>
                  </a:lnTo>
                  <a:lnTo>
                    <a:pt x="426" y="0"/>
                  </a:lnTo>
                  <a:lnTo>
                    <a:pt x="430" y="0"/>
                  </a:lnTo>
                  <a:lnTo>
                    <a:pt x="434" y="0"/>
                  </a:lnTo>
                  <a:lnTo>
                    <a:pt x="438" y="0"/>
                  </a:lnTo>
                  <a:lnTo>
                    <a:pt x="442" y="0"/>
                  </a:lnTo>
                  <a:lnTo>
                    <a:pt x="446" y="0"/>
                  </a:lnTo>
                  <a:lnTo>
                    <a:pt x="450" y="0"/>
                  </a:lnTo>
                  <a:lnTo>
                    <a:pt x="454" y="0"/>
                  </a:lnTo>
                  <a:lnTo>
                    <a:pt x="458" y="0"/>
                  </a:lnTo>
                  <a:lnTo>
                    <a:pt x="462" y="0"/>
                  </a:lnTo>
                  <a:lnTo>
                    <a:pt x="466" y="0"/>
                  </a:lnTo>
                  <a:lnTo>
                    <a:pt x="470" y="0"/>
                  </a:lnTo>
                  <a:lnTo>
                    <a:pt x="473" y="0"/>
                  </a:lnTo>
                  <a:lnTo>
                    <a:pt x="477" y="0"/>
                  </a:lnTo>
                  <a:lnTo>
                    <a:pt x="481" y="0"/>
                  </a:lnTo>
                  <a:lnTo>
                    <a:pt x="485" y="0"/>
                  </a:lnTo>
                  <a:lnTo>
                    <a:pt x="489" y="0"/>
                  </a:lnTo>
                  <a:lnTo>
                    <a:pt x="493" y="0"/>
                  </a:lnTo>
                  <a:lnTo>
                    <a:pt x="497" y="0"/>
                  </a:lnTo>
                </a:path>
              </a:pathLst>
            </a:custGeom>
            <a:noFill/>
            <a:ln w="0">
              <a:solidFill>
                <a:srgbClr val="0000FF"/>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6536" name="Freeform 344"/>
            <p:cNvSpPr>
              <a:spLocks/>
            </p:cNvSpPr>
            <p:nvPr/>
          </p:nvSpPr>
          <p:spPr bwMode="auto">
            <a:xfrm>
              <a:off x="6655432" y="3316284"/>
              <a:ext cx="728297" cy="1466"/>
            </a:xfrm>
            <a:custGeom>
              <a:avLst/>
              <a:gdLst/>
              <a:ahLst/>
              <a:cxnLst>
                <a:cxn ang="0">
                  <a:pos x="8" y="0"/>
                </a:cxn>
                <a:cxn ang="0">
                  <a:pos x="19" y="0"/>
                </a:cxn>
                <a:cxn ang="0">
                  <a:pos x="31" y="0"/>
                </a:cxn>
                <a:cxn ang="0">
                  <a:pos x="43" y="0"/>
                </a:cxn>
                <a:cxn ang="0">
                  <a:pos x="55" y="0"/>
                </a:cxn>
                <a:cxn ang="0">
                  <a:pos x="66" y="0"/>
                </a:cxn>
                <a:cxn ang="0">
                  <a:pos x="78" y="0"/>
                </a:cxn>
                <a:cxn ang="0">
                  <a:pos x="90" y="0"/>
                </a:cxn>
                <a:cxn ang="0">
                  <a:pos x="102" y="0"/>
                </a:cxn>
                <a:cxn ang="0">
                  <a:pos x="113" y="0"/>
                </a:cxn>
                <a:cxn ang="0">
                  <a:pos x="125" y="0"/>
                </a:cxn>
                <a:cxn ang="0">
                  <a:pos x="137" y="0"/>
                </a:cxn>
                <a:cxn ang="0">
                  <a:pos x="149" y="0"/>
                </a:cxn>
                <a:cxn ang="0">
                  <a:pos x="160" y="0"/>
                </a:cxn>
                <a:cxn ang="0">
                  <a:pos x="172" y="0"/>
                </a:cxn>
                <a:cxn ang="0">
                  <a:pos x="184" y="0"/>
                </a:cxn>
                <a:cxn ang="0">
                  <a:pos x="196" y="0"/>
                </a:cxn>
                <a:cxn ang="0">
                  <a:pos x="207" y="0"/>
                </a:cxn>
                <a:cxn ang="0">
                  <a:pos x="219" y="0"/>
                </a:cxn>
                <a:cxn ang="0">
                  <a:pos x="231" y="0"/>
                </a:cxn>
                <a:cxn ang="0">
                  <a:pos x="242" y="0"/>
                </a:cxn>
                <a:cxn ang="0">
                  <a:pos x="254" y="0"/>
                </a:cxn>
                <a:cxn ang="0">
                  <a:pos x="266" y="0"/>
                </a:cxn>
                <a:cxn ang="0">
                  <a:pos x="278" y="0"/>
                </a:cxn>
                <a:cxn ang="0">
                  <a:pos x="289" y="0"/>
                </a:cxn>
                <a:cxn ang="0">
                  <a:pos x="301" y="0"/>
                </a:cxn>
                <a:cxn ang="0">
                  <a:pos x="313" y="0"/>
                </a:cxn>
                <a:cxn ang="0">
                  <a:pos x="325" y="0"/>
                </a:cxn>
                <a:cxn ang="0">
                  <a:pos x="336" y="0"/>
                </a:cxn>
                <a:cxn ang="0">
                  <a:pos x="348" y="0"/>
                </a:cxn>
                <a:cxn ang="0">
                  <a:pos x="360" y="0"/>
                </a:cxn>
                <a:cxn ang="0">
                  <a:pos x="372" y="0"/>
                </a:cxn>
                <a:cxn ang="0">
                  <a:pos x="383" y="0"/>
                </a:cxn>
                <a:cxn ang="0">
                  <a:pos x="395" y="0"/>
                </a:cxn>
                <a:cxn ang="0">
                  <a:pos x="407" y="0"/>
                </a:cxn>
                <a:cxn ang="0">
                  <a:pos x="419" y="0"/>
                </a:cxn>
                <a:cxn ang="0">
                  <a:pos x="430" y="0"/>
                </a:cxn>
                <a:cxn ang="0">
                  <a:pos x="442" y="0"/>
                </a:cxn>
                <a:cxn ang="0">
                  <a:pos x="454" y="0"/>
                </a:cxn>
                <a:cxn ang="0">
                  <a:pos x="465" y="0"/>
                </a:cxn>
                <a:cxn ang="0">
                  <a:pos x="477" y="0"/>
                </a:cxn>
                <a:cxn ang="0">
                  <a:pos x="489" y="0"/>
                </a:cxn>
              </a:cxnLst>
              <a:rect l="0" t="0" r="r" b="b"/>
              <a:pathLst>
                <a:path w="497">
                  <a:moveTo>
                    <a:pt x="0" y="0"/>
                  </a:moveTo>
                  <a:lnTo>
                    <a:pt x="4" y="0"/>
                  </a:lnTo>
                  <a:lnTo>
                    <a:pt x="8" y="0"/>
                  </a:lnTo>
                  <a:lnTo>
                    <a:pt x="12" y="0"/>
                  </a:lnTo>
                  <a:lnTo>
                    <a:pt x="16" y="0"/>
                  </a:lnTo>
                  <a:lnTo>
                    <a:pt x="19" y="0"/>
                  </a:lnTo>
                  <a:lnTo>
                    <a:pt x="23" y="0"/>
                  </a:lnTo>
                  <a:lnTo>
                    <a:pt x="27" y="0"/>
                  </a:lnTo>
                  <a:lnTo>
                    <a:pt x="31" y="0"/>
                  </a:lnTo>
                  <a:lnTo>
                    <a:pt x="35" y="0"/>
                  </a:lnTo>
                  <a:lnTo>
                    <a:pt x="39" y="0"/>
                  </a:lnTo>
                  <a:lnTo>
                    <a:pt x="43" y="0"/>
                  </a:lnTo>
                  <a:lnTo>
                    <a:pt x="47" y="0"/>
                  </a:lnTo>
                  <a:lnTo>
                    <a:pt x="51" y="0"/>
                  </a:lnTo>
                  <a:lnTo>
                    <a:pt x="55" y="0"/>
                  </a:lnTo>
                  <a:lnTo>
                    <a:pt x="59" y="0"/>
                  </a:lnTo>
                  <a:lnTo>
                    <a:pt x="62" y="0"/>
                  </a:lnTo>
                  <a:lnTo>
                    <a:pt x="66" y="0"/>
                  </a:lnTo>
                  <a:lnTo>
                    <a:pt x="70" y="0"/>
                  </a:lnTo>
                  <a:lnTo>
                    <a:pt x="74" y="0"/>
                  </a:lnTo>
                  <a:lnTo>
                    <a:pt x="78" y="0"/>
                  </a:lnTo>
                  <a:lnTo>
                    <a:pt x="82" y="0"/>
                  </a:lnTo>
                  <a:lnTo>
                    <a:pt x="86" y="0"/>
                  </a:lnTo>
                  <a:lnTo>
                    <a:pt x="90" y="0"/>
                  </a:lnTo>
                  <a:lnTo>
                    <a:pt x="94" y="0"/>
                  </a:lnTo>
                  <a:lnTo>
                    <a:pt x="98" y="0"/>
                  </a:lnTo>
                  <a:lnTo>
                    <a:pt x="102" y="0"/>
                  </a:lnTo>
                  <a:lnTo>
                    <a:pt x="106" y="0"/>
                  </a:lnTo>
                  <a:lnTo>
                    <a:pt x="109" y="0"/>
                  </a:lnTo>
                  <a:lnTo>
                    <a:pt x="113" y="0"/>
                  </a:lnTo>
                  <a:lnTo>
                    <a:pt x="117" y="0"/>
                  </a:lnTo>
                  <a:lnTo>
                    <a:pt x="121" y="0"/>
                  </a:lnTo>
                  <a:lnTo>
                    <a:pt x="125" y="0"/>
                  </a:lnTo>
                  <a:lnTo>
                    <a:pt x="129" y="0"/>
                  </a:lnTo>
                  <a:lnTo>
                    <a:pt x="133" y="0"/>
                  </a:lnTo>
                  <a:lnTo>
                    <a:pt x="137" y="0"/>
                  </a:lnTo>
                  <a:lnTo>
                    <a:pt x="141" y="0"/>
                  </a:lnTo>
                  <a:lnTo>
                    <a:pt x="145" y="0"/>
                  </a:lnTo>
                  <a:lnTo>
                    <a:pt x="149" y="0"/>
                  </a:lnTo>
                  <a:lnTo>
                    <a:pt x="152" y="0"/>
                  </a:lnTo>
                  <a:lnTo>
                    <a:pt x="156" y="0"/>
                  </a:lnTo>
                  <a:lnTo>
                    <a:pt x="160" y="0"/>
                  </a:lnTo>
                  <a:lnTo>
                    <a:pt x="164" y="0"/>
                  </a:lnTo>
                  <a:lnTo>
                    <a:pt x="168" y="0"/>
                  </a:lnTo>
                  <a:lnTo>
                    <a:pt x="172" y="0"/>
                  </a:lnTo>
                  <a:lnTo>
                    <a:pt x="176" y="0"/>
                  </a:lnTo>
                  <a:lnTo>
                    <a:pt x="180" y="0"/>
                  </a:lnTo>
                  <a:lnTo>
                    <a:pt x="184" y="0"/>
                  </a:lnTo>
                  <a:lnTo>
                    <a:pt x="188" y="0"/>
                  </a:lnTo>
                  <a:lnTo>
                    <a:pt x="192" y="0"/>
                  </a:lnTo>
                  <a:lnTo>
                    <a:pt x="196" y="0"/>
                  </a:lnTo>
                  <a:lnTo>
                    <a:pt x="199" y="0"/>
                  </a:lnTo>
                  <a:lnTo>
                    <a:pt x="203" y="0"/>
                  </a:lnTo>
                  <a:lnTo>
                    <a:pt x="207" y="0"/>
                  </a:lnTo>
                  <a:lnTo>
                    <a:pt x="211" y="0"/>
                  </a:lnTo>
                  <a:lnTo>
                    <a:pt x="215" y="0"/>
                  </a:lnTo>
                  <a:lnTo>
                    <a:pt x="219" y="0"/>
                  </a:lnTo>
                  <a:lnTo>
                    <a:pt x="223" y="0"/>
                  </a:lnTo>
                  <a:lnTo>
                    <a:pt x="227" y="0"/>
                  </a:lnTo>
                  <a:lnTo>
                    <a:pt x="231" y="0"/>
                  </a:lnTo>
                  <a:lnTo>
                    <a:pt x="235" y="0"/>
                  </a:lnTo>
                  <a:lnTo>
                    <a:pt x="239" y="0"/>
                  </a:lnTo>
                  <a:lnTo>
                    <a:pt x="242" y="0"/>
                  </a:lnTo>
                  <a:lnTo>
                    <a:pt x="246" y="0"/>
                  </a:lnTo>
                  <a:lnTo>
                    <a:pt x="250" y="0"/>
                  </a:lnTo>
                  <a:lnTo>
                    <a:pt x="254" y="0"/>
                  </a:lnTo>
                  <a:lnTo>
                    <a:pt x="258" y="0"/>
                  </a:lnTo>
                  <a:lnTo>
                    <a:pt x="262" y="0"/>
                  </a:lnTo>
                  <a:lnTo>
                    <a:pt x="266" y="0"/>
                  </a:lnTo>
                  <a:lnTo>
                    <a:pt x="270" y="0"/>
                  </a:lnTo>
                  <a:lnTo>
                    <a:pt x="274" y="0"/>
                  </a:lnTo>
                  <a:lnTo>
                    <a:pt x="278" y="0"/>
                  </a:lnTo>
                  <a:lnTo>
                    <a:pt x="282" y="0"/>
                  </a:lnTo>
                  <a:lnTo>
                    <a:pt x="286" y="0"/>
                  </a:lnTo>
                  <a:lnTo>
                    <a:pt x="289" y="0"/>
                  </a:lnTo>
                  <a:lnTo>
                    <a:pt x="293" y="0"/>
                  </a:lnTo>
                  <a:lnTo>
                    <a:pt x="297" y="0"/>
                  </a:lnTo>
                  <a:lnTo>
                    <a:pt x="301" y="0"/>
                  </a:lnTo>
                  <a:lnTo>
                    <a:pt x="305" y="0"/>
                  </a:lnTo>
                  <a:lnTo>
                    <a:pt x="309" y="0"/>
                  </a:lnTo>
                  <a:lnTo>
                    <a:pt x="313" y="0"/>
                  </a:lnTo>
                  <a:lnTo>
                    <a:pt x="317" y="0"/>
                  </a:lnTo>
                  <a:lnTo>
                    <a:pt x="321" y="0"/>
                  </a:lnTo>
                  <a:lnTo>
                    <a:pt x="325" y="0"/>
                  </a:lnTo>
                  <a:lnTo>
                    <a:pt x="329" y="0"/>
                  </a:lnTo>
                  <a:lnTo>
                    <a:pt x="332" y="0"/>
                  </a:lnTo>
                  <a:lnTo>
                    <a:pt x="336" y="0"/>
                  </a:lnTo>
                  <a:lnTo>
                    <a:pt x="340" y="0"/>
                  </a:lnTo>
                  <a:lnTo>
                    <a:pt x="344" y="0"/>
                  </a:lnTo>
                  <a:lnTo>
                    <a:pt x="348" y="0"/>
                  </a:lnTo>
                  <a:lnTo>
                    <a:pt x="352" y="0"/>
                  </a:lnTo>
                  <a:lnTo>
                    <a:pt x="356" y="0"/>
                  </a:lnTo>
                  <a:lnTo>
                    <a:pt x="360" y="0"/>
                  </a:lnTo>
                  <a:lnTo>
                    <a:pt x="364" y="0"/>
                  </a:lnTo>
                  <a:lnTo>
                    <a:pt x="368" y="0"/>
                  </a:lnTo>
                  <a:lnTo>
                    <a:pt x="372" y="0"/>
                  </a:lnTo>
                  <a:lnTo>
                    <a:pt x="375" y="0"/>
                  </a:lnTo>
                  <a:lnTo>
                    <a:pt x="379" y="0"/>
                  </a:lnTo>
                  <a:lnTo>
                    <a:pt x="383" y="0"/>
                  </a:lnTo>
                  <a:lnTo>
                    <a:pt x="387" y="0"/>
                  </a:lnTo>
                  <a:lnTo>
                    <a:pt x="391" y="0"/>
                  </a:lnTo>
                  <a:lnTo>
                    <a:pt x="395" y="0"/>
                  </a:lnTo>
                  <a:lnTo>
                    <a:pt x="399" y="0"/>
                  </a:lnTo>
                  <a:lnTo>
                    <a:pt x="403" y="0"/>
                  </a:lnTo>
                  <a:lnTo>
                    <a:pt x="407" y="0"/>
                  </a:lnTo>
                  <a:lnTo>
                    <a:pt x="411" y="0"/>
                  </a:lnTo>
                  <a:lnTo>
                    <a:pt x="415" y="0"/>
                  </a:lnTo>
                  <a:lnTo>
                    <a:pt x="419" y="0"/>
                  </a:lnTo>
                  <a:lnTo>
                    <a:pt x="422" y="0"/>
                  </a:lnTo>
                  <a:lnTo>
                    <a:pt x="426" y="0"/>
                  </a:lnTo>
                  <a:lnTo>
                    <a:pt x="430" y="0"/>
                  </a:lnTo>
                  <a:lnTo>
                    <a:pt x="434" y="0"/>
                  </a:lnTo>
                  <a:lnTo>
                    <a:pt x="438" y="0"/>
                  </a:lnTo>
                  <a:lnTo>
                    <a:pt x="442" y="0"/>
                  </a:lnTo>
                  <a:lnTo>
                    <a:pt x="446" y="0"/>
                  </a:lnTo>
                  <a:lnTo>
                    <a:pt x="450" y="0"/>
                  </a:lnTo>
                  <a:lnTo>
                    <a:pt x="454" y="0"/>
                  </a:lnTo>
                  <a:lnTo>
                    <a:pt x="458" y="0"/>
                  </a:lnTo>
                  <a:lnTo>
                    <a:pt x="462" y="0"/>
                  </a:lnTo>
                  <a:lnTo>
                    <a:pt x="465" y="0"/>
                  </a:lnTo>
                  <a:lnTo>
                    <a:pt x="469" y="0"/>
                  </a:lnTo>
                  <a:lnTo>
                    <a:pt x="473" y="0"/>
                  </a:lnTo>
                  <a:lnTo>
                    <a:pt x="477" y="0"/>
                  </a:lnTo>
                  <a:lnTo>
                    <a:pt x="481" y="0"/>
                  </a:lnTo>
                  <a:lnTo>
                    <a:pt x="485" y="0"/>
                  </a:lnTo>
                  <a:lnTo>
                    <a:pt x="489" y="0"/>
                  </a:lnTo>
                  <a:lnTo>
                    <a:pt x="493" y="0"/>
                  </a:lnTo>
                  <a:lnTo>
                    <a:pt x="497" y="0"/>
                  </a:lnTo>
                </a:path>
              </a:pathLst>
            </a:custGeom>
            <a:noFill/>
            <a:ln w="0">
              <a:solidFill>
                <a:srgbClr val="0000FF"/>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6537" name="Freeform 345"/>
            <p:cNvSpPr>
              <a:spLocks/>
            </p:cNvSpPr>
            <p:nvPr/>
          </p:nvSpPr>
          <p:spPr bwMode="auto">
            <a:xfrm>
              <a:off x="7383728" y="3316284"/>
              <a:ext cx="492369" cy="1466"/>
            </a:xfrm>
            <a:custGeom>
              <a:avLst/>
              <a:gdLst/>
              <a:ahLst/>
              <a:cxnLst>
                <a:cxn ang="0">
                  <a:pos x="4" y="0"/>
                </a:cxn>
                <a:cxn ang="0">
                  <a:pos x="12" y="0"/>
                </a:cxn>
                <a:cxn ang="0">
                  <a:pos x="19" y="0"/>
                </a:cxn>
                <a:cxn ang="0">
                  <a:pos x="27" y="0"/>
                </a:cxn>
                <a:cxn ang="0">
                  <a:pos x="35" y="0"/>
                </a:cxn>
                <a:cxn ang="0">
                  <a:pos x="43" y="0"/>
                </a:cxn>
                <a:cxn ang="0">
                  <a:pos x="51" y="0"/>
                </a:cxn>
                <a:cxn ang="0">
                  <a:pos x="58" y="0"/>
                </a:cxn>
                <a:cxn ang="0">
                  <a:pos x="66" y="0"/>
                </a:cxn>
                <a:cxn ang="0">
                  <a:pos x="74" y="0"/>
                </a:cxn>
                <a:cxn ang="0">
                  <a:pos x="82" y="0"/>
                </a:cxn>
                <a:cxn ang="0">
                  <a:pos x="90" y="0"/>
                </a:cxn>
                <a:cxn ang="0">
                  <a:pos x="98" y="0"/>
                </a:cxn>
                <a:cxn ang="0">
                  <a:pos x="105" y="0"/>
                </a:cxn>
                <a:cxn ang="0">
                  <a:pos x="113" y="0"/>
                </a:cxn>
                <a:cxn ang="0">
                  <a:pos x="121" y="0"/>
                </a:cxn>
                <a:cxn ang="0">
                  <a:pos x="129" y="0"/>
                </a:cxn>
                <a:cxn ang="0">
                  <a:pos x="137" y="0"/>
                </a:cxn>
                <a:cxn ang="0">
                  <a:pos x="145" y="0"/>
                </a:cxn>
                <a:cxn ang="0">
                  <a:pos x="152" y="0"/>
                </a:cxn>
                <a:cxn ang="0">
                  <a:pos x="160" y="0"/>
                </a:cxn>
                <a:cxn ang="0">
                  <a:pos x="168" y="0"/>
                </a:cxn>
                <a:cxn ang="0">
                  <a:pos x="176" y="0"/>
                </a:cxn>
                <a:cxn ang="0">
                  <a:pos x="184" y="0"/>
                </a:cxn>
                <a:cxn ang="0">
                  <a:pos x="191" y="0"/>
                </a:cxn>
                <a:cxn ang="0">
                  <a:pos x="199" y="0"/>
                </a:cxn>
                <a:cxn ang="0">
                  <a:pos x="207" y="0"/>
                </a:cxn>
                <a:cxn ang="0">
                  <a:pos x="215" y="0"/>
                </a:cxn>
                <a:cxn ang="0">
                  <a:pos x="223" y="0"/>
                </a:cxn>
                <a:cxn ang="0">
                  <a:pos x="231" y="0"/>
                </a:cxn>
                <a:cxn ang="0">
                  <a:pos x="238" y="0"/>
                </a:cxn>
                <a:cxn ang="0">
                  <a:pos x="246" y="0"/>
                </a:cxn>
                <a:cxn ang="0">
                  <a:pos x="254" y="0"/>
                </a:cxn>
                <a:cxn ang="0">
                  <a:pos x="262" y="0"/>
                </a:cxn>
                <a:cxn ang="0">
                  <a:pos x="270" y="0"/>
                </a:cxn>
                <a:cxn ang="0">
                  <a:pos x="278" y="0"/>
                </a:cxn>
                <a:cxn ang="0">
                  <a:pos x="285" y="0"/>
                </a:cxn>
                <a:cxn ang="0">
                  <a:pos x="293" y="0"/>
                </a:cxn>
                <a:cxn ang="0">
                  <a:pos x="301" y="0"/>
                </a:cxn>
                <a:cxn ang="0">
                  <a:pos x="309" y="0"/>
                </a:cxn>
                <a:cxn ang="0">
                  <a:pos x="317" y="0"/>
                </a:cxn>
                <a:cxn ang="0">
                  <a:pos x="325" y="0"/>
                </a:cxn>
                <a:cxn ang="0">
                  <a:pos x="332" y="0"/>
                </a:cxn>
              </a:cxnLst>
              <a:rect l="0" t="0" r="r" b="b"/>
              <a:pathLst>
                <a:path w="336">
                  <a:moveTo>
                    <a:pt x="0" y="0"/>
                  </a:moveTo>
                  <a:lnTo>
                    <a:pt x="4" y="0"/>
                  </a:lnTo>
                  <a:lnTo>
                    <a:pt x="8" y="0"/>
                  </a:lnTo>
                  <a:lnTo>
                    <a:pt x="12" y="0"/>
                  </a:lnTo>
                  <a:lnTo>
                    <a:pt x="15" y="0"/>
                  </a:lnTo>
                  <a:lnTo>
                    <a:pt x="19" y="0"/>
                  </a:lnTo>
                  <a:lnTo>
                    <a:pt x="23" y="0"/>
                  </a:lnTo>
                  <a:lnTo>
                    <a:pt x="27" y="0"/>
                  </a:lnTo>
                  <a:lnTo>
                    <a:pt x="31" y="0"/>
                  </a:lnTo>
                  <a:lnTo>
                    <a:pt x="35" y="0"/>
                  </a:lnTo>
                  <a:lnTo>
                    <a:pt x="39" y="0"/>
                  </a:lnTo>
                  <a:lnTo>
                    <a:pt x="43" y="0"/>
                  </a:lnTo>
                  <a:lnTo>
                    <a:pt x="47" y="0"/>
                  </a:lnTo>
                  <a:lnTo>
                    <a:pt x="51" y="0"/>
                  </a:lnTo>
                  <a:lnTo>
                    <a:pt x="55" y="0"/>
                  </a:lnTo>
                  <a:lnTo>
                    <a:pt x="58" y="0"/>
                  </a:lnTo>
                  <a:lnTo>
                    <a:pt x="62" y="0"/>
                  </a:lnTo>
                  <a:lnTo>
                    <a:pt x="66" y="0"/>
                  </a:lnTo>
                  <a:lnTo>
                    <a:pt x="70" y="0"/>
                  </a:lnTo>
                  <a:lnTo>
                    <a:pt x="74" y="0"/>
                  </a:lnTo>
                  <a:lnTo>
                    <a:pt x="78" y="0"/>
                  </a:lnTo>
                  <a:lnTo>
                    <a:pt x="82" y="0"/>
                  </a:lnTo>
                  <a:lnTo>
                    <a:pt x="86" y="0"/>
                  </a:lnTo>
                  <a:lnTo>
                    <a:pt x="90" y="0"/>
                  </a:lnTo>
                  <a:lnTo>
                    <a:pt x="94" y="0"/>
                  </a:lnTo>
                  <a:lnTo>
                    <a:pt x="98" y="0"/>
                  </a:lnTo>
                  <a:lnTo>
                    <a:pt x="102" y="0"/>
                  </a:lnTo>
                  <a:lnTo>
                    <a:pt x="105" y="0"/>
                  </a:lnTo>
                  <a:lnTo>
                    <a:pt x="109" y="0"/>
                  </a:lnTo>
                  <a:lnTo>
                    <a:pt x="113" y="0"/>
                  </a:lnTo>
                  <a:lnTo>
                    <a:pt x="117" y="0"/>
                  </a:lnTo>
                  <a:lnTo>
                    <a:pt x="121" y="0"/>
                  </a:lnTo>
                  <a:lnTo>
                    <a:pt x="125" y="0"/>
                  </a:lnTo>
                  <a:lnTo>
                    <a:pt x="129" y="0"/>
                  </a:lnTo>
                  <a:lnTo>
                    <a:pt x="133" y="0"/>
                  </a:lnTo>
                  <a:lnTo>
                    <a:pt x="137" y="0"/>
                  </a:lnTo>
                  <a:lnTo>
                    <a:pt x="141" y="0"/>
                  </a:lnTo>
                  <a:lnTo>
                    <a:pt x="145" y="0"/>
                  </a:lnTo>
                  <a:lnTo>
                    <a:pt x="148" y="0"/>
                  </a:lnTo>
                  <a:lnTo>
                    <a:pt x="152" y="0"/>
                  </a:lnTo>
                  <a:lnTo>
                    <a:pt x="156" y="0"/>
                  </a:lnTo>
                  <a:lnTo>
                    <a:pt x="160" y="0"/>
                  </a:lnTo>
                  <a:lnTo>
                    <a:pt x="164" y="0"/>
                  </a:lnTo>
                  <a:lnTo>
                    <a:pt x="168" y="0"/>
                  </a:lnTo>
                  <a:lnTo>
                    <a:pt x="172" y="0"/>
                  </a:lnTo>
                  <a:lnTo>
                    <a:pt x="176" y="0"/>
                  </a:lnTo>
                  <a:lnTo>
                    <a:pt x="180" y="0"/>
                  </a:lnTo>
                  <a:lnTo>
                    <a:pt x="184" y="0"/>
                  </a:lnTo>
                  <a:lnTo>
                    <a:pt x="188" y="0"/>
                  </a:lnTo>
                  <a:lnTo>
                    <a:pt x="191" y="0"/>
                  </a:lnTo>
                  <a:lnTo>
                    <a:pt x="195" y="0"/>
                  </a:lnTo>
                  <a:lnTo>
                    <a:pt x="199" y="0"/>
                  </a:lnTo>
                  <a:lnTo>
                    <a:pt x="203" y="0"/>
                  </a:lnTo>
                  <a:lnTo>
                    <a:pt x="207" y="0"/>
                  </a:lnTo>
                  <a:lnTo>
                    <a:pt x="211" y="0"/>
                  </a:lnTo>
                  <a:lnTo>
                    <a:pt x="215" y="0"/>
                  </a:lnTo>
                  <a:lnTo>
                    <a:pt x="219" y="0"/>
                  </a:lnTo>
                  <a:lnTo>
                    <a:pt x="223" y="0"/>
                  </a:lnTo>
                  <a:lnTo>
                    <a:pt x="227" y="0"/>
                  </a:lnTo>
                  <a:lnTo>
                    <a:pt x="231" y="0"/>
                  </a:lnTo>
                  <a:lnTo>
                    <a:pt x="235" y="0"/>
                  </a:lnTo>
                  <a:lnTo>
                    <a:pt x="238" y="0"/>
                  </a:lnTo>
                  <a:lnTo>
                    <a:pt x="242" y="0"/>
                  </a:lnTo>
                  <a:lnTo>
                    <a:pt x="246" y="0"/>
                  </a:lnTo>
                  <a:lnTo>
                    <a:pt x="250" y="0"/>
                  </a:lnTo>
                  <a:lnTo>
                    <a:pt x="254" y="0"/>
                  </a:lnTo>
                  <a:lnTo>
                    <a:pt x="258" y="0"/>
                  </a:lnTo>
                  <a:lnTo>
                    <a:pt x="262" y="0"/>
                  </a:lnTo>
                  <a:lnTo>
                    <a:pt x="266" y="0"/>
                  </a:lnTo>
                  <a:lnTo>
                    <a:pt x="270" y="0"/>
                  </a:lnTo>
                  <a:lnTo>
                    <a:pt x="274" y="0"/>
                  </a:lnTo>
                  <a:lnTo>
                    <a:pt x="278" y="0"/>
                  </a:lnTo>
                  <a:lnTo>
                    <a:pt x="281" y="0"/>
                  </a:lnTo>
                  <a:lnTo>
                    <a:pt x="285" y="0"/>
                  </a:lnTo>
                  <a:lnTo>
                    <a:pt x="289" y="0"/>
                  </a:lnTo>
                  <a:lnTo>
                    <a:pt x="293" y="0"/>
                  </a:lnTo>
                  <a:lnTo>
                    <a:pt x="297" y="0"/>
                  </a:lnTo>
                  <a:lnTo>
                    <a:pt x="301" y="0"/>
                  </a:lnTo>
                  <a:lnTo>
                    <a:pt x="305" y="0"/>
                  </a:lnTo>
                  <a:lnTo>
                    <a:pt x="309" y="0"/>
                  </a:lnTo>
                  <a:lnTo>
                    <a:pt x="313" y="0"/>
                  </a:lnTo>
                  <a:lnTo>
                    <a:pt x="317" y="0"/>
                  </a:lnTo>
                  <a:lnTo>
                    <a:pt x="321" y="0"/>
                  </a:lnTo>
                  <a:lnTo>
                    <a:pt x="325" y="0"/>
                  </a:lnTo>
                  <a:lnTo>
                    <a:pt x="328" y="0"/>
                  </a:lnTo>
                  <a:lnTo>
                    <a:pt x="332" y="0"/>
                  </a:lnTo>
                  <a:lnTo>
                    <a:pt x="336" y="0"/>
                  </a:lnTo>
                </a:path>
              </a:pathLst>
            </a:custGeom>
            <a:noFill/>
            <a:ln w="0">
              <a:solidFill>
                <a:srgbClr val="0000FF"/>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6538" name="Freeform 346"/>
            <p:cNvSpPr>
              <a:spLocks/>
            </p:cNvSpPr>
            <p:nvPr/>
          </p:nvSpPr>
          <p:spPr bwMode="auto">
            <a:xfrm>
              <a:off x="4470542" y="3310430"/>
              <a:ext cx="671146" cy="17585"/>
            </a:xfrm>
            <a:custGeom>
              <a:avLst/>
              <a:gdLst/>
              <a:ahLst/>
              <a:cxnLst>
                <a:cxn ang="0">
                  <a:pos x="4" y="4"/>
                </a:cxn>
                <a:cxn ang="0">
                  <a:pos x="16" y="4"/>
                </a:cxn>
                <a:cxn ang="0">
                  <a:pos x="24" y="8"/>
                </a:cxn>
                <a:cxn ang="0">
                  <a:pos x="35" y="4"/>
                </a:cxn>
                <a:cxn ang="0">
                  <a:pos x="47" y="4"/>
                </a:cxn>
                <a:cxn ang="0">
                  <a:pos x="59" y="4"/>
                </a:cxn>
                <a:cxn ang="0">
                  <a:pos x="71" y="4"/>
                </a:cxn>
                <a:cxn ang="0">
                  <a:pos x="82" y="4"/>
                </a:cxn>
                <a:cxn ang="0">
                  <a:pos x="94" y="4"/>
                </a:cxn>
                <a:cxn ang="0">
                  <a:pos x="98" y="4"/>
                </a:cxn>
                <a:cxn ang="0">
                  <a:pos x="110" y="4"/>
                </a:cxn>
                <a:cxn ang="0">
                  <a:pos x="122" y="4"/>
                </a:cxn>
                <a:cxn ang="0">
                  <a:pos x="133" y="4"/>
                </a:cxn>
                <a:cxn ang="0">
                  <a:pos x="145" y="0"/>
                </a:cxn>
                <a:cxn ang="0">
                  <a:pos x="157" y="4"/>
                </a:cxn>
                <a:cxn ang="0">
                  <a:pos x="172" y="8"/>
                </a:cxn>
                <a:cxn ang="0">
                  <a:pos x="180" y="4"/>
                </a:cxn>
                <a:cxn ang="0">
                  <a:pos x="192" y="4"/>
                </a:cxn>
                <a:cxn ang="0">
                  <a:pos x="204" y="4"/>
                </a:cxn>
                <a:cxn ang="0">
                  <a:pos x="215" y="4"/>
                </a:cxn>
                <a:cxn ang="0">
                  <a:pos x="227" y="4"/>
                </a:cxn>
                <a:cxn ang="0">
                  <a:pos x="239" y="4"/>
                </a:cxn>
                <a:cxn ang="0">
                  <a:pos x="247" y="4"/>
                </a:cxn>
                <a:cxn ang="0">
                  <a:pos x="258" y="4"/>
                </a:cxn>
                <a:cxn ang="0">
                  <a:pos x="270" y="4"/>
                </a:cxn>
                <a:cxn ang="0">
                  <a:pos x="282" y="4"/>
                </a:cxn>
                <a:cxn ang="0">
                  <a:pos x="298" y="4"/>
                </a:cxn>
                <a:cxn ang="0">
                  <a:pos x="302" y="4"/>
                </a:cxn>
                <a:cxn ang="0">
                  <a:pos x="313" y="8"/>
                </a:cxn>
                <a:cxn ang="0">
                  <a:pos x="317" y="4"/>
                </a:cxn>
                <a:cxn ang="0">
                  <a:pos x="329" y="4"/>
                </a:cxn>
                <a:cxn ang="0">
                  <a:pos x="341" y="4"/>
                </a:cxn>
                <a:cxn ang="0">
                  <a:pos x="352" y="4"/>
                </a:cxn>
                <a:cxn ang="0">
                  <a:pos x="364" y="0"/>
                </a:cxn>
                <a:cxn ang="0">
                  <a:pos x="376" y="4"/>
                </a:cxn>
                <a:cxn ang="0">
                  <a:pos x="388" y="12"/>
                </a:cxn>
                <a:cxn ang="0">
                  <a:pos x="395" y="4"/>
                </a:cxn>
                <a:cxn ang="0">
                  <a:pos x="407" y="4"/>
                </a:cxn>
                <a:cxn ang="0">
                  <a:pos x="419" y="4"/>
                </a:cxn>
                <a:cxn ang="0">
                  <a:pos x="431" y="4"/>
                </a:cxn>
                <a:cxn ang="0">
                  <a:pos x="438" y="4"/>
                </a:cxn>
                <a:cxn ang="0">
                  <a:pos x="450" y="4"/>
                </a:cxn>
              </a:cxnLst>
              <a:rect l="0" t="0" r="r" b="b"/>
              <a:pathLst>
                <a:path w="458" h="12">
                  <a:moveTo>
                    <a:pt x="0" y="4"/>
                  </a:moveTo>
                  <a:lnTo>
                    <a:pt x="0" y="0"/>
                  </a:lnTo>
                  <a:lnTo>
                    <a:pt x="4" y="4"/>
                  </a:lnTo>
                  <a:lnTo>
                    <a:pt x="8" y="4"/>
                  </a:lnTo>
                  <a:lnTo>
                    <a:pt x="12" y="4"/>
                  </a:lnTo>
                  <a:lnTo>
                    <a:pt x="16" y="4"/>
                  </a:lnTo>
                  <a:lnTo>
                    <a:pt x="20" y="4"/>
                  </a:lnTo>
                  <a:lnTo>
                    <a:pt x="24" y="12"/>
                  </a:lnTo>
                  <a:lnTo>
                    <a:pt x="24" y="8"/>
                  </a:lnTo>
                  <a:lnTo>
                    <a:pt x="28" y="4"/>
                  </a:lnTo>
                  <a:lnTo>
                    <a:pt x="32" y="4"/>
                  </a:lnTo>
                  <a:lnTo>
                    <a:pt x="35" y="4"/>
                  </a:lnTo>
                  <a:lnTo>
                    <a:pt x="39" y="4"/>
                  </a:lnTo>
                  <a:lnTo>
                    <a:pt x="43" y="4"/>
                  </a:lnTo>
                  <a:lnTo>
                    <a:pt x="47" y="4"/>
                  </a:lnTo>
                  <a:lnTo>
                    <a:pt x="51" y="4"/>
                  </a:lnTo>
                  <a:lnTo>
                    <a:pt x="55" y="4"/>
                  </a:lnTo>
                  <a:lnTo>
                    <a:pt x="59" y="4"/>
                  </a:lnTo>
                  <a:lnTo>
                    <a:pt x="63" y="4"/>
                  </a:lnTo>
                  <a:lnTo>
                    <a:pt x="67" y="4"/>
                  </a:lnTo>
                  <a:lnTo>
                    <a:pt x="71" y="4"/>
                  </a:lnTo>
                  <a:lnTo>
                    <a:pt x="75" y="4"/>
                  </a:lnTo>
                  <a:lnTo>
                    <a:pt x="78" y="4"/>
                  </a:lnTo>
                  <a:lnTo>
                    <a:pt x="82" y="4"/>
                  </a:lnTo>
                  <a:lnTo>
                    <a:pt x="86" y="4"/>
                  </a:lnTo>
                  <a:lnTo>
                    <a:pt x="90" y="4"/>
                  </a:lnTo>
                  <a:lnTo>
                    <a:pt x="94" y="4"/>
                  </a:lnTo>
                  <a:lnTo>
                    <a:pt x="94" y="12"/>
                  </a:lnTo>
                  <a:lnTo>
                    <a:pt x="102" y="4"/>
                  </a:lnTo>
                  <a:lnTo>
                    <a:pt x="98" y="4"/>
                  </a:lnTo>
                  <a:lnTo>
                    <a:pt x="102" y="4"/>
                  </a:lnTo>
                  <a:lnTo>
                    <a:pt x="106" y="4"/>
                  </a:lnTo>
                  <a:lnTo>
                    <a:pt x="110" y="4"/>
                  </a:lnTo>
                  <a:lnTo>
                    <a:pt x="114" y="4"/>
                  </a:lnTo>
                  <a:lnTo>
                    <a:pt x="118" y="4"/>
                  </a:lnTo>
                  <a:lnTo>
                    <a:pt x="122" y="4"/>
                  </a:lnTo>
                  <a:lnTo>
                    <a:pt x="125" y="4"/>
                  </a:lnTo>
                  <a:lnTo>
                    <a:pt x="129" y="4"/>
                  </a:lnTo>
                  <a:lnTo>
                    <a:pt x="133" y="4"/>
                  </a:lnTo>
                  <a:lnTo>
                    <a:pt x="137" y="4"/>
                  </a:lnTo>
                  <a:lnTo>
                    <a:pt x="141" y="4"/>
                  </a:lnTo>
                  <a:lnTo>
                    <a:pt x="145" y="0"/>
                  </a:lnTo>
                  <a:lnTo>
                    <a:pt x="149" y="4"/>
                  </a:lnTo>
                  <a:lnTo>
                    <a:pt x="153" y="4"/>
                  </a:lnTo>
                  <a:lnTo>
                    <a:pt x="157" y="4"/>
                  </a:lnTo>
                  <a:lnTo>
                    <a:pt x="161" y="4"/>
                  </a:lnTo>
                  <a:lnTo>
                    <a:pt x="165" y="4"/>
                  </a:lnTo>
                  <a:lnTo>
                    <a:pt x="172" y="8"/>
                  </a:lnTo>
                  <a:lnTo>
                    <a:pt x="172" y="4"/>
                  </a:lnTo>
                  <a:lnTo>
                    <a:pt x="176" y="4"/>
                  </a:lnTo>
                  <a:lnTo>
                    <a:pt x="180" y="4"/>
                  </a:lnTo>
                  <a:lnTo>
                    <a:pt x="184" y="4"/>
                  </a:lnTo>
                  <a:lnTo>
                    <a:pt x="188" y="4"/>
                  </a:lnTo>
                  <a:lnTo>
                    <a:pt x="192" y="4"/>
                  </a:lnTo>
                  <a:lnTo>
                    <a:pt x="196" y="4"/>
                  </a:lnTo>
                  <a:lnTo>
                    <a:pt x="200" y="4"/>
                  </a:lnTo>
                  <a:lnTo>
                    <a:pt x="204" y="4"/>
                  </a:lnTo>
                  <a:lnTo>
                    <a:pt x="208" y="4"/>
                  </a:lnTo>
                  <a:lnTo>
                    <a:pt x="212" y="4"/>
                  </a:lnTo>
                  <a:lnTo>
                    <a:pt x="215" y="4"/>
                  </a:lnTo>
                  <a:lnTo>
                    <a:pt x="219" y="4"/>
                  </a:lnTo>
                  <a:lnTo>
                    <a:pt x="223" y="4"/>
                  </a:lnTo>
                  <a:lnTo>
                    <a:pt x="227" y="4"/>
                  </a:lnTo>
                  <a:lnTo>
                    <a:pt x="231" y="4"/>
                  </a:lnTo>
                  <a:lnTo>
                    <a:pt x="235" y="4"/>
                  </a:lnTo>
                  <a:lnTo>
                    <a:pt x="239" y="4"/>
                  </a:lnTo>
                  <a:lnTo>
                    <a:pt x="239" y="12"/>
                  </a:lnTo>
                  <a:lnTo>
                    <a:pt x="243" y="8"/>
                  </a:lnTo>
                  <a:lnTo>
                    <a:pt x="247" y="4"/>
                  </a:lnTo>
                  <a:lnTo>
                    <a:pt x="251" y="4"/>
                  </a:lnTo>
                  <a:lnTo>
                    <a:pt x="255" y="4"/>
                  </a:lnTo>
                  <a:lnTo>
                    <a:pt x="258" y="4"/>
                  </a:lnTo>
                  <a:lnTo>
                    <a:pt x="262" y="4"/>
                  </a:lnTo>
                  <a:lnTo>
                    <a:pt x="266" y="4"/>
                  </a:lnTo>
                  <a:lnTo>
                    <a:pt x="270" y="4"/>
                  </a:lnTo>
                  <a:lnTo>
                    <a:pt x="274" y="4"/>
                  </a:lnTo>
                  <a:lnTo>
                    <a:pt x="278" y="4"/>
                  </a:lnTo>
                  <a:lnTo>
                    <a:pt x="282" y="4"/>
                  </a:lnTo>
                  <a:lnTo>
                    <a:pt x="286" y="4"/>
                  </a:lnTo>
                  <a:lnTo>
                    <a:pt x="290" y="4"/>
                  </a:lnTo>
                  <a:lnTo>
                    <a:pt x="298" y="4"/>
                  </a:lnTo>
                  <a:lnTo>
                    <a:pt x="294" y="4"/>
                  </a:lnTo>
                  <a:lnTo>
                    <a:pt x="298" y="4"/>
                  </a:lnTo>
                  <a:lnTo>
                    <a:pt x="302" y="4"/>
                  </a:lnTo>
                  <a:lnTo>
                    <a:pt x="305" y="4"/>
                  </a:lnTo>
                  <a:lnTo>
                    <a:pt x="309" y="4"/>
                  </a:lnTo>
                  <a:lnTo>
                    <a:pt x="313" y="8"/>
                  </a:lnTo>
                  <a:lnTo>
                    <a:pt x="313" y="12"/>
                  </a:lnTo>
                  <a:lnTo>
                    <a:pt x="313" y="8"/>
                  </a:lnTo>
                  <a:lnTo>
                    <a:pt x="317" y="4"/>
                  </a:lnTo>
                  <a:lnTo>
                    <a:pt x="321" y="4"/>
                  </a:lnTo>
                  <a:lnTo>
                    <a:pt x="325" y="4"/>
                  </a:lnTo>
                  <a:lnTo>
                    <a:pt x="329" y="4"/>
                  </a:lnTo>
                  <a:lnTo>
                    <a:pt x="333" y="4"/>
                  </a:lnTo>
                  <a:lnTo>
                    <a:pt x="337" y="4"/>
                  </a:lnTo>
                  <a:lnTo>
                    <a:pt x="341" y="4"/>
                  </a:lnTo>
                  <a:lnTo>
                    <a:pt x="345" y="4"/>
                  </a:lnTo>
                  <a:lnTo>
                    <a:pt x="348" y="4"/>
                  </a:lnTo>
                  <a:lnTo>
                    <a:pt x="352" y="4"/>
                  </a:lnTo>
                  <a:lnTo>
                    <a:pt x="356" y="4"/>
                  </a:lnTo>
                  <a:lnTo>
                    <a:pt x="360" y="4"/>
                  </a:lnTo>
                  <a:lnTo>
                    <a:pt x="364" y="0"/>
                  </a:lnTo>
                  <a:lnTo>
                    <a:pt x="368" y="4"/>
                  </a:lnTo>
                  <a:lnTo>
                    <a:pt x="372" y="4"/>
                  </a:lnTo>
                  <a:lnTo>
                    <a:pt x="376" y="4"/>
                  </a:lnTo>
                  <a:lnTo>
                    <a:pt x="380" y="4"/>
                  </a:lnTo>
                  <a:lnTo>
                    <a:pt x="384" y="4"/>
                  </a:lnTo>
                  <a:lnTo>
                    <a:pt x="388" y="12"/>
                  </a:lnTo>
                  <a:lnTo>
                    <a:pt x="388" y="8"/>
                  </a:lnTo>
                  <a:lnTo>
                    <a:pt x="391" y="4"/>
                  </a:lnTo>
                  <a:lnTo>
                    <a:pt x="395" y="4"/>
                  </a:lnTo>
                  <a:lnTo>
                    <a:pt x="399" y="4"/>
                  </a:lnTo>
                  <a:lnTo>
                    <a:pt x="403" y="4"/>
                  </a:lnTo>
                  <a:lnTo>
                    <a:pt x="407" y="4"/>
                  </a:lnTo>
                  <a:lnTo>
                    <a:pt x="411" y="4"/>
                  </a:lnTo>
                  <a:lnTo>
                    <a:pt x="415" y="4"/>
                  </a:lnTo>
                  <a:lnTo>
                    <a:pt x="419" y="4"/>
                  </a:lnTo>
                  <a:lnTo>
                    <a:pt x="423" y="4"/>
                  </a:lnTo>
                  <a:lnTo>
                    <a:pt x="427" y="4"/>
                  </a:lnTo>
                  <a:lnTo>
                    <a:pt x="431" y="4"/>
                  </a:lnTo>
                  <a:lnTo>
                    <a:pt x="435" y="4"/>
                  </a:lnTo>
                  <a:lnTo>
                    <a:pt x="442" y="4"/>
                  </a:lnTo>
                  <a:lnTo>
                    <a:pt x="438" y="4"/>
                  </a:lnTo>
                  <a:lnTo>
                    <a:pt x="442" y="4"/>
                  </a:lnTo>
                  <a:lnTo>
                    <a:pt x="446" y="4"/>
                  </a:lnTo>
                  <a:lnTo>
                    <a:pt x="450" y="4"/>
                  </a:lnTo>
                  <a:lnTo>
                    <a:pt x="454" y="4"/>
                  </a:lnTo>
                  <a:lnTo>
                    <a:pt x="458" y="4"/>
                  </a:lnTo>
                </a:path>
              </a:pathLst>
            </a:custGeom>
            <a:noFill/>
            <a:ln w="0">
              <a:solidFill>
                <a:srgbClr val="007F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6539" name="Freeform 347"/>
            <p:cNvSpPr>
              <a:spLocks/>
            </p:cNvSpPr>
            <p:nvPr/>
          </p:nvSpPr>
          <p:spPr bwMode="auto">
            <a:xfrm>
              <a:off x="5141689" y="3310430"/>
              <a:ext cx="671146" cy="17585"/>
            </a:xfrm>
            <a:custGeom>
              <a:avLst/>
              <a:gdLst/>
              <a:ahLst/>
              <a:cxnLst>
                <a:cxn ang="0">
                  <a:pos x="8" y="4"/>
                </a:cxn>
                <a:cxn ang="0">
                  <a:pos x="12" y="4"/>
                </a:cxn>
                <a:cxn ang="0">
                  <a:pos x="23" y="4"/>
                </a:cxn>
                <a:cxn ang="0">
                  <a:pos x="35" y="4"/>
                </a:cxn>
                <a:cxn ang="0">
                  <a:pos x="47" y="4"/>
                </a:cxn>
                <a:cxn ang="0">
                  <a:pos x="59" y="4"/>
                </a:cxn>
                <a:cxn ang="0">
                  <a:pos x="70" y="4"/>
                </a:cxn>
                <a:cxn ang="0">
                  <a:pos x="78" y="4"/>
                </a:cxn>
                <a:cxn ang="0">
                  <a:pos x="90" y="4"/>
                </a:cxn>
                <a:cxn ang="0">
                  <a:pos x="102" y="4"/>
                </a:cxn>
                <a:cxn ang="0">
                  <a:pos x="113" y="4"/>
                </a:cxn>
                <a:cxn ang="0">
                  <a:pos x="125" y="0"/>
                </a:cxn>
                <a:cxn ang="0">
                  <a:pos x="137" y="4"/>
                </a:cxn>
                <a:cxn ang="0">
                  <a:pos x="145" y="12"/>
                </a:cxn>
                <a:cxn ang="0">
                  <a:pos x="153" y="4"/>
                </a:cxn>
                <a:cxn ang="0">
                  <a:pos x="164" y="4"/>
                </a:cxn>
                <a:cxn ang="0">
                  <a:pos x="176" y="4"/>
                </a:cxn>
                <a:cxn ang="0">
                  <a:pos x="188" y="4"/>
                </a:cxn>
                <a:cxn ang="0">
                  <a:pos x="200" y="0"/>
                </a:cxn>
                <a:cxn ang="0">
                  <a:pos x="211" y="4"/>
                </a:cxn>
                <a:cxn ang="0">
                  <a:pos x="227" y="4"/>
                </a:cxn>
                <a:cxn ang="0">
                  <a:pos x="231" y="4"/>
                </a:cxn>
                <a:cxn ang="0">
                  <a:pos x="243" y="4"/>
                </a:cxn>
                <a:cxn ang="0">
                  <a:pos x="254" y="4"/>
                </a:cxn>
                <a:cxn ang="0">
                  <a:pos x="266" y="4"/>
                </a:cxn>
                <a:cxn ang="0">
                  <a:pos x="278" y="0"/>
                </a:cxn>
                <a:cxn ang="0">
                  <a:pos x="290" y="0"/>
                </a:cxn>
                <a:cxn ang="0">
                  <a:pos x="297" y="4"/>
                </a:cxn>
                <a:cxn ang="0">
                  <a:pos x="309" y="4"/>
                </a:cxn>
                <a:cxn ang="0">
                  <a:pos x="321" y="4"/>
                </a:cxn>
                <a:cxn ang="0">
                  <a:pos x="333" y="4"/>
                </a:cxn>
                <a:cxn ang="0">
                  <a:pos x="344" y="0"/>
                </a:cxn>
                <a:cxn ang="0">
                  <a:pos x="356" y="0"/>
                </a:cxn>
                <a:cxn ang="0">
                  <a:pos x="364" y="12"/>
                </a:cxn>
                <a:cxn ang="0">
                  <a:pos x="372" y="4"/>
                </a:cxn>
                <a:cxn ang="0">
                  <a:pos x="383" y="4"/>
                </a:cxn>
                <a:cxn ang="0">
                  <a:pos x="395" y="4"/>
                </a:cxn>
                <a:cxn ang="0">
                  <a:pos x="407" y="4"/>
                </a:cxn>
                <a:cxn ang="0">
                  <a:pos x="419" y="0"/>
                </a:cxn>
                <a:cxn ang="0">
                  <a:pos x="430" y="0"/>
                </a:cxn>
                <a:cxn ang="0">
                  <a:pos x="438" y="8"/>
                </a:cxn>
                <a:cxn ang="0">
                  <a:pos x="450" y="4"/>
                </a:cxn>
              </a:cxnLst>
              <a:rect l="0" t="0" r="r" b="b"/>
              <a:pathLst>
                <a:path w="458" h="12">
                  <a:moveTo>
                    <a:pt x="0" y="4"/>
                  </a:moveTo>
                  <a:lnTo>
                    <a:pt x="0" y="12"/>
                  </a:lnTo>
                  <a:lnTo>
                    <a:pt x="8" y="4"/>
                  </a:lnTo>
                  <a:lnTo>
                    <a:pt x="4" y="4"/>
                  </a:lnTo>
                  <a:lnTo>
                    <a:pt x="8" y="4"/>
                  </a:lnTo>
                  <a:lnTo>
                    <a:pt x="12" y="4"/>
                  </a:lnTo>
                  <a:lnTo>
                    <a:pt x="16" y="4"/>
                  </a:lnTo>
                  <a:lnTo>
                    <a:pt x="20" y="4"/>
                  </a:lnTo>
                  <a:lnTo>
                    <a:pt x="23" y="4"/>
                  </a:lnTo>
                  <a:lnTo>
                    <a:pt x="27" y="4"/>
                  </a:lnTo>
                  <a:lnTo>
                    <a:pt x="31" y="4"/>
                  </a:lnTo>
                  <a:lnTo>
                    <a:pt x="35" y="4"/>
                  </a:lnTo>
                  <a:lnTo>
                    <a:pt x="39" y="4"/>
                  </a:lnTo>
                  <a:lnTo>
                    <a:pt x="43" y="4"/>
                  </a:lnTo>
                  <a:lnTo>
                    <a:pt x="47" y="4"/>
                  </a:lnTo>
                  <a:lnTo>
                    <a:pt x="51" y="0"/>
                  </a:lnTo>
                  <a:lnTo>
                    <a:pt x="55" y="4"/>
                  </a:lnTo>
                  <a:lnTo>
                    <a:pt x="59" y="4"/>
                  </a:lnTo>
                  <a:lnTo>
                    <a:pt x="63" y="4"/>
                  </a:lnTo>
                  <a:lnTo>
                    <a:pt x="67" y="4"/>
                  </a:lnTo>
                  <a:lnTo>
                    <a:pt x="70" y="4"/>
                  </a:lnTo>
                  <a:lnTo>
                    <a:pt x="74" y="12"/>
                  </a:lnTo>
                  <a:lnTo>
                    <a:pt x="74" y="8"/>
                  </a:lnTo>
                  <a:lnTo>
                    <a:pt x="78" y="4"/>
                  </a:lnTo>
                  <a:lnTo>
                    <a:pt x="82" y="4"/>
                  </a:lnTo>
                  <a:lnTo>
                    <a:pt x="86" y="4"/>
                  </a:lnTo>
                  <a:lnTo>
                    <a:pt x="90" y="4"/>
                  </a:lnTo>
                  <a:lnTo>
                    <a:pt x="94" y="4"/>
                  </a:lnTo>
                  <a:lnTo>
                    <a:pt x="98" y="4"/>
                  </a:lnTo>
                  <a:lnTo>
                    <a:pt x="102" y="4"/>
                  </a:lnTo>
                  <a:lnTo>
                    <a:pt x="106" y="4"/>
                  </a:lnTo>
                  <a:lnTo>
                    <a:pt x="110" y="4"/>
                  </a:lnTo>
                  <a:lnTo>
                    <a:pt x="113" y="4"/>
                  </a:lnTo>
                  <a:lnTo>
                    <a:pt x="117" y="4"/>
                  </a:lnTo>
                  <a:lnTo>
                    <a:pt x="121" y="0"/>
                  </a:lnTo>
                  <a:lnTo>
                    <a:pt x="125" y="0"/>
                  </a:lnTo>
                  <a:lnTo>
                    <a:pt x="129" y="4"/>
                  </a:lnTo>
                  <a:lnTo>
                    <a:pt x="133" y="4"/>
                  </a:lnTo>
                  <a:lnTo>
                    <a:pt x="137" y="4"/>
                  </a:lnTo>
                  <a:lnTo>
                    <a:pt x="141" y="4"/>
                  </a:lnTo>
                  <a:lnTo>
                    <a:pt x="145" y="4"/>
                  </a:lnTo>
                  <a:lnTo>
                    <a:pt x="145" y="12"/>
                  </a:lnTo>
                  <a:lnTo>
                    <a:pt x="153" y="4"/>
                  </a:lnTo>
                  <a:lnTo>
                    <a:pt x="149" y="4"/>
                  </a:lnTo>
                  <a:lnTo>
                    <a:pt x="153" y="4"/>
                  </a:lnTo>
                  <a:lnTo>
                    <a:pt x="157" y="4"/>
                  </a:lnTo>
                  <a:lnTo>
                    <a:pt x="160" y="4"/>
                  </a:lnTo>
                  <a:lnTo>
                    <a:pt x="164" y="4"/>
                  </a:lnTo>
                  <a:lnTo>
                    <a:pt x="168" y="4"/>
                  </a:lnTo>
                  <a:lnTo>
                    <a:pt x="172" y="4"/>
                  </a:lnTo>
                  <a:lnTo>
                    <a:pt x="176" y="4"/>
                  </a:lnTo>
                  <a:lnTo>
                    <a:pt x="180" y="4"/>
                  </a:lnTo>
                  <a:lnTo>
                    <a:pt x="184" y="4"/>
                  </a:lnTo>
                  <a:lnTo>
                    <a:pt x="188" y="4"/>
                  </a:lnTo>
                  <a:lnTo>
                    <a:pt x="192" y="4"/>
                  </a:lnTo>
                  <a:lnTo>
                    <a:pt x="196" y="0"/>
                  </a:lnTo>
                  <a:lnTo>
                    <a:pt x="200" y="0"/>
                  </a:lnTo>
                  <a:lnTo>
                    <a:pt x="203" y="4"/>
                  </a:lnTo>
                  <a:lnTo>
                    <a:pt x="207" y="4"/>
                  </a:lnTo>
                  <a:lnTo>
                    <a:pt x="211" y="4"/>
                  </a:lnTo>
                  <a:lnTo>
                    <a:pt x="215" y="0"/>
                  </a:lnTo>
                  <a:lnTo>
                    <a:pt x="219" y="12"/>
                  </a:lnTo>
                  <a:lnTo>
                    <a:pt x="227" y="4"/>
                  </a:lnTo>
                  <a:lnTo>
                    <a:pt x="223" y="4"/>
                  </a:lnTo>
                  <a:lnTo>
                    <a:pt x="227" y="4"/>
                  </a:lnTo>
                  <a:lnTo>
                    <a:pt x="231" y="4"/>
                  </a:lnTo>
                  <a:lnTo>
                    <a:pt x="235" y="4"/>
                  </a:lnTo>
                  <a:lnTo>
                    <a:pt x="239" y="4"/>
                  </a:lnTo>
                  <a:lnTo>
                    <a:pt x="243" y="4"/>
                  </a:lnTo>
                  <a:lnTo>
                    <a:pt x="246" y="4"/>
                  </a:lnTo>
                  <a:lnTo>
                    <a:pt x="250" y="4"/>
                  </a:lnTo>
                  <a:lnTo>
                    <a:pt x="254" y="4"/>
                  </a:lnTo>
                  <a:lnTo>
                    <a:pt x="258" y="4"/>
                  </a:lnTo>
                  <a:lnTo>
                    <a:pt x="262" y="4"/>
                  </a:lnTo>
                  <a:lnTo>
                    <a:pt x="266" y="4"/>
                  </a:lnTo>
                  <a:lnTo>
                    <a:pt x="270" y="0"/>
                  </a:lnTo>
                  <a:lnTo>
                    <a:pt x="274" y="0"/>
                  </a:lnTo>
                  <a:lnTo>
                    <a:pt x="278" y="0"/>
                  </a:lnTo>
                  <a:lnTo>
                    <a:pt x="282" y="0"/>
                  </a:lnTo>
                  <a:lnTo>
                    <a:pt x="286" y="0"/>
                  </a:lnTo>
                  <a:lnTo>
                    <a:pt x="290" y="0"/>
                  </a:lnTo>
                  <a:lnTo>
                    <a:pt x="290" y="12"/>
                  </a:lnTo>
                  <a:lnTo>
                    <a:pt x="293" y="8"/>
                  </a:lnTo>
                  <a:lnTo>
                    <a:pt x="297" y="4"/>
                  </a:lnTo>
                  <a:lnTo>
                    <a:pt x="301" y="4"/>
                  </a:lnTo>
                  <a:lnTo>
                    <a:pt x="305" y="4"/>
                  </a:lnTo>
                  <a:lnTo>
                    <a:pt x="309" y="4"/>
                  </a:lnTo>
                  <a:lnTo>
                    <a:pt x="313" y="4"/>
                  </a:lnTo>
                  <a:lnTo>
                    <a:pt x="317" y="4"/>
                  </a:lnTo>
                  <a:lnTo>
                    <a:pt x="321" y="4"/>
                  </a:lnTo>
                  <a:lnTo>
                    <a:pt x="325" y="4"/>
                  </a:lnTo>
                  <a:lnTo>
                    <a:pt x="329" y="4"/>
                  </a:lnTo>
                  <a:lnTo>
                    <a:pt x="333" y="4"/>
                  </a:lnTo>
                  <a:lnTo>
                    <a:pt x="336" y="4"/>
                  </a:lnTo>
                  <a:lnTo>
                    <a:pt x="340" y="0"/>
                  </a:lnTo>
                  <a:lnTo>
                    <a:pt x="344" y="0"/>
                  </a:lnTo>
                  <a:lnTo>
                    <a:pt x="348" y="0"/>
                  </a:lnTo>
                  <a:lnTo>
                    <a:pt x="352" y="0"/>
                  </a:lnTo>
                  <a:lnTo>
                    <a:pt x="356" y="0"/>
                  </a:lnTo>
                  <a:lnTo>
                    <a:pt x="360" y="0"/>
                  </a:lnTo>
                  <a:lnTo>
                    <a:pt x="364" y="0"/>
                  </a:lnTo>
                  <a:lnTo>
                    <a:pt x="364" y="12"/>
                  </a:lnTo>
                  <a:lnTo>
                    <a:pt x="372" y="4"/>
                  </a:lnTo>
                  <a:lnTo>
                    <a:pt x="368" y="4"/>
                  </a:lnTo>
                  <a:lnTo>
                    <a:pt x="372" y="4"/>
                  </a:lnTo>
                  <a:lnTo>
                    <a:pt x="376" y="4"/>
                  </a:lnTo>
                  <a:lnTo>
                    <a:pt x="380" y="4"/>
                  </a:lnTo>
                  <a:lnTo>
                    <a:pt x="383" y="4"/>
                  </a:lnTo>
                  <a:lnTo>
                    <a:pt x="387" y="4"/>
                  </a:lnTo>
                  <a:lnTo>
                    <a:pt x="391" y="4"/>
                  </a:lnTo>
                  <a:lnTo>
                    <a:pt x="395" y="4"/>
                  </a:lnTo>
                  <a:lnTo>
                    <a:pt x="399" y="4"/>
                  </a:lnTo>
                  <a:lnTo>
                    <a:pt x="403" y="4"/>
                  </a:lnTo>
                  <a:lnTo>
                    <a:pt x="407" y="4"/>
                  </a:lnTo>
                  <a:lnTo>
                    <a:pt x="411" y="4"/>
                  </a:lnTo>
                  <a:lnTo>
                    <a:pt x="415" y="0"/>
                  </a:lnTo>
                  <a:lnTo>
                    <a:pt x="419" y="0"/>
                  </a:lnTo>
                  <a:lnTo>
                    <a:pt x="423" y="0"/>
                  </a:lnTo>
                  <a:lnTo>
                    <a:pt x="426" y="0"/>
                  </a:lnTo>
                  <a:lnTo>
                    <a:pt x="430" y="0"/>
                  </a:lnTo>
                  <a:lnTo>
                    <a:pt x="434" y="0"/>
                  </a:lnTo>
                  <a:lnTo>
                    <a:pt x="438" y="12"/>
                  </a:lnTo>
                  <a:lnTo>
                    <a:pt x="438" y="8"/>
                  </a:lnTo>
                  <a:lnTo>
                    <a:pt x="442" y="4"/>
                  </a:lnTo>
                  <a:lnTo>
                    <a:pt x="446" y="4"/>
                  </a:lnTo>
                  <a:lnTo>
                    <a:pt x="450" y="4"/>
                  </a:lnTo>
                  <a:lnTo>
                    <a:pt x="454" y="4"/>
                  </a:lnTo>
                  <a:lnTo>
                    <a:pt x="458" y="4"/>
                  </a:lnTo>
                </a:path>
              </a:pathLst>
            </a:custGeom>
            <a:noFill/>
            <a:ln w="0">
              <a:solidFill>
                <a:srgbClr val="007F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6540" name="Freeform 348"/>
            <p:cNvSpPr>
              <a:spLocks/>
            </p:cNvSpPr>
            <p:nvPr/>
          </p:nvSpPr>
          <p:spPr bwMode="auto">
            <a:xfrm>
              <a:off x="5812838" y="3310423"/>
              <a:ext cx="659423" cy="23446"/>
            </a:xfrm>
            <a:custGeom>
              <a:avLst/>
              <a:gdLst/>
              <a:ahLst/>
              <a:cxnLst>
                <a:cxn ang="0">
                  <a:pos x="8" y="4"/>
                </a:cxn>
                <a:cxn ang="0">
                  <a:pos x="19" y="4"/>
                </a:cxn>
                <a:cxn ang="0">
                  <a:pos x="31" y="0"/>
                </a:cxn>
                <a:cxn ang="0">
                  <a:pos x="43" y="0"/>
                </a:cxn>
                <a:cxn ang="0">
                  <a:pos x="51" y="12"/>
                </a:cxn>
                <a:cxn ang="0">
                  <a:pos x="58" y="4"/>
                </a:cxn>
                <a:cxn ang="0">
                  <a:pos x="70" y="4"/>
                </a:cxn>
                <a:cxn ang="0">
                  <a:pos x="82" y="4"/>
                </a:cxn>
                <a:cxn ang="0">
                  <a:pos x="94" y="4"/>
                </a:cxn>
                <a:cxn ang="0">
                  <a:pos x="105" y="0"/>
                </a:cxn>
                <a:cxn ang="0">
                  <a:pos x="117" y="0"/>
                </a:cxn>
                <a:cxn ang="0">
                  <a:pos x="133" y="4"/>
                </a:cxn>
                <a:cxn ang="0">
                  <a:pos x="137" y="4"/>
                </a:cxn>
                <a:cxn ang="0">
                  <a:pos x="148" y="4"/>
                </a:cxn>
                <a:cxn ang="0">
                  <a:pos x="160" y="4"/>
                </a:cxn>
                <a:cxn ang="0">
                  <a:pos x="172" y="4"/>
                </a:cxn>
                <a:cxn ang="0">
                  <a:pos x="184" y="0"/>
                </a:cxn>
                <a:cxn ang="0">
                  <a:pos x="195" y="0"/>
                </a:cxn>
                <a:cxn ang="0">
                  <a:pos x="199" y="4"/>
                </a:cxn>
                <a:cxn ang="0">
                  <a:pos x="211" y="4"/>
                </a:cxn>
                <a:cxn ang="0">
                  <a:pos x="223" y="4"/>
                </a:cxn>
                <a:cxn ang="0">
                  <a:pos x="235" y="4"/>
                </a:cxn>
                <a:cxn ang="0">
                  <a:pos x="246" y="0"/>
                </a:cxn>
                <a:cxn ang="0">
                  <a:pos x="258" y="0"/>
                </a:cxn>
                <a:cxn ang="0">
                  <a:pos x="270" y="16"/>
                </a:cxn>
                <a:cxn ang="0">
                  <a:pos x="274" y="4"/>
                </a:cxn>
                <a:cxn ang="0">
                  <a:pos x="285" y="4"/>
                </a:cxn>
                <a:cxn ang="0">
                  <a:pos x="297" y="4"/>
                </a:cxn>
                <a:cxn ang="0">
                  <a:pos x="309" y="4"/>
                </a:cxn>
                <a:cxn ang="0">
                  <a:pos x="321" y="0"/>
                </a:cxn>
                <a:cxn ang="0">
                  <a:pos x="332" y="0"/>
                </a:cxn>
                <a:cxn ang="0">
                  <a:pos x="340" y="16"/>
                </a:cxn>
                <a:cxn ang="0">
                  <a:pos x="348" y="4"/>
                </a:cxn>
                <a:cxn ang="0">
                  <a:pos x="360" y="4"/>
                </a:cxn>
                <a:cxn ang="0">
                  <a:pos x="371" y="4"/>
                </a:cxn>
                <a:cxn ang="0">
                  <a:pos x="383" y="4"/>
                </a:cxn>
                <a:cxn ang="0">
                  <a:pos x="395" y="0"/>
                </a:cxn>
                <a:cxn ang="0">
                  <a:pos x="407" y="0"/>
                </a:cxn>
                <a:cxn ang="0">
                  <a:pos x="414" y="16"/>
                </a:cxn>
                <a:cxn ang="0">
                  <a:pos x="418" y="4"/>
                </a:cxn>
                <a:cxn ang="0">
                  <a:pos x="430" y="4"/>
                </a:cxn>
                <a:cxn ang="0">
                  <a:pos x="442" y="4"/>
                </a:cxn>
              </a:cxnLst>
              <a:rect l="0" t="0" r="r" b="b"/>
              <a:pathLst>
                <a:path w="450" h="16">
                  <a:moveTo>
                    <a:pt x="0" y="4"/>
                  </a:moveTo>
                  <a:lnTo>
                    <a:pt x="4" y="4"/>
                  </a:lnTo>
                  <a:lnTo>
                    <a:pt x="8" y="4"/>
                  </a:lnTo>
                  <a:lnTo>
                    <a:pt x="11" y="4"/>
                  </a:lnTo>
                  <a:lnTo>
                    <a:pt x="15" y="4"/>
                  </a:lnTo>
                  <a:lnTo>
                    <a:pt x="19" y="4"/>
                  </a:lnTo>
                  <a:lnTo>
                    <a:pt x="23" y="4"/>
                  </a:lnTo>
                  <a:lnTo>
                    <a:pt x="27" y="0"/>
                  </a:lnTo>
                  <a:lnTo>
                    <a:pt x="31" y="0"/>
                  </a:lnTo>
                  <a:lnTo>
                    <a:pt x="35" y="0"/>
                  </a:lnTo>
                  <a:lnTo>
                    <a:pt x="39" y="0"/>
                  </a:lnTo>
                  <a:lnTo>
                    <a:pt x="43" y="0"/>
                  </a:lnTo>
                  <a:lnTo>
                    <a:pt x="47" y="0"/>
                  </a:lnTo>
                  <a:lnTo>
                    <a:pt x="51" y="0"/>
                  </a:lnTo>
                  <a:lnTo>
                    <a:pt x="51" y="12"/>
                  </a:lnTo>
                  <a:lnTo>
                    <a:pt x="58" y="4"/>
                  </a:lnTo>
                  <a:lnTo>
                    <a:pt x="55" y="4"/>
                  </a:lnTo>
                  <a:lnTo>
                    <a:pt x="58" y="4"/>
                  </a:lnTo>
                  <a:lnTo>
                    <a:pt x="62" y="4"/>
                  </a:lnTo>
                  <a:lnTo>
                    <a:pt x="66" y="4"/>
                  </a:lnTo>
                  <a:lnTo>
                    <a:pt x="70" y="4"/>
                  </a:lnTo>
                  <a:lnTo>
                    <a:pt x="74" y="4"/>
                  </a:lnTo>
                  <a:lnTo>
                    <a:pt x="78" y="4"/>
                  </a:lnTo>
                  <a:lnTo>
                    <a:pt x="82" y="4"/>
                  </a:lnTo>
                  <a:lnTo>
                    <a:pt x="86" y="4"/>
                  </a:lnTo>
                  <a:lnTo>
                    <a:pt x="90" y="4"/>
                  </a:lnTo>
                  <a:lnTo>
                    <a:pt x="94" y="4"/>
                  </a:lnTo>
                  <a:lnTo>
                    <a:pt x="98" y="4"/>
                  </a:lnTo>
                  <a:lnTo>
                    <a:pt x="101" y="0"/>
                  </a:lnTo>
                  <a:lnTo>
                    <a:pt x="105" y="0"/>
                  </a:lnTo>
                  <a:lnTo>
                    <a:pt x="109" y="0"/>
                  </a:lnTo>
                  <a:lnTo>
                    <a:pt x="113" y="0"/>
                  </a:lnTo>
                  <a:lnTo>
                    <a:pt x="117" y="0"/>
                  </a:lnTo>
                  <a:lnTo>
                    <a:pt x="121" y="0"/>
                  </a:lnTo>
                  <a:lnTo>
                    <a:pt x="125" y="12"/>
                  </a:lnTo>
                  <a:lnTo>
                    <a:pt x="133" y="4"/>
                  </a:lnTo>
                  <a:lnTo>
                    <a:pt x="129" y="4"/>
                  </a:lnTo>
                  <a:lnTo>
                    <a:pt x="133" y="4"/>
                  </a:lnTo>
                  <a:lnTo>
                    <a:pt x="137" y="4"/>
                  </a:lnTo>
                  <a:lnTo>
                    <a:pt x="141" y="4"/>
                  </a:lnTo>
                  <a:lnTo>
                    <a:pt x="145" y="4"/>
                  </a:lnTo>
                  <a:lnTo>
                    <a:pt x="148" y="4"/>
                  </a:lnTo>
                  <a:lnTo>
                    <a:pt x="152" y="4"/>
                  </a:lnTo>
                  <a:lnTo>
                    <a:pt x="156" y="4"/>
                  </a:lnTo>
                  <a:lnTo>
                    <a:pt x="160" y="4"/>
                  </a:lnTo>
                  <a:lnTo>
                    <a:pt x="164" y="4"/>
                  </a:lnTo>
                  <a:lnTo>
                    <a:pt x="168" y="4"/>
                  </a:lnTo>
                  <a:lnTo>
                    <a:pt x="172" y="4"/>
                  </a:lnTo>
                  <a:lnTo>
                    <a:pt x="176" y="0"/>
                  </a:lnTo>
                  <a:lnTo>
                    <a:pt x="180" y="0"/>
                  </a:lnTo>
                  <a:lnTo>
                    <a:pt x="184" y="0"/>
                  </a:lnTo>
                  <a:lnTo>
                    <a:pt x="188" y="0"/>
                  </a:lnTo>
                  <a:lnTo>
                    <a:pt x="191" y="0"/>
                  </a:lnTo>
                  <a:lnTo>
                    <a:pt x="195" y="0"/>
                  </a:lnTo>
                  <a:lnTo>
                    <a:pt x="195" y="12"/>
                  </a:lnTo>
                  <a:lnTo>
                    <a:pt x="203" y="4"/>
                  </a:lnTo>
                  <a:lnTo>
                    <a:pt x="199" y="4"/>
                  </a:lnTo>
                  <a:lnTo>
                    <a:pt x="203" y="4"/>
                  </a:lnTo>
                  <a:lnTo>
                    <a:pt x="207" y="4"/>
                  </a:lnTo>
                  <a:lnTo>
                    <a:pt x="211" y="4"/>
                  </a:lnTo>
                  <a:lnTo>
                    <a:pt x="215" y="4"/>
                  </a:lnTo>
                  <a:lnTo>
                    <a:pt x="219" y="4"/>
                  </a:lnTo>
                  <a:lnTo>
                    <a:pt x="223" y="4"/>
                  </a:lnTo>
                  <a:lnTo>
                    <a:pt x="227" y="4"/>
                  </a:lnTo>
                  <a:lnTo>
                    <a:pt x="231" y="4"/>
                  </a:lnTo>
                  <a:lnTo>
                    <a:pt x="235" y="4"/>
                  </a:lnTo>
                  <a:lnTo>
                    <a:pt x="238" y="4"/>
                  </a:lnTo>
                  <a:lnTo>
                    <a:pt x="242" y="4"/>
                  </a:lnTo>
                  <a:lnTo>
                    <a:pt x="246" y="0"/>
                  </a:lnTo>
                  <a:lnTo>
                    <a:pt x="250" y="0"/>
                  </a:lnTo>
                  <a:lnTo>
                    <a:pt x="254" y="0"/>
                  </a:lnTo>
                  <a:lnTo>
                    <a:pt x="258" y="0"/>
                  </a:lnTo>
                  <a:lnTo>
                    <a:pt x="262" y="0"/>
                  </a:lnTo>
                  <a:lnTo>
                    <a:pt x="266" y="0"/>
                  </a:lnTo>
                  <a:lnTo>
                    <a:pt x="270" y="16"/>
                  </a:lnTo>
                  <a:lnTo>
                    <a:pt x="270" y="12"/>
                  </a:lnTo>
                  <a:lnTo>
                    <a:pt x="278" y="4"/>
                  </a:lnTo>
                  <a:lnTo>
                    <a:pt x="274" y="4"/>
                  </a:lnTo>
                  <a:lnTo>
                    <a:pt x="278" y="4"/>
                  </a:lnTo>
                  <a:lnTo>
                    <a:pt x="281" y="4"/>
                  </a:lnTo>
                  <a:lnTo>
                    <a:pt x="285" y="4"/>
                  </a:lnTo>
                  <a:lnTo>
                    <a:pt x="289" y="4"/>
                  </a:lnTo>
                  <a:lnTo>
                    <a:pt x="293" y="4"/>
                  </a:lnTo>
                  <a:lnTo>
                    <a:pt x="297" y="4"/>
                  </a:lnTo>
                  <a:lnTo>
                    <a:pt x="301" y="4"/>
                  </a:lnTo>
                  <a:lnTo>
                    <a:pt x="305" y="4"/>
                  </a:lnTo>
                  <a:lnTo>
                    <a:pt x="309" y="4"/>
                  </a:lnTo>
                  <a:lnTo>
                    <a:pt x="313" y="4"/>
                  </a:lnTo>
                  <a:lnTo>
                    <a:pt x="317" y="4"/>
                  </a:lnTo>
                  <a:lnTo>
                    <a:pt x="321" y="0"/>
                  </a:lnTo>
                  <a:lnTo>
                    <a:pt x="324" y="0"/>
                  </a:lnTo>
                  <a:lnTo>
                    <a:pt x="328" y="0"/>
                  </a:lnTo>
                  <a:lnTo>
                    <a:pt x="332" y="0"/>
                  </a:lnTo>
                  <a:lnTo>
                    <a:pt x="336" y="0"/>
                  </a:lnTo>
                  <a:lnTo>
                    <a:pt x="340" y="0"/>
                  </a:lnTo>
                  <a:lnTo>
                    <a:pt x="340" y="16"/>
                  </a:lnTo>
                  <a:lnTo>
                    <a:pt x="344" y="12"/>
                  </a:lnTo>
                  <a:lnTo>
                    <a:pt x="344" y="8"/>
                  </a:lnTo>
                  <a:lnTo>
                    <a:pt x="348" y="4"/>
                  </a:lnTo>
                  <a:lnTo>
                    <a:pt x="352" y="4"/>
                  </a:lnTo>
                  <a:lnTo>
                    <a:pt x="356" y="4"/>
                  </a:lnTo>
                  <a:lnTo>
                    <a:pt x="360" y="4"/>
                  </a:lnTo>
                  <a:lnTo>
                    <a:pt x="364" y="4"/>
                  </a:lnTo>
                  <a:lnTo>
                    <a:pt x="368" y="4"/>
                  </a:lnTo>
                  <a:lnTo>
                    <a:pt x="371" y="4"/>
                  </a:lnTo>
                  <a:lnTo>
                    <a:pt x="375" y="4"/>
                  </a:lnTo>
                  <a:lnTo>
                    <a:pt x="379" y="4"/>
                  </a:lnTo>
                  <a:lnTo>
                    <a:pt x="383" y="4"/>
                  </a:lnTo>
                  <a:lnTo>
                    <a:pt x="387" y="4"/>
                  </a:lnTo>
                  <a:lnTo>
                    <a:pt x="391" y="4"/>
                  </a:lnTo>
                  <a:lnTo>
                    <a:pt x="395" y="0"/>
                  </a:lnTo>
                  <a:lnTo>
                    <a:pt x="399" y="0"/>
                  </a:lnTo>
                  <a:lnTo>
                    <a:pt x="403" y="0"/>
                  </a:lnTo>
                  <a:lnTo>
                    <a:pt x="407" y="0"/>
                  </a:lnTo>
                  <a:lnTo>
                    <a:pt x="411" y="0"/>
                  </a:lnTo>
                  <a:lnTo>
                    <a:pt x="414" y="12"/>
                  </a:lnTo>
                  <a:lnTo>
                    <a:pt x="414" y="16"/>
                  </a:lnTo>
                  <a:lnTo>
                    <a:pt x="414" y="12"/>
                  </a:lnTo>
                  <a:lnTo>
                    <a:pt x="422" y="4"/>
                  </a:lnTo>
                  <a:lnTo>
                    <a:pt x="418" y="4"/>
                  </a:lnTo>
                  <a:lnTo>
                    <a:pt x="422" y="4"/>
                  </a:lnTo>
                  <a:lnTo>
                    <a:pt x="426" y="4"/>
                  </a:lnTo>
                  <a:lnTo>
                    <a:pt x="430" y="4"/>
                  </a:lnTo>
                  <a:lnTo>
                    <a:pt x="434" y="4"/>
                  </a:lnTo>
                  <a:lnTo>
                    <a:pt x="438" y="4"/>
                  </a:lnTo>
                  <a:lnTo>
                    <a:pt x="442" y="4"/>
                  </a:lnTo>
                  <a:lnTo>
                    <a:pt x="446" y="4"/>
                  </a:lnTo>
                  <a:lnTo>
                    <a:pt x="450" y="4"/>
                  </a:lnTo>
                </a:path>
              </a:pathLst>
            </a:custGeom>
            <a:noFill/>
            <a:ln w="0">
              <a:solidFill>
                <a:srgbClr val="007F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6541" name="Freeform 349"/>
            <p:cNvSpPr>
              <a:spLocks/>
            </p:cNvSpPr>
            <p:nvPr/>
          </p:nvSpPr>
          <p:spPr bwMode="auto">
            <a:xfrm>
              <a:off x="6472261" y="3310423"/>
              <a:ext cx="659423" cy="23446"/>
            </a:xfrm>
            <a:custGeom>
              <a:avLst/>
              <a:gdLst/>
              <a:ahLst/>
              <a:cxnLst>
                <a:cxn ang="0">
                  <a:pos x="8" y="4"/>
                </a:cxn>
                <a:cxn ang="0">
                  <a:pos x="19" y="0"/>
                </a:cxn>
                <a:cxn ang="0">
                  <a:pos x="31" y="0"/>
                </a:cxn>
                <a:cxn ang="0">
                  <a:pos x="39" y="8"/>
                </a:cxn>
                <a:cxn ang="0">
                  <a:pos x="51" y="4"/>
                </a:cxn>
                <a:cxn ang="0">
                  <a:pos x="62" y="4"/>
                </a:cxn>
                <a:cxn ang="0">
                  <a:pos x="74" y="4"/>
                </a:cxn>
                <a:cxn ang="0">
                  <a:pos x="86" y="4"/>
                </a:cxn>
                <a:cxn ang="0">
                  <a:pos x="98" y="0"/>
                </a:cxn>
                <a:cxn ang="0">
                  <a:pos x="109" y="0"/>
                </a:cxn>
                <a:cxn ang="0">
                  <a:pos x="113" y="4"/>
                </a:cxn>
                <a:cxn ang="0">
                  <a:pos x="125" y="4"/>
                </a:cxn>
                <a:cxn ang="0">
                  <a:pos x="137" y="4"/>
                </a:cxn>
                <a:cxn ang="0">
                  <a:pos x="148" y="4"/>
                </a:cxn>
                <a:cxn ang="0">
                  <a:pos x="160" y="0"/>
                </a:cxn>
                <a:cxn ang="0">
                  <a:pos x="172" y="0"/>
                </a:cxn>
                <a:cxn ang="0">
                  <a:pos x="184" y="16"/>
                </a:cxn>
                <a:cxn ang="0">
                  <a:pos x="187" y="4"/>
                </a:cxn>
                <a:cxn ang="0">
                  <a:pos x="199" y="4"/>
                </a:cxn>
                <a:cxn ang="0">
                  <a:pos x="211" y="4"/>
                </a:cxn>
                <a:cxn ang="0">
                  <a:pos x="223" y="4"/>
                </a:cxn>
                <a:cxn ang="0">
                  <a:pos x="234" y="0"/>
                </a:cxn>
                <a:cxn ang="0">
                  <a:pos x="246" y="0"/>
                </a:cxn>
                <a:cxn ang="0">
                  <a:pos x="254" y="16"/>
                </a:cxn>
                <a:cxn ang="0">
                  <a:pos x="262" y="4"/>
                </a:cxn>
                <a:cxn ang="0">
                  <a:pos x="274" y="4"/>
                </a:cxn>
                <a:cxn ang="0">
                  <a:pos x="285" y="4"/>
                </a:cxn>
                <a:cxn ang="0">
                  <a:pos x="297" y="4"/>
                </a:cxn>
                <a:cxn ang="0">
                  <a:pos x="309" y="0"/>
                </a:cxn>
                <a:cxn ang="0">
                  <a:pos x="321" y="0"/>
                </a:cxn>
                <a:cxn ang="0">
                  <a:pos x="328" y="16"/>
                </a:cxn>
                <a:cxn ang="0">
                  <a:pos x="332" y="4"/>
                </a:cxn>
                <a:cxn ang="0">
                  <a:pos x="344" y="4"/>
                </a:cxn>
                <a:cxn ang="0">
                  <a:pos x="356" y="4"/>
                </a:cxn>
                <a:cxn ang="0">
                  <a:pos x="367" y="4"/>
                </a:cxn>
                <a:cxn ang="0">
                  <a:pos x="379" y="0"/>
                </a:cxn>
                <a:cxn ang="0">
                  <a:pos x="391" y="0"/>
                </a:cxn>
                <a:cxn ang="0">
                  <a:pos x="399" y="16"/>
                </a:cxn>
                <a:cxn ang="0">
                  <a:pos x="407" y="4"/>
                </a:cxn>
                <a:cxn ang="0">
                  <a:pos x="418" y="4"/>
                </a:cxn>
                <a:cxn ang="0">
                  <a:pos x="430" y="4"/>
                </a:cxn>
                <a:cxn ang="0">
                  <a:pos x="442" y="4"/>
                </a:cxn>
              </a:cxnLst>
              <a:rect l="0" t="0" r="r" b="b"/>
              <a:pathLst>
                <a:path w="450" h="16">
                  <a:moveTo>
                    <a:pt x="0" y="4"/>
                  </a:moveTo>
                  <a:lnTo>
                    <a:pt x="4" y="4"/>
                  </a:lnTo>
                  <a:lnTo>
                    <a:pt x="8" y="4"/>
                  </a:lnTo>
                  <a:lnTo>
                    <a:pt x="11" y="4"/>
                  </a:lnTo>
                  <a:lnTo>
                    <a:pt x="15" y="0"/>
                  </a:lnTo>
                  <a:lnTo>
                    <a:pt x="19" y="0"/>
                  </a:lnTo>
                  <a:lnTo>
                    <a:pt x="23" y="0"/>
                  </a:lnTo>
                  <a:lnTo>
                    <a:pt x="27" y="0"/>
                  </a:lnTo>
                  <a:lnTo>
                    <a:pt x="31" y="0"/>
                  </a:lnTo>
                  <a:lnTo>
                    <a:pt x="35" y="0"/>
                  </a:lnTo>
                  <a:lnTo>
                    <a:pt x="39" y="16"/>
                  </a:lnTo>
                  <a:lnTo>
                    <a:pt x="39" y="8"/>
                  </a:lnTo>
                  <a:lnTo>
                    <a:pt x="43" y="4"/>
                  </a:lnTo>
                  <a:lnTo>
                    <a:pt x="47" y="4"/>
                  </a:lnTo>
                  <a:lnTo>
                    <a:pt x="51" y="4"/>
                  </a:lnTo>
                  <a:lnTo>
                    <a:pt x="54" y="4"/>
                  </a:lnTo>
                  <a:lnTo>
                    <a:pt x="58" y="4"/>
                  </a:lnTo>
                  <a:lnTo>
                    <a:pt x="62" y="4"/>
                  </a:lnTo>
                  <a:lnTo>
                    <a:pt x="66" y="4"/>
                  </a:lnTo>
                  <a:lnTo>
                    <a:pt x="70" y="4"/>
                  </a:lnTo>
                  <a:lnTo>
                    <a:pt x="74" y="4"/>
                  </a:lnTo>
                  <a:lnTo>
                    <a:pt x="78" y="4"/>
                  </a:lnTo>
                  <a:lnTo>
                    <a:pt x="82" y="4"/>
                  </a:lnTo>
                  <a:lnTo>
                    <a:pt x="86" y="4"/>
                  </a:lnTo>
                  <a:lnTo>
                    <a:pt x="90" y="0"/>
                  </a:lnTo>
                  <a:lnTo>
                    <a:pt x="94" y="0"/>
                  </a:lnTo>
                  <a:lnTo>
                    <a:pt x="98" y="0"/>
                  </a:lnTo>
                  <a:lnTo>
                    <a:pt x="101" y="0"/>
                  </a:lnTo>
                  <a:lnTo>
                    <a:pt x="105" y="0"/>
                  </a:lnTo>
                  <a:lnTo>
                    <a:pt x="109" y="0"/>
                  </a:lnTo>
                  <a:lnTo>
                    <a:pt x="109" y="16"/>
                  </a:lnTo>
                  <a:lnTo>
                    <a:pt x="113" y="12"/>
                  </a:lnTo>
                  <a:lnTo>
                    <a:pt x="113" y="4"/>
                  </a:lnTo>
                  <a:lnTo>
                    <a:pt x="117" y="4"/>
                  </a:lnTo>
                  <a:lnTo>
                    <a:pt x="121" y="4"/>
                  </a:lnTo>
                  <a:lnTo>
                    <a:pt x="125" y="4"/>
                  </a:lnTo>
                  <a:lnTo>
                    <a:pt x="129" y="4"/>
                  </a:lnTo>
                  <a:lnTo>
                    <a:pt x="133" y="4"/>
                  </a:lnTo>
                  <a:lnTo>
                    <a:pt x="137" y="4"/>
                  </a:lnTo>
                  <a:lnTo>
                    <a:pt x="141" y="4"/>
                  </a:lnTo>
                  <a:lnTo>
                    <a:pt x="144" y="4"/>
                  </a:lnTo>
                  <a:lnTo>
                    <a:pt x="148" y="4"/>
                  </a:lnTo>
                  <a:lnTo>
                    <a:pt x="152" y="4"/>
                  </a:lnTo>
                  <a:lnTo>
                    <a:pt x="156" y="4"/>
                  </a:lnTo>
                  <a:lnTo>
                    <a:pt x="160" y="0"/>
                  </a:lnTo>
                  <a:lnTo>
                    <a:pt x="164" y="0"/>
                  </a:lnTo>
                  <a:lnTo>
                    <a:pt x="168" y="0"/>
                  </a:lnTo>
                  <a:lnTo>
                    <a:pt x="172" y="0"/>
                  </a:lnTo>
                  <a:lnTo>
                    <a:pt x="176" y="0"/>
                  </a:lnTo>
                  <a:lnTo>
                    <a:pt x="180" y="0"/>
                  </a:lnTo>
                  <a:lnTo>
                    <a:pt x="184" y="16"/>
                  </a:lnTo>
                  <a:lnTo>
                    <a:pt x="184" y="12"/>
                  </a:lnTo>
                  <a:lnTo>
                    <a:pt x="191" y="4"/>
                  </a:lnTo>
                  <a:lnTo>
                    <a:pt x="187" y="4"/>
                  </a:lnTo>
                  <a:lnTo>
                    <a:pt x="191" y="4"/>
                  </a:lnTo>
                  <a:lnTo>
                    <a:pt x="195" y="4"/>
                  </a:lnTo>
                  <a:lnTo>
                    <a:pt x="199" y="4"/>
                  </a:lnTo>
                  <a:lnTo>
                    <a:pt x="203" y="4"/>
                  </a:lnTo>
                  <a:lnTo>
                    <a:pt x="207" y="4"/>
                  </a:lnTo>
                  <a:lnTo>
                    <a:pt x="211" y="4"/>
                  </a:lnTo>
                  <a:lnTo>
                    <a:pt x="215" y="4"/>
                  </a:lnTo>
                  <a:lnTo>
                    <a:pt x="219" y="4"/>
                  </a:lnTo>
                  <a:lnTo>
                    <a:pt x="223" y="4"/>
                  </a:lnTo>
                  <a:lnTo>
                    <a:pt x="227" y="4"/>
                  </a:lnTo>
                  <a:lnTo>
                    <a:pt x="231" y="4"/>
                  </a:lnTo>
                  <a:lnTo>
                    <a:pt x="234" y="0"/>
                  </a:lnTo>
                  <a:lnTo>
                    <a:pt x="238" y="0"/>
                  </a:lnTo>
                  <a:lnTo>
                    <a:pt x="242" y="0"/>
                  </a:lnTo>
                  <a:lnTo>
                    <a:pt x="246" y="0"/>
                  </a:lnTo>
                  <a:lnTo>
                    <a:pt x="250" y="0"/>
                  </a:lnTo>
                  <a:lnTo>
                    <a:pt x="254" y="0"/>
                  </a:lnTo>
                  <a:lnTo>
                    <a:pt x="254" y="16"/>
                  </a:lnTo>
                  <a:lnTo>
                    <a:pt x="258" y="12"/>
                  </a:lnTo>
                  <a:lnTo>
                    <a:pt x="258" y="4"/>
                  </a:lnTo>
                  <a:lnTo>
                    <a:pt x="262" y="4"/>
                  </a:lnTo>
                  <a:lnTo>
                    <a:pt x="266" y="4"/>
                  </a:lnTo>
                  <a:lnTo>
                    <a:pt x="270" y="4"/>
                  </a:lnTo>
                  <a:lnTo>
                    <a:pt x="274" y="4"/>
                  </a:lnTo>
                  <a:lnTo>
                    <a:pt x="277" y="4"/>
                  </a:lnTo>
                  <a:lnTo>
                    <a:pt x="281" y="4"/>
                  </a:lnTo>
                  <a:lnTo>
                    <a:pt x="285" y="4"/>
                  </a:lnTo>
                  <a:lnTo>
                    <a:pt x="289" y="4"/>
                  </a:lnTo>
                  <a:lnTo>
                    <a:pt x="293" y="4"/>
                  </a:lnTo>
                  <a:lnTo>
                    <a:pt x="297" y="4"/>
                  </a:lnTo>
                  <a:lnTo>
                    <a:pt x="301" y="4"/>
                  </a:lnTo>
                  <a:lnTo>
                    <a:pt x="305" y="0"/>
                  </a:lnTo>
                  <a:lnTo>
                    <a:pt x="309" y="0"/>
                  </a:lnTo>
                  <a:lnTo>
                    <a:pt x="313" y="0"/>
                  </a:lnTo>
                  <a:lnTo>
                    <a:pt x="317" y="0"/>
                  </a:lnTo>
                  <a:lnTo>
                    <a:pt x="321" y="0"/>
                  </a:lnTo>
                  <a:lnTo>
                    <a:pt x="324" y="0"/>
                  </a:lnTo>
                  <a:lnTo>
                    <a:pt x="328" y="12"/>
                  </a:lnTo>
                  <a:lnTo>
                    <a:pt x="328" y="16"/>
                  </a:lnTo>
                  <a:lnTo>
                    <a:pt x="328" y="12"/>
                  </a:lnTo>
                  <a:lnTo>
                    <a:pt x="336" y="4"/>
                  </a:lnTo>
                  <a:lnTo>
                    <a:pt x="332" y="4"/>
                  </a:lnTo>
                  <a:lnTo>
                    <a:pt x="336" y="4"/>
                  </a:lnTo>
                  <a:lnTo>
                    <a:pt x="340" y="4"/>
                  </a:lnTo>
                  <a:lnTo>
                    <a:pt x="344" y="4"/>
                  </a:lnTo>
                  <a:lnTo>
                    <a:pt x="348" y="4"/>
                  </a:lnTo>
                  <a:lnTo>
                    <a:pt x="352" y="4"/>
                  </a:lnTo>
                  <a:lnTo>
                    <a:pt x="356" y="4"/>
                  </a:lnTo>
                  <a:lnTo>
                    <a:pt x="360" y="4"/>
                  </a:lnTo>
                  <a:lnTo>
                    <a:pt x="364" y="4"/>
                  </a:lnTo>
                  <a:lnTo>
                    <a:pt x="367" y="4"/>
                  </a:lnTo>
                  <a:lnTo>
                    <a:pt x="371" y="4"/>
                  </a:lnTo>
                  <a:lnTo>
                    <a:pt x="375" y="4"/>
                  </a:lnTo>
                  <a:lnTo>
                    <a:pt x="379" y="0"/>
                  </a:lnTo>
                  <a:lnTo>
                    <a:pt x="383" y="0"/>
                  </a:lnTo>
                  <a:lnTo>
                    <a:pt x="387" y="0"/>
                  </a:lnTo>
                  <a:lnTo>
                    <a:pt x="391" y="0"/>
                  </a:lnTo>
                  <a:lnTo>
                    <a:pt x="395" y="0"/>
                  </a:lnTo>
                  <a:lnTo>
                    <a:pt x="399" y="0"/>
                  </a:lnTo>
                  <a:lnTo>
                    <a:pt x="399" y="16"/>
                  </a:lnTo>
                  <a:lnTo>
                    <a:pt x="403" y="12"/>
                  </a:lnTo>
                  <a:lnTo>
                    <a:pt x="403" y="8"/>
                  </a:lnTo>
                  <a:lnTo>
                    <a:pt x="407" y="4"/>
                  </a:lnTo>
                  <a:lnTo>
                    <a:pt x="411" y="4"/>
                  </a:lnTo>
                  <a:lnTo>
                    <a:pt x="414" y="4"/>
                  </a:lnTo>
                  <a:lnTo>
                    <a:pt x="418" y="4"/>
                  </a:lnTo>
                  <a:lnTo>
                    <a:pt x="422" y="4"/>
                  </a:lnTo>
                  <a:lnTo>
                    <a:pt x="426" y="4"/>
                  </a:lnTo>
                  <a:lnTo>
                    <a:pt x="430" y="4"/>
                  </a:lnTo>
                  <a:lnTo>
                    <a:pt x="434" y="4"/>
                  </a:lnTo>
                  <a:lnTo>
                    <a:pt x="438" y="4"/>
                  </a:lnTo>
                  <a:lnTo>
                    <a:pt x="442" y="4"/>
                  </a:lnTo>
                  <a:lnTo>
                    <a:pt x="446" y="4"/>
                  </a:lnTo>
                  <a:lnTo>
                    <a:pt x="450" y="4"/>
                  </a:lnTo>
                </a:path>
              </a:pathLst>
            </a:custGeom>
            <a:noFill/>
            <a:ln w="0">
              <a:solidFill>
                <a:srgbClr val="007F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6542" name="Freeform 350"/>
            <p:cNvSpPr>
              <a:spLocks/>
            </p:cNvSpPr>
            <p:nvPr/>
          </p:nvSpPr>
          <p:spPr bwMode="auto">
            <a:xfrm>
              <a:off x="7131679" y="3310423"/>
              <a:ext cx="653562" cy="23446"/>
            </a:xfrm>
            <a:custGeom>
              <a:avLst/>
              <a:gdLst/>
              <a:ahLst/>
              <a:cxnLst>
                <a:cxn ang="0">
                  <a:pos x="7" y="0"/>
                </a:cxn>
                <a:cxn ang="0">
                  <a:pos x="19" y="0"/>
                </a:cxn>
                <a:cxn ang="0">
                  <a:pos x="23" y="12"/>
                </a:cxn>
                <a:cxn ang="0">
                  <a:pos x="31" y="4"/>
                </a:cxn>
                <a:cxn ang="0">
                  <a:pos x="43" y="4"/>
                </a:cxn>
                <a:cxn ang="0">
                  <a:pos x="54" y="4"/>
                </a:cxn>
                <a:cxn ang="0">
                  <a:pos x="66" y="4"/>
                </a:cxn>
                <a:cxn ang="0">
                  <a:pos x="78" y="0"/>
                </a:cxn>
                <a:cxn ang="0">
                  <a:pos x="90" y="0"/>
                </a:cxn>
                <a:cxn ang="0">
                  <a:pos x="97" y="8"/>
                </a:cxn>
                <a:cxn ang="0">
                  <a:pos x="109" y="4"/>
                </a:cxn>
                <a:cxn ang="0">
                  <a:pos x="121" y="4"/>
                </a:cxn>
                <a:cxn ang="0">
                  <a:pos x="133" y="4"/>
                </a:cxn>
                <a:cxn ang="0">
                  <a:pos x="144" y="4"/>
                </a:cxn>
                <a:cxn ang="0">
                  <a:pos x="156" y="0"/>
                </a:cxn>
                <a:cxn ang="0">
                  <a:pos x="168" y="0"/>
                </a:cxn>
                <a:cxn ang="0">
                  <a:pos x="172" y="4"/>
                </a:cxn>
                <a:cxn ang="0">
                  <a:pos x="184" y="4"/>
                </a:cxn>
                <a:cxn ang="0">
                  <a:pos x="195" y="4"/>
                </a:cxn>
                <a:cxn ang="0">
                  <a:pos x="207" y="4"/>
                </a:cxn>
                <a:cxn ang="0">
                  <a:pos x="219" y="0"/>
                </a:cxn>
                <a:cxn ang="0">
                  <a:pos x="230" y="0"/>
                </a:cxn>
                <a:cxn ang="0">
                  <a:pos x="242" y="16"/>
                </a:cxn>
                <a:cxn ang="0">
                  <a:pos x="246" y="4"/>
                </a:cxn>
                <a:cxn ang="0">
                  <a:pos x="258" y="4"/>
                </a:cxn>
                <a:cxn ang="0">
                  <a:pos x="270" y="4"/>
                </a:cxn>
                <a:cxn ang="0">
                  <a:pos x="281" y="4"/>
                </a:cxn>
                <a:cxn ang="0">
                  <a:pos x="293" y="0"/>
                </a:cxn>
                <a:cxn ang="0">
                  <a:pos x="305" y="0"/>
                </a:cxn>
                <a:cxn ang="0">
                  <a:pos x="313" y="16"/>
                </a:cxn>
                <a:cxn ang="0">
                  <a:pos x="320" y="4"/>
                </a:cxn>
                <a:cxn ang="0">
                  <a:pos x="332" y="4"/>
                </a:cxn>
                <a:cxn ang="0">
                  <a:pos x="344" y="4"/>
                </a:cxn>
                <a:cxn ang="0">
                  <a:pos x="356" y="4"/>
                </a:cxn>
                <a:cxn ang="0">
                  <a:pos x="367" y="0"/>
                </a:cxn>
                <a:cxn ang="0">
                  <a:pos x="379" y="0"/>
                </a:cxn>
                <a:cxn ang="0">
                  <a:pos x="387" y="16"/>
                </a:cxn>
                <a:cxn ang="0">
                  <a:pos x="391" y="4"/>
                </a:cxn>
                <a:cxn ang="0">
                  <a:pos x="403" y="4"/>
                </a:cxn>
                <a:cxn ang="0">
                  <a:pos x="414" y="4"/>
                </a:cxn>
                <a:cxn ang="0">
                  <a:pos x="426" y="4"/>
                </a:cxn>
                <a:cxn ang="0">
                  <a:pos x="438" y="0"/>
                </a:cxn>
              </a:cxnLst>
              <a:rect l="0" t="0" r="r" b="b"/>
              <a:pathLst>
                <a:path w="446" h="16">
                  <a:moveTo>
                    <a:pt x="0" y="4"/>
                  </a:moveTo>
                  <a:lnTo>
                    <a:pt x="4" y="0"/>
                  </a:lnTo>
                  <a:lnTo>
                    <a:pt x="7" y="0"/>
                  </a:lnTo>
                  <a:lnTo>
                    <a:pt x="11" y="0"/>
                  </a:lnTo>
                  <a:lnTo>
                    <a:pt x="15" y="0"/>
                  </a:lnTo>
                  <a:lnTo>
                    <a:pt x="19" y="0"/>
                  </a:lnTo>
                  <a:lnTo>
                    <a:pt x="23" y="12"/>
                  </a:lnTo>
                  <a:lnTo>
                    <a:pt x="23" y="16"/>
                  </a:lnTo>
                  <a:lnTo>
                    <a:pt x="23" y="12"/>
                  </a:lnTo>
                  <a:lnTo>
                    <a:pt x="31" y="4"/>
                  </a:lnTo>
                  <a:lnTo>
                    <a:pt x="27" y="4"/>
                  </a:lnTo>
                  <a:lnTo>
                    <a:pt x="31" y="4"/>
                  </a:lnTo>
                  <a:lnTo>
                    <a:pt x="35" y="4"/>
                  </a:lnTo>
                  <a:lnTo>
                    <a:pt x="39" y="4"/>
                  </a:lnTo>
                  <a:lnTo>
                    <a:pt x="43" y="4"/>
                  </a:lnTo>
                  <a:lnTo>
                    <a:pt x="47" y="4"/>
                  </a:lnTo>
                  <a:lnTo>
                    <a:pt x="50" y="4"/>
                  </a:lnTo>
                  <a:lnTo>
                    <a:pt x="54" y="4"/>
                  </a:lnTo>
                  <a:lnTo>
                    <a:pt x="58" y="4"/>
                  </a:lnTo>
                  <a:lnTo>
                    <a:pt x="62" y="4"/>
                  </a:lnTo>
                  <a:lnTo>
                    <a:pt x="66" y="4"/>
                  </a:lnTo>
                  <a:lnTo>
                    <a:pt x="70" y="4"/>
                  </a:lnTo>
                  <a:lnTo>
                    <a:pt x="74" y="0"/>
                  </a:lnTo>
                  <a:lnTo>
                    <a:pt x="78" y="0"/>
                  </a:lnTo>
                  <a:lnTo>
                    <a:pt x="82" y="0"/>
                  </a:lnTo>
                  <a:lnTo>
                    <a:pt x="86" y="0"/>
                  </a:lnTo>
                  <a:lnTo>
                    <a:pt x="90" y="0"/>
                  </a:lnTo>
                  <a:lnTo>
                    <a:pt x="94" y="0"/>
                  </a:lnTo>
                  <a:lnTo>
                    <a:pt x="97" y="16"/>
                  </a:lnTo>
                  <a:lnTo>
                    <a:pt x="97" y="8"/>
                  </a:lnTo>
                  <a:lnTo>
                    <a:pt x="101" y="4"/>
                  </a:lnTo>
                  <a:lnTo>
                    <a:pt x="105" y="4"/>
                  </a:lnTo>
                  <a:lnTo>
                    <a:pt x="109" y="4"/>
                  </a:lnTo>
                  <a:lnTo>
                    <a:pt x="113" y="4"/>
                  </a:lnTo>
                  <a:lnTo>
                    <a:pt x="117" y="4"/>
                  </a:lnTo>
                  <a:lnTo>
                    <a:pt x="121" y="4"/>
                  </a:lnTo>
                  <a:lnTo>
                    <a:pt x="125" y="4"/>
                  </a:lnTo>
                  <a:lnTo>
                    <a:pt x="129" y="4"/>
                  </a:lnTo>
                  <a:lnTo>
                    <a:pt x="133" y="4"/>
                  </a:lnTo>
                  <a:lnTo>
                    <a:pt x="137" y="4"/>
                  </a:lnTo>
                  <a:lnTo>
                    <a:pt x="140" y="4"/>
                  </a:lnTo>
                  <a:lnTo>
                    <a:pt x="144" y="4"/>
                  </a:lnTo>
                  <a:lnTo>
                    <a:pt x="148" y="0"/>
                  </a:lnTo>
                  <a:lnTo>
                    <a:pt x="152" y="0"/>
                  </a:lnTo>
                  <a:lnTo>
                    <a:pt x="156" y="0"/>
                  </a:lnTo>
                  <a:lnTo>
                    <a:pt x="160" y="0"/>
                  </a:lnTo>
                  <a:lnTo>
                    <a:pt x="164" y="0"/>
                  </a:lnTo>
                  <a:lnTo>
                    <a:pt x="168" y="0"/>
                  </a:lnTo>
                  <a:lnTo>
                    <a:pt x="168" y="16"/>
                  </a:lnTo>
                  <a:lnTo>
                    <a:pt x="172" y="12"/>
                  </a:lnTo>
                  <a:lnTo>
                    <a:pt x="172" y="4"/>
                  </a:lnTo>
                  <a:lnTo>
                    <a:pt x="176" y="4"/>
                  </a:lnTo>
                  <a:lnTo>
                    <a:pt x="180" y="4"/>
                  </a:lnTo>
                  <a:lnTo>
                    <a:pt x="184" y="4"/>
                  </a:lnTo>
                  <a:lnTo>
                    <a:pt x="187" y="4"/>
                  </a:lnTo>
                  <a:lnTo>
                    <a:pt x="191" y="4"/>
                  </a:lnTo>
                  <a:lnTo>
                    <a:pt x="195" y="4"/>
                  </a:lnTo>
                  <a:lnTo>
                    <a:pt x="199" y="4"/>
                  </a:lnTo>
                  <a:lnTo>
                    <a:pt x="203" y="4"/>
                  </a:lnTo>
                  <a:lnTo>
                    <a:pt x="207" y="4"/>
                  </a:lnTo>
                  <a:lnTo>
                    <a:pt x="211" y="4"/>
                  </a:lnTo>
                  <a:lnTo>
                    <a:pt x="215" y="4"/>
                  </a:lnTo>
                  <a:lnTo>
                    <a:pt x="219" y="0"/>
                  </a:lnTo>
                  <a:lnTo>
                    <a:pt x="223" y="0"/>
                  </a:lnTo>
                  <a:lnTo>
                    <a:pt x="227" y="0"/>
                  </a:lnTo>
                  <a:lnTo>
                    <a:pt x="230" y="0"/>
                  </a:lnTo>
                  <a:lnTo>
                    <a:pt x="234" y="0"/>
                  </a:lnTo>
                  <a:lnTo>
                    <a:pt x="238" y="0"/>
                  </a:lnTo>
                  <a:lnTo>
                    <a:pt x="242" y="16"/>
                  </a:lnTo>
                  <a:lnTo>
                    <a:pt x="242" y="12"/>
                  </a:lnTo>
                  <a:lnTo>
                    <a:pt x="250" y="4"/>
                  </a:lnTo>
                  <a:lnTo>
                    <a:pt x="246" y="4"/>
                  </a:lnTo>
                  <a:lnTo>
                    <a:pt x="250" y="4"/>
                  </a:lnTo>
                  <a:lnTo>
                    <a:pt x="254" y="4"/>
                  </a:lnTo>
                  <a:lnTo>
                    <a:pt x="258" y="4"/>
                  </a:lnTo>
                  <a:lnTo>
                    <a:pt x="262" y="4"/>
                  </a:lnTo>
                  <a:lnTo>
                    <a:pt x="266" y="4"/>
                  </a:lnTo>
                  <a:lnTo>
                    <a:pt x="270" y="4"/>
                  </a:lnTo>
                  <a:lnTo>
                    <a:pt x="274" y="4"/>
                  </a:lnTo>
                  <a:lnTo>
                    <a:pt x="277" y="4"/>
                  </a:lnTo>
                  <a:lnTo>
                    <a:pt x="281" y="4"/>
                  </a:lnTo>
                  <a:lnTo>
                    <a:pt x="285" y="4"/>
                  </a:lnTo>
                  <a:lnTo>
                    <a:pt x="289" y="4"/>
                  </a:lnTo>
                  <a:lnTo>
                    <a:pt x="293" y="0"/>
                  </a:lnTo>
                  <a:lnTo>
                    <a:pt x="297" y="0"/>
                  </a:lnTo>
                  <a:lnTo>
                    <a:pt x="301" y="0"/>
                  </a:lnTo>
                  <a:lnTo>
                    <a:pt x="305" y="0"/>
                  </a:lnTo>
                  <a:lnTo>
                    <a:pt x="309" y="0"/>
                  </a:lnTo>
                  <a:lnTo>
                    <a:pt x="313" y="0"/>
                  </a:lnTo>
                  <a:lnTo>
                    <a:pt x="313" y="16"/>
                  </a:lnTo>
                  <a:lnTo>
                    <a:pt x="317" y="12"/>
                  </a:lnTo>
                  <a:lnTo>
                    <a:pt x="317" y="8"/>
                  </a:lnTo>
                  <a:lnTo>
                    <a:pt x="320" y="4"/>
                  </a:lnTo>
                  <a:lnTo>
                    <a:pt x="324" y="4"/>
                  </a:lnTo>
                  <a:lnTo>
                    <a:pt x="328" y="4"/>
                  </a:lnTo>
                  <a:lnTo>
                    <a:pt x="332" y="4"/>
                  </a:lnTo>
                  <a:lnTo>
                    <a:pt x="336" y="4"/>
                  </a:lnTo>
                  <a:lnTo>
                    <a:pt x="340" y="4"/>
                  </a:lnTo>
                  <a:lnTo>
                    <a:pt x="344" y="4"/>
                  </a:lnTo>
                  <a:lnTo>
                    <a:pt x="348" y="4"/>
                  </a:lnTo>
                  <a:lnTo>
                    <a:pt x="352" y="4"/>
                  </a:lnTo>
                  <a:lnTo>
                    <a:pt x="356" y="4"/>
                  </a:lnTo>
                  <a:lnTo>
                    <a:pt x="360" y="4"/>
                  </a:lnTo>
                  <a:lnTo>
                    <a:pt x="363" y="4"/>
                  </a:lnTo>
                  <a:lnTo>
                    <a:pt x="367" y="0"/>
                  </a:lnTo>
                  <a:lnTo>
                    <a:pt x="371" y="0"/>
                  </a:lnTo>
                  <a:lnTo>
                    <a:pt x="375" y="0"/>
                  </a:lnTo>
                  <a:lnTo>
                    <a:pt x="379" y="0"/>
                  </a:lnTo>
                  <a:lnTo>
                    <a:pt x="383" y="0"/>
                  </a:lnTo>
                  <a:lnTo>
                    <a:pt x="387" y="12"/>
                  </a:lnTo>
                  <a:lnTo>
                    <a:pt x="387" y="16"/>
                  </a:lnTo>
                  <a:lnTo>
                    <a:pt x="387" y="12"/>
                  </a:lnTo>
                  <a:lnTo>
                    <a:pt x="395" y="4"/>
                  </a:lnTo>
                  <a:lnTo>
                    <a:pt x="391" y="4"/>
                  </a:lnTo>
                  <a:lnTo>
                    <a:pt x="395" y="4"/>
                  </a:lnTo>
                  <a:lnTo>
                    <a:pt x="399" y="4"/>
                  </a:lnTo>
                  <a:lnTo>
                    <a:pt x="403" y="4"/>
                  </a:lnTo>
                  <a:lnTo>
                    <a:pt x="407" y="4"/>
                  </a:lnTo>
                  <a:lnTo>
                    <a:pt x="410" y="4"/>
                  </a:lnTo>
                  <a:lnTo>
                    <a:pt x="414" y="4"/>
                  </a:lnTo>
                  <a:lnTo>
                    <a:pt x="418" y="4"/>
                  </a:lnTo>
                  <a:lnTo>
                    <a:pt x="422" y="4"/>
                  </a:lnTo>
                  <a:lnTo>
                    <a:pt x="426" y="4"/>
                  </a:lnTo>
                  <a:lnTo>
                    <a:pt x="430" y="4"/>
                  </a:lnTo>
                  <a:lnTo>
                    <a:pt x="434" y="4"/>
                  </a:lnTo>
                  <a:lnTo>
                    <a:pt x="438" y="0"/>
                  </a:lnTo>
                  <a:lnTo>
                    <a:pt x="442" y="0"/>
                  </a:lnTo>
                  <a:lnTo>
                    <a:pt x="446" y="0"/>
                  </a:lnTo>
                </a:path>
              </a:pathLst>
            </a:custGeom>
            <a:noFill/>
            <a:ln w="0">
              <a:solidFill>
                <a:srgbClr val="007F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6543" name="Freeform 351"/>
            <p:cNvSpPr>
              <a:spLocks/>
            </p:cNvSpPr>
            <p:nvPr/>
          </p:nvSpPr>
          <p:spPr bwMode="auto">
            <a:xfrm>
              <a:off x="7785240" y="3310423"/>
              <a:ext cx="90854" cy="23446"/>
            </a:xfrm>
            <a:custGeom>
              <a:avLst/>
              <a:gdLst/>
              <a:ahLst/>
              <a:cxnLst>
                <a:cxn ang="0">
                  <a:pos x="0" y="0"/>
                </a:cxn>
                <a:cxn ang="0">
                  <a:pos x="4" y="0"/>
                </a:cxn>
                <a:cxn ang="0">
                  <a:pos x="7" y="0"/>
                </a:cxn>
                <a:cxn ang="0">
                  <a:pos x="11" y="0"/>
                </a:cxn>
                <a:cxn ang="0">
                  <a:pos x="15" y="16"/>
                </a:cxn>
                <a:cxn ang="0">
                  <a:pos x="15" y="8"/>
                </a:cxn>
                <a:cxn ang="0">
                  <a:pos x="19" y="4"/>
                </a:cxn>
                <a:cxn ang="0">
                  <a:pos x="23" y="4"/>
                </a:cxn>
                <a:cxn ang="0">
                  <a:pos x="27" y="4"/>
                </a:cxn>
                <a:cxn ang="0">
                  <a:pos x="31" y="4"/>
                </a:cxn>
                <a:cxn ang="0">
                  <a:pos x="35" y="4"/>
                </a:cxn>
                <a:cxn ang="0">
                  <a:pos x="39" y="4"/>
                </a:cxn>
                <a:cxn ang="0">
                  <a:pos x="43" y="4"/>
                </a:cxn>
                <a:cxn ang="0">
                  <a:pos x="47" y="4"/>
                </a:cxn>
                <a:cxn ang="0">
                  <a:pos x="51" y="4"/>
                </a:cxn>
                <a:cxn ang="0">
                  <a:pos x="54" y="4"/>
                </a:cxn>
                <a:cxn ang="0">
                  <a:pos x="58" y="4"/>
                </a:cxn>
                <a:cxn ang="0">
                  <a:pos x="62" y="4"/>
                </a:cxn>
              </a:cxnLst>
              <a:rect l="0" t="0" r="r" b="b"/>
              <a:pathLst>
                <a:path w="62" h="16">
                  <a:moveTo>
                    <a:pt x="0" y="0"/>
                  </a:moveTo>
                  <a:lnTo>
                    <a:pt x="4" y="0"/>
                  </a:lnTo>
                  <a:lnTo>
                    <a:pt x="7" y="0"/>
                  </a:lnTo>
                  <a:lnTo>
                    <a:pt x="11" y="0"/>
                  </a:lnTo>
                  <a:lnTo>
                    <a:pt x="15" y="16"/>
                  </a:lnTo>
                  <a:lnTo>
                    <a:pt x="15" y="8"/>
                  </a:lnTo>
                  <a:lnTo>
                    <a:pt x="19" y="4"/>
                  </a:lnTo>
                  <a:lnTo>
                    <a:pt x="23" y="4"/>
                  </a:lnTo>
                  <a:lnTo>
                    <a:pt x="27" y="4"/>
                  </a:lnTo>
                  <a:lnTo>
                    <a:pt x="31" y="4"/>
                  </a:lnTo>
                  <a:lnTo>
                    <a:pt x="35" y="4"/>
                  </a:lnTo>
                  <a:lnTo>
                    <a:pt x="39" y="4"/>
                  </a:lnTo>
                  <a:lnTo>
                    <a:pt x="43" y="4"/>
                  </a:lnTo>
                  <a:lnTo>
                    <a:pt x="47" y="4"/>
                  </a:lnTo>
                  <a:lnTo>
                    <a:pt x="51" y="4"/>
                  </a:lnTo>
                  <a:lnTo>
                    <a:pt x="54" y="4"/>
                  </a:lnTo>
                  <a:lnTo>
                    <a:pt x="58" y="4"/>
                  </a:lnTo>
                  <a:lnTo>
                    <a:pt x="62" y="4"/>
                  </a:lnTo>
                </a:path>
              </a:pathLst>
            </a:custGeom>
            <a:noFill/>
            <a:ln w="0">
              <a:solidFill>
                <a:srgbClr val="007F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6544" name="Freeform 352"/>
            <p:cNvSpPr>
              <a:spLocks/>
            </p:cNvSpPr>
            <p:nvPr/>
          </p:nvSpPr>
          <p:spPr bwMode="auto">
            <a:xfrm>
              <a:off x="4470542" y="3310430"/>
              <a:ext cx="671146" cy="17585"/>
            </a:xfrm>
            <a:custGeom>
              <a:avLst/>
              <a:gdLst/>
              <a:ahLst/>
              <a:cxnLst>
                <a:cxn ang="0">
                  <a:pos x="4" y="4"/>
                </a:cxn>
                <a:cxn ang="0">
                  <a:pos x="16" y="4"/>
                </a:cxn>
                <a:cxn ang="0">
                  <a:pos x="24" y="8"/>
                </a:cxn>
                <a:cxn ang="0">
                  <a:pos x="35" y="4"/>
                </a:cxn>
                <a:cxn ang="0">
                  <a:pos x="47" y="4"/>
                </a:cxn>
                <a:cxn ang="0">
                  <a:pos x="59" y="4"/>
                </a:cxn>
                <a:cxn ang="0">
                  <a:pos x="71" y="4"/>
                </a:cxn>
                <a:cxn ang="0">
                  <a:pos x="82" y="4"/>
                </a:cxn>
                <a:cxn ang="0">
                  <a:pos x="94" y="4"/>
                </a:cxn>
                <a:cxn ang="0">
                  <a:pos x="98" y="4"/>
                </a:cxn>
                <a:cxn ang="0">
                  <a:pos x="110" y="4"/>
                </a:cxn>
                <a:cxn ang="0">
                  <a:pos x="122" y="4"/>
                </a:cxn>
                <a:cxn ang="0">
                  <a:pos x="133" y="4"/>
                </a:cxn>
                <a:cxn ang="0">
                  <a:pos x="145" y="0"/>
                </a:cxn>
                <a:cxn ang="0">
                  <a:pos x="157" y="4"/>
                </a:cxn>
                <a:cxn ang="0">
                  <a:pos x="172" y="8"/>
                </a:cxn>
                <a:cxn ang="0">
                  <a:pos x="180" y="4"/>
                </a:cxn>
                <a:cxn ang="0">
                  <a:pos x="192" y="4"/>
                </a:cxn>
                <a:cxn ang="0">
                  <a:pos x="204" y="4"/>
                </a:cxn>
                <a:cxn ang="0">
                  <a:pos x="215" y="4"/>
                </a:cxn>
                <a:cxn ang="0">
                  <a:pos x="227" y="4"/>
                </a:cxn>
                <a:cxn ang="0">
                  <a:pos x="239" y="4"/>
                </a:cxn>
                <a:cxn ang="0">
                  <a:pos x="247" y="4"/>
                </a:cxn>
                <a:cxn ang="0">
                  <a:pos x="258" y="4"/>
                </a:cxn>
                <a:cxn ang="0">
                  <a:pos x="270" y="4"/>
                </a:cxn>
                <a:cxn ang="0">
                  <a:pos x="282" y="4"/>
                </a:cxn>
                <a:cxn ang="0">
                  <a:pos x="298" y="4"/>
                </a:cxn>
                <a:cxn ang="0">
                  <a:pos x="302" y="4"/>
                </a:cxn>
                <a:cxn ang="0">
                  <a:pos x="313" y="8"/>
                </a:cxn>
                <a:cxn ang="0">
                  <a:pos x="317" y="4"/>
                </a:cxn>
                <a:cxn ang="0">
                  <a:pos x="329" y="4"/>
                </a:cxn>
                <a:cxn ang="0">
                  <a:pos x="341" y="4"/>
                </a:cxn>
                <a:cxn ang="0">
                  <a:pos x="352" y="4"/>
                </a:cxn>
                <a:cxn ang="0">
                  <a:pos x="364" y="4"/>
                </a:cxn>
                <a:cxn ang="0">
                  <a:pos x="376" y="4"/>
                </a:cxn>
                <a:cxn ang="0">
                  <a:pos x="388" y="12"/>
                </a:cxn>
                <a:cxn ang="0">
                  <a:pos x="395" y="4"/>
                </a:cxn>
                <a:cxn ang="0">
                  <a:pos x="407" y="4"/>
                </a:cxn>
                <a:cxn ang="0">
                  <a:pos x="419" y="4"/>
                </a:cxn>
                <a:cxn ang="0">
                  <a:pos x="431" y="4"/>
                </a:cxn>
                <a:cxn ang="0">
                  <a:pos x="442" y="4"/>
                </a:cxn>
                <a:cxn ang="0">
                  <a:pos x="454" y="4"/>
                </a:cxn>
              </a:cxnLst>
              <a:rect l="0" t="0" r="r" b="b"/>
              <a:pathLst>
                <a:path w="458" h="12">
                  <a:moveTo>
                    <a:pt x="0" y="4"/>
                  </a:moveTo>
                  <a:lnTo>
                    <a:pt x="0" y="0"/>
                  </a:lnTo>
                  <a:lnTo>
                    <a:pt x="4" y="4"/>
                  </a:lnTo>
                  <a:lnTo>
                    <a:pt x="8" y="4"/>
                  </a:lnTo>
                  <a:lnTo>
                    <a:pt x="12" y="4"/>
                  </a:lnTo>
                  <a:lnTo>
                    <a:pt x="16" y="4"/>
                  </a:lnTo>
                  <a:lnTo>
                    <a:pt x="20" y="4"/>
                  </a:lnTo>
                  <a:lnTo>
                    <a:pt x="24" y="12"/>
                  </a:lnTo>
                  <a:lnTo>
                    <a:pt x="24" y="8"/>
                  </a:lnTo>
                  <a:lnTo>
                    <a:pt x="28" y="4"/>
                  </a:lnTo>
                  <a:lnTo>
                    <a:pt x="32" y="4"/>
                  </a:lnTo>
                  <a:lnTo>
                    <a:pt x="35" y="4"/>
                  </a:lnTo>
                  <a:lnTo>
                    <a:pt x="39" y="4"/>
                  </a:lnTo>
                  <a:lnTo>
                    <a:pt x="43" y="4"/>
                  </a:lnTo>
                  <a:lnTo>
                    <a:pt x="47" y="4"/>
                  </a:lnTo>
                  <a:lnTo>
                    <a:pt x="51" y="4"/>
                  </a:lnTo>
                  <a:lnTo>
                    <a:pt x="55" y="4"/>
                  </a:lnTo>
                  <a:lnTo>
                    <a:pt x="59" y="4"/>
                  </a:lnTo>
                  <a:lnTo>
                    <a:pt x="63" y="4"/>
                  </a:lnTo>
                  <a:lnTo>
                    <a:pt x="67" y="4"/>
                  </a:lnTo>
                  <a:lnTo>
                    <a:pt x="71" y="4"/>
                  </a:lnTo>
                  <a:lnTo>
                    <a:pt x="75" y="0"/>
                  </a:lnTo>
                  <a:lnTo>
                    <a:pt x="78" y="4"/>
                  </a:lnTo>
                  <a:lnTo>
                    <a:pt x="82" y="4"/>
                  </a:lnTo>
                  <a:lnTo>
                    <a:pt x="86" y="4"/>
                  </a:lnTo>
                  <a:lnTo>
                    <a:pt x="90" y="4"/>
                  </a:lnTo>
                  <a:lnTo>
                    <a:pt x="94" y="4"/>
                  </a:lnTo>
                  <a:lnTo>
                    <a:pt x="94" y="12"/>
                  </a:lnTo>
                  <a:lnTo>
                    <a:pt x="102" y="4"/>
                  </a:lnTo>
                  <a:lnTo>
                    <a:pt x="98" y="4"/>
                  </a:lnTo>
                  <a:lnTo>
                    <a:pt x="102" y="4"/>
                  </a:lnTo>
                  <a:lnTo>
                    <a:pt x="106" y="4"/>
                  </a:lnTo>
                  <a:lnTo>
                    <a:pt x="110" y="4"/>
                  </a:lnTo>
                  <a:lnTo>
                    <a:pt x="114" y="4"/>
                  </a:lnTo>
                  <a:lnTo>
                    <a:pt x="118" y="4"/>
                  </a:lnTo>
                  <a:lnTo>
                    <a:pt x="122" y="4"/>
                  </a:lnTo>
                  <a:lnTo>
                    <a:pt x="125" y="4"/>
                  </a:lnTo>
                  <a:lnTo>
                    <a:pt x="129" y="4"/>
                  </a:lnTo>
                  <a:lnTo>
                    <a:pt x="133" y="4"/>
                  </a:lnTo>
                  <a:lnTo>
                    <a:pt x="137" y="4"/>
                  </a:lnTo>
                  <a:lnTo>
                    <a:pt x="141" y="4"/>
                  </a:lnTo>
                  <a:lnTo>
                    <a:pt x="145" y="0"/>
                  </a:lnTo>
                  <a:lnTo>
                    <a:pt x="149" y="4"/>
                  </a:lnTo>
                  <a:lnTo>
                    <a:pt x="153" y="4"/>
                  </a:lnTo>
                  <a:lnTo>
                    <a:pt x="157" y="4"/>
                  </a:lnTo>
                  <a:lnTo>
                    <a:pt x="161" y="4"/>
                  </a:lnTo>
                  <a:lnTo>
                    <a:pt x="165" y="4"/>
                  </a:lnTo>
                  <a:lnTo>
                    <a:pt x="172" y="8"/>
                  </a:lnTo>
                  <a:lnTo>
                    <a:pt x="172" y="4"/>
                  </a:lnTo>
                  <a:lnTo>
                    <a:pt x="176" y="4"/>
                  </a:lnTo>
                  <a:lnTo>
                    <a:pt x="180" y="4"/>
                  </a:lnTo>
                  <a:lnTo>
                    <a:pt x="184" y="4"/>
                  </a:lnTo>
                  <a:lnTo>
                    <a:pt x="188" y="4"/>
                  </a:lnTo>
                  <a:lnTo>
                    <a:pt x="192" y="4"/>
                  </a:lnTo>
                  <a:lnTo>
                    <a:pt x="196" y="4"/>
                  </a:lnTo>
                  <a:lnTo>
                    <a:pt x="200" y="4"/>
                  </a:lnTo>
                  <a:lnTo>
                    <a:pt x="204" y="4"/>
                  </a:lnTo>
                  <a:lnTo>
                    <a:pt x="208" y="4"/>
                  </a:lnTo>
                  <a:lnTo>
                    <a:pt x="212" y="4"/>
                  </a:lnTo>
                  <a:lnTo>
                    <a:pt x="215" y="4"/>
                  </a:lnTo>
                  <a:lnTo>
                    <a:pt x="219" y="0"/>
                  </a:lnTo>
                  <a:lnTo>
                    <a:pt x="223" y="4"/>
                  </a:lnTo>
                  <a:lnTo>
                    <a:pt x="227" y="4"/>
                  </a:lnTo>
                  <a:lnTo>
                    <a:pt x="231" y="4"/>
                  </a:lnTo>
                  <a:lnTo>
                    <a:pt x="235" y="4"/>
                  </a:lnTo>
                  <a:lnTo>
                    <a:pt x="239" y="4"/>
                  </a:lnTo>
                  <a:lnTo>
                    <a:pt x="239" y="12"/>
                  </a:lnTo>
                  <a:lnTo>
                    <a:pt x="243" y="8"/>
                  </a:lnTo>
                  <a:lnTo>
                    <a:pt x="247" y="4"/>
                  </a:lnTo>
                  <a:lnTo>
                    <a:pt x="251" y="4"/>
                  </a:lnTo>
                  <a:lnTo>
                    <a:pt x="255" y="4"/>
                  </a:lnTo>
                  <a:lnTo>
                    <a:pt x="258" y="4"/>
                  </a:lnTo>
                  <a:lnTo>
                    <a:pt x="262" y="4"/>
                  </a:lnTo>
                  <a:lnTo>
                    <a:pt x="266" y="4"/>
                  </a:lnTo>
                  <a:lnTo>
                    <a:pt x="270" y="4"/>
                  </a:lnTo>
                  <a:lnTo>
                    <a:pt x="274" y="4"/>
                  </a:lnTo>
                  <a:lnTo>
                    <a:pt x="278" y="4"/>
                  </a:lnTo>
                  <a:lnTo>
                    <a:pt x="282" y="4"/>
                  </a:lnTo>
                  <a:lnTo>
                    <a:pt x="286" y="4"/>
                  </a:lnTo>
                  <a:lnTo>
                    <a:pt x="290" y="4"/>
                  </a:lnTo>
                  <a:lnTo>
                    <a:pt x="298" y="4"/>
                  </a:lnTo>
                  <a:lnTo>
                    <a:pt x="294" y="4"/>
                  </a:lnTo>
                  <a:lnTo>
                    <a:pt x="298" y="4"/>
                  </a:lnTo>
                  <a:lnTo>
                    <a:pt x="302" y="4"/>
                  </a:lnTo>
                  <a:lnTo>
                    <a:pt x="305" y="4"/>
                  </a:lnTo>
                  <a:lnTo>
                    <a:pt x="309" y="4"/>
                  </a:lnTo>
                  <a:lnTo>
                    <a:pt x="313" y="8"/>
                  </a:lnTo>
                  <a:lnTo>
                    <a:pt x="313" y="12"/>
                  </a:lnTo>
                  <a:lnTo>
                    <a:pt x="313" y="8"/>
                  </a:lnTo>
                  <a:lnTo>
                    <a:pt x="317" y="4"/>
                  </a:lnTo>
                  <a:lnTo>
                    <a:pt x="321" y="4"/>
                  </a:lnTo>
                  <a:lnTo>
                    <a:pt x="325" y="4"/>
                  </a:lnTo>
                  <a:lnTo>
                    <a:pt x="329" y="4"/>
                  </a:lnTo>
                  <a:lnTo>
                    <a:pt x="333" y="4"/>
                  </a:lnTo>
                  <a:lnTo>
                    <a:pt x="337" y="4"/>
                  </a:lnTo>
                  <a:lnTo>
                    <a:pt x="341" y="4"/>
                  </a:lnTo>
                  <a:lnTo>
                    <a:pt x="345" y="4"/>
                  </a:lnTo>
                  <a:lnTo>
                    <a:pt x="348" y="4"/>
                  </a:lnTo>
                  <a:lnTo>
                    <a:pt x="352" y="4"/>
                  </a:lnTo>
                  <a:lnTo>
                    <a:pt x="356" y="4"/>
                  </a:lnTo>
                  <a:lnTo>
                    <a:pt x="360" y="4"/>
                  </a:lnTo>
                  <a:lnTo>
                    <a:pt x="364" y="4"/>
                  </a:lnTo>
                  <a:lnTo>
                    <a:pt x="368" y="4"/>
                  </a:lnTo>
                  <a:lnTo>
                    <a:pt x="372" y="4"/>
                  </a:lnTo>
                  <a:lnTo>
                    <a:pt x="376" y="4"/>
                  </a:lnTo>
                  <a:lnTo>
                    <a:pt x="380" y="4"/>
                  </a:lnTo>
                  <a:lnTo>
                    <a:pt x="384" y="4"/>
                  </a:lnTo>
                  <a:lnTo>
                    <a:pt x="388" y="12"/>
                  </a:lnTo>
                  <a:lnTo>
                    <a:pt x="388" y="8"/>
                  </a:lnTo>
                  <a:lnTo>
                    <a:pt x="391" y="4"/>
                  </a:lnTo>
                  <a:lnTo>
                    <a:pt x="395" y="4"/>
                  </a:lnTo>
                  <a:lnTo>
                    <a:pt x="399" y="4"/>
                  </a:lnTo>
                  <a:lnTo>
                    <a:pt x="403" y="4"/>
                  </a:lnTo>
                  <a:lnTo>
                    <a:pt x="407" y="4"/>
                  </a:lnTo>
                  <a:lnTo>
                    <a:pt x="411" y="4"/>
                  </a:lnTo>
                  <a:lnTo>
                    <a:pt x="415" y="4"/>
                  </a:lnTo>
                  <a:lnTo>
                    <a:pt x="419" y="4"/>
                  </a:lnTo>
                  <a:lnTo>
                    <a:pt x="423" y="4"/>
                  </a:lnTo>
                  <a:lnTo>
                    <a:pt x="427" y="4"/>
                  </a:lnTo>
                  <a:lnTo>
                    <a:pt x="431" y="4"/>
                  </a:lnTo>
                  <a:lnTo>
                    <a:pt x="435" y="4"/>
                  </a:lnTo>
                  <a:lnTo>
                    <a:pt x="438" y="4"/>
                  </a:lnTo>
                  <a:lnTo>
                    <a:pt x="442" y="4"/>
                  </a:lnTo>
                  <a:lnTo>
                    <a:pt x="446" y="4"/>
                  </a:lnTo>
                  <a:lnTo>
                    <a:pt x="450" y="4"/>
                  </a:lnTo>
                  <a:lnTo>
                    <a:pt x="454" y="4"/>
                  </a:lnTo>
                  <a:lnTo>
                    <a:pt x="458" y="4"/>
                  </a:lnTo>
                  <a:lnTo>
                    <a:pt x="458" y="12"/>
                  </a:lnTo>
                </a:path>
              </a:pathLst>
            </a:custGeom>
            <a:noFill/>
            <a:ln w="0">
              <a:solidFill>
                <a:srgbClr val="FF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6545" name="Freeform 353"/>
            <p:cNvSpPr>
              <a:spLocks/>
            </p:cNvSpPr>
            <p:nvPr/>
          </p:nvSpPr>
          <p:spPr bwMode="auto">
            <a:xfrm>
              <a:off x="5141687" y="3316292"/>
              <a:ext cx="704850" cy="11723"/>
            </a:xfrm>
            <a:custGeom>
              <a:avLst/>
              <a:gdLst/>
              <a:ahLst/>
              <a:cxnLst>
                <a:cxn ang="0">
                  <a:pos x="4" y="0"/>
                </a:cxn>
                <a:cxn ang="0">
                  <a:pos x="16" y="0"/>
                </a:cxn>
                <a:cxn ang="0">
                  <a:pos x="27" y="0"/>
                </a:cxn>
                <a:cxn ang="0">
                  <a:pos x="39" y="0"/>
                </a:cxn>
                <a:cxn ang="0">
                  <a:pos x="51" y="0"/>
                </a:cxn>
                <a:cxn ang="0">
                  <a:pos x="63" y="0"/>
                </a:cxn>
                <a:cxn ang="0">
                  <a:pos x="74" y="8"/>
                </a:cxn>
                <a:cxn ang="0">
                  <a:pos x="82" y="0"/>
                </a:cxn>
                <a:cxn ang="0">
                  <a:pos x="94" y="0"/>
                </a:cxn>
                <a:cxn ang="0">
                  <a:pos x="106" y="0"/>
                </a:cxn>
                <a:cxn ang="0">
                  <a:pos x="117" y="0"/>
                </a:cxn>
                <a:cxn ang="0">
                  <a:pos x="129" y="0"/>
                </a:cxn>
                <a:cxn ang="0">
                  <a:pos x="141" y="4"/>
                </a:cxn>
                <a:cxn ang="0">
                  <a:pos x="149" y="0"/>
                </a:cxn>
                <a:cxn ang="0">
                  <a:pos x="160" y="0"/>
                </a:cxn>
                <a:cxn ang="0">
                  <a:pos x="172" y="0"/>
                </a:cxn>
                <a:cxn ang="0">
                  <a:pos x="184" y="0"/>
                </a:cxn>
                <a:cxn ang="0">
                  <a:pos x="196" y="0"/>
                </a:cxn>
                <a:cxn ang="0">
                  <a:pos x="207" y="4"/>
                </a:cxn>
                <a:cxn ang="0">
                  <a:pos x="223" y="4"/>
                </a:cxn>
                <a:cxn ang="0">
                  <a:pos x="231" y="0"/>
                </a:cxn>
                <a:cxn ang="0">
                  <a:pos x="243" y="0"/>
                </a:cxn>
                <a:cxn ang="0">
                  <a:pos x="254" y="0"/>
                </a:cxn>
                <a:cxn ang="0">
                  <a:pos x="266" y="0"/>
                </a:cxn>
                <a:cxn ang="0">
                  <a:pos x="278" y="4"/>
                </a:cxn>
                <a:cxn ang="0">
                  <a:pos x="290" y="8"/>
                </a:cxn>
                <a:cxn ang="0">
                  <a:pos x="301" y="0"/>
                </a:cxn>
                <a:cxn ang="0">
                  <a:pos x="313" y="0"/>
                </a:cxn>
                <a:cxn ang="0">
                  <a:pos x="325" y="0"/>
                </a:cxn>
                <a:cxn ang="0">
                  <a:pos x="336" y="0"/>
                </a:cxn>
                <a:cxn ang="0">
                  <a:pos x="348" y="4"/>
                </a:cxn>
                <a:cxn ang="0">
                  <a:pos x="360" y="4"/>
                </a:cxn>
                <a:cxn ang="0">
                  <a:pos x="372" y="0"/>
                </a:cxn>
                <a:cxn ang="0">
                  <a:pos x="383" y="0"/>
                </a:cxn>
                <a:cxn ang="0">
                  <a:pos x="395" y="0"/>
                </a:cxn>
                <a:cxn ang="0">
                  <a:pos x="407" y="0"/>
                </a:cxn>
                <a:cxn ang="0">
                  <a:pos x="419" y="4"/>
                </a:cxn>
                <a:cxn ang="0">
                  <a:pos x="430" y="4"/>
                </a:cxn>
                <a:cxn ang="0">
                  <a:pos x="438" y="4"/>
                </a:cxn>
                <a:cxn ang="0">
                  <a:pos x="450" y="0"/>
                </a:cxn>
                <a:cxn ang="0">
                  <a:pos x="462" y="0"/>
                </a:cxn>
                <a:cxn ang="0">
                  <a:pos x="473" y="0"/>
                </a:cxn>
              </a:cxnLst>
              <a:rect l="0" t="0" r="r" b="b"/>
              <a:pathLst>
                <a:path w="481" h="8">
                  <a:moveTo>
                    <a:pt x="0" y="8"/>
                  </a:moveTo>
                  <a:lnTo>
                    <a:pt x="8" y="0"/>
                  </a:lnTo>
                  <a:lnTo>
                    <a:pt x="4" y="0"/>
                  </a:lnTo>
                  <a:lnTo>
                    <a:pt x="8" y="0"/>
                  </a:lnTo>
                  <a:lnTo>
                    <a:pt x="12" y="0"/>
                  </a:lnTo>
                  <a:lnTo>
                    <a:pt x="16" y="0"/>
                  </a:lnTo>
                  <a:lnTo>
                    <a:pt x="20" y="0"/>
                  </a:lnTo>
                  <a:lnTo>
                    <a:pt x="23" y="0"/>
                  </a:lnTo>
                  <a:lnTo>
                    <a:pt x="27" y="0"/>
                  </a:lnTo>
                  <a:lnTo>
                    <a:pt x="31" y="0"/>
                  </a:lnTo>
                  <a:lnTo>
                    <a:pt x="35" y="0"/>
                  </a:lnTo>
                  <a:lnTo>
                    <a:pt x="39" y="0"/>
                  </a:lnTo>
                  <a:lnTo>
                    <a:pt x="43" y="0"/>
                  </a:lnTo>
                  <a:lnTo>
                    <a:pt x="47" y="0"/>
                  </a:lnTo>
                  <a:lnTo>
                    <a:pt x="51" y="0"/>
                  </a:lnTo>
                  <a:lnTo>
                    <a:pt x="55" y="0"/>
                  </a:lnTo>
                  <a:lnTo>
                    <a:pt x="59" y="0"/>
                  </a:lnTo>
                  <a:lnTo>
                    <a:pt x="63" y="0"/>
                  </a:lnTo>
                  <a:lnTo>
                    <a:pt x="67" y="4"/>
                  </a:lnTo>
                  <a:lnTo>
                    <a:pt x="70" y="4"/>
                  </a:lnTo>
                  <a:lnTo>
                    <a:pt x="74" y="8"/>
                  </a:lnTo>
                  <a:lnTo>
                    <a:pt x="74" y="4"/>
                  </a:lnTo>
                  <a:lnTo>
                    <a:pt x="78" y="0"/>
                  </a:lnTo>
                  <a:lnTo>
                    <a:pt x="82" y="0"/>
                  </a:lnTo>
                  <a:lnTo>
                    <a:pt x="86" y="0"/>
                  </a:lnTo>
                  <a:lnTo>
                    <a:pt x="90" y="0"/>
                  </a:lnTo>
                  <a:lnTo>
                    <a:pt x="94" y="0"/>
                  </a:lnTo>
                  <a:lnTo>
                    <a:pt x="98" y="0"/>
                  </a:lnTo>
                  <a:lnTo>
                    <a:pt x="102" y="0"/>
                  </a:lnTo>
                  <a:lnTo>
                    <a:pt x="106" y="0"/>
                  </a:lnTo>
                  <a:lnTo>
                    <a:pt x="110" y="0"/>
                  </a:lnTo>
                  <a:lnTo>
                    <a:pt x="113" y="0"/>
                  </a:lnTo>
                  <a:lnTo>
                    <a:pt x="117" y="0"/>
                  </a:lnTo>
                  <a:lnTo>
                    <a:pt x="121" y="0"/>
                  </a:lnTo>
                  <a:lnTo>
                    <a:pt x="125" y="0"/>
                  </a:lnTo>
                  <a:lnTo>
                    <a:pt x="129" y="0"/>
                  </a:lnTo>
                  <a:lnTo>
                    <a:pt x="133" y="4"/>
                  </a:lnTo>
                  <a:lnTo>
                    <a:pt x="137" y="4"/>
                  </a:lnTo>
                  <a:lnTo>
                    <a:pt x="141" y="4"/>
                  </a:lnTo>
                  <a:lnTo>
                    <a:pt x="145" y="8"/>
                  </a:lnTo>
                  <a:lnTo>
                    <a:pt x="153" y="0"/>
                  </a:lnTo>
                  <a:lnTo>
                    <a:pt x="149" y="0"/>
                  </a:lnTo>
                  <a:lnTo>
                    <a:pt x="153" y="0"/>
                  </a:lnTo>
                  <a:lnTo>
                    <a:pt x="157" y="0"/>
                  </a:lnTo>
                  <a:lnTo>
                    <a:pt x="160" y="0"/>
                  </a:lnTo>
                  <a:lnTo>
                    <a:pt x="164" y="0"/>
                  </a:lnTo>
                  <a:lnTo>
                    <a:pt x="168" y="0"/>
                  </a:lnTo>
                  <a:lnTo>
                    <a:pt x="172" y="0"/>
                  </a:lnTo>
                  <a:lnTo>
                    <a:pt x="176" y="0"/>
                  </a:lnTo>
                  <a:lnTo>
                    <a:pt x="180" y="0"/>
                  </a:lnTo>
                  <a:lnTo>
                    <a:pt x="184" y="0"/>
                  </a:lnTo>
                  <a:lnTo>
                    <a:pt x="188" y="0"/>
                  </a:lnTo>
                  <a:lnTo>
                    <a:pt x="192" y="0"/>
                  </a:lnTo>
                  <a:lnTo>
                    <a:pt x="196" y="0"/>
                  </a:lnTo>
                  <a:lnTo>
                    <a:pt x="200" y="0"/>
                  </a:lnTo>
                  <a:lnTo>
                    <a:pt x="203" y="4"/>
                  </a:lnTo>
                  <a:lnTo>
                    <a:pt x="207" y="4"/>
                  </a:lnTo>
                  <a:lnTo>
                    <a:pt x="211" y="4"/>
                  </a:lnTo>
                  <a:lnTo>
                    <a:pt x="215" y="4"/>
                  </a:lnTo>
                  <a:lnTo>
                    <a:pt x="223" y="4"/>
                  </a:lnTo>
                  <a:lnTo>
                    <a:pt x="223" y="0"/>
                  </a:lnTo>
                  <a:lnTo>
                    <a:pt x="227" y="0"/>
                  </a:lnTo>
                  <a:lnTo>
                    <a:pt x="231" y="0"/>
                  </a:lnTo>
                  <a:lnTo>
                    <a:pt x="235" y="0"/>
                  </a:lnTo>
                  <a:lnTo>
                    <a:pt x="239" y="0"/>
                  </a:lnTo>
                  <a:lnTo>
                    <a:pt x="243" y="0"/>
                  </a:lnTo>
                  <a:lnTo>
                    <a:pt x="246" y="0"/>
                  </a:lnTo>
                  <a:lnTo>
                    <a:pt x="250" y="0"/>
                  </a:lnTo>
                  <a:lnTo>
                    <a:pt x="254" y="0"/>
                  </a:lnTo>
                  <a:lnTo>
                    <a:pt x="258" y="0"/>
                  </a:lnTo>
                  <a:lnTo>
                    <a:pt x="262" y="0"/>
                  </a:lnTo>
                  <a:lnTo>
                    <a:pt x="266" y="0"/>
                  </a:lnTo>
                  <a:lnTo>
                    <a:pt x="270" y="0"/>
                  </a:lnTo>
                  <a:lnTo>
                    <a:pt x="274" y="0"/>
                  </a:lnTo>
                  <a:lnTo>
                    <a:pt x="278" y="4"/>
                  </a:lnTo>
                  <a:lnTo>
                    <a:pt x="282" y="4"/>
                  </a:lnTo>
                  <a:lnTo>
                    <a:pt x="286" y="4"/>
                  </a:lnTo>
                  <a:lnTo>
                    <a:pt x="290" y="8"/>
                  </a:lnTo>
                  <a:lnTo>
                    <a:pt x="293" y="4"/>
                  </a:lnTo>
                  <a:lnTo>
                    <a:pt x="297" y="0"/>
                  </a:lnTo>
                  <a:lnTo>
                    <a:pt x="301" y="0"/>
                  </a:lnTo>
                  <a:lnTo>
                    <a:pt x="305" y="0"/>
                  </a:lnTo>
                  <a:lnTo>
                    <a:pt x="309" y="0"/>
                  </a:lnTo>
                  <a:lnTo>
                    <a:pt x="313" y="0"/>
                  </a:lnTo>
                  <a:lnTo>
                    <a:pt x="317" y="0"/>
                  </a:lnTo>
                  <a:lnTo>
                    <a:pt x="321" y="0"/>
                  </a:lnTo>
                  <a:lnTo>
                    <a:pt x="325" y="0"/>
                  </a:lnTo>
                  <a:lnTo>
                    <a:pt x="329" y="0"/>
                  </a:lnTo>
                  <a:lnTo>
                    <a:pt x="333" y="0"/>
                  </a:lnTo>
                  <a:lnTo>
                    <a:pt x="336" y="0"/>
                  </a:lnTo>
                  <a:lnTo>
                    <a:pt x="340" y="0"/>
                  </a:lnTo>
                  <a:lnTo>
                    <a:pt x="344" y="0"/>
                  </a:lnTo>
                  <a:lnTo>
                    <a:pt x="348" y="4"/>
                  </a:lnTo>
                  <a:lnTo>
                    <a:pt x="352" y="4"/>
                  </a:lnTo>
                  <a:lnTo>
                    <a:pt x="356" y="4"/>
                  </a:lnTo>
                  <a:lnTo>
                    <a:pt x="360" y="4"/>
                  </a:lnTo>
                  <a:lnTo>
                    <a:pt x="368" y="4"/>
                  </a:lnTo>
                  <a:lnTo>
                    <a:pt x="368" y="0"/>
                  </a:lnTo>
                  <a:lnTo>
                    <a:pt x="372" y="0"/>
                  </a:lnTo>
                  <a:lnTo>
                    <a:pt x="376" y="0"/>
                  </a:lnTo>
                  <a:lnTo>
                    <a:pt x="380" y="0"/>
                  </a:lnTo>
                  <a:lnTo>
                    <a:pt x="383" y="0"/>
                  </a:lnTo>
                  <a:lnTo>
                    <a:pt x="387" y="0"/>
                  </a:lnTo>
                  <a:lnTo>
                    <a:pt x="391" y="0"/>
                  </a:lnTo>
                  <a:lnTo>
                    <a:pt x="395" y="0"/>
                  </a:lnTo>
                  <a:lnTo>
                    <a:pt x="399" y="0"/>
                  </a:lnTo>
                  <a:lnTo>
                    <a:pt x="403" y="0"/>
                  </a:lnTo>
                  <a:lnTo>
                    <a:pt x="407" y="0"/>
                  </a:lnTo>
                  <a:lnTo>
                    <a:pt x="411" y="0"/>
                  </a:lnTo>
                  <a:lnTo>
                    <a:pt x="415" y="0"/>
                  </a:lnTo>
                  <a:lnTo>
                    <a:pt x="419" y="4"/>
                  </a:lnTo>
                  <a:lnTo>
                    <a:pt x="423" y="4"/>
                  </a:lnTo>
                  <a:lnTo>
                    <a:pt x="426" y="4"/>
                  </a:lnTo>
                  <a:lnTo>
                    <a:pt x="430" y="4"/>
                  </a:lnTo>
                  <a:lnTo>
                    <a:pt x="434" y="4"/>
                  </a:lnTo>
                  <a:lnTo>
                    <a:pt x="438" y="8"/>
                  </a:lnTo>
                  <a:lnTo>
                    <a:pt x="438" y="4"/>
                  </a:lnTo>
                  <a:lnTo>
                    <a:pt x="442" y="0"/>
                  </a:lnTo>
                  <a:lnTo>
                    <a:pt x="446" y="0"/>
                  </a:lnTo>
                  <a:lnTo>
                    <a:pt x="450" y="0"/>
                  </a:lnTo>
                  <a:lnTo>
                    <a:pt x="454" y="0"/>
                  </a:lnTo>
                  <a:lnTo>
                    <a:pt x="458" y="0"/>
                  </a:lnTo>
                  <a:lnTo>
                    <a:pt x="462" y="0"/>
                  </a:lnTo>
                  <a:lnTo>
                    <a:pt x="466" y="0"/>
                  </a:lnTo>
                  <a:lnTo>
                    <a:pt x="469" y="0"/>
                  </a:lnTo>
                  <a:lnTo>
                    <a:pt x="473" y="0"/>
                  </a:lnTo>
                  <a:lnTo>
                    <a:pt x="477" y="0"/>
                  </a:lnTo>
                  <a:lnTo>
                    <a:pt x="481" y="0"/>
                  </a:lnTo>
                </a:path>
              </a:pathLst>
            </a:custGeom>
            <a:noFill/>
            <a:ln w="0">
              <a:solidFill>
                <a:srgbClr val="FF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6546" name="Freeform 354"/>
            <p:cNvSpPr>
              <a:spLocks/>
            </p:cNvSpPr>
            <p:nvPr/>
          </p:nvSpPr>
          <p:spPr bwMode="auto">
            <a:xfrm>
              <a:off x="5846538" y="3316292"/>
              <a:ext cx="710712" cy="11723"/>
            </a:xfrm>
            <a:custGeom>
              <a:avLst/>
              <a:gdLst/>
              <a:ahLst/>
              <a:cxnLst>
                <a:cxn ang="0">
                  <a:pos x="8" y="0"/>
                </a:cxn>
                <a:cxn ang="0">
                  <a:pos x="20" y="4"/>
                </a:cxn>
                <a:cxn ang="0">
                  <a:pos x="35" y="0"/>
                </a:cxn>
                <a:cxn ang="0">
                  <a:pos x="39" y="0"/>
                </a:cxn>
                <a:cxn ang="0">
                  <a:pos x="51" y="0"/>
                </a:cxn>
                <a:cxn ang="0">
                  <a:pos x="63" y="0"/>
                </a:cxn>
                <a:cxn ang="0">
                  <a:pos x="75" y="0"/>
                </a:cxn>
                <a:cxn ang="0">
                  <a:pos x="86" y="4"/>
                </a:cxn>
                <a:cxn ang="0">
                  <a:pos x="98" y="4"/>
                </a:cxn>
                <a:cxn ang="0">
                  <a:pos x="110" y="0"/>
                </a:cxn>
                <a:cxn ang="0">
                  <a:pos x="122" y="0"/>
                </a:cxn>
                <a:cxn ang="0">
                  <a:pos x="133" y="0"/>
                </a:cxn>
                <a:cxn ang="0">
                  <a:pos x="145" y="0"/>
                </a:cxn>
                <a:cxn ang="0">
                  <a:pos x="157" y="4"/>
                </a:cxn>
                <a:cxn ang="0">
                  <a:pos x="168" y="4"/>
                </a:cxn>
                <a:cxn ang="0">
                  <a:pos x="176" y="0"/>
                </a:cxn>
                <a:cxn ang="0">
                  <a:pos x="188" y="0"/>
                </a:cxn>
                <a:cxn ang="0">
                  <a:pos x="200" y="0"/>
                </a:cxn>
                <a:cxn ang="0">
                  <a:pos x="212" y="0"/>
                </a:cxn>
                <a:cxn ang="0">
                  <a:pos x="223" y="4"/>
                </a:cxn>
                <a:cxn ang="0">
                  <a:pos x="235" y="4"/>
                </a:cxn>
                <a:cxn ang="0">
                  <a:pos x="251" y="4"/>
                </a:cxn>
                <a:cxn ang="0">
                  <a:pos x="258" y="0"/>
                </a:cxn>
                <a:cxn ang="0">
                  <a:pos x="270" y="0"/>
                </a:cxn>
                <a:cxn ang="0">
                  <a:pos x="282" y="0"/>
                </a:cxn>
                <a:cxn ang="0">
                  <a:pos x="294" y="4"/>
                </a:cxn>
                <a:cxn ang="0">
                  <a:pos x="305" y="4"/>
                </a:cxn>
                <a:cxn ang="0">
                  <a:pos x="317" y="8"/>
                </a:cxn>
                <a:cxn ang="0">
                  <a:pos x="329" y="0"/>
                </a:cxn>
                <a:cxn ang="0">
                  <a:pos x="341" y="0"/>
                </a:cxn>
                <a:cxn ang="0">
                  <a:pos x="352" y="0"/>
                </a:cxn>
                <a:cxn ang="0">
                  <a:pos x="364" y="0"/>
                </a:cxn>
                <a:cxn ang="0">
                  <a:pos x="376" y="4"/>
                </a:cxn>
                <a:cxn ang="0">
                  <a:pos x="388" y="4"/>
                </a:cxn>
                <a:cxn ang="0">
                  <a:pos x="399" y="0"/>
                </a:cxn>
                <a:cxn ang="0">
                  <a:pos x="411" y="0"/>
                </a:cxn>
                <a:cxn ang="0">
                  <a:pos x="423" y="0"/>
                </a:cxn>
                <a:cxn ang="0">
                  <a:pos x="435" y="0"/>
                </a:cxn>
                <a:cxn ang="0">
                  <a:pos x="446" y="4"/>
                </a:cxn>
                <a:cxn ang="0">
                  <a:pos x="458" y="4"/>
                </a:cxn>
                <a:cxn ang="0">
                  <a:pos x="466" y="4"/>
                </a:cxn>
                <a:cxn ang="0">
                  <a:pos x="478" y="0"/>
                </a:cxn>
              </a:cxnLst>
              <a:rect l="0" t="0" r="r" b="b"/>
              <a:pathLst>
                <a:path w="485" h="8">
                  <a:moveTo>
                    <a:pt x="0" y="0"/>
                  </a:moveTo>
                  <a:lnTo>
                    <a:pt x="4" y="0"/>
                  </a:lnTo>
                  <a:lnTo>
                    <a:pt x="8" y="0"/>
                  </a:lnTo>
                  <a:lnTo>
                    <a:pt x="12" y="4"/>
                  </a:lnTo>
                  <a:lnTo>
                    <a:pt x="16" y="4"/>
                  </a:lnTo>
                  <a:lnTo>
                    <a:pt x="20" y="4"/>
                  </a:lnTo>
                  <a:lnTo>
                    <a:pt x="24" y="4"/>
                  </a:lnTo>
                  <a:lnTo>
                    <a:pt x="28" y="8"/>
                  </a:lnTo>
                  <a:lnTo>
                    <a:pt x="35" y="0"/>
                  </a:lnTo>
                  <a:lnTo>
                    <a:pt x="32" y="0"/>
                  </a:lnTo>
                  <a:lnTo>
                    <a:pt x="35" y="0"/>
                  </a:lnTo>
                  <a:lnTo>
                    <a:pt x="39" y="0"/>
                  </a:lnTo>
                  <a:lnTo>
                    <a:pt x="43" y="0"/>
                  </a:lnTo>
                  <a:lnTo>
                    <a:pt x="47" y="0"/>
                  </a:lnTo>
                  <a:lnTo>
                    <a:pt x="51" y="0"/>
                  </a:lnTo>
                  <a:lnTo>
                    <a:pt x="55" y="0"/>
                  </a:lnTo>
                  <a:lnTo>
                    <a:pt x="59" y="0"/>
                  </a:lnTo>
                  <a:lnTo>
                    <a:pt x="63" y="0"/>
                  </a:lnTo>
                  <a:lnTo>
                    <a:pt x="67" y="0"/>
                  </a:lnTo>
                  <a:lnTo>
                    <a:pt x="71" y="0"/>
                  </a:lnTo>
                  <a:lnTo>
                    <a:pt x="75" y="0"/>
                  </a:lnTo>
                  <a:lnTo>
                    <a:pt x="78" y="0"/>
                  </a:lnTo>
                  <a:lnTo>
                    <a:pt x="82" y="4"/>
                  </a:lnTo>
                  <a:lnTo>
                    <a:pt x="86" y="4"/>
                  </a:lnTo>
                  <a:lnTo>
                    <a:pt x="90" y="4"/>
                  </a:lnTo>
                  <a:lnTo>
                    <a:pt x="94" y="4"/>
                  </a:lnTo>
                  <a:lnTo>
                    <a:pt x="98" y="4"/>
                  </a:lnTo>
                  <a:lnTo>
                    <a:pt x="106" y="4"/>
                  </a:lnTo>
                  <a:lnTo>
                    <a:pt x="106" y="0"/>
                  </a:lnTo>
                  <a:lnTo>
                    <a:pt x="110" y="0"/>
                  </a:lnTo>
                  <a:lnTo>
                    <a:pt x="114" y="0"/>
                  </a:lnTo>
                  <a:lnTo>
                    <a:pt x="118" y="0"/>
                  </a:lnTo>
                  <a:lnTo>
                    <a:pt x="122" y="0"/>
                  </a:lnTo>
                  <a:lnTo>
                    <a:pt x="125" y="0"/>
                  </a:lnTo>
                  <a:lnTo>
                    <a:pt x="129" y="0"/>
                  </a:lnTo>
                  <a:lnTo>
                    <a:pt x="133" y="0"/>
                  </a:lnTo>
                  <a:lnTo>
                    <a:pt x="137" y="0"/>
                  </a:lnTo>
                  <a:lnTo>
                    <a:pt x="141" y="0"/>
                  </a:lnTo>
                  <a:lnTo>
                    <a:pt x="145" y="0"/>
                  </a:lnTo>
                  <a:lnTo>
                    <a:pt x="149" y="0"/>
                  </a:lnTo>
                  <a:lnTo>
                    <a:pt x="153" y="4"/>
                  </a:lnTo>
                  <a:lnTo>
                    <a:pt x="157" y="4"/>
                  </a:lnTo>
                  <a:lnTo>
                    <a:pt x="161" y="4"/>
                  </a:lnTo>
                  <a:lnTo>
                    <a:pt x="165" y="4"/>
                  </a:lnTo>
                  <a:lnTo>
                    <a:pt x="168" y="4"/>
                  </a:lnTo>
                  <a:lnTo>
                    <a:pt x="172" y="8"/>
                  </a:lnTo>
                  <a:lnTo>
                    <a:pt x="180" y="0"/>
                  </a:lnTo>
                  <a:lnTo>
                    <a:pt x="176" y="0"/>
                  </a:lnTo>
                  <a:lnTo>
                    <a:pt x="180" y="0"/>
                  </a:lnTo>
                  <a:lnTo>
                    <a:pt x="184" y="0"/>
                  </a:lnTo>
                  <a:lnTo>
                    <a:pt x="188" y="0"/>
                  </a:lnTo>
                  <a:lnTo>
                    <a:pt x="192" y="0"/>
                  </a:lnTo>
                  <a:lnTo>
                    <a:pt x="196" y="0"/>
                  </a:lnTo>
                  <a:lnTo>
                    <a:pt x="200" y="0"/>
                  </a:lnTo>
                  <a:lnTo>
                    <a:pt x="204" y="0"/>
                  </a:lnTo>
                  <a:lnTo>
                    <a:pt x="208" y="0"/>
                  </a:lnTo>
                  <a:lnTo>
                    <a:pt x="212" y="0"/>
                  </a:lnTo>
                  <a:lnTo>
                    <a:pt x="215" y="0"/>
                  </a:lnTo>
                  <a:lnTo>
                    <a:pt x="219" y="0"/>
                  </a:lnTo>
                  <a:lnTo>
                    <a:pt x="223" y="4"/>
                  </a:lnTo>
                  <a:lnTo>
                    <a:pt x="227" y="4"/>
                  </a:lnTo>
                  <a:lnTo>
                    <a:pt x="231" y="4"/>
                  </a:lnTo>
                  <a:lnTo>
                    <a:pt x="235" y="4"/>
                  </a:lnTo>
                  <a:lnTo>
                    <a:pt x="239" y="4"/>
                  </a:lnTo>
                  <a:lnTo>
                    <a:pt x="243" y="4"/>
                  </a:lnTo>
                  <a:lnTo>
                    <a:pt x="251" y="4"/>
                  </a:lnTo>
                  <a:lnTo>
                    <a:pt x="251" y="0"/>
                  </a:lnTo>
                  <a:lnTo>
                    <a:pt x="255" y="0"/>
                  </a:lnTo>
                  <a:lnTo>
                    <a:pt x="258" y="0"/>
                  </a:lnTo>
                  <a:lnTo>
                    <a:pt x="262" y="0"/>
                  </a:lnTo>
                  <a:lnTo>
                    <a:pt x="266" y="0"/>
                  </a:lnTo>
                  <a:lnTo>
                    <a:pt x="270" y="0"/>
                  </a:lnTo>
                  <a:lnTo>
                    <a:pt x="274" y="0"/>
                  </a:lnTo>
                  <a:lnTo>
                    <a:pt x="278" y="0"/>
                  </a:lnTo>
                  <a:lnTo>
                    <a:pt x="282" y="0"/>
                  </a:lnTo>
                  <a:lnTo>
                    <a:pt x="286" y="0"/>
                  </a:lnTo>
                  <a:lnTo>
                    <a:pt x="290" y="0"/>
                  </a:lnTo>
                  <a:lnTo>
                    <a:pt x="294" y="4"/>
                  </a:lnTo>
                  <a:lnTo>
                    <a:pt x="298" y="4"/>
                  </a:lnTo>
                  <a:lnTo>
                    <a:pt x="301" y="4"/>
                  </a:lnTo>
                  <a:lnTo>
                    <a:pt x="305" y="4"/>
                  </a:lnTo>
                  <a:lnTo>
                    <a:pt x="309" y="4"/>
                  </a:lnTo>
                  <a:lnTo>
                    <a:pt x="313" y="4"/>
                  </a:lnTo>
                  <a:lnTo>
                    <a:pt x="317" y="8"/>
                  </a:lnTo>
                  <a:lnTo>
                    <a:pt x="321" y="4"/>
                  </a:lnTo>
                  <a:lnTo>
                    <a:pt x="325" y="0"/>
                  </a:lnTo>
                  <a:lnTo>
                    <a:pt x="329" y="0"/>
                  </a:lnTo>
                  <a:lnTo>
                    <a:pt x="333" y="0"/>
                  </a:lnTo>
                  <a:lnTo>
                    <a:pt x="337" y="0"/>
                  </a:lnTo>
                  <a:lnTo>
                    <a:pt x="341" y="0"/>
                  </a:lnTo>
                  <a:lnTo>
                    <a:pt x="345" y="0"/>
                  </a:lnTo>
                  <a:lnTo>
                    <a:pt x="348" y="0"/>
                  </a:lnTo>
                  <a:lnTo>
                    <a:pt x="352" y="0"/>
                  </a:lnTo>
                  <a:lnTo>
                    <a:pt x="356" y="0"/>
                  </a:lnTo>
                  <a:lnTo>
                    <a:pt x="360" y="0"/>
                  </a:lnTo>
                  <a:lnTo>
                    <a:pt x="364" y="0"/>
                  </a:lnTo>
                  <a:lnTo>
                    <a:pt x="368" y="4"/>
                  </a:lnTo>
                  <a:lnTo>
                    <a:pt x="372" y="4"/>
                  </a:lnTo>
                  <a:lnTo>
                    <a:pt x="376" y="4"/>
                  </a:lnTo>
                  <a:lnTo>
                    <a:pt x="380" y="4"/>
                  </a:lnTo>
                  <a:lnTo>
                    <a:pt x="384" y="4"/>
                  </a:lnTo>
                  <a:lnTo>
                    <a:pt x="388" y="4"/>
                  </a:lnTo>
                  <a:lnTo>
                    <a:pt x="395" y="4"/>
                  </a:lnTo>
                  <a:lnTo>
                    <a:pt x="395" y="0"/>
                  </a:lnTo>
                  <a:lnTo>
                    <a:pt x="399" y="0"/>
                  </a:lnTo>
                  <a:lnTo>
                    <a:pt x="403" y="0"/>
                  </a:lnTo>
                  <a:lnTo>
                    <a:pt x="407" y="0"/>
                  </a:lnTo>
                  <a:lnTo>
                    <a:pt x="411" y="0"/>
                  </a:lnTo>
                  <a:lnTo>
                    <a:pt x="415" y="0"/>
                  </a:lnTo>
                  <a:lnTo>
                    <a:pt x="419" y="0"/>
                  </a:lnTo>
                  <a:lnTo>
                    <a:pt x="423" y="0"/>
                  </a:lnTo>
                  <a:lnTo>
                    <a:pt x="427" y="0"/>
                  </a:lnTo>
                  <a:lnTo>
                    <a:pt x="431" y="0"/>
                  </a:lnTo>
                  <a:lnTo>
                    <a:pt x="435" y="0"/>
                  </a:lnTo>
                  <a:lnTo>
                    <a:pt x="438" y="4"/>
                  </a:lnTo>
                  <a:lnTo>
                    <a:pt x="442" y="4"/>
                  </a:lnTo>
                  <a:lnTo>
                    <a:pt x="446" y="4"/>
                  </a:lnTo>
                  <a:lnTo>
                    <a:pt x="450" y="4"/>
                  </a:lnTo>
                  <a:lnTo>
                    <a:pt x="454" y="4"/>
                  </a:lnTo>
                  <a:lnTo>
                    <a:pt x="458" y="4"/>
                  </a:lnTo>
                  <a:lnTo>
                    <a:pt x="462" y="4"/>
                  </a:lnTo>
                  <a:lnTo>
                    <a:pt x="466" y="8"/>
                  </a:lnTo>
                  <a:lnTo>
                    <a:pt x="466" y="4"/>
                  </a:lnTo>
                  <a:lnTo>
                    <a:pt x="470" y="0"/>
                  </a:lnTo>
                  <a:lnTo>
                    <a:pt x="474" y="0"/>
                  </a:lnTo>
                  <a:lnTo>
                    <a:pt x="478" y="0"/>
                  </a:lnTo>
                  <a:lnTo>
                    <a:pt x="481" y="0"/>
                  </a:lnTo>
                  <a:lnTo>
                    <a:pt x="485" y="0"/>
                  </a:lnTo>
                </a:path>
              </a:pathLst>
            </a:custGeom>
            <a:noFill/>
            <a:ln w="0">
              <a:solidFill>
                <a:srgbClr val="FF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6547" name="Freeform 355"/>
            <p:cNvSpPr>
              <a:spLocks/>
            </p:cNvSpPr>
            <p:nvPr/>
          </p:nvSpPr>
          <p:spPr bwMode="auto">
            <a:xfrm>
              <a:off x="6557249" y="3316292"/>
              <a:ext cx="694592" cy="11723"/>
            </a:xfrm>
            <a:custGeom>
              <a:avLst/>
              <a:gdLst/>
              <a:ahLst/>
              <a:cxnLst>
                <a:cxn ang="0">
                  <a:pos x="8" y="0"/>
                </a:cxn>
                <a:cxn ang="0">
                  <a:pos x="20" y="0"/>
                </a:cxn>
                <a:cxn ang="0">
                  <a:pos x="32" y="4"/>
                </a:cxn>
                <a:cxn ang="0">
                  <a:pos x="43" y="4"/>
                </a:cxn>
                <a:cxn ang="0">
                  <a:pos x="59" y="0"/>
                </a:cxn>
                <a:cxn ang="0">
                  <a:pos x="63" y="0"/>
                </a:cxn>
                <a:cxn ang="0">
                  <a:pos x="75" y="0"/>
                </a:cxn>
                <a:cxn ang="0">
                  <a:pos x="86" y="0"/>
                </a:cxn>
                <a:cxn ang="0">
                  <a:pos x="98" y="0"/>
                </a:cxn>
                <a:cxn ang="0">
                  <a:pos x="110" y="4"/>
                </a:cxn>
                <a:cxn ang="0">
                  <a:pos x="122" y="4"/>
                </a:cxn>
                <a:cxn ang="0">
                  <a:pos x="129" y="0"/>
                </a:cxn>
                <a:cxn ang="0">
                  <a:pos x="141" y="0"/>
                </a:cxn>
                <a:cxn ang="0">
                  <a:pos x="153" y="0"/>
                </a:cxn>
                <a:cxn ang="0">
                  <a:pos x="165" y="0"/>
                </a:cxn>
                <a:cxn ang="0">
                  <a:pos x="176" y="4"/>
                </a:cxn>
                <a:cxn ang="0">
                  <a:pos x="188" y="4"/>
                </a:cxn>
                <a:cxn ang="0">
                  <a:pos x="204" y="0"/>
                </a:cxn>
                <a:cxn ang="0">
                  <a:pos x="208" y="0"/>
                </a:cxn>
                <a:cxn ang="0">
                  <a:pos x="219" y="0"/>
                </a:cxn>
                <a:cxn ang="0">
                  <a:pos x="231" y="0"/>
                </a:cxn>
                <a:cxn ang="0">
                  <a:pos x="243" y="0"/>
                </a:cxn>
                <a:cxn ang="0">
                  <a:pos x="255" y="4"/>
                </a:cxn>
                <a:cxn ang="0">
                  <a:pos x="266" y="4"/>
                </a:cxn>
                <a:cxn ang="0">
                  <a:pos x="274" y="0"/>
                </a:cxn>
                <a:cxn ang="0">
                  <a:pos x="286" y="0"/>
                </a:cxn>
                <a:cxn ang="0">
                  <a:pos x="298" y="0"/>
                </a:cxn>
                <a:cxn ang="0">
                  <a:pos x="309" y="0"/>
                </a:cxn>
                <a:cxn ang="0">
                  <a:pos x="321" y="4"/>
                </a:cxn>
                <a:cxn ang="0">
                  <a:pos x="333" y="4"/>
                </a:cxn>
                <a:cxn ang="0">
                  <a:pos x="349" y="0"/>
                </a:cxn>
                <a:cxn ang="0">
                  <a:pos x="353" y="0"/>
                </a:cxn>
                <a:cxn ang="0">
                  <a:pos x="364" y="0"/>
                </a:cxn>
                <a:cxn ang="0">
                  <a:pos x="376" y="0"/>
                </a:cxn>
                <a:cxn ang="0">
                  <a:pos x="388" y="0"/>
                </a:cxn>
                <a:cxn ang="0">
                  <a:pos x="399" y="4"/>
                </a:cxn>
                <a:cxn ang="0">
                  <a:pos x="411" y="4"/>
                </a:cxn>
                <a:cxn ang="0">
                  <a:pos x="419" y="0"/>
                </a:cxn>
                <a:cxn ang="0">
                  <a:pos x="431" y="0"/>
                </a:cxn>
                <a:cxn ang="0">
                  <a:pos x="442" y="0"/>
                </a:cxn>
                <a:cxn ang="0">
                  <a:pos x="454" y="0"/>
                </a:cxn>
                <a:cxn ang="0">
                  <a:pos x="466" y="4"/>
                </a:cxn>
              </a:cxnLst>
              <a:rect l="0" t="0" r="r" b="b"/>
              <a:pathLst>
                <a:path w="474" h="8">
                  <a:moveTo>
                    <a:pt x="0" y="0"/>
                  </a:moveTo>
                  <a:lnTo>
                    <a:pt x="4" y="0"/>
                  </a:lnTo>
                  <a:lnTo>
                    <a:pt x="8" y="0"/>
                  </a:lnTo>
                  <a:lnTo>
                    <a:pt x="12" y="0"/>
                  </a:lnTo>
                  <a:lnTo>
                    <a:pt x="16" y="0"/>
                  </a:lnTo>
                  <a:lnTo>
                    <a:pt x="20" y="0"/>
                  </a:lnTo>
                  <a:lnTo>
                    <a:pt x="24" y="0"/>
                  </a:lnTo>
                  <a:lnTo>
                    <a:pt x="28" y="4"/>
                  </a:lnTo>
                  <a:lnTo>
                    <a:pt x="32" y="4"/>
                  </a:lnTo>
                  <a:lnTo>
                    <a:pt x="36" y="4"/>
                  </a:lnTo>
                  <a:lnTo>
                    <a:pt x="40" y="4"/>
                  </a:lnTo>
                  <a:lnTo>
                    <a:pt x="43" y="4"/>
                  </a:lnTo>
                  <a:lnTo>
                    <a:pt x="47" y="4"/>
                  </a:lnTo>
                  <a:lnTo>
                    <a:pt x="51" y="8"/>
                  </a:lnTo>
                  <a:lnTo>
                    <a:pt x="59" y="0"/>
                  </a:lnTo>
                  <a:lnTo>
                    <a:pt x="55" y="0"/>
                  </a:lnTo>
                  <a:lnTo>
                    <a:pt x="59" y="0"/>
                  </a:lnTo>
                  <a:lnTo>
                    <a:pt x="63" y="0"/>
                  </a:lnTo>
                  <a:lnTo>
                    <a:pt x="67" y="0"/>
                  </a:lnTo>
                  <a:lnTo>
                    <a:pt x="71" y="0"/>
                  </a:lnTo>
                  <a:lnTo>
                    <a:pt x="75" y="0"/>
                  </a:lnTo>
                  <a:lnTo>
                    <a:pt x="79" y="0"/>
                  </a:lnTo>
                  <a:lnTo>
                    <a:pt x="83" y="0"/>
                  </a:lnTo>
                  <a:lnTo>
                    <a:pt x="86" y="0"/>
                  </a:lnTo>
                  <a:lnTo>
                    <a:pt x="90" y="0"/>
                  </a:lnTo>
                  <a:lnTo>
                    <a:pt x="94" y="0"/>
                  </a:lnTo>
                  <a:lnTo>
                    <a:pt x="98" y="0"/>
                  </a:lnTo>
                  <a:lnTo>
                    <a:pt x="102" y="4"/>
                  </a:lnTo>
                  <a:lnTo>
                    <a:pt x="106" y="4"/>
                  </a:lnTo>
                  <a:lnTo>
                    <a:pt x="110" y="4"/>
                  </a:lnTo>
                  <a:lnTo>
                    <a:pt x="114" y="4"/>
                  </a:lnTo>
                  <a:lnTo>
                    <a:pt x="118" y="4"/>
                  </a:lnTo>
                  <a:lnTo>
                    <a:pt x="122" y="4"/>
                  </a:lnTo>
                  <a:lnTo>
                    <a:pt x="126" y="8"/>
                  </a:lnTo>
                  <a:lnTo>
                    <a:pt x="126" y="4"/>
                  </a:lnTo>
                  <a:lnTo>
                    <a:pt x="129" y="0"/>
                  </a:lnTo>
                  <a:lnTo>
                    <a:pt x="133" y="0"/>
                  </a:lnTo>
                  <a:lnTo>
                    <a:pt x="137" y="0"/>
                  </a:lnTo>
                  <a:lnTo>
                    <a:pt x="141" y="0"/>
                  </a:lnTo>
                  <a:lnTo>
                    <a:pt x="145" y="0"/>
                  </a:lnTo>
                  <a:lnTo>
                    <a:pt x="149" y="0"/>
                  </a:lnTo>
                  <a:lnTo>
                    <a:pt x="153" y="0"/>
                  </a:lnTo>
                  <a:lnTo>
                    <a:pt x="157" y="0"/>
                  </a:lnTo>
                  <a:lnTo>
                    <a:pt x="161" y="0"/>
                  </a:lnTo>
                  <a:lnTo>
                    <a:pt x="165" y="0"/>
                  </a:lnTo>
                  <a:lnTo>
                    <a:pt x="169" y="0"/>
                  </a:lnTo>
                  <a:lnTo>
                    <a:pt x="173" y="4"/>
                  </a:lnTo>
                  <a:lnTo>
                    <a:pt x="176" y="4"/>
                  </a:lnTo>
                  <a:lnTo>
                    <a:pt x="180" y="4"/>
                  </a:lnTo>
                  <a:lnTo>
                    <a:pt x="184" y="4"/>
                  </a:lnTo>
                  <a:lnTo>
                    <a:pt x="188" y="4"/>
                  </a:lnTo>
                  <a:lnTo>
                    <a:pt x="192" y="4"/>
                  </a:lnTo>
                  <a:lnTo>
                    <a:pt x="196" y="8"/>
                  </a:lnTo>
                  <a:lnTo>
                    <a:pt x="204" y="0"/>
                  </a:lnTo>
                  <a:lnTo>
                    <a:pt x="200" y="0"/>
                  </a:lnTo>
                  <a:lnTo>
                    <a:pt x="204" y="0"/>
                  </a:lnTo>
                  <a:lnTo>
                    <a:pt x="208" y="0"/>
                  </a:lnTo>
                  <a:lnTo>
                    <a:pt x="212" y="0"/>
                  </a:lnTo>
                  <a:lnTo>
                    <a:pt x="216" y="0"/>
                  </a:lnTo>
                  <a:lnTo>
                    <a:pt x="219" y="0"/>
                  </a:lnTo>
                  <a:lnTo>
                    <a:pt x="223" y="0"/>
                  </a:lnTo>
                  <a:lnTo>
                    <a:pt x="227" y="0"/>
                  </a:lnTo>
                  <a:lnTo>
                    <a:pt x="231" y="0"/>
                  </a:lnTo>
                  <a:lnTo>
                    <a:pt x="235" y="0"/>
                  </a:lnTo>
                  <a:lnTo>
                    <a:pt x="239" y="0"/>
                  </a:lnTo>
                  <a:lnTo>
                    <a:pt x="243" y="0"/>
                  </a:lnTo>
                  <a:lnTo>
                    <a:pt x="247" y="4"/>
                  </a:lnTo>
                  <a:lnTo>
                    <a:pt x="251" y="4"/>
                  </a:lnTo>
                  <a:lnTo>
                    <a:pt x="255" y="4"/>
                  </a:lnTo>
                  <a:lnTo>
                    <a:pt x="259" y="4"/>
                  </a:lnTo>
                  <a:lnTo>
                    <a:pt x="263" y="4"/>
                  </a:lnTo>
                  <a:lnTo>
                    <a:pt x="266" y="4"/>
                  </a:lnTo>
                  <a:lnTo>
                    <a:pt x="270" y="8"/>
                  </a:lnTo>
                  <a:lnTo>
                    <a:pt x="270" y="4"/>
                  </a:lnTo>
                  <a:lnTo>
                    <a:pt x="274" y="0"/>
                  </a:lnTo>
                  <a:lnTo>
                    <a:pt x="278" y="0"/>
                  </a:lnTo>
                  <a:lnTo>
                    <a:pt x="282" y="0"/>
                  </a:lnTo>
                  <a:lnTo>
                    <a:pt x="286" y="0"/>
                  </a:lnTo>
                  <a:lnTo>
                    <a:pt x="290" y="0"/>
                  </a:lnTo>
                  <a:lnTo>
                    <a:pt x="294" y="0"/>
                  </a:lnTo>
                  <a:lnTo>
                    <a:pt x="298" y="0"/>
                  </a:lnTo>
                  <a:lnTo>
                    <a:pt x="302" y="0"/>
                  </a:lnTo>
                  <a:lnTo>
                    <a:pt x="306" y="0"/>
                  </a:lnTo>
                  <a:lnTo>
                    <a:pt x="309" y="0"/>
                  </a:lnTo>
                  <a:lnTo>
                    <a:pt x="313" y="0"/>
                  </a:lnTo>
                  <a:lnTo>
                    <a:pt x="317" y="4"/>
                  </a:lnTo>
                  <a:lnTo>
                    <a:pt x="321" y="4"/>
                  </a:lnTo>
                  <a:lnTo>
                    <a:pt x="325" y="4"/>
                  </a:lnTo>
                  <a:lnTo>
                    <a:pt x="329" y="4"/>
                  </a:lnTo>
                  <a:lnTo>
                    <a:pt x="333" y="4"/>
                  </a:lnTo>
                  <a:lnTo>
                    <a:pt x="337" y="4"/>
                  </a:lnTo>
                  <a:lnTo>
                    <a:pt x="341" y="8"/>
                  </a:lnTo>
                  <a:lnTo>
                    <a:pt x="349" y="0"/>
                  </a:lnTo>
                  <a:lnTo>
                    <a:pt x="345" y="0"/>
                  </a:lnTo>
                  <a:lnTo>
                    <a:pt x="349" y="0"/>
                  </a:lnTo>
                  <a:lnTo>
                    <a:pt x="353" y="0"/>
                  </a:lnTo>
                  <a:lnTo>
                    <a:pt x="356" y="0"/>
                  </a:lnTo>
                  <a:lnTo>
                    <a:pt x="360" y="0"/>
                  </a:lnTo>
                  <a:lnTo>
                    <a:pt x="364" y="0"/>
                  </a:lnTo>
                  <a:lnTo>
                    <a:pt x="368" y="0"/>
                  </a:lnTo>
                  <a:lnTo>
                    <a:pt x="372" y="0"/>
                  </a:lnTo>
                  <a:lnTo>
                    <a:pt x="376" y="0"/>
                  </a:lnTo>
                  <a:lnTo>
                    <a:pt x="380" y="0"/>
                  </a:lnTo>
                  <a:lnTo>
                    <a:pt x="384" y="0"/>
                  </a:lnTo>
                  <a:lnTo>
                    <a:pt x="388" y="0"/>
                  </a:lnTo>
                  <a:lnTo>
                    <a:pt x="392" y="4"/>
                  </a:lnTo>
                  <a:lnTo>
                    <a:pt x="396" y="4"/>
                  </a:lnTo>
                  <a:lnTo>
                    <a:pt x="399" y="4"/>
                  </a:lnTo>
                  <a:lnTo>
                    <a:pt x="403" y="4"/>
                  </a:lnTo>
                  <a:lnTo>
                    <a:pt x="407" y="4"/>
                  </a:lnTo>
                  <a:lnTo>
                    <a:pt x="411" y="4"/>
                  </a:lnTo>
                  <a:lnTo>
                    <a:pt x="415" y="8"/>
                  </a:lnTo>
                  <a:lnTo>
                    <a:pt x="415" y="4"/>
                  </a:lnTo>
                  <a:lnTo>
                    <a:pt x="419" y="0"/>
                  </a:lnTo>
                  <a:lnTo>
                    <a:pt x="423" y="0"/>
                  </a:lnTo>
                  <a:lnTo>
                    <a:pt x="427" y="0"/>
                  </a:lnTo>
                  <a:lnTo>
                    <a:pt x="431" y="0"/>
                  </a:lnTo>
                  <a:lnTo>
                    <a:pt x="435" y="0"/>
                  </a:lnTo>
                  <a:lnTo>
                    <a:pt x="439" y="0"/>
                  </a:lnTo>
                  <a:lnTo>
                    <a:pt x="442" y="0"/>
                  </a:lnTo>
                  <a:lnTo>
                    <a:pt x="446" y="0"/>
                  </a:lnTo>
                  <a:lnTo>
                    <a:pt x="450" y="0"/>
                  </a:lnTo>
                  <a:lnTo>
                    <a:pt x="454" y="0"/>
                  </a:lnTo>
                  <a:lnTo>
                    <a:pt x="458" y="0"/>
                  </a:lnTo>
                  <a:lnTo>
                    <a:pt x="462" y="4"/>
                  </a:lnTo>
                  <a:lnTo>
                    <a:pt x="466" y="4"/>
                  </a:lnTo>
                  <a:lnTo>
                    <a:pt x="470" y="4"/>
                  </a:lnTo>
                  <a:lnTo>
                    <a:pt x="474" y="4"/>
                  </a:lnTo>
                </a:path>
              </a:pathLst>
            </a:custGeom>
            <a:noFill/>
            <a:ln w="0">
              <a:solidFill>
                <a:srgbClr val="FF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6548" name="Freeform 356"/>
            <p:cNvSpPr>
              <a:spLocks/>
            </p:cNvSpPr>
            <p:nvPr/>
          </p:nvSpPr>
          <p:spPr bwMode="auto">
            <a:xfrm>
              <a:off x="7251840" y="3316292"/>
              <a:ext cx="624254" cy="11723"/>
            </a:xfrm>
            <a:custGeom>
              <a:avLst/>
              <a:gdLst/>
              <a:ahLst/>
              <a:cxnLst>
                <a:cxn ang="0">
                  <a:pos x="4" y="4"/>
                </a:cxn>
                <a:cxn ang="0">
                  <a:pos x="12" y="4"/>
                </a:cxn>
                <a:cxn ang="0">
                  <a:pos x="15" y="0"/>
                </a:cxn>
                <a:cxn ang="0">
                  <a:pos x="23" y="0"/>
                </a:cxn>
                <a:cxn ang="0">
                  <a:pos x="31" y="0"/>
                </a:cxn>
                <a:cxn ang="0">
                  <a:pos x="39" y="0"/>
                </a:cxn>
                <a:cxn ang="0">
                  <a:pos x="47" y="0"/>
                </a:cxn>
                <a:cxn ang="0">
                  <a:pos x="55" y="0"/>
                </a:cxn>
                <a:cxn ang="0">
                  <a:pos x="62" y="4"/>
                </a:cxn>
                <a:cxn ang="0">
                  <a:pos x="70" y="4"/>
                </a:cxn>
                <a:cxn ang="0">
                  <a:pos x="78" y="4"/>
                </a:cxn>
                <a:cxn ang="0">
                  <a:pos x="86" y="8"/>
                </a:cxn>
                <a:cxn ang="0">
                  <a:pos x="90" y="0"/>
                </a:cxn>
                <a:cxn ang="0">
                  <a:pos x="98" y="0"/>
                </a:cxn>
                <a:cxn ang="0">
                  <a:pos x="105" y="0"/>
                </a:cxn>
                <a:cxn ang="0">
                  <a:pos x="113" y="0"/>
                </a:cxn>
                <a:cxn ang="0">
                  <a:pos x="121" y="0"/>
                </a:cxn>
                <a:cxn ang="0">
                  <a:pos x="129" y="0"/>
                </a:cxn>
                <a:cxn ang="0">
                  <a:pos x="137" y="4"/>
                </a:cxn>
                <a:cxn ang="0">
                  <a:pos x="145" y="4"/>
                </a:cxn>
                <a:cxn ang="0">
                  <a:pos x="152" y="4"/>
                </a:cxn>
                <a:cxn ang="0">
                  <a:pos x="160" y="8"/>
                </a:cxn>
                <a:cxn ang="0">
                  <a:pos x="164" y="0"/>
                </a:cxn>
                <a:cxn ang="0">
                  <a:pos x="172" y="0"/>
                </a:cxn>
                <a:cxn ang="0">
                  <a:pos x="180" y="0"/>
                </a:cxn>
                <a:cxn ang="0">
                  <a:pos x="188" y="0"/>
                </a:cxn>
                <a:cxn ang="0">
                  <a:pos x="195" y="0"/>
                </a:cxn>
                <a:cxn ang="0">
                  <a:pos x="203" y="0"/>
                </a:cxn>
                <a:cxn ang="0">
                  <a:pos x="211" y="4"/>
                </a:cxn>
                <a:cxn ang="0">
                  <a:pos x="219" y="4"/>
                </a:cxn>
                <a:cxn ang="0">
                  <a:pos x="227" y="4"/>
                </a:cxn>
                <a:cxn ang="0">
                  <a:pos x="238" y="0"/>
                </a:cxn>
                <a:cxn ang="0">
                  <a:pos x="238" y="0"/>
                </a:cxn>
                <a:cxn ang="0">
                  <a:pos x="246" y="0"/>
                </a:cxn>
                <a:cxn ang="0">
                  <a:pos x="254" y="0"/>
                </a:cxn>
                <a:cxn ang="0">
                  <a:pos x="262" y="0"/>
                </a:cxn>
                <a:cxn ang="0">
                  <a:pos x="270" y="0"/>
                </a:cxn>
                <a:cxn ang="0">
                  <a:pos x="278" y="0"/>
                </a:cxn>
                <a:cxn ang="0">
                  <a:pos x="285" y="4"/>
                </a:cxn>
                <a:cxn ang="0">
                  <a:pos x="293" y="4"/>
                </a:cxn>
                <a:cxn ang="0">
                  <a:pos x="301" y="4"/>
                </a:cxn>
                <a:cxn ang="0">
                  <a:pos x="305" y="4"/>
                </a:cxn>
                <a:cxn ang="0">
                  <a:pos x="313" y="0"/>
                </a:cxn>
                <a:cxn ang="0">
                  <a:pos x="321" y="0"/>
                </a:cxn>
                <a:cxn ang="0">
                  <a:pos x="328" y="0"/>
                </a:cxn>
                <a:cxn ang="0">
                  <a:pos x="336" y="0"/>
                </a:cxn>
                <a:cxn ang="0">
                  <a:pos x="344" y="0"/>
                </a:cxn>
                <a:cxn ang="0">
                  <a:pos x="352" y="4"/>
                </a:cxn>
                <a:cxn ang="0">
                  <a:pos x="360" y="8"/>
                </a:cxn>
                <a:cxn ang="0">
                  <a:pos x="368" y="4"/>
                </a:cxn>
                <a:cxn ang="0">
                  <a:pos x="375" y="4"/>
                </a:cxn>
                <a:cxn ang="0">
                  <a:pos x="379" y="0"/>
                </a:cxn>
                <a:cxn ang="0">
                  <a:pos x="387" y="0"/>
                </a:cxn>
                <a:cxn ang="0">
                  <a:pos x="395" y="0"/>
                </a:cxn>
                <a:cxn ang="0">
                  <a:pos x="403" y="0"/>
                </a:cxn>
                <a:cxn ang="0">
                  <a:pos x="411" y="0"/>
                </a:cxn>
                <a:cxn ang="0">
                  <a:pos x="418" y="0"/>
                </a:cxn>
                <a:cxn ang="0">
                  <a:pos x="426" y="0"/>
                </a:cxn>
              </a:cxnLst>
              <a:rect l="0" t="0" r="r" b="b"/>
              <a:pathLst>
                <a:path w="426" h="8">
                  <a:moveTo>
                    <a:pt x="0" y="4"/>
                  </a:moveTo>
                  <a:lnTo>
                    <a:pt x="4" y="4"/>
                  </a:lnTo>
                  <a:lnTo>
                    <a:pt x="8" y="4"/>
                  </a:lnTo>
                  <a:lnTo>
                    <a:pt x="12" y="4"/>
                  </a:lnTo>
                  <a:lnTo>
                    <a:pt x="15" y="8"/>
                  </a:lnTo>
                  <a:lnTo>
                    <a:pt x="15" y="0"/>
                  </a:lnTo>
                  <a:lnTo>
                    <a:pt x="19" y="0"/>
                  </a:lnTo>
                  <a:lnTo>
                    <a:pt x="23" y="0"/>
                  </a:lnTo>
                  <a:lnTo>
                    <a:pt x="27" y="0"/>
                  </a:lnTo>
                  <a:lnTo>
                    <a:pt x="31" y="0"/>
                  </a:lnTo>
                  <a:lnTo>
                    <a:pt x="35" y="0"/>
                  </a:lnTo>
                  <a:lnTo>
                    <a:pt x="39" y="0"/>
                  </a:lnTo>
                  <a:lnTo>
                    <a:pt x="43" y="0"/>
                  </a:lnTo>
                  <a:lnTo>
                    <a:pt x="47" y="0"/>
                  </a:lnTo>
                  <a:lnTo>
                    <a:pt x="51" y="0"/>
                  </a:lnTo>
                  <a:lnTo>
                    <a:pt x="55" y="0"/>
                  </a:lnTo>
                  <a:lnTo>
                    <a:pt x="58" y="0"/>
                  </a:lnTo>
                  <a:lnTo>
                    <a:pt x="62" y="4"/>
                  </a:lnTo>
                  <a:lnTo>
                    <a:pt x="66" y="4"/>
                  </a:lnTo>
                  <a:lnTo>
                    <a:pt x="70" y="4"/>
                  </a:lnTo>
                  <a:lnTo>
                    <a:pt x="74" y="4"/>
                  </a:lnTo>
                  <a:lnTo>
                    <a:pt x="78" y="4"/>
                  </a:lnTo>
                  <a:lnTo>
                    <a:pt x="82" y="4"/>
                  </a:lnTo>
                  <a:lnTo>
                    <a:pt x="86" y="8"/>
                  </a:lnTo>
                  <a:lnTo>
                    <a:pt x="94" y="0"/>
                  </a:lnTo>
                  <a:lnTo>
                    <a:pt x="90" y="0"/>
                  </a:lnTo>
                  <a:lnTo>
                    <a:pt x="94" y="0"/>
                  </a:lnTo>
                  <a:lnTo>
                    <a:pt x="98" y="0"/>
                  </a:lnTo>
                  <a:lnTo>
                    <a:pt x="102" y="0"/>
                  </a:lnTo>
                  <a:lnTo>
                    <a:pt x="105" y="0"/>
                  </a:lnTo>
                  <a:lnTo>
                    <a:pt x="109" y="0"/>
                  </a:lnTo>
                  <a:lnTo>
                    <a:pt x="113" y="0"/>
                  </a:lnTo>
                  <a:lnTo>
                    <a:pt x="117" y="0"/>
                  </a:lnTo>
                  <a:lnTo>
                    <a:pt x="121" y="0"/>
                  </a:lnTo>
                  <a:lnTo>
                    <a:pt x="125" y="0"/>
                  </a:lnTo>
                  <a:lnTo>
                    <a:pt x="129" y="0"/>
                  </a:lnTo>
                  <a:lnTo>
                    <a:pt x="133" y="0"/>
                  </a:lnTo>
                  <a:lnTo>
                    <a:pt x="137" y="4"/>
                  </a:lnTo>
                  <a:lnTo>
                    <a:pt x="141" y="4"/>
                  </a:lnTo>
                  <a:lnTo>
                    <a:pt x="145" y="4"/>
                  </a:lnTo>
                  <a:lnTo>
                    <a:pt x="148" y="4"/>
                  </a:lnTo>
                  <a:lnTo>
                    <a:pt x="152" y="4"/>
                  </a:lnTo>
                  <a:lnTo>
                    <a:pt x="156" y="4"/>
                  </a:lnTo>
                  <a:lnTo>
                    <a:pt x="160" y="8"/>
                  </a:lnTo>
                  <a:lnTo>
                    <a:pt x="160" y="4"/>
                  </a:lnTo>
                  <a:lnTo>
                    <a:pt x="164" y="0"/>
                  </a:lnTo>
                  <a:lnTo>
                    <a:pt x="168" y="0"/>
                  </a:lnTo>
                  <a:lnTo>
                    <a:pt x="172" y="0"/>
                  </a:lnTo>
                  <a:lnTo>
                    <a:pt x="176" y="0"/>
                  </a:lnTo>
                  <a:lnTo>
                    <a:pt x="180" y="0"/>
                  </a:lnTo>
                  <a:lnTo>
                    <a:pt x="184" y="0"/>
                  </a:lnTo>
                  <a:lnTo>
                    <a:pt x="188" y="0"/>
                  </a:lnTo>
                  <a:lnTo>
                    <a:pt x="192" y="0"/>
                  </a:lnTo>
                  <a:lnTo>
                    <a:pt x="195" y="0"/>
                  </a:lnTo>
                  <a:lnTo>
                    <a:pt x="199" y="0"/>
                  </a:lnTo>
                  <a:lnTo>
                    <a:pt x="203" y="0"/>
                  </a:lnTo>
                  <a:lnTo>
                    <a:pt x="207" y="4"/>
                  </a:lnTo>
                  <a:lnTo>
                    <a:pt x="211" y="4"/>
                  </a:lnTo>
                  <a:lnTo>
                    <a:pt x="215" y="4"/>
                  </a:lnTo>
                  <a:lnTo>
                    <a:pt x="219" y="4"/>
                  </a:lnTo>
                  <a:lnTo>
                    <a:pt x="223" y="4"/>
                  </a:lnTo>
                  <a:lnTo>
                    <a:pt x="227" y="4"/>
                  </a:lnTo>
                  <a:lnTo>
                    <a:pt x="231" y="8"/>
                  </a:lnTo>
                  <a:lnTo>
                    <a:pt x="238" y="0"/>
                  </a:lnTo>
                  <a:lnTo>
                    <a:pt x="235" y="0"/>
                  </a:lnTo>
                  <a:lnTo>
                    <a:pt x="238" y="0"/>
                  </a:lnTo>
                  <a:lnTo>
                    <a:pt x="242" y="0"/>
                  </a:lnTo>
                  <a:lnTo>
                    <a:pt x="246" y="0"/>
                  </a:lnTo>
                  <a:lnTo>
                    <a:pt x="250" y="0"/>
                  </a:lnTo>
                  <a:lnTo>
                    <a:pt x="254" y="0"/>
                  </a:lnTo>
                  <a:lnTo>
                    <a:pt x="258" y="0"/>
                  </a:lnTo>
                  <a:lnTo>
                    <a:pt x="262" y="0"/>
                  </a:lnTo>
                  <a:lnTo>
                    <a:pt x="266" y="0"/>
                  </a:lnTo>
                  <a:lnTo>
                    <a:pt x="270" y="0"/>
                  </a:lnTo>
                  <a:lnTo>
                    <a:pt x="274" y="0"/>
                  </a:lnTo>
                  <a:lnTo>
                    <a:pt x="278" y="0"/>
                  </a:lnTo>
                  <a:lnTo>
                    <a:pt x="281" y="4"/>
                  </a:lnTo>
                  <a:lnTo>
                    <a:pt x="285" y="4"/>
                  </a:lnTo>
                  <a:lnTo>
                    <a:pt x="289" y="4"/>
                  </a:lnTo>
                  <a:lnTo>
                    <a:pt x="293" y="4"/>
                  </a:lnTo>
                  <a:lnTo>
                    <a:pt x="297" y="4"/>
                  </a:lnTo>
                  <a:lnTo>
                    <a:pt x="301" y="4"/>
                  </a:lnTo>
                  <a:lnTo>
                    <a:pt x="305" y="8"/>
                  </a:lnTo>
                  <a:lnTo>
                    <a:pt x="305" y="4"/>
                  </a:lnTo>
                  <a:lnTo>
                    <a:pt x="309" y="0"/>
                  </a:lnTo>
                  <a:lnTo>
                    <a:pt x="313" y="0"/>
                  </a:lnTo>
                  <a:lnTo>
                    <a:pt x="317" y="0"/>
                  </a:lnTo>
                  <a:lnTo>
                    <a:pt x="321" y="0"/>
                  </a:lnTo>
                  <a:lnTo>
                    <a:pt x="325" y="0"/>
                  </a:lnTo>
                  <a:lnTo>
                    <a:pt x="328" y="0"/>
                  </a:lnTo>
                  <a:lnTo>
                    <a:pt x="332" y="0"/>
                  </a:lnTo>
                  <a:lnTo>
                    <a:pt x="336" y="0"/>
                  </a:lnTo>
                  <a:lnTo>
                    <a:pt x="340" y="0"/>
                  </a:lnTo>
                  <a:lnTo>
                    <a:pt x="344" y="0"/>
                  </a:lnTo>
                  <a:lnTo>
                    <a:pt x="348" y="0"/>
                  </a:lnTo>
                  <a:lnTo>
                    <a:pt x="352" y="4"/>
                  </a:lnTo>
                  <a:lnTo>
                    <a:pt x="356" y="4"/>
                  </a:lnTo>
                  <a:lnTo>
                    <a:pt x="360" y="8"/>
                  </a:lnTo>
                  <a:lnTo>
                    <a:pt x="364" y="4"/>
                  </a:lnTo>
                  <a:lnTo>
                    <a:pt x="368" y="4"/>
                  </a:lnTo>
                  <a:lnTo>
                    <a:pt x="371" y="4"/>
                  </a:lnTo>
                  <a:lnTo>
                    <a:pt x="375" y="4"/>
                  </a:lnTo>
                  <a:lnTo>
                    <a:pt x="379" y="8"/>
                  </a:lnTo>
                  <a:lnTo>
                    <a:pt x="379" y="0"/>
                  </a:lnTo>
                  <a:lnTo>
                    <a:pt x="383" y="0"/>
                  </a:lnTo>
                  <a:lnTo>
                    <a:pt x="387" y="0"/>
                  </a:lnTo>
                  <a:lnTo>
                    <a:pt x="391" y="0"/>
                  </a:lnTo>
                  <a:lnTo>
                    <a:pt x="395" y="0"/>
                  </a:lnTo>
                  <a:lnTo>
                    <a:pt x="399" y="0"/>
                  </a:lnTo>
                  <a:lnTo>
                    <a:pt x="403" y="0"/>
                  </a:lnTo>
                  <a:lnTo>
                    <a:pt x="407" y="0"/>
                  </a:lnTo>
                  <a:lnTo>
                    <a:pt x="411" y="0"/>
                  </a:lnTo>
                  <a:lnTo>
                    <a:pt x="415" y="0"/>
                  </a:lnTo>
                  <a:lnTo>
                    <a:pt x="418" y="0"/>
                  </a:lnTo>
                  <a:lnTo>
                    <a:pt x="422" y="0"/>
                  </a:lnTo>
                  <a:lnTo>
                    <a:pt x="426" y="0"/>
                  </a:lnTo>
                </a:path>
              </a:pathLst>
            </a:custGeom>
            <a:noFill/>
            <a:ln w="0">
              <a:solidFill>
                <a:srgbClr val="FF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6549" name="Freeform 357"/>
            <p:cNvSpPr>
              <a:spLocks/>
            </p:cNvSpPr>
            <p:nvPr/>
          </p:nvSpPr>
          <p:spPr bwMode="auto">
            <a:xfrm>
              <a:off x="4470546" y="3316284"/>
              <a:ext cx="631581" cy="23446"/>
            </a:xfrm>
            <a:custGeom>
              <a:avLst/>
              <a:gdLst/>
              <a:ahLst/>
              <a:cxnLst>
                <a:cxn ang="0">
                  <a:pos x="0" y="12"/>
                </a:cxn>
                <a:cxn ang="0">
                  <a:pos x="12" y="0"/>
                </a:cxn>
                <a:cxn ang="0">
                  <a:pos x="28" y="0"/>
                </a:cxn>
                <a:cxn ang="0">
                  <a:pos x="32" y="0"/>
                </a:cxn>
                <a:cxn ang="0">
                  <a:pos x="43" y="0"/>
                </a:cxn>
                <a:cxn ang="0">
                  <a:pos x="55" y="0"/>
                </a:cxn>
                <a:cxn ang="0">
                  <a:pos x="67" y="0"/>
                </a:cxn>
                <a:cxn ang="0">
                  <a:pos x="75" y="12"/>
                </a:cxn>
                <a:cxn ang="0">
                  <a:pos x="86" y="0"/>
                </a:cxn>
                <a:cxn ang="0">
                  <a:pos x="94" y="8"/>
                </a:cxn>
                <a:cxn ang="0">
                  <a:pos x="102" y="0"/>
                </a:cxn>
                <a:cxn ang="0">
                  <a:pos x="114" y="0"/>
                </a:cxn>
                <a:cxn ang="0">
                  <a:pos x="125" y="0"/>
                </a:cxn>
                <a:cxn ang="0">
                  <a:pos x="137" y="0"/>
                </a:cxn>
                <a:cxn ang="0">
                  <a:pos x="145" y="16"/>
                </a:cxn>
                <a:cxn ang="0">
                  <a:pos x="157" y="0"/>
                </a:cxn>
                <a:cxn ang="0">
                  <a:pos x="161" y="0"/>
                </a:cxn>
                <a:cxn ang="0">
                  <a:pos x="172" y="0"/>
                </a:cxn>
                <a:cxn ang="0">
                  <a:pos x="184" y="0"/>
                </a:cxn>
                <a:cxn ang="0">
                  <a:pos x="196" y="0"/>
                </a:cxn>
                <a:cxn ang="0">
                  <a:pos x="208" y="0"/>
                </a:cxn>
                <a:cxn ang="0">
                  <a:pos x="215" y="16"/>
                </a:cxn>
                <a:cxn ang="0">
                  <a:pos x="227" y="0"/>
                </a:cxn>
                <a:cxn ang="0">
                  <a:pos x="239" y="0"/>
                </a:cxn>
                <a:cxn ang="0">
                  <a:pos x="247" y="0"/>
                </a:cxn>
                <a:cxn ang="0">
                  <a:pos x="258" y="0"/>
                </a:cxn>
                <a:cxn ang="0">
                  <a:pos x="270" y="0"/>
                </a:cxn>
                <a:cxn ang="0">
                  <a:pos x="282" y="0"/>
                </a:cxn>
                <a:cxn ang="0">
                  <a:pos x="290" y="16"/>
                </a:cxn>
                <a:cxn ang="0">
                  <a:pos x="298" y="4"/>
                </a:cxn>
                <a:cxn ang="0">
                  <a:pos x="309" y="0"/>
                </a:cxn>
                <a:cxn ang="0">
                  <a:pos x="313" y="4"/>
                </a:cxn>
                <a:cxn ang="0">
                  <a:pos x="325" y="0"/>
                </a:cxn>
                <a:cxn ang="0">
                  <a:pos x="337" y="0"/>
                </a:cxn>
                <a:cxn ang="0">
                  <a:pos x="348" y="0"/>
                </a:cxn>
                <a:cxn ang="0">
                  <a:pos x="360" y="0"/>
                </a:cxn>
                <a:cxn ang="0">
                  <a:pos x="372" y="4"/>
                </a:cxn>
                <a:cxn ang="0">
                  <a:pos x="380" y="0"/>
                </a:cxn>
                <a:cxn ang="0">
                  <a:pos x="388" y="4"/>
                </a:cxn>
                <a:cxn ang="0">
                  <a:pos x="399" y="0"/>
                </a:cxn>
                <a:cxn ang="0">
                  <a:pos x="411" y="0"/>
                </a:cxn>
                <a:cxn ang="0">
                  <a:pos x="423" y="0"/>
                </a:cxn>
              </a:cxnLst>
              <a:rect l="0" t="0" r="r" b="b"/>
              <a:pathLst>
                <a:path w="431" h="16">
                  <a:moveTo>
                    <a:pt x="0" y="12"/>
                  </a:moveTo>
                  <a:lnTo>
                    <a:pt x="0" y="16"/>
                  </a:lnTo>
                  <a:lnTo>
                    <a:pt x="0" y="12"/>
                  </a:lnTo>
                  <a:lnTo>
                    <a:pt x="8" y="4"/>
                  </a:lnTo>
                  <a:lnTo>
                    <a:pt x="8" y="0"/>
                  </a:lnTo>
                  <a:lnTo>
                    <a:pt x="12" y="0"/>
                  </a:lnTo>
                  <a:lnTo>
                    <a:pt x="16" y="0"/>
                  </a:lnTo>
                  <a:lnTo>
                    <a:pt x="20" y="0"/>
                  </a:lnTo>
                  <a:lnTo>
                    <a:pt x="28" y="0"/>
                  </a:lnTo>
                  <a:lnTo>
                    <a:pt x="24" y="0"/>
                  </a:lnTo>
                  <a:lnTo>
                    <a:pt x="28" y="0"/>
                  </a:lnTo>
                  <a:lnTo>
                    <a:pt x="32" y="0"/>
                  </a:lnTo>
                  <a:lnTo>
                    <a:pt x="35" y="0"/>
                  </a:lnTo>
                  <a:lnTo>
                    <a:pt x="39" y="0"/>
                  </a:lnTo>
                  <a:lnTo>
                    <a:pt x="43" y="0"/>
                  </a:lnTo>
                  <a:lnTo>
                    <a:pt x="47" y="0"/>
                  </a:lnTo>
                  <a:lnTo>
                    <a:pt x="51" y="0"/>
                  </a:lnTo>
                  <a:lnTo>
                    <a:pt x="55" y="0"/>
                  </a:lnTo>
                  <a:lnTo>
                    <a:pt x="59" y="0"/>
                  </a:lnTo>
                  <a:lnTo>
                    <a:pt x="63" y="0"/>
                  </a:lnTo>
                  <a:lnTo>
                    <a:pt x="67" y="0"/>
                  </a:lnTo>
                  <a:lnTo>
                    <a:pt x="71" y="0"/>
                  </a:lnTo>
                  <a:lnTo>
                    <a:pt x="71" y="16"/>
                  </a:lnTo>
                  <a:lnTo>
                    <a:pt x="75" y="12"/>
                  </a:lnTo>
                  <a:lnTo>
                    <a:pt x="82" y="4"/>
                  </a:lnTo>
                  <a:lnTo>
                    <a:pt x="82" y="0"/>
                  </a:lnTo>
                  <a:lnTo>
                    <a:pt x="86" y="0"/>
                  </a:lnTo>
                  <a:lnTo>
                    <a:pt x="90" y="0"/>
                  </a:lnTo>
                  <a:lnTo>
                    <a:pt x="94" y="0"/>
                  </a:lnTo>
                  <a:lnTo>
                    <a:pt x="94" y="8"/>
                  </a:lnTo>
                  <a:lnTo>
                    <a:pt x="102" y="0"/>
                  </a:lnTo>
                  <a:lnTo>
                    <a:pt x="98" y="0"/>
                  </a:lnTo>
                  <a:lnTo>
                    <a:pt x="102" y="0"/>
                  </a:lnTo>
                  <a:lnTo>
                    <a:pt x="106" y="0"/>
                  </a:lnTo>
                  <a:lnTo>
                    <a:pt x="110" y="0"/>
                  </a:lnTo>
                  <a:lnTo>
                    <a:pt x="114" y="0"/>
                  </a:lnTo>
                  <a:lnTo>
                    <a:pt x="118" y="0"/>
                  </a:lnTo>
                  <a:lnTo>
                    <a:pt x="122" y="0"/>
                  </a:lnTo>
                  <a:lnTo>
                    <a:pt x="125" y="0"/>
                  </a:lnTo>
                  <a:lnTo>
                    <a:pt x="129" y="0"/>
                  </a:lnTo>
                  <a:lnTo>
                    <a:pt x="133" y="0"/>
                  </a:lnTo>
                  <a:lnTo>
                    <a:pt x="137" y="0"/>
                  </a:lnTo>
                  <a:lnTo>
                    <a:pt x="141" y="0"/>
                  </a:lnTo>
                  <a:lnTo>
                    <a:pt x="145" y="12"/>
                  </a:lnTo>
                  <a:lnTo>
                    <a:pt x="145" y="16"/>
                  </a:lnTo>
                  <a:lnTo>
                    <a:pt x="145" y="12"/>
                  </a:lnTo>
                  <a:lnTo>
                    <a:pt x="149" y="8"/>
                  </a:lnTo>
                  <a:lnTo>
                    <a:pt x="157" y="0"/>
                  </a:lnTo>
                  <a:lnTo>
                    <a:pt x="153" y="0"/>
                  </a:lnTo>
                  <a:lnTo>
                    <a:pt x="157" y="0"/>
                  </a:lnTo>
                  <a:lnTo>
                    <a:pt x="161" y="0"/>
                  </a:lnTo>
                  <a:lnTo>
                    <a:pt x="165" y="0"/>
                  </a:lnTo>
                  <a:lnTo>
                    <a:pt x="168" y="4"/>
                  </a:lnTo>
                  <a:lnTo>
                    <a:pt x="172" y="0"/>
                  </a:lnTo>
                  <a:lnTo>
                    <a:pt x="176" y="0"/>
                  </a:lnTo>
                  <a:lnTo>
                    <a:pt x="180" y="0"/>
                  </a:lnTo>
                  <a:lnTo>
                    <a:pt x="184" y="0"/>
                  </a:lnTo>
                  <a:lnTo>
                    <a:pt x="188" y="0"/>
                  </a:lnTo>
                  <a:lnTo>
                    <a:pt x="192" y="0"/>
                  </a:lnTo>
                  <a:lnTo>
                    <a:pt x="196" y="0"/>
                  </a:lnTo>
                  <a:lnTo>
                    <a:pt x="200" y="0"/>
                  </a:lnTo>
                  <a:lnTo>
                    <a:pt x="204" y="0"/>
                  </a:lnTo>
                  <a:lnTo>
                    <a:pt x="208" y="0"/>
                  </a:lnTo>
                  <a:lnTo>
                    <a:pt x="212" y="0"/>
                  </a:lnTo>
                  <a:lnTo>
                    <a:pt x="215" y="0"/>
                  </a:lnTo>
                  <a:lnTo>
                    <a:pt x="215" y="16"/>
                  </a:lnTo>
                  <a:lnTo>
                    <a:pt x="219" y="12"/>
                  </a:lnTo>
                  <a:lnTo>
                    <a:pt x="227" y="4"/>
                  </a:lnTo>
                  <a:lnTo>
                    <a:pt x="227" y="0"/>
                  </a:lnTo>
                  <a:lnTo>
                    <a:pt x="231" y="0"/>
                  </a:lnTo>
                  <a:lnTo>
                    <a:pt x="235" y="0"/>
                  </a:lnTo>
                  <a:lnTo>
                    <a:pt x="239" y="0"/>
                  </a:lnTo>
                  <a:lnTo>
                    <a:pt x="239" y="8"/>
                  </a:lnTo>
                  <a:lnTo>
                    <a:pt x="243" y="4"/>
                  </a:lnTo>
                  <a:lnTo>
                    <a:pt x="247" y="0"/>
                  </a:lnTo>
                  <a:lnTo>
                    <a:pt x="251" y="0"/>
                  </a:lnTo>
                  <a:lnTo>
                    <a:pt x="255" y="0"/>
                  </a:lnTo>
                  <a:lnTo>
                    <a:pt x="258" y="0"/>
                  </a:lnTo>
                  <a:lnTo>
                    <a:pt x="262" y="0"/>
                  </a:lnTo>
                  <a:lnTo>
                    <a:pt x="266" y="0"/>
                  </a:lnTo>
                  <a:lnTo>
                    <a:pt x="270" y="0"/>
                  </a:lnTo>
                  <a:lnTo>
                    <a:pt x="274" y="0"/>
                  </a:lnTo>
                  <a:lnTo>
                    <a:pt x="278" y="0"/>
                  </a:lnTo>
                  <a:lnTo>
                    <a:pt x="282" y="0"/>
                  </a:lnTo>
                  <a:lnTo>
                    <a:pt x="286" y="0"/>
                  </a:lnTo>
                  <a:lnTo>
                    <a:pt x="290" y="12"/>
                  </a:lnTo>
                  <a:lnTo>
                    <a:pt x="290" y="16"/>
                  </a:lnTo>
                  <a:lnTo>
                    <a:pt x="294" y="12"/>
                  </a:lnTo>
                  <a:lnTo>
                    <a:pt x="294" y="8"/>
                  </a:lnTo>
                  <a:lnTo>
                    <a:pt x="298" y="4"/>
                  </a:lnTo>
                  <a:lnTo>
                    <a:pt x="302" y="0"/>
                  </a:lnTo>
                  <a:lnTo>
                    <a:pt x="305" y="0"/>
                  </a:lnTo>
                  <a:lnTo>
                    <a:pt x="309" y="0"/>
                  </a:lnTo>
                  <a:lnTo>
                    <a:pt x="313" y="4"/>
                  </a:lnTo>
                  <a:lnTo>
                    <a:pt x="313" y="8"/>
                  </a:lnTo>
                  <a:lnTo>
                    <a:pt x="313" y="4"/>
                  </a:lnTo>
                  <a:lnTo>
                    <a:pt x="317" y="0"/>
                  </a:lnTo>
                  <a:lnTo>
                    <a:pt x="321" y="0"/>
                  </a:lnTo>
                  <a:lnTo>
                    <a:pt x="325" y="0"/>
                  </a:lnTo>
                  <a:lnTo>
                    <a:pt x="329" y="0"/>
                  </a:lnTo>
                  <a:lnTo>
                    <a:pt x="333" y="0"/>
                  </a:lnTo>
                  <a:lnTo>
                    <a:pt x="337" y="0"/>
                  </a:lnTo>
                  <a:lnTo>
                    <a:pt x="341" y="0"/>
                  </a:lnTo>
                  <a:lnTo>
                    <a:pt x="345" y="0"/>
                  </a:lnTo>
                  <a:lnTo>
                    <a:pt x="348" y="0"/>
                  </a:lnTo>
                  <a:lnTo>
                    <a:pt x="352" y="0"/>
                  </a:lnTo>
                  <a:lnTo>
                    <a:pt x="356" y="0"/>
                  </a:lnTo>
                  <a:lnTo>
                    <a:pt x="360" y="0"/>
                  </a:lnTo>
                  <a:lnTo>
                    <a:pt x="360" y="12"/>
                  </a:lnTo>
                  <a:lnTo>
                    <a:pt x="364" y="12"/>
                  </a:lnTo>
                  <a:lnTo>
                    <a:pt x="372" y="4"/>
                  </a:lnTo>
                  <a:lnTo>
                    <a:pt x="372" y="0"/>
                  </a:lnTo>
                  <a:lnTo>
                    <a:pt x="376" y="0"/>
                  </a:lnTo>
                  <a:lnTo>
                    <a:pt x="380" y="0"/>
                  </a:lnTo>
                  <a:lnTo>
                    <a:pt x="384" y="0"/>
                  </a:lnTo>
                  <a:lnTo>
                    <a:pt x="388" y="8"/>
                  </a:lnTo>
                  <a:lnTo>
                    <a:pt x="388" y="4"/>
                  </a:lnTo>
                  <a:lnTo>
                    <a:pt x="391" y="0"/>
                  </a:lnTo>
                  <a:lnTo>
                    <a:pt x="395" y="0"/>
                  </a:lnTo>
                  <a:lnTo>
                    <a:pt x="399" y="0"/>
                  </a:lnTo>
                  <a:lnTo>
                    <a:pt x="403" y="0"/>
                  </a:lnTo>
                  <a:lnTo>
                    <a:pt x="407" y="0"/>
                  </a:lnTo>
                  <a:lnTo>
                    <a:pt x="411" y="0"/>
                  </a:lnTo>
                  <a:lnTo>
                    <a:pt x="415" y="0"/>
                  </a:lnTo>
                  <a:lnTo>
                    <a:pt x="419" y="0"/>
                  </a:lnTo>
                  <a:lnTo>
                    <a:pt x="423" y="0"/>
                  </a:lnTo>
                  <a:lnTo>
                    <a:pt x="427" y="0"/>
                  </a:lnTo>
                  <a:lnTo>
                    <a:pt x="431" y="0"/>
                  </a:lnTo>
                </a:path>
              </a:pathLst>
            </a:custGeom>
            <a:noFill/>
            <a:ln w="0">
              <a:solidFill>
                <a:srgbClr val="00BFBF"/>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6550" name="Freeform 358"/>
            <p:cNvSpPr>
              <a:spLocks/>
            </p:cNvSpPr>
            <p:nvPr/>
          </p:nvSpPr>
          <p:spPr bwMode="auto">
            <a:xfrm>
              <a:off x="5102123" y="3310430"/>
              <a:ext cx="663820" cy="17585"/>
            </a:xfrm>
            <a:custGeom>
              <a:avLst/>
              <a:gdLst/>
              <a:ahLst/>
              <a:cxnLst>
                <a:cxn ang="0">
                  <a:pos x="4" y="12"/>
                </a:cxn>
                <a:cxn ang="0">
                  <a:pos x="15" y="4"/>
                </a:cxn>
                <a:cxn ang="0">
                  <a:pos x="27" y="4"/>
                </a:cxn>
                <a:cxn ang="0">
                  <a:pos x="31" y="4"/>
                </a:cxn>
                <a:cxn ang="0">
                  <a:pos x="43" y="4"/>
                </a:cxn>
                <a:cxn ang="0">
                  <a:pos x="54" y="4"/>
                </a:cxn>
                <a:cxn ang="0">
                  <a:pos x="66" y="4"/>
                </a:cxn>
                <a:cxn ang="0">
                  <a:pos x="78" y="8"/>
                </a:cxn>
                <a:cxn ang="0">
                  <a:pos x="82" y="4"/>
                </a:cxn>
                <a:cxn ang="0">
                  <a:pos x="94" y="4"/>
                </a:cxn>
                <a:cxn ang="0">
                  <a:pos x="101" y="8"/>
                </a:cxn>
                <a:cxn ang="0">
                  <a:pos x="113" y="4"/>
                </a:cxn>
                <a:cxn ang="0">
                  <a:pos x="125" y="4"/>
                </a:cxn>
                <a:cxn ang="0">
                  <a:pos x="137" y="4"/>
                </a:cxn>
                <a:cxn ang="0">
                  <a:pos x="148" y="8"/>
                </a:cxn>
                <a:cxn ang="0">
                  <a:pos x="160" y="4"/>
                </a:cxn>
                <a:cxn ang="0">
                  <a:pos x="172" y="4"/>
                </a:cxn>
                <a:cxn ang="0">
                  <a:pos x="176" y="4"/>
                </a:cxn>
                <a:cxn ang="0">
                  <a:pos x="187" y="4"/>
                </a:cxn>
                <a:cxn ang="0">
                  <a:pos x="199" y="4"/>
                </a:cxn>
                <a:cxn ang="0">
                  <a:pos x="211" y="4"/>
                </a:cxn>
                <a:cxn ang="0">
                  <a:pos x="223" y="4"/>
                </a:cxn>
                <a:cxn ang="0">
                  <a:pos x="234" y="4"/>
                </a:cxn>
                <a:cxn ang="0">
                  <a:pos x="250" y="8"/>
                </a:cxn>
                <a:cxn ang="0">
                  <a:pos x="258" y="4"/>
                </a:cxn>
                <a:cxn ang="0">
                  <a:pos x="270" y="4"/>
                </a:cxn>
                <a:cxn ang="0">
                  <a:pos x="281" y="4"/>
                </a:cxn>
                <a:cxn ang="0">
                  <a:pos x="293" y="4"/>
                </a:cxn>
                <a:cxn ang="0">
                  <a:pos x="305" y="4"/>
                </a:cxn>
                <a:cxn ang="0">
                  <a:pos x="317" y="4"/>
                </a:cxn>
                <a:cxn ang="0">
                  <a:pos x="324" y="4"/>
                </a:cxn>
                <a:cxn ang="0">
                  <a:pos x="336" y="4"/>
                </a:cxn>
                <a:cxn ang="0">
                  <a:pos x="348" y="4"/>
                </a:cxn>
                <a:cxn ang="0">
                  <a:pos x="360" y="4"/>
                </a:cxn>
                <a:cxn ang="0">
                  <a:pos x="371" y="0"/>
                </a:cxn>
                <a:cxn ang="0">
                  <a:pos x="383" y="0"/>
                </a:cxn>
                <a:cxn ang="0">
                  <a:pos x="391" y="12"/>
                </a:cxn>
                <a:cxn ang="0">
                  <a:pos x="399" y="4"/>
                </a:cxn>
                <a:cxn ang="0">
                  <a:pos x="410" y="4"/>
                </a:cxn>
                <a:cxn ang="0">
                  <a:pos x="422" y="4"/>
                </a:cxn>
                <a:cxn ang="0">
                  <a:pos x="434" y="4"/>
                </a:cxn>
                <a:cxn ang="0">
                  <a:pos x="446" y="0"/>
                </a:cxn>
              </a:cxnLst>
              <a:rect l="0" t="0" r="r" b="b"/>
              <a:pathLst>
                <a:path w="453" h="12">
                  <a:moveTo>
                    <a:pt x="0" y="4"/>
                  </a:moveTo>
                  <a:lnTo>
                    <a:pt x="4" y="4"/>
                  </a:lnTo>
                  <a:lnTo>
                    <a:pt x="4" y="12"/>
                  </a:lnTo>
                  <a:lnTo>
                    <a:pt x="7" y="8"/>
                  </a:lnTo>
                  <a:lnTo>
                    <a:pt x="11" y="4"/>
                  </a:lnTo>
                  <a:lnTo>
                    <a:pt x="15" y="4"/>
                  </a:lnTo>
                  <a:lnTo>
                    <a:pt x="19" y="4"/>
                  </a:lnTo>
                  <a:lnTo>
                    <a:pt x="23" y="4"/>
                  </a:lnTo>
                  <a:lnTo>
                    <a:pt x="27" y="4"/>
                  </a:lnTo>
                  <a:lnTo>
                    <a:pt x="27" y="12"/>
                  </a:lnTo>
                  <a:lnTo>
                    <a:pt x="35" y="4"/>
                  </a:lnTo>
                  <a:lnTo>
                    <a:pt x="31" y="4"/>
                  </a:lnTo>
                  <a:lnTo>
                    <a:pt x="35" y="4"/>
                  </a:lnTo>
                  <a:lnTo>
                    <a:pt x="39" y="4"/>
                  </a:lnTo>
                  <a:lnTo>
                    <a:pt x="43" y="4"/>
                  </a:lnTo>
                  <a:lnTo>
                    <a:pt x="47" y="4"/>
                  </a:lnTo>
                  <a:lnTo>
                    <a:pt x="50" y="4"/>
                  </a:lnTo>
                  <a:lnTo>
                    <a:pt x="54" y="4"/>
                  </a:lnTo>
                  <a:lnTo>
                    <a:pt x="58" y="4"/>
                  </a:lnTo>
                  <a:lnTo>
                    <a:pt x="62" y="4"/>
                  </a:lnTo>
                  <a:lnTo>
                    <a:pt x="66" y="4"/>
                  </a:lnTo>
                  <a:lnTo>
                    <a:pt x="70" y="4"/>
                  </a:lnTo>
                  <a:lnTo>
                    <a:pt x="74" y="4"/>
                  </a:lnTo>
                  <a:lnTo>
                    <a:pt x="78" y="8"/>
                  </a:lnTo>
                  <a:lnTo>
                    <a:pt x="78" y="12"/>
                  </a:lnTo>
                  <a:lnTo>
                    <a:pt x="78" y="8"/>
                  </a:lnTo>
                  <a:lnTo>
                    <a:pt x="82" y="4"/>
                  </a:lnTo>
                  <a:lnTo>
                    <a:pt x="86" y="4"/>
                  </a:lnTo>
                  <a:lnTo>
                    <a:pt x="90" y="4"/>
                  </a:lnTo>
                  <a:lnTo>
                    <a:pt x="94" y="4"/>
                  </a:lnTo>
                  <a:lnTo>
                    <a:pt x="97" y="4"/>
                  </a:lnTo>
                  <a:lnTo>
                    <a:pt x="101" y="12"/>
                  </a:lnTo>
                  <a:lnTo>
                    <a:pt x="101" y="8"/>
                  </a:lnTo>
                  <a:lnTo>
                    <a:pt x="105" y="4"/>
                  </a:lnTo>
                  <a:lnTo>
                    <a:pt x="109" y="4"/>
                  </a:lnTo>
                  <a:lnTo>
                    <a:pt x="113" y="4"/>
                  </a:lnTo>
                  <a:lnTo>
                    <a:pt x="117" y="4"/>
                  </a:lnTo>
                  <a:lnTo>
                    <a:pt x="121" y="4"/>
                  </a:lnTo>
                  <a:lnTo>
                    <a:pt x="125" y="4"/>
                  </a:lnTo>
                  <a:lnTo>
                    <a:pt x="129" y="4"/>
                  </a:lnTo>
                  <a:lnTo>
                    <a:pt x="133" y="4"/>
                  </a:lnTo>
                  <a:lnTo>
                    <a:pt x="137" y="4"/>
                  </a:lnTo>
                  <a:lnTo>
                    <a:pt x="140" y="4"/>
                  </a:lnTo>
                  <a:lnTo>
                    <a:pt x="144" y="4"/>
                  </a:lnTo>
                  <a:lnTo>
                    <a:pt x="148" y="8"/>
                  </a:lnTo>
                  <a:lnTo>
                    <a:pt x="152" y="8"/>
                  </a:lnTo>
                  <a:lnTo>
                    <a:pt x="156" y="4"/>
                  </a:lnTo>
                  <a:lnTo>
                    <a:pt x="160" y="4"/>
                  </a:lnTo>
                  <a:lnTo>
                    <a:pt x="164" y="4"/>
                  </a:lnTo>
                  <a:lnTo>
                    <a:pt x="168" y="4"/>
                  </a:lnTo>
                  <a:lnTo>
                    <a:pt x="172" y="4"/>
                  </a:lnTo>
                  <a:lnTo>
                    <a:pt x="172" y="12"/>
                  </a:lnTo>
                  <a:lnTo>
                    <a:pt x="180" y="4"/>
                  </a:lnTo>
                  <a:lnTo>
                    <a:pt x="176" y="4"/>
                  </a:lnTo>
                  <a:lnTo>
                    <a:pt x="180" y="4"/>
                  </a:lnTo>
                  <a:lnTo>
                    <a:pt x="184" y="4"/>
                  </a:lnTo>
                  <a:lnTo>
                    <a:pt x="187" y="4"/>
                  </a:lnTo>
                  <a:lnTo>
                    <a:pt x="191" y="4"/>
                  </a:lnTo>
                  <a:lnTo>
                    <a:pt x="195" y="4"/>
                  </a:lnTo>
                  <a:lnTo>
                    <a:pt x="199" y="4"/>
                  </a:lnTo>
                  <a:lnTo>
                    <a:pt x="203" y="4"/>
                  </a:lnTo>
                  <a:lnTo>
                    <a:pt x="207" y="4"/>
                  </a:lnTo>
                  <a:lnTo>
                    <a:pt x="211" y="4"/>
                  </a:lnTo>
                  <a:lnTo>
                    <a:pt x="215" y="4"/>
                  </a:lnTo>
                  <a:lnTo>
                    <a:pt x="219" y="4"/>
                  </a:lnTo>
                  <a:lnTo>
                    <a:pt x="223" y="4"/>
                  </a:lnTo>
                  <a:lnTo>
                    <a:pt x="227" y="4"/>
                  </a:lnTo>
                  <a:lnTo>
                    <a:pt x="230" y="4"/>
                  </a:lnTo>
                  <a:lnTo>
                    <a:pt x="234" y="4"/>
                  </a:lnTo>
                  <a:lnTo>
                    <a:pt x="238" y="4"/>
                  </a:lnTo>
                  <a:lnTo>
                    <a:pt x="242" y="4"/>
                  </a:lnTo>
                  <a:lnTo>
                    <a:pt x="250" y="8"/>
                  </a:lnTo>
                  <a:lnTo>
                    <a:pt x="250" y="4"/>
                  </a:lnTo>
                  <a:lnTo>
                    <a:pt x="254" y="4"/>
                  </a:lnTo>
                  <a:lnTo>
                    <a:pt x="258" y="4"/>
                  </a:lnTo>
                  <a:lnTo>
                    <a:pt x="262" y="4"/>
                  </a:lnTo>
                  <a:lnTo>
                    <a:pt x="266" y="4"/>
                  </a:lnTo>
                  <a:lnTo>
                    <a:pt x="270" y="4"/>
                  </a:lnTo>
                  <a:lnTo>
                    <a:pt x="273" y="4"/>
                  </a:lnTo>
                  <a:lnTo>
                    <a:pt x="277" y="4"/>
                  </a:lnTo>
                  <a:lnTo>
                    <a:pt x="281" y="4"/>
                  </a:lnTo>
                  <a:lnTo>
                    <a:pt x="285" y="4"/>
                  </a:lnTo>
                  <a:lnTo>
                    <a:pt x="289" y="4"/>
                  </a:lnTo>
                  <a:lnTo>
                    <a:pt x="293" y="4"/>
                  </a:lnTo>
                  <a:lnTo>
                    <a:pt x="297" y="4"/>
                  </a:lnTo>
                  <a:lnTo>
                    <a:pt x="301" y="4"/>
                  </a:lnTo>
                  <a:lnTo>
                    <a:pt x="305" y="4"/>
                  </a:lnTo>
                  <a:lnTo>
                    <a:pt x="309" y="4"/>
                  </a:lnTo>
                  <a:lnTo>
                    <a:pt x="313" y="4"/>
                  </a:lnTo>
                  <a:lnTo>
                    <a:pt x="317" y="4"/>
                  </a:lnTo>
                  <a:lnTo>
                    <a:pt x="317" y="12"/>
                  </a:lnTo>
                  <a:lnTo>
                    <a:pt x="320" y="8"/>
                  </a:lnTo>
                  <a:lnTo>
                    <a:pt x="324" y="4"/>
                  </a:lnTo>
                  <a:lnTo>
                    <a:pt x="328" y="4"/>
                  </a:lnTo>
                  <a:lnTo>
                    <a:pt x="332" y="4"/>
                  </a:lnTo>
                  <a:lnTo>
                    <a:pt x="336" y="4"/>
                  </a:lnTo>
                  <a:lnTo>
                    <a:pt x="340" y="4"/>
                  </a:lnTo>
                  <a:lnTo>
                    <a:pt x="344" y="4"/>
                  </a:lnTo>
                  <a:lnTo>
                    <a:pt x="348" y="4"/>
                  </a:lnTo>
                  <a:lnTo>
                    <a:pt x="352" y="4"/>
                  </a:lnTo>
                  <a:lnTo>
                    <a:pt x="356" y="4"/>
                  </a:lnTo>
                  <a:lnTo>
                    <a:pt x="360" y="4"/>
                  </a:lnTo>
                  <a:lnTo>
                    <a:pt x="363" y="4"/>
                  </a:lnTo>
                  <a:lnTo>
                    <a:pt x="367" y="0"/>
                  </a:lnTo>
                  <a:lnTo>
                    <a:pt x="371" y="0"/>
                  </a:lnTo>
                  <a:lnTo>
                    <a:pt x="375" y="4"/>
                  </a:lnTo>
                  <a:lnTo>
                    <a:pt x="379" y="0"/>
                  </a:lnTo>
                  <a:lnTo>
                    <a:pt x="383" y="0"/>
                  </a:lnTo>
                  <a:lnTo>
                    <a:pt x="387" y="0"/>
                  </a:lnTo>
                  <a:lnTo>
                    <a:pt x="391" y="8"/>
                  </a:lnTo>
                  <a:lnTo>
                    <a:pt x="391" y="12"/>
                  </a:lnTo>
                  <a:lnTo>
                    <a:pt x="391" y="8"/>
                  </a:lnTo>
                  <a:lnTo>
                    <a:pt x="395" y="4"/>
                  </a:lnTo>
                  <a:lnTo>
                    <a:pt x="399" y="4"/>
                  </a:lnTo>
                  <a:lnTo>
                    <a:pt x="403" y="4"/>
                  </a:lnTo>
                  <a:lnTo>
                    <a:pt x="407" y="4"/>
                  </a:lnTo>
                  <a:lnTo>
                    <a:pt x="410" y="4"/>
                  </a:lnTo>
                  <a:lnTo>
                    <a:pt x="414" y="4"/>
                  </a:lnTo>
                  <a:lnTo>
                    <a:pt x="418" y="4"/>
                  </a:lnTo>
                  <a:lnTo>
                    <a:pt x="422" y="4"/>
                  </a:lnTo>
                  <a:lnTo>
                    <a:pt x="426" y="4"/>
                  </a:lnTo>
                  <a:lnTo>
                    <a:pt x="430" y="4"/>
                  </a:lnTo>
                  <a:lnTo>
                    <a:pt x="434" y="4"/>
                  </a:lnTo>
                  <a:lnTo>
                    <a:pt x="438" y="0"/>
                  </a:lnTo>
                  <a:lnTo>
                    <a:pt x="442" y="0"/>
                  </a:lnTo>
                  <a:lnTo>
                    <a:pt x="446" y="0"/>
                  </a:lnTo>
                  <a:lnTo>
                    <a:pt x="450" y="0"/>
                  </a:lnTo>
                  <a:lnTo>
                    <a:pt x="453" y="0"/>
                  </a:lnTo>
                </a:path>
              </a:pathLst>
            </a:custGeom>
            <a:noFill/>
            <a:ln w="0">
              <a:solidFill>
                <a:srgbClr val="00BFBF"/>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6551" name="Freeform 359"/>
            <p:cNvSpPr>
              <a:spLocks/>
            </p:cNvSpPr>
            <p:nvPr/>
          </p:nvSpPr>
          <p:spPr bwMode="auto">
            <a:xfrm>
              <a:off x="5765945" y="3298699"/>
              <a:ext cx="665285" cy="29308"/>
            </a:xfrm>
            <a:custGeom>
              <a:avLst/>
              <a:gdLst/>
              <a:ahLst/>
              <a:cxnLst>
                <a:cxn ang="0">
                  <a:pos x="8" y="8"/>
                </a:cxn>
                <a:cxn ang="0">
                  <a:pos x="16" y="12"/>
                </a:cxn>
                <a:cxn ang="0">
                  <a:pos x="28" y="12"/>
                </a:cxn>
                <a:cxn ang="0">
                  <a:pos x="40" y="12"/>
                </a:cxn>
                <a:cxn ang="0">
                  <a:pos x="51" y="12"/>
                </a:cxn>
                <a:cxn ang="0">
                  <a:pos x="59" y="4"/>
                </a:cxn>
                <a:cxn ang="0">
                  <a:pos x="71" y="8"/>
                </a:cxn>
                <a:cxn ang="0">
                  <a:pos x="83" y="8"/>
                </a:cxn>
                <a:cxn ang="0">
                  <a:pos x="87" y="12"/>
                </a:cxn>
                <a:cxn ang="0">
                  <a:pos x="98" y="12"/>
                </a:cxn>
                <a:cxn ang="0">
                  <a:pos x="110" y="12"/>
                </a:cxn>
                <a:cxn ang="0">
                  <a:pos x="122" y="12"/>
                </a:cxn>
                <a:cxn ang="0">
                  <a:pos x="133" y="4"/>
                </a:cxn>
                <a:cxn ang="0">
                  <a:pos x="145" y="8"/>
                </a:cxn>
                <a:cxn ang="0">
                  <a:pos x="161" y="16"/>
                </a:cxn>
                <a:cxn ang="0">
                  <a:pos x="169" y="12"/>
                </a:cxn>
                <a:cxn ang="0">
                  <a:pos x="180" y="12"/>
                </a:cxn>
                <a:cxn ang="0">
                  <a:pos x="192" y="12"/>
                </a:cxn>
                <a:cxn ang="0">
                  <a:pos x="204" y="12"/>
                </a:cxn>
                <a:cxn ang="0">
                  <a:pos x="212" y="8"/>
                </a:cxn>
                <a:cxn ang="0">
                  <a:pos x="223" y="8"/>
                </a:cxn>
                <a:cxn ang="0">
                  <a:pos x="235" y="12"/>
                </a:cxn>
                <a:cxn ang="0">
                  <a:pos x="239" y="12"/>
                </a:cxn>
                <a:cxn ang="0">
                  <a:pos x="251" y="12"/>
                </a:cxn>
                <a:cxn ang="0">
                  <a:pos x="263" y="12"/>
                </a:cxn>
                <a:cxn ang="0">
                  <a:pos x="274" y="12"/>
                </a:cxn>
                <a:cxn ang="0">
                  <a:pos x="286" y="8"/>
                </a:cxn>
                <a:cxn ang="0">
                  <a:pos x="298" y="8"/>
                </a:cxn>
                <a:cxn ang="0">
                  <a:pos x="310" y="12"/>
                </a:cxn>
                <a:cxn ang="0">
                  <a:pos x="321" y="12"/>
                </a:cxn>
                <a:cxn ang="0">
                  <a:pos x="333" y="12"/>
                </a:cxn>
                <a:cxn ang="0">
                  <a:pos x="345" y="12"/>
                </a:cxn>
                <a:cxn ang="0">
                  <a:pos x="353" y="4"/>
                </a:cxn>
                <a:cxn ang="0">
                  <a:pos x="364" y="8"/>
                </a:cxn>
                <a:cxn ang="0">
                  <a:pos x="372" y="20"/>
                </a:cxn>
                <a:cxn ang="0">
                  <a:pos x="384" y="12"/>
                </a:cxn>
                <a:cxn ang="0">
                  <a:pos x="396" y="12"/>
                </a:cxn>
                <a:cxn ang="0">
                  <a:pos x="407" y="12"/>
                </a:cxn>
                <a:cxn ang="0">
                  <a:pos x="419" y="12"/>
                </a:cxn>
                <a:cxn ang="0">
                  <a:pos x="431" y="4"/>
                </a:cxn>
                <a:cxn ang="0">
                  <a:pos x="443" y="8"/>
                </a:cxn>
                <a:cxn ang="0">
                  <a:pos x="454" y="12"/>
                </a:cxn>
              </a:cxnLst>
              <a:rect l="0" t="0" r="r" b="b"/>
              <a:pathLst>
                <a:path w="454" h="20">
                  <a:moveTo>
                    <a:pt x="0" y="8"/>
                  </a:moveTo>
                  <a:lnTo>
                    <a:pt x="4" y="8"/>
                  </a:lnTo>
                  <a:lnTo>
                    <a:pt x="8" y="8"/>
                  </a:lnTo>
                  <a:lnTo>
                    <a:pt x="12" y="20"/>
                  </a:lnTo>
                  <a:lnTo>
                    <a:pt x="12" y="16"/>
                  </a:lnTo>
                  <a:lnTo>
                    <a:pt x="16" y="12"/>
                  </a:lnTo>
                  <a:lnTo>
                    <a:pt x="20" y="12"/>
                  </a:lnTo>
                  <a:lnTo>
                    <a:pt x="24" y="12"/>
                  </a:lnTo>
                  <a:lnTo>
                    <a:pt x="28" y="12"/>
                  </a:lnTo>
                  <a:lnTo>
                    <a:pt x="32" y="12"/>
                  </a:lnTo>
                  <a:lnTo>
                    <a:pt x="36" y="12"/>
                  </a:lnTo>
                  <a:lnTo>
                    <a:pt x="40" y="12"/>
                  </a:lnTo>
                  <a:lnTo>
                    <a:pt x="43" y="12"/>
                  </a:lnTo>
                  <a:lnTo>
                    <a:pt x="47" y="12"/>
                  </a:lnTo>
                  <a:lnTo>
                    <a:pt x="51" y="12"/>
                  </a:lnTo>
                  <a:lnTo>
                    <a:pt x="55" y="12"/>
                  </a:lnTo>
                  <a:lnTo>
                    <a:pt x="59" y="12"/>
                  </a:lnTo>
                  <a:lnTo>
                    <a:pt x="59" y="4"/>
                  </a:lnTo>
                  <a:lnTo>
                    <a:pt x="63" y="8"/>
                  </a:lnTo>
                  <a:lnTo>
                    <a:pt x="67" y="8"/>
                  </a:lnTo>
                  <a:lnTo>
                    <a:pt x="71" y="8"/>
                  </a:lnTo>
                  <a:lnTo>
                    <a:pt x="75" y="8"/>
                  </a:lnTo>
                  <a:lnTo>
                    <a:pt x="79" y="8"/>
                  </a:lnTo>
                  <a:lnTo>
                    <a:pt x="83" y="8"/>
                  </a:lnTo>
                  <a:lnTo>
                    <a:pt x="83" y="20"/>
                  </a:lnTo>
                  <a:lnTo>
                    <a:pt x="90" y="12"/>
                  </a:lnTo>
                  <a:lnTo>
                    <a:pt x="87" y="12"/>
                  </a:lnTo>
                  <a:lnTo>
                    <a:pt x="90" y="12"/>
                  </a:lnTo>
                  <a:lnTo>
                    <a:pt x="94" y="12"/>
                  </a:lnTo>
                  <a:lnTo>
                    <a:pt x="98" y="12"/>
                  </a:lnTo>
                  <a:lnTo>
                    <a:pt x="102" y="12"/>
                  </a:lnTo>
                  <a:lnTo>
                    <a:pt x="106" y="12"/>
                  </a:lnTo>
                  <a:lnTo>
                    <a:pt x="110" y="12"/>
                  </a:lnTo>
                  <a:lnTo>
                    <a:pt x="114" y="12"/>
                  </a:lnTo>
                  <a:lnTo>
                    <a:pt x="118" y="12"/>
                  </a:lnTo>
                  <a:lnTo>
                    <a:pt x="122" y="12"/>
                  </a:lnTo>
                  <a:lnTo>
                    <a:pt x="126" y="12"/>
                  </a:lnTo>
                  <a:lnTo>
                    <a:pt x="130" y="12"/>
                  </a:lnTo>
                  <a:lnTo>
                    <a:pt x="133" y="4"/>
                  </a:lnTo>
                  <a:lnTo>
                    <a:pt x="137" y="8"/>
                  </a:lnTo>
                  <a:lnTo>
                    <a:pt x="141" y="8"/>
                  </a:lnTo>
                  <a:lnTo>
                    <a:pt x="145" y="8"/>
                  </a:lnTo>
                  <a:lnTo>
                    <a:pt x="149" y="8"/>
                  </a:lnTo>
                  <a:lnTo>
                    <a:pt x="153" y="8"/>
                  </a:lnTo>
                  <a:lnTo>
                    <a:pt x="161" y="16"/>
                  </a:lnTo>
                  <a:lnTo>
                    <a:pt x="161" y="12"/>
                  </a:lnTo>
                  <a:lnTo>
                    <a:pt x="165" y="12"/>
                  </a:lnTo>
                  <a:lnTo>
                    <a:pt x="169" y="12"/>
                  </a:lnTo>
                  <a:lnTo>
                    <a:pt x="173" y="12"/>
                  </a:lnTo>
                  <a:lnTo>
                    <a:pt x="177" y="12"/>
                  </a:lnTo>
                  <a:lnTo>
                    <a:pt x="180" y="12"/>
                  </a:lnTo>
                  <a:lnTo>
                    <a:pt x="184" y="12"/>
                  </a:lnTo>
                  <a:lnTo>
                    <a:pt x="188" y="12"/>
                  </a:lnTo>
                  <a:lnTo>
                    <a:pt x="192" y="12"/>
                  </a:lnTo>
                  <a:lnTo>
                    <a:pt x="196" y="12"/>
                  </a:lnTo>
                  <a:lnTo>
                    <a:pt x="200" y="12"/>
                  </a:lnTo>
                  <a:lnTo>
                    <a:pt x="204" y="12"/>
                  </a:lnTo>
                  <a:lnTo>
                    <a:pt x="204" y="4"/>
                  </a:lnTo>
                  <a:lnTo>
                    <a:pt x="208" y="4"/>
                  </a:lnTo>
                  <a:lnTo>
                    <a:pt x="212" y="8"/>
                  </a:lnTo>
                  <a:lnTo>
                    <a:pt x="216" y="8"/>
                  </a:lnTo>
                  <a:lnTo>
                    <a:pt x="220" y="8"/>
                  </a:lnTo>
                  <a:lnTo>
                    <a:pt x="223" y="8"/>
                  </a:lnTo>
                  <a:lnTo>
                    <a:pt x="227" y="8"/>
                  </a:lnTo>
                  <a:lnTo>
                    <a:pt x="227" y="20"/>
                  </a:lnTo>
                  <a:lnTo>
                    <a:pt x="235" y="12"/>
                  </a:lnTo>
                  <a:lnTo>
                    <a:pt x="231" y="12"/>
                  </a:lnTo>
                  <a:lnTo>
                    <a:pt x="235" y="12"/>
                  </a:lnTo>
                  <a:lnTo>
                    <a:pt x="239" y="12"/>
                  </a:lnTo>
                  <a:lnTo>
                    <a:pt x="243" y="12"/>
                  </a:lnTo>
                  <a:lnTo>
                    <a:pt x="247" y="12"/>
                  </a:lnTo>
                  <a:lnTo>
                    <a:pt x="251" y="12"/>
                  </a:lnTo>
                  <a:lnTo>
                    <a:pt x="255" y="12"/>
                  </a:lnTo>
                  <a:lnTo>
                    <a:pt x="259" y="12"/>
                  </a:lnTo>
                  <a:lnTo>
                    <a:pt x="263" y="12"/>
                  </a:lnTo>
                  <a:lnTo>
                    <a:pt x="267" y="12"/>
                  </a:lnTo>
                  <a:lnTo>
                    <a:pt x="270" y="12"/>
                  </a:lnTo>
                  <a:lnTo>
                    <a:pt x="274" y="12"/>
                  </a:lnTo>
                  <a:lnTo>
                    <a:pt x="278" y="0"/>
                  </a:lnTo>
                  <a:lnTo>
                    <a:pt x="282" y="4"/>
                  </a:lnTo>
                  <a:lnTo>
                    <a:pt x="286" y="8"/>
                  </a:lnTo>
                  <a:lnTo>
                    <a:pt x="290" y="8"/>
                  </a:lnTo>
                  <a:lnTo>
                    <a:pt x="294" y="8"/>
                  </a:lnTo>
                  <a:lnTo>
                    <a:pt x="298" y="8"/>
                  </a:lnTo>
                  <a:lnTo>
                    <a:pt x="306" y="16"/>
                  </a:lnTo>
                  <a:lnTo>
                    <a:pt x="306" y="12"/>
                  </a:lnTo>
                  <a:lnTo>
                    <a:pt x="310" y="12"/>
                  </a:lnTo>
                  <a:lnTo>
                    <a:pt x="313" y="12"/>
                  </a:lnTo>
                  <a:lnTo>
                    <a:pt x="317" y="12"/>
                  </a:lnTo>
                  <a:lnTo>
                    <a:pt x="321" y="12"/>
                  </a:lnTo>
                  <a:lnTo>
                    <a:pt x="325" y="12"/>
                  </a:lnTo>
                  <a:lnTo>
                    <a:pt x="329" y="12"/>
                  </a:lnTo>
                  <a:lnTo>
                    <a:pt x="333" y="12"/>
                  </a:lnTo>
                  <a:lnTo>
                    <a:pt x="337" y="12"/>
                  </a:lnTo>
                  <a:lnTo>
                    <a:pt x="341" y="12"/>
                  </a:lnTo>
                  <a:lnTo>
                    <a:pt x="345" y="12"/>
                  </a:lnTo>
                  <a:lnTo>
                    <a:pt x="349" y="12"/>
                  </a:lnTo>
                  <a:lnTo>
                    <a:pt x="349" y="0"/>
                  </a:lnTo>
                  <a:lnTo>
                    <a:pt x="353" y="4"/>
                  </a:lnTo>
                  <a:lnTo>
                    <a:pt x="356" y="4"/>
                  </a:lnTo>
                  <a:lnTo>
                    <a:pt x="360" y="8"/>
                  </a:lnTo>
                  <a:lnTo>
                    <a:pt x="364" y="8"/>
                  </a:lnTo>
                  <a:lnTo>
                    <a:pt x="368" y="8"/>
                  </a:lnTo>
                  <a:lnTo>
                    <a:pt x="372" y="8"/>
                  </a:lnTo>
                  <a:lnTo>
                    <a:pt x="372" y="20"/>
                  </a:lnTo>
                  <a:lnTo>
                    <a:pt x="376" y="16"/>
                  </a:lnTo>
                  <a:lnTo>
                    <a:pt x="380" y="12"/>
                  </a:lnTo>
                  <a:lnTo>
                    <a:pt x="384" y="12"/>
                  </a:lnTo>
                  <a:lnTo>
                    <a:pt x="388" y="12"/>
                  </a:lnTo>
                  <a:lnTo>
                    <a:pt x="392" y="12"/>
                  </a:lnTo>
                  <a:lnTo>
                    <a:pt x="396" y="12"/>
                  </a:lnTo>
                  <a:lnTo>
                    <a:pt x="400" y="12"/>
                  </a:lnTo>
                  <a:lnTo>
                    <a:pt x="403" y="12"/>
                  </a:lnTo>
                  <a:lnTo>
                    <a:pt x="407" y="12"/>
                  </a:lnTo>
                  <a:lnTo>
                    <a:pt x="411" y="12"/>
                  </a:lnTo>
                  <a:lnTo>
                    <a:pt x="415" y="12"/>
                  </a:lnTo>
                  <a:lnTo>
                    <a:pt x="419" y="12"/>
                  </a:lnTo>
                  <a:lnTo>
                    <a:pt x="423" y="0"/>
                  </a:lnTo>
                  <a:lnTo>
                    <a:pt x="427" y="4"/>
                  </a:lnTo>
                  <a:lnTo>
                    <a:pt x="431" y="4"/>
                  </a:lnTo>
                  <a:lnTo>
                    <a:pt x="435" y="8"/>
                  </a:lnTo>
                  <a:lnTo>
                    <a:pt x="439" y="8"/>
                  </a:lnTo>
                  <a:lnTo>
                    <a:pt x="443" y="8"/>
                  </a:lnTo>
                  <a:lnTo>
                    <a:pt x="446" y="8"/>
                  </a:lnTo>
                  <a:lnTo>
                    <a:pt x="446" y="20"/>
                  </a:lnTo>
                  <a:lnTo>
                    <a:pt x="454" y="12"/>
                  </a:lnTo>
                  <a:lnTo>
                    <a:pt x="450" y="12"/>
                  </a:lnTo>
                  <a:lnTo>
                    <a:pt x="454" y="12"/>
                  </a:lnTo>
                </a:path>
              </a:pathLst>
            </a:custGeom>
            <a:noFill/>
            <a:ln w="0">
              <a:solidFill>
                <a:srgbClr val="00BFBF"/>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6552" name="Freeform 360"/>
            <p:cNvSpPr>
              <a:spLocks/>
            </p:cNvSpPr>
            <p:nvPr/>
          </p:nvSpPr>
          <p:spPr bwMode="auto">
            <a:xfrm>
              <a:off x="6431226" y="3178546"/>
              <a:ext cx="602274" cy="149469"/>
            </a:xfrm>
            <a:custGeom>
              <a:avLst/>
              <a:gdLst/>
              <a:ahLst/>
              <a:cxnLst>
                <a:cxn ang="0">
                  <a:pos x="8" y="94"/>
                </a:cxn>
                <a:cxn ang="0">
                  <a:pos x="20" y="94"/>
                </a:cxn>
                <a:cxn ang="0">
                  <a:pos x="32" y="94"/>
                </a:cxn>
                <a:cxn ang="0">
                  <a:pos x="39" y="82"/>
                </a:cxn>
                <a:cxn ang="0">
                  <a:pos x="51" y="86"/>
                </a:cxn>
                <a:cxn ang="0">
                  <a:pos x="63" y="90"/>
                </a:cxn>
                <a:cxn ang="0">
                  <a:pos x="71" y="94"/>
                </a:cxn>
                <a:cxn ang="0">
                  <a:pos x="82" y="94"/>
                </a:cxn>
                <a:cxn ang="0">
                  <a:pos x="94" y="94"/>
                </a:cxn>
                <a:cxn ang="0">
                  <a:pos x="106" y="94"/>
                </a:cxn>
                <a:cxn ang="0">
                  <a:pos x="114" y="78"/>
                </a:cxn>
                <a:cxn ang="0">
                  <a:pos x="126" y="86"/>
                </a:cxn>
                <a:cxn ang="0">
                  <a:pos x="137" y="90"/>
                </a:cxn>
                <a:cxn ang="0">
                  <a:pos x="141" y="70"/>
                </a:cxn>
                <a:cxn ang="0">
                  <a:pos x="153" y="94"/>
                </a:cxn>
                <a:cxn ang="0">
                  <a:pos x="157" y="94"/>
                </a:cxn>
                <a:cxn ang="0">
                  <a:pos x="169" y="94"/>
                </a:cxn>
                <a:cxn ang="0">
                  <a:pos x="180" y="94"/>
                </a:cxn>
                <a:cxn ang="0">
                  <a:pos x="192" y="82"/>
                </a:cxn>
                <a:cxn ang="0">
                  <a:pos x="204" y="90"/>
                </a:cxn>
                <a:cxn ang="0">
                  <a:pos x="212" y="23"/>
                </a:cxn>
                <a:cxn ang="0">
                  <a:pos x="219" y="86"/>
                </a:cxn>
                <a:cxn ang="0">
                  <a:pos x="227" y="94"/>
                </a:cxn>
                <a:cxn ang="0">
                  <a:pos x="235" y="94"/>
                </a:cxn>
                <a:cxn ang="0">
                  <a:pos x="247" y="94"/>
                </a:cxn>
                <a:cxn ang="0">
                  <a:pos x="259" y="94"/>
                </a:cxn>
                <a:cxn ang="0">
                  <a:pos x="270" y="86"/>
                </a:cxn>
                <a:cxn ang="0">
                  <a:pos x="274" y="86"/>
                </a:cxn>
                <a:cxn ang="0">
                  <a:pos x="282" y="0"/>
                </a:cxn>
                <a:cxn ang="0">
                  <a:pos x="290" y="82"/>
                </a:cxn>
                <a:cxn ang="0">
                  <a:pos x="294" y="94"/>
                </a:cxn>
                <a:cxn ang="0">
                  <a:pos x="305" y="94"/>
                </a:cxn>
                <a:cxn ang="0">
                  <a:pos x="317" y="94"/>
                </a:cxn>
                <a:cxn ang="0">
                  <a:pos x="329" y="94"/>
                </a:cxn>
                <a:cxn ang="0">
                  <a:pos x="341" y="86"/>
                </a:cxn>
                <a:cxn ang="0">
                  <a:pos x="352" y="90"/>
                </a:cxn>
                <a:cxn ang="0">
                  <a:pos x="356" y="23"/>
                </a:cxn>
                <a:cxn ang="0">
                  <a:pos x="368" y="90"/>
                </a:cxn>
                <a:cxn ang="0">
                  <a:pos x="376" y="94"/>
                </a:cxn>
                <a:cxn ang="0">
                  <a:pos x="388" y="94"/>
                </a:cxn>
                <a:cxn ang="0">
                  <a:pos x="399" y="94"/>
                </a:cxn>
                <a:cxn ang="0">
                  <a:pos x="407" y="74"/>
                </a:cxn>
              </a:cxnLst>
              <a:rect l="0" t="0" r="r" b="b"/>
              <a:pathLst>
                <a:path w="411" h="102">
                  <a:moveTo>
                    <a:pt x="0" y="94"/>
                  </a:moveTo>
                  <a:lnTo>
                    <a:pt x="4" y="94"/>
                  </a:lnTo>
                  <a:lnTo>
                    <a:pt x="8" y="94"/>
                  </a:lnTo>
                  <a:lnTo>
                    <a:pt x="12" y="94"/>
                  </a:lnTo>
                  <a:lnTo>
                    <a:pt x="16" y="94"/>
                  </a:lnTo>
                  <a:lnTo>
                    <a:pt x="20" y="94"/>
                  </a:lnTo>
                  <a:lnTo>
                    <a:pt x="24" y="94"/>
                  </a:lnTo>
                  <a:lnTo>
                    <a:pt x="28" y="94"/>
                  </a:lnTo>
                  <a:lnTo>
                    <a:pt x="32" y="94"/>
                  </a:lnTo>
                  <a:lnTo>
                    <a:pt x="36" y="94"/>
                  </a:lnTo>
                  <a:lnTo>
                    <a:pt x="39" y="94"/>
                  </a:lnTo>
                  <a:lnTo>
                    <a:pt x="39" y="82"/>
                  </a:lnTo>
                  <a:lnTo>
                    <a:pt x="47" y="82"/>
                  </a:lnTo>
                  <a:lnTo>
                    <a:pt x="47" y="86"/>
                  </a:lnTo>
                  <a:lnTo>
                    <a:pt x="51" y="86"/>
                  </a:lnTo>
                  <a:lnTo>
                    <a:pt x="55" y="90"/>
                  </a:lnTo>
                  <a:lnTo>
                    <a:pt x="59" y="90"/>
                  </a:lnTo>
                  <a:lnTo>
                    <a:pt x="63" y="90"/>
                  </a:lnTo>
                  <a:lnTo>
                    <a:pt x="67" y="102"/>
                  </a:lnTo>
                  <a:lnTo>
                    <a:pt x="67" y="98"/>
                  </a:lnTo>
                  <a:lnTo>
                    <a:pt x="71" y="94"/>
                  </a:lnTo>
                  <a:lnTo>
                    <a:pt x="75" y="94"/>
                  </a:lnTo>
                  <a:lnTo>
                    <a:pt x="79" y="94"/>
                  </a:lnTo>
                  <a:lnTo>
                    <a:pt x="82" y="94"/>
                  </a:lnTo>
                  <a:lnTo>
                    <a:pt x="86" y="94"/>
                  </a:lnTo>
                  <a:lnTo>
                    <a:pt x="90" y="94"/>
                  </a:lnTo>
                  <a:lnTo>
                    <a:pt x="94" y="94"/>
                  </a:lnTo>
                  <a:lnTo>
                    <a:pt x="98" y="94"/>
                  </a:lnTo>
                  <a:lnTo>
                    <a:pt x="102" y="94"/>
                  </a:lnTo>
                  <a:lnTo>
                    <a:pt x="106" y="94"/>
                  </a:lnTo>
                  <a:lnTo>
                    <a:pt x="110" y="94"/>
                  </a:lnTo>
                  <a:lnTo>
                    <a:pt x="114" y="94"/>
                  </a:lnTo>
                  <a:lnTo>
                    <a:pt x="114" y="78"/>
                  </a:lnTo>
                  <a:lnTo>
                    <a:pt x="118" y="82"/>
                  </a:lnTo>
                  <a:lnTo>
                    <a:pt x="122" y="86"/>
                  </a:lnTo>
                  <a:lnTo>
                    <a:pt x="126" y="86"/>
                  </a:lnTo>
                  <a:lnTo>
                    <a:pt x="129" y="90"/>
                  </a:lnTo>
                  <a:lnTo>
                    <a:pt x="133" y="90"/>
                  </a:lnTo>
                  <a:lnTo>
                    <a:pt x="137" y="90"/>
                  </a:lnTo>
                  <a:lnTo>
                    <a:pt x="137" y="0"/>
                  </a:lnTo>
                  <a:lnTo>
                    <a:pt x="141" y="19"/>
                  </a:lnTo>
                  <a:lnTo>
                    <a:pt x="141" y="70"/>
                  </a:lnTo>
                  <a:lnTo>
                    <a:pt x="145" y="78"/>
                  </a:lnTo>
                  <a:lnTo>
                    <a:pt x="145" y="86"/>
                  </a:lnTo>
                  <a:lnTo>
                    <a:pt x="153" y="94"/>
                  </a:lnTo>
                  <a:lnTo>
                    <a:pt x="149" y="94"/>
                  </a:lnTo>
                  <a:lnTo>
                    <a:pt x="153" y="94"/>
                  </a:lnTo>
                  <a:lnTo>
                    <a:pt x="157" y="94"/>
                  </a:lnTo>
                  <a:lnTo>
                    <a:pt x="161" y="90"/>
                  </a:lnTo>
                  <a:lnTo>
                    <a:pt x="165" y="94"/>
                  </a:lnTo>
                  <a:lnTo>
                    <a:pt x="169" y="94"/>
                  </a:lnTo>
                  <a:lnTo>
                    <a:pt x="172" y="94"/>
                  </a:lnTo>
                  <a:lnTo>
                    <a:pt x="176" y="94"/>
                  </a:lnTo>
                  <a:lnTo>
                    <a:pt x="180" y="94"/>
                  </a:lnTo>
                  <a:lnTo>
                    <a:pt x="184" y="94"/>
                  </a:lnTo>
                  <a:lnTo>
                    <a:pt x="188" y="78"/>
                  </a:lnTo>
                  <a:lnTo>
                    <a:pt x="192" y="82"/>
                  </a:lnTo>
                  <a:lnTo>
                    <a:pt x="196" y="86"/>
                  </a:lnTo>
                  <a:lnTo>
                    <a:pt x="200" y="86"/>
                  </a:lnTo>
                  <a:lnTo>
                    <a:pt x="204" y="90"/>
                  </a:lnTo>
                  <a:lnTo>
                    <a:pt x="208" y="90"/>
                  </a:lnTo>
                  <a:lnTo>
                    <a:pt x="212" y="0"/>
                  </a:lnTo>
                  <a:lnTo>
                    <a:pt x="212" y="23"/>
                  </a:lnTo>
                  <a:lnTo>
                    <a:pt x="215" y="55"/>
                  </a:lnTo>
                  <a:lnTo>
                    <a:pt x="215" y="78"/>
                  </a:lnTo>
                  <a:lnTo>
                    <a:pt x="219" y="86"/>
                  </a:lnTo>
                  <a:lnTo>
                    <a:pt x="219" y="90"/>
                  </a:lnTo>
                  <a:lnTo>
                    <a:pt x="223" y="94"/>
                  </a:lnTo>
                  <a:lnTo>
                    <a:pt x="227" y="94"/>
                  </a:lnTo>
                  <a:lnTo>
                    <a:pt x="231" y="94"/>
                  </a:lnTo>
                  <a:lnTo>
                    <a:pt x="239" y="94"/>
                  </a:lnTo>
                  <a:lnTo>
                    <a:pt x="235" y="94"/>
                  </a:lnTo>
                  <a:lnTo>
                    <a:pt x="239" y="94"/>
                  </a:lnTo>
                  <a:lnTo>
                    <a:pt x="243" y="94"/>
                  </a:lnTo>
                  <a:lnTo>
                    <a:pt x="247" y="94"/>
                  </a:lnTo>
                  <a:lnTo>
                    <a:pt x="251" y="94"/>
                  </a:lnTo>
                  <a:lnTo>
                    <a:pt x="255" y="94"/>
                  </a:lnTo>
                  <a:lnTo>
                    <a:pt x="259" y="94"/>
                  </a:lnTo>
                  <a:lnTo>
                    <a:pt x="259" y="78"/>
                  </a:lnTo>
                  <a:lnTo>
                    <a:pt x="262" y="78"/>
                  </a:lnTo>
                  <a:lnTo>
                    <a:pt x="270" y="86"/>
                  </a:lnTo>
                  <a:lnTo>
                    <a:pt x="266" y="86"/>
                  </a:lnTo>
                  <a:lnTo>
                    <a:pt x="270" y="86"/>
                  </a:lnTo>
                  <a:lnTo>
                    <a:pt x="274" y="86"/>
                  </a:lnTo>
                  <a:lnTo>
                    <a:pt x="278" y="90"/>
                  </a:lnTo>
                  <a:lnTo>
                    <a:pt x="282" y="90"/>
                  </a:lnTo>
                  <a:lnTo>
                    <a:pt x="282" y="0"/>
                  </a:lnTo>
                  <a:lnTo>
                    <a:pt x="286" y="23"/>
                  </a:lnTo>
                  <a:lnTo>
                    <a:pt x="286" y="70"/>
                  </a:lnTo>
                  <a:lnTo>
                    <a:pt x="290" y="82"/>
                  </a:lnTo>
                  <a:lnTo>
                    <a:pt x="290" y="86"/>
                  </a:lnTo>
                  <a:lnTo>
                    <a:pt x="298" y="94"/>
                  </a:lnTo>
                  <a:lnTo>
                    <a:pt x="294" y="94"/>
                  </a:lnTo>
                  <a:lnTo>
                    <a:pt x="298" y="94"/>
                  </a:lnTo>
                  <a:lnTo>
                    <a:pt x="302" y="94"/>
                  </a:lnTo>
                  <a:lnTo>
                    <a:pt x="305" y="94"/>
                  </a:lnTo>
                  <a:lnTo>
                    <a:pt x="309" y="94"/>
                  </a:lnTo>
                  <a:lnTo>
                    <a:pt x="313" y="94"/>
                  </a:lnTo>
                  <a:lnTo>
                    <a:pt x="317" y="94"/>
                  </a:lnTo>
                  <a:lnTo>
                    <a:pt x="321" y="94"/>
                  </a:lnTo>
                  <a:lnTo>
                    <a:pt x="325" y="94"/>
                  </a:lnTo>
                  <a:lnTo>
                    <a:pt x="329" y="94"/>
                  </a:lnTo>
                  <a:lnTo>
                    <a:pt x="333" y="78"/>
                  </a:lnTo>
                  <a:lnTo>
                    <a:pt x="337" y="82"/>
                  </a:lnTo>
                  <a:lnTo>
                    <a:pt x="341" y="86"/>
                  </a:lnTo>
                  <a:lnTo>
                    <a:pt x="345" y="86"/>
                  </a:lnTo>
                  <a:lnTo>
                    <a:pt x="349" y="86"/>
                  </a:lnTo>
                  <a:lnTo>
                    <a:pt x="352" y="90"/>
                  </a:lnTo>
                  <a:lnTo>
                    <a:pt x="356" y="90"/>
                  </a:lnTo>
                  <a:lnTo>
                    <a:pt x="356" y="0"/>
                  </a:lnTo>
                  <a:lnTo>
                    <a:pt x="356" y="23"/>
                  </a:lnTo>
                  <a:lnTo>
                    <a:pt x="360" y="55"/>
                  </a:lnTo>
                  <a:lnTo>
                    <a:pt x="360" y="82"/>
                  </a:lnTo>
                  <a:lnTo>
                    <a:pt x="368" y="90"/>
                  </a:lnTo>
                  <a:lnTo>
                    <a:pt x="368" y="94"/>
                  </a:lnTo>
                  <a:lnTo>
                    <a:pt x="372" y="94"/>
                  </a:lnTo>
                  <a:lnTo>
                    <a:pt x="376" y="94"/>
                  </a:lnTo>
                  <a:lnTo>
                    <a:pt x="380" y="94"/>
                  </a:lnTo>
                  <a:lnTo>
                    <a:pt x="384" y="94"/>
                  </a:lnTo>
                  <a:lnTo>
                    <a:pt x="388" y="94"/>
                  </a:lnTo>
                  <a:lnTo>
                    <a:pt x="392" y="94"/>
                  </a:lnTo>
                  <a:lnTo>
                    <a:pt x="395" y="94"/>
                  </a:lnTo>
                  <a:lnTo>
                    <a:pt x="399" y="94"/>
                  </a:lnTo>
                  <a:lnTo>
                    <a:pt x="403" y="94"/>
                  </a:lnTo>
                  <a:lnTo>
                    <a:pt x="403" y="78"/>
                  </a:lnTo>
                  <a:lnTo>
                    <a:pt x="407" y="74"/>
                  </a:lnTo>
                  <a:lnTo>
                    <a:pt x="407" y="78"/>
                  </a:lnTo>
                  <a:lnTo>
                    <a:pt x="411" y="82"/>
                  </a:lnTo>
                </a:path>
              </a:pathLst>
            </a:custGeom>
            <a:noFill/>
            <a:ln w="0">
              <a:solidFill>
                <a:srgbClr val="00BFBF"/>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6553" name="Freeform 361"/>
            <p:cNvSpPr>
              <a:spLocks/>
            </p:cNvSpPr>
            <p:nvPr/>
          </p:nvSpPr>
          <p:spPr bwMode="auto">
            <a:xfrm>
              <a:off x="7033503" y="3178538"/>
              <a:ext cx="584689" cy="137746"/>
            </a:xfrm>
            <a:custGeom>
              <a:avLst/>
              <a:gdLst/>
              <a:ahLst/>
              <a:cxnLst>
                <a:cxn ang="0">
                  <a:pos x="8" y="86"/>
                </a:cxn>
                <a:cxn ang="0">
                  <a:pos x="16" y="0"/>
                </a:cxn>
                <a:cxn ang="0">
                  <a:pos x="24" y="74"/>
                </a:cxn>
                <a:cxn ang="0">
                  <a:pos x="31" y="94"/>
                </a:cxn>
                <a:cxn ang="0">
                  <a:pos x="43" y="94"/>
                </a:cxn>
                <a:cxn ang="0">
                  <a:pos x="55" y="94"/>
                </a:cxn>
                <a:cxn ang="0">
                  <a:pos x="67" y="74"/>
                </a:cxn>
                <a:cxn ang="0">
                  <a:pos x="78" y="86"/>
                </a:cxn>
                <a:cxn ang="0">
                  <a:pos x="90" y="90"/>
                </a:cxn>
                <a:cxn ang="0">
                  <a:pos x="94" y="59"/>
                </a:cxn>
                <a:cxn ang="0">
                  <a:pos x="98" y="90"/>
                </a:cxn>
                <a:cxn ang="0">
                  <a:pos x="110" y="94"/>
                </a:cxn>
                <a:cxn ang="0">
                  <a:pos x="121" y="94"/>
                </a:cxn>
                <a:cxn ang="0">
                  <a:pos x="133" y="94"/>
                </a:cxn>
                <a:cxn ang="0">
                  <a:pos x="141" y="74"/>
                </a:cxn>
                <a:cxn ang="0">
                  <a:pos x="153" y="86"/>
                </a:cxn>
                <a:cxn ang="0">
                  <a:pos x="164" y="4"/>
                </a:cxn>
                <a:cxn ang="0">
                  <a:pos x="168" y="82"/>
                </a:cxn>
                <a:cxn ang="0">
                  <a:pos x="176" y="94"/>
                </a:cxn>
                <a:cxn ang="0">
                  <a:pos x="188" y="94"/>
                </a:cxn>
                <a:cxn ang="0">
                  <a:pos x="200" y="94"/>
                </a:cxn>
                <a:cxn ang="0">
                  <a:pos x="211" y="94"/>
                </a:cxn>
                <a:cxn ang="0">
                  <a:pos x="219" y="82"/>
                </a:cxn>
                <a:cxn ang="0">
                  <a:pos x="231" y="90"/>
                </a:cxn>
                <a:cxn ang="0">
                  <a:pos x="239" y="27"/>
                </a:cxn>
                <a:cxn ang="0">
                  <a:pos x="243" y="86"/>
                </a:cxn>
                <a:cxn ang="0">
                  <a:pos x="251" y="94"/>
                </a:cxn>
                <a:cxn ang="0">
                  <a:pos x="262" y="94"/>
                </a:cxn>
                <a:cxn ang="0">
                  <a:pos x="274" y="94"/>
                </a:cxn>
                <a:cxn ang="0">
                  <a:pos x="286" y="74"/>
                </a:cxn>
                <a:cxn ang="0">
                  <a:pos x="294" y="86"/>
                </a:cxn>
                <a:cxn ang="0">
                  <a:pos x="305" y="90"/>
                </a:cxn>
                <a:cxn ang="0">
                  <a:pos x="313" y="59"/>
                </a:cxn>
                <a:cxn ang="0">
                  <a:pos x="317" y="94"/>
                </a:cxn>
                <a:cxn ang="0">
                  <a:pos x="329" y="94"/>
                </a:cxn>
                <a:cxn ang="0">
                  <a:pos x="341" y="94"/>
                </a:cxn>
                <a:cxn ang="0">
                  <a:pos x="352" y="94"/>
                </a:cxn>
                <a:cxn ang="0">
                  <a:pos x="360" y="70"/>
                </a:cxn>
                <a:cxn ang="0">
                  <a:pos x="368" y="86"/>
                </a:cxn>
                <a:cxn ang="0">
                  <a:pos x="380" y="90"/>
                </a:cxn>
                <a:cxn ang="0">
                  <a:pos x="384" y="63"/>
                </a:cxn>
                <a:cxn ang="0">
                  <a:pos x="391" y="94"/>
                </a:cxn>
              </a:cxnLst>
              <a:rect l="0" t="0" r="r" b="b"/>
              <a:pathLst>
                <a:path w="399" h="94">
                  <a:moveTo>
                    <a:pt x="0" y="82"/>
                  </a:moveTo>
                  <a:lnTo>
                    <a:pt x="4" y="86"/>
                  </a:lnTo>
                  <a:lnTo>
                    <a:pt x="8" y="86"/>
                  </a:lnTo>
                  <a:lnTo>
                    <a:pt x="12" y="90"/>
                  </a:lnTo>
                  <a:lnTo>
                    <a:pt x="16" y="90"/>
                  </a:lnTo>
                  <a:lnTo>
                    <a:pt x="16" y="0"/>
                  </a:lnTo>
                  <a:lnTo>
                    <a:pt x="20" y="23"/>
                  </a:lnTo>
                  <a:lnTo>
                    <a:pt x="20" y="59"/>
                  </a:lnTo>
                  <a:lnTo>
                    <a:pt x="24" y="74"/>
                  </a:lnTo>
                  <a:lnTo>
                    <a:pt x="24" y="86"/>
                  </a:lnTo>
                  <a:lnTo>
                    <a:pt x="28" y="90"/>
                  </a:lnTo>
                  <a:lnTo>
                    <a:pt x="31" y="94"/>
                  </a:lnTo>
                  <a:lnTo>
                    <a:pt x="35" y="94"/>
                  </a:lnTo>
                  <a:lnTo>
                    <a:pt x="39" y="94"/>
                  </a:lnTo>
                  <a:lnTo>
                    <a:pt x="43" y="94"/>
                  </a:lnTo>
                  <a:lnTo>
                    <a:pt x="47" y="94"/>
                  </a:lnTo>
                  <a:lnTo>
                    <a:pt x="51" y="94"/>
                  </a:lnTo>
                  <a:lnTo>
                    <a:pt x="55" y="94"/>
                  </a:lnTo>
                  <a:lnTo>
                    <a:pt x="59" y="94"/>
                  </a:lnTo>
                  <a:lnTo>
                    <a:pt x="63" y="94"/>
                  </a:lnTo>
                  <a:lnTo>
                    <a:pt x="67" y="74"/>
                  </a:lnTo>
                  <a:lnTo>
                    <a:pt x="74" y="82"/>
                  </a:lnTo>
                  <a:lnTo>
                    <a:pt x="74" y="86"/>
                  </a:lnTo>
                  <a:lnTo>
                    <a:pt x="78" y="86"/>
                  </a:lnTo>
                  <a:lnTo>
                    <a:pt x="82" y="86"/>
                  </a:lnTo>
                  <a:lnTo>
                    <a:pt x="86" y="90"/>
                  </a:lnTo>
                  <a:lnTo>
                    <a:pt x="90" y="90"/>
                  </a:lnTo>
                  <a:lnTo>
                    <a:pt x="90" y="0"/>
                  </a:lnTo>
                  <a:lnTo>
                    <a:pt x="90" y="23"/>
                  </a:lnTo>
                  <a:lnTo>
                    <a:pt x="94" y="59"/>
                  </a:lnTo>
                  <a:lnTo>
                    <a:pt x="94" y="74"/>
                  </a:lnTo>
                  <a:lnTo>
                    <a:pt x="98" y="82"/>
                  </a:lnTo>
                  <a:lnTo>
                    <a:pt x="98" y="90"/>
                  </a:lnTo>
                  <a:lnTo>
                    <a:pt x="102" y="94"/>
                  </a:lnTo>
                  <a:lnTo>
                    <a:pt x="106" y="94"/>
                  </a:lnTo>
                  <a:lnTo>
                    <a:pt x="110" y="94"/>
                  </a:lnTo>
                  <a:lnTo>
                    <a:pt x="114" y="94"/>
                  </a:lnTo>
                  <a:lnTo>
                    <a:pt x="117" y="94"/>
                  </a:lnTo>
                  <a:lnTo>
                    <a:pt x="121" y="94"/>
                  </a:lnTo>
                  <a:lnTo>
                    <a:pt x="125" y="94"/>
                  </a:lnTo>
                  <a:lnTo>
                    <a:pt x="129" y="94"/>
                  </a:lnTo>
                  <a:lnTo>
                    <a:pt x="133" y="94"/>
                  </a:lnTo>
                  <a:lnTo>
                    <a:pt x="137" y="94"/>
                  </a:lnTo>
                  <a:lnTo>
                    <a:pt x="137" y="74"/>
                  </a:lnTo>
                  <a:lnTo>
                    <a:pt x="141" y="74"/>
                  </a:lnTo>
                  <a:lnTo>
                    <a:pt x="149" y="82"/>
                  </a:lnTo>
                  <a:lnTo>
                    <a:pt x="149" y="86"/>
                  </a:lnTo>
                  <a:lnTo>
                    <a:pt x="153" y="86"/>
                  </a:lnTo>
                  <a:lnTo>
                    <a:pt x="157" y="86"/>
                  </a:lnTo>
                  <a:lnTo>
                    <a:pt x="161" y="90"/>
                  </a:lnTo>
                  <a:lnTo>
                    <a:pt x="164" y="4"/>
                  </a:lnTo>
                  <a:lnTo>
                    <a:pt x="164" y="59"/>
                  </a:lnTo>
                  <a:lnTo>
                    <a:pt x="168" y="74"/>
                  </a:lnTo>
                  <a:lnTo>
                    <a:pt x="168" y="82"/>
                  </a:lnTo>
                  <a:lnTo>
                    <a:pt x="172" y="86"/>
                  </a:lnTo>
                  <a:lnTo>
                    <a:pt x="172" y="90"/>
                  </a:lnTo>
                  <a:lnTo>
                    <a:pt x="176" y="94"/>
                  </a:lnTo>
                  <a:lnTo>
                    <a:pt x="180" y="94"/>
                  </a:lnTo>
                  <a:lnTo>
                    <a:pt x="184" y="94"/>
                  </a:lnTo>
                  <a:lnTo>
                    <a:pt x="188" y="94"/>
                  </a:lnTo>
                  <a:lnTo>
                    <a:pt x="192" y="94"/>
                  </a:lnTo>
                  <a:lnTo>
                    <a:pt x="196" y="94"/>
                  </a:lnTo>
                  <a:lnTo>
                    <a:pt x="200" y="94"/>
                  </a:lnTo>
                  <a:lnTo>
                    <a:pt x="204" y="94"/>
                  </a:lnTo>
                  <a:lnTo>
                    <a:pt x="207" y="94"/>
                  </a:lnTo>
                  <a:lnTo>
                    <a:pt x="211" y="94"/>
                  </a:lnTo>
                  <a:lnTo>
                    <a:pt x="211" y="74"/>
                  </a:lnTo>
                  <a:lnTo>
                    <a:pt x="215" y="78"/>
                  </a:lnTo>
                  <a:lnTo>
                    <a:pt x="219" y="82"/>
                  </a:lnTo>
                  <a:lnTo>
                    <a:pt x="223" y="86"/>
                  </a:lnTo>
                  <a:lnTo>
                    <a:pt x="227" y="86"/>
                  </a:lnTo>
                  <a:lnTo>
                    <a:pt x="231" y="90"/>
                  </a:lnTo>
                  <a:lnTo>
                    <a:pt x="235" y="90"/>
                  </a:lnTo>
                  <a:lnTo>
                    <a:pt x="235" y="4"/>
                  </a:lnTo>
                  <a:lnTo>
                    <a:pt x="239" y="27"/>
                  </a:lnTo>
                  <a:lnTo>
                    <a:pt x="239" y="74"/>
                  </a:lnTo>
                  <a:lnTo>
                    <a:pt x="243" y="82"/>
                  </a:lnTo>
                  <a:lnTo>
                    <a:pt x="243" y="86"/>
                  </a:lnTo>
                  <a:lnTo>
                    <a:pt x="251" y="94"/>
                  </a:lnTo>
                  <a:lnTo>
                    <a:pt x="247" y="94"/>
                  </a:lnTo>
                  <a:lnTo>
                    <a:pt x="251" y="94"/>
                  </a:lnTo>
                  <a:lnTo>
                    <a:pt x="254" y="94"/>
                  </a:lnTo>
                  <a:lnTo>
                    <a:pt x="258" y="94"/>
                  </a:lnTo>
                  <a:lnTo>
                    <a:pt x="262" y="94"/>
                  </a:lnTo>
                  <a:lnTo>
                    <a:pt x="266" y="94"/>
                  </a:lnTo>
                  <a:lnTo>
                    <a:pt x="270" y="94"/>
                  </a:lnTo>
                  <a:lnTo>
                    <a:pt x="274" y="94"/>
                  </a:lnTo>
                  <a:lnTo>
                    <a:pt x="278" y="94"/>
                  </a:lnTo>
                  <a:lnTo>
                    <a:pt x="282" y="94"/>
                  </a:lnTo>
                  <a:lnTo>
                    <a:pt x="286" y="74"/>
                  </a:lnTo>
                  <a:lnTo>
                    <a:pt x="290" y="78"/>
                  </a:lnTo>
                  <a:lnTo>
                    <a:pt x="297" y="86"/>
                  </a:lnTo>
                  <a:lnTo>
                    <a:pt x="294" y="86"/>
                  </a:lnTo>
                  <a:lnTo>
                    <a:pt x="297" y="86"/>
                  </a:lnTo>
                  <a:lnTo>
                    <a:pt x="301" y="86"/>
                  </a:lnTo>
                  <a:lnTo>
                    <a:pt x="305" y="90"/>
                  </a:lnTo>
                  <a:lnTo>
                    <a:pt x="309" y="4"/>
                  </a:lnTo>
                  <a:lnTo>
                    <a:pt x="309" y="27"/>
                  </a:lnTo>
                  <a:lnTo>
                    <a:pt x="313" y="59"/>
                  </a:lnTo>
                  <a:lnTo>
                    <a:pt x="313" y="82"/>
                  </a:lnTo>
                  <a:lnTo>
                    <a:pt x="317" y="86"/>
                  </a:lnTo>
                  <a:lnTo>
                    <a:pt x="317" y="94"/>
                  </a:lnTo>
                  <a:lnTo>
                    <a:pt x="321" y="94"/>
                  </a:lnTo>
                  <a:lnTo>
                    <a:pt x="325" y="94"/>
                  </a:lnTo>
                  <a:lnTo>
                    <a:pt x="329" y="94"/>
                  </a:lnTo>
                  <a:lnTo>
                    <a:pt x="333" y="94"/>
                  </a:lnTo>
                  <a:lnTo>
                    <a:pt x="337" y="94"/>
                  </a:lnTo>
                  <a:lnTo>
                    <a:pt x="341" y="94"/>
                  </a:lnTo>
                  <a:lnTo>
                    <a:pt x="344" y="94"/>
                  </a:lnTo>
                  <a:lnTo>
                    <a:pt x="348" y="94"/>
                  </a:lnTo>
                  <a:lnTo>
                    <a:pt x="352" y="94"/>
                  </a:lnTo>
                  <a:lnTo>
                    <a:pt x="356" y="94"/>
                  </a:lnTo>
                  <a:lnTo>
                    <a:pt x="356" y="74"/>
                  </a:lnTo>
                  <a:lnTo>
                    <a:pt x="360" y="70"/>
                  </a:lnTo>
                  <a:lnTo>
                    <a:pt x="360" y="74"/>
                  </a:lnTo>
                  <a:lnTo>
                    <a:pt x="368" y="82"/>
                  </a:lnTo>
                  <a:lnTo>
                    <a:pt x="368" y="86"/>
                  </a:lnTo>
                  <a:lnTo>
                    <a:pt x="372" y="86"/>
                  </a:lnTo>
                  <a:lnTo>
                    <a:pt x="376" y="86"/>
                  </a:lnTo>
                  <a:lnTo>
                    <a:pt x="380" y="90"/>
                  </a:lnTo>
                  <a:lnTo>
                    <a:pt x="380" y="4"/>
                  </a:lnTo>
                  <a:lnTo>
                    <a:pt x="384" y="27"/>
                  </a:lnTo>
                  <a:lnTo>
                    <a:pt x="384" y="63"/>
                  </a:lnTo>
                  <a:lnTo>
                    <a:pt x="387" y="74"/>
                  </a:lnTo>
                  <a:lnTo>
                    <a:pt x="387" y="90"/>
                  </a:lnTo>
                  <a:lnTo>
                    <a:pt x="391" y="94"/>
                  </a:lnTo>
                  <a:lnTo>
                    <a:pt x="395" y="94"/>
                  </a:lnTo>
                  <a:lnTo>
                    <a:pt x="399" y="94"/>
                  </a:lnTo>
                </a:path>
              </a:pathLst>
            </a:custGeom>
            <a:noFill/>
            <a:ln w="0">
              <a:solidFill>
                <a:srgbClr val="00BFBF"/>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6554" name="Freeform 362"/>
            <p:cNvSpPr>
              <a:spLocks/>
            </p:cNvSpPr>
            <p:nvPr/>
          </p:nvSpPr>
          <p:spPr bwMode="auto">
            <a:xfrm>
              <a:off x="7618186" y="3184408"/>
              <a:ext cx="257908" cy="131885"/>
            </a:xfrm>
            <a:custGeom>
              <a:avLst/>
              <a:gdLst/>
              <a:ahLst/>
              <a:cxnLst>
                <a:cxn ang="0">
                  <a:pos x="0" y="90"/>
                </a:cxn>
                <a:cxn ang="0">
                  <a:pos x="4" y="90"/>
                </a:cxn>
                <a:cxn ang="0">
                  <a:pos x="8" y="90"/>
                </a:cxn>
                <a:cxn ang="0">
                  <a:pos x="12" y="90"/>
                </a:cxn>
                <a:cxn ang="0">
                  <a:pos x="16" y="90"/>
                </a:cxn>
                <a:cxn ang="0">
                  <a:pos x="20" y="90"/>
                </a:cxn>
                <a:cxn ang="0">
                  <a:pos x="24" y="90"/>
                </a:cxn>
                <a:cxn ang="0">
                  <a:pos x="28" y="90"/>
                </a:cxn>
                <a:cxn ang="0">
                  <a:pos x="35" y="66"/>
                </a:cxn>
                <a:cxn ang="0">
                  <a:pos x="31" y="66"/>
                </a:cxn>
                <a:cxn ang="0">
                  <a:pos x="35" y="74"/>
                </a:cxn>
                <a:cxn ang="0">
                  <a:pos x="39" y="78"/>
                </a:cxn>
                <a:cxn ang="0">
                  <a:pos x="43" y="82"/>
                </a:cxn>
                <a:cxn ang="0">
                  <a:pos x="47" y="82"/>
                </a:cxn>
                <a:cxn ang="0">
                  <a:pos x="51" y="86"/>
                </a:cxn>
                <a:cxn ang="0">
                  <a:pos x="55" y="86"/>
                </a:cxn>
                <a:cxn ang="0">
                  <a:pos x="55" y="0"/>
                </a:cxn>
                <a:cxn ang="0">
                  <a:pos x="55" y="23"/>
                </a:cxn>
                <a:cxn ang="0">
                  <a:pos x="59" y="59"/>
                </a:cxn>
                <a:cxn ang="0">
                  <a:pos x="59" y="78"/>
                </a:cxn>
                <a:cxn ang="0">
                  <a:pos x="63" y="86"/>
                </a:cxn>
                <a:cxn ang="0">
                  <a:pos x="67" y="90"/>
                </a:cxn>
                <a:cxn ang="0">
                  <a:pos x="71" y="90"/>
                </a:cxn>
                <a:cxn ang="0">
                  <a:pos x="75" y="90"/>
                </a:cxn>
                <a:cxn ang="0">
                  <a:pos x="78" y="90"/>
                </a:cxn>
                <a:cxn ang="0">
                  <a:pos x="82" y="90"/>
                </a:cxn>
                <a:cxn ang="0">
                  <a:pos x="86" y="90"/>
                </a:cxn>
                <a:cxn ang="0">
                  <a:pos x="90" y="90"/>
                </a:cxn>
                <a:cxn ang="0">
                  <a:pos x="94" y="90"/>
                </a:cxn>
                <a:cxn ang="0">
                  <a:pos x="98" y="90"/>
                </a:cxn>
                <a:cxn ang="0">
                  <a:pos x="102" y="90"/>
                </a:cxn>
                <a:cxn ang="0">
                  <a:pos x="102" y="66"/>
                </a:cxn>
                <a:cxn ang="0">
                  <a:pos x="106" y="70"/>
                </a:cxn>
                <a:cxn ang="0">
                  <a:pos x="114" y="78"/>
                </a:cxn>
                <a:cxn ang="0">
                  <a:pos x="114" y="82"/>
                </a:cxn>
                <a:cxn ang="0">
                  <a:pos x="118" y="82"/>
                </a:cxn>
                <a:cxn ang="0">
                  <a:pos x="121" y="82"/>
                </a:cxn>
                <a:cxn ang="0">
                  <a:pos x="125" y="86"/>
                </a:cxn>
                <a:cxn ang="0">
                  <a:pos x="129" y="0"/>
                </a:cxn>
                <a:cxn ang="0">
                  <a:pos x="129" y="59"/>
                </a:cxn>
                <a:cxn ang="0">
                  <a:pos x="133" y="74"/>
                </a:cxn>
                <a:cxn ang="0">
                  <a:pos x="133" y="86"/>
                </a:cxn>
                <a:cxn ang="0">
                  <a:pos x="137" y="90"/>
                </a:cxn>
                <a:cxn ang="0">
                  <a:pos x="141" y="90"/>
                </a:cxn>
                <a:cxn ang="0">
                  <a:pos x="145" y="90"/>
                </a:cxn>
                <a:cxn ang="0">
                  <a:pos x="149" y="90"/>
                </a:cxn>
                <a:cxn ang="0">
                  <a:pos x="153" y="90"/>
                </a:cxn>
                <a:cxn ang="0">
                  <a:pos x="157" y="90"/>
                </a:cxn>
                <a:cxn ang="0">
                  <a:pos x="161" y="90"/>
                </a:cxn>
                <a:cxn ang="0">
                  <a:pos x="165" y="90"/>
                </a:cxn>
                <a:cxn ang="0">
                  <a:pos x="168" y="90"/>
                </a:cxn>
                <a:cxn ang="0">
                  <a:pos x="172" y="90"/>
                </a:cxn>
                <a:cxn ang="0">
                  <a:pos x="176" y="90"/>
                </a:cxn>
              </a:cxnLst>
              <a:rect l="0" t="0" r="r" b="b"/>
              <a:pathLst>
                <a:path w="176" h="90">
                  <a:moveTo>
                    <a:pt x="0" y="90"/>
                  </a:moveTo>
                  <a:lnTo>
                    <a:pt x="4" y="90"/>
                  </a:lnTo>
                  <a:lnTo>
                    <a:pt x="8" y="90"/>
                  </a:lnTo>
                  <a:lnTo>
                    <a:pt x="12" y="90"/>
                  </a:lnTo>
                  <a:lnTo>
                    <a:pt x="16" y="90"/>
                  </a:lnTo>
                  <a:lnTo>
                    <a:pt x="20" y="90"/>
                  </a:lnTo>
                  <a:lnTo>
                    <a:pt x="24" y="90"/>
                  </a:lnTo>
                  <a:lnTo>
                    <a:pt x="28" y="90"/>
                  </a:lnTo>
                  <a:lnTo>
                    <a:pt x="35" y="66"/>
                  </a:lnTo>
                  <a:lnTo>
                    <a:pt x="31" y="66"/>
                  </a:lnTo>
                  <a:lnTo>
                    <a:pt x="35" y="74"/>
                  </a:lnTo>
                  <a:lnTo>
                    <a:pt x="39" y="78"/>
                  </a:lnTo>
                  <a:lnTo>
                    <a:pt x="43" y="82"/>
                  </a:lnTo>
                  <a:lnTo>
                    <a:pt x="47" y="82"/>
                  </a:lnTo>
                  <a:lnTo>
                    <a:pt x="51" y="86"/>
                  </a:lnTo>
                  <a:lnTo>
                    <a:pt x="55" y="86"/>
                  </a:lnTo>
                  <a:lnTo>
                    <a:pt x="55" y="0"/>
                  </a:lnTo>
                  <a:lnTo>
                    <a:pt x="55" y="23"/>
                  </a:lnTo>
                  <a:lnTo>
                    <a:pt x="59" y="59"/>
                  </a:lnTo>
                  <a:lnTo>
                    <a:pt x="59" y="78"/>
                  </a:lnTo>
                  <a:lnTo>
                    <a:pt x="63" y="86"/>
                  </a:lnTo>
                  <a:lnTo>
                    <a:pt x="67" y="90"/>
                  </a:lnTo>
                  <a:lnTo>
                    <a:pt x="71" y="90"/>
                  </a:lnTo>
                  <a:lnTo>
                    <a:pt x="75" y="90"/>
                  </a:lnTo>
                  <a:lnTo>
                    <a:pt x="78" y="90"/>
                  </a:lnTo>
                  <a:lnTo>
                    <a:pt x="82" y="90"/>
                  </a:lnTo>
                  <a:lnTo>
                    <a:pt x="86" y="90"/>
                  </a:lnTo>
                  <a:lnTo>
                    <a:pt x="90" y="90"/>
                  </a:lnTo>
                  <a:lnTo>
                    <a:pt x="94" y="90"/>
                  </a:lnTo>
                  <a:lnTo>
                    <a:pt x="98" y="90"/>
                  </a:lnTo>
                  <a:lnTo>
                    <a:pt x="102" y="90"/>
                  </a:lnTo>
                  <a:lnTo>
                    <a:pt x="102" y="66"/>
                  </a:lnTo>
                  <a:lnTo>
                    <a:pt x="106" y="70"/>
                  </a:lnTo>
                  <a:lnTo>
                    <a:pt x="114" y="78"/>
                  </a:lnTo>
                  <a:lnTo>
                    <a:pt x="114" y="82"/>
                  </a:lnTo>
                  <a:lnTo>
                    <a:pt x="118" y="82"/>
                  </a:lnTo>
                  <a:lnTo>
                    <a:pt x="121" y="82"/>
                  </a:lnTo>
                  <a:lnTo>
                    <a:pt x="125" y="86"/>
                  </a:lnTo>
                  <a:lnTo>
                    <a:pt x="129" y="0"/>
                  </a:lnTo>
                  <a:lnTo>
                    <a:pt x="129" y="59"/>
                  </a:lnTo>
                  <a:lnTo>
                    <a:pt x="133" y="74"/>
                  </a:lnTo>
                  <a:lnTo>
                    <a:pt x="133" y="86"/>
                  </a:lnTo>
                  <a:lnTo>
                    <a:pt x="137" y="90"/>
                  </a:lnTo>
                  <a:lnTo>
                    <a:pt x="141" y="90"/>
                  </a:lnTo>
                  <a:lnTo>
                    <a:pt x="145" y="90"/>
                  </a:lnTo>
                  <a:lnTo>
                    <a:pt x="149" y="90"/>
                  </a:lnTo>
                  <a:lnTo>
                    <a:pt x="153" y="90"/>
                  </a:lnTo>
                  <a:lnTo>
                    <a:pt x="157" y="90"/>
                  </a:lnTo>
                  <a:lnTo>
                    <a:pt x="161" y="90"/>
                  </a:lnTo>
                  <a:lnTo>
                    <a:pt x="165" y="90"/>
                  </a:lnTo>
                  <a:lnTo>
                    <a:pt x="168" y="90"/>
                  </a:lnTo>
                  <a:lnTo>
                    <a:pt x="172" y="90"/>
                  </a:lnTo>
                  <a:lnTo>
                    <a:pt x="176" y="90"/>
                  </a:lnTo>
                </a:path>
              </a:pathLst>
            </a:custGeom>
            <a:noFill/>
            <a:ln w="0">
              <a:solidFill>
                <a:srgbClr val="00BFBF"/>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6555" name="Freeform 363"/>
            <p:cNvSpPr>
              <a:spLocks/>
            </p:cNvSpPr>
            <p:nvPr/>
          </p:nvSpPr>
          <p:spPr bwMode="auto">
            <a:xfrm>
              <a:off x="4470546" y="3316284"/>
              <a:ext cx="631581" cy="23446"/>
            </a:xfrm>
            <a:custGeom>
              <a:avLst/>
              <a:gdLst/>
              <a:ahLst/>
              <a:cxnLst>
                <a:cxn ang="0">
                  <a:pos x="0" y="12"/>
                </a:cxn>
                <a:cxn ang="0">
                  <a:pos x="12" y="0"/>
                </a:cxn>
                <a:cxn ang="0">
                  <a:pos x="28" y="0"/>
                </a:cxn>
                <a:cxn ang="0">
                  <a:pos x="32" y="0"/>
                </a:cxn>
                <a:cxn ang="0">
                  <a:pos x="43" y="0"/>
                </a:cxn>
                <a:cxn ang="0">
                  <a:pos x="55" y="0"/>
                </a:cxn>
                <a:cxn ang="0">
                  <a:pos x="67" y="0"/>
                </a:cxn>
                <a:cxn ang="0">
                  <a:pos x="75" y="12"/>
                </a:cxn>
                <a:cxn ang="0">
                  <a:pos x="86" y="0"/>
                </a:cxn>
                <a:cxn ang="0">
                  <a:pos x="94" y="8"/>
                </a:cxn>
                <a:cxn ang="0">
                  <a:pos x="102" y="0"/>
                </a:cxn>
                <a:cxn ang="0">
                  <a:pos x="114" y="0"/>
                </a:cxn>
                <a:cxn ang="0">
                  <a:pos x="125" y="0"/>
                </a:cxn>
                <a:cxn ang="0">
                  <a:pos x="137" y="0"/>
                </a:cxn>
                <a:cxn ang="0">
                  <a:pos x="145" y="16"/>
                </a:cxn>
                <a:cxn ang="0">
                  <a:pos x="157" y="0"/>
                </a:cxn>
                <a:cxn ang="0">
                  <a:pos x="161" y="0"/>
                </a:cxn>
                <a:cxn ang="0">
                  <a:pos x="172" y="0"/>
                </a:cxn>
                <a:cxn ang="0">
                  <a:pos x="184" y="0"/>
                </a:cxn>
                <a:cxn ang="0">
                  <a:pos x="196" y="0"/>
                </a:cxn>
                <a:cxn ang="0">
                  <a:pos x="208" y="0"/>
                </a:cxn>
                <a:cxn ang="0">
                  <a:pos x="215" y="16"/>
                </a:cxn>
                <a:cxn ang="0">
                  <a:pos x="227" y="0"/>
                </a:cxn>
                <a:cxn ang="0">
                  <a:pos x="239" y="0"/>
                </a:cxn>
                <a:cxn ang="0">
                  <a:pos x="247" y="0"/>
                </a:cxn>
                <a:cxn ang="0">
                  <a:pos x="258" y="0"/>
                </a:cxn>
                <a:cxn ang="0">
                  <a:pos x="270" y="0"/>
                </a:cxn>
                <a:cxn ang="0">
                  <a:pos x="282" y="0"/>
                </a:cxn>
                <a:cxn ang="0">
                  <a:pos x="290" y="16"/>
                </a:cxn>
                <a:cxn ang="0">
                  <a:pos x="298" y="4"/>
                </a:cxn>
                <a:cxn ang="0">
                  <a:pos x="309" y="0"/>
                </a:cxn>
                <a:cxn ang="0">
                  <a:pos x="313" y="4"/>
                </a:cxn>
                <a:cxn ang="0">
                  <a:pos x="325" y="0"/>
                </a:cxn>
                <a:cxn ang="0">
                  <a:pos x="337" y="0"/>
                </a:cxn>
                <a:cxn ang="0">
                  <a:pos x="348" y="0"/>
                </a:cxn>
                <a:cxn ang="0">
                  <a:pos x="360" y="0"/>
                </a:cxn>
                <a:cxn ang="0">
                  <a:pos x="372" y="4"/>
                </a:cxn>
                <a:cxn ang="0">
                  <a:pos x="380" y="0"/>
                </a:cxn>
                <a:cxn ang="0">
                  <a:pos x="388" y="4"/>
                </a:cxn>
                <a:cxn ang="0">
                  <a:pos x="399" y="0"/>
                </a:cxn>
                <a:cxn ang="0">
                  <a:pos x="411" y="0"/>
                </a:cxn>
                <a:cxn ang="0">
                  <a:pos x="423" y="0"/>
                </a:cxn>
              </a:cxnLst>
              <a:rect l="0" t="0" r="r" b="b"/>
              <a:pathLst>
                <a:path w="431" h="16">
                  <a:moveTo>
                    <a:pt x="0" y="12"/>
                  </a:moveTo>
                  <a:lnTo>
                    <a:pt x="0" y="16"/>
                  </a:lnTo>
                  <a:lnTo>
                    <a:pt x="0" y="12"/>
                  </a:lnTo>
                  <a:lnTo>
                    <a:pt x="8" y="4"/>
                  </a:lnTo>
                  <a:lnTo>
                    <a:pt x="8" y="0"/>
                  </a:lnTo>
                  <a:lnTo>
                    <a:pt x="12" y="0"/>
                  </a:lnTo>
                  <a:lnTo>
                    <a:pt x="16" y="0"/>
                  </a:lnTo>
                  <a:lnTo>
                    <a:pt x="20" y="0"/>
                  </a:lnTo>
                  <a:lnTo>
                    <a:pt x="28" y="0"/>
                  </a:lnTo>
                  <a:lnTo>
                    <a:pt x="24" y="0"/>
                  </a:lnTo>
                  <a:lnTo>
                    <a:pt x="28" y="0"/>
                  </a:lnTo>
                  <a:lnTo>
                    <a:pt x="32" y="0"/>
                  </a:lnTo>
                  <a:lnTo>
                    <a:pt x="35" y="0"/>
                  </a:lnTo>
                  <a:lnTo>
                    <a:pt x="39" y="0"/>
                  </a:lnTo>
                  <a:lnTo>
                    <a:pt x="43" y="0"/>
                  </a:lnTo>
                  <a:lnTo>
                    <a:pt x="47" y="0"/>
                  </a:lnTo>
                  <a:lnTo>
                    <a:pt x="51" y="0"/>
                  </a:lnTo>
                  <a:lnTo>
                    <a:pt x="55" y="0"/>
                  </a:lnTo>
                  <a:lnTo>
                    <a:pt x="59" y="0"/>
                  </a:lnTo>
                  <a:lnTo>
                    <a:pt x="63" y="0"/>
                  </a:lnTo>
                  <a:lnTo>
                    <a:pt x="67" y="0"/>
                  </a:lnTo>
                  <a:lnTo>
                    <a:pt x="71" y="0"/>
                  </a:lnTo>
                  <a:lnTo>
                    <a:pt x="71" y="16"/>
                  </a:lnTo>
                  <a:lnTo>
                    <a:pt x="75" y="12"/>
                  </a:lnTo>
                  <a:lnTo>
                    <a:pt x="82" y="4"/>
                  </a:lnTo>
                  <a:lnTo>
                    <a:pt x="82" y="0"/>
                  </a:lnTo>
                  <a:lnTo>
                    <a:pt x="86" y="0"/>
                  </a:lnTo>
                  <a:lnTo>
                    <a:pt x="90" y="0"/>
                  </a:lnTo>
                  <a:lnTo>
                    <a:pt x="94" y="0"/>
                  </a:lnTo>
                  <a:lnTo>
                    <a:pt x="94" y="8"/>
                  </a:lnTo>
                  <a:lnTo>
                    <a:pt x="102" y="0"/>
                  </a:lnTo>
                  <a:lnTo>
                    <a:pt x="98" y="0"/>
                  </a:lnTo>
                  <a:lnTo>
                    <a:pt x="102" y="0"/>
                  </a:lnTo>
                  <a:lnTo>
                    <a:pt x="106" y="0"/>
                  </a:lnTo>
                  <a:lnTo>
                    <a:pt x="110" y="0"/>
                  </a:lnTo>
                  <a:lnTo>
                    <a:pt x="114" y="0"/>
                  </a:lnTo>
                  <a:lnTo>
                    <a:pt x="118" y="0"/>
                  </a:lnTo>
                  <a:lnTo>
                    <a:pt x="122" y="0"/>
                  </a:lnTo>
                  <a:lnTo>
                    <a:pt x="125" y="0"/>
                  </a:lnTo>
                  <a:lnTo>
                    <a:pt x="129" y="0"/>
                  </a:lnTo>
                  <a:lnTo>
                    <a:pt x="133" y="0"/>
                  </a:lnTo>
                  <a:lnTo>
                    <a:pt x="137" y="0"/>
                  </a:lnTo>
                  <a:lnTo>
                    <a:pt x="141" y="0"/>
                  </a:lnTo>
                  <a:lnTo>
                    <a:pt x="145" y="12"/>
                  </a:lnTo>
                  <a:lnTo>
                    <a:pt x="145" y="16"/>
                  </a:lnTo>
                  <a:lnTo>
                    <a:pt x="145" y="12"/>
                  </a:lnTo>
                  <a:lnTo>
                    <a:pt x="149" y="8"/>
                  </a:lnTo>
                  <a:lnTo>
                    <a:pt x="157" y="0"/>
                  </a:lnTo>
                  <a:lnTo>
                    <a:pt x="153" y="0"/>
                  </a:lnTo>
                  <a:lnTo>
                    <a:pt x="157" y="0"/>
                  </a:lnTo>
                  <a:lnTo>
                    <a:pt x="161" y="0"/>
                  </a:lnTo>
                  <a:lnTo>
                    <a:pt x="165" y="0"/>
                  </a:lnTo>
                  <a:lnTo>
                    <a:pt x="168" y="4"/>
                  </a:lnTo>
                  <a:lnTo>
                    <a:pt x="172" y="0"/>
                  </a:lnTo>
                  <a:lnTo>
                    <a:pt x="176" y="0"/>
                  </a:lnTo>
                  <a:lnTo>
                    <a:pt x="180" y="0"/>
                  </a:lnTo>
                  <a:lnTo>
                    <a:pt x="184" y="0"/>
                  </a:lnTo>
                  <a:lnTo>
                    <a:pt x="188" y="0"/>
                  </a:lnTo>
                  <a:lnTo>
                    <a:pt x="192" y="0"/>
                  </a:lnTo>
                  <a:lnTo>
                    <a:pt x="196" y="0"/>
                  </a:lnTo>
                  <a:lnTo>
                    <a:pt x="200" y="0"/>
                  </a:lnTo>
                  <a:lnTo>
                    <a:pt x="204" y="0"/>
                  </a:lnTo>
                  <a:lnTo>
                    <a:pt x="208" y="0"/>
                  </a:lnTo>
                  <a:lnTo>
                    <a:pt x="212" y="0"/>
                  </a:lnTo>
                  <a:lnTo>
                    <a:pt x="215" y="0"/>
                  </a:lnTo>
                  <a:lnTo>
                    <a:pt x="215" y="16"/>
                  </a:lnTo>
                  <a:lnTo>
                    <a:pt x="219" y="12"/>
                  </a:lnTo>
                  <a:lnTo>
                    <a:pt x="227" y="4"/>
                  </a:lnTo>
                  <a:lnTo>
                    <a:pt x="227" y="0"/>
                  </a:lnTo>
                  <a:lnTo>
                    <a:pt x="231" y="0"/>
                  </a:lnTo>
                  <a:lnTo>
                    <a:pt x="235" y="0"/>
                  </a:lnTo>
                  <a:lnTo>
                    <a:pt x="239" y="0"/>
                  </a:lnTo>
                  <a:lnTo>
                    <a:pt x="239" y="8"/>
                  </a:lnTo>
                  <a:lnTo>
                    <a:pt x="243" y="4"/>
                  </a:lnTo>
                  <a:lnTo>
                    <a:pt x="247" y="0"/>
                  </a:lnTo>
                  <a:lnTo>
                    <a:pt x="251" y="0"/>
                  </a:lnTo>
                  <a:lnTo>
                    <a:pt x="255" y="0"/>
                  </a:lnTo>
                  <a:lnTo>
                    <a:pt x="258" y="0"/>
                  </a:lnTo>
                  <a:lnTo>
                    <a:pt x="262" y="0"/>
                  </a:lnTo>
                  <a:lnTo>
                    <a:pt x="266" y="0"/>
                  </a:lnTo>
                  <a:lnTo>
                    <a:pt x="270" y="0"/>
                  </a:lnTo>
                  <a:lnTo>
                    <a:pt x="274" y="0"/>
                  </a:lnTo>
                  <a:lnTo>
                    <a:pt x="278" y="0"/>
                  </a:lnTo>
                  <a:lnTo>
                    <a:pt x="282" y="0"/>
                  </a:lnTo>
                  <a:lnTo>
                    <a:pt x="286" y="0"/>
                  </a:lnTo>
                  <a:lnTo>
                    <a:pt x="290" y="12"/>
                  </a:lnTo>
                  <a:lnTo>
                    <a:pt x="290" y="16"/>
                  </a:lnTo>
                  <a:lnTo>
                    <a:pt x="294" y="12"/>
                  </a:lnTo>
                  <a:lnTo>
                    <a:pt x="294" y="8"/>
                  </a:lnTo>
                  <a:lnTo>
                    <a:pt x="298" y="4"/>
                  </a:lnTo>
                  <a:lnTo>
                    <a:pt x="302" y="0"/>
                  </a:lnTo>
                  <a:lnTo>
                    <a:pt x="305" y="0"/>
                  </a:lnTo>
                  <a:lnTo>
                    <a:pt x="309" y="0"/>
                  </a:lnTo>
                  <a:lnTo>
                    <a:pt x="313" y="4"/>
                  </a:lnTo>
                  <a:lnTo>
                    <a:pt x="313" y="8"/>
                  </a:lnTo>
                  <a:lnTo>
                    <a:pt x="313" y="4"/>
                  </a:lnTo>
                  <a:lnTo>
                    <a:pt x="317" y="0"/>
                  </a:lnTo>
                  <a:lnTo>
                    <a:pt x="321" y="0"/>
                  </a:lnTo>
                  <a:lnTo>
                    <a:pt x="325" y="0"/>
                  </a:lnTo>
                  <a:lnTo>
                    <a:pt x="329" y="0"/>
                  </a:lnTo>
                  <a:lnTo>
                    <a:pt x="333" y="0"/>
                  </a:lnTo>
                  <a:lnTo>
                    <a:pt x="337" y="0"/>
                  </a:lnTo>
                  <a:lnTo>
                    <a:pt x="341" y="0"/>
                  </a:lnTo>
                  <a:lnTo>
                    <a:pt x="345" y="0"/>
                  </a:lnTo>
                  <a:lnTo>
                    <a:pt x="348" y="0"/>
                  </a:lnTo>
                  <a:lnTo>
                    <a:pt x="352" y="0"/>
                  </a:lnTo>
                  <a:lnTo>
                    <a:pt x="356" y="0"/>
                  </a:lnTo>
                  <a:lnTo>
                    <a:pt x="360" y="0"/>
                  </a:lnTo>
                  <a:lnTo>
                    <a:pt x="360" y="12"/>
                  </a:lnTo>
                  <a:lnTo>
                    <a:pt x="364" y="12"/>
                  </a:lnTo>
                  <a:lnTo>
                    <a:pt x="372" y="4"/>
                  </a:lnTo>
                  <a:lnTo>
                    <a:pt x="372" y="0"/>
                  </a:lnTo>
                  <a:lnTo>
                    <a:pt x="376" y="0"/>
                  </a:lnTo>
                  <a:lnTo>
                    <a:pt x="380" y="0"/>
                  </a:lnTo>
                  <a:lnTo>
                    <a:pt x="384" y="0"/>
                  </a:lnTo>
                  <a:lnTo>
                    <a:pt x="388" y="8"/>
                  </a:lnTo>
                  <a:lnTo>
                    <a:pt x="388" y="4"/>
                  </a:lnTo>
                  <a:lnTo>
                    <a:pt x="391" y="0"/>
                  </a:lnTo>
                  <a:lnTo>
                    <a:pt x="395" y="0"/>
                  </a:lnTo>
                  <a:lnTo>
                    <a:pt x="399" y="0"/>
                  </a:lnTo>
                  <a:lnTo>
                    <a:pt x="403" y="0"/>
                  </a:lnTo>
                  <a:lnTo>
                    <a:pt x="407" y="0"/>
                  </a:lnTo>
                  <a:lnTo>
                    <a:pt x="411" y="0"/>
                  </a:lnTo>
                  <a:lnTo>
                    <a:pt x="415" y="0"/>
                  </a:lnTo>
                  <a:lnTo>
                    <a:pt x="419" y="0"/>
                  </a:lnTo>
                  <a:lnTo>
                    <a:pt x="423" y="0"/>
                  </a:lnTo>
                  <a:lnTo>
                    <a:pt x="427" y="0"/>
                  </a:lnTo>
                  <a:lnTo>
                    <a:pt x="431" y="0"/>
                  </a:lnTo>
                </a:path>
              </a:pathLst>
            </a:custGeom>
            <a:noFill/>
            <a:ln w="0">
              <a:solidFill>
                <a:srgbClr val="BF00BF"/>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6556" name="Freeform 364"/>
            <p:cNvSpPr>
              <a:spLocks/>
            </p:cNvSpPr>
            <p:nvPr/>
          </p:nvSpPr>
          <p:spPr bwMode="auto">
            <a:xfrm>
              <a:off x="5102123" y="3310430"/>
              <a:ext cx="681404" cy="17585"/>
            </a:xfrm>
            <a:custGeom>
              <a:avLst/>
              <a:gdLst/>
              <a:ahLst/>
              <a:cxnLst>
                <a:cxn ang="0">
                  <a:pos x="4" y="12"/>
                </a:cxn>
                <a:cxn ang="0">
                  <a:pos x="15" y="4"/>
                </a:cxn>
                <a:cxn ang="0">
                  <a:pos x="27" y="4"/>
                </a:cxn>
                <a:cxn ang="0">
                  <a:pos x="31" y="4"/>
                </a:cxn>
                <a:cxn ang="0">
                  <a:pos x="43" y="4"/>
                </a:cxn>
                <a:cxn ang="0">
                  <a:pos x="54" y="4"/>
                </a:cxn>
                <a:cxn ang="0">
                  <a:pos x="66" y="4"/>
                </a:cxn>
                <a:cxn ang="0">
                  <a:pos x="78" y="12"/>
                </a:cxn>
                <a:cxn ang="0">
                  <a:pos x="90" y="4"/>
                </a:cxn>
                <a:cxn ang="0">
                  <a:pos x="101" y="12"/>
                </a:cxn>
                <a:cxn ang="0">
                  <a:pos x="109" y="4"/>
                </a:cxn>
                <a:cxn ang="0">
                  <a:pos x="121" y="4"/>
                </a:cxn>
                <a:cxn ang="0">
                  <a:pos x="133" y="4"/>
                </a:cxn>
                <a:cxn ang="0">
                  <a:pos x="144" y="4"/>
                </a:cxn>
                <a:cxn ang="0">
                  <a:pos x="156" y="8"/>
                </a:cxn>
                <a:cxn ang="0">
                  <a:pos x="164" y="8"/>
                </a:cxn>
                <a:cxn ang="0">
                  <a:pos x="180" y="4"/>
                </a:cxn>
                <a:cxn ang="0">
                  <a:pos x="184" y="4"/>
                </a:cxn>
                <a:cxn ang="0">
                  <a:pos x="195" y="4"/>
                </a:cxn>
                <a:cxn ang="0">
                  <a:pos x="207" y="4"/>
                </a:cxn>
                <a:cxn ang="0">
                  <a:pos x="219" y="4"/>
                </a:cxn>
                <a:cxn ang="0">
                  <a:pos x="230" y="8"/>
                </a:cxn>
                <a:cxn ang="0">
                  <a:pos x="242" y="8"/>
                </a:cxn>
                <a:cxn ang="0">
                  <a:pos x="254" y="4"/>
                </a:cxn>
                <a:cxn ang="0">
                  <a:pos x="266" y="4"/>
                </a:cxn>
                <a:cxn ang="0">
                  <a:pos x="277" y="4"/>
                </a:cxn>
                <a:cxn ang="0">
                  <a:pos x="289" y="4"/>
                </a:cxn>
                <a:cxn ang="0">
                  <a:pos x="301" y="8"/>
                </a:cxn>
                <a:cxn ang="0">
                  <a:pos x="313" y="8"/>
                </a:cxn>
                <a:cxn ang="0">
                  <a:pos x="324" y="4"/>
                </a:cxn>
                <a:cxn ang="0">
                  <a:pos x="336" y="4"/>
                </a:cxn>
                <a:cxn ang="0">
                  <a:pos x="348" y="4"/>
                </a:cxn>
                <a:cxn ang="0">
                  <a:pos x="360" y="4"/>
                </a:cxn>
                <a:cxn ang="0">
                  <a:pos x="371" y="8"/>
                </a:cxn>
                <a:cxn ang="0">
                  <a:pos x="383" y="8"/>
                </a:cxn>
                <a:cxn ang="0">
                  <a:pos x="391" y="8"/>
                </a:cxn>
                <a:cxn ang="0">
                  <a:pos x="403" y="4"/>
                </a:cxn>
                <a:cxn ang="0">
                  <a:pos x="414" y="4"/>
                </a:cxn>
                <a:cxn ang="0">
                  <a:pos x="426" y="4"/>
                </a:cxn>
                <a:cxn ang="0">
                  <a:pos x="438" y="0"/>
                </a:cxn>
                <a:cxn ang="0">
                  <a:pos x="450" y="8"/>
                </a:cxn>
                <a:cxn ang="0">
                  <a:pos x="461" y="8"/>
                </a:cxn>
              </a:cxnLst>
              <a:rect l="0" t="0" r="r" b="b"/>
              <a:pathLst>
                <a:path w="465" h="12">
                  <a:moveTo>
                    <a:pt x="0" y="4"/>
                  </a:moveTo>
                  <a:lnTo>
                    <a:pt x="4" y="4"/>
                  </a:lnTo>
                  <a:lnTo>
                    <a:pt x="4" y="12"/>
                  </a:lnTo>
                  <a:lnTo>
                    <a:pt x="7" y="8"/>
                  </a:lnTo>
                  <a:lnTo>
                    <a:pt x="11" y="8"/>
                  </a:lnTo>
                  <a:lnTo>
                    <a:pt x="15" y="4"/>
                  </a:lnTo>
                  <a:lnTo>
                    <a:pt x="19" y="4"/>
                  </a:lnTo>
                  <a:lnTo>
                    <a:pt x="23" y="4"/>
                  </a:lnTo>
                  <a:lnTo>
                    <a:pt x="27" y="4"/>
                  </a:lnTo>
                  <a:lnTo>
                    <a:pt x="27" y="12"/>
                  </a:lnTo>
                  <a:lnTo>
                    <a:pt x="35" y="4"/>
                  </a:lnTo>
                  <a:lnTo>
                    <a:pt x="31" y="4"/>
                  </a:lnTo>
                  <a:lnTo>
                    <a:pt x="35" y="4"/>
                  </a:lnTo>
                  <a:lnTo>
                    <a:pt x="39" y="4"/>
                  </a:lnTo>
                  <a:lnTo>
                    <a:pt x="43" y="4"/>
                  </a:lnTo>
                  <a:lnTo>
                    <a:pt x="47" y="4"/>
                  </a:lnTo>
                  <a:lnTo>
                    <a:pt x="50" y="4"/>
                  </a:lnTo>
                  <a:lnTo>
                    <a:pt x="54" y="4"/>
                  </a:lnTo>
                  <a:lnTo>
                    <a:pt x="58" y="4"/>
                  </a:lnTo>
                  <a:lnTo>
                    <a:pt x="62" y="4"/>
                  </a:lnTo>
                  <a:lnTo>
                    <a:pt x="66" y="4"/>
                  </a:lnTo>
                  <a:lnTo>
                    <a:pt x="70" y="4"/>
                  </a:lnTo>
                  <a:lnTo>
                    <a:pt x="74" y="4"/>
                  </a:lnTo>
                  <a:lnTo>
                    <a:pt x="78" y="12"/>
                  </a:lnTo>
                  <a:lnTo>
                    <a:pt x="82" y="8"/>
                  </a:lnTo>
                  <a:lnTo>
                    <a:pt x="86" y="8"/>
                  </a:lnTo>
                  <a:lnTo>
                    <a:pt x="90" y="4"/>
                  </a:lnTo>
                  <a:lnTo>
                    <a:pt x="94" y="4"/>
                  </a:lnTo>
                  <a:lnTo>
                    <a:pt x="97" y="4"/>
                  </a:lnTo>
                  <a:lnTo>
                    <a:pt x="101" y="12"/>
                  </a:lnTo>
                  <a:lnTo>
                    <a:pt x="101" y="8"/>
                  </a:lnTo>
                  <a:lnTo>
                    <a:pt x="105" y="4"/>
                  </a:lnTo>
                  <a:lnTo>
                    <a:pt x="109" y="4"/>
                  </a:lnTo>
                  <a:lnTo>
                    <a:pt x="113" y="4"/>
                  </a:lnTo>
                  <a:lnTo>
                    <a:pt x="117" y="4"/>
                  </a:lnTo>
                  <a:lnTo>
                    <a:pt x="121" y="4"/>
                  </a:lnTo>
                  <a:lnTo>
                    <a:pt x="125" y="4"/>
                  </a:lnTo>
                  <a:lnTo>
                    <a:pt x="129" y="4"/>
                  </a:lnTo>
                  <a:lnTo>
                    <a:pt x="133" y="4"/>
                  </a:lnTo>
                  <a:lnTo>
                    <a:pt x="137" y="4"/>
                  </a:lnTo>
                  <a:lnTo>
                    <a:pt x="140" y="4"/>
                  </a:lnTo>
                  <a:lnTo>
                    <a:pt x="144" y="4"/>
                  </a:lnTo>
                  <a:lnTo>
                    <a:pt x="148" y="8"/>
                  </a:lnTo>
                  <a:lnTo>
                    <a:pt x="152" y="8"/>
                  </a:lnTo>
                  <a:lnTo>
                    <a:pt x="156" y="8"/>
                  </a:lnTo>
                  <a:lnTo>
                    <a:pt x="160" y="8"/>
                  </a:lnTo>
                  <a:lnTo>
                    <a:pt x="168" y="8"/>
                  </a:lnTo>
                  <a:lnTo>
                    <a:pt x="164" y="8"/>
                  </a:lnTo>
                  <a:lnTo>
                    <a:pt x="168" y="8"/>
                  </a:lnTo>
                  <a:lnTo>
                    <a:pt x="172" y="12"/>
                  </a:lnTo>
                  <a:lnTo>
                    <a:pt x="180" y="4"/>
                  </a:lnTo>
                  <a:lnTo>
                    <a:pt x="176" y="4"/>
                  </a:lnTo>
                  <a:lnTo>
                    <a:pt x="180" y="4"/>
                  </a:lnTo>
                  <a:lnTo>
                    <a:pt x="184" y="4"/>
                  </a:lnTo>
                  <a:lnTo>
                    <a:pt x="187" y="4"/>
                  </a:lnTo>
                  <a:lnTo>
                    <a:pt x="191" y="4"/>
                  </a:lnTo>
                  <a:lnTo>
                    <a:pt x="195" y="4"/>
                  </a:lnTo>
                  <a:lnTo>
                    <a:pt x="199" y="4"/>
                  </a:lnTo>
                  <a:lnTo>
                    <a:pt x="203" y="4"/>
                  </a:lnTo>
                  <a:lnTo>
                    <a:pt x="207" y="4"/>
                  </a:lnTo>
                  <a:lnTo>
                    <a:pt x="211" y="4"/>
                  </a:lnTo>
                  <a:lnTo>
                    <a:pt x="215" y="4"/>
                  </a:lnTo>
                  <a:lnTo>
                    <a:pt x="219" y="4"/>
                  </a:lnTo>
                  <a:lnTo>
                    <a:pt x="223" y="8"/>
                  </a:lnTo>
                  <a:lnTo>
                    <a:pt x="227" y="8"/>
                  </a:lnTo>
                  <a:lnTo>
                    <a:pt x="230" y="8"/>
                  </a:lnTo>
                  <a:lnTo>
                    <a:pt x="234" y="8"/>
                  </a:lnTo>
                  <a:lnTo>
                    <a:pt x="238" y="8"/>
                  </a:lnTo>
                  <a:lnTo>
                    <a:pt x="242" y="8"/>
                  </a:lnTo>
                  <a:lnTo>
                    <a:pt x="250" y="8"/>
                  </a:lnTo>
                  <a:lnTo>
                    <a:pt x="250" y="4"/>
                  </a:lnTo>
                  <a:lnTo>
                    <a:pt x="254" y="4"/>
                  </a:lnTo>
                  <a:lnTo>
                    <a:pt x="258" y="4"/>
                  </a:lnTo>
                  <a:lnTo>
                    <a:pt x="262" y="4"/>
                  </a:lnTo>
                  <a:lnTo>
                    <a:pt x="266" y="4"/>
                  </a:lnTo>
                  <a:lnTo>
                    <a:pt x="270" y="4"/>
                  </a:lnTo>
                  <a:lnTo>
                    <a:pt x="273" y="4"/>
                  </a:lnTo>
                  <a:lnTo>
                    <a:pt x="277" y="4"/>
                  </a:lnTo>
                  <a:lnTo>
                    <a:pt x="281" y="4"/>
                  </a:lnTo>
                  <a:lnTo>
                    <a:pt x="285" y="4"/>
                  </a:lnTo>
                  <a:lnTo>
                    <a:pt x="289" y="4"/>
                  </a:lnTo>
                  <a:lnTo>
                    <a:pt x="293" y="4"/>
                  </a:lnTo>
                  <a:lnTo>
                    <a:pt x="297" y="8"/>
                  </a:lnTo>
                  <a:lnTo>
                    <a:pt x="301" y="8"/>
                  </a:lnTo>
                  <a:lnTo>
                    <a:pt x="305" y="8"/>
                  </a:lnTo>
                  <a:lnTo>
                    <a:pt x="309" y="8"/>
                  </a:lnTo>
                  <a:lnTo>
                    <a:pt x="313" y="8"/>
                  </a:lnTo>
                  <a:lnTo>
                    <a:pt x="317" y="12"/>
                  </a:lnTo>
                  <a:lnTo>
                    <a:pt x="320" y="8"/>
                  </a:lnTo>
                  <a:lnTo>
                    <a:pt x="324" y="4"/>
                  </a:lnTo>
                  <a:lnTo>
                    <a:pt x="328" y="4"/>
                  </a:lnTo>
                  <a:lnTo>
                    <a:pt x="332" y="4"/>
                  </a:lnTo>
                  <a:lnTo>
                    <a:pt x="336" y="4"/>
                  </a:lnTo>
                  <a:lnTo>
                    <a:pt x="340" y="4"/>
                  </a:lnTo>
                  <a:lnTo>
                    <a:pt x="344" y="4"/>
                  </a:lnTo>
                  <a:lnTo>
                    <a:pt x="348" y="4"/>
                  </a:lnTo>
                  <a:lnTo>
                    <a:pt x="352" y="4"/>
                  </a:lnTo>
                  <a:lnTo>
                    <a:pt x="356" y="4"/>
                  </a:lnTo>
                  <a:lnTo>
                    <a:pt x="360" y="4"/>
                  </a:lnTo>
                  <a:lnTo>
                    <a:pt x="363" y="4"/>
                  </a:lnTo>
                  <a:lnTo>
                    <a:pt x="367" y="4"/>
                  </a:lnTo>
                  <a:lnTo>
                    <a:pt x="371" y="8"/>
                  </a:lnTo>
                  <a:lnTo>
                    <a:pt x="375" y="8"/>
                  </a:lnTo>
                  <a:lnTo>
                    <a:pt x="379" y="8"/>
                  </a:lnTo>
                  <a:lnTo>
                    <a:pt x="383" y="8"/>
                  </a:lnTo>
                  <a:lnTo>
                    <a:pt x="387" y="8"/>
                  </a:lnTo>
                  <a:lnTo>
                    <a:pt x="391" y="12"/>
                  </a:lnTo>
                  <a:lnTo>
                    <a:pt x="391" y="8"/>
                  </a:lnTo>
                  <a:lnTo>
                    <a:pt x="395" y="4"/>
                  </a:lnTo>
                  <a:lnTo>
                    <a:pt x="399" y="4"/>
                  </a:lnTo>
                  <a:lnTo>
                    <a:pt x="403" y="4"/>
                  </a:lnTo>
                  <a:lnTo>
                    <a:pt x="407" y="4"/>
                  </a:lnTo>
                  <a:lnTo>
                    <a:pt x="410" y="4"/>
                  </a:lnTo>
                  <a:lnTo>
                    <a:pt x="414" y="4"/>
                  </a:lnTo>
                  <a:lnTo>
                    <a:pt x="418" y="4"/>
                  </a:lnTo>
                  <a:lnTo>
                    <a:pt x="422" y="4"/>
                  </a:lnTo>
                  <a:lnTo>
                    <a:pt x="426" y="4"/>
                  </a:lnTo>
                  <a:lnTo>
                    <a:pt x="430" y="4"/>
                  </a:lnTo>
                  <a:lnTo>
                    <a:pt x="434" y="4"/>
                  </a:lnTo>
                  <a:lnTo>
                    <a:pt x="438" y="0"/>
                  </a:lnTo>
                  <a:lnTo>
                    <a:pt x="442" y="4"/>
                  </a:lnTo>
                  <a:lnTo>
                    <a:pt x="446" y="8"/>
                  </a:lnTo>
                  <a:lnTo>
                    <a:pt x="450" y="8"/>
                  </a:lnTo>
                  <a:lnTo>
                    <a:pt x="453" y="8"/>
                  </a:lnTo>
                  <a:lnTo>
                    <a:pt x="457" y="8"/>
                  </a:lnTo>
                  <a:lnTo>
                    <a:pt x="461" y="8"/>
                  </a:lnTo>
                  <a:lnTo>
                    <a:pt x="465" y="12"/>
                  </a:lnTo>
                  <a:lnTo>
                    <a:pt x="465" y="4"/>
                  </a:lnTo>
                </a:path>
              </a:pathLst>
            </a:custGeom>
            <a:noFill/>
            <a:ln w="0">
              <a:solidFill>
                <a:srgbClr val="BF00BF"/>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6557" name="Freeform 365"/>
            <p:cNvSpPr>
              <a:spLocks/>
            </p:cNvSpPr>
            <p:nvPr/>
          </p:nvSpPr>
          <p:spPr bwMode="auto">
            <a:xfrm>
              <a:off x="5783530" y="3304561"/>
              <a:ext cx="665285" cy="23446"/>
            </a:xfrm>
            <a:custGeom>
              <a:avLst/>
              <a:gdLst/>
              <a:ahLst/>
              <a:cxnLst>
                <a:cxn ang="0">
                  <a:pos x="8" y="8"/>
                </a:cxn>
                <a:cxn ang="0">
                  <a:pos x="20" y="8"/>
                </a:cxn>
                <a:cxn ang="0">
                  <a:pos x="31" y="8"/>
                </a:cxn>
                <a:cxn ang="0">
                  <a:pos x="43" y="8"/>
                </a:cxn>
                <a:cxn ang="0">
                  <a:pos x="55" y="12"/>
                </a:cxn>
                <a:cxn ang="0">
                  <a:pos x="67" y="12"/>
                </a:cxn>
                <a:cxn ang="0">
                  <a:pos x="75" y="8"/>
                </a:cxn>
                <a:cxn ang="0">
                  <a:pos x="86" y="8"/>
                </a:cxn>
                <a:cxn ang="0">
                  <a:pos x="98" y="8"/>
                </a:cxn>
                <a:cxn ang="0">
                  <a:pos x="110" y="8"/>
                </a:cxn>
                <a:cxn ang="0">
                  <a:pos x="125" y="8"/>
                </a:cxn>
                <a:cxn ang="0">
                  <a:pos x="133" y="12"/>
                </a:cxn>
                <a:cxn ang="0">
                  <a:pos x="145" y="16"/>
                </a:cxn>
                <a:cxn ang="0">
                  <a:pos x="153" y="8"/>
                </a:cxn>
                <a:cxn ang="0">
                  <a:pos x="165" y="8"/>
                </a:cxn>
                <a:cxn ang="0">
                  <a:pos x="176" y="8"/>
                </a:cxn>
                <a:cxn ang="0">
                  <a:pos x="188" y="8"/>
                </a:cxn>
                <a:cxn ang="0">
                  <a:pos x="200" y="12"/>
                </a:cxn>
                <a:cxn ang="0">
                  <a:pos x="211" y="12"/>
                </a:cxn>
                <a:cxn ang="0">
                  <a:pos x="219" y="8"/>
                </a:cxn>
                <a:cxn ang="0">
                  <a:pos x="231" y="8"/>
                </a:cxn>
                <a:cxn ang="0">
                  <a:pos x="243" y="8"/>
                </a:cxn>
                <a:cxn ang="0">
                  <a:pos x="255" y="8"/>
                </a:cxn>
                <a:cxn ang="0">
                  <a:pos x="266" y="0"/>
                </a:cxn>
                <a:cxn ang="0">
                  <a:pos x="270" y="12"/>
                </a:cxn>
                <a:cxn ang="0">
                  <a:pos x="282" y="12"/>
                </a:cxn>
                <a:cxn ang="0">
                  <a:pos x="290" y="12"/>
                </a:cxn>
                <a:cxn ang="0">
                  <a:pos x="301" y="8"/>
                </a:cxn>
                <a:cxn ang="0">
                  <a:pos x="313" y="8"/>
                </a:cxn>
                <a:cxn ang="0">
                  <a:pos x="325" y="8"/>
                </a:cxn>
                <a:cxn ang="0">
                  <a:pos x="337" y="8"/>
                </a:cxn>
                <a:cxn ang="0">
                  <a:pos x="341" y="8"/>
                </a:cxn>
                <a:cxn ang="0">
                  <a:pos x="352" y="12"/>
                </a:cxn>
                <a:cxn ang="0">
                  <a:pos x="368" y="8"/>
                </a:cxn>
                <a:cxn ang="0">
                  <a:pos x="372" y="8"/>
                </a:cxn>
                <a:cxn ang="0">
                  <a:pos x="384" y="8"/>
                </a:cxn>
                <a:cxn ang="0">
                  <a:pos x="395" y="8"/>
                </a:cxn>
                <a:cxn ang="0">
                  <a:pos x="407" y="8"/>
                </a:cxn>
                <a:cxn ang="0">
                  <a:pos x="415" y="12"/>
                </a:cxn>
                <a:cxn ang="0">
                  <a:pos x="427" y="16"/>
                </a:cxn>
                <a:cxn ang="0">
                  <a:pos x="434" y="12"/>
                </a:cxn>
                <a:cxn ang="0">
                  <a:pos x="446" y="8"/>
                </a:cxn>
              </a:cxnLst>
              <a:rect l="0" t="0" r="r" b="b"/>
              <a:pathLst>
                <a:path w="454" h="16">
                  <a:moveTo>
                    <a:pt x="0" y="8"/>
                  </a:moveTo>
                  <a:lnTo>
                    <a:pt x="4" y="8"/>
                  </a:lnTo>
                  <a:lnTo>
                    <a:pt x="8" y="8"/>
                  </a:lnTo>
                  <a:lnTo>
                    <a:pt x="12" y="8"/>
                  </a:lnTo>
                  <a:lnTo>
                    <a:pt x="16" y="8"/>
                  </a:lnTo>
                  <a:lnTo>
                    <a:pt x="20" y="8"/>
                  </a:lnTo>
                  <a:lnTo>
                    <a:pt x="24" y="8"/>
                  </a:lnTo>
                  <a:lnTo>
                    <a:pt x="28" y="8"/>
                  </a:lnTo>
                  <a:lnTo>
                    <a:pt x="31" y="8"/>
                  </a:lnTo>
                  <a:lnTo>
                    <a:pt x="35" y="8"/>
                  </a:lnTo>
                  <a:lnTo>
                    <a:pt x="39" y="8"/>
                  </a:lnTo>
                  <a:lnTo>
                    <a:pt x="43" y="8"/>
                  </a:lnTo>
                  <a:lnTo>
                    <a:pt x="47" y="4"/>
                  </a:lnTo>
                  <a:lnTo>
                    <a:pt x="51" y="8"/>
                  </a:lnTo>
                  <a:lnTo>
                    <a:pt x="55" y="12"/>
                  </a:lnTo>
                  <a:lnTo>
                    <a:pt x="59" y="12"/>
                  </a:lnTo>
                  <a:lnTo>
                    <a:pt x="63" y="12"/>
                  </a:lnTo>
                  <a:lnTo>
                    <a:pt x="67" y="12"/>
                  </a:lnTo>
                  <a:lnTo>
                    <a:pt x="71" y="16"/>
                  </a:lnTo>
                  <a:lnTo>
                    <a:pt x="78" y="8"/>
                  </a:lnTo>
                  <a:lnTo>
                    <a:pt x="75" y="8"/>
                  </a:lnTo>
                  <a:lnTo>
                    <a:pt x="78" y="8"/>
                  </a:lnTo>
                  <a:lnTo>
                    <a:pt x="82" y="8"/>
                  </a:lnTo>
                  <a:lnTo>
                    <a:pt x="86" y="8"/>
                  </a:lnTo>
                  <a:lnTo>
                    <a:pt x="90" y="8"/>
                  </a:lnTo>
                  <a:lnTo>
                    <a:pt x="94" y="8"/>
                  </a:lnTo>
                  <a:lnTo>
                    <a:pt x="98" y="8"/>
                  </a:lnTo>
                  <a:lnTo>
                    <a:pt x="102" y="8"/>
                  </a:lnTo>
                  <a:lnTo>
                    <a:pt x="106" y="8"/>
                  </a:lnTo>
                  <a:lnTo>
                    <a:pt x="110" y="8"/>
                  </a:lnTo>
                  <a:lnTo>
                    <a:pt x="114" y="8"/>
                  </a:lnTo>
                  <a:lnTo>
                    <a:pt x="118" y="8"/>
                  </a:lnTo>
                  <a:lnTo>
                    <a:pt x="125" y="8"/>
                  </a:lnTo>
                  <a:lnTo>
                    <a:pt x="125" y="12"/>
                  </a:lnTo>
                  <a:lnTo>
                    <a:pt x="129" y="12"/>
                  </a:lnTo>
                  <a:lnTo>
                    <a:pt x="133" y="12"/>
                  </a:lnTo>
                  <a:lnTo>
                    <a:pt x="137" y="12"/>
                  </a:lnTo>
                  <a:lnTo>
                    <a:pt x="141" y="12"/>
                  </a:lnTo>
                  <a:lnTo>
                    <a:pt x="145" y="16"/>
                  </a:lnTo>
                  <a:lnTo>
                    <a:pt x="145" y="12"/>
                  </a:lnTo>
                  <a:lnTo>
                    <a:pt x="149" y="8"/>
                  </a:lnTo>
                  <a:lnTo>
                    <a:pt x="153" y="8"/>
                  </a:lnTo>
                  <a:lnTo>
                    <a:pt x="157" y="8"/>
                  </a:lnTo>
                  <a:lnTo>
                    <a:pt x="161" y="8"/>
                  </a:lnTo>
                  <a:lnTo>
                    <a:pt x="165" y="8"/>
                  </a:lnTo>
                  <a:lnTo>
                    <a:pt x="168" y="8"/>
                  </a:lnTo>
                  <a:lnTo>
                    <a:pt x="172" y="8"/>
                  </a:lnTo>
                  <a:lnTo>
                    <a:pt x="176" y="8"/>
                  </a:lnTo>
                  <a:lnTo>
                    <a:pt x="180" y="8"/>
                  </a:lnTo>
                  <a:lnTo>
                    <a:pt x="184" y="8"/>
                  </a:lnTo>
                  <a:lnTo>
                    <a:pt x="188" y="8"/>
                  </a:lnTo>
                  <a:lnTo>
                    <a:pt x="192" y="4"/>
                  </a:lnTo>
                  <a:lnTo>
                    <a:pt x="196" y="8"/>
                  </a:lnTo>
                  <a:lnTo>
                    <a:pt x="200" y="12"/>
                  </a:lnTo>
                  <a:lnTo>
                    <a:pt x="204" y="12"/>
                  </a:lnTo>
                  <a:lnTo>
                    <a:pt x="208" y="12"/>
                  </a:lnTo>
                  <a:lnTo>
                    <a:pt x="211" y="12"/>
                  </a:lnTo>
                  <a:lnTo>
                    <a:pt x="215" y="16"/>
                  </a:lnTo>
                  <a:lnTo>
                    <a:pt x="223" y="8"/>
                  </a:lnTo>
                  <a:lnTo>
                    <a:pt x="219" y="8"/>
                  </a:lnTo>
                  <a:lnTo>
                    <a:pt x="223" y="8"/>
                  </a:lnTo>
                  <a:lnTo>
                    <a:pt x="227" y="8"/>
                  </a:lnTo>
                  <a:lnTo>
                    <a:pt x="231" y="8"/>
                  </a:lnTo>
                  <a:lnTo>
                    <a:pt x="235" y="8"/>
                  </a:lnTo>
                  <a:lnTo>
                    <a:pt x="239" y="8"/>
                  </a:lnTo>
                  <a:lnTo>
                    <a:pt x="243" y="8"/>
                  </a:lnTo>
                  <a:lnTo>
                    <a:pt x="247" y="8"/>
                  </a:lnTo>
                  <a:lnTo>
                    <a:pt x="251" y="8"/>
                  </a:lnTo>
                  <a:lnTo>
                    <a:pt x="255" y="8"/>
                  </a:lnTo>
                  <a:lnTo>
                    <a:pt x="258" y="8"/>
                  </a:lnTo>
                  <a:lnTo>
                    <a:pt x="262" y="8"/>
                  </a:lnTo>
                  <a:lnTo>
                    <a:pt x="266" y="0"/>
                  </a:lnTo>
                  <a:lnTo>
                    <a:pt x="266" y="4"/>
                  </a:lnTo>
                  <a:lnTo>
                    <a:pt x="274" y="12"/>
                  </a:lnTo>
                  <a:lnTo>
                    <a:pt x="270" y="12"/>
                  </a:lnTo>
                  <a:lnTo>
                    <a:pt x="274" y="12"/>
                  </a:lnTo>
                  <a:lnTo>
                    <a:pt x="278" y="12"/>
                  </a:lnTo>
                  <a:lnTo>
                    <a:pt x="282" y="12"/>
                  </a:lnTo>
                  <a:lnTo>
                    <a:pt x="286" y="12"/>
                  </a:lnTo>
                  <a:lnTo>
                    <a:pt x="290" y="16"/>
                  </a:lnTo>
                  <a:lnTo>
                    <a:pt x="290" y="12"/>
                  </a:lnTo>
                  <a:lnTo>
                    <a:pt x="294" y="8"/>
                  </a:lnTo>
                  <a:lnTo>
                    <a:pt x="298" y="8"/>
                  </a:lnTo>
                  <a:lnTo>
                    <a:pt x="301" y="8"/>
                  </a:lnTo>
                  <a:lnTo>
                    <a:pt x="305" y="8"/>
                  </a:lnTo>
                  <a:lnTo>
                    <a:pt x="309" y="8"/>
                  </a:lnTo>
                  <a:lnTo>
                    <a:pt x="313" y="8"/>
                  </a:lnTo>
                  <a:lnTo>
                    <a:pt x="317" y="8"/>
                  </a:lnTo>
                  <a:lnTo>
                    <a:pt x="321" y="8"/>
                  </a:lnTo>
                  <a:lnTo>
                    <a:pt x="325" y="8"/>
                  </a:lnTo>
                  <a:lnTo>
                    <a:pt x="329" y="8"/>
                  </a:lnTo>
                  <a:lnTo>
                    <a:pt x="333" y="8"/>
                  </a:lnTo>
                  <a:lnTo>
                    <a:pt x="337" y="8"/>
                  </a:lnTo>
                  <a:lnTo>
                    <a:pt x="337" y="0"/>
                  </a:lnTo>
                  <a:lnTo>
                    <a:pt x="341" y="4"/>
                  </a:lnTo>
                  <a:lnTo>
                    <a:pt x="341" y="8"/>
                  </a:lnTo>
                  <a:lnTo>
                    <a:pt x="344" y="12"/>
                  </a:lnTo>
                  <a:lnTo>
                    <a:pt x="348" y="12"/>
                  </a:lnTo>
                  <a:lnTo>
                    <a:pt x="352" y="12"/>
                  </a:lnTo>
                  <a:lnTo>
                    <a:pt x="356" y="12"/>
                  </a:lnTo>
                  <a:lnTo>
                    <a:pt x="360" y="16"/>
                  </a:lnTo>
                  <a:lnTo>
                    <a:pt x="368" y="8"/>
                  </a:lnTo>
                  <a:lnTo>
                    <a:pt x="364" y="8"/>
                  </a:lnTo>
                  <a:lnTo>
                    <a:pt x="368" y="8"/>
                  </a:lnTo>
                  <a:lnTo>
                    <a:pt x="372" y="8"/>
                  </a:lnTo>
                  <a:lnTo>
                    <a:pt x="376" y="8"/>
                  </a:lnTo>
                  <a:lnTo>
                    <a:pt x="380" y="8"/>
                  </a:lnTo>
                  <a:lnTo>
                    <a:pt x="384" y="8"/>
                  </a:lnTo>
                  <a:lnTo>
                    <a:pt x="388" y="8"/>
                  </a:lnTo>
                  <a:lnTo>
                    <a:pt x="391" y="8"/>
                  </a:lnTo>
                  <a:lnTo>
                    <a:pt x="395" y="8"/>
                  </a:lnTo>
                  <a:lnTo>
                    <a:pt x="399" y="8"/>
                  </a:lnTo>
                  <a:lnTo>
                    <a:pt x="403" y="8"/>
                  </a:lnTo>
                  <a:lnTo>
                    <a:pt x="407" y="8"/>
                  </a:lnTo>
                  <a:lnTo>
                    <a:pt x="411" y="0"/>
                  </a:lnTo>
                  <a:lnTo>
                    <a:pt x="415" y="4"/>
                  </a:lnTo>
                  <a:lnTo>
                    <a:pt x="415" y="12"/>
                  </a:lnTo>
                  <a:lnTo>
                    <a:pt x="419" y="12"/>
                  </a:lnTo>
                  <a:lnTo>
                    <a:pt x="423" y="12"/>
                  </a:lnTo>
                  <a:lnTo>
                    <a:pt x="427" y="16"/>
                  </a:lnTo>
                  <a:lnTo>
                    <a:pt x="431" y="12"/>
                  </a:lnTo>
                  <a:lnTo>
                    <a:pt x="434" y="16"/>
                  </a:lnTo>
                  <a:lnTo>
                    <a:pt x="434" y="12"/>
                  </a:lnTo>
                  <a:lnTo>
                    <a:pt x="438" y="8"/>
                  </a:lnTo>
                  <a:lnTo>
                    <a:pt x="442" y="8"/>
                  </a:lnTo>
                  <a:lnTo>
                    <a:pt x="446" y="8"/>
                  </a:lnTo>
                  <a:lnTo>
                    <a:pt x="450" y="8"/>
                  </a:lnTo>
                  <a:lnTo>
                    <a:pt x="454" y="8"/>
                  </a:lnTo>
                </a:path>
              </a:pathLst>
            </a:custGeom>
            <a:noFill/>
            <a:ln w="0">
              <a:solidFill>
                <a:srgbClr val="BF00BF"/>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6558" name="Freeform 366"/>
            <p:cNvSpPr>
              <a:spLocks/>
            </p:cNvSpPr>
            <p:nvPr/>
          </p:nvSpPr>
          <p:spPr bwMode="auto">
            <a:xfrm>
              <a:off x="6448815" y="3298700"/>
              <a:ext cx="584689" cy="92320"/>
            </a:xfrm>
            <a:custGeom>
              <a:avLst/>
              <a:gdLst/>
              <a:ahLst/>
              <a:cxnLst>
                <a:cxn ang="0">
                  <a:pos x="8" y="12"/>
                </a:cxn>
                <a:cxn ang="0">
                  <a:pos x="20" y="12"/>
                </a:cxn>
                <a:cxn ang="0">
                  <a:pos x="27" y="4"/>
                </a:cxn>
                <a:cxn ang="0">
                  <a:pos x="35" y="16"/>
                </a:cxn>
                <a:cxn ang="0">
                  <a:pos x="47" y="20"/>
                </a:cxn>
                <a:cxn ang="0">
                  <a:pos x="55" y="12"/>
                </a:cxn>
                <a:cxn ang="0">
                  <a:pos x="67" y="12"/>
                </a:cxn>
                <a:cxn ang="0">
                  <a:pos x="78" y="12"/>
                </a:cxn>
                <a:cxn ang="0">
                  <a:pos x="90" y="12"/>
                </a:cxn>
                <a:cxn ang="0">
                  <a:pos x="102" y="12"/>
                </a:cxn>
                <a:cxn ang="0">
                  <a:pos x="106" y="12"/>
                </a:cxn>
                <a:cxn ang="0">
                  <a:pos x="117" y="20"/>
                </a:cxn>
                <a:cxn ang="0">
                  <a:pos x="125" y="63"/>
                </a:cxn>
                <a:cxn ang="0">
                  <a:pos x="133" y="28"/>
                </a:cxn>
                <a:cxn ang="0">
                  <a:pos x="141" y="12"/>
                </a:cxn>
                <a:cxn ang="0">
                  <a:pos x="153" y="12"/>
                </a:cxn>
                <a:cxn ang="0">
                  <a:pos x="164" y="12"/>
                </a:cxn>
                <a:cxn ang="0">
                  <a:pos x="176" y="4"/>
                </a:cxn>
                <a:cxn ang="0">
                  <a:pos x="184" y="20"/>
                </a:cxn>
                <a:cxn ang="0">
                  <a:pos x="196" y="20"/>
                </a:cxn>
                <a:cxn ang="0">
                  <a:pos x="203" y="43"/>
                </a:cxn>
                <a:cxn ang="0">
                  <a:pos x="211" y="12"/>
                </a:cxn>
                <a:cxn ang="0">
                  <a:pos x="223" y="16"/>
                </a:cxn>
                <a:cxn ang="0">
                  <a:pos x="235" y="12"/>
                </a:cxn>
                <a:cxn ang="0">
                  <a:pos x="247" y="12"/>
                </a:cxn>
                <a:cxn ang="0">
                  <a:pos x="250" y="12"/>
                </a:cxn>
                <a:cxn ang="0">
                  <a:pos x="258" y="20"/>
                </a:cxn>
                <a:cxn ang="0">
                  <a:pos x="270" y="20"/>
                </a:cxn>
                <a:cxn ang="0">
                  <a:pos x="274" y="31"/>
                </a:cxn>
                <a:cxn ang="0">
                  <a:pos x="282" y="16"/>
                </a:cxn>
                <a:cxn ang="0">
                  <a:pos x="293" y="12"/>
                </a:cxn>
                <a:cxn ang="0">
                  <a:pos x="301" y="12"/>
                </a:cxn>
                <a:cxn ang="0">
                  <a:pos x="313" y="12"/>
                </a:cxn>
                <a:cxn ang="0">
                  <a:pos x="321" y="8"/>
                </a:cxn>
                <a:cxn ang="0">
                  <a:pos x="333" y="20"/>
                </a:cxn>
                <a:cxn ang="0">
                  <a:pos x="344" y="55"/>
                </a:cxn>
                <a:cxn ang="0">
                  <a:pos x="348" y="43"/>
                </a:cxn>
                <a:cxn ang="0">
                  <a:pos x="356" y="12"/>
                </a:cxn>
                <a:cxn ang="0">
                  <a:pos x="372" y="12"/>
                </a:cxn>
                <a:cxn ang="0">
                  <a:pos x="376" y="12"/>
                </a:cxn>
                <a:cxn ang="0">
                  <a:pos x="387" y="12"/>
                </a:cxn>
                <a:cxn ang="0">
                  <a:pos x="395" y="4"/>
                </a:cxn>
              </a:cxnLst>
              <a:rect l="0" t="0" r="r" b="b"/>
              <a:pathLst>
                <a:path w="399" h="63">
                  <a:moveTo>
                    <a:pt x="0" y="12"/>
                  </a:moveTo>
                  <a:lnTo>
                    <a:pt x="4" y="12"/>
                  </a:lnTo>
                  <a:lnTo>
                    <a:pt x="8" y="12"/>
                  </a:lnTo>
                  <a:lnTo>
                    <a:pt x="12" y="12"/>
                  </a:lnTo>
                  <a:lnTo>
                    <a:pt x="16" y="12"/>
                  </a:lnTo>
                  <a:lnTo>
                    <a:pt x="20" y="12"/>
                  </a:lnTo>
                  <a:lnTo>
                    <a:pt x="24" y="12"/>
                  </a:lnTo>
                  <a:lnTo>
                    <a:pt x="27" y="12"/>
                  </a:lnTo>
                  <a:lnTo>
                    <a:pt x="27" y="4"/>
                  </a:lnTo>
                  <a:lnTo>
                    <a:pt x="31" y="8"/>
                  </a:lnTo>
                  <a:lnTo>
                    <a:pt x="39" y="16"/>
                  </a:lnTo>
                  <a:lnTo>
                    <a:pt x="35" y="16"/>
                  </a:lnTo>
                  <a:lnTo>
                    <a:pt x="39" y="16"/>
                  </a:lnTo>
                  <a:lnTo>
                    <a:pt x="43" y="20"/>
                  </a:lnTo>
                  <a:lnTo>
                    <a:pt x="47" y="20"/>
                  </a:lnTo>
                  <a:lnTo>
                    <a:pt x="51" y="16"/>
                  </a:lnTo>
                  <a:lnTo>
                    <a:pt x="55" y="20"/>
                  </a:lnTo>
                  <a:lnTo>
                    <a:pt x="55" y="12"/>
                  </a:lnTo>
                  <a:lnTo>
                    <a:pt x="59" y="12"/>
                  </a:lnTo>
                  <a:lnTo>
                    <a:pt x="63" y="12"/>
                  </a:lnTo>
                  <a:lnTo>
                    <a:pt x="67" y="12"/>
                  </a:lnTo>
                  <a:lnTo>
                    <a:pt x="70" y="12"/>
                  </a:lnTo>
                  <a:lnTo>
                    <a:pt x="74" y="12"/>
                  </a:lnTo>
                  <a:lnTo>
                    <a:pt x="78" y="12"/>
                  </a:lnTo>
                  <a:lnTo>
                    <a:pt x="82" y="12"/>
                  </a:lnTo>
                  <a:lnTo>
                    <a:pt x="86" y="12"/>
                  </a:lnTo>
                  <a:lnTo>
                    <a:pt x="90" y="12"/>
                  </a:lnTo>
                  <a:lnTo>
                    <a:pt x="94" y="12"/>
                  </a:lnTo>
                  <a:lnTo>
                    <a:pt x="98" y="12"/>
                  </a:lnTo>
                  <a:lnTo>
                    <a:pt x="102" y="12"/>
                  </a:lnTo>
                  <a:lnTo>
                    <a:pt x="102" y="4"/>
                  </a:lnTo>
                  <a:lnTo>
                    <a:pt x="106" y="8"/>
                  </a:lnTo>
                  <a:lnTo>
                    <a:pt x="106" y="12"/>
                  </a:lnTo>
                  <a:lnTo>
                    <a:pt x="110" y="16"/>
                  </a:lnTo>
                  <a:lnTo>
                    <a:pt x="114" y="20"/>
                  </a:lnTo>
                  <a:lnTo>
                    <a:pt x="117" y="20"/>
                  </a:lnTo>
                  <a:lnTo>
                    <a:pt x="121" y="20"/>
                  </a:lnTo>
                  <a:lnTo>
                    <a:pt x="125" y="20"/>
                  </a:lnTo>
                  <a:lnTo>
                    <a:pt x="125" y="63"/>
                  </a:lnTo>
                  <a:lnTo>
                    <a:pt x="129" y="59"/>
                  </a:lnTo>
                  <a:lnTo>
                    <a:pt x="129" y="35"/>
                  </a:lnTo>
                  <a:lnTo>
                    <a:pt x="133" y="28"/>
                  </a:lnTo>
                  <a:lnTo>
                    <a:pt x="133" y="24"/>
                  </a:lnTo>
                  <a:lnTo>
                    <a:pt x="141" y="16"/>
                  </a:lnTo>
                  <a:lnTo>
                    <a:pt x="141" y="12"/>
                  </a:lnTo>
                  <a:lnTo>
                    <a:pt x="145" y="12"/>
                  </a:lnTo>
                  <a:lnTo>
                    <a:pt x="149" y="16"/>
                  </a:lnTo>
                  <a:lnTo>
                    <a:pt x="153" y="12"/>
                  </a:lnTo>
                  <a:lnTo>
                    <a:pt x="157" y="12"/>
                  </a:lnTo>
                  <a:lnTo>
                    <a:pt x="160" y="12"/>
                  </a:lnTo>
                  <a:lnTo>
                    <a:pt x="164" y="12"/>
                  </a:lnTo>
                  <a:lnTo>
                    <a:pt x="168" y="12"/>
                  </a:lnTo>
                  <a:lnTo>
                    <a:pt x="172" y="12"/>
                  </a:lnTo>
                  <a:lnTo>
                    <a:pt x="176" y="4"/>
                  </a:lnTo>
                  <a:lnTo>
                    <a:pt x="176" y="8"/>
                  </a:lnTo>
                  <a:lnTo>
                    <a:pt x="184" y="16"/>
                  </a:lnTo>
                  <a:lnTo>
                    <a:pt x="184" y="20"/>
                  </a:lnTo>
                  <a:lnTo>
                    <a:pt x="188" y="20"/>
                  </a:lnTo>
                  <a:lnTo>
                    <a:pt x="192" y="20"/>
                  </a:lnTo>
                  <a:lnTo>
                    <a:pt x="196" y="20"/>
                  </a:lnTo>
                  <a:lnTo>
                    <a:pt x="200" y="63"/>
                  </a:lnTo>
                  <a:lnTo>
                    <a:pt x="200" y="55"/>
                  </a:lnTo>
                  <a:lnTo>
                    <a:pt x="203" y="43"/>
                  </a:lnTo>
                  <a:lnTo>
                    <a:pt x="203" y="28"/>
                  </a:lnTo>
                  <a:lnTo>
                    <a:pt x="211" y="16"/>
                  </a:lnTo>
                  <a:lnTo>
                    <a:pt x="211" y="12"/>
                  </a:lnTo>
                  <a:lnTo>
                    <a:pt x="215" y="12"/>
                  </a:lnTo>
                  <a:lnTo>
                    <a:pt x="219" y="12"/>
                  </a:lnTo>
                  <a:lnTo>
                    <a:pt x="223" y="16"/>
                  </a:lnTo>
                  <a:lnTo>
                    <a:pt x="227" y="12"/>
                  </a:lnTo>
                  <a:lnTo>
                    <a:pt x="231" y="12"/>
                  </a:lnTo>
                  <a:lnTo>
                    <a:pt x="235" y="12"/>
                  </a:lnTo>
                  <a:lnTo>
                    <a:pt x="239" y="12"/>
                  </a:lnTo>
                  <a:lnTo>
                    <a:pt x="243" y="12"/>
                  </a:lnTo>
                  <a:lnTo>
                    <a:pt x="247" y="12"/>
                  </a:lnTo>
                  <a:lnTo>
                    <a:pt x="247" y="0"/>
                  </a:lnTo>
                  <a:lnTo>
                    <a:pt x="250" y="4"/>
                  </a:lnTo>
                  <a:lnTo>
                    <a:pt x="250" y="12"/>
                  </a:lnTo>
                  <a:lnTo>
                    <a:pt x="258" y="20"/>
                  </a:lnTo>
                  <a:lnTo>
                    <a:pt x="254" y="20"/>
                  </a:lnTo>
                  <a:lnTo>
                    <a:pt x="258" y="20"/>
                  </a:lnTo>
                  <a:lnTo>
                    <a:pt x="262" y="20"/>
                  </a:lnTo>
                  <a:lnTo>
                    <a:pt x="266" y="20"/>
                  </a:lnTo>
                  <a:lnTo>
                    <a:pt x="270" y="20"/>
                  </a:lnTo>
                  <a:lnTo>
                    <a:pt x="270" y="63"/>
                  </a:lnTo>
                  <a:lnTo>
                    <a:pt x="274" y="55"/>
                  </a:lnTo>
                  <a:lnTo>
                    <a:pt x="274" y="31"/>
                  </a:lnTo>
                  <a:lnTo>
                    <a:pt x="278" y="28"/>
                  </a:lnTo>
                  <a:lnTo>
                    <a:pt x="278" y="20"/>
                  </a:lnTo>
                  <a:lnTo>
                    <a:pt x="282" y="16"/>
                  </a:lnTo>
                  <a:lnTo>
                    <a:pt x="286" y="12"/>
                  </a:lnTo>
                  <a:lnTo>
                    <a:pt x="290" y="12"/>
                  </a:lnTo>
                  <a:lnTo>
                    <a:pt x="293" y="12"/>
                  </a:lnTo>
                  <a:lnTo>
                    <a:pt x="301" y="12"/>
                  </a:lnTo>
                  <a:lnTo>
                    <a:pt x="297" y="12"/>
                  </a:lnTo>
                  <a:lnTo>
                    <a:pt x="301" y="12"/>
                  </a:lnTo>
                  <a:lnTo>
                    <a:pt x="305" y="12"/>
                  </a:lnTo>
                  <a:lnTo>
                    <a:pt x="309" y="12"/>
                  </a:lnTo>
                  <a:lnTo>
                    <a:pt x="313" y="12"/>
                  </a:lnTo>
                  <a:lnTo>
                    <a:pt x="317" y="12"/>
                  </a:lnTo>
                  <a:lnTo>
                    <a:pt x="321" y="0"/>
                  </a:lnTo>
                  <a:lnTo>
                    <a:pt x="321" y="8"/>
                  </a:lnTo>
                  <a:lnTo>
                    <a:pt x="329" y="16"/>
                  </a:lnTo>
                  <a:lnTo>
                    <a:pt x="329" y="20"/>
                  </a:lnTo>
                  <a:lnTo>
                    <a:pt x="333" y="20"/>
                  </a:lnTo>
                  <a:lnTo>
                    <a:pt x="337" y="20"/>
                  </a:lnTo>
                  <a:lnTo>
                    <a:pt x="340" y="20"/>
                  </a:lnTo>
                  <a:lnTo>
                    <a:pt x="344" y="55"/>
                  </a:lnTo>
                  <a:lnTo>
                    <a:pt x="344" y="59"/>
                  </a:lnTo>
                  <a:lnTo>
                    <a:pt x="344" y="55"/>
                  </a:lnTo>
                  <a:lnTo>
                    <a:pt x="348" y="43"/>
                  </a:lnTo>
                  <a:lnTo>
                    <a:pt x="348" y="24"/>
                  </a:lnTo>
                  <a:lnTo>
                    <a:pt x="356" y="16"/>
                  </a:lnTo>
                  <a:lnTo>
                    <a:pt x="356" y="12"/>
                  </a:lnTo>
                  <a:lnTo>
                    <a:pt x="360" y="12"/>
                  </a:lnTo>
                  <a:lnTo>
                    <a:pt x="364" y="12"/>
                  </a:lnTo>
                  <a:lnTo>
                    <a:pt x="372" y="12"/>
                  </a:lnTo>
                  <a:lnTo>
                    <a:pt x="368" y="12"/>
                  </a:lnTo>
                  <a:lnTo>
                    <a:pt x="372" y="12"/>
                  </a:lnTo>
                  <a:lnTo>
                    <a:pt x="376" y="12"/>
                  </a:lnTo>
                  <a:lnTo>
                    <a:pt x="380" y="12"/>
                  </a:lnTo>
                  <a:lnTo>
                    <a:pt x="383" y="12"/>
                  </a:lnTo>
                  <a:lnTo>
                    <a:pt x="387" y="12"/>
                  </a:lnTo>
                  <a:lnTo>
                    <a:pt x="391" y="12"/>
                  </a:lnTo>
                  <a:lnTo>
                    <a:pt x="391" y="0"/>
                  </a:lnTo>
                  <a:lnTo>
                    <a:pt x="395" y="4"/>
                  </a:lnTo>
                  <a:lnTo>
                    <a:pt x="395" y="12"/>
                  </a:lnTo>
                  <a:lnTo>
                    <a:pt x="399" y="16"/>
                  </a:lnTo>
                </a:path>
              </a:pathLst>
            </a:custGeom>
            <a:noFill/>
            <a:ln w="0">
              <a:solidFill>
                <a:srgbClr val="BF00BF"/>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6559" name="Freeform 367"/>
            <p:cNvSpPr>
              <a:spLocks/>
            </p:cNvSpPr>
            <p:nvPr/>
          </p:nvSpPr>
          <p:spPr bwMode="auto">
            <a:xfrm>
              <a:off x="7033498" y="3298700"/>
              <a:ext cx="556846" cy="86458"/>
            </a:xfrm>
            <a:custGeom>
              <a:avLst/>
              <a:gdLst/>
              <a:ahLst/>
              <a:cxnLst>
                <a:cxn ang="0">
                  <a:pos x="8" y="20"/>
                </a:cxn>
                <a:cxn ang="0">
                  <a:pos x="16" y="59"/>
                </a:cxn>
                <a:cxn ang="0">
                  <a:pos x="24" y="31"/>
                </a:cxn>
                <a:cxn ang="0">
                  <a:pos x="31" y="12"/>
                </a:cxn>
                <a:cxn ang="0">
                  <a:pos x="47" y="12"/>
                </a:cxn>
                <a:cxn ang="0">
                  <a:pos x="51" y="12"/>
                </a:cxn>
                <a:cxn ang="0">
                  <a:pos x="63" y="12"/>
                </a:cxn>
                <a:cxn ang="0">
                  <a:pos x="71" y="8"/>
                </a:cxn>
                <a:cxn ang="0">
                  <a:pos x="78" y="20"/>
                </a:cxn>
                <a:cxn ang="0">
                  <a:pos x="90" y="55"/>
                </a:cxn>
                <a:cxn ang="0">
                  <a:pos x="94" y="43"/>
                </a:cxn>
                <a:cxn ang="0">
                  <a:pos x="98" y="16"/>
                </a:cxn>
                <a:cxn ang="0">
                  <a:pos x="110" y="12"/>
                </a:cxn>
                <a:cxn ang="0">
                  <a:pos x="121" y="12"/>
                </a:cxn>
                <a:cxn ang="0">
                  <a:pos x="133" y="12"/>
                </a:cxn>
                <a:cxn ang="0">
                  <a:pos x="141" y="0"/>
                </a:cxn>
                <a:cxn ang="0">
                  <a:pos x="145" y="20"/>
                </a:cxn>
                <a:cxn ang="0">
                  <a:pos x="157" y="20"/>
                </a:cxn>
                <a:cxn ang="0">
                  <a:pos x="164" y="39"/>
                </a:cxn>
                <a:cxn ang="0">
                  <a:pos x="176" y="16"/>
                </a:cxn>
                <a:cxn ang="0">
                  <a:pos x="184" y="12"/>
                </a:cxn>
                <a:cxn ang="0">
                  <a:pos x="196" y="12"/>
                </a:cxn>
                <a:cxn ang="0">
                  <a:pos x="207" y="12"/>
                </a:cxn>
                <a:cxn ang="0">
                  <a:pos x="215" y="8"/>
                </a:cxn>
                <a:cxn ang="0">
                  <a:pos x="219" y="20"/>
                </a:cxn>
                <a:cxn ang="0">
                  <a:pos x="231" y="20"/>
                </a:cxn>
                <a:cxn ang="0">
                  <a:pos x="239" y="51"/>
                </a:cxn>
                <a:cxn ang="0">
                  <a:pos x="243" y="20"/>
                </a:cxn>
                <a:cxn ang="0">
                  <a:pos x="254" y="12"/>
                </a:cxn>
                <a:cxn ang="0">
                  <a:pos x="266" y="12"/>
                </a:cxn>
                <a:cxn ang="0">
                  <a:pos x="278" y="12"/>
                </a:cxn>
                <a:cxn ang="0">
                  <a:pos x="286" y="8"/>
                </a:cxn>
                <a:cxn ang="0">
                  <a:pos x="294" y="20"/>
                </a:cxn>
                <a:cxn ang="0">
                  <a:pos x="305" y="20"/>
                </a:cxn>
                <a:cxn ang="0">
                  <a:pos x="313" y="39"/>
                </a:cxn>
                <a:cxn ang="0">
                  <a:pos x="321" y="12"/>
                </a:cxn>
                <a:cxn ang="0">
                  <a:pos x="333" y="12"/>
                </a:cxn>
                <a:cxn ang="0">
                  <a:pos x="344" y="12"/>
                </a:cxn>
                <a:cxn ang="0">
                  <a:pos x="356" y="12"/>
                </a:cxn>
                <a:cxn ang="0">
                  <a:pos x="360" y="8"/>
                </a:cxn>
                <a:cxn ang="0">
                  <a:pos x="364" y="20"/>
                </a:cxn>
                <a:cxn ang="0">
                  <a:pos x="376" y="20"/>
                </a:cxn>
              </a:cxnLst>
              <a:rect l="0" t="0" r="r" b="b"/>
              <a:pathLst>
                <a:path w="380" h="59">
                  <a:moveTo>
                    <a:pt x="0" y="16"/>
                  </a:moveTo>
                  <a:lnTo>
                    <a:pt x="4" y="20"/>
                  </a:lnTo>
                  <a:lnTo>
                    <a:pt x="8" y="20"/>
                  </a:lnTo>
                  <a:lnTo>
                    <a:pt x="12" y="20"/>
                  </a:lnTo>
                  <a:lnTo>
                    <a:pt x="16" y="20"/>
                  </a:lnTo>
                  <a:lnTo>
                    <a:pt x="16" y="59"/>
                  </a:lnTo>
                  <a:lnTo>
                    <a:pt x="20" y="55"/>
                  </a:lnTo>
                  <a:lnTo>
                    <a:pt x="20" y="43"/>
                  </a:lnTo>
                  <a:lnTo>
                    <a:pt x="24" y="31"/>
                  </a:lnTo>
                  <a:lnTo>
                    <a:pt x="24" y="20"/>
                  </a:lnTo>
                  <a:lnTo>
                    <a:pt x="28" y="16"/>
                  </a:lnTo>
                  <a:lnTo>
                    <a:pt x="31" y="12"/>
                  </a:lnTo>
                  <a:lnTo>
                    <a:pt x="35" y="12"/>
                  </a:lnTo>
                  <a:lnTo>
                    <a:pt x="39" y="12"/>
                  </a:lnTo>
                  <a:lnTo>
                    <a:pt x="47" y="12"/>
                  </a:lnTo>
                  <a:lnTo>
                    <a:pt x="43" y="12"/>
                  </a:lnTo>
                  <a:lnTo>
                    <a:pt x="47" y="12"/>
                  </a:lnTo>
                  <a:lnTo>
                    <a:pt x="51" y="12"/>
                  </a:lnTo>
                  <a:lnTo>
                    <a:pt x="55" y="12"/>
                  </a:lnTo>
                  <a:lnTo>
                    <a:pt x="59" y="12"/>
                  </a:lnTo>
                  <a:lnTo>
                    <a:pt x="63" y="12"/>
                  </a:lnTo>
                  <a:lnTo>
                    <a:pt x="67" y="0"/>
                  </a:lnTo>
                  <a:lnTo>
                    <a:pt x="67" y="4"/>
                  </a:lnTo>
                  <a:lnTo>
                    <a:pt x="71" y="8"/>
                  </a:lnTo>
                  <a:lnTo>
                    <a:pt x="71" y="16"/>
                  </a:lnTo>
                  <a:lnTo>
                    <a:pt x="74" y="20"/>
                  </a:lnTo>
                  <a:lnTo>
                    <a:pt x="78" y="20"/>
                  </a:lnTo>
                  <a:lnTo>
                    <a:pt x="82" y="20"/>
                  </a:lnTo>
                  <a:lnTo>
                    <a:pt x="86" y="20"/>
                  </a:lnTo>
                  <a:lnTo>
                    <a:pt x="90" y="55"/>
                  </a:lnTo>
                  <a:lnTo>
                    <a:pt x="90" y="59"/>
                  </a:lnTo>
                  <a:lnTo>
                    <a:pt x="90" y="55"/>
                  </a:lnTo>
                  <a:lnTo>
                    <a:pt x="94" y="43"/>
                  </a:lnTo>
                  <a:lnTo>
                    <a:pt x="94" y="31"/>
                  </a:lnTo>
                  <a:lnTo>
                    <a:pt x="98" y="24"/>
                  </a:lnTo>
                  <a:lnTo>
                    <a:pt x="98" y="16"/>
                  </a:lnTo>
                  <a:lnTo>
                    <a:pt x="102" y="16"/>
                  </a:lnTo>
                  <a:lnTo>
                    <a:pt x="106" y="12"/>
                  </a:lnTo>
                  <a:lnTo>
                    <a:pt x="110" y="12"/>
                  </a:lnTo>
                  <a:lnTo>
                    <a:pt x="114" y="12"/>
                  </a:lnTo>
                  <a:lnTo>
                    <a:pt x="117" y="12"/>
                  </a:lnTo>
                  <a:lnTo>
                    <a:pt x="121" y="12"/>
                  </a:lnTo>
                  <a:lnTo>
                    <a:pt x="125" y="12"/>
                  </a:lnTo>
                  <a:lnTo>
                    <a:pt x="129" y="12"/>
                  </a:lnTo>
                  <a:lnTo>
                    <a:pt x="133" y="12"/>
                  </a:lnTo>
                  <a:lnTo>
                    <a:pt x="137" y="12"/>
                  </a:lnTo>
                  <a:lnTo>
                    <a:pt x="137" y="0"/>
                  </a:lnTo>
                  <a:lnTo>
                    <a:pt x="141" y="0"/>
                  </a:lnTo>
                  <a:lnTo>
                    <a:pt x="141" y="8"/>
                  </a:lnTo>
                  <a:lnTo>
                    <a:pt x="145" y="12"/>
                  </a:lnTo>
                  <a:lnTo>
                    <a:pt x="145" y="20"/>
                  </a:lnTo>
                  <a:lnTo>
                    <a:pt x="149" y="20"/>
                  </a:lnTo>
                  <a:lnTo>
                    <a:pt x="153" y="20"/>
                  </a:lnTo>
                  <a:lnTo>
                    <a:pt x="157" y="20"/>
                  </a:lnTo>
                  <a:lnTo>
                    <a:pt x="161" y="20"/>
                  </a:lnTo>
                  <a:lnTo>
                    <a:pt x="164" y="59"/>
                  </a:lnTo>
                  <a:lnTo>
                    <a:pt x="164" y="39"/>
                  </a:lnTo>
                  <a:lnTo>
                    <a:pt x="168" y="31"/>
                  </a:lnTo>
                  <a:lnTo>
                    <a:pt x="168" y="24"/>
                  </a:lnTo>
                  <a:lnTo>
                    <a:pt x="176" y="16"/>
                  </a:lnTo>
                  <a:lnTo>
                    <a:pt x="176" y="12"/>
                  </a:lnTo>
                  <a:lnTo>
                    <a:pt x="180" y="12"/>
                  </a:lnTo>
                  <a:lnTo>
                    <a:pt x="184" y="12"/>
                  </a:lnTo>
                  <a:lnTo>
                    <a:pt x="188" y="12"/>
                  </a:lnTo>
                  <a:lnTo>
                    <a:pt x="192" y="12"/>
                  </a:lnTo>
                  <a:lnTo>
                    <a:pt x="196" y="12"/>
                  </a:lnTo>
                  <a:lnTo>
                    <a:pt x="200" y="12"/>
                  </a:lnTo>
                  <a:lnTo>
                    <a:pt x="204" y="12"/>
                  </a:lnTo>
                  <a:lnTo>
                    <a:pt x="207" y="12"/>
                  </a:lnTo>
                  <a:lnTo>
                    <a:pt x="211" y="12"/>
                  </a:lnTo>
                  <a:lnTo>
                    <a:pt x="211" y="0"/>
                  </a:lnTo>
                  <a:lnTo>
                    <a:pt x="215" y="8"/>
                  </a:lnTo>
                  <a:lnTo>
                    <a:pt x="215" y="12"/>
                  </a:lnTo>
                  <a:lnTo>
                    <a:pt x="223" y="20"/>
                  </a:lnTo>
                  <a:lnTo>
                    <a:pt x="219" y="20"/>
                  </a:lnTo>
                  <a:lnTo>
                    <a:pt x="223" y="20"/>
                  </a:lnTo>
                  <a:lnTo>
                    <a:pt x="227" y="20"/>
                  </a:lnTo>
                  <a:lnTo>
                    <a:pt x="231" y="20"/>
                  </a:lnTo>
                  <a:lnTo>
                    <a:pt x="235" y="20"/>
                  </a:lnTo>
                  <a:lnTo>
                    <a:pt x="235" y="59"/>
                  </a:lnTo>
                  <a:lnTo>
                    <a:pt x="239" y="51"/>
                  </a:lnTo>
                  <a:lnTo>
                    <a:pt x="239" y="31"/>
                  </a:lnTo>
                  <a:lnTo>
                    <a:pt x="243" y="24"/>
                  </a:lnTo>
                  <a:lnTo>
                    <a:pt x="243" y="20"/>
                  </a:lnTo>
                  <a:lnTo>
                    <a:pt x="247" y="16"/>
                  </a:lnTo>
                  <a:lnTo>
                    <a:pt x="251" y="12"/>
                  </a:lnTo>
                  <a:lnTo>
                    <a:pt x="254" y="12"/>
                  </a:lnTo>
                  <a:lnTo>
                    <a:pt x="258" y="12"/>
                  </a:lnTo>
                  <a:lnTo>
                    <a:pt x="262" y="12"/>
                  </a:lnTo>
                  <a:lnTo>
                    <a:pt x="266" y="12"/>
                  </a:lnTo>
                  <a:lnTo>
                    <a:pt x="270" y="12"/>
                  </a:lnTo>
                  <a:lnTo>
                    <a:pt x="274" y="12"/>
                  </a:lnTo>
                  <a:lnTo>
                    <a:pt x="278" y="12"/>
                  </a:lnTo>
                  <a:lnTo>
                    <a:pt x="282" y="12"/>
                  </a:lnTo>
                  <a:lnTo>
                    <a:pt x="286" y="0"/>
                  </a:lnTo>
                  <a:lnTo>
                    <a:pt x="286" y="8"/>
                  </a:lnTo>
                  <a:lnTo>
                    <a:pt x="290" y="12"/>
                  </a:lnTo>
                  <a:lnTo>
                    <a:pt x="290" y="16"/>
                  </a:lnTo>
                  <a:lnTo>
                    <a:pt x="294" y="20"/>
                  </a:lnTo>
                  <a:lnTo>
                    <a:pt x="297" y="20"/>
                  </a:lnTo>
                  <a:lnTo>
                    <a:pt x="301" y="20"/>
                  </a:lnTo>
                  <a:lnTo>
                    <a:pt x="305" y="20"/>
                  </a:lnTo>
                  <a:lnTo>
                    <a:pt x="309" y="55"/>
                  </a:lnTo>
                  <a:lnTo>
                    <a:pt x="309" y="51"/>
                  </a:lnTo>
                  <a:lnTo>
                    <a:pt x="313" y="39"/>
                  </a:lnTo>
                  <a:lnTo>
                    <a:pt x="313" y="24"/>
                  </a:lnTo>
                  <a:lnTo>
                    <a:pt x="321" y="16"/>
                  </a:lnTo>
                  <a:lnTo>
                    <a:pt x="321" y="12"/>
                  </a:lnTo>
                  <a:lnTo>
                    <a:pt x="325" y="12"/>
                  </a:lnTo>
                  <a:lnTo>
                    <a:pt x="329" y="12"/>
                  </a:lnTo>
                  <a:lnTo>
                    <a:pt x="333" y="12"/>
                  </a:lnTo>
                  <a:lnTo>
                    <a:pt x="337" y="12"/>
                  </a:lnTo>
                  <a:lnTo>
                    <a:pt x="341" y="12"/>
                  </a:lnTo>
                  <a:lnTo>
                    <a:pt x="344" y="12"/>
                  </a:lnTo>
                  <a:lnTo>
                    <a:pt x="348" y="12"/>
                  </a:lnTo>
                  <a:lnTo>
                    <a:pt x="352" y="12"/>
                  </a:lnTo>
                  <a:lnTo>
                    <a:pt x="356" y="12"/>
                  </a:lnTo>
                  <a:lnTo>
                    <a:pt x="356" y="0"/>
                  </a:lnTo>
                  <a:lnTo>
                    <a:pt x="360" y="12"/>
                  </a:lnTo>
                  <a:lnTo>
                    <a:pt x="360" y="8"/>
                  </a:lnTo>
                  <a:lnTo>
                    <a:pt x="360" y="12"/>
                  </a:lnTo>
                  <a:lnTo>
                    <a:pt x="368" y="20"/>
                  </a:lnTo>
                  <a:lnTo>
                    <a:pt x="364" y="20"/>
                  </a:lnTo>
                  <a:lnTo>
                    <a:pt x="368" y="20"/>
                  </a:lnTo>
                  <a:lnTo>
                    <a:pt x="372" y="20"/>
                  </a:lnTo>
                  <a:lnTo>
                    <a:pt x="376" y="20"/>
                  </a:lnTo>
                  <a:lnTo>
                    <a:pt x="380" y="20"/>
                  </a:lnTo>
                  <a:lnTo>
                    <a:pt x="380" y="55"/>
                  </a:lnTo>
                </a:path>
              </a:pathLst>
            </a:custGeom>
            <a:noFill/>
            <a:ln w="0">
              <a:solidFill>
                <a:srgbClr val="BF00BF"/>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6560" name="Freeform 368"/>
            <p:cNvSpPr>
              <a:spLocks/>
            </p:cNvSpPr>
            <p:nvPr/>
          </p:nvSpPr>
          <p:spPr bwMode="auto">
            <a:xfrm>
              <a:off x="7590349" y="3298708"/>
              <a:ext cx="285750" cy="80597"/>
            </a:xfrm>
            <a:custGeom>
              <a:avLst/>
              <a:gdLst/>
              <a:ahLst/>
              <a:cxnLst>
                <a:cxn ang="0">
                  <a:pos x="4" y="51"/>
                </a:cxn>
                <a:cxn ang="0">
                  <a:pos x="7" y="28"/>
                </a:cxn>
                <a:cxn ang="0">
                  <a:pos x="15" y="12"/>
                </a:cxn>
                <a:cxn ang="0">
                  <a:pos x="15" y="12"/>
                </a:cxn>
                <a:cxn ang="0">
                  <a:pos x="23" y="12"/>
                </a:cxn>
                <a:cxn ang="0">
                  <a:pos x="31" y="12"/>
                </a:cxn>
                <a:cxn ang="0">
                  <a:pos x="39" y="12"/>
                </a:cxn>
                <a:cxn ang="0">
                  <a:pos x="47" y="12"/>
                </a:cxn>
                <a:cxn ang="0">
                  <a:pos x="54" y="8"/>
                </a:cxn>
                <a:cxn ang="0">
                  <a:pos x="58" y="20"/>
                </a:cxn>
                <a:cxn ang="0">
                  <a:pos x="66" y="20"/>
                </a:cxn>
                <a:cxn ang="0">
                  <a:pos x="74" y="51"/>
                </a:cxn>
                <a:cxn ang="0">
                  <a:pos x="74" y="51"/>
                </a:cxn>
                <a:cxn ang="0">
                  <a:pos x="78" y="24"/>
                </a:cxn>
                <a:cxn ang="0">
                  <a:pos x="86" y="12"/>
                </a:cxn>
                <a:cxn ang="0">
                  <a:pos x="94" y="12"/>
                </a:cxn>
                <a:cxn ang="0">
                  <a:pos x="101" y="12"/>
                </a:cxn>
                <a:cxn ang="0">
                  <a:pos x="109" y="12"/>
                </a:cxn>
                <a:cxn ang="0">
                  <a:pos x="117" y="12"/>
                </a:cxn>
                <a:cxn ang="0">
                  <a:pos x="121" y="0"/>
                </a:cxn>
                <a:cxn ang="0">
                  <a:pos x="125" y="8"/>
                </a:cxn>
                <a:cxn ang="0">
                  <a:pos x="133" y="20"/>
                </a:cxn>
                <a:cxn ang="0">
                  <a:pos x="133" y="20"/>
                </a:cxn>
                <a:cxn ang="0">
                  <a:pos x="140" y="20"/>
                </a:cxn>
                <a:cxn ang="0">
                  <a:pos x="148" y="55"/>
                </a:cxn>
                <a:cxn ang="0">
                  <a:pos x="152" y="28"/>
                </a:cxn>
                <a:cxn ang="0">
                  <a:pos x="156" y="16"/>
                </a:cxn>
                <a:cxn ang="0">
                  <a:pos x="164" y="12"/>
                </a:cxn>
                <a:cxn ang="0">
                  <a:pos x="172" y="12"/>
                </a:cxn>
                <a:cxn ang="0">
                  <a:pos x="180" y="12"/>
                </a:cxn>
                <a:cxn ang="0">
                  <a:pos x="187" y="12"/>
                </a:cxn>
                <a:cxn ang="0">
                  <a:pos x="195" y="12"/>
                </a:cxn>
              </a:cxnLst>
              <a:rect l="0" t="0" r="r" b="b"/>
              <a:pathLst>
                <a:path w="195" h="55">
                  <a:moveTo>
                    <a:pt x="0" y="55"/>
                  </a:moveTo>
                  <a:lnTo>
                    <a:pt x="4" y="51"/>
                  </a:lnTo>
                  <a:lnTo>
                    <a:pt x="4" y="39"/>
                  </a:lnTo>
                  <a:lnTo>
                    <a:pt x="7" y="28"/>
                  </a:lnTo>
                  <a:lnTo>
                    <a:pt x="7" y="20"/>
                  </a:lnTo>
                  <a:lnTo>
                    <a:pt x="15" y="12"/>
                  </a:lnTo>
                  <a:lnTo>
                    <a:pt x="11" y="12"/>
                  </a:lnTo>
                  <a:lnTo>
                    <a:pt x="15" y="12"/>
                  </a:lnTo>
                  <a:lnTo>
                    <a:pt x="19" y="12"/>
                  </a:lnTo>
                  <a:lnTo>
                    <a:pt x="23" y="12"/>
                  </a:lnTo>
                  <a:lnTo>
                    <a:pt x="27" y="12"/>
                  </a:lnTo>
                  <a:lnTo>
                    <a:pt x="31" y="12"/>
                  </a:lnTo>
                  <a:lnTo>
                    <a:pt x="35" y="12"/>
                  </a:lnTo>
                  <a:lnTo>
                    <a:pt x="39" y="12"/>
                  </a:lnTo>
                  <a:lnTo>
                    <a:pt x="43" y="12"/>
                  </a:lnTo>
                  <a:lnTo>
                    <a:pt x="47" y="12"/>
                  </a:lnTo>
                  <a:lnTo>
                    <a:pt x="50" y="0"/>
                  </a:lnTo>
                  <a:lnTo>
                    <a:pt x="54" y="8"/>
                  </a:lnTo>
                  <a:lnTo>
                    <a:pt x="54" y="16"/>
                  </a:lnTo>
                  <a:lnTo>
                    <a:pt x="58" y="20"/>
                  </a:lnTo>
                  <a:lnTo>
                    <a:pt x="62" y="20"/>
                  </a:lnTo>
                  <a:lnTo>
                    <a:pt x="66" y="20"/>
                  </a:lnTo>
                  <a:lnTo>
                    <a:pt x="70" y="20"/>
                  </a:lnTo>
                  <a:lnTo>
                    <a:pt x="74" y="51"/>
                  </a:lnTo>
                  <a:lnTo>
                    <a:pt x="74" y="55"/>
                  </a:lnTo>
                  <a:lnTo>
                    <a:pt x="74" y="51"/>
                  </a:lnTo>
                  <a:lnTo>
                    <a:pt x="78" y="39"/>
                  </a:lnTo>
                  <a:lnTo>
                    <a:pt x="78" y="24"/>
                  </a:lnTo>
                  <a:lnTo>
                    <a:pt x="86" y="16"/>
                  </a:lnTo>
                  <a:lnTo>
                    <a:pt x="86" y="12"/>
                  </a:lnTo>
                  <a:lnTo>
                    <a:pt x="90" y="12"/>
                  </a:lnTo>
                  <a:lnTo>
                    <a:pt x="94" y="12"/>
                  </a:lnTo>
                  <a:lnTo>
                    <a:pt x="97" y="12"/>
                  </a:lnTo>
                  <a:lnTo>
                    <a:pt x="101" y="12"/>
                  </a:lnTo>
                  <a:lnTo>
                    <a:pt x="105" y="12"/>
                  </a:lnTo>
                  <a:lnTo>
                    <a:pt x="109" y="12"/>
                  </a:lnTo>
                  <a:lnTo>
                    <a:pt x="113" y="12"/>
                  </a:lnTo>
                  <a:lnTo>
                    <a:pt x="117" y="12"/>
                  </a:lnTo>
                  <a:lnTo>
                    <a:pt x="121" y="12"/>
                  </a:lnTo>
                  <a:lnTo>
                    <a:pt x="121" y="0"/>
                  </a:lnTo>
                  <a:lnTo>
                    <a:pt x="125" y="12"/>
                  </a:lnTo>
                  <a:lnTo>
                    <a:pt x="125" y="8"/>
                  </a:lnTo>
                  <a:lnTo>
                    <a:pt x="125" y="12"/>
                  </a:lnTo>
                  <a:lnTo>
                    <a:pt x="133" y="20"/>
                  </a:lnTo>
                  <a:lnTo>
                    <a:pt x="129" y="20"/>
                  </a:lnTo>
                  <a:lnTo>
                    <a:pt x="133" y="20"/>
                  </a:lnTo>
                  <a:lnTo>
                    <a:pt x="137" y="20"/>
                  </a:lnTo>
                  <a:lnTo>
                    <a:pt x="140" y="20"/>
                  </a:lnTo>
                  <a:lnTo>
                    <a:pt x="144" y="20"/>
                  </a:lnTo>
                  <a:lnTo>
                    <a:pt x="148" y="55"/>
                  </a:lnTo>
                  <a:lnTo>
                    <a:pt x="148" y="39"/>
                  </a:lnTo>
                  <a:lnTo>
                    <a:pt x="152" y="28"/>
                  </a:lnTo>
                  <a:lnTo>
                    <a:pt x="152" y="20"/>
                  </a:lnTo>
                  <a:lnTo>
                    <a:pt x="156" y="16"/>
                  </a:lnTo>
                  <a:lnTo>
                    <a:pt x="160" y="12"/>
                  </a:lnTo>
                  <a:lnTo>
                    <a:pt x="164" y="12"/>
                  </a:lnTo>
                  <a:lnTo>
                    <a:pt x="168" y="12"/>
                  </a:lnTo>
                  <a:lnTo>
                    <a:pt x="172" y="12"/>
                  </a:lnTo>
                  <a:lnTo>
                    <a:pt x="176" y="12"/>
                  </a:lnTo>
                  <a:lnTo>
                    <a:pt x="180" y="12"/>
                  </a:lnTo>
                  <a:lnTo>
                    <a:pt x="184" y="12"/>
                  </a:lnTo>
                  <a:lnTo>
                    <a:pt x="187" y="12"/>
                  </a:lnTo>
                  <a:lnTo>
                    <a:pt x="191" y="12"/>
                  </a:lnTo>
                  <a:lnTo>
                    <a:pt x="195" y="12"/>
                  </a:lnTo>
                </a:path>
              </a:pathLst>
            </a:custGeom>
            <a:noFill/>
            <a:ln w="0">
              <a:solidFill>
                <a:srgbClr val="BF00BF"/>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6561" name="Freeform 369"/>
            <p:cNvSpPr>
              <a:spLocks/>
            </p:cNvSpPr>
            <p:nvPr/>
          </p:nvSpPr>
          <p:spPr bwMode="auto">
            <a:xfrm>
              <a:off x="4470542" y="3316284"/>
              <a:ext cx="647700" cy="23446"/>
            </a:xfrm>
            <a:custGeom>
              <a:avLst/>
              <a:gdLst/>
              <a:ahLst/>
              <a:cxnLst>
                <a:cxn ang="0">
                  <a:pos x="0" y="12"/>
                </a:cxn>
                <a:cxn ang="0">
                  <a:pos x="12" y="0"/>
                </a:cxn>
                <a:cxn ang="0">
                  <a:pos x="24" y="8"/>
                </a:cxn>
                <a:cxn ang="0">
                  <a:pos x="32" y="0"/>
                </a:cxn>
                <a:cxn ang="0">
                  <a:pos x="43" y="0"/>
                </a:cxn>
                <a:cxn ang="0">
                  <a:pos x="55" y="0"/>
                </a:cxn>
                <a:cxn ang="0">
                  <a:pos x="67" y="0"/>
                </a:cxn>
                <a:cxn ang="0">
                  <a:pos x="75" y="8"/>
                </a:cxn>
                <a:cxn ang="0">
                  <a:pos x="86" y="0"/>
                </a:cxn>
                <a:cxn ang="0">
                  <a:pos x="98" y="0"/>
                </a:cxn>
                <a:cxn ang="0">
                  <a:pos x="110" y="0"/>
                </a:cxn>
                <a:cxn ang="0">
                  <a:pos x="122" y="0"/>
                </a:cxn>
                <a:cxn ang="0">
                  <a:pos x="133" y="0"/>
                </a:cxn>
                <a:cxn ang="0">
                  <a:pos x="145" y="12"/>
                </a:cxn>
                <a:cxn ang="0">
                  <a:pos x="149" y="8"/>
                </a:cxn>
                <a:cxn ang="0">
                  <a:pos x="157" y="0"/>
                </a:cxn>
                <a:cxn ang="0">
                  <a:pos x="172" y="4"/>
                </a:cxn>
                <a:cxn ang="0">
                  <a:pos x="180" y="0"/>
                </a:cxn>
                <a:cxn ang="0">
                  <a:pos x="192" y="0"/>
                </a:cxn>
                <a:cxn ang="0">
                  <a:pos x="204" y="0"/>
                </a:cxn>
                <a:cxn ang="0">
                  <a:pos x="215" y="0"/>
                </a:cxn>
                <a:cxn ang="0">
                  <a:pos x="223" y="4"/>
                </a:cxn>
                <a:cxn ang="0">
                  <a:pos x="235" y="0"/>
                </a:cxn>
                <a:cxn ang="0">
                  <a:pos x="247" y="0"/>
                </a:cxn>
                <a:cxn ang="0">
                  <a:pos x="258" y="0"/>
                </a:cxn>
                <a:cxn ang="0">
                  <a:pos x="270" y="0"/>
                </a:cxn>
                <a:cxn ang="0">
                  <a:pos x="282" y="0"/>
                </a:cxn>
                <a:cxn ang="0">
                  <a:pos x="294" y="12"/>
                </a:cxn>
                <a:cxn ang="0">
                  <a:pos x="302" y="0"/>
                </a:cxn>
                <a:cxn ang="0">
                  <a:pos x="313" y="4"/>
                </a:cxn>
                <a:cxn ang="0">
                  <a:pos x="325" y="0"/>
                </a:cxn>
                <a:cxn ang="0">
                  <a:pos x="337" y="0"/>
                </a:cxn>
                <a:cxn ang="0">
                  <a:pos x="348" y="0"/>
                </a:cxn>
                <a:cxn ang="0">
                  <a:pos x="360" y="0"/>
                </a:cxn>
                <a:cxn ang="0">
                  <a:pos x="368" y="12"/>
                </a:cxn>
                <a:cxn ang="0">
                  <a:pos x="376" y="0"/>
                </a:cxn>
                <a:cxn ang="0">
                  <a:pos x="391" y="0"/>
                </a:cxn>
                <a:cxn ang="0">
                  <a:pos x="395" y="0"/>
                </a:cxn>
                <a:cxn ang="0">
                  <a:pos x="407" y="0"/>
                </a:cxn>
                <a:cxn ang="0">
                  <a:pos x="419" y="0"/>
                </a:cxn>
                <a:cxn ang="0">
                  <a:pos x="431" y="0"/>
                </a:cxn>
                <a:cxn ang="0">
                  <a:pos x="438" y="12"/>
                </a:cxn>
              </a:cxnLst>
              <a:rect l="0" t="0" r="r" b="b"/>
              <a:pathLst>
                <a:path w="442" h="16">
                  <a:moveTo>
                    <a:pt x="0" y="12"/>
                  </a:moveTo>
                  <a:lnTo>
                    <a:pt x="0" y="16"/>
                  </a:lnTo>
                  <a:lnTo>
                    <a:pt x="0" y="12"/>
                  </a:lnTo>
                  <a:lnTo>
                    <a:pt x="8" y="4"/>
                  </a:lnTo>
                  <a:lnTo>
                    <a:pt x="8" y="0"/>
                  </a:lnTo>
                  <a:lnTo>
                    <a:pt x="12" y="0"/>
                  </a:lnTo>
                  <a:lnTo>
                    <a:pt x="16" y="0"/>
                  </a:lnTo>
                  <a:lnTo>
                    <a:pt x="20" y="0"/>
                  </a:lnTo>
                  <a:lnTo>
                    <a:pt x="24" y="8"/>
                  </a:lnTo>
                  <a:lnTo>
                    <a:pt x="24" y="4"/>
                  </a:lnTo>
                  <a:lnTo>
                    <a:pt x="28" y="0"/>
                  </a:lnTo>
                  <a:lnTo>
                    <a:pt x="32" y="0"/>
                  </a:lnTo>
                  <a:lnTo>
                    <a:pt x="35" y="0"/>
                  </a:lnTo>
                  <a:lnTo>
                    <a:pt x="39" y="0"/>
                  </a:lnTo>
                  <a:lnTo>
                    <a:pt x="43" y="0"/>
                  </a:lnTo>
                  <a:lnTo>
                    <a:pt x="47" y="0"/>
                  </a:lnTo>
                  <a:lnTo>
                    <a:pt x="51" y="0"/>
                  </a:lnTo>
                  <a:lnTo>
                    <a:pt x="55" y="0"/>
                  </a:lnTo>
                  <a:lnTo>
                    <a:pt x="59" y="0"/>
                  </a:lnTo>
                  <a:lnTo>
                    <a:pt x="63" y="0"/>
                  </a:lnTo>
                  <a:lnTo>
                    <a:pt x="67" y="0"/>
                  </a:lnTo>
                  <a:lnTo>
                    <a:pt x="71" y="0"/>
                  </a:lnTo>
                  <a:lnTo>
                    <a:pt x="71" y="12"/>
                  </a:lnTo>
                  <a:lnTo>
                    <a:pt x="75" y="8"/>
                  </a:lnTo>
                  <a:lnTo>
                    <a:pt x="78" y="4"/>
                  </a:lnTo>
                  <a:lnTo>
                    <a:pt x="82" y="0"/>
                  </a:lnTo>
                  <a:lnTo>
                    <a:pt x="86" y="0"/>
                  </a:lnTo>
                  <a:lnTo>
                    <a:pt x="90" y="0"/>
                  </a:lnTo>
                  <a:lnTo>
                    <a:pt x="94" y="4"/>
                  </a:lnTo>
                  <a:lnTo>
                    <a:pt x="98" y="0"/>
                  </a:lnTo>
                  <a:lnTo>
                    <a:pt x="102" y="0"/>
                  </a:lnTo>
                  <a:lnTo>
                    <a:pt x="106" y="0"/>
                  </a:lnTo>
                  <a:lnTo>
                    <a:pt x="110" y="0"/>
                  </a:lnTo>
                  <a:lnTo>
                    <a:pt x="114" y="0"/>
                  </a:lnTo>
                  <a:lnTo>
                    <a:pt x="118" y="0"/>
                  </a:lnTo>
                  <a:lnTo>
                    <a:pt x="122" y="0"/>
                  </a:lnTo>
                  <a:lnTo>
                    <a:pt x="125" y="0"/>
                  </a:lnTo>
                  <a:lnTo>
                    <a:pt x="129" y="0"/>
                  </a:lnTo>
                  <a:lnTo>
                    <a:pt x="133" y="0"/>
                  </a:lnTo>
                  <a:lnTo>
                    <a:pt x="137" y="0"/>
                  </a:lnTo>
                  <a:lnTo>
                    <a:pt x="141" y="0"/>
                  </a:lnTo>
                  <a:lnTo>
                    <a:pt x="145" y="12"/>
                  </a:lnTo>
                  <a:lnTo>
                    <a:pt x="145" y="16"/>
                  </a:lnTo>
                  <a:lnTo>
                    <a:pt x="145" y="12"/>
                  </a:lnTo>
                  <a:lnTo>
                    <a:pt x="149" y="8"/>
                  </a:lnTo>
                  <a:lnTo>
                    <a:pt x="157" y="0"/>
                  </a:lnTo>
                  <a:lnTo>
                    <a:pt x="153" y="0"/>
                  </a:lnTo>
                  <a:lnTo>
                    <a:pt x="157" y="0"/>
                  </a:lnTo>
                  <a:lnTo>
                    <a:pt x="161" y="0"/>
                  </a:lnTo>
                  <a:lnTo>
                    <a:pt x="165" y="0"/>
                  </a:lnTo>
                  <a:lnTo>
                    <a:pt x="172" y="4"/>
                  </a:lnTo>
                  <a:lnTo>
                    <a:pt x="172" y="0"/>
                  </a:lnTo>
                  <a:lnTo>
                    <a:pt x="176" y="0"/>
                  </a:lnTo>
                  <a:lnTo>
                    <a:pt x="180" y="0"/>
                  </a:lnTo>
                  <a:lnTo>
                    <a:pt x="184" y="0"/>
                  </a:lnTo>
                  <a:lnTo>
                    <a:pt x="188" y="0"/>
                  </a:lnTo>
                  <a:lnTo>
                    <a:pt x="192" y="0"/>
                  </a:lnTo>
                  <a:lnTo>
                    <a:pt x="196" y="0"/>
                  </a:lnTo>
                  <a:lnTo>
                    <a:pt x="200" y="0"/>
                  </a:lnTo>
                  <a:lnTo>
                    <a:pt x="204" y="0"/>
                  </a:lnTo>
                  <a:lnTo>
                    <a:pt x="208" y="0"/>
                  </a:lnTo>
                  <a:lnTo>
                    <a:pt x="212" y="0"/>
                  </a:lnTo>
                  <a:lnTo>
                    <a:pt x="215" y="0"/>
                  </a:lnTo>
                  <a:lnTo>
                    <a:pt x="215" y="12"/>
                  </a:lnTo>
                  <a:lnTo>
                    <a:pt x="219" y="8"/>
                  </a:lnTo>
                  <a:lnTo>
                    <a:pt x="223" y="4"/>
                  </a:lnTo>
                  <a:lnTo>
                    <a:pt x="227" y="0"/>
                  </a:lnTo>
                  <a:lnTo>
                    <a:pt x="231" y="0"/>
                  </a:lnTo>
                  <a:lnTo>
                    <a:pt x="235" y="0"/>
                  </a:lnTo>
                  <a:lnTo>
                    <a:pt x="239" y="4"/>
                  </a:lnTo>
                  <a:lnTo>
                    <a:pt x="243" y="0"/>
                  </a:lnTo>
                  <a:lnTo>
                    <a:pt x="247" y="0"/>
                  </a:lnTo>
                  <a:lnTo>
                    <a:pt x="251" y="0"/>
                  </a:lnTo>
                  <a:lnTo>
                    <a:pt x="255" y="0"/>
                  </a:lnTo>
                  <a:lnTo>
                    <a:pt x="258" y="0"/>
                  </a:lnTo>
                  <a:lnTo>
                    <a:pt x="262" y="0"/>
                  </a:lnTo>
                  <a:lnTo>
                    <a:pt x="266" y="0"/>
                  </a:lnTo>
                  <a:lnTo>
                    <a:pt x="270" y="0"/>
                  </a:lnTo>
                  <a:lnTo>
                    <a:pt x="274" y="0"/>
                  </a:lnTo>
                  <a:lnTo>
                    <a:pt x="278" y="0"/>
                  </a:lnTo>
                  <a:lnTo>
                    <a:pt x="282" y="0"/>
                  </a:lnTo>
                  <a:lnTo>
                    <a:pt x="286" y="0"/>
                  </a:lnTo>
                  <a:lnTo>
                    <a:pt x="290" y="16"/>
                  </a:lnTo>
                  <a:lnTo>
                    <a:pt x="294" y="12"/>
                  </a:lnTo>
                  <a:lnTo>
                    <a:pt x="294" y="8"/>
                  </a:lnTo>
                  <a:lnTo>
                    <a:pt x="298" y="4"/>
                  </a:lnTo>
                  <a:lnTo>
                    <a:pt x="302" y="0"/>
                  </a:lnTo>
                  <a:lnTo>
                    <a:pt x="305" y="0"/>
                  </a:lnTo>
                  <a:lnTo>
                    <a:pt x="309" y="0"/>
                  </a:lnTo>
                  <a:lnTo>
                    <a:pt x="313" y="4"/>
                  </a:lnTo>
                  <a:lnTo>
                    <a:pt x="317" y="0"/>
                  </a:lnTo>
                  <a:lnTo>
                    <a:pt x="321" y="0"/>
                  </a:lnTo>
                  <a:lnTo>
                    <a:pt x="325" y="0"/>
                  </a:lnTo>
                  <a:lnTo>
                    <a:pt x="329" y="0"/>
                  </a:lnTo>
                  <a:lnTo>
                    <a:pt x="333" y="0"/>
                  </a:lnTo>
                  <a:lnTo>
                    <a:pt x="337" y="0"/>
                  </a:lnTo>
                  <a:lnTo>
                    <a:pt x="341" y="0"/>
                  </a:lnTo>
                  <a:lnTo>
                    <a:pt x="345" y="0"/>
                  </a:lnTo>
                  <a:lnTo>
                    <a:pt x="348" y="0"/>
                  </a:lnTo>
                  <a:lnTo>
                    <a:pt x="352" y="0"/>
                  </a:lnTo>
                  <a:lnTo>
                    <a:pt x="356" y="0"/>
                  </a:lnTo>
                  <a:lnTo>
                    <a:pt x="360" y="0"/>
                  </a:lnTo>
                  <a:lnTo>
                    <a:pt x="360" y="16"/>
                  </a:lnTo>
                  <a:lnTo>
                    <a:pt x="364" y="16"/>
                  </a:lnTo>
                  <a:lnTo>
                    <a:pt x="368" y="12"/>
                  </a:lnTo>
                  <a:lnTo>
                    <a:pt x="368" y="4"/>
                  </a:lnTo>
                  <a:lnTo>
                    <a:pt x="372" y="0"/>
                  </a:lnTo>
                  <a:lnTo>
                    <a:pt x="376" y="0"/>
                  </a:lnTo>
                  <a:lnTo>
                    <a:pt x="380" y="0"/>
                  </a:lnTo>
                  <a:lnTo>
                    <a:pt x="384" y="0"/>
                  </a:lnTo>
                  <a:lnTo>
                    <a:pt x="391" y="0"/>
                  </a:lnTo>
                  <a:lnTo>
                    <a:pt x="388" y="0"/>
                  </a:lnTo>
                  <a:lnTo>
                    <a:pt x="391" y="0"/>
                  </a:lnTo>
                  <a:lnTo>
                    <a:pt x="395" y="0"/>
                  </a:lnTo>
                  <a:lnTo>
                    <a:pt x="399" y="0"/>
                  </a:lnTo>
                  <a:lnTo>
                    <a:pt x="403" y="0"/>
                  </a:lnTo>
                  <a:lnTo>
                    <a:pt x="407" y="0"/>
                  </a:lnTo>
                  <a:lnTo>
                    <a:pt x="411" y="0"/>
                  </a:lnTo>
                  <a:lnTo>
                    <a:pt x="415" y="0"/>
                  </a:lnTo>
                  <a:lnTo>
                    <a:pt x="419" y="0"/>
                  </a:lnTo>
                  <a:lnTo>
                    <a:pt x="423" y="0"/>
                  </a:lnTo>
                  <a:lnTo>
                    <a:pt x="427" y="0"/>
                  </a:lnTo>
                  <a:lnTo>
                    <a:pt x="431" y="0"/>
                  </a:lnTo>
                  <a:lnTo>
                    <a:pt x="435" y="0"/>
                  </a:lnTo>
                  <a:lnTo>
                    <a:pt x="435" y="16"/>
                  </a:lnTo>
                  <a:lnTo>
                    <a:pt x="438" y="12"/>
                  </a:lnTo>
                  <a:lnTo>
                    <a:pt x="438" y="8"/>
                  </a:lnTo>
                  <a:lnTo>
                    <a:pt x="442" y="4"/>
                  </a:lnTo>
                </a:path>
              </a:pathLst>
            </a:custGeom>
            <a:noFill/>
            <a:ln w="0">
              <a:solidFill>
                <a:srgbClr val="BFBF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6562" name="Freeform 370"/>
            <p:cNvSpPr>
              <a:spLocks/>
            </p:cNvSpPr>
            <p:nvPr/>
          </p:nvSpPr>
          <p:spPr bwMode="auto">
            <a:xfrm>
              <a:off x="5118245" y="3316292"/>
              <a:ext cx="659423" cy="27843"/>
            </a:xfrm>
            <a:custGeom>
              <a:avLst/>
              <a:gdLst/>
              <a:ahLst/>
              <a:cxnLst>
                <a:cxn ang="0">
                  <a:pos x="8" y="0"/>
                </a:cxn>
                <a:cxn ang="0">
                  <a:pos x="20" y="0"/>
                </a:cxn>
                <a:cxn ang="0">
                  <a:pos x="32" y="0"/>
                </a:cxn>
                <a:cxn ang="0">
                  <a:pos x="43" y="0"/>
                </a:cxn>
                <a:cxn ang="0">
                  <a:pos x="55" y="0"/>
                </a:cxn>
                <a:cxn ang="0">
                  <a:pos x="67" y="16"/>
                </a:cxn>
                <a:cxn ang="0">
                  <a:pos x="75" y="4"/>
                </a:cxn>
                <a:cxn ang="0">
                  <a:pos x="86" y="0"/>
                </a:cxn>
                <a:cxn ang="0">
                  <a:pos x="94" y="0"/>
                </a:cxn>
                <a:cxn ang="0">
                  <a:pos x="106" y="0"/>
                </a:cxn>
                <a:cxn ang="0">
                  <a:pos x="118" y="0"/>
                </a:cxn>
                <a:cxn ang="0">
                  <a:pos x="129" y="0"/>
                </a:cxn>
                <a:cxn ang="0">
                  <a:pos x="137" y="16"/>
                </a:cxn>
                <a:cxn ang="0">
                  <a:pos x="141" y="12"/>
                </a:cxn>
                <a:cxn ang="0">
                  <a:pos x="153" y="0"/>
                </a:cxn>
                <a:cxn ang="0">
                  <a:pos x="165" y="0"/>
                </a:cxn>
                <a:cxn ang="0">
                  <a:pos x="176" y="0"/>
                </a:cxn>
                <a:cxn ang="0">
                  <a:pos x="188" y="0"/>
                </a:cxn>
                <a:cxn ang="0">
                  <a:pos x="200" y="0"/>
                </a:cxn>
                <a:cxn ang="0">
                  <a:pos x="212" y="19"/>
                </a:cxn>
                <a:cxn ang="0">
                  <a:pos x="216" y="8"/>
                </a:cxn>
                <a:cxn ang="0">
                  <a:pos x="227" y="0"/>
                </a:cxn>
                <a:cxn ang="0">
                  <a:pos x="239" y="0"/>
                </a:cxn>
                <a:cxn ang="0">
                  <a:pos x="251" y="0"/>
                </a:cxn>
                <a:cxn ang="0">
                  <a:pos x="262" y="0"/>
                </a:cxn>
                <a:cxn ang="0">
                  <a:pos x="274" y="0"/>
                </a:cxn>
                <a:cxn ang="0">
                  <a:pos x="282" y="19"/>
                </a:cxn>
                <a:cxn ang="0">
                  <a:pos x="294" y="4"/>
                </a:cxn>
                <a:cxn ang="0">
                  <a:pos x="302" y="0"/>
                </a:cxn>
                <a:cxn ang="0">
                  <a:pos x="313" y="0"/>
                </a:cxn>
                <a:cxn ang="0">
                  <a:pos x="325" y="0"/>
                </a:cxn>
                <a:cxn ang="0">
                  <a:pos x="337" y="0"/>
                </a:cxn>
                <a:cxn ang="0">
                  <a:pos x="349" y="0"/>
                </a:cxn>
                <a:cxn ang="0">
                  <a:pos x="360" y="16"/>
                </a:cxn>
                <a:cxn ang="0">
                  <a:pos x="368" y="0"/>
                </a:cxn>
                <a:cxn ang="0">
                  <a:pos x="380" y="4"/>
                </a:cxn>
                <a:cxn ang="0">
                  <a:pos x="392" y="0"/>
                </a:cxn>
                <a:cxn ang="0">
                  <a:pos x="403" y="0"/>
                </a:cxn>
                <a:cxn ang="0">
                  <a:pos x="415" y="0"/>
                </a:cxn>
                <a:cxn ang="0">
                  <a:pos x="427" y="0"/>
                </a:cxn>
                <a:cxn ang="0">
                  <a:pos x="435" y="12"/>
                </a:cxn>
                <a:cxn ang="0">
                  <a:pos x="442" y="0"/>
                </a:cxn>
              </a:cxnLst>
              <a:rect l="0" t="0" r="r" b="b"/>
              <a:pathLst>
                <a:path w="450" h="19">
                  <a:moveTo>
                    <a:pt x="0" y="4"/>
                  </a:moveTo>
                  <a:lnTo>
                    <a:pt x="4" y="0"/>
                  </a:lnTo>
                  <a:lnTo>
                    <a:pt x="8" y="0"/>
                  </a:lnTo>
                  <a:lnTo>
                    <a:pt x="12" y="0"/>
                  </a:lnTo>
                  <a:lnTo>
                    <a:pt x="16" y="4"/>
                  </a:lnTo>
                  <a:lnTo>
                    <a:pt x="20" y="0"/>
                  </a:lnTo>
                  <a:lnTo>
                    <a:pt x="24" y="0"/>
                  </a:lnTo>
                  <a:lnTo>
                    <a:pt x="28" y="0"/>
                  </a:lnTo>
                  <a:lnTo>
                    <a:pt x="32" y="0"/>
                  </a:lnTo>
                  <a:lnTo>
                    <a:pt x="36" y="0"/>
                  </a:lnTo>
                  <a:lnTo>
                    <a:pt x="39" y="0"/>
                  </a:lnTo>
                  <a:lnTo>
                    <a:pt x="43" y="0"/>
                  </a:lnTo>
                  <a:lnTo>
                    <a:pt x="47" y="0"/>
                  </a:lnTo>
                  <a:lnTo>
                    <a:pt x="51" y="0"/>
                  </a:lnTo>
                  <a:lnTo>
                    <a:pt x="55" y="0"/>
                  </a:lnTo>
                  <a:lnTo>
                    <a:pt x="59" y="0"/>
                  </a:lnTo>
                  <a:lnTo>
                    <a:pt x="63" y="0"/>
                  </a:lnTo>
                  <a:lnTo>
                    <a:pt x="67" y="16"/>
                  </a:lnTo>
                  <a:lnTo>
                    <a:pt x="71" y="12"/>
                  </a:lnTo>
                  <a:lnTo>
                    <a:pt x="71" y="4"/>
                  </a:lnTo>
                  <a:lnTo>
                    <a:pt x="75" y="4"/>
                  </a:lnTo>
                  <a:lnTo>
                    <a:pt x="79" y="0"/>
                  </a:lnTo>
                  <a:lnTo>
                    <a:pt x="83" y="0"/>
                  </a:lnTo>
                  <a:lnTo>
                    <a:pt x="86" y="0"/>
                  </a:lnTo>
                  <a:lnTo>
                    <a:pt x="94" y="0"/>
                  </a:lnTo>
                  <a:lnTo>
                    <a:pt x="90" y="0"/>
                  </a:lnTo>
                  <a:lnTo>
                    <a:pt x="94" y="0"/>
                  </a:lnTo>
                  <a:lnTo>
                    <a:pt x="98" y="0"/>
                  </a:lnTo>
                  <a:lnTo>
                    <a:pt x="102" y="0"/>
                  </a:lnTo>
                  <a:lnTo>
                    <a:pt x="106" y="0"/>
                  </a:lnTo>
                  <a:lnTo>
                    <a:pt x="110" y="0"/>
                  </a:lnTo>
                  <a:lnTo>
                    <a:pt x="114" y="0"/>
                  </a:lnTo>
                  <a:lnTo>
                    <a:pt x="118" y="0"/>
                  </a:lnTo>
                  <a:lnTo>
                    <a:pt x="122" y="0"/>
                  </a:lnTo>
                  <a:lnTo>
                    <a:pt x="126" y="0"/>
                  </a:lnTo>
                  <a:lnTo>
                    <a:pt x="129" y="0"/>
                  </a:lnTo>
                  <a:lnTo>
                    <a:pt x="133" y="0"/>
                  </a:lnTo>
                  <a:lnTo>
                    <a:pt x="137" y="19"/>
                  </a:lnTo>
                  <a:lnTo>
                    <a:pt x="137" y="16"/>
                  </a:lnTo>
                  <a:lnTo>
                    <a:pt x="137" y="19"/>
                  </a:lnTo>
                  <a:lnTo>
                    <a:pt x="141" y="16"/>
                  </a:lnTo>
                  <a:lnTo>
                    <a:pt x="141" y="12"/>
                  </a:lnTo>
                  <a:lnTo>
                    <a:pt x="149" y="4"/>
                  </a:lnTo>
                  <a:lnTo>
                    <a:pt x="149" y="0"/>
                  </a:lnTo>
                  <a:lnTo>
                    <a:pt x="153" y="0"/>
                  </a:lnTo>
                  <a:lnTo>
                    <a:pt x="157" y="0"/>
                  </a:lnTo>
                  <a:lnTo>
                    <a:pt x="161" y="4"/>
                  </a:lnTo>
                  <a:lnTo>
                    <a:pt x="165" y="0"/>
                  </a:lnTo>
                  <a:lnTo>
                    <a:pt x="169" y="0"/>
                  </a:lnTo>
                  <a:lnTo>
                    <a:pt x="173" y="0"/>
                  </a:lnTo>
                  <a:lnTo>
                    <a:pt x="176" y="0"/>
                  </a:lnTo>
                  <a:lnTo>
                    <a:pt x="180" y="0"/>
                  </a:lnTo>
                  <a:lnTo>
                    <a:pt x="184" y="0"/>
                  </a:lnTo>
                  <a:lnTo>
                    <a:pt x="188" y="0"/>
                  </a:lnTo>
                  <a:lnTo>
                    <a:pt x="192" y="0"/>
                  </a:lnTo>
                  <a:lnTo>
                    <a:pt x="196" y="0"/>
                  </a:lnTo>
                  <a:lnTo>
                    <a:pt x="200" y="0"/>
                  </a:lnTo>
                  <a:lnTo>
                    <a:pt x="204" y="0"/>
                  </a:lnTo>
                  <a:lnTo>
                    <a:pt x="208" y="0"/>
                  </a:lnTo>
                  <a:lnTo>
                    <a:pt x="212" y="19"/>
                  </a:lnTo>
                  <a:lnTo>
                    <a:pt x="212" y="16"/>
                  </a:lnTo>
                  <a:lnTo>
                    <a:pt x="216" y="12"/>
                  </a:lnTo>
                  <a:lnTo>
                    <a:pt x="216" y="8"/>
                  </a:lnTo>
                  <a:lnTo>
                    <a:pt x="219" y="4"/>
                  </a:lnTo>
                  <a:lnTo>
                    <a:pt x="223" y="0"/>
                  </a:lnTo>
                  <a:lnTo>
                    <a:pt x="227" y="0"/>
                  </a:lnTo>
                  <a:lnTo>
                    <a:pt x="231" y="0"/>
                  </a:lnTo>
                  <a:lnTo>
                    <a:pt x="235" y="4"/>
                  </a:lnTo>
                  <a:lnTo>
                    <a:pt x="239" y="0"/>
                  </a:lnTo>
                  <a:lnTo>
                    <a:pt x="243" y="0"/>
                  </a:lnTo>
                  <a:lnTo>
                    <a:pt x="247" y="0"/>
                  </a:lnTo>
                  <a:lnTo>
                    <a:pt x="251" y="0"/>
                  </a:lnTo>
                  <a:lnTo>
                    <a:pt x="255" y="0"/>
                  </a:lnTo>
                  <a:lnTo>
                    <a:pt x="259" y="0"/>
                  </a:lnTo>
                  <a:lnTo>
                    <a:pt x="262" y="0"/>
                  </a:lnTo>
                  <a:lnTo>
                    <a:pt x="266" y="0"/>
                  </a:lnTo>
                  <a:lnTo>
                    <a:pt x="270" y="0"/>
                  </a:lnTo>
                  <a:lnTo>
                    <a:pt x="274" y="0"/>
                  </a:lnTo>
                  <a:lnTo>
                    <a:pt x="278" y="0"/>
                  </a:lnTo>
                  <a:lnTo>
                    <a:pt x="282" y="0"/>
                  </a:lnTo>
                  <a:lnTo>
                    <a:pt x="282" y="19"/>
                  </a:lnTo>
                  <a:lnTo>
                    <a:pt x="286" y="16"/>
                  </a:lnTo>
                  <a:lnTo>
                    <a:pt x="286" y="12"/>
                  </a:lnTo>
                  <a:lnTo>
                    <a:pt x="294" y="4"/>
                  </a:lnTo>
                  <a:lnTo>
                    <a:pt x="294" y="0"/>
                  </a:lnTo>
                  <a:lnTo>
                    <a:pt x="298" y="0"/>
                  </a:lnTo>
                  <a:lnTo>
                    <a:pt x="302" y="0"/>
                  </a:lnTo>
                  <a:lnTo>
                    <a:pt x="306" y="4"/>
                  </a:lnTo>
                  <a:lnTo>
                    <a:pt x="309" y="0"/>
                  </a:lnTo>
                  <a:lnTo>
                    <a:pt x="313" y="0"/>
                  </a:lnTo>
                  <a:lnTo>
                    <a:pt x="317" y="0"/>
                  </a:lnTo>
                  <a:lnTo>
                    <a:pt x="321" y="0"/>
                  </a:lnTo>
                  <a:lnTo>
                    <a:pt x="325" y="0"/>
                  </a:lnTo>
                  <a:lnTo>
                    <a:pt x="329" y="0"/>
                  </a:lnTo>
                  <a:lnTo>
                    <a:pt x="333" y="0"/>
                  </a:lnTo>
                  <a:lnTo>
                    <a:pt x="337" y="0"/>
                  </a:lnTo>
                  <a:lnTo>
                    <a:pt x="341" y="0"/>
                  </a:lnTo>
                  <a:lnTo>
                    <a:pt x="345" y="0"/>
                  </a:lnTo>
                  <a:lnTo>
                    <a:pt x="349" y="0"/>
                  </a:lnTo>
                  <a:lnTo>
                    <a:pt x="352" y="0"/>
                  </a:lnTo>
                  <a:lnTo>
                    <a:pt x="356" y="19"/>
                  </a:lnTo>
                  <a:lnTo>
                    <a:pt x="360" y="16"/>
                  </a:lnTo>
                  <a:lnTo>
                    <a:pt x="360" y="8"/>
                  </a:lnTo>
                  <a:lnTo>
                    <a:pt x="364" y="4"/>
                  </a:lnTo>
                  <a:lnTo>
                    <a:pt x="368" y="0"/>
                  </a:lnTo>
                  <a:lnTo>
                    <a:pt x="372" y="0"/>
                  </a:lnTo>
                  <a:lnTo>
                    <a:pt x="376" y="0"/>
                  </a:lnTo>
                  <a:lnTo>
                    <a:pt x="380" y="4"/>
                  </a:lnTo>
                  <a:lnTo>
                    <a:pt x="384" y="0"/>
                  </a:lnTo>
                  <a:lnTo>
                    <a:pt x="388" y="0"/>
                  </a:lnTo>
                  <a:lnTo>
                    <a:pt x="392" y="0"/>
                  </a:lnTo>
                  <a:lnTo>
                    <a:pt x="396" y="0"/>
                  </a:lnTo>
                  <a:lnTo>
                    <a:pt x="399" y="0"/>
                  </a:lnTo>
                  <a:lnTo>
                    <a:pt x="403" y="0"/>
                  </a:lnTo>
                  <a:lnTo>
                    <a:pt x="407" y="0"/>
                  </a:lnTo>
                  <a:lnTo>
                    <a:pt x="411" y="0"/>
                  </a:lnTo>
                  <a:lnTo>
                    <a:pt x="415" y="0"/>
                  </a:lnTo>
                  <a:lnTo>
                    <a:pt x="419" y="0"/>
                  </a:lnTo>
                  <a:lnTo>
                    <a:pt x="423" y="0"/>
                  </a:lnTo>
                  <a:lnTo>
                    <a:pt x="427" y="0"/>
                  </a:lnTo>
                  <a:lnTo>
                    <a:pt x="427" y="19"/>
                  </a:lnTo>
                  <a:lnTo>
                    <a:pt x="431" y="16"/>
                  </a:lnTo>
                  <a:lnTo>
                    <a:pt x="435" y="12"/>
                  </a:lnTo>
                  <a:lnTo>
                    <a:pt x="435" y="4"/>
                  </a:lnTo>
                  <a:lnTo>
                    <a:pt x="439" y="0"/>
                  </a:lnTo>
                  <a:lnTo>
                    <a:pt x="442" y="0"/>
                  </a:lnTo>
                  <a:lnTo>
                    <a:pt x="446" y="0"/>
                  </a:lnTo>
                  <a:lnTo>
                    <a:pt x="450" y="0"/>
                  </a:lnTo>
                </a:path>
              </a:pathLst>
            </a:custGeom>
            <a:noFill/>
            <a:ln w="0">
              <a:solidFill>
                <a:srgbClr val="BFBF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6563" name="Freeform 371"/>
            <p:cNvSpPr>
              <a:spLocks/>
            </p:cNvSpPr>
            <p:nvPr/>
          </p:nvSpPr>
          <p:spPr bwMode="auto">
            <a:xfrm>
              <a:off x="5777669" y="3316292"/>
              <a:ext cx="659423" cy="27843"/>
            </a:xfrm>
            <a:custGeom>
              <a:avLst/>
              <a:gdLst/>
              <a:ahLst/>
              <a:cxnLst>
                <a:cxn ang="0">
                  <a:pos x="4" y="0"/>
                </a:cxn>
                <a:cxn ang="0">
                  <a:pos x="16" y="0"/>
                </a:cxn>
                <a:cxn ang="0">
                  <a:pos x="28" y="0"/>
                </a:cxn>
                <a:cxn ang="0">
                  <a:pos x="39" y="0"/>
                </a:cxn>
                <a:cxn ang="0">
                  <a:pos x="51" y="0"/>
                </a:cxn>
                <a:cxn ang="0">
                  <a:pos x="55" y="12"/>
                </a:cxn>
                <a:cxn ang="0">
                  <a:pos x="67" y="0"/>
                </a:cxn>
                <a:cxn ang="0">
                  <a:pos x="79" y="0"/>
                </a:cxn>
                <a:cxn ang="0">
                  <a:pos x="90" y="0"/>
                </a:cxn>
                <a:cxn ang="0">
                  <a:pos x="102" y="0"/>
                </a:cxn>
                <a:cxn ang="0">
                  <a:pos x="114" y="0"/>
                </a:cxn>
                <a:cxn ang="0">
                  <a:pos x="125" y="19"/>
                </a:cxn>
                <a:cxn ang="0">
                  <a:pos x="129" y="4"/>
                </a:cxn>
                <a:cxn ang="0">
                  <a:pos x="141" y="0"/>
                </a:cxn>
                <a:cxn ang="0">
                  <a:pos x="153" y="0"/>
                </a:cxn>
                <a:cxn ang="0">
                  <a:pos x="165" y="0"/>
                </a:cxn>
                <a:cxn ang="0">
                  <a:pos x="176" y="0"/>
                </a:cxn>
                <a:cxn ang="0">
                  <a:pos x="188" y="0"/>
                </a:cxn>
                <a:cxn ang="0">
                  <a:pos x="196" y="19"/>
                </a:cxn>
                <a:cxn ang="0">
                  <a:pos x="208" y="4"/>
                </a:cxn>
                <a:cxn ang="0">
                  <a:pos x="215" y="0"/>
                </a:cxn>
                <a:cxn ang="0">
                  <a:pos x="227" y="0"/>
                </a:cxn>
                <a:cxn ang="0">
                  <a:pos x="239" y="0"/>
                </a:cxn>
                <a:cxn ang="0">
                  <a:pos x="251" y="0"/>
                </a:cxn>
                <a:cxn ang="0">
                  <a:pos x="262" y="0"/>
                </a:cxn>
                <a:cxn ang="0">
                  <a:pos x="274" y="12"/>
                </a:cxn>
                <a:cxn ang="0">
                  <a:pos x="282" y="0"/>
                </a:cxn>
                <a:cxn ang="0">
                  <a:pos x="294" y="4"/>
                </a:cxn>
                <a:cxn ang="0">
                  <a:pos x="305" y="0"/>
                </a:cxn>
                <a:cxn ang="0">
                  <a:pos x="317" y="0"/>
                </a:cxn>
                <a:cxn ang="0">
                  <a:pos x="329" y="0"/>
                </a:cxn>
                <a:cxn ang="0">
                  <a:pos x="341" y="0"/>
                </a:cxn>
                <a:cxn ang="0">
                  <a:pos x="345" y="12"/>
                </a:cxn>
                <a:cxn ang="0">
                  <a:pos x="356" y="0"/>
                </a:cxn>
                <a:cxn ang="0">
                  <a:pos x="368" y="0"/>
                </a:cxn>
                <a:cxn ang="0">
                  <a:pos x="380" y="0"/>
                </a:cxn>
                <a:cxn ang="0">
                  <a:pos x="392" y="0"/>
                </a:cxn>
                <a:cxn ang="0">
                  <a:pos x="403" y="0"/>
                </a:cxn>
                <a:cxn ang="0">
                  <a:pos x="415" y="19"/>
                </a:cxn>
                <a:cxn ang="0">
                  <a:pos x="419" y="8"/>
                </a:cxn>
                <a:cxn ang="0">
                  <a:pos x="431" y="0"/>
                </a:cxn>
                <a:cxn ang="0">
                  <a:pos x="442" y="0"/>
                </a:cxn>
              </a:cxnLst>
              <a:rect l="0" t="0" r="r" b="b"/>
              <a:pathLst>
                <a:path w="450" h="19">
                  <a:moveTo>
                    <a:pt x="0" y="0"/>
                  </a:moveTo>
                  <a:lnTo>
                    <a:pt x="8" y="0"/>
                  </a:lnTo>
                  <a:lnTo>
                    <a:pt x="4" y="0"/>
                  </a:lnTo>
                  <a:lnTo>
                    <a:pt x="8" y="0"/>
                  </a:lnTo>
                  <a:lnTo>
                    <a:pt x="12" y="0"/>
                  </a:lnTo>
                  <a:lnTo>
                    <a:pt x="16" y="0"/>
                  </a:lnTo>
                  <a:lnTo>
                    <a:pt x="20" y="0"/>
                  </a:lnTo>
                  <a:lnTo>
                    <a:pt x="24" y="0"/>
                  </a:lnTo>
                  <a:lnTo>
                    <a:pt x="28" y="0"/>
                  </a:lnTo>
                  <a:lnTo>
                    <a:pt x="32" y="0"/>
                  </a:lnTo>
                  <a:lnTo>
                    <a:pt x="35" y="0"/>
                  </a:lnTo>
                  <a:lnTo>
                    <a:pt x="39" y="0"/>
                  </a:lnTo>
                  <a:lnTo>
                    <a:pt x="43" y="0"/>
                  </a:lnTo>
                  <a:lnTo>
                    <a:pt x="47" y="0"/>
                  </a:lnTo>
                  <a:lnTo>
                    <a:pt x="51" y="0"/>
                  </a:lnTo>
                  <a:lnTo>
                    <a:pt x="51" y="19"/>
                  </a:lnTo>
                  <a:lnTo>
                    <a:pt x="55" y="16"/>
                  </a:lnTo>
                  <a:lnTo>
                    <a:pt x="55" y="12"/>
                  </a:lnTo>
                  <a:lnTo>
                    <a:pt x="63" y="4"/>
                  </a:lnTo>
                  <a:lnTo>
                    <a:pt x="63" y="0"/>
                  </a:lnTo>
                  <a:lnTo>
                    <a:pt x="67" y="0"/>
                  </a:lnTo>
                  <a:lnTo>
                    <a:pt x="71" y="0"/>
                  </a:lnTo>
                  <a:lnTo>
                    <a:pt x="75" y="4"/>
                  </a:lnTo>
                  <a:lnTo>
                    <a:pt x="79" y="0"/>
                  </a:lnTo>
                  <a:lnTo>
                    <a:pt x="82" y="0"/>
                  </a:lnTo>
                  <a:lnTo>
                    <a:pt x="86" y="0"/>
                  </a:lnTo>
                  <a:lnTo>
                    <a:pt x="90" y="0"/>
                  </a:lnTo>
                  <a:lnTo>
                    <a:pt x="94" y="0"/>
                  </a:lnTo>
                  <a:lnTo>
                    <a:pt x="98" y="0"/>
                  </a:lnTo>
                  <a:lnTo>
                    <a:pt x="102" y="0"/>
                  </a:lnTo>
                  <a:lnTo>
                    <a:pt x="106" y="0"/>
                  </a:lnTo>
                  <a:lnTo>
                    <a:pt x="110" y="0"/>
                  </a:lnTo>
                  <a:lnTo>
                    <a:pt x="114" y="0"/>
                  </a:lnTo>
                  <a:lnTo>
                    <a:pt x="118" y="0"/>
                  </a:lnTo>
                  <a:lnTo>
                    <a:pt x="122" y="0"/>
                  </a:lnTo>
                  <a:lnTo>
                    <a:pt x="125" y="19"/>
                  </a:lnTo>
                  <a:lnTo>
                    <a:pt x="125" y="16"/>
                  </a:lnTo>
                  <a:lnTo>
                    <a:pt x="129" y="12"/>
                  </a:lnTo>
                  <a:lnTo>
                    <a:pt x="129" y="4"/>
                  </a:lnTo>
                  <a:lnTo>
                    <a:pt x="133" y="4"/>
                  </a:lnTo>
                  <a:lnTo>
                    <a:pt x="137" y="0"/>
                  </a:lnTo>
                  <a:lnTo>
                    <a:pt x="141" y="0"/>
                  </a:lnTo>
                  <a:lnTo>
                    <a:pt x="145" y="0"/>
                  </a:lnTo>
                  <a:lnTo>
                    <a:pt x="149" y="4"/>
                  </a:lnTo>
                  <a:lnTo>
                    <a:pt x="153" y="0"/>
                  </a:lnTo>
                  <a:lnTo>
                    <a:pt x="157" y="0"/>
                  </a:lnTo>
                  <a:lnTo>
                    <a:pt x="161" y="0"/>
                  </a:lnTo>
                  <a:lnTo>
                    <a:pt x="165" y="0"/>
                  </a:lnTo>
                  <a:lnTo>
                    <a:pt x="169" y="0"/>
                  </a:lnTo>
                  <a:lnTo>
                    <a:pt x="172" y="0"/>
                  </a:lnTo>
                  <a:lnTo>
                    <a:pt x="176" y="0"/>
                  </a:lnTo>
                  <a:lnTo>
                    <a:pt x="180" y="0"/>
                  </a:lnTo>
                  <a:lnTo>
                    <a:pt x="184" y="0"/>
                  </a:lnTo>
                  <a:lnTo>
                    <a:pt x="188" y="0"/>
                  </a:lnTo>
                  <a:lnTo>
                    <a:pt x="192" y="0"/>
                  </a:lnTo>
                  <a:lnTo>
                    <a:pt x="196" y="0"/>
                  </a:lnTo>
                  <a:lnTo>
                    <a:pt x="196" y="19"/>
                  </a:lnTo>
                  <a:lnTo>
                    <a:pt x="200" y="16"/>
                  </a:lnTo>
                  <a:lnTo>
                    <a:pt x="200" y="12"/>
                  </a:lnTo>
                  <a:lnTo>
                    <a:pt x="208" y="4"/>
                  </a:lnTo>
                  <a:lnTo>
                    <a:pt x="208" y="0"/>
                  </a:lnTo>
                  <a:lnTo>
                    <a:pt x="212" y="0"/>
                  </a:lnTo>
                  <a:lnTo>
                    <a:pt x="215" y="0"/>
                  </a:lnTo>
                  <a:lnTo>
                    <a:pt x="219" y="4"/>
                  </a:lnTo>
                  <a:lnTo>
                    <a:pt x="223" y="0"/>
                  </a:lnTo>
                  <a:lnTo>
                    <a:pt x="227" y="0"/>
                  </a:lnTo>
                  <a:lnTo>
                    <a:pt x="231" y="0"/>
                  </a:lnTo>
                  <a:lnTo>
                    <a:pt x="235" y="0"/>
                  </a:lnTo>
                  <a:lnTo>
                    <a:pt x="239" y="0"/>
                  </a:lnTo>
                  <a:lnTo>
                    <a:pt x="243" y="0"/>
                  </a:lnTo>
                  <a:lnTo>
                    <a:pt x="247" y="0"/>
                  </a:lnTo>
                  <a:lnTo>
                    <a:pt x="251" y="0"/>
                  </a:lnTo>
                  <a:lnTo>
                    <a:pt x="255" y="0"/>
                  </a:lnTo>
                  <a:lnTo>
                    <a:pt x="259" y="0"/>
                  </a:lnTo>
                  <a:lnTo>
                    <a:pt x="262" y="0"/>
                  </a:lnTo>
                  <a:lnTo>
                    <a:pt x="266" y="0"/>
                  </a:lnTo>
                  <a:lnTo>
                    <a:pt x="270" y="19"/>
                  </a:lnTo>
                  <a:lnTo>
                    <a:pt x="274" y="12"/>
                  </a:lnTo>
                  <a:lnTo>
                    <a:pt x="274" y="8"/>
                  </a:lnTo>
                  <a:lnTo>
                    <a:pt x="278" y="4"/>
                  </a:lnTo>
                  <a:lnTo>
                    <a:pt x="282" y="0"/>
                  </a:lnTo>
                  <a:lnTo>
                    <a:pt x="286" y="0"/>
                  </a:lnTo>
                  <a:lnTo>
                    <a:pt x="290" y="0"/>
                  </a:lnTo>
                  <a:lnTo>
                    <a:pt x="294" y="4"/>
                  </a:lnTo>
                  <a:lnTo>
                    <a:pt x="298" y="0"/>
                  </a:lnTo>
                  <a:lnTo>
                    <a:pt x="302" y="0"/>
                  </a:lnTo>
                  <a:lnTo>
                    <a:pt x="305" y="0"/>
                  </a:lnTo>
                  <a:lnTo>
                    <a:pt x="309" y="0"/>
                  </a:lnTo>
                  <a:lnTo>
                    <a:pt x="313" y="0"/>
                  </a:lnTo>
                  <a:lnTo>
                    <a:pt x="317" y="0"/>
                  </a:lnTo>
                  <a:lnTo>
                    <a:pt x="321" y="0"/>
                  </a:lnTo>
                  <a:lnTo>
                    <a:pt x="325" y="0"/>
                  </a:lnTo>
                  <a:lnTo>
                    <a:pt x="329" y="0"/>
                  </a:lnTo>
                  <a:lnTo>
                    <a:pt x="333" y="0"/>
                  </a:lnTo>
                  <a:lnTo>
                    <a:pt x="337" y="0"/>
                  </a:lnTo>
                  <a:lnTo>
                    <a:pt x="341" y="0"/>
                  </a:lnTo>
                  <a:lnTo>
                    <a:pt x="341" y="19"/>
                  </a:lnTo>
                  <a:lnTo>
                    <a:pt x="345" y="19"/>
                  </a:lnTo>
                  <a:lnTo>
                    <a:pt x="345" y="12"/>
                  </a:lnTo>
                  <a:lnTo>
                    <a:pt x="352" y="4"/>
                  </a:lnTo>
                  <a:lnTo>
                    <a:pt x="352" y="0"/>
                  </a:lnTo>
                  <a:lnTo>
                    <a:pt x="356" y="0"/>
                  </a:lnTo>
                  <a:lnTo>
                    <a:pt x="360" y="0"/>
                  </a:lnTo>
                  <a:lnTo>
                    <a:pt x="364" y="4"/>
                  </a:lnTo>
                  <a:lnTo>
                    <a:pt x="368" y="0"/>
                  </a:lnTo>
                  <a:lnTo>
                    <a:pt x="372" y="0"/>
                  </a:lnTo>
                  <a:lnTo>
                    <a:pt x="376" y="0"/>
                  </a:lnTo>
                  <a:lnTo>
                    <a:pt x="380" y="0"/>
                  </a:lnTo>
                  <a:lnTo>
                    <a:pt x="384" y="0"/>
                  </a:lnTo>
                  <a:lnTo>
                    <a:pt x="388" y="0"/>
                  </a:lnTo>
                  <a:lnTo>
                    <a:pt x="392" y="0"/>
                  </a:lnTo>
                  <a:lnTo>
                    <a:pt x="395" y="0"/>
                  </a:lnTo>
                  <a:lnTo>
                    <a:pt x="399" y="0"/>
                  </a:lnTo>
                  <a:lnTo>
                    <a:pt x="403" y="0"/>
                  </a:lnTo>
                  <a:lnTo>
                    <a:pt x="407" y="0"/>
                  </a:lnTo>
                  <a:lnTo>
                    <a:pt x="411" y="0"/>
                  </a:lnTo>
                  <a:lnTo>
                    <a:pt x="415" y="19"/>
                  </a:lnTo>
                  <a:lnTo>
                    <a:pt x="419" y="8"/>
                  </a:lnTo>
                  <a:lnTo>
                    <a:pt x="419" y="12"/>
                  </a:lnTo>
                  <a:lnTo>
                    <a:pt x="419" y="8"/>
                  </a:lnTo>
                  <a:lnTo>
                    <a:pt x="423" y="4"/>
                  </a:lnTo>
                  <a:lnTo>
                    <a:pt x="427" y="0"/>
                  </a:lnTo>
                  <a:lnTo>
                    <a:pt x="431" y="0"/>
                  </a:lnTo>
                  <a:lnTo>
                    <a:pt x="435" y="0"/>
                  </a:lnTo>
                  <a:lnTo>
                    <a:pt x="438" y="4"/>
                  </a:lnTo>
                  <a:lnTo>
                    <a:pt x="442" y="0"/>
                  </a:lnTo>
                  <a:lnTo>
                    <a:pt x="446" y="0"/>
                  </a:lnTo>
                  <a:lnTo>
                    <a:pt x="450" y="0"/>
                  </a:lnTo>
                </a:path>
              </a:pathLst>
            </a:custGeom>
            <a:noFill/>
            <a:ln w="0">
              <a:solidFill>
                <a:srgbClr val="BFBF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6564" name="Freeform 372"/>
            <p:cNvSpPr>
              <a:spLocks/>
            </p:cNvSpPr>
            <p:nvPr/>
          </p:nvSpPr>
          <p:spPr bwMode="auto">
            <a:xfrm>
              <a:off x="6437091" y="3316292"/>
              <a:ext cx="665285" cy="27843"/>
            </a:xfrm>
            <a:custGeom>
              <a:avLst/>
              <a:gdLst/>
              <a:ahLst/>
              <a:cxnLst>
                <a:cxn ang="0">
                  <a:pos x="8" y="0"/>
                </a:cxn>
                <a:cxn ang="0">
                  <a:pos x="20" y="0"/>
                </a:cxn>
                <a:cxn ang="0">
                  <a:pos x="32" y="0"/>
                </a:cxn>
                <a:cxn ang="0">
                  <a:pos x="39" y="19"/>
                </a:cxn>
                <a:cxn ang="0">
                  <a:pos x="47" y="4"/>
                </a:cxn>
                <a:cxn ang="0">
                  <a:pos x="59" y="0"/>
                </a:cxn>
                <a:cxn ang="0">
                  <a:pos x="67" y="0"/>
                </a:cxn>
                <a:cxn ang="0">
                  <a:pos x="78" y="0"/>
                </a:cxn>
                <a:cxn ang="0">
                  <a:pos x="90" y="0"/>
                </a:cxn>
                <a:cxn ang="0">
                  <a:pos x="102" y="0"/>
                </a:cxn>
                <a:cxn ang="0">
                  <a:pos x="110" y="19"/>
                </a:cxn>
                <a:cxn ang="0">
                  <a:pos x="122" y="4"/>
                </a:cxn>
                <a:cxn ang="0">
                  <a:pos x="129" y="0"/>
                </a:cxn>
                <a:cxn ang="0">
                  <a:pos x="141" y="0"/>
                </a:cxn>
                <a:cxn ang="0">
                  <a:pos x="153" y="0"/>
                </a:cxn>
                <a:cxn ang="0">
                  <a:pos x="165" y="0"/>
                </a:cxn>
                <a:cxn ang="0">
                  <a:pos x="176" y="0"/>
                </a:cxn>
                <a:cxn ang="0">
                  <a:pos x="188" y="12"/>
                </a:cxn>
                <a:cxn ang="0">
                  <a:pos x="196" y="0"/>
                </a:cxn>
                <a:cxn ang="0">
                  <a:pos x="208" y="4"/>
                </a:cxn>
                <a:cxn ang="0">
                  <a:pos x="219" y="0"/>
                </a:cxn>
                <a:cxn ang="0">
                  <a:pos x="231" y="0"/>
                </a:cxn>
                <a:cxn ang="0">
                  <a:pos x="243" y="0"/>
                </a:cxn>
                <a:cxn ang="0">
                  <a:pos x="255" y="0"/>
                </a:cxn>
                <a:cxn ang="0">
                  <a:pos x="258" y="12"/>
                </a:cxn>
                <a:cxn ang="0">
                  <a:pos x="270" y="0"/>
                </a:cxn>
                <a:cxn ang="0">
                  <a:pos x="282" y="0"/>
                </a:cxn>
                <a:cxn ang="0">
                  <a:pos x="294" y="0"/>
                </a:cxn>
                <a:cxn ang="0">
                  <a:pos x="305" y="0"/>
                </a:cxn>
                <a:cxn ang="0">
                  <a:pos x="317" y="0"/>
                </a:cxn>
                <a:cxn ang="0">
                  <a:pos x="329" y="19"/>
                </a:cxn>
                <a:cxn ang="0">
                  <a:pos x="337" y="4"/>
                </a:cxn>
                <a:cxn ang="0">
                  <a:pos x="348" y="0"/>
                </a:cxn>
                <a:cxn ang="0">
                  <a:pos x="360" y="0"/>
                </a:cxn>
                <a:cxn ang="0">
                  <a:pos x="372" y="0"/>
                </a:cxn>
                <a:cxn ang="0">
                  <a:pos x="384" y="0"/>
                </a:cxn>
                <a:cxn ang="0">
                  <a:pos x="395" y="0"/>
                </a:cxn>
                <a:cxn ang="0">
                  <a:pos x="403" y="19"/>
                </a:cxn>
                <a:cxn ang="0">
                  <a:pos x="411" y="0"/>
                </a:cxn>
                <a:cxn ang="0">
                  <a:pos x="423" y="4"/>
                </a:cxn>
                <a:cxn ang="0">
                  <a:pos x="435" y="0"/>
                </a:cxn>
                <a:cxn ang="0">
                  <a:pos x="446" y="0"/>
                </a:cxn>
              </a:cxnLst>
              <a:rect l="0" t="0" r="r" b="b"/>
              <a:pathLst>
                <a:path w="454" h="19">
                  <a:moveTo>
                    <a:pt x="0" y="0"/>
                  </a:moveTo>
                  <a:lnTo>
                    <a:pt x="4" y="0"/>
                  </a:lnTo>
                  <a:lnTo>
                    <a:pt x="8" y="0"/>
                  </a:lnTo>
                  <a:lnTo>
                    <a:pt x="12" y="0"/>
                  </a:lnTo>
                  <a:lnTo>
                    <a:pt x="16" y="0"/>
                  </a:lnTo>
                  <a:lnTo>
                    <a:pt x="20" y="0"/>
                  </a:lnTo>
                  <a:lnTo>
                    <a:pt x="24" y="0"/>
                  </a:lnTo>
                  <a:lnTo>
                    <a:pt x="28" y="0"/>
                  </a:lnTo>
                  <a:lnTo>
                    <a:pt x="32" y="0"/>
                  </a:lnTo>
                  <a:lnTo>
                    <a:pt x="35" y="0"/>
                  </a:lnTo>
                  <a:lnTo>
                    <a:pt x="35" y="19"/>
                  </a:lnTo>
                  <a:lnTo>
                    <a:pt x="39" y="19"/>
                  </a:lnTo>
                  <a:lnTo>
                    <a:pt x="43" y="12"/>
                  </a:lnTo>
                  <a:lnTo>
                    <a:pt x="43" y="4"/>
                  </a:lnTo>
                  <a:lnTo>
                    <a:pt x="47" y="4"/>
                  </a:lnTo>
                  <a:lnTo>
                    <a:pt x="51" y="0"/>
                  </a:lnTo>
                  <a:lnTo>
                    <a:pt x="55" y="0"/>
                  </a:lnTo>
                  <a:lnTo>
                    <a:pt x="59" y="0"/>
                  </a:lnTo>
                  <a:lnTo>
                    <a:pt x="67" y="0"/>
                  </a:lnTo>
                  <a:lnTo>
                    <a:pt x="63" y="0"/>
                  </a:lnTo>
                  <a:lnTo>
                    <a:pt x="67" y="0"/>
                  </a:lnTo>
                  <a:lnTo>
                    <a:pt x="71" y="0"/>
                  </a:lnTo>
                  <a:lnTo>
                    <a:pt x="75" y="0"/>
                  </a:lnTo>
                  <a:lnTo>
                    <a:pt x="78" y="0"/>
                  </a:lnTo>
                  <a:lnTo>
                    <a:pt x="82" y="0"/>
                  </a:lnTo>
                  <a:lnTo>
                    <a:pt x="86" y="0"/>
                  </a:lnTo>
                  <a:lnTo>
                    <a:pt x="90" y="0"/>
                  </a:lnTo>
                  <a:lnTo>
                    <a:pt x="94" y="0"/>
                  </a:lnTo>
                  <a:lnTo>
                    <a:pt x="98" y="0"/>
                  </a:lnTo>
                  <a:lnTo>
                    <a:pt x="102" y="0"/>
                  </a:lnTo>
                  <a:lnTo>
                    <a:pt x="106" y="0"/>
                  </a:lnTo>
                  <a:lnTo>
                    <a:pt x="110" y="0"/>
                  </a:lnTo>
                  <a:lnTo>
                    <a:pt x="110" y="19"/>
                  </a:lnTo>
                  <a:lnTo>
                    <a:pt x="114" y="19"/>
                  </a:lnTo>
                  <a:lnTo>
                    <a:pt x="114" y="12"/>
                  </a:lnTo>
                  <a:lnTo>
                    <a:pt x="122" y="4"/>
                  </a:lnTo>
                  <a:lnTo>
                    <a:pt x="122" y="0"/>
                  </a:lnTo>
                  <a:lnTo>
                    <a:pt x="125" y="0"/>
                  </a:lnTo>
                  <a:lnTo>
                    <a:pt x="129" y="0"/>
                  </a:lnTo>
                  <a:lnTo>
                    <a:pt x="133" y="4"/>
                  </a:lnTo>
                  <a:lnTo>
                    <a:pt x="137" y="0"/>
                  </a:lnTo>
                  <a:lnTo>
                    <a:pt x="141" y="0"/>
                  </a:lnTo>
                  <a:lnTo>
                    <a:pt x="145" y="0"/>
                  </a:lnTo>
                  <a:lnTo>
                    <a:pt x="149" y="0"/>
                  </a:lnTo>
                  <a:lnTo>
                    <a:pt x="153" y="0"/>
                  </a:lnTo>
                  <a:lnTo>
                    <a:pt x="157" y="0"/>
                  </a:lnTo>
                  <a:lnTo>
                    <a:pt x="161" y="0"/>
                  </a:lnTo>
                  <a:lnTo>
                    <a:pt x="165" y="0"/>
                  </a:lnTo>
                  <a:lnTo>
                    <a:pt x="168" y="0"/>
                  </a:lnTo>
                  <a:lnTo>
                    <a:pt x="172" y="0"/>
                  </a:lnTo>
                  <a:lnTo>
                    <a:pt x="176" y="0"/>
                  </a:lnTo>
                  <a:lnTo>
                    <a:pt x="180" y="0"/>
                  </a:lnTo>
                  <a:lnTo>
                    <a:pt x="184" y="19"/>
                  </a:lnTo>
                  <a:lnTo>
                    <a:pt x="188" y="12"/>
                  </a:lnTo>
                  <a:lnTo>
                    <a:pt x="188" y="8"/>
                  </a:lnTo>
                  <a:lnTo>
                    <a:pt x="192" y="4"/>
                  </a:lnTo>
                  <a:lnTo>
                    <a:pt x="196" y="0"/>
                  </a:lnTo>
                  <a:lnTo>
                    <a:pt x="200" y="0"/>
                  </a:lnTo>
                  <a:lnTo>
                    <a:pt x="204" y="0"/>
                  </a:lnTo>
                  <a:lnTo>
                    <a:pt x="208" y="4"/>
                  </a:lnTo>
                  <a:lnTo>
                    <a:pt x="211" y="0"/>
                  </a:lnTo>
                  <a:lnTo>
                    <a:pt x="215" y="0"/>
                  </a:lnTo>
                  <a:lnTo>
                    <a:pt x="219" y="0"/>
                  </a:lnTo>
                  <a:lnTo>
                    <a:pt x="223" y="0"/>
                  </a:lnTo>
                  <a:lnTo>
                    <a:pt x="227" y="0"/>
                  </a:lnTo>
                  <a:lnTo>
                    <a:pt x="231" y="0"/>
                  </a:lnTo>
                  <a:lnTo>
                    <a:pt x="235" y="0"/>
                  </a:lnTo>
                  <a:lnTo>
                    <a:pt x="239" y="0"/>
                  </a:lnTo>
                  <a:lnTo>
                    <a:pt x="243" y="0"/>
                  </a:lnTo>
                  <a:lnTo>
                    <a:pt x="247" y="0"/>
                  </a:lnTo>
                  <a:lnTo>
                    <a:pt x="251" y="0"/>
                  </a:lnTo>
                  <a:lnTo>
                    <a:pt x="255" y="0"/>
                  </a:lnTo>
                  <a:lnTo>
                    <a:pt x="255" y="19"/>
                  </a:lnTo>
                  <a:lnTo>
                    <a:pt x="258" y="19"/>
                  </a:lnTo>
                  <a:lnTo>
                    <a:pt x="258" y="12"/>
                  </a:lnTo>
                  <a:lnTo>
                    <a:pt x="266" y="4"/>
                  </a:lnTo>
                  <a:lnTo>
                    <a:pt x="266" y="0"/>
                  </a:lnTo>
                  <a:lnTo>
                    <a:pt x="270" y="0"/>
                  </a:lnTo>
                  <a:lnTo>
                    <a:pt x="274" y="0"/>
                  </a:lnTo>
                  <a:lnTo>
                    <a:pt x="278" y="4"/>
                  </a:lnTo>
                  <a:lnTo>
                    <a:pt x="282" y="0"/>
                  </a:lnTo>
                  <a:lnTo>
                    <a:pt x="286" y="0"/>
                  </a:lnTo>
                  <a:lnTo>
                    <a:pt x="290" y="0"/>
                  </a:lnTo>
                  <a:lnTo>
                    <a:pt x="294" y="0"/>
                  </a:lnTo>
                  <a:lnTo>
                    <a:pt x="298" y="0"/>
                  </a:lnTo>
                  <a:lnTo>
                    <a:pt x="301" y="0"/>
                  </a:lnTo>
                  <a:lnTo>
                    <a:pt x="305" y="0"/>
                  </a:lnTo>
                  <a:lnTo>
                    <a:pt x="309" y="0"/>
                  </a:lnTo>
                  <a:lnTo>
                    <a:pt x="313" y="0"/>
                  </a:lnTo>
                  <a:lnTo>
                    <a:pt x="317" y="0"/>
                  </a:lnTo>
                  <a:lnTo>
                    <a:pt x="321" y="0"/>
                  </a:lnTo>
                  <a:lnTo>
                    <a:pt x="325" y="0"/>
                  </a:lnTo>
                  <a:lnTo>
                    <a:pt x="329" y="19"/>
                  </a:lnTo>
                  <a:lnTo>
                    <a:pt x="333" y="12"/>
                  </a:lnTo>
                  <a:lnTo>
                    <a:pt x="333" y="8"/>
                  </a:lnTo>
                  <a:lnTo>
                    <a:pt x="337" y="4"/>
                  </a:lnTo>
                  <a:lnTo>
                    <a:pt x="341" y="0"/>
                  </a:lnTo>
                  <a:lnTo>
                    <a:pt x="345" y="0"/>
                  </a:lnTo>
                  <a:lnTo>
                    <a:pt x="348" y="0"/>
                  </a:lnTo>
                  <a:lnTo>
                    <a:pt x="352" y="4"/>
                  </a:lnTo>
                  <a:lnTo>
                    <a:pt x="356" y="0"/>
                  </a:lnTo>
                  <a:lnTo>
                    <a:pt x="360" y="0"/>
                  </a:lnTo>
                  <a:lnTo>
                    <a:pt x="364" y="0"/>
                  </a:lnTo>
                  <a:lnTo>
                    <a:pt x="368" y="0"/>
                  </a:lnTo>
                  <a:lnTo>
                    <a:pt x="372" y="0"/>
                  </a:lnTo>
                  <a:lnTo>
                    <a:pt x="376" y="0"/>
                  </a:lnTo>
                  <a:lnTo>
                    <a:pt x="380" y="0"/>
                  </a:lnTo>
                  <a:lnTo>
                    <a:pt x="384" y="0"/>
                  </a:lnTo>
                  <a:lnTo>
                    <a:pt x="388" y="0"/>
                  </a:lnTo>
                  <a:lnTo>
                    <a:pt x="391" y="0"/>
                  </a:lnTo>
                  <a:lnTo>
                    <a:pt x="395" y="0"/>
                  </a:lnTo>
                  <a:lnTo>
                    <a:pt x="399" y="0"/>
                  </a:lnTo>
                  <a:lnTo>
                    <a:pt x="399" y="19"/>
                  </a:lnTo>
                  <a:lnTo>
                    <a:pt x="403" y="19"/>
                  </a:lnTo>
                  <a:lnTo>
                    <a:pt x="403" y="12"/>
                  </a:lnTo>
                  <a:lnTo>
                    <a:pt x="411" y="4"/>
                  </a:lnTo>
                  <a:lnTo>
                    <a:pt x="411" y="0"/>
                  </a:lnTo>
                  <a:lnTo>
                    <a:pt x="415" y="0"/>
                  </a:lnTo>
                  <a:lnTo>
                    <a:pt x="419" y="0"/>
                  </a:lnTo>
                  <a:lnTo>
                    <a:pt x="423" y="4"/>
                  </a:lnTo>
                  <a:lnTo>
                    <a:pt x="427" y="0"/>
                  </a:lnTo>
                  <a:lnTo>
                    <a:pt x="431" y="0"/>
                  </a:lnTo>
                  <a:lnTo>
                    <a:pt x="435" y="0"/>
                  </a:lnTo>
                  <a:lnTo>
                    <a:pt x="438" y="0"/>
                  </a:lnTo>
                  <a:lnTo>
                    <a:pt x="442" y="0"/>
                  </a:lnTo>
                  <a:lnTo>
                    <a:pt x="446" y="0"/>
                  </a:lnTo>
                  <a:lnTo>
                    <a:pt x="450" y="0"/>
                  </a:lnTo>
                  <a:lnTo>
                    <a:pt x="454" y="0"/>
                  </a:lnTo>
                </a:path>
              </a:pathLst>
            </a:custGeom>
            <a:noFill/>
            <a:ln w="0">
              <a:solidFill>
                <a:srgbClr val="BFBF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6565" name="Freeform 373"/>
            <p:cNvSpPr>
              <a:spLocks/>
            </p:cNvSpPr>
            <p:nvPr/>
          </p:nvSpPr>
          <p:spPr bwMode="auto">
            <a:xfrm>
              <a:off x="7102375" y="3316292"/>
              <a:ext cx="659423" cy="27843"/>
            </a:xfrm>
            <a:custGeom>
              <a:avLst/>
              <a:gdLst/>
              <a:ahLst/>
              <a:cxnLst>
                <a:cxn ang="0">
                  <a:pos x="8" y="0"/>
                </a:cxn>
                <a:cxn ang="0">
                  <a:pos x="20" y="19"/>
                </a:cxn>
                <a:cxn ang="0">
                  <a:pos x="24" y="8"/>
                </a:cxn>
                <a:cxn ang="0">
                  <a:pos x="35" y="0"/>
                </a:cxn>
                <a:cxn ang="0">
                  <a:pos x="47" y="0"/>
                </a:cxn>
                <a:cxn ang="0">
                  <a:pos x="59" y="0"/>
                </a:cxn>
                <a:cxn ang="0">
                  <a:pos x="70" y="0"/>
                </a:cxn>
                <a:cxn ang="0">
                  <a:pos x="82" y="0"/>
                </a:cxn>
                <a:cxn ang="0">
                  <a:pos x="90" y="19"/>
                </a:cxn>
                <a:cxn ang="0">
                  <a:pos x="98" y="4"/>
                </a:cxn>
                <a:cxn ang="0">
                  <a:pos x="110" y="0"/>
                </a:cxn>
                <a:cxn ang="0">
                  <a:pos x="117" y="0"/>
                </a:cxn>
                <a:cxn ang="0">
                  <a:pos x="129" y="0"/>
                </a:cxn>
                <a:cxn ang="0">
                  <a:pos x="141" y="0"/>
                </a:cxn>
                <a:cxn ang="0">
                  <a:pos x="153" y="0"/>
                </a:cxn>
                <a:cxn ang="0">
                  <a:pos x="164" y="0"/>
                </a:cxn>
                <a:cxn ang="0">
                  <a:pos x="168" y="12"/>
                </a:cxn>
                <a:cxn ang="0">
                  <a:pos x="180" y="0"/>
                </a:cxn>
                <a:cxn ang="0">
                  <a:pos x="192" y="0"/>
                </a:cxn>
                <a:cxn ang="0">
                  <a:pos x="204" y="0"/>
                </a:cxn>
                <a:cxn ang="0">
                  <a:pos x="215" y="0"/>
                </a:cxn>
                <a:cxn ang="0">
                  <a:pos x="227" y="0"/>
                </a:cxn>
                <a:cxn ang="0">
                  <a:pos x="239" y="19"/>
                </a:cxn>
                <a:cxn ang="0">
                  <a:pos x="247" y="4"/>
                </a:cxn>
                <a:cxn ang="0">
                  <a:pos x="258" y="0"/>
                </a:cxn>
                <a:cxn ang="0">
                  <a:pos x="270" y="0"/>
                </a:cxn>
                <a:cxn ang="0">
                  <a:pos x="282" y="0"/>
                </a:cxn>
                <a:cxn ang="0">
                  <a:pos x="294" y="0"/>
                </a:cxn>
                <a:cxn ang="0">
                  <a:pos x="305" y="0"/>
                </a:cxn>
                <a:cxn ang="0">
                  <a:pos x="313" y="19"/>
                </a:cxn>
                <a:cxn ang="0">
                  <a:pos x="321" y="0"/>
                </a:cxn>
                <a:cxn ang="0">
                  <a:pos x="333" y="4"/>
                </a:cxn>
                <a:cxn ang="0">
                  <a:pos x="344" y="0"/>
                </a:cxn>
                <a:cxn ang="0">
                  <a:pos x="356" y="0"/>
                </a:cxn>
                <a:cxn ang="0">
                  <a:pos x="368" y="0"/>
                </a:cxn>
                <a:cxn ang="0">
                  <a:pos x="380" y="0"/>
                </a:cxn>
                <a:cxn ang="0">
                  <a:pos x="387" y="12"/>
                </a:cxn>
                <a:cxn ang="0">
                  <a:pos x="395" y="0"/>
                </a:cxn>
                <a:cxn ang="0">
                  <a:pos x="407" y="4"/>
                </a:cxn>
                <a:cxn ang="0">
                  <a:pos x="419" y="0"/>
                </a:cxn>
                <a:cxn ang="0">
                  <a:pos x="430" y="0"/>
                </a:cxn>
                <a:cxn ang="0">
                  <a:pos x="442" y="0"/>
                </a:cxn>
              </a:cxnLst>
              <a:rect l="0" t="0" r="r" b="b"/>
              <a:pathLst>
                <a:path w="450" h="19">
                  <a:moveTo>
                    <a:pt x="0" y="0"/>
                  </a:moveTo>
                  <a:lnTo>
                    <a:pt x="4" y="0"/>
                  </a:lnTo>
                  <a:lnTo>
                    <a:pt x="8" y="0"/>
                  </a:lnTo>
                  <a:lnTo>
                    <a:pt x="12" y="0"/>
                  </a:lnTo>
                  <a:lnTo>
                    <a:pt x="16" y="0"/>
                  </a:lnTo>
                  <a:lnTo>
                    <a:pt x="20" y="19"/>
                  </a:lnTo>
                  <a:lnTo>
                    <a:pt x="24" y="8"/>
                  </a:lnTo>
                  <a:lnTo>
                    <a:pt x="24" y="12"/>
                  </a:lnTo>
                  <a:lnTo>
                    <a:pt x="24" y="8"/>
                  </a:lnTo>
                  <a:lnTo>
                    <a:pt x="27" y="4"/>
                  </a:lnTo>
                  <a:lnTo>
                    <a:pt x="31" y="0"/>
                  </a:lnTo>
                  <a:lnTo>
                    <a:pt x="35" y="0"/>
                  </a:lnTo>
                  <a:lnTo>
                    <a:pt x="39" y="0"/>
                  </a:lnTo>
                  <a:lnTo>
                    <a:pt x="43" y="4"/>
                  </a:lnTo>
                  <a:lnTo>
                    <a:pt x="47" y="0"/>
                  </a:lnTo>
                  <a:lnTo>
                    <a:pt x="51" y="0"/>
                  </a:lnTo>
                  <a:lnTo>
                    <a:pt x="55" y="0"/>
                  </a:lnTo>
                  <a:lnTo>
                    <a:pt x="59" y="0"/>
                  </a:lnTo>
                  <a:lnTo>
                    <a:pt x="63" y="0"/>
                  </a:lnTo>
                  <a:lnTo>
                    <a:pt x="67" y="0"/>
                  </a:lnTo>
                  <a:lnTo>
                    <a:pt x="70" y="0"/>
                  </a:lnTo>
                  <a:lnTo>
                    <a:pt x="74" y="0"/>
                  </a:lnTo>
                  <a:lnTo>
                    <a:pt x="78" y="0"/>
                  </a:lnTo>
                  <a:lnTo>
                    <a:pt x="82" y="0"/>
                  </a:lnTo>
                  <a:lnTo>
                    <a:pt x="86" y="0"/>
                  </a:lnTo>
                  <a:lnTo>
                    <a:pt x="90" y="0"/>
                  </a:lnTo>
                  <a:lnTo>
                    <a:pt x="90" y="19"/>
                  </a:lnTo>
                  <a:lnTo>
                    <a:pt x="94" y="19"/>
                  </a:lnTo>
                  <a:lnTo>
                    <a:pt x="98" y="12"/>
                  </a:lnTo>
                  <a:lnTo>
                    <a:pt x="98" y="4"/>
                  </a:lnTo>
                  <a:lnTo>
                    <a:pt x="102" y="4"/>
                  </a:lnTo>
                  <a:lnTo>
                    <a:pt x="106" y="0"/>
                  </a:lnTo>
                  <a:lnTo>
                    <a:pt x="110" y="0"/>
                  </a:lnTo>
                  <a:lnTo>
                    <a:pt x="114" y="0"/>
                  </a:lnTo>
                  <a:lnTo>
                    <a:pt x="121" y="0"/>
                  </a:lnTo>
                  <a:lnTo>
                    <a:pt x="117" y="0"/>
                  </a:lnTo>
                  <a:lnTo>
                    <a:pt x="121" y="0"/>
                  </a:lnTo>
                  <a:lnTo>
                    <a:pt x="125" y="0"/>
                  </a:lnTo>
                  <a:lnTo>
                    <a:pt x="129" y="0"/>
                  </a:lnTo>
                  <a:lnTo>
                    <a:pt x="133" y="0"/>
                  </a:lnTo>
                  <a:lnTo>
                    <a:pt x="137" y="0"/>
                  </a:lnTo>
                  <a:lnTo>
                    <a:pt x="141" y="0"/>
                  </a:lnTo>
                  <a:lnTo>
                    <a:pt x="145" y="0"/>
                  </a:lnTo>
                  <a:lnTo>
                    <a:pt x="149" y="0"/>
                  </a:lnTo>
                  <a:lnTo>
                    <a:pt x="153" y="0"/>
                  </a:lnTo>
                  <a:lnTo>
                    <a:pt x="157" y="0"/>
                  </a:lnTo>
                  <a:lnTo>
                    <a:pt x="160" y="0"/>
                  </a:lnTo>
                  <a:lnTo>
                    <a:pt x="164" y="0"/>
                  </a:lnTo>
                  <a:lnTo>
                    <a:pt x="164" y="19"/>
                  </a:lnTo>
                  <a:lnTo>
                    <a:pt x="168" y="19"/>
                  </a:lnTo>
                  <a:lnTo>
                    <a:pt x="168" y="12"/>
                  </a:lnTo>
                  <a:lnTo>
                    <a:pt x="176" y="4"/>
                  </a:lnTo>
                  <a:lnTo>
                    <a:pt x="176" y="0"/>
                  </a:lnTo>
                  <a:lnTo>
                    <a:pt x="180" y="0"/>
                  </a:lnTo>
                  <a:lnTo>
                    <a:pt x="184" y="0"/>
                  </a:lnTo>
                  <a:lnTo>
                    <a:pt x="188" y="4"/>
                  </a:lnTo>
                  <a:lnTo>
                    <a:pt x="192" y="0"/>
                  </a:lnTo>
                  <a:lnTo>
                    <a:pt x="196" y="0"/>
                  </a:lnTo>
                  <a:lnTo>
                    <a:pt x="200" y="0"/>
                  </a:lnTo>
                  <a:lnTo>
                    <a:pt x="204" y="0"/>
                  </a:lnTo>
                  <a:lnTo>
                    <a:pt x="207" y="0"/>
                  </a:lnTo>
                  <a:lnTo>
                    <a:pt x="211" y="0"/>
                  </a:lnTo>
                  <a:lnTo>
                    <a:pt x="215" y="0"/>
                  </a:lnTo>
                  <a:lnTo>
                    <a:pt x="219" y="0"/>
                  </a:lnTo>
                  <a:lnTo>
                    <a:pt x="223" y="0"/>
                  </a:lnTo>
                  <a:lnTo>
                    <a:pt x="227" y="0"/>
                  </a:lnTo>
                  <a:lnTo>
                    <a:pt x="231" y="0"/>
                  </a:lnTo>
                  <a:lnTo>
                    <a:pt x="235" y="0"/>
                  </a:lnTo>
                  <a:lnTo>
                    <a:pt x="239" y="19"/>
                  </a:lnTo>
                  <a:lnTo>
                    <a:pt x="243" y="12"/>
                  </a:lnTo>
                  <a:lnTo>
                    <a:pt x="243" y="8"/>
                  </a:lnTo>
                  <a:lnTo>
                    <a:pt x="247" y="4"/>
                  </a:lnTo>
                  <a:lnTo>
                    <a:pt x="250" y="0"/>
                  </a:lnTo>
                  <a:lnTo>
                    <a:pt x="254" y="0"/>
                  </a:lnTo>
                  <a:lnTo>
                    <a:pt x="258" y="0"/>
                  </a:lnTo>
                  <a:lnTo>
                    <a:pt x="262" y="4"/>
                  </a:lnTo>
                  <a:lnTo>
                    <a:pt x="266" y="0"/>
                  </a:lnTo>
                  <a:lnTo>
                    <a:pt x="270" y="0"/>
                  </a:lnTo>
                  <a:lnTo>
                    <a:pt x="274" y="0"/>
                  </a:lnTo>
                  <a:lnTo>
                    <a:pt x="278" y="0"/>
                  </a:lnTo>
                  <a:lnTo>
                    <a:pt x="282" y="0"/>
                  </a:lnTo>
                  <a:lnTo>
                    <a:pt x="286" y="0"/>
                  </a:lnTo>
                  <a:lnTo>
                    <a:pt x="290" y="0"/>
                  </a:lnTo>
                  <a:lnTo>
                    <a:pt x="294" y="0"/>
                  </a:lnTo>
                  <a:lnTo>
                    <a:pt x="297" y="0"/>
                  </a:lnTo>
                  <a:lnTo>
                    <a:pt x="301" y="0"/>
                  </a:lnTo>
                  <a:lnTo>
                    <a:pt x="305" y="0"/>
                  </a:lnTo>
                  <a:lnTo>
                    <a:pt x="309" y="0"/>
                  </a:lnTo>
                  <a:lnTo>
                    <a:pt x="309" y="19"/>
                  </a:lnTo>
                  <a:lnTo>
                    <a:pt x="313" y="19"/>
                  </a:lnTo>
                  <a:lnTo>
                    <a:pt x="313" y="12"/>
                  </a:lnTo>
                  <a:lnTo>
                    <a:pt x="321" y="4"/>
                  </a:lnTo>
                  <a:lnTo>
                    <a:pt x="321" y="0"/>
                  </a:lnTo>
                  <a:lnTo>
                    <a:pt x="325" y="0"/>
                  </a:lnTo>
                  <a:lnTo>
                    <a:pt x="329" y="0"/>
                  </a:lnTo>
                  <a:lnTo>
                    <a:pt x="333" y="4"/>
                  </a:lnTo>
                  <a:lnTo>
                    <a:pt x="337" y="0"/>
                  </a:lnTo>
                  <a:lnTo>
                    <a:pt x="340" y="0"/>
                  </a:lnTo>
                  <a:lnTo>
                    <a:pt x="344" y="0"/>
                  </a:lnTo>
                  <a:lnTo>
                    <a:pt x="348" y="0"/>
                  </a:lnTo>
                  <a:lnTo>
                    <a:pt x="352" y="0"/>
                  </a:lnTo>
                  <a:lnTo>
                    <a:pt x="356" y="0"/>
                  </a:lnTo>
                  <a:lnTo>
                    <a:pt x="360" y="0"/>
                  </a:lnTo>
                  <a:lnTo>
                    <a:pt x="364" y="0"/>
                  </a:lnTo>
                  <a:lnTo>
                    <a:pt x="368" y="0"/>
                  </a:lnTo>
                  <a:lnTo>
                    <a:pt x="372" y="0"/>
                  </a:lnTo>
                  <a:lnTo>
                    <a:pt x="376" y="0"/>
                  </a:lnTo>
                  <a:lnTo>
                    <a:pt x="380" y="0"/>
                  </a:lnTo>
                  <a:lnTo>
                    <a:pt x="383" y="19"/>
                  </a:lnTo>
                  <a:lnTo>
                    <a:pt x="387" y="8"/>
                  </a:lnTo>
                  <a:lnTo>
                    <a:pt x="387" y="12"/>
                  </a:lnTo>
                  <a:lnTo>
                    <a:pt x="387" y="8"/>
                  </a:lnTo>
                  <a:lnTo>
                    <a:pt x="391" y="4"/>
                  </a:lnTo>
                  <a:lnTo>
                    <a:pt x="395" y="0"/>
                  </a:lnTo>
                  <a:lnTo>
                    <a:pt x="399" y="0"/>
                  </a:lnTo>
                  <a:lnTo>
                    <a:pt x="403" y="0"/>
                  </a:lnTo>
                  <a:lnTo>
                    <a:pt x="407" y="4"/>
                  </a:lnTo>
                  <a:lnTo>
                    <a:pt x="411" y="0"/>
                  </a:lnTo>
                  <a:lnTo>
                    <a:pt x="415" y="0"/>
                  </a:lnTo>
                  <a:lnTo>
                    <a:pt x="419" y="0"/>
                  </a:lnTo>
                  <a:lnTo>
                    <a:pt x="423" y="0"/>
                  </a:lnTo>
                  <a:lnTo>
                    <a:pt x="427" y="0"/>
                  </a:lnTo>
                  <a:lnTo>
                    <a:pt x="430" y="0"/>
                  </a:lnTo>
                  <a:lnTo>
                    <a:pt x="434" y="0"/>
                  </a:lnTo>
                  <a:lnTo>
                    <a:pt x="438" y="0"/>
                  </a:lnTo>
                  <a:lnTo>
                    <a:pt x="442" y="0"/>
                  </a:lnTo>
                  <a:lnTo>
                    <a:pt x="446" y="0"/>
                  </a:lnTo>
                  <a:lnTo>
                    <a:pt x="450" y="0"/>
                  </a:lnTo>
                </a:path>
              </a:pathLst>
            </a:custGeom>
            <a:noFill/>
            <a:ln w="0">
              <a:solidFill>
                <a:srgbClr val="BFBF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6566" name="Freeform 374"/>
            <p:cNvSpPr>
              <a:spLocks/>
            </p:cNvSpPr>
            <p:nvPr/>
          </p:nvSpPr>
          <p:spPr bwMode="auto">
            <a:xfrm>
              <a:off x="7761794" y="3316292"/>
              <a:ext cx="114300" cy="27843"/>
            </a:xfrm>
            <a:custGeom>
              <a:avLst/>
              <a:gdLst/>
              <a:ahLst/>
              <a:cxnLst>
                <a:cxn ang="0">
                  <a:pos x="0" y="0"/>
                </a:cxn>
                <a:cxn ang="0">
                  <a:pos x="4" y="0"/>
                </a:cxn>
                <a:cxn ang="0">
                  <a:pos x="4" y="19"/>
                </a:cxn>
                <a:cxn ang="0">
                  <a:pos x="8" y="19"/>
                </a:cxn>
                <a:cxn ang="0">
                  <a:pos x="8" y="12"/>
                </a:cxn>
                <a:cxn ang="0">
                  <a:pos x="12" y="8"/>
                </a:cxn>
                <a:cxn ang="0">
                  <a:pos x="20" y="0"/>
                </a:cxn>
                <a:cxn ang="0">
                  <a:pos x="16" y="0"/>
                </a:cxn>
                <a:cxn ang="0">
                  <a:pos x="20" y="0"/>
                </a:cxn>
                <a:cxn ang="0">
                  <a:pos x="23" y="0"/>
                </a:cxn>
                <a:cxn ang="0">
                  <a:pos x="27" y="0"/>
                </a:cxn>
                <a:cxn ang="0">
                  <a:pos x="35" y="0"/>
                </a:cxn>
                <a:cxn ang="0">
                  <a:pos x="31" y="0"/>
                </a:cxn>
                <a:cxn ang="0">
                  <a:pos x="35" y="0"/>
                </a:cxn>
                <a:cxn ang="0">
                  <a:pos x="39" y="0"/>
                </a:cxn>
                <a:cxn ang="0">
                  <a:pos x="43" y="0"/>
                </a:cxn>
                <a:cxn ang="0">
                  <a:pos x="47" y="0"/>
                </a:cxn>
                <a:cxn ang="0">
                  <a:pos x="51" y="0"/>
                </a:cxn>
                <a:cxn ang="0">
                  <a:pos x="55" y="0"/>
                </a:cxn>
                <a:cxn ang="0">
                  <a:pos x="59" y="0"/>
                </a:cxn>
                <a:cxn ang="0">
                  <a:pos x="63" y="0"/>
                </a:cxn>
                <a:cxn ang="0">
                  <a:pos x="67" y="0"/>
                </a:cxn>
                <a:cxn ang="0">
                  <a:pos x="70" y="0"/>
                </a:cxn>
                <a:cxn ang="0">
                  <a:pos x="74" y="0"/>
                </a:cxn>
                <a:cxn ang="0">
                  <a:pos x="78" y="0"/>
                </a:cxn>
              </a:cxnLst>
              <a:rect l="0" t="0" r="r" b="b"/>
              <a:pathLst>
                <a:path w="78" h="19">
                  <a:moveTo>
                    <a:pt x="0" y="0"/>
                  </a:moveTo>
                  <a:lnTo>
                    <a:pt x="4" y="0"/>
                  </a:lnTo>
                  <a:lnTo>
                    <a:pt x="4" y="19"/>
                  </a:lnTo>
                  <a:lnTo>
                    <a:pt x="8" y="19"/>
                  </a:lnTo>
                  <a:lnTo>
                    <a:pt x="8" y="12"/>
                  </a:lnTo>
                  <a:lnTo>
                    <a:pt x="12" y="8"/>
                  </a:lnTo>
                  <a:lnTo>
                    <a:pt x="20" y="0"/>
                  </a:lnTo>
                  <a:lnTo>
                    <a:pt x="16" y="0"/>
                  </a:lnTo>
                  <a:lnTo>
                    <a:pt x="20" y="0"/>
                  </a:lnTo>
                  <a:lnTo>
                    <a:pt x="23" y="0"/>
                  </a:lnTo>
                  <a:lnTo>
                    <a:pt x="27" y="0"/>
                  </a:lnTo>
                  <a:lnTo>
                    <a:pt x="35" y="0"/>
                  </a:lnTo>
                  <a:lnTo>
                    <a:pt x="31" y="0"/>
                  </a:lnTo>
                  <a:lnTo>
                    <a:pt x="35" y="0"/>
                  </a:lnTo>
                  <a:lnTo>
                    <a:pt x="39" y="0"/>
                  </a:lnTo>
                  <a:lnTo>
                    <a:pt x="43" y="0"/>
                  </a:lnTo>
                  <a:lnTo>
                    <a:pt x="47" y="0"/>
                  </a:lnTo>
                  <a:lnTo>
                    <a:pt x="51" y="0"/>
                  </a:lnTo>
                  <a:lnTo>
                    <a:pt x="55" y="0"/>
                  </a:lnTo>
                  <a:lnTo>
                    <a:pt x="59" y="0"/>
                  </a:lnTo>
                  <a:lnTo>
                    <a:pt x="63" y="0"/>
                  </a:lnTo>
                  <a:lnTo>
                    <a:pt x="67" y="0"/>
                  </a:lnTo>
                  <a:lnTo>
                    <a:pt x="70" y="0"/>
                  </a:lnTo>
                  <a:lnTo>
                    <a:pt x="74" y="0"/>
                  </a:lnTo>
                  <a:lnTo>
                    <a:pt x="78" y="0"/>
                  </a:lnTo>
                </a:path>
              </a:pathLst>
            </a:custGeom>
            <a:noFill/>
            <a:ln w="0">
              <a:solidFill>
                <a:srgbClr val="BFBF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6567" name="Freeform 375"/>
            <p:cNvSpPr>
              <a:spLocks/>
            </p:cNvSpPr>
            <p:nvPr/>
          </p:nvSpPr>
          <p:spPr bwMode="auto">
            <a:xfrm>
              <a:off x="4470542" y="3316284"/>
              <a:ext cx="647700" cy="23446"/>
            </a:xfrm>
            <a:custGeom>
              <a:avLst/>
              <a:gdLst/>
              <a:ahLst/>
              <a:cxnLst>
                <a:cxn ang="0">
                  <a:pos x="0" y="12"/>
                </a:cxn>
                <a:cxn ang="0">
                  <a:pos x="12" y="0"/>
                </a:cxn>
                <a:cxn ang="0">
                  <a:pos x="24" y="8"/>
                </a:cxn>
                <a:cxn ang="0">
                  <a:pos x="32" y="0"/>
                </a:cxn>
                <a:cxn ang="0">
                  <a:pos x="43" y="0"/>
                </a:cxn>
                <a:cxn ang="0">
                  <a:pos x="55" y="0"/>
                </a:cxn>
                <a:cxn ang="0">
                  <a:pos x="67" y="0"/>
                </a:cxn>
                <a:cxn ang="0">
                  <a:pos x="75" y="8"/>
                </a:cxn>
                <a:cxn ang="0">
                  <a:pos x="86" y="0"/>
                </a:cxn>
                <a:cxn ang="0">
                  <a:pos x="98" y="0"/>
                </a:cxn>
                <a:cxn ang="0">
                  <a:pos x="110" y="0"/>
                </a:cxn>
                <a:cxn ang="0">
                  <a:pos x="122" y="0"/>
                </a:cxn>
                <a:cxn ang="0">
                  <a:pos x="133" y="0"/>
                </a:cxn>
                <a:cxn ang="0">
                  <a:pos x="145" y="12"/>
                </a:cxn>
                <a:cxn ang="0">
                  <a:pos x="149" y="8"/>
                </a:cxn>
                <a:cxn ang="0">
                  <a:pos x="157" y="0"/>
                </a:cxn>
                <a:cxn ang="0">
                  <a:pos x="172" y="4"/>
                </a:cxn>
                <a:cxn ang="0">
                  <a:pos x="180" y="0"/>
                </a:cxn>
                <a:cxn ang="0">
                  <a:pos x="192" y="0"/>
                </a:cxn>
                <a:cxn ang="0">
                  <a:pos x="204" y="0"/>
                </a:cxn>
                <a:cxn ang="0">
                  <a:pos x="215" y="0"/>
                </a:cxn>
                <a:cxn ang="0">
                  <a:pos x="223" y="4"/>
                </a:cxn>
                <a:cxn ang="0">
                  <a:pos x="235" y="0"/>
                </a:cxn>
                <a:cxn ang="0">
                  <a:pos x="247" y="0"/>
                </a:cxn>
                <a:cxn ang="0">
                  <a:pos x="258" y="0"/>
                </a:cxn>
                <a:cxn ang="0">
                  <a:pos x="270" y="0"/>
                </a:cxn>
                <a:cxn ang="0">
                  <a:pos x="282" y="0"/>
                </a:cxn>
                <a:cxn ang="0">
                  <a:pos x="294" y="12"/>
                </a:cxn>
                <a:cxn ang="0">
                  <a:pos x="302" y="0"/>
                </a:cxn>
                <a:cxn ang="0">
                  <a:pos x="313" y="4"/>
                </a:cxn>
                <a:cxn ang="0">
                  <a:pos x="325" y="0"/>
                </a:cxn>
                <a:cxn ang="0">
                  <a:pos x="337" y="0"/>
                </a:cxn>
                <a:cxn ang="0">
                  <a:pos x="348" y="0"/>
                </a:cxn>
                <a:cxn ang="0">
                  <a:pos x="360" y="0"/>
                </a:cxn>
                <a:cxn ang="0">
                  <a:pos x="368" y="12"/>
                </a:cxn>
                <a:cxn ang="0">
                  <a:pos x="376" y="0"/>
                </a:cxn>
                <a:cxn ang="0">
                  <a:pos x="391" y="0"/>
                </a:cxn>
                <a:cxn ang="0">
                  <a:pos x="395" y="0"/>
                </a:cxn>
                <a:cxn ang="0">
                  <a:pos x="407" y="0"/>
                </a:cxn>
                <a:cxn ang="0">
                  <a:pos x="419" y="0"/>
                </a:cxn>
                <a:cxn ang="0">
                  <a:pos x="431" y="0"/>
                </a:cxn>
                <a:cxn ang="0">
                  <a:pos x="438" y="12"/>
                </a:cxn>
              </a:cxnLst>
              <a:rect l="0" t="0" r="r" b="b"/>
              <a:pathLst>
                <a:path w="442" h="16">
                  <a:moveTo>
                    <a:pt x="0" y="12"/>
                  </a:moveTo>
                  <a:lnTo>
                    <a:pt x="0" y="16"/>
                  </a:lnTo>
                  <a:lnTo>
                    <a:pt x="0" y="12"/>
                  </a:lnTo>
                  <a:lnTo>
                    <a:pt x="8" y="4"/>
                  </a:lnTo>
                  <a:lnTo>
                    <a:pt x="8" y="0"/>
                  </a:lnTo>
                  <a:lnTo>
                    <a:pt x="12" y="0"/>
                  </a:lnTo>
                  <a:lnTo>
                    <a:pt x="16" y="0"/>
                  </a:lnTo>
                  <a:lnTo>
                    <a:pt x="20" y="0"/>
                  </a:lnTo>
                  <a:lnTo>
                    <a:pt x="24" y="8"/>
                  </a:lnTo>
                  <a:lnTo>
                    <a:pt x="24" y="4"/>
                  </a:lnTo>
                  <a:lnTo>
                    <a:pt x="28" y="0"/>
                  </a:lnTo>
                  <a:lnTo>
                    <a:pt x="32" y="0"/>
                  </a:lnTo>
                  <a:lnTo>
                    <a:pt x="35" y="0"/>
                  </a:lnTo>
                  <a:lnTo>
                    <a:pt x="39" y="0"/>
                  </a:lnTo>
                  <a:lnTo>
                    <a:pt x="43" y="0"/>
                  </a:lnTo>
                  <a:lnTo>
                    <a:pt x="47" y="0"/>
                  </a:lnTo>
                  <a:lnTo>
                    <a:pt x="51" y="0"/>
                  </a:lnTo>
                  <a:lnTo>
                    <a:pt x="55" y="0"/>
                  </a:lnTo>
                  <a:lnTo>
                    <a:pt x="59" y="0"/>
                  </a:lnTo>
                  <a:lnTo>
                    <a:pt x="63" y="0"/>
                  </a:lnTo>
                  <a:lnTo>
                    <a:pt x="67" y="0"/>
                  </a:lnTo>
                  <a:lnTo>
                    <a:pt x="71" y="0"/>
                  </a:lnTo>
                  <a:lnTo>
                    <a:pt x="71" y="12"/>
                  </a:lnTo>
                  <a:lnTo>
                    <a:pt x="75" y="8"/>
                  </a:lnTo>
                  <a:lnTo>
                    <a:pt x="78" y="4"/>
                  </a:lnTo>
                  <a:lnTo>
                    <a:pt x="82" y="0"/>
                  </a:lnTo>
                  <a:lnTo>
                    <a:pt x="86" y="0"/>
                  </a:lnTo>
                  <a:lnTo>
                    <a:pt x="90" y="0"/>
                  </a:lnTo>
                  <a:lnTo>
                    <a:pt x="94" y="4"/>
                  </a:lnTo>
                  <a:lnTo>
                    <a:pt x="98" y="0"/>
                  </a:lnTo>
                  <a:lnTo>
                    <a:pt x="102" y="0"/>
                  </a:lnTo>
                  <a:lnTo>
                    <a:pt x="106" y="0"/>
                  </a:lnTo>
                  <a:lnTo>
                    <a:pt x="110" y="0"/>
                  </a:lnTo>
                  <a:lnTo>
                    <a:pt x="114" y="0"/>
                  </a:lnTo>
                  <a:lnTo>
                    <a:pt x="118" y="0"/>
                  </a:lnTo>
                  <a:lnTo>
                    <a:pt x="122" y="0"/>
                  </a:lnTo>
                  <a:lnTo>
                    <a:pt x="125" y="0"/>
                  </a:lnTo>
                  <a:lnTo>
                    <a:pt x="129" y="0"/>
                  </a:lnTo>
                  <a:lnTo>
                    <a:pt x="133" y="0"/>
                  </a:lnTo>
                  <a:lnTo>
                    <a:pt x="137" y="0"/>
                  </a:lnTo>
                  <a:lnTo>
                    <a:pt x="141" y="0"/>
                  </a:lnTo>
                  <a:lnTo>
                    <a:pt x="145" y="12"/>
                  </a:lnTo>
                  <a:lnTo>
                    <a:pt x="145" y="16"/>
                  </a:lnTo>
                  <a:lnTo>
                    <a:pt x="145" y="12"/>
                  </a:lnTo>
                  <a:lnTo>
                    <a:pt x="149" y="8"/>
                  </a:lnTo>
                  <a:lnTo>
                    <a:pt x="157" y="0"/>
                  </a:lnTo>
                  <a:lnTo>
                    <a:pt x="153" y="0"/>
                  </a:lnTo>
                  <a:lnTo>
                    <a:pt x="157" y="0"/>
                  </a:lnTo>
                  <a:lnTo>
                    <a:pt x="161" y="0"/>
                  </a:lnTo>
                  <a:lnTo>
                    <a:pt x="165" y="0"/>
                  </a:lnTo>
                  <a:lnTo>
                    <a:pt x="172" y="4"/>
                  </a:lnTo>
                  <a:lnTo>
                    <a:pt x="172" y="0"/>
                  </a:lnTo>
                  <a:lnTo>
                    <a:pt x="176" y="0"/>
                  </a:lnTo>
                  <a:lnTo>
                    <a:pt x="180" y="0"/>
                  </a:lnTo>
                  <a:lnTo>
                    <a:pt x="184" y="0"/>
                  </a:lnTo>
                  <a:lnTo>
                    <a:pt x="188" y="0"/>
                  </a:lnTo>
                  <a:lnTo>
                    <a:pt x="192" y="0"/>
                  </a:lnTo>
                  <a:lnTo>
                    <a:pt x="196" y="0"/>
                  </a:lnTo>
                  <a:lnTo>
                    <a:pt x="200" y="0"/>
                  </a:lnTo>
                  <a:lnTo>
                    <a:pt x="204" y="0"/>
                  </a:lnTo>
                  <a:lnTo>
                    <a:pt x="208" y="0"/>
                  </a:lnTo>
                  <a:lnTo>
                    <a:pt x="212" y="0"/>
                  </a:lnTo>
                  <a:lnTo>
                    <a:pt x="215" y="0"/>
                  </a:lnTo>
                  <a:lnTo>
                    <a:pt x="215" y="12"/>
                  </a:lnTo>
                  <a:lnTo>
                    <a:pt x="219" y="8"/>
                  </a:lnTo>
                  <a:lnTo>
                    <a:pt x="223" y="4"/>
                  </a:lnTo>
                  <a:lnTo>
                    <a:pt x="227" y="0"/>
                  </a:lnTo>
                  <a:lnTo>
                    <a:pt x="231" y="0"/>
                  </a:lnTo>
                  <a:lnTo>
                    <a:pt x="235" y="0"/>
                  </a:lnTo>
                  <a:lnTo>
                    <a:pt x="239" y="4"/>
                  </a:lnTo>
                  <a:lnTo>
                    <a:pt x="243" y="0"/>
                  </a:lnTo>
                  <a:lnTo>
                    <a:pt x="247" y="0"/>
                  </a:lnTo>
                  <a:lnTo>
                    <a:pt x="251" y="0"/>
                  </a:lnTo>
                  <a:lnTo>
                    <a:pt x="255" y="0"/>
                  </a:lnTo>
                  <a:lnTo>
                    <a:pt x="258" y="0"/>
                  </a:lnTo>
                  <a:lnTo>
                    <a:pt x="262" y="0"/>
                  </a:lnTo>
                  <a:lnTo>
                    <a:pt x="266" y="0"/>
                  </a:lnTo>
                  <a:lnTo>
                    <a:pt x="270" y="0"/>
                  </a:lnTo>
                  <a:lnTo>
                    <a:pt x="274" y="0"/>
                  </a:lnTo>
                  <a:lnTo>
                    <a:pt x="278" y="0"/>
                  </a:lnTo>
                  <a:lnTo>
                    <a:pt x="282" y="0"/>
                  </a:lnTo>
                  <a:lnTo>
                    <a:pt x="286" y="0"/>
                  </a:lnTo>
                  <a:lnTo>
                    <a:pt x="290" y="16"/>
                  </a:lnTo>
                  <a:lnTo>
                    <a:pt x="294" y="12"/>
                  </a:lnTo>
                  <a:lnTo>
                    <a:pt x="294" y="8"/>
                  </a:lnTo>
                  <a:lnTo>
                    <a:pt x="298" y="4"/>
                  </a:lnTo>
                  <a:lnTo>
                    <a:pt x="302" y="0"/>
                  </a:lnTo>
                  <a:lnTo>
                    <a:pt x="305" y="0"/>
                  </a:lnTo>
                  <a:lnTo>
                    <a:pt x="309" y="0"/>
                  </a:lnTo>
                  <a:lnTo>
                    <a:pt x="313" y="4"/>
                  </a:lnTo>
                  <a:lnTo>
                    <a:pt x="317" y="0"/>
                  </a:lnTo>
                  <a:lnTo>
                    <a:pt x="321" y="0"/>
                  </a:lnTo>
                  <a:lnTo>
                    <a:pt x="325" y="0"/>
                  </a:lnTo>
                  <a:lnTo>
                    <a:pt x="329" y="0"/>
                  </a:lnTo>
                  <a:lnTo>
                    <a:pt x="333" y="0"/>
                  </a:lnTo>
                  <a:lnTo>
                    <a:pt x="337" y="0"/>
                  </a:lnTo>
                  <a:lnTo>
                    <a:pt x="341" y="0"/>
                  </a:lnTo>
                  <a:lnTo>
                    <a:pt x="345" y="0"/>
                  </a:lnTo>
                  <a:lnTo>
                    <a:pt x="348" y="0"/>
                  </a:lnTo>
                  <a:lnTo>
                    <a:pt x="352" y="0"/>
                  </a:lnTo>
                  <a:lnTo>
                    <a:pt x="356" y="0"/>
                  </a:lnTo>
                  <a:lnTo>
                    <a:pt x="360" y="0"/>
                  </a:lnTo>
                  <a:lnTo>
                    <a:pt x="360" y="16"/>
                  </a:lnTo>
                  <a:lnTo>
                    <a:pt x="364" y="16"/>
                  </a:lnTo>
                  <a:lnTo>
                    <a:pt x="368" y="12"/>
                  </a:lnTo>
                  <a:lnTo>
                    <a:pt x="368" y="4"/>
                  </a:lnTo>
                  <a:lnTo>
                    <a:pt x="372" y="0"/>
                  </a:lnTo>
                  <a:lnTo>
                    <a:pt x="376" y="0"/>
                  </a:lnTo>
                  <a:lnTo>
                    <a:pt x="380" y="0"/>
                  </a:lnTo>
                  <a:lnTo>
                    <a:pt x="384" y="0"/>
                  </a:lnTo>
                  <a:lnTo>
                    <a:pt x="391" y="0"/>
                  </a:lnTo>
                  <a:lnTo>
                    <a:pt x="388" y="0"/>
                  </a:lnTo>
                  <a:lnTo>
                    <a:pt x="391" y="0"/>
                  </a:lnTo>
                  <a:lnTo>
                    <a:pt x="395" y="0"/>
                  </a:lnTo>
                  <a:lnTo>
                    <a:pt x="399" y="0"/>
                  </a:lnTo>
                  <a:lnTo>
                    <a:pt x="403" y="0"/>
                  </a:lnTo>
                  <a:lnTo>
                    <a:pt x="407" y="0"/>
                  </a:lnTo>
                  <a:lnTo>
                    <a:pt x="411" y="0"/>
                  </a:lnTo>
                  <a:lnTo>
                    <a:pt x="415" y="0"/>
                  </a:lnTo>
                  <a:lnTo>
                    <a:pt x="419" y="0"/>
                  </a:lnTo>
                  <a:lnTo>
                    <a:pt x="423" y="0"/>
                  </a:lnTo>
                  <a:lnTo>
                    <a:pt x="427" y="0"/>
                  </a:lnTo>
                  <a:lnTo>
                    <a:pt x="431" y="0"/>
                  </a:lnTo>
                  <a:lnTo>
                    <a:pt x="435" y="0"/>
                  </a:lnTo>
                  <a:lnTo>
                    <a:pt x="435" y="16"/>
                  </a:lnTo>
                  <a:lnTo>
                    <a:pt x="438" y="12"/>
                  </a:lnTo>
                  <a:lnTo>
                    <a:pt x="438" y="8"/>
                  </a:lnTo>
                  <a:lnTo>
                    <a:pt x="442" y="4"/>
                  </a:lnTo>
                </a:path>
              </a:pathLst>
            </a:custGeom>
            <a:noFill/>
            <a:ln w="0">
              <a:solidFill>
                <a:srgbClr val="3F3F3F"/>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6568" name="Freeform 376"/>
            <p:cNvSpPr>
              <a:spLocks/>
            </p:cNvSpPr>
            <p:nvPr/>
          </p:nvSpPr>
          <p:spPr bwMode="auto">
            <a:xfrm>
              <a:off x="5118241" y="3316292"/>
              <a:ext cx="647700" cy="27843"/>
            </a:xfrm>
            <a:custGeom>
              <a:avLst/>
              <a:gdLst/>
              <a:ahLst/>
              <a:cxnLst>
                <a:cxn ang="0">
                  <a:pos x="8" y="0"/>
                </a:cxn>
                <a:cxn ang="0">
                  <a:pos x="20" y="0"/>
                </a:cxn>
                <a:cxn ang="0">
                  <a:pos x="32" y="0"/>
                </a:cxn>
                <a:cxn ang="0">
                  <a:pos x="43" y="0"/>
                </a:cxn>
                <a:cxn ang="0">
                  <a:pos x="55" y="0"/>
                </a:cxn>
                <a:cxn ang="0">
                  <a:pos x="67" y="16"/>
                </a:cxn>
                <a:cxn ang="0">
                  <a:pos x="71" y="12"/>
                </a:cxn>
                <a:cxn ang="0">
                  <a:pos x="79" y="0"/>
                </a:cxn>
                <a:cxn ang="0">
                  <a:pos x="94" y="0"/>
                </a:cxn>
                <a:cxn ang="0">
                  <a:pos x="98" y="0"/>
                </a:cxn>
                <a:cxn ang="0">
                  <a:pos x="110" y="0"/>
                </a:cxn>
                <a:cxn ang="0">
                  <a:pos x="122" y="0"/>
                </a:cxn>
                <a:cxn ang="0">
                  <a:pos x="133" y="0"/>
                </a:cxn>
                <a:cxn ang="0">
                  <a:pos x="137" y="19"/>
                </a:cxn>
                <a:cxn ang="0">
                  <a:pos x="149" y="4"/>
                </a:cxn>
                <a:cxn ang="0">
                  <a:pos x="157" y="0"/>
                </a:cxn>
                <a:cxn ang="0">
                  <a:pos x="169" y="0"/>
                </a:cxn>
                <a:cxn ang="0">
                  <a:pos x="180" y="0"/>
                </a:cxn>
                <a:cxn ang="0">
                  <a:pos x="192" y="0"/>
                </a:cxn>
                <a:cxn ang="0">
                  <a:pos x="204" y="0"/>
                </a:cxn>
                <a:cxn ang="0">
                  <a:pos x="212" y="16"/>
                </a:cxn>
                <a:cxn ang="0">
                  <a:pos x="219" y="4"/>
                </a:cxn>
                <a:cxn ang="0">
                  <a:pos x="231" y="0"/>
                </a:cxn>
                <a:cxn ang="0">
                  <a:pos x="243" y="0"/>
                </a:cxn>
                <a:cxn ang="0">
                  <a:pos x="255" y="0"/>
                </a:cxn>
                <a:cxn ang="0">
                  <a:pos x="266" y="0"/>
                </a:cxn>
                <a:cxn ang="0">
                  <a:pos x="278" y="0"/>
                </a:cxn>
                <a:cxn ang="0">
                  <a:pos x="286" y="16"/>
                </a:cxn>
                <a:cxn ang="0">
                  <a:pos x="294" y="0"/>
                </a:cxn>
                <a:cxn ang="0">
                  <a:pos x="306" y="4"/>
                </a:cxn>
                <a:cxn ang="0">
                  <a:pos x="317" y="0"/>
                </a:cxn>
                <a:cxn ang="0">
                  <a:pos x="329" y="0"/>
                </a:cxn>
                <a:cxn ang="0">
                  <a:pos x="341" y="0"/>
                </a:cxn>
                <a:cxn ang="0">
                  <a:pos x="352" y="0"/>
                </a:cxn>
                <a:cxn ang="0">
                  <a:pos x="360" y="8"/>
                </a:cxn>
                <a:cxn ang="0">
                  <a:pos x="372" y="0"/>
                </a:cxn>
                <a:cxn ang="0">
                  <a:pos x="384" y="0"/>
                </a:cxn>
                <a:cxn ang="0">
                  <a:pos x="396" y="0"/>
                </a:cxn>
                <a:cxn ang="0">
                  <a:pos x="407" y="0"/>
                </a:cxn>
                <a:cxn ang="0">
                  <a:pos x="419" y="0"/>
                </a:cxn>
                <a:cxn ang="0">
                  <a:pos x="427" y="19"/>
                </a:cxn>
                <a:cxn ang="0">
                  <a:pos x="435" y="4"/>
                </a:cxn>
              </a:cxnLst>
              <a:rect l="0" t="0" r="r" b="b"/>
              <a:pathLst>
                <a:path w="442" h="19">
                  <a:moveTo>
                    <a:pt x="0" y="4"/>
                  </a:moveTo>
                  <a:lnTo>
                    <a:pt x="4" y="0"/>
                  </a:lnTo>
                  <a:lnTo>
                    <a:pt x="8" y="0"/>
                  </a:lnTo>
                  <a:lnTo>
                    <a:pt x="12" y="0"/>
                  </a:lnTo>
                  <a:lnTo>
                    <a:pt x="16" y="4"/>
                  </a:lnTo>
                  <a:lnTo>
                    <a:pt x="20" y="0"/>
                  </a:lnTo>
                  <a:lnTo>
                    <a:pt x="24" y="0"/>
                  </a:lnTo>
                  <a:lnTo>
                    <a:pt x="28" y="0"/>
                  </a:lnTo>
                  <a:lnTo>
                    <a:pt x="32" y="0"/>
                  </a:lnTo>
                  <a:lnTo>
                    <a:pt x="36" y="0"/>
                  </a:lnTo>
                  <a:lnTo>
                    <a:pt x="39" y="0"/>
                  </a:lnTo>
                  <a:lnTo>
                    <a:pt x="43" y="0"/>
                  </a:lnTo>
                  <a:lnTo>
                    <a:pt x="47" y="0"/>
                  </a:lnTo>
                  <a:lnTo>
                    <a:pt x="51" y="0"/>
                  </a:lnTo>
                  <a:lnTo>
                    <a:pt x="55" y="0"/>
                  </a:lnTo>
                  <a:lnTo>
                    <a:pt x="59" y="0"/>
                  </a:lnTo>
                  <a:lnTo>
                    <a:pt x="63" y="0"/>
                  </a:lnTo>
                  <a:lnTo>
                    <a:pt x="67" y="16"/>
                  </a:lnTo>
                  <a:lnTo>
                    <a:pt x="67" y="19"/>
                  </a:lnTo>
                  <a:lnTo>
                    <a:pt x="67" y="16"/>
                  </a:lnTo>
                  <a:lnTo>
                    <a:pt x="71" y="12"/>
                  </a:lnTo>
                  <a:lnTo>
                    <a:pt x="71" y="4"/>
                  </a:lnTo>
                  <a:lnTo>
                    <a:pt x="75" y="4"/>
                  </a:lnTo>
                  <a:lnTo>
                    <a:pt x="79" y="0"/>
                  </a:lnTo>
                  <a:lnTo>
                    <a:pt x="83" y="0"/>
                  </a:lnTo>
                  <a:lnTo>
                    <a:pt x="86" y="0"/>
                  </a:lnTo>
                  <a:lnTo>
                    <a:pt x="94" y="0"/>
                  </a:lnTo>
                  <a:lnTo>
                    <a:pt x="90" y="0"/>
                  </a:lnTo>
                  <a:lnTo>
                    <a:pt x="94" y="0"/>
                  </a:lnTo>
                  <a:lnTo>
                    <a:pt x="98" y="0"/>
                  </a:lnTo>
                  <a:lnTo>
                    <a:pt x="102" y="0"/>
                  </a:lnTo>
                  <a:lnTo>
                    <a:pt x="106" y="0"/>
                  </a:lnTo>
                  <a:lnTo>
                    <a:pt x="110" y="0"/>
                  </a:lnTo>
                  <a:lnTo>
                    <a:pt x="114" y="0"/>
                  </a:lnTo>
                  <a:lnTo>
                    <a:pt x="118" y="0"/>
                  </a:lnTo>
                  <a:lnTo>
                    <a:pt x="122" y="0"/>
                  </a:lnTo>
                  <a:lnTo>
                    <a:pt x="126" y="0"/>
                  </a:lnTo>
                  <a:lnTo>
                    <a:pt x="129" y="0"/>
                  </a:lnTo>
                  <a:lnTo>
                    <a:pt x="133" y="0"/>
                  </a:lnTo>
                  <a:lnTo>
                    <a:pt x="137" y="19"/>
                  </a:lnTo>
                  <a:lnTo>
                    <a:pt x="137" y="16"/>
                  </a:lnTo>
                  <a:lnTo>
                    <a:pt x="137" y="19"/>
                  </a:lnTo>
                  <a:lnTo>
                    <a:pt x="141" y="16"/>
                  </a:lnTo>
                  <a:lnTo>
                    <a:pt x="141" y="12"/>
                  </a:lnTo>
                  <a:lnTo>
                    <a:pt x="149" y="4"/>
                  </a:lnTo>
                  <a:lnTo>
                    <a:pt x="149" y="0"/>
                  </a:lnTo>
                  <a:lnTo>
                    <a:pt x="153" y="0"/>
                  </a:lnTo>
                  <a:lnTo>
                    <a:pt x="157" y="0"/>
                  </a:lnTo>
                  <a:lnTo>
                    <a:pt x="161" y="4"/>
                  </a:lnTo>
                  <a:lnTo>
                    <a:pt x="165" y="0"/>
                  </a:lnTo>
                  <a:lnTo>
                    <a:pt x="169" y="0"/>
                  </a:lnTo>
                  <a:lnTo>
                    <a:pt x="173" y="0"/>
                  </a:lnTo>
                  <a:lnTo>
                    <a:pt x="176" y="0"/>
                  </a:lnTo>
                  <a:lnTo>
                    <a:pt x="180" y="0"/>
                  </a:lnTo>
                  <a:lnTo>
                    <a:pt x="184" y="0"/>
                  </a:lnTo>
                  <a:lnTo>
                    <a:pt x="188" y="0"/>
                  </a:lnTo>
                  <a:lnTo>
                    <a:pt x="192" y="0"/>
                  </a:lnTo>
                  <a:lnTo>
                    <a:pt x="196" y="0"/>
                  </a:lnTo>
                  <a:lnTo>
                    <a:pt x="200" y="0"/>
                  </a:lnTo>
                  <a:lnTo>
                    <a:pt x="204" y="0"/>
                  </a:lnTo>
                  <a:lnTo>
                    <a:pt x="208" y="0"/>
                  </a:lnTo>
                  <a:lnTo>
                    <a:pt x="212" y="19"/>
                  </a:lnTo>
                  <a:lnTo>
                    <a:pt x="212" y="16"/>
                  </a:lnTo>
                  <a:lnTo>
                    <a:pt x="216" y="12"/>
                  </a:lnTo>
                  <a:lnTo>
                    <a:pt x="216" y="8"/>
                  </a:lnTo>
                  <a:lnTo>
                    <a:pt x="219" y="4"/>
                  </a:lnTo>
                  <a:lnTo>
                    <a:pt x="223" y="0"/>
                  </a:lnTo>
                  <a:lnTo>
                    <a:pt x="227" y="0"/>
                  </a:lnTo>
                  <a:lnTo>
                    <a:pt x="231" y="0"/>
                  </a:lnTo>
                  <a:lnTo>
                    <a:pt x="235" y="4"/>
                  </a:lnTo>
                  <a:lnTo>
                    <a:pt x="239" y="0"/>
                  </a:lnTo>
                  <a:lnTo>
                    <a:pt x="243" y="0"/>
                  </a:lnTo>
                  <a:lnTo>
                    <a:pt x="247" y="0"/>
                  </a:lnTo>
                  <a:lnTo>
                    <a:pt x="251" y="0"/>
                  </a:lnTo>
                  <a:lnTo>
                    <a:pt x="255" y="0"/>
                  </a:lnTo>
                  <a:lnTo>
                    <a:pt x="259" y="0"/>
                  </a:lnTo>
                  <a:lnTo>
                    <a:pt x="262" y="0"/>
                  </a:lnTo>
                  <a:lnTo>
                    <a:pt x="266" y="0"/>
                  </a:lnTo>
                  <a:lnTo>
                    <a:pt x="270" y="0"/>
                  </a:lnTo>
                  <a:lnTo>
                    <a:pt x="274" y="0"/>
                  </a:lnTo>
                  <a:lnTo>
                    <a:pt x="278" y="0"/>
                  </a:lnTo>
                  <a:lnTo>
                    <a:pt x="282" y="0"/>
                  </a:lnTo>
                  <a:lnTo>
                    <a:pt x="282" y="19"/>
                  </a:lnTo>
                  <a:lnTo>
                    <a:pt x="286" y="16"/>
                  </a:lnTo>
                  <a:lnTo>
                    <a:pt x="286" y="12"/>
                  </a:lnTo>
                  <a:lnTo>
                    <a:pt x="294" y="4"/>
                  </a:lnTo>
                  <a:lnTo>
                    <a:pt x="294" y="0"/>
                  </a:lnTo>
                  <a:lnTo>
                    <a:pt x="298" y="0"/>
                  </a:lnTo>
                  <a:lnTo>
                    <a:pt x="302" y="0"/>
                  </a:lnTo>
                  <a:lnTo>
                    <a:pt x="306" y="4"/>
                  </a:lnTo>
                  <a:lnTo>
                    <a:pt x="309" y="0"/>
                  </a:lnTo>
                  <a:lnTo>
                    <a:pt x="313" y="0"/>
                  </a:lnTo>
                  <a:lnTo>
                    <a:pt x="317" y="0"/>
                  </a:lnTo>
                  <a:lnTo>
                    <a:pt x="321" y="0"/>
                  </a:lnTo>
                  <a:lnTo>
                    <a:pt x="325" y="0"/>
                  </a:lnTo>
                  <a:lnTo>
                    <a:pt x="329" y="0"/>
                  </a:lnTo>
                  <a:lnTo>
                    <a:pt x="333" y="0"/>
                  </a:lnTo>
                  <a:lnTo>
                    <a:pt x="337" y="0"/>
                  </a:lnTo>
                  <a:lnTo>
                    <a:pt x="341" y="0"/>
                  </a:lnTo>
                  <a:lnTo>
                    <a:pt x="345" y="0"/>
                  </a:lnTo>
                  <a:lnTo>
                    <a:pt x="349" y="0"/>
                  </a:lnTo>
                  <a:lnTo>
                    <a:pt x="352" y="0"/>
                  </a:lnTo>
                  <a:lnTo>
                    <a:pt x="356" y="19"/>
                  </a:lnTo>
                  <a:lnTo>
                    <a:pt x="360" y="16"/>
                  </a:lnTo>
                  <a:lnTo>
                    <a:pt x="360" y="8"/>
                  </a:lnTo>
                  <a:lnTo>
                    <a:pt x="364" y="4"/>
                  </a:lnTo>
                  <a:lnTo>
                    <a:pt x="368" y="0"/>
                  </a:lnTo>
                  <a:lnTo>
                    <a:pt x="372" y="0"/>
                  </a:lnTo>
                  <a:lnTo>
                    <a:pt x="376" y="0"/>
                  </a:lnTo>
                  <a:lnTo>
                    <a:pt x="380" y="4"/>
                  </a:lnTo>
                  <a:lnTo>
                    <a:pt x="384" y="0"/>
                  </a:lnTo>
                  <a:lnTo>
                    <a:pt x="388" y="0"/>
                  </a:lnTo>
                  <a:lnTo>
                    <a:pt x="392" y="0"/>
                  </a:lnTo>
                  <a:lnTo>
                    <a:pt x="396" y="0"/>
                  </a:lnTo>
                  <a:lnTo>
                    <a:pt x="399" y="0"/>
                  </a:lnTo>
                  <a:lnTo>
                    <a:pt x="403" y="0"/>
                  </a:lnTo>
                  <a:lnTo>
                    <a:pt x="407" y="0"/>
                  </a:lnTo>
                  <a:lnTo>
                    <a:pt x="411" y="0"/>
                  </a:lnTo>
                  <a:lnTo>
                    <a:pt x="415" y="0"/>
                  </a:lnTo>
                  <a:lnTo>
                    <a:pt x="419" y="0"/>
                  </a:lnTo>
                  <a:lnTo>
                    <a:pt x="423" y="0"/>
                  </a:lnTo>
                  <a:lnTo>
                    <a:pt x="427" y="0"/>
                  </a:lnTo>
                  <a:lnTo>
                    <a:pt x="427" y="19"/>
                  </a:lnTo>
                  <a:lnTo>
                    <a:pt x="431" y="16"/>
                  </a:lnTo>
                  <a:lnTo>
                    <a:pt x="435" y="12"/>
                  </a:lnTo>
                  <a:lnTo>
                    <a:pt x="435" y="4"/>
                  </a:lnTo>
                  <a:lnTo>
                    <a:pt x="439" y="0"/>
                  </a:lnTo>
                  <a:lnTo>
                    <a:pt x="442" y="0"/>
                  </a:lnTo>
                </a:path>
              </a:pathLst>
            </a:custGeom>
            <a:noFill/>
            <a:ln w="0">
              <a:solidFill>
                <a:srgbClr val="3F3F3F"/>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6569" name="Freeform 377"/>
            <p:cNvSpPr>
              <a:spLocks/>
            </p:cNvSpPr>
            <p:nvPr/>
          </p:nvSpPr>
          <p:spPr bwMode="auto">
            <a:xfrm>
              <a:off x="5765945" y="3316292"/>
              <a:ext cx="665285" cy="27843"/>
            </a:xfrm>
            <a:custGeom>
              <a:avLst/>
              <a:gdLst/>
              <a:ahLst/>
              <a:cxnLst>
                <a:cxn ang="0">
                  <a:pos x="8" y="0"/>
                </a:cxn>
                <a:cxn ang="0">
                  <a:pos x="16" y="0"/>
                </a:cxn>
                <a:cxn ang="0">
                  <a:pos x="28" y="0"/>
                </a:cxn>
                <a:cxn ang="0">
                  <a:pos x="40" y="0"/>
                </a:cxn>
                <a:cxn ang="0">
                  <a:pos x="51" y="0"/>
                </a:cxn>
                <a:cxn ang="0">
                  <a:pos x="59" y="19"/>
                </a:cxn>
                <a:cxn ang="0">
                  <a:pos x="71" y="4"/>
                </a:cxn>
                <a:cxn ang="0">
                  <a:pos x="79" y="0"/>
                </a:cxn>
                <a:cxn ang="0">
                  <a:pos x="90" y="0"/>
                </a:cxn>
                <a:cxn ang="0">
                  <a:pos x="102" y="0"/>
                </a:cxn>
                <a:cxn ang="0">
                  <a:pos x="114" y="0"/>
                </a:cxn>
                <a:cxn ang="0">
                  <a:pos x="126" y="0"/>
                </a:cxn>
                <a:cxn ang="0">
                  <a:pos x="137" y="12"/>
                </a:cxn>
                <a:cxn ang="0">
                  <a:pos x="145" y="0"/>
                </a:cxn>
                <a:cxn ang="0">
                  <a:pos x="157" y="4"/>
                </a:cxn>
                <a:cxn ang="0">
                  <a:pos x="169" y="0"/>
                </a:cxn>
                <a:cxn ang="0">
                  <a:pos x="180" y="0"/>
                </a:cxn>
                <a:cxn ang="0">
                  <a:pos x="192" y="0"/>
                </a:cxn>
                <a:cxn ang="0">
                  <a:pos x="204" y="0"/>
                </a:cxn>
                <a:cxn ang="0">
                  <a:pos x="208" y="12"/>
                </a:cxn>
                <a:cxn ang="0">
                  <a:pos x="220" y="0"/>
                </a:cxn>
                <a:cxn ang="0">
                  <a:pos x="231" y="0"/>
                </a:cxn>
                <a:cxn ang="0">
                  <a:pos x="243" y="0"/>
                </a:cxn>
                <a:cxn ang="0">
                  <a:pos x="255" y="0"/>
                </a:cxn>
                <a:cxn ang="0">
                  <a:pos x="267" y="0"/>
                </a:cxn>
                <a:cxn ang="0">
                  <a:pos x="278" y="19"/>
                </a:cxn>
                <a:cxn ang="0">
                  <a:pos x="286" y="4"/>
                </a:cxn>
                <a:cxn ang="0">
                  <a:pos x="298" y="0"/>
                </a:cxn>
                <a:cxn ang="0">
                  <a:pos x="310" y="0"/>
                </a:cxn>
                <a:cxn ang="0">
                  <a:pos x="321" y="0"/>
                </a:cxn>
                <a:cxn ang="0">
                  <a:pos x="333" y="0"/>
                </a:cxn>
                <a:cxn ang="0">
                  <a:pos x="345" y="0"/>
                </a:cxn>
                <a:cxn ang="0">
                  <a:pos x="353" y="19"/>
                </a:cxn>
                <a:cxn ang="0">
                  <a:pos x="360" y="0"/>
                </a:cxn>
                <a:cxn ang="0">
                  <a:pos x="372" y="4"/>
                </a:cxn>
                <a:cxn ang="0">
                  <a:pos x="384" y="0"/>
                </a:cxn>
                <a:cxn ang="0">
                  <a:pos x="396" y="0"/>
                </a:cxn>
                <a:cxn ang="0">
                  <a:pos x="407" y="0"/>
                </a:cxn>
                <a:cxn ang="0">
                  <a:pos x="419" y="0"/>
                </a:cxn>
                <a:cxn ang="0">
                  <a:pos x="427" y="12"/>
                </a:cxn>
                <a:cxn ang="0">
                  <a:pos x="435" y="0"/>
                </a:cxn>
                <a:cxn ang="0">
                  <a:pos x="446" y="4"/>
                </a:cxn>
              </a:cxnLst>
              <a:rect l="0" t="0" r="r" b="b"/>
              <a:pathLst>
                <a:path w="454" h="19">
                  <a:moveTo>
                    <a:pt x="0" y="0"/>
                  </a:moveTo>
                  <a:lnTo>
                    <a:pt x="4" y="0"/>
                  </a:lnTo>
                  <a:lnTo>
                    <a:pt x="8" y="0"/>
                  </a:lnTo>
                  <a:lnTo>
                    <a:pt x="16" y="0"/>
                  </a:lnTo>
                  <a:lnTo>
                    <a:pt x="12" y="0"/>
                  </a:lnTo>
                  <a:lnTo>
                    <a:pt x="16" y="0"/>
                  </a:lnTo>
                  <a:lnTo>
                    <a:pt x="20" y="0"/>
                  </a:lnTo>
                  <a:lnTo>
                    <a:pt x="24" y="0"/>
                  </a:lnTo>
                  <a:lnTo>
                    <a:pt x="28" y="0"/>
                  </a:lnTo>
                  <a:lnTo>
                    <a:pt x="32" y="0"/>
                  </a:lnTo>
                  <a:lnTo>
                    <a:pt x="36" y="0"/>
                  </a:lnTo>
                  <a:lnTo>
                    <a:pt x="40" y="0"/>
                  </a:lnTo>
                  <a:lnTo>
                    <a:pt x="43" y="0"/>
                  </a:lnTo>
                  <a:lnTo>
                    <a:pt x="47" y="0"/>
                  </a:lnTo>
                  <a:lnTo>
                    <a:pt x="51" y="0"/>
                  </a:lnTo>
                  <a:lnTo>
                    <a:pt x="55" y="0"/>
                  </a:lnTo>
                  <a:lnTo>
                    <a:pt x="59" y="0"/>
                  </a:lnTo>
                  <a:lnTo>
                    <a:pt x="59" y="19"/>
                  </a:lnTo>
                  <a:lnTo>
                    <a:pt x="63" y="19"/>
                  </a:lnTo>
                  <a:lnTo>
                    <a:pt x="63" y="12"/>
                  </a:lnTo>
                  <a:lnTo>
                    <a:pt x="71" y="4"/>
                  </a:lnTo>
                  <a:lnTo>
                    <a:pt x="71" y="0"/>
                  </a:lnTo>
                  <a:lnTo>
                    <a:pt x="75" y="0"/>
                  </a:lnTo>
                  <a:lnTo>
                    <a:pt x="79" y="0"/>
                  </a:lnTo>
                  <a:lnTo>
                    <a:pt x="83" y="4"/>
                  </a:lnTo>
                  <a:lnTo>
                    <a:pt x="87" y="0"/>
                  </a:lnTo>
                  <a:lnTo>
                    <a:pt x="90" y="0"/>
                  </a:lnTo>
                  <a:lnTo>
                    <a:pt x="94" y="0"/>
                  </a:lnTo>
                  <a:lnTo>
                    <a:pt x="98" y="0"/>
                  </a:lnTo>
                  <a:lnTo>
                    <a:pt x="102" y="0"/>
                  </a:lnTo>
                  <a:lnTo>
                    <a:pt x="106" y="0"/>
                  </a:lnTo>
                  <a:lnTo>
                    <a:pt x="110" y="0"/>
                  </a:lnTo>
                  <a:lnTo>
                    <a:pt x="114" y="0"/>
                  </a:lnTo>
                  <a:lnTo>
                    <a:pt x="118" y="0"/>
                  </a:lnTo>
                  <a:lnTo>
                    <a:pt x="122" y="0"/>
                  </a:lnTo>
                  <a:lnTo>
                    <a:pt x="126" y="0"/>
                  </a:lnTo>
                  <a:lnTo>
                    <a:pt x="130" y="0"/>
                  </a:lnTo>
                  <a:lnTo>
                    <a:pt x="133" y="19"/>
                  </a:lnTo>
                  <a:lnTo>
                    <a:pt x="137" y="12"/>
                  </a:lnTo>
                  <a:lnTo>
                    <a:pt x="137" y="4"/>
                  </a:lnTo>
                  <a:lnTo>
                    <a:pt x="141" y="4"/>
                  </a:lnTo>
                  <a:lnTo>
                    <a:pt x="145" y="0"/>
                  </a:lnTo>
                  <a:lnTo>
                    <a:pt x="149" y="0"/>
                  </a:lnTo>
                  <a:lnTo>
                    <a:pt x="153" y="0"/>
                  </a:lnTo>
                  <a:lnTo>
                    <a:pt x="157" y="4"/>
                  </a:lnTo>
                  <a:lnTo>
                    <a:pt x="161" y="0"/>
                  </a:lnTo>
                  <a:lnTo>
                    <a:pt x="165" y="0"/>
                  </a:lnTo>
                  <a:lnTo>
                    <a:pt x="169" y="0"/>
                  </a:lnTo>
                  <a:lnTo>
                    <a:pt x="173" y="0"/>
                  </a:lnTo>
                  <a:lnTo>
                    <a:pt x="177" y="0"/>
                  </a:lnTo>
                  <a:lnTo>
                    <a:pt x="180" y="0"/>
                  </a:lnTo>
                  <a:lnTo>
                    <a:pt x="184" y="0"/>
                  </a:lnTo>
                  <a:lnTo>
                    <a:pt x="188" y="0"/>
                  </a:lnTo>
                  <a:lnTo>
                    <a:pt x="192" y="0"/>
                  </a:lnTo>
                  <a:lnTo>
                    <a:pt x="196" y="0"/>
                  </a:lnTo>
                  <a:lnTo>
                    <a:pt x="200" y="0"/>
                  </a:lnTo>
                  <a:lnTo>
                    <a:pt x="204" y="0"/>
                  </a:lnTo>
                  <a:lnTo>
                    <a:pt x="204" y="19"/>
                  </a:lnTo>
                  <a:lnTo>
                    <a:pt x="208" y="19"/>
                  </a:lnTo>
                  <a:lnTo>
                    <a:pt x="208" y="12"/>
                  </a:lnTo>
                  <a:lnTo>
                    <a:pt x="216" y="4"/>
                  </a:lnTo>
                  <a:lnTo>
                    <a:pt x="216" y="0"/>
                  </a:lnTo>
                  <a:lnTo>
                    <a:pt x="220" y="0"/>
                  </a:lnTo>
                  <a:lnTo>
                    <a:pt x="223" y="0"/>
                  </a:lnTo>
                  <a:lnTo>
                    <a:pt x="227" y="4"/>
                  </a:lnTo>
                  <a:lnTo>
                    <a:pt x="231" y="0"/>
                  </a:lnTo>
                  <a:lnTo>
                    <a:pt x="235" y="0"/>
                  </a:lnTo>
                  <a:lnTo>
                    <a:pt x="239" y="0"/>
                  </a:lnTo>
                  <a:lnTo>
                    <a:pt x="243" y="0"/>
                  </a:lnTo>
                  <a:lnTo>
                    <a:pt x="247" y="0"/>
                  </a:lnTo>
                  <a:lnTo>
                    <a:pt x="251" y="0"/>
                  </a:lnTo>
                  <a:lnTo>
                    <a:pt x="255" y="0"/>
                  </a:lnTo>
                  <a:lnTo>
                    <a:pt x="259" y="0"/>
                  </a:lnTo>
                  <a:lnTo>
                    <a:pt x="263" y="0"/>
                  </a:lnTo>
                  <a:lnTo>
                    <a:pt x="267" y="0"/>
                  </a:lnTo>
                  <a:lnTo>
                    <a:pt x="270" y="0"/>
                  </a:lnTo>
                  <a:lnTo>
                    <a:pt x="274" y="0"/>
                  </a:lnTo>
                  <a:lnTo>
                    <a:pt x="278" y="19"/>
                  </a:lnTo>
                  <a:lnTo>
                    <a:pt x="282" y="12"/>
                  </a:lnTo>
                  <a:lnTo>
                    <a:pt x="282" y="8"/>
                  </a:lnTo>
                  <a:lnTo>
                    <a:pt x="286" y="4"/>
                  </a:lnTo>
                  <a:lnTo>
                    <a:pt x="290" y="0"/>
                  </a:lnTo>
                  <a:lnTo>
                    <a:pt x="294" y="0"/>
                  </a:lnTo>
                  <a:lnTo>
                    <a:pt x="298" y="0"/>
                  </a:lnTo>
                  <a:lnTo>
                    <a:pt x="302" y="4"/>
                  </a:lnTo>
                  <a:lnTo>
                    <a:pt x="306" y="0"/>
                  </a:lnTo>
                  <a:lnTo>
                    <a:pt x="310" y="0"/>
                  </a:lnTo>
                  <a:lnTo>
                    <a:pt x="313" y="0"/>
                  </a:lnTo>
                  <a:lnTo>
                    <a:pt x="317" y="0"/>
                  </a:lnTo>
                  <a:lnTo>
                    <a:pt x="321" y="0"/>
                  </a:lnTo>
                  <a:lnTo>
                    <a:pt x="325" y="0"/>
                  </a:lnTo>
                  <a:lnTo>
                    <a:pt x="329" y="0"/>
                  </a:lnTo>
                  <a:lnTo>
                    <a:pt x="333" y="0"/>
                  </a:lnTo>
                  <a:lnTo>
                    <a:pt x="337" y="0"/>
                  </a:lnTo>
                  <a:lnTo>
                    <a:pt x="341" y="0"/>
                  </a:lnTo>
                  <a:lnTo>
                    <a:pt x="345" y="0"/>
                  </a:lnTo>
                  <a:lnTo>
                    <a:pt x="349" y="0"/>
                  </a:lnTo>
                  <a:lnTo>
                    <a:pt x="349" y="19"/>
                  </a:lnTo>
                  <a:lnTo>
                    <a:pt x="353" y="19"/>
                  </a:lnTo>
                  <a:lnTo>
                    <a:pt x="353" y="12"/>
                  </a:lnTo>
                  <a:lnTo>
                    <a:pt x="360" y="4"/>
                  </a:lnTo>
                  <a:lnTo>
                    <a:pt x="360" y="0"/>
                  </a:lnTo>
                  <a:lnTo>
                    <a:pt x="364" y="0"/>
                  </a:lnTo>
                  <a:lnTo>
                    <a:pt x="368" y="0"/>
                  </a:lnTo>
                  <a:lnTo>
                    <a:pt x="372" y="4"/>
                  </a:lnTo>
                  <a:lnTo>
                    <a:pt x="376" y="0"/>
                  </a:lnTo>
                  <a:lnTo>
                    <a:pt x="380" y="0"/>
                  </a:lnTo>
                  <a:lnTo>
                    <a:pt x="384" y="0"/>
                  </a:lnTo>
                  <a:lnTo>
                    <a:pt x="388" y="0"/>
                  </a:lnTo>
                  <a:lnTo>
                    <a:pt x="392" y="0"/>
                  </a:lnTo>
                  <a:lnTo>
                    <a:pt x="396" y="0"/>
                  </a:lnTo>
                  <a:lnTo>
                    <a:pt x="400" y="0"/>
                  </a:lnTo>
                  <a:lnTo>
                    <a:pt x="403" y="0"/>
                  </a:lnTo>
                  <a:lnTo>
                    <a:pt x="407" y="0"/>
                  </a:lnTo>
                  <a:lnTo>
                    <a:pt x="411" y="0"/>
                  </a:lnTo>
                  <a:lnTo>
                    <a:pt x="415" y="0"/>
                  </a:lnTo>
                  <a:lnTo>
                    <a:pt x="419" y="0"/>
                  </a:lnTo>
                  <a:lnTo>
                    <a:pt x="423" y="19"/>
                  </a:lnTo>
                  <a:lnTo>
                    <a:pt x="427" y="8"/>
                  </a:lnTo>
                  <a:lnTo>
                    <a:pt x="427" y="12"/>
                  </a:lnTo>
                  <a:lnTo>
                    <a:pt x="427" y="8"/>
                  </a:lnTo>
                  <a:lnTo>
                    <a:pt x="431" y="4"/>
                  </a:lnTo>
                  <a:lnTo>
                    <a:pt x="435" y="0"/>
                  </a:lnTo>
                  <a:lnTo>
                    <a:pt x="439" y="0"/>
                  </a:lnTo>
                  <a:lnTo>
                    <a:pt x="443" y="0"/>
                  </a:lnTo>
                  <a:lnTo>
                    <a:pt x="446" y="4"/>
                  </a:lnTo>
                  <a:lnTo>
                    <a:pt x="450" y="0"/>
                  </a:lnTo>
                  <a:lnTo>
                    <a:pt x="454" y="0"/>
                  </a:lnTo>
                </a:path>
              </a:pathLst>
            </a:custGeom>
            <a:noFill/>
            <a:ln w="0">
              <a:solidFill>
                <a:srgbClr val="3F3F3F"/>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6570" name="Freeform 378"/>
            <p:cNvSpPr>
              <a:spLocks/>
            </p:cNvSpPr>
            <p:nvPr/>
          </p:nvSpPr>
          <p:spPr bwMode="auto">
            <a:xfrm>
              <a:off x="6431230" y="3316292"/>
              <a:ext cx="665285" cy="27843"/>
            </a:xfrm>
            <a:custGeom>
              <a:avLst/>
              <a:gdLst/>
              <a:ahLst/>
              <a:cxnLst>
                <a:cxn ang="0">
                  <a:pos x="8" y="0"/>
                </a:cxn>
                <a:cxn ang="0">
                  <a:pos x="20" y="0"/>
                </a:cxn>
                <a:cxn ang="0">
                  <a:pos x="32" y="0"/>
                </a:cxn>
                <a:cxn ang="0">
                  <a:pos x="39" y="19"/>
                </a:cxn>
                <a:cxn ang="0">
                  <a:pos x="47" y="4"/>
                </a:cxn>
                <a:cxn ang="0">
                  <a:pos x="59" y="0"/>
                </a:cxn>
                <a:cxn ang="0">
                  <a:pos x="67" y="0"/>
                </a:cxn>
                <a:cxn ang="0">
                  <a:pos x="79" y="0"/>
                </a:cxn>
                <a:cxn ang="0">
                  <a:pos x="90" y="0"/>
                </a:cxn>
                <a:cxn ang="0">
                  <a:pos x="102" y="0"/>
                </a:cxn>
                <a:cxn ang="0">
                  <a:pos x="114" y="0"/>
                </a:cxn>
                <a:cxn ang="0">
                  <a:pos x="118" y="12"/>
                </a:cxn>
                <a:cxn ang="0">
                  <a:pos x="129" y="0"/>
                </a:cxn>
                <a:cxn ang="0">
                  <a:pos x="141" y="0"/>
                </a:cxn>
                <a:cxn ang="0">
                  <a:pos x="153" y="0"/>
                </a:cxn>
                <a:cxn ang="0">
                  <a:pos x="165" y="0"/>
                </a:cxn>
                <a:cxn ang="0">
                  <a:pos x="176" y="0"/>
                </a:cxn>
                <a:cxn ang="0">
                  <a:pos x="188" y="19"/>
                </a:cxn>
                <a:cxn ang="0">
                  <a:pos x="196" y="4"/>
                </a:cxn>
                <a:cxn ang="0">
                  <a:pos x="208" y="0"/>
                </a:cxn>
                <a:cxn ang="0">
                  <a:pos x="219" y="0"/>
                </a:cxn>
                <a:cxn ang="0">
                  <a:pos x="231" y="0"/>
                </a:cxn>
                <a:cxn ang="0">
                  <a:pos x="243" y="0"/>
                </a:cxn>
                <a:cxn ang="0">
                  <a:pos x="255" y="0"/>
                </a:cxn>
                <a:cxn ang="0">
                  <a:pos x="262" y="19"/>
                </a:cxn>
                <a:cxn ang="0">
                  <a:pos x="270" y="0"/>
                </a:cxn>
                <a:cxn ang="0">
                  <a:pos x="282" y="4"/>
                </a:cxn>
                <a:cxn ang="0">
                  <a:pos x="294" y="0"/>
                </a:cxn>
                <a:cxn ang="0">
                  <a:pos x="305" y="0"/>
                </a:cxn>
                <a:cxn ang="0">
                  <a:pos x="317" y="0"/>
                </a:cxn>
                <a:cxn ang="0">
                  <a:pos x="329" y="0"/>
                </a:cxn>
                <a:cxn ang="0">
                  <a:pos x="341" y="4"/>
                </a:cxn>
                <a:cxn ang="0">
                  <a:pos x="352" y="0"/>
                </a:cxn>
                <a:cxn ang="0">
                  <a:pos x="364" y="0"/>
                </a:cxn>
                <a:cxn ang="0">
                  <a:pos x="376" y="0"/>
                </a:cxn>
                <a:cxn ang="0">
                  <a:pos x="388" y="0"/>
                </a:cxn>
                <a:cxn ang="0">
                  <a:pos x="399" y="0"/>
                </a:cxn>
                <a:cxn ang="0">
                  <a:pos x="407" y="19"/>
                </a:cxn>
                <a:cxn ang="0">
                  <a:pos x="419" y="0"/>
                </a:cxn>
                <a:cxn ang="0">
                  <a:pos x="423" y="0"/>
                </a:cxn>
                <a:cxn ang="0">
                  <a:pos x="435" y="0"/>
                </a:cxn>
                <a:cxn ang="0">
                  <a:pos x="446" y="0"/>
                </a:cxn>
              </a:cxnLst>
              <a:rect l="0" t="0" r="r" b="b"/>
              <a:pathLst>
                <a:path w="454" h="19">
                  <a:moveTo>
                    <a:pt x="0" y="0"/>
                  </a:moveTo>
                  <a:lnTo>
                    <a:pt x="4" y="0"/>
                  </a:lnTo>
                  <a:lnTo>
                    <a:pt x="8" y="0"/>
                  </a:lnTo>
                  <a:lnTo>
                    <a:pt x="12" y="0"/>
                  </a:lnTo>
                  <a:lnTo>
                    <a:pt x="16" y="0"/>
                  </a:lnTo>
                  <a:lnTo>
                    <a:pt x="20" y="0"/>
                  </a:lnTo>
                  <a:lnTo>
                    <a:pt x="24" y="0"/>
                  </a:lnTo>
                  <a:lnTo>
                    <a:pt x="28" y="0"/>
                  </a:lnTo>
                  <a:lnTo>
                    <a:pt x="32" y="0"/>
                  </a:lnTo>
                  <a:lnTo>
                    <a:pt x="36" y="0"/>
                  </a:lnTo>
                  <a:lnTo>
                    <a:pt x="39" y="0"/>
                  </a:lnTo>
                  <a:lnTo>
                    <a:pt x="39" y="19"/>
                  </a:lnTo>
                  <a:lnTo>
                    <a:pt x="43" y="19"/>
                  </a:lnTo>
                  <a:lnTo>
                    <a:pt x="47" y="12"/>
                  </a:lnTo>
                  <a:lnTo>
                    <a:pt x="47" y="4"/>
                  </a:lnTo>
                  <a:lnTo>
                    <a:pt x="51" y="4"/>
                  </a:lnTo>
                  <a:lnTo>
                    <a:pt x="55" y="0"/>
                  </a:lnTo>
                  <a:lnTo>
                    <a:pt x="59" y="0"/>
                  </a:lnTo>
                  <a:lnTo>
                    <a:pt x="63" y="0"/>
                  </a:lnTo>
                  <a:lnTo>
                    <a:pt x="71" y="0"/>
                  </a:lnTo>
                  <a:lnTo>
                    <a:pt x="67" y="0"/>
                  </a:lnTo>
                  <a:lnTo>
                    <a:pt x="71" y="0"/>
                  </a:lnTo>
                  <a:lnTo>
                    <a:pt x="75" y="0"/>
                  </a:lnTo>
                  <a:lnTo>
                    <a:pt x="79" y="0"/>
                  </a:lnTo>
                  <a:lnTo>
                    <a:pt x="82" y="0"/>
                  </a:lnTo>
                  <a:lnTo>
                    <a:pt x="86" y="0"/>
                  </a:lnTo>
                  <a:lnTo>
                    <a:pt x="90" y="0"/>
                  </a:lnTo>
                  <a:lnTo>
                    <a:pt x="94" y="0"/>
                  </a:lnTo>
                  <a:lnTo>
                    <a:pt x="98" y="0"/>
                  </a:lnTo>
                  <a:lnTo>
                    <a:pt x="102" y="0"/>
                  </a:lnTo>
                  <a:lnTo>
                    <a:pt x="106" y="0"/>
                  </a:lnTo>
                  <a:lnTo>
                    <a:pt x="110" y="0"/>
                  </a:lnTo>
                  <a:lnTo>
                    <a:pt x="114" y="0"/>
                  </a:lnTo>
                  <a:lnTo>
                    <a:pt x="114" y="19"/>
                  </a:lnTo>
                  <a:lnTo>
                    <a:pt x="118" y="19"/>
                  </a:lnTo>
                  <a:lnTo>
                    <a:pt x="118" y="12"/>
                  </a:lnTo>
                  <a:lnTo>
                    <a:pt x="126" y="4"/>
                  </a:lnTo>
                  <a:lnTo>
                    <a:pt x="126" y="0"/>
                  </a:lnTo>
                  <a:lnTo>
                    <a:pt x="129" y="0"/>
                  </a:lnTo>
                  <a:lnTo>
                    <a:pt x="133" y="0"/>
                  </a:lnTo>
                  <a:lnTo>
                    <a:pt x="137" y="4"/>
                  </a:lnTo>
                  <a:lnTo>
                    <a:pt x="141" y="0"/>
                  </a:lnTo>
                  <a:lnTo>
                    <a:pt x="145" y="0"/>
                  </a:lnTo>
                  <a:lnTo>
                    <a:pt x="149" y="0"/>
                  </a:lnTo>
                  <a:lnTo>
                    <a:pt x="153" y="0"/>
                  </a:lnTo>
                  <a:lnTo>
                    <a:pt x="157" y="0"/>
                  </a:lnTo>
                  <a:lnTo>
                    <a:pt x="161" y="0"/>
                  </a:lnTo>
                  <a:lnTo>
                    <a:pt x="165" y="0"/>
                  </a:lnTo>
                  <a:lnTo>
                    <a:pt x="169" y="0"/>
                  </a:lnTo>
                  <a:lnTo>
                    <a:pt x="172" y="0"/>
                  </a:lnTo>
                  <a:lnTo>
                    <a:pt x="176" y="0"/>
                  </a:lnTo>
                  <a:lnTo>
                    <a:pt x="180" y="0"/>
                  </a:lnTo>
                  <a:lnTo>
                    <a:pt x="184" y="0"/>
                  </a:lnTo>
                  <a:lnTo>
                    <a:pt x="188" y="19"/>
                  </a:lnTo>
                  <a:lnTo>
                    <a:pt x="192" y="12"/>
                  </a:lnTo>
                  <a:lnTo>
                    <a:pt x="192" y="8"/>
                  </a:lnTo>
                  <a:lnTo>
                    <a:pt x="196" y="4"/>
                  </a:lnTo>
                  <a:lnTo>
                    <a:pt x="200" y="0"/>
                  </a:lnTo>
                  <a:lnTo>
                    <a:pt x="204" y="0"/>
                  </a:lnTo>
                  <a:lnTo>
                    <a:pt x="208" y="0"/>
                  </a:lnTo>
                  <a:lnTo>
                    <a:pt x="212" y="4"/>
                  </a:lnTo>
                  <a:lnTo>
                    <a:pt x="215" y="0"/>
                  </a:lnTo>
                  <a:lnTo>
                    <a:pt x="219" y="0"/>
                  </a:lnTo>
                  <a:lnTo>
                    <a:pt x="223" y="0"/>
                  </a:lnTo>
                  <a:lnTo>
                    <a:pt x="227" y="0"/>
                  </a:lnTo>
                  <a:lnTo>
                    <a:pt x="231" y="0"/>
                  </a:lnTo>
                  <a:lnTo>
                    <a:pt x="235" y="0"/>
                  </a:lnTo>
                  <a:lnTo>
                    <a:pt x="239" y="0"/>
                  </a:lnTo>
                  <a:lnTo>
                    <a:pt x="243" y="0"/>
                  </a:lnTo>
                  <a:lnTo>
                    <a:pt x="247" y="0"/>
                  </a:lnTo>
                  <a:lnTo>
                    <a:pt x="251" y="0"/>
                  </a:lnTo>
                  <a:lnTo>
                    <a:pt x="255" y="0"/>
                  </a:lnTo>
                  <a:lnTo>
                    <a:pt x="259" y="0"/>
                  </a:lnTo>
                  <a:lnTo>
                    <a:pt x="259" y="19"/>
                  </a:lnTo>
                  <a:lnTo>
                    <a:pt x="262" y="19"/>
                  </a:lnTo>
                  <a:lnTo>
                    <a:pt x="262" y="12"/>
                  </a:lnTo>
                  <a:lnTo>
                    <a:pt x="270" y="4"/>
                  </a:lnTo>
                  <a:lnTo>
                    <a:pt x="270" y="0"/>
                  </a:lnTo>
                  <a:lnTo>
                    <a:pt x="274" y="0"/>
                  </a:lnTo>
                  <a:lnTo>
                    <a:pt x="278" y="0"/>
                  </a:lnTo>
                  <a:lnTo>
                    <a:pt x="282" y="4"/>
                  </a:lnTo>
                  <a:lnTo>
                    <a:pt x="286" y="0"/>
                  </a:lnTo>
                  <a:lnTo>
                    <a:pt x="290" y="0"/>
                  </a:lnTo>
                  <a:lnTo>
                    <a:pt x="294" y="0"/>
                  </a:lnTo>
                  <a:lnTo>
                    <a:pt x="298" y="0"/>
                  </a:lnTo>
                  <a:lnTo>
                    <a:pt x="302" y="0"/>
                  </a:lnTo>
                  <a:lnTo>
                    <a:pt x="305" y="0"/>
                  </a:lnTo>
                  <a:lnTo>
                    <a:pt x="309" y="0"/>
                  </a:lnTo>
                  <a:lnTo>
                    <a:pt x="313" y="0"/>
                  </a:lnTo>
                  <a:lnTo>
                    <a:pt x="317" y="0"/>
                  </a:lnTo>
                  <a:lnTo>
                    <a:pt x="321" y="0"/>
                  </a:lnTo>
                  <a:lnTo>
                    <a:pt x="325" y="0"/>
                  </a:lnTo>
                  <a:lnTo>
                    <a:pt x="329" y="0"/>
                  </a:lnTo>
                  <a:lnTo>
                    <a:pt x="333" y="19"/>
                  </a:lnTo>
                  <a:lnTo>
                    <a:pt x="341" y="8"/>
                  </a:lnTo>
                  <a:lnTo>
                    <a:pt x="341" y="4"/>
                  </a:lnTo>
                  <a:lnTo>
                    <a:pt x="345" y="0"/>
                  </a:lnTo>
                  <a:lnTo>
                    <a:pt x="349" y="0"/>
                  </a:lnTo>
                  <a:lnTo>
                    <a:pt x="352" y="0"/>
                  </a:lnTo>
                  <a:lnTo>
                    <a:pt x="356" y="4"/>
                  </a:lnTo>
                  <a:lnTo>
                    <a:pt x="360" y="0"/>
                  </a:lnTo>
                  <a:lnTo>
                    <a:pt x="364" y="0"/>
                  </a:lnTo>
                  <a:lnTo>
                    <a:pt x="368" y="0"/>
                  </a:lnTo>
                  <a:lnTo>
                    <a:pt x="372" y="0"/>
                  </a:lnTo>
                  <a:lnTo>
                    <a:pt x="376" y="0"/>
                  </a:lnTo>
                  <a:lnTo>
                    <a:pt x="380" y="0"/>
                  </a:lnTo>
                  <a:lnTo>
                    <a:pt x="384" y="0"/>
                  </a:lnTo>
                  <a:lnTo>
                    <a:pt x="388" y="0"/>
                  </a:lnTo>
                  <a:lnTo>
                    <a:pt x="392" y="0"/>
                  </a:lnTo>
                  <a:lnTo>
                    <a:pt x="395" y="0"/>
                  </a:lnTo>
                  <a:lnTo>
                    <a:pt x="399" y="0"/>
                  </a:lnTo>
                  <a:lnTo>
                    <a:pt x="403" y="0"/>
                  </a:lnTo>
                  <a:lnTo>
                    <a:pt x="403" y="19"/>
                  </a:lnTo>
                  <a:lnTo>
                    <a:pt x="407" y="19"/>
                  </a:lnTo>
                  <a:lnTo>
                    <a:pt x="407" y="12"/>
                  </a:lnTo>
                  <a:lnTo>
                    <a:pt x="411" y="8"/>
                  </a:lnTo>
                  <a:lnTo>
                    <a:pt x="419" y="0"/>
                  </a:lnTo>
                  <a:lnTo>
                    <a:pt x="415" y="0"/>
                  </a:lnTo>
                  <a:lnTo>
                    <a:pt x="419" y="0"/>
                  </a:lnTo>
                  <a:lnTo>
                    <a:pt x="423" y="0"/>
                  </a:lnTo>
                  <a:lnTo>
                    <a:pt x="427" y="4"/>
                  </a:lnTo>
                  <a:lnTo>
                    <a:pt x="431" y="0"/>
                  </a:lnTo>
                  <a:lnTo>
                    <a:pt x="435" y="0"/>
                  </a:lnTo>
                  <a:lnTo>
                    <a:pt x="439" y="0"/>
                  </a:lnTo>
                  <a:lnTo>
                    <a:pt x="442" y="0"/>
                  </a:lnTo>
                  <a:lnTo>
                    <a:pt x="446" y="0"/>
                  </a:lnTo>
                  <a:lnTo>
                    <a:pt x="450" y="0"/>
                  </a:lnTo>
                  <a:lnTo>
                    <a:pt x="454" y="0"/>
                  </a:lnTo>
                </a:path>
              </a:pathLst>
            </a:custGeom>
            <a:noFill/>
            <a:ln w="0">
              <a:solidFill>
                <a:srgbClr val="3F3F3F"/>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6571" name="Freeform 379"/>
            <p:cNvSpPr>
              <a:spLocks/>
            </p:cNvSpPr>
            <p:nvPr/>
          </p:nvSpPr>
          <p:spPr bwMode="auto">
            <a:xfrm>
              <a:off x="7096514" y="3316292"/>
              <a:ext cx="665285" cy="27843"/>
            </a:xfrm>
            <a:custGeom>
              <a:avLst/>
              <a:gdLst/>
              <a:ahLst/>
              <a:cxnLst>
                <a:cxn ang="0">
                  <a:pos x="8" y="0"/>
                </a:cxn>
                <a:cxn ang="0">
                  <a:pos x="20" y="0"/>
                </a:cxn>
                <a:cxn ang="0">
                  <a:pos x="28" y="12"/>
                </a:cxn>
                <a:cxn ang="0">
                  <a:pos x="35" y="0"/>
                </a:cxn>
                <a:cxn ang="0">
                  <a:pos x="47" y="4"/>
                </a:cxn>
                <a:cxn ang="0">
                  <a:pos x="59" y="0"/>
                </a:cxn>
                <a:cxn ang="0">
                  <a:pos x="71" y="0"/>
                </a:cxn>
                <a:cxn ang="0">
                  <a:pos x="82" y="0"/>
                </a:cxn>
                <a:cxn ang="0">
                  <a:pos x="94" y="0"/>
                </a:cxn>
                <a:cxn ang="0">
                  <a:pos x="102" y="12"/>
                </a:cxn>
                <a:cxn ang="0">
                  <a:pos x="110" y="0"/>
                </a:cxn>
                <a:cxn ang="0">
                  <a:pos x="125" y="0"/>
                </a:cxn>
                <a:cxn ang="0">
                  <a:pos x="129" y="0"/>
                </a:cxn>
                <a:cxn ang="0">
                  <a:pos x="141" y="0"/>
                </a:cxn>
                <a:cxn ang="0">
                  <a:pos x="153" y="0"/>
                </a:cxn>
                <a:cxn ang="0">
                  <a:pos x="164" y="0"/>
                </a:cxn>
                <a:cxn ang="0">
                  <a:pos x="172" y="19"/>
                </a:cxn>
                <a:cxn ang="0">
                  <a:pos x="180" y="0"/>
                </a:cxn>
                <a:cxn ang="0">
                  <a:pos x="192" y="4"/>
                </a:cxn>
                <a:cxn ang="0">
                  <a:pos x="204" y="0"/>
                </a:cxn>
                <a:cxn ang="0">
                  <a:pos x="215" y="0"/>
                </a:cxn>
                <a:cxn ang="0">
                  <a:pos x="227" y="0"/>
                </a:cxn>
                <a:cxn ang="0">
                  <a:pos x="239" y="0"/>
                </a:cxn>
                <a:cxn ang="0">
                  <a:pos x="251" y="4"/>
                </a:cxn>
                <a:cxn ang="0">
                  <a:pos x="262" y="0"/>
                </a:cxn>
                <a:cxn ang="0">
                  <a:pos x="274" y="0"/>
                </a:cxn>
                <a:cxn ang="0">
                  <a:pos x="286" y="0"/>
                </a:cxn>
                <a:cxn ang="0">
                  <a:pos x="298" y="0"/>
                </a:cxn>
                <a:cxn ang="0">
                  <a:pos x="309" y="0"/>
                </a:cxn>
                <a:cxn ang="0">
                  <a:pos x="317" y="19"/>
                </a:cxn>
                <a:cxn ang="0">
                  <a:pos x="325" y="0"/>
                </a:cxn>
                <a:cxn ang="0">
                  <a:pos x="337" y="4"/>
                </a:cxn>
                <a:cxn ang="0">
                  <a:pos x="348" y="0"/>
                </a:cxn>
                <a:cxn ang="0">
                  <a:pos x="360" y="0"/>
                </a:cxn>
                <a:cxn ang="0">
                  <a:pos x="372" y="0"/>
                </a:cxn>
                <a:cxn ang="0">
                  <a:pos x="384" y="0"/>
                </a:cxn>
                <a:cxn ang="0">
                  <a:pos x="391" y="12"/>
                </a:cxn>
                <a:cxn ang="0">
                  <a:pos x="399" y="0"/>
                </a:cxn>
                <a:cxn ang="0">
                  <a:pos x="411" y="4"/>
                </a:cxn>
                <a:cxn ang="0">
                  <a:pos x="423" y="0"/>
                </a:cxn>
                <a:cxn ang="0">
                  <a:pos x="434" y="0"/>
                </a:cxn>
                <a:cxn ang="0">
                  <a:pos x="446" y="0"/>
                </a:cxn>
              </a:cxnLst>
              <a:rect l="0" t="0" r="r" b="b"/>
              <a:pathLst>
                <a:path w="454" h="19">
                  <a:moveTo>
                    <a:pt x="0" y="0"/>
                  </a:moveTo>
                  <a:lnTo>
                    <a:pt x="4" y="0"/>
                  </a:lnTo>
                  <a:lnTo>
                    <a:pt x="8" y="0"/>
                  </a:lnTo>
                  <a:lnTo>
                    <a:pt x="12" y="0"/>
                  </a:lnTo>
                  <a:lnTo>
                    <a:pt x="16" y="0"/>
                  </a:lnTo>
                  <a:lnTo>
                    <a:pt x="20" y="0"/>
                  </a:lnTo>
                  <a:lnTo>
                    <a:pt x="24" y="19"/>
                  </a:lnTo>
                  <a:lnTo>
                    <a:pt x="28" y="8"/>
                  </a:lnTo>
                  <a:lnTo>
                    <a:pt x="28" y="12"/>
                  </a:lnTo>
                  <a:lnTo>
                    <a:pt x="28" y="8"/>
                  </a:lnTo>
                  <a:lnTo>
                    <a:pt x="31" y="4"/>
                  </a:lnTo>
                  <a:lnTo>
                    <a:pt x="35" y="0"/>
                  </a:lnTo>
                  <a:lnTo>
                    <a:pt x="39" y="0"/>
                  </a:lnTo>
                  <a:lnTo>
                    <a:pt x="43" y="0"/>
                  </a:lnTo>
                  <a:lnTo>
                    <a:pt x="47" y="4"/>
                  </a:lnTo>
                  <a:lnTo>
                    <a:pt x="51" y="0"/>
                  </a:lnTo>
                  <a:lnTo>
                    <a:pt x="55" y="0"/>
                  </a:lnTo>
                  <a:lnTo>
                    <a:pt x="59" y="0"/>
                  </a:lnTo>
                  <a:lnTo>
                    <a:pt x="63" y="0"/>
                  </a:lnTo>
                  <a:lnTo>
                    <a:pt x="67" y="0"/>
                  </a:lnTo>
                  <a:lnTo>
                    <a:pt x="71" y="0"/>
                  </a:lnTo>
                  <a:lnTo>
                    <a:pt x="74" y="0"/>
                  </a:lnTo>
                  <a:lnTo>
                    <a:pt x="78" y="0"/>
                  </a:lnTo>
                  <a:lnTo>
                    <a:pt x="82" y="0"/>
                  </a:lnTo>
                  <a:lnTo>
                    <a:pt x="86" y="0"/>
                  </a:lnTo>
                  <a:lnTo>
                    <a:pt x="90" y="0"/>
                  </a:lnTo>
                  <a:lnTo>
                    <a:pt x="94" y="0"/>
                  </a:lnTo>
                  <a:lnTo>
                    <a:pt x="94" y="19"/>
                  </a:lnTo>
                  <a:lnTo>
                    <a:pt x="98" y="19"/>
                  </a:lnTo>
                  <a:lnTo>
                    <a:pt x="102" y="12"/>
                  </a:lnTo>
                  <a:lnTo>
                    <a:pt x="102" y="8"/>
                  </a:lnTo>
                  <a:lnTo>
                    <a:pt x="106" y="4"/>
                  </a:lnTo>
                  <a:lnTo>
                    <a:pt x="110" y="0"/>
                  </a:lnTo>
                  <a:lnTo>
                    <a:pt x="114" y="0"/>
                  </a:lnTo>
                  <a:lnTo>
                    <a:pt x="118" y="0"/>
                  </a:lnTo>
                  <a:lnTo>
                    <a:pt x="125" y="0"/>
                  </a:lnTo>
                  <a:lnTo>
                    <a:pt x="121" y="0"/>
                  </a:lnTo>
                  <a:lnTo>
                    <a:pt x="125" y="0"/>
                  </a:lnTo>
                  <a:lnTo>
                    <a:pt x="129" y="0"/>
                  </a:lnTo>
                  <a:lnTo>
                    <a:pt x="133" y="0"/>
                  </a:lnTo>
                  <a:lnTo>
                    <a:pt x="137" y="0"/>
                  </a:lnTo>
                  <a:lnTo>
                    <a:pt x="141" y="0"/>
                  </a:lnTo>
                  <a:lnTo>
                    <a:pt x="145" y="0"/>
                  </a:lnTo>
                  <a:lnTo>
                    <a:pt x="149" y="0"/>
                  </a:lnTo>
                  <a:lnTo>
                    <a:pt x="153" y="0"/>
                  </a:lnTo>
                  <a:lnTo>
                    <a:pt x="157" y="0"/>
                  </a:lnTo>
                  <a:lnTo>
                    <a:pt x="161" y="0"/>
                  </a:lnTo>
                  <a:lnTo>
                    <a:pt x="164" y="0"/>
                  </a:lnTo>
                  <a:lnTo>
                    <a:pt x="168" y="0"/>
                  </a:lnTo>
                  <a:lnTo>
                    <a:pt x="168" y="19"/>
                  </a:lnTo>
                  <a:lnTo>
                    <a:pt x="172" y="19"/>
                  </a:lnTo>
                  <a:lnTo>
                    <a:pt x="172" y="12"/>
                  </a:lnTo>
                  <a:lnTo>
                    <a:pt x="180" y="4"/>
                  </a:lnTo>
                  <a:lnTo>
                    <a:pt x="180" y="0"/>
                  </a:lnTo>
                  <a:lnTo>
                    <a:pt x="184" y="0"/>
                  </a:lnTo>
                  <a:lnTo>
                    <a:pt x="188" y="0"/>
                  </a:lnTo>
                  <a:lnTo>
                    <a:pt x="192" y="4"/>
                  </a:lnTo>
                  <a:lnTo>
                    <a:pt x="196" y="0"/>
                  </a:lnTo>
                  <a:lnTo>
                    <a:pt x="200" y="0"/>
                  </a:lnTo>
                  <a:lnTo>
                    <a:pt x="204" y="0"/>
                  </a:lnTo>
                  <a:lnTo>
                    <a:pt x="208" y="0"/>
                  </a:lnTo>
                  <a:lnTo>
                    <a:pt x="211" y="0"/>
                  </a:lnTo>
                  <a:lnTo>
                    <a:pt x="215" y="0"/>
                  </a:lnTo>
                  <a:lnTo>
                    <a:pt x="219" y="0"/>
                  </a:lnTo>
                  <a:lnTo>
                    <a:pt x="223" y="0"/>
                  </a:lnTo>
                  <a:lnTo>
                    <a:pt x="227" y="0"/>
                  </a:lnTo>
                  <a:lnTo>
                    <a:pt x="231" y="0"/>
                  </a:lnTo>
                  <a:lnTo>
                    <a:pt x="235" y="0"/>
                  </a:lnTo>
                  <a:lnTo>
                    <a:pt x="239" y="0"/>
                  </a:lnTo>
                  <a:lnTo>
                    <a:pt x="243" y="19"/>
                  </a:lnTo>
                  <a:lnTo>
                    <a:pt x="251" y="8"/>
                  </a:lnTo>
                  <a:lnTo>
                    <a:pt x="251" y="4"/>
                  </a:lnTo>
                  <a:lnTo>
                    <a:pt x="254" y="0"/>
                  </a:lnTo>
                  <a:lnTo>
                    <a:pt x="258" y="0"/>
                  </a:lnTo>
                  <a:lnTo>
                    <a:pt x="262" y="0"/>
                  </a:lnTo>
                  <a:lnTo>
                    <a:pt x="266" y="4"/>
                  </a:lnTo>
                  <a:lnTo>
                    <a:pt x="270" y="0"/>
                  </a:lnTo>
                  <a:lnTo>
                    <a:pt x="274" y="0"/>
                  </a:lnTo>
                  <a:lnTo>
                    <a:pt x="278" y="0"/>
                  </a:lnTo>
                  <a:lnTo>
                    <a:pt x="282" y="0"/>
                  </a:lnTo>
                  <a:lnTo>
                    <a:pt x="286" y="0"/>
                  </a:lnTo>
                  <a:lnTo>
                    <a:pt x="290" y="0"/>
                  </a:lnTo>
                  <a:lnTo>
                    <a:pt x="294" y="0"/>
                  </a:lnTo>
                  <a:lnTo>
                    <a:pt x="298" y="0"/>
                  </a:lnTo>
                  <a:lnTo>
                    <a:pt x="301" y="0"/>
                  </a:lnTo>
                  <a:lnTo>
                    <a:pt x="305" y="0"/>
                  </a:lnTo>
                  <a:lnTo>
                    <a:pt x="309" y="0"/>
                  </a:lnTo>
                  <a:lnTo>
                    <a:pt x="313" y="0"/>
                  </a:lnTo>
                  <a:lnTo>
                    <a:pt x="313" y="19"/>
                  </a:lnTo>
                  <a:lnTo>
                    <a:pt x="317" y="19"/>
                  </a:lnTo>
                  <a:lnTo>
                    <a:pt x="317" y="12"/>
                  </a:lnTo>
                  <a:lnTo>
                    <a:pt x="325" y="4"/>
                  </a:lnTo>
                  <a:lnTo>
                    <a:pt x="325" y="0"/>
                  </a:lnTo>
                  <a:lnTo>
                    <a:pt x="329" y="0"/>
                  </a:lnTo>
                  <a:lnTo>
                    <a:pt x="333" y="0"/>
                  </a:lnTo>
                  <a:lnTo>
                    <a:pt x="337" y="4"/>
                  </a:lnTo>
                  <a:lnTo>
                    <a:pt x="341" y="0"/>
                  </a:lnTo>
                  <a:lnTo>
                    <a:pt x="344" y="0"/>
                  </a:lnTo>
                  <a:lnTo>
                    <a:pt x="348" y="0"/>
                  </a:lnTo>
                  <a:lnTo>
                    <a:pt x="352" y="0"/>
                  </a:lnTo>
                  <a:lnTo>
                    <a:pt x="356" y="0"/>
                  </a:lnTo>
                  <a:lnTo>
                    <a:pt x="360" y="0"/>
                  </a:lnTo>
                  <a:lnTo>
                    <a:pt x="364" y="0"/>
                  </a:lnTo>
                  <a:lnTo>
                    <a:pt x="368" y="0"/>
                  </a:lnTo>
                  <a:lnTo>
                    <a:pt x="372" y="0"/>
                  </a:lnTo>
                  <a:lnTo>
                    <a:pt x="376" y="0"/>
                  </a:lnTo>
                  <a:lnTo>
                    <a:pt x="380" y="0"/>
                  </a:lnTo>
                  <a:lnTo>
                    <a:pt x="384" y="0"/>
                  </a:lnTo>
                  <a:lnTo>
                    <a:pt x="387" y="19"/>
                  </a:lnTo>
                  <a:lnTo>
                    <a:pt x="391" y="8"/>
                  </a:lnTo>
                  <a:lnTo>
                    <a:pt x="391" y="12"/>
                  </a:lnTo>
                  <a:lnTo>
                    <a:pt x="391" y="8"/>
                  </a:lnTo>
                  <a:lnTo>
                    <a:pt x="395" y="4"/>
                  </a:lnTo>
                  <a:lnTo>
                    <a:pt x="399" y="0"/>
                  </a:lnTo>
                  <a:lnTo>
                    <a:pt x="403" y="0"/>
                  </a:lnTo>
                  <a:lnTo>
                    <a:pt x="407" y="0"/>
                  </a:lnTo>
                  <a:lnTo>
                    <a:pt x="411" y="4"/>
                  </a:lnTo>
                  <a:lnTo>
                    <a:pt x="415" y="0"/>
                  </a:lnTo>
                  <a:lnTo>
                    <a:pt x="419" y="0"/>
                  </a:lnTo>
                  <a:lnTo>
                    <a:pt x="423" y="0"/>
                  </a:lnTo>
                  <a:lnTo>
                    <a:pt x="427" y="0"/>
                  </a:lnTo>
                  <a:lnTo>
                    <a:pt x="431" y="0"/>
                  </a:lnTo>
                  <a:lnTo>
                    <a:pt x="434" y="0"/>
                  </a:lnTo>
                  <a:lnTo>
                    <a:pt x="438" y="0"/>
                  </a:lnTo>
                  <a:lnTo>
                    <a:pt x="442" y="0"/>
                  </a:lnTo>
                  <a:lnTo>
                    <a:pt x="446" y="0"/>
                  </a:lnTo>
                  <a:lnTo>
                    <a:pt x="450" y="0"/>
                  </a:lnTo>
                  <a:lnTo>
                    <a:pt x="454" y="0"/>
                  </a:lnTo>
                </a:path>
              </a:pathLst>
            </a:custGeom>
            <a:noFill/>
            <a:ln w="0">
              <a:solidFill>
                <a:srgbClr val="3F3F3F"/>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6572" name="Freeform 380"/>
            <p:cNvSpPr>
              <a:spLocks/>
            </p:cNvSpPr>
            <p:nvPr/>
          </p:nvSpPr>
          <p:spPr bwMode="auto">
            <a:xfrm>
              <a:off x="7761794" y="3316292"/>
              <a:ext cx="114300" cy="27843"/>
            </a:xfrm>
            <a:custGeom>
              <a:avLst/>
              <a:gdLst/>
              <a:ahLst/>
              <a:cxnLst>
                <a:cxn ang="0">
                  <a:pos x="0" y="0"/>
                </a:cxn>
                <a:cxn ang="0">
                  <a:pos x="4" y="0"/>
                </a:cxn>
                <a:cxn ang="0">
                  <a:pos x="4" y="19"/>
                </a:cxn>
                <a:cxn ang="0">
                  <a:pos x="8" y="19"/>
                </a:cxn>
                <a:cxn ang="0">
                  <a:pos x="8" y="12"/>
                </a:cxn>
                <a:cxn ang="0">
                  <a:pos x="12" y="8"/>
                </a:cxn>
                <a:cxn ang="0">
                  <a:pos x="20" y="0"/>
                </a:cxn>
                <a:cxn ang="0">
                  <a:pos x="16" y="0"/>
                </a:cxn>
                <a:cxn ang="0">
                  <a:pos x="20" y="0"/>
                </a:cxn>
                <a:cxn ang="0">
                  <a:pos x="23" y="0"/>
                </a:cxn>
                <a:cxn ang="0">
                  <a:pos x="27" y="0"/>
                </a:cxn>
                <a:cxn ang="0">
                  <a:pos x="35" y="0"/>
                </a:cxn>
                <a:cxn ang="0">
                  <a:pos x="31" y="0"/>
                </a:cxn>
                <a:cxn ang="0">
                  <a:pos x="35" y="0"/>
                </a:cxn>
                <a:cxn ang="0">
                  <a:pos x="39" y="0"/>
                </a:cxn>
                <a:cxn ang="0">
                  <a:pos x="43" y="0"/>
                </a:cxn>
                <a:cxn ang="0">
                  <a:pos x="47" y="0"/>
                </a:cxn>
                <a:cxn ang="0">
                  <a:pos x="51" y="0"/>
                </a:cxn>
                <a:cxn ang="0">
                  <a:pos x="55" y="0"/>
                </a:cxn>
                <a:cxn ang="0">
                  <a:pos x="59" y="0"/>
                </a:cxn>
                <a:cxn ang="0">
                  <a:pos x="63" y="0"/>
                </a:cxn>
                <a:cxn ang="0">
                  <a:pos x="67" y="0"/>
                </a:cxn>
                <a:cxn ang="0">
                  <a:pos x="70" y="0"/>
                </a:cxn>
                <a:cxn ang="0">
                  <a:pos x="74" y="0"/>
                </a:cxn>
                <a:cxn ang="0">
                  <a:pos x="78" y="0"/>
                </a:cxn>
              </a:cxnLst>
              <a:rect l="0" t="0" r="r" b="b"/>
              <a:pathLst>
                <a:path w="78" h="19">
                  <a:moveTo>
                    <a:pt x="0" y="0"/>
                  </a:moveTo>
                  <a:lnTo>
                    <a:pt x="4" y="0"/>
                  </a:lnTo>
                  <a:lnTo>
                    <a:pt x="4" y="19"/>
                  </a:lnTo>
                  <a:lnTo>
                    <a:pt x="8" y="19"/>
                  </a:lnTo>
                  <a:lnTo>
                    <a:pt x="8" y="12"/>
                  </a:lnTo>
                  <a:lnTo>
                    <a:pt x="12" y="8"/>
                  </a:lnTo>
                  <a:lnTo>
                    <a:pt x="20" y="0"/>
                  </a:lnTo>
                  <a:lnTo>
                    <a:pt x="16" y="0"/>
                  </a:lnTo>
                  <a:lnTo>
                    <a:pt x="20" y="0"/>
                  </a:lnTo>
                  <a:lnTo>
                    <a:pt x="23" y="0"/>
                  </a:lnTo>
                  <a:lnTo>
                    <a:pt x="27" y="0"/>
                  </a:lnTo>
                  <a:lnTo>
                    <a:pt x="35" y="0"/>
                  </a:lnTo>
                  <a:lnTo>
                    <a:pt x="31" y="0"/>
                  </a:lnTo>
                  <a:lnTo>
                    <a:pt x="35" y="0"/>
                  </a:lnTo>
                  <a:lnTo>
                    <a:pt x="39" y="0"/>
                  </a:lnTo>
                  <a:lnTo>
                    <a:pt x="43" y="0"/>
                  </a:lnTo>
                  <a:lnTo>
                    <a:pt x="47" y="0"/>
                  </a:lnTo>
                  <a:lnTo>
                    <a:pt x="51" y="0"/>
                  </a:lnTo>
                  <a:lnTo>
                    <a:pt x="55" y="0"/>
                  </a:lnTo>
                  <a:lnTo>
                    <a:pt x="59" y="0"/>
                  </a:lnTo>
                  <a:lnTo>
                    <a:pt x="63" y="0"/>
                  </a:lnTo>
                  <a:lnTo>
                    <a:pt x="67" y="0"/>
                  </a:lnTo>
                  <a:lnTo>
                    <a:pt x="70" y="0"/>
                  </a:lnTo>
                  <a:lnTo>
                    <a:pt x="74" y="0"/>
                  </a:lnTo>
                  <a:lnTo>
                    <a:pt x="78" y="0"/>
                  </a:lnTo>
                </a:path>
              </a:pathLst>
            </a:custGeom>
            <a:noFill/>
            <a:ln w="0">
              <a:solidFill>
                <a:srgbClr val="3F3F3F"/>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6573" name="Freeform 381"/>
            <p:cNvSpPr>
              <a:spLocks/>
            </p:cNvSpPr>
            <p:nvPr/>
          </p:nvSpPr>
          <p:spPr bwMode="auto">
            <a:xfrm>
              <a:off x="4470544" y="3074505"/>
              <a:ext cx="550985" cy="430823"/>
            </a:xfrm>
            <a:custGeom>
              <a:avLst/>
              <a:gdLst/>
              <a:ahLst/>
              <a:cxnLst>
                <a:cxn ang="0">
                  <a:pos x="4" y="149"/>
                </a:cxn>
                <a:cxn ang="0">
                  <a:pos x="12" y="165"/>
                </a:cxn>
                <a:cxn ang="0">
                  <a:pos x="24" y="294"/>
                </a:cxn>
                <a:cxn ang="0">
                  <a:pos x="28" y="181"/>
                </a:cxn>
                <a:cxn ang="0">
                  <a:pos x="35" y="165"/>
                </a:cxn>
                <a:cxn ang="0">
                  <a:pos x="47" y="165"/>
                </a:cxn>
                <a:cxn ang="0">
                  <a:pos x="59" y="165"/>
                </a:cxn>
                <a:cxn ang="0">
                  <a:pos x="71" y="165"/>
                </a:cxn>
                <a:cxn ang="0">
                  <a:pos x="75" y="149"/>
                </a:cxn>
                <a:cxn ang="0">
                  <a:pos x="82" y="165"/>
                </a:cxn>
                <a:cxn ang="0">
                  <a:pos x="94" y="165"/>
                </a:cxn>
                <a:cxn ang="0">
                  <a:pos x="98" y="130"/>
                </a:cxn>
                <a:cxn ang="0">
                  <a:pos x="110" y="165"/>
                </a:cxn>
                <a:cxn ang="0">
                  <a:pos x="114" y="165"/>
                </a:cxn>
                <a:cxn ang="0">
                  <a:pos x="125" y="165"/>
                </a:cxn>
                <a:cxn ang="0">
                  <a:pos x="137" y="165"/>
                </a:cxn>
                <a:cxn ang="0">
                  <a:pos x="145" y="145"/>
                </a:cxn>
                <a:cxn ang="0">
                  <a:pos x="157" y="165"/>
                </a:cxn>
                <a:cxn ang="0">
                  <a:pos x="161" y="165"/>
                </a:cxn>
                <a:cxn ang="0">
                  <a:pos x="168" y="271"/>
                </a:cxn>
                <a:cxn ang="0">
                  <a:pos x="180" y="169"/>
                </a:cxn>
                <a:cxn ang="0">
                  <a:pos x="188" y="165"/>
                </a:cxn>
                <a:cxn ang="0">
                  <a:pos x="200" y="165"/>
                </a:cxn>
                <a:cxn ang="0">
                  <a:pos x="212" y="165"/>
                </a:cxn>
                <a:cxn ang="0">
                  <a:pos x="219" y="145"/>
                </a:cxn>
                <a:cxn ang="0">
                  <a:pos x="227" y="165"/>
                </a:cxn>
                <a:cxn ang="0">
                  <a:pos x="239" y="165"/>
                </a:cxn>
                <a:cxn ang="0">
                  <a:pos x="243" y="90"/>
                </a:cxn>
                <a:cxn ang="0">
                  <a:pos x="255" y="165"/>
                </a:cxn>
                <a:cxn ang="0">
                  <a:pos x="258" y="165"/>
                </a:cxn>
                <a:cxn ang="0">
                  <a:pos x="270" y="165"/>
                </a:cxn>
                <a:cxn ang="0">
                  <a:pos x="282" y="165"/>
                </a:cxn>
                <a:cxn ang="0">
                  <a:pos x="294" y="145"/>
                </a:cxn>
                <a:cxn ang="0">
                  <a:pos x="302" y="165"/>
                </a:cxn>
                <a:cxn ang="0">
                  <a:pos x="313" y="165"/>
                </a:cxn>
                <a:cxn ang="0">
                  <a:pos x="317" y="94"/>
                </a:cxn>
                <a:cxn ang="0">
                  <a:pos x="321" y="161"/>
                </a:cxn>
                <a:cxn ang="0">
                  <a:pos x="333" y="165"/>
                </a:cxn>
                <a:cxn ang="0">
                  <a:pos x="345" y="165"/>
                </a:cxn>
                <a:cxn ang="0">
                  <a:pos x="356" y="165"/>
                </a:cxn>
                <a:cxn ang="0">
                  <a:pos x="364" y="141"/>
                </a:cxn>
                <a:cxn ang="0">
                  <a:pos x="376" y="165"/>
                </a:cxn>
              </a:cxnLst>
              <a:rect l="0" t="0" r="r" b="b"/>
              <a:pathLst>
                <a:path w="376" h="294">
                  <a:moveTo>
                    <a:pt x="0" y="141"/>
                  </a:moveTo>
                  <a:lnTo>
                    <a:pt x="0" y="145"/>
                  </a:lnTo>
                  <a:lnTo>
                    <a:pt x="4" y="149"/>
                  </a:lnTo>
                  <a:lnTo>
                    <a:pt x="4" y="161"/>
                  </a:lnTo>
                  <a:lnTo>
                    <a:pt x="8" y="165"/>
                  </a:lnTo>
                  <a:lnTo>
                    <a:pt x="12" y="165"/>
                  </a:lnTo>
                  <a:lnTo>
                    <a:pt x="16" y="165"/>
                  </a:lnTo>
                  <a:lnTo>
                    <a:pt x="20" y="165"/>
                  </a:lnTo>
                  <a:lnTo>
                    <a:pt x="24" y="294"/>
                  </a:lnTo>
                  <a:lnTo>
                    <a:pt x="24" y="228"/>
                  </a:lnTo>
                  <a:lnTo>
                    <a:pt x="28" y="196"/>
                  </a:lnTo>
                  <a:lnTo>
                    <a:pt x="28" y="181"/>
                  </a:lnTo>
                  <a:lnTo>
                    <a:pt x="32" y="173"/>
                  </a:lnTo>
                  <a:lnTo>
                    <a:pt x="32" y="169"/>
                  </a:lnTo>
                  <a:lnTo>
                    <a:pt x="35" y="165"/>
                  </a:lnTo>
                  <a:lnTo>
                    <a:pt x="39" y="165"/>
                  </a:lnTo>
                  <a:lnTo>
                    <a:pt x="43" y="165"/>
                  </a:lnTo>
                  <a:lnTo>
                    <a:pt x="47" y="165"/>
                  </a:lnTo>
                  <a:lnTo>
                    <a:pt x="51" y="165"/>
                  </a:lnTo>
                  <a:lnTo>
                    <a:pt x="55" y="165"/>
                  </a:lnTo>
                  <a:lnTo>
                    <a:pt x="59" y="165"/>
                  </a:lnTo>
                  <a:lnTo>
                    <a:pt x="63" y="165"/>
                  </a:lnTo>
                  <a:lnTo>
                    <a:pt x="67" y="165"/>
                  </a:lnTo>
                  <a:lnTo>
                    <a:pt x="71" y="165"/>
                  </a:lnTo>
                  <a:lnTo>
                    <a:pt x="71" y="141"/>
                  </a:lnTo>
                  <a:lnTo>
                    <a:pt x="75" y="145"/>
                  </a:lnTo>
                  <a:lnTo>
                    <a:pt x="75" y="149"/>
                  </a:lnTo>
                  <a:lnTo>
                    <a:pt x="78" y="157"/>
                  </a:lnTo>
                  <a:lnTo>
                    <a:pt x="78" y="161"/>
                  </a:lnTo>
                  <a:lnTo>
                    <a:pt x="82" y="165"/>
                  </a:lnTo>
                  <a:lnTo>
                    <a:pt x="86" y="165"/>
                  </a:lnTo>
                  <a:lnTo>
                    <a:pt x="90" y="165"/>
                  </a:lnTo>
                  <a:lnTo>
                    <a:pt x="94" y="165"/>
                  </a:lnTo>
                  <a:lnTo>
                    <a:pt x="94" y="0"/>
                  </a:lnTo>
                  <a:lnTo>
                    <a:pt x="98" y="32"/>
                  </a:lnTo>
                  <a:lnTo>
                    <a:pt x="98" y="130"/>
                  </a:lnTo>
                  <a:lnTo>
                    <a:pt x="102" y="145"/>
                  </a:lnTo>
                  <a:lnTo>
                    <a:pt x="102" y="157"/>
                  </a:lnTo>
                  <a:lnTo>
                    <a:pt x="110" y="165"/>
                  </a:lnTo>
                  <a:lnTo>
                    <a:pt x="106" y="165"/>
                  </a:lnTo>
                  <a:lnTo>
                    <a:pt x="110" y="165"/>
                  </a:lnTo>
                  <a:lnTo>
                    <a:pt x="114" y="165"/>
                  </a:lnTo>
                  <a:lnTo>
                    <a:pt x="118" y="165"/>
                  </a:lnTo>
                  <a:lnTo>
                    <a:pt x="122" y="165"/>
                  </a:lnTo>
                  <a:lnTo>
                    <a:pt x="125" y="165"/>
                  </a:lnTo>
                  <a:lnTo>
                    <a:pt x="129" y="165"/>
                  </a:lnTo>
                  <a:lnTo>
                    <a:pt x="133" y="165"/>
                  </a:lnTo>
                  <a:lnTo>
                    <a:pt x="137" y="165"/>
                  </a:lnTo>
                  <a:lnTo>
                    <a:pt x="141" y="165"/>
                  </a:lnTo>
                  <a:lnTo>
                    <a:pt x="145" y="141"/>
                  </a:lnTo>
                  <a:lnTo>
                    <a:pt x="145" y="145"/>
                  </a:lnTo>
                  <a:lnTo>
                    <a:pt x="149" y="149"/>
                  </a:lnTo>
                  <a:lnTo>
                    <a:pt x="149" y="157"/>
                  </a:lnTo>
                  <a:lnTo>
                    <a:pt x="157" y="165"/>
                  </a:lnTo>
                  <a:lnTo>
                    <a:pt x="153" y="165"/>
                  </a:lnTo>
                  <a:lnTo>
                    <a:pt x="157" y="165"/>
                  </a:lnTo>
                  <a:lnTo>
                    <a:pt x="161" y="165"/>
                  </a:lnTo>
                  <a:lnTo>
                    <a:pt x="165" y="165"/>
                  </a:lnTo>
                  <a:lnTo>
                    <a:pt x="168" y="294"/>
                  </a:lnTo>
                  <a:lnTo>
                    <a:pt x="168" y="271"/>
                  </a:lnTo>
                  <a:lnTo>
                    <a:pt x="172" y="228"/>
                  </a:lnTo>
                  <a:lnTo>
                    <a:pt x="172" y="181"/>
                  </a:lnTo>
                  <a:lnTo>
                    <a:pt x="180" y="169"/>
                  </a:lnTo>
                  <a:lnTo>
                    <a:pt x="180" y="165"/>
                  </a:lnTo>
                  <a:lnTo>
                    <a:pt x="184" y="165"/>
                  </a:lnTo>
                  <a:lnTo>
                    <a:pt x="188" y="165"/>
                  </a:lnTo>
                  <a:lnTo>
                    <a:pt x="192" y="165"/>
                  </a:lnTo>
                  <a:lnTo>
                    <a:pt x="196" y="165"/>
                  </a:lnTo>
                  <a:lnTo>
                    <a:pt x="200" y="165"/>
                  </a:lnTo>
                  <a:lnTo>
                    <a:pt x="204" y="165"/>
                  </a:lnTo>
                  <a:lnTo>
                    <a:pt x="208" y="165"/>
                  </a:lnTo>
                  <a:lnTo>
                    <a:pt x="212" y="165"/>
                  </a:lnTo>
                  <a:lnTo>
                    <a:pt x="215" y="165"/>
                  </a:lnTo>
                  <a:lnTo>
                    <a:pt x="215" y="141"/>
                  </a:lnTo>
                  <a:lnTo>
                    <a:pt x="219" y="145"/>
                  </a:lnTo>
                  <a:lnTo>
                    <a:pt x="219" y="149"/>
                  </a:lnTo>
                  <a:lnTo>
                    <a:pt x="227" y="161"/>
                  </a:lnTo>
                  <a:lnTo>
                    <a:pt x="227" y="165"/>
                  </a:lnTo>
                  <a:lnTo>
                    <a:pt x="231" y="165"/>
                  </a:lnTo>
                  <a:lnTo>
                    <a:pt x="235" y="165"/>
                  </a:lnTo>
                  <a:lnTo>
                    <a:pt x="239" y="165"/>
                  </a:lnTo>
                  <a:lnTo>
                    <a:pt x="239" y="0"/>
                  </a:lnTo>
                  <a:lnTo>
                    <a:pt x="243" y="32"/>
                  </a:lnTo>
                  <a:lnTo>
                    <a:pt x="243" y="90"/>
                  </a:lnTo>
                  <a:lnTo>
                    <a:pt x="247" y="130"/>
                  </a:lnTo>
                  <a:lnTo>
                    <a:pt x="247" y="157"/>
                  </a:lnTo>
                  <a:lnTo>
                    <a:pt x="255" y="165"/>
                  </a:lnTo>
                  <a:lnTo>
                    <a:pt x="251" y="165"/>
                  </a:lnTo>
                  <a:lnTo>
                    <a:pt x="255" y="165"/>
                  </a:lnTo>
                  <a:lnTo>
                    <a:pt x="258" y="165"/>
                  </a:lnTo>
                  <a:lnTo>
                    <a:pt x="262" y="165"/>
                  </a:lnTo>
                  <a:lnTo>
                    <a:pt x="266" y="165"/>
                  </a:lnTo>
                  <a:lnTo>
                    <a:pt x="270" y="165"/>
                  </a:lnTo>
                  <a:lnTo>
                    <a:pt x="274" y="165"/>
                  </a:lnTo>
                  <a:lnTo>
                    <a:pt x="278" y="165"/>
                  </a:lnTo>
                  <a:lnTo>
                    <a:pt x="282" y="165"/>
                  </a:lnTo>
                  <a:lnTo>
                    <a:pt x="286" y="165"/>
                  </a:lnTo>
                  <a:lnTo>
                    <a:pt x="290" y="141"/>
                  </a:lnTo>
                  <a:lnTo>
                    <a:pt x="294" y="145"/>
                  </a:lnTo>
                  <a:lnTo>
                    <a:pt x="294" y="157"/>
                  </a:lnTo>
                  <a:lnTo>
                    <a:pt x="298" y="161"/>
                  </a:lnTo>
                  <a:lnTo>
                    <a:pt x="302" y="165"/>
                  </a:lnTo>
                  <a:lnTo>
                    <a:pt x="305" y="165"/>
                  </a:lnTo>
                  <a:lnTo>
                    <a:pt x="309" y="165"/>
                  </a:lnTo>
                  <a:lnTo>
                    <a:pt x="313" y="165"/>
                  </a:lnTo>
                  <a:lnTo>
                    <a:pt x="313" y="0"/>
                  </a:lnTo>
                  <a:lnTo>
                    <a:pt x="313" y="36"/>
                  </a:lnTo>
                  <a:lnTo>
                    <a:pt x="317" y="94"/>
                  </a:lnTo>
                  <a:lnTo>
                    <a:pt x="317" y="130"/>
                  </a:lnTo>
                  <a:lnTo>
                    <a:pt x="321" y="149"/>
                  </a:lnTo>
                  <a:lnTo>
                    <a:pt x="321" y="161"/>
                  </a:lnTo>
                  <a:lnTo>
                    <a:pt x="325" y="165"/>
                  </a:lnTo>
                  <a:lnTo>
                    <a:pt x="329" y="165"/>
                  </a:lnTo>
                  <a:lnTo>
                    <a:pt x="333" y="165"/>
                  </a:lnTo>
                  <a:lnTo>
                    <a:pt x="337" y="165"/>
                  </a:lnTo>
                  <a:lnTo>
                    <a:pt x="341" y="165"/>
                  </a:lnTo>
                  <a:lnTo>
                    <a:pt x="345" y="165"/>
                  </a:lnTo>
                  <a:lnTo>
                    <a:pt x="348" y="165"/>
                  </a:lnTo>
                  <a:lnTo>
                    <a:pt x="352" y="165"/>
                  </a:lnTo>
                  <a:lnTo>
                    <a:pt x="356" y="165"/>
                  </a:lnTo>
                  <a:lnTo>
                    <a:pt x="360" y="165"/>
                  </a:lnTo>
                  <a:lnTo>
                    <a:pt x="360" y="141"/>
                  </a:lnTo>
                  <a:lnTo>
                    <a:pt x="364" y="141"/>
                  </a:lnTo>
                  <a:lnTo>
                    <a:pt x="368" y="149"/>
                  </a:lnTo>
                  <a:lnTo>
                    <a:pt x="368" y="157"/>
                  </a:lnTo>
                  <a:lnTo>
                    <a:pt x="376" y="165"/>
                  </a:lnTo>
                  <a:lnTo>
                    <a:pt x="372" y="165"/>
                  </a:lnTo>
                  <a:lnTo>
                    <a:pt x="376" y="165"/>
                  </a:lnTo>
                </a:path>
              </a:pathLst>
            </a:custGeom>
            <a:noFill/>
            <a:ln w="0">
              <a:solidFill>
                <a:srgbClr val="0000FF"/>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6574" name="Freeform 382"/>
            <p:cNvSpPr>
              <a:spLocks/>
            </p:cNvSpPr>
            <p:nvPr/>
          </p:nvSpPr>
          <p:spPr bwMode="auto">
            <a:xfrm>
              <a:off x="5021531" y="3080366"/>
              <a:ext cx="561243" cy="235927"/>
            </a:xfrm>
            <a:custGeom>
              <a:avLst/>
              <a:gdLst/>
              <a:ahLst/>
              <a:cxnLst>
                <a:cxn ang="0">
                  <a:pos x="8" y="161"/>
                </a:cxn>
                <a:cxn ang="0">
                  <a:pos x="15" y="130"/>
                </a:cxn>
                <a:cxn ang="0">
                  <a:pos x="19" y="161"/>
                </a:cxn>
                <a:cxn ang="0">
                  <a:pos x="31" y="161"/>
                </a:cxn>
                <a:cxn ang="0">
                  <a:pos x="43" y="161"/>
                </a:cxn>
                <a:cxn ang="0">
                  <a:pos x="55" y="161"/>
                </a:cxn>
                <a:cxn ang="0">
                  <a:pos x="62" y="141"/>
                </a:cxn>
                <a:cxn ang="0">
                  <a:pos x="66" y="157"/>
                </a:cxn>
                <a:cxn ang="0">
                  <a:pos x="78" y="161"/>
                </a:cxn>
                <a:cxn ang="0">
                  <a:pos x="86" y="36"/>
                </a:cxn>
                <a:cxn ang="0">
                  <a:pos x="90" y="157"/>
                </a:cxn>
                <a:cxn ang="0">
                  <a:pos x="102" y="161"/>
                </a:cxn>
                <a:cxn ang="0">
                  <a:pos x="113" y="161"/>
                </a:cxn>
                <a:cxn ang="0">
                  <a:pos x="125" y="161"/>
                </a:cxn>
                <a:cxn ang="0">
                  <a:pos x="133" y="137"/>
                </a:cxn>
                <a:cxn ang="0">
                  <a:pos x="137" y="153"/>
                </a:cxn>
                <a:cxn ang="0">
                  <a:pos x="149" y="157"/>
                </a:cxn>
                <a:cxn ang="0">
                  <a:pos x="156" y="98"/>
                </a:cxn>
                <a:cxn ang="0">
                  <a:pos x="168" y="161"/>
                </a:cxn>
                <a:cxn ang="0">
                  <a:pos x="172" y="161"/>
                </a:cxn>
                <a:cxn ang="0">
                  <a:pos x="184" y="161"/>
                </a:cxn>
                <a:cxn ang="0">
                  <a:pos x="195" y="161"/>
                </a:cxn>
                <a:cxn ang="0">
                  <a:pos x="203" y="141"/>
                </a:cxn>
                <a:cxn ang="0">
                  <a:pos x="211" y="157"/>
                </a:cxn>
                <a:cxn ang="0">
                  <a:pos x="223" y="157"/>
                </a:cxn>
                <a:cxn ang="0">
                  <a:pos x="231" y="43"/>
                </a:cxn>
                <a:cxn ang="0">
                  <a:pos x="235" y="157"/>
                </a:cxn>
                <a:cxn ang="0">
                  <a:pos x="246" y="161"/>
                </a:cxn>
                <a:cxn ang="0">
                  <a:pos x="258" y="161"/>
                </a:cxn>
                <a:cxn ang="0">
                  <a:pos x="270" y="161"/>
                </a:cxn>
                <a:cxn ang="0">
                  <a:pos x="282" y="145"/>
                </a:cxn>
                <a:cxn ang="0">
                  <a:pos x="285" y="157"/>
                </a:cxn>
                <a:cxn ang="0">
                  <a:pos x="297" y="157"/>
                </a:cxn>
                <a:cxn ang="0">
                  <a:pos x="305" y="106"/>
                </a:cxn>
                <a:cxn ang="0">
                  <a:pos x="309" y="161"/>
                </a:cxn>
                <a:cxn ang="0">
                  <a:pos x="321" y="161"/>
                </a:cxn>
                <a:cxn ang="0">
                  <a:pos x="332" y="161"/>
                </a:cxn>
                <a:cxn ang="0">
                  <a:pos x="344" y="161"/>
                </a:cxn>
                <a:cxn ang="0">
                  <a:pos x="352" y="149"/>
                </a:cxn>
                <a:cxn ang="0">
                  <a:pos x="364" y="157"/>
                </a:cxn>
                <a:cxn ang="0">
                  <a:pos x="372" y="8"/>
                </a:cxn>
                <a:cxn ang="0">
                  <a:pos x="379" y="137"/>
                </a:cxn>
              </a:cxnLst>
              <a:rect l="0" t="0" r="r" b="b"/>
              <a:pathLst>
                <a:path w="383" h="161">
                  <a:moveTo>
                    <a:pt x="0" y="161"/>
                  </a:moveTo>
                  <a:lnTo>
                    <a:pt x="4" y="161"/>
                  </a:lnTo>
                  <a:lnTo>
                    <a:pt x="8" y="161"/>
                  </a:lnTo>
                  <a:lnTo>
                    <a:pt x="12" y="0"/>
                  </a:lnTo>
                  <a:lnTo>
                    <a:pt x="12" y="94"/>
                  </a:lnTo>
                  <a:lnTo>
                    <a:pt x="15" y="130"/>
                  </a:lnTo>
                  <a:lnTo>
                    <a:pt x="15" y="153"/>
                  </a:lnTo>
                  <a:lnTo>
                    <a:pt x="23" y="161"/>
                  </a:lnTo>
                  <a:lnTo>
                    <a:pt x="19" y="161"/>
                  </a:lnTo>
                  <a:lnTo>
                    <a:pt x="23" y="161"/>
                  </a:lnTo>
                  <a:lnTo>
                    <a:pt x="27" y="161"/>
                  </a:lnTo>
                  <a:lnTo>
                    <a:pt x="31" y="161"/>
                  </a:lnTo>
                  <a:lnTo>
                    <a:pt x="35" y="161"/>
                  </a:lnTo>
                  <a:lnTo>
                    <a:pt x="39" y="161"/>
                  </a:lnTo>
                  <a:lnTo>
                    <a:pt x="43" y="161"/>
                  </a:lnTo>
                  <a:lnTo>
                    <a:pt x="47" y="161"/>
                  </a:lnTo>
                  <a:lnTo>
                    <a:pt x="51" y="161"/>
                  </a:lnTo>
                  <a:lnTo>
                    <a:pt x="55" y="161"/>
                  </a:lnTo>
                  <a:lnTo>
                    <a:pt x="59" y="161"/>
                  </a:lnTo>
                  <a:lnTo>
                    <a:pt x="59" y="137"/>
                  </a:lnTo>
                  <a:lnTo>
                    <a:pt x="62" y="141"/>
                  </a:lnTo>
                  <a:lnTo>
                    <a:pt x="62" y="149"/>
                  </a:lnTo>
                  <a:lnTo>
                    <a:pt x="70" y="157"/>
                  </a:lnTo>
                  <a:lnTo>
                    <a:pt x="66" y="157"/>
                  </a:lnTo>
                  <a:lnTo>
                    <a:pt x="70" y="157"/>
                  </a:lnTo>
                  <a:lnTo>
                    <a:pt x="74" y="161"/>
                  </a:lnTo>
                  <a:lnTo>
                    <a:pt x="78" y="161"/>
                  </a:lnTo>
                  <a:lnTo>
                    <a:pt x="82" y="161"/>
                  </a:lnTo>
                  <a:lnTo>
                    <a:pt x="82" y="0"/>
                  </a:lnTo>
                  <a:lnTo>
                    <a:pt x="86" y="36"/>
                  </a:lnTo>
                  <a:lnTo>
                    <a:pt x="86" y="130"/>
                  </a:lnTo>
                  <a:lnTo>
                    <a:pt x="90" y="149"/>
                  </a:lnTo>
                  <a:lnTo>
                    <a:pt x="90" y="157"/>
                  </a:lnTo>
                  <a:lnTo>
                    <a:pt x="94" y="161"/>
                  </a:lnTo>
                  <a:lnTo>
                    <a:pt x="98" y="161"/>
                  </a:lnTo>
                  <a:lnTo>
                    <a:pt x="102" y="161"/>
                  </a:lnTo>
                  <a:lnTo>
                    <a:pt x="105" y="161"/>
                  </a:lnTo>
                  <a:lnTo>
                    <a:pt x="109" y="161"/>
                  </a:lnTo>
                  <a:lnTo>
                    <a:pt x="113" y="161"/>
                  </a:lnTo>
                  <a:lnTo>
                    <a:pt x="117" y="161"/>
                  </a:lnTo>
                  <a:lnTo>
                    <a:pt x="121" y="161"/>
                  </a:lnTo>
                  <a:lnTo>
                    <a:pt x="125" y="161"/>
                  </a:lnTo>
                  <a:lnTo>
                    <a:pt x="129" y="161"/>
                  </a:lnTo>
                  <a:lnTo>
                    <a:pt x="133" y="141"/>
                  </a:lnTo>
                  <a:lnTo>
                    <a:pt x="133" y="137"/>
                  </a:lnTo>
                  <a:lnTo>
                    <a:pt x="133" y="141"/>
                  </a:lnTo>
                  <a:lnTo>
                    <a:pt x="137" y="145"/>
                  </a:lnTo>
                  <a:lnTo>
                    <a:pt x="137" y="153"/>
                  </a:lnTo>
                  <a:lnTo>
                    <a:pt x="141" y="157"/>
                  </a:lnTo>
                  <a:lnTo>
                    <a:pt x="145" y="157"/>
                  </a:lnTo>
                  <a:lnTo>
                    <a:pt x="149" y="157"/>
                  </a:lnTo>
                  <a:lnTo>
                    <a:pt x="152" y="157"/>
                  </a:lnTo>
                  <a:lnTo>
                    <a:pt x="156" y="0"/>
                  </a:lnTo>
                  <a:lnTo>
                    <a:pt x="156" y="98"/>
                  </a:lnTo>
                  <a:lnTo>
                    <a:pt x="160" y="133"/>
                  </a:lnTo>
                  <a:lnTo>
                    <a:pt x="160" y="149"/>
                  </a:lnTo>
                  <a:lnTo>
                    <a:pt x="168" y="161"/>
                  </a:lnTo>
                  <a:lnTo>
                    <a:pt x="164" y="161"/>
                  </a:lnTo>
                  <a:lnTo>
                    <a:pt x="168" y="161"/>
                  </a:lnTo>
                  <a:lnTo>
                    <a:pt x="172" y="161"/>
                  </a:lnTo>
                  <a:lnTo>
                    <a:pt x="176" y="161"/>
                  </a:lnTo>
                  <a:lnTo>
                    <a:pt x="180" y="161"/>
                  </a:lnTo>
                  <a:lnTo>
                    <a:pt x="184" y="161"/>
                  </a:lnTo>
                  <a:lnTo>
                    <a:pt x="188" y="161"/>
                  </a:lnTo>
                  <a:lnTo>
                    <a:pt x="192" y="161"/>
                  </a:lnTo>
                  <a:lnTo>
                    <a:pt x="195" y="161"/>
                  </a:lnTo>
                  <a:lnTo>
                    <a:pt x="199" y="161"/>
                  </a:lnTo>
                  <a:lnTo>
                    <a:pt x="203" y="161"/>
                  </a:lnTo>
                  <a:lnTo>
                    <a:pt x="203" y="141"/>
                  </a:lnTo>
                  <a:lnTo>
                    <a:pt x="207" y="145"/>
                  </a:lnTo>
                  <a:lnTo>
                    <a:pt x="211" y="149"/>
                  </a:lnTo>
                  <a:lnTo>
                    <a:pt x="211" y="157"/>
                  </a:lnTo>
                  <a:lnTo>
                    <a:pt x="215" y="157"/>
                  </a:lnTo>
                  <a:lnTo>
                    <a:pt x="219" y="157"/>
                  </a:lnTo>
                  <a:lnTo>
                    <a:pt x="223" y="157"/>
                  </a:lnTo>
                  <a:lnTo>
                    <a:pt x="227" y="157"/>
                  </a:lnTo>
                  <a:lnTo>
                    <a:pt x="227" y="4"/>
                  </a:lnTo>
                  <a:lnTo>
                    <a:pt x="231" y="43"/>
                  </a:lnTo>
                  <a:lnTo>
                    <a:pt x="231" y="133"/>
                  </a:lnTo>
                  <a:lnTo>
                    <a:pt x="235" y="149"/>
                  </a:lnTo>
                  <a:lnTo>
                    <a:pt x="235" y="157"/>
                  </a:lnTo>
                  <a:lnTo>
                    <a:pt x="239" y="161"/>
                  </a:lnTo>
                  <a:lnTo>
                    <a:pt x="242" y="161"/>
                  </a:lnTo>
                  <a:lnTo>
                    <a:pt x="246" y="161"/>
                  </a:lnTo>
                  <a:lnTo>
                    <a:pt x="250" y="161"/>
                  </a:lnTo>
                  <a:lnTo>
                    <a:pt x="254" y="161"/>
                  </a:lnTo>
                  <a:lnTo>
                    <a:pt x="258" y="161"/>
                  </a:lnTo>
                  <a:lnTo>
                    <a:pt x="262" y="161"/>
                  </a:lnTo>
                  <a:lnTo>
                    <a:pt x="266" y="161"/>
                  </a:lnTo>
                  <a:lnTo>
                    <a:pt x="270" y="161"/>
                  </a:lnTo>
                  <a:lnTo>
                    <a:pt x="274" y="161"/>
                  </a:lnTo>
                  <a:lnTo>
                    <a:pt x="278" y="141"/>
                  </a:lnTo>
                  <a:lnTo>
                    <a:pt x="282" y="145"/>
                  </a:lnTo>
                  <a:lnTo>
                    <a:pt x="282" y="149"/>
                  </a:lnTo>
                  <a:lnTo>
                    <a:pt x="289" y="157"/>
                  </a:lnTo>
                  <a:lnTo>
                    <a:pt x="285" y="157"/>
                  </a:lnTo>
                  <a:lnTo>
                    <a:pt x="289" y="157"/>
                  </a:lnTo>
                  <a:lnTo>
                    <a:pt x="293" y="157"/>
                  </a:lnTo>
                  <a:lnTo>
                    <a:pt x="297" y="157"/>
                  </a:lnTo>
                  <a:lnTo>
                    <a:pt x="301" y="4"/>
                  </a:lnTo>
                  <a:lnTo>
                    <a:pt x="301" y="43"/>
                  </a:lnTo>
                  <a:lnTo>
                    <a:pt x="305" y="106"/>
                  </a:lnTo>
                  <a:lnTo>
                    <a:pt x="305" y="149"/>
                  </a:lnTo>
                  <a:lnTo>
                    <a:pt x="313" y="161"/>
                  </a:lnTo>
                  <a:lnTo>
                    <a:pt x="309" y="161"/>
                  </a:lnTo>
                  <a:lnTo>
                    <a:pt x="313" y="161"/>
                  </a:lnTo>
                  <a:lnTo>
                    <a:pt x="317" y="161"/>
                  </a:lnTo>
                  <a:lnTo>
                    <a:pt x="321" y="161"/>
                  </a:lnTo>
                  <a:lnTo>
                    <a:pt x="325" y="161"/>
                  </a:lnTo>
                  <a:lnTo>
                    <a:pt x="328" y="161"/>
                  </a:lnTo>
                  <a:lnTo>
                    <a:pt x="332" y="161"/>
                  </a:lnTo>
                  <a:lnTo>
                    <a:pt x="336" y="161"/>
                  </a:lnTo>
                  <a:lnTo>
                    <a:pt x="340" y="161"/>
                  </a:lnTo>
                  <a:lnTo>
                    <a:pt x="344" y="161"/>
                  </a:lnTo>
                  <a:lnTo>
                    <a:pt x="348" y="161"/>
                  </a:lnTo>
                  <a:lnTo>
                    <a:pt x="348" y="145"/>
                  </a:lnTo>
                  <a:lnTo>
                    <a:pt x="352" y="149"/>
                  </a:lnTo>
                  <a:lnTo>
                    <a:pt x="356" y="153"/>
                  </a:lnTo>
                  <a:lnTo>
                    <a:pt x="360" y="157"/>
                  </a:lnTo>
                  <a:lnTo>
                    <a:pt x="364" y="157"/>
                  </a:lnTo>
                  <a:lnTo>
                    <a:pt x="368" y="157"/>
                  </a:lnTo>
                  <a:lnTo>
                    <a:pt x="372" y="157"/>
                  </a:lnTo>
                  <a:lnTo>
                    <a:pt x="372" y="8"/>
                  </a:lnTo>
                  <a:lnTo>
                    <a:pt x="375" y="47"/>
                  </a:lnTo>
                  <a:lnTo>
                    <a:pt x="375" y="106"/>
                  </a:lnTo>
                  <a:lnTo>
                    <a:pt x="379" y="137"/>
                  </a:lnTo>
                  <a:lnTo>
                    <a:pt x="379" y="157"/>
                  </a:lnTo>
                  <a:lnTo>
                    <a:pt x="383" y="161"/>
                  </a:lnTo>
                </a:path>
              </a:pathLst>
            </a:custGeom>
            <a:noFill/>
            <a:ln w="0">
              <a:solidFill>
                <a:srgbClr val="0000FF"/>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6575" name="Freeform 383"/>
            <p:cNvSpPr>
              <a:spLocks/>
            </p:cNvSpPr>
            <p:nvPr/>
          </p:nvSpPr>
          <p:spPr bwMode="auto">
            <a:xfrm>
              <a:off x="5582773" y="3092081"/>
              <a:ext cx="608135" cy="224204"/>
            </a:xfrm>
            <a:custGeom>
              <a:avLst/>
              <a:gdLst/>
              <a:ahLst/>
              <a:cxnLst>
                <a:cxn ang="0">
                  <a:pos x="8" y="153"/>
                </a:cxn>
                <a:cxn ang="0">
                  <a:pos x="20" y="153"/>
                </a:cxn>
                <a:cxn ang="0">
                  <a:pos x="32" y="153"/>
                </a:cxn>
                <a:cxn ang="0">
                  <a:pos x="47" y="145"/>
                </a:cxn>
                <a:cxn ang="0">
                  <a:pos x="55" y="149"/>
                </a:cxn>
                <a:cxn ang="0">
                  <a:pos x="63" y="0"/>
                </a:cxn>
                <a:cxn ang="0">
                  <a:pos x="67" y="129"/>
                </a:cxn>
                <a:cxn ang="0">
                  <a:pos x="75" y="153"/>
                </a:cxn>
                <a:cxn ang="0">
                  <a:pos x="86" y="153"/>
                </a:cxn>
                <a:cxn ang="0">
                  <a:pos x="98" y="153"/>
                </a:cxn>
                <a:cxn ang="0">
                  <a:pos x="110" y="153"/>
                </a:cxn>
                <a:cxn ang="0">
                  <a:pos x="122" y="145"/>
                </a:cxn>
                <a:cxn ang="0">
                  <a:pos x="129" y="149"/>
                </a:cxn>
                <a:cxn ang="0">
                  <a:pos x="137" y="102"/>
                </a:cxn>
                <a:cxn ang="0">
                  <a:pos x="149" y="153"/>
                </a:cxn>
                <a:cxn ang="0">
                  <a:pos x="153" y="153"/>
                </a:cxn>
                <a:cxn ang="0">
                  <a:pos x="165" y="153"/>
                </a:cxn>
                <a:cxn ang="0">
                  <a:pos x="176" y="153"/>
                </a:cxn>
                <a:cxn ang="0">
                  <a:pos x="184" y="141"/>
                </a:cxn>
                <a:cxn ang="0">
                  <a:pos x="192" y="145"/>
                </a:cxn>
                <a:cxn ang="0">
                  <a:pos x="204" y="149"/>
                </a:cxn>
                <a:cxn ang="0">
                  <a:pos x="212" y="47"/>
                </a:cxn>
                <a:cxn ang="0">
                  <a:pos x="215" y="153"/>
                </a:cxn>
                <a:cxn ang="0">
                  <a:pos x="227" y="153"/>
                </a:cxn>
                <a:cxn ang="0">
                  <a:pos x="239" y="153"/>
                </a:cxn>
                <a:cxn ang="0">
                  <a:pos x="251" y="153"/>
                </a:cxn>
                <a:cxn ang="0">
                  <a:pos x="258" y="137"/>
                </a:cxn>
                <a:cxn ang="0">
                  <a:pos x="270" y="149"/>
                </a:cxn>
                <a:cxn ang="0">
                  <a:pos x="282" y="8"/>
                </a:cxn>
                <a:cxn ang="0">
                  <a:pos x="286" y="145"/>
                </a:cxn>
                <a:cxn ang="0">
                  <a:pos x="294" y="153"/>
                </a:cxn>
                <a:cxn ang="0">
                  <a:pos x="305" y="153"/>
                </a:cxn>
                <a:cxn ang="0">
                  <a:pos x="317" y="153"/>
                </a:cxn>
                <a:cxn ang="0">
                  <a:pos x="329" y="153"/>
                </a:cxn>
                <a:cxn ang="0">
                  <a:pos x="337" y="145"/>
                </a:cxn>
                <a:cxn ang="0">
                  <a:pos x="348" y="149"/>
                </a:cxn>
                <a:cxn ang="0">
                  <a:pos x="356" y="51"/>
                </a:cxn>
                <a:cxn ang="0">
                  <a:pos x="360" y="149"/>
                </a:cxn>
                <a:cxn ang="0">
                  <a:pos x="372" y="153"/>
                </a:cxn>
                <a:cxn ang="0">
                  <a:pos x="384" y="153"/>
                </a:cxn>
                <a:cxn ang="0">
                  <a:pos x="395" y="153"/>
                </a:cxn>
                <a:cxn ang="0">
                  <a:pos x="407" y="145"/>
                </a:cxn>
              </a:cxnLst>
              <a:rect l="0" t="0" r="r" b="b"/>
              <a:pathLst>
                <a:path w="415" h="153">
                  <a:moveTo>
                    <a:pt x="0" y="153"/>
                  </a:moveTo>
                  <a:lnTo>
                    <a:pt x="4" y="153"/>
                  </a:lnTo>
                  <a:lnTo>
                    <a:pt x="8" y="153"/>
                  </a:lnTo>
                  <a:lnTo>
                    <a:pt x="12" y="153"/>
                  </a:lnTo>
                  <a:lnTo>
                    <a:pt x="16" y="153"/>
                  </a:lnTo>
                  <a:lnTo>
                    <a:pt x="20" y="153"/>
                  </a:lnTo>
                  <a:lnTo>
                    <a:pt x="24" y="153"/>
                  </a:lnTo>
                  <a:lnTo>
                    <a:pt x="28" y="153"/>
                  </a:lnTo>
                  <a:lnTo>
                    <a:pt x="32" y="153"/>
                  </a:lnTo>
                  <a:lnTo>
                    <a:pt x="35" y="153"/>
                  </a:lnTo>
                  <a:lnTo>
                    <a:pt x="39" y="137"/>
                  </a:lnTo>
                  <a:lnTo>
                    <a:pt x="47" y="145"/>
                  </a:lnTo>
                  <a:lnTo>
                    <a:pt x="47" y="149"/>
                  </a:lnTo>
                  <a:lnTo>
                    <a:pt x="51" y="149"/>
                  </a:lnTo>
                  <a:lnTo>
                    <a:pt x="55" y="149"/>
                  </a:lnTo>
                  <a:lnTo>
                    <a:pt x="59" y="149"/>
                  </a:lnTo>
                  <a:lnTo>
                    <a:pt x="63" y="149"/>
                  </a:lnTo>
                  <a:lnTo>
                    <a:pt x="63" y="0"/>
                  </a:lnTo>
                  <a:lnTo>
                    <a:pt x="63" y="39"/>
                  </a:lnTo>
                  <a:lnTo>
                    <a:pt x="67" y="102"/>
                  </a:lnTo>
                  <a:lnTo>
                    <a:pt x="67" y="129"/>
                  </a:lnTo>
                  <a:lnTo>
                    <a:pt x="71" y="145"/>
                  </a:lnTo>
                  <a:lnTo>
                    <a:pt x="71" y="153"/>
                  </a:lnTo>
                  <a:lnTo>
                    <a:pt x="75" y="153"/>
                  </a:lnTo>
                  <a:lnTo>
                    <a:pt x="79" y="153"/>
                  </a:lnTo>
                  <a:lnTo>
                    <a:pt x="82" y="153"/>
                  </a:lnTo>
                  <a:lnTo>
                    <a:pt x="86" y="153"/>
                  </a:lnTo>
                  <a:lnTo>
                    <a:pt x="90" y="153"/>
                  </a:lnTo>
                  <a:lnTo>
                    <a:pt x="94" y="153"/>
                  </a:lnTo>
                  <a:lnTo>
                    <a:pt x="98" y="153"/>
                  </a:lnTo>
                  <a:lnTo>
                    <a:pt x="102" y="153"/>
                  </a:lnTo>
                  <a:lnTo>
                    <a:pt x="106" y="153"/>
                  </a:lnTo>
                  <a:lnTo>
                    <a:pt x="110" y="153"/>
                  </a:lnTo>
                  <a:lnTo>
                    <a:pt x="110" y="137"/>
                  </a:lnTo>
                  <a:lnTo>
                    <a:pt x="114" y="137"/>
                  </a:lnTo>
                  <a:lnTo>
                    <a:pt x="122" y="145"/>
                  </a:lnTo>
                  <a:lnTo>
                    <a:pt x="122" y="149"/>
                  </a:lnTo>
                  <a:lnTo>
                    <a:pt x="125" y="149"/>
                  </a:lnTo>
                  <a:lnTo>
                    <a:pt x="129" y="149"/>
                  </a:lnTo>
                  <a:lnTo>
                    <a:pt x="133" y="149"/>
                  </a:lnTo>
                  <a:lnTo>
                    <a:pt x="137" y="4"/>
                  </a:lnTo>
                  <a:lnTo>
                    <a:pt x="137" y="102"/>
                  </a:lnTo>
                  <a:lnTo>
                    <a:pt x="141" y="133"/>
                  </a:lnTo>
                  <a:lnTo>
                    <a:pt x="141" y="145"/>
                  </a:lnTo>
                  <a:lnTo>
                    <a:pt x="149" y="153"/>
                  </a:lnTo>
                  <a:lnTo>
                    <a:pt x="145" y="153"/>
                  </a:lnTo>
                  <a:lnTo>
                    <a:pt x="149" y="153"/>
                  </a:lnTo>
                  <a:lnTo>
                    <a:pt x="153" y="153"/>
                  </a:lnTo>
                  <a:lnTo>
                    <a:pt x="157" y="153"/>
                  </a:lnTo>
                  <a:lnTo>
                    <a:pt x="161" y="153"/>
                  </a:lnTo>
                  <a:lnTo>
                    <a:pt x="165" y="153"/>
                  </a:lnTo>
                  <a:lnTo>
                    <a:pt x="168" y="153"/>
                  </a:lnTo>
                  <a:lnTo>
                    <a:pt x="172" y="153"/>
                  </a:lnTo>
                  <a:lnTo>
                    <a:pt x="176" y="153"/>
                  </a:lnTo>
                  <a:lnTo>
                    <a:pt x="180" y="153"/>
                  </a:lnTo>
                  <a:lnTo>
                    <a:pt x="184" y="137"/>
                  </a:lnTo>
                  <a:lnTo>
                    <a:pt x="184" y="141"/>
                  </a:lnTo>
                  <a:lnTo>
                    <a:pt x="184" y="137"/>
                  </a:lnTo>
                  <a:lnTo>
                    <a:pt x="188" y="141"/>
                  </a:lnTo>
                  <a:lnTo>
                    <a:pt x="192" y="145"/>
                  </a:lnTo>
                  <a:lnTo>
                    <a:pt x="196" y="149"/>
                  </a:lnTo>
                  <a:lnTo>
                    <a:pt x="200" y="149"/>
                  </a:lnTo>
                  <a:lnTo>
                    <a:pt x="204" y="149"/>
                  </a:lnTo>
                  <a:lnTo>
                    <a:pt x="208" y="149"/>
                  </a:lnTo>
                  <a:lnTo>
                    <a:pt x="208" y="4"/>
                  </a:lnTo>
                  <a:lnTo>
                    <a:pt x="212" y="47"/>
                  </a:lnTo>
                  <a:lnTo>
                    <a:pt x="212" y="133"/>
                  </a:lnTo>
                  <a:lnTo>
                    <a:pt x="215" y="145"/>
                  </a:lnTo>
                  <a:lnTo>
                    <a:pt x="215" y="153"/>
                  </a:lnTo>
                  <a:lnTo>
                    <a:pt x="219" y="153"/>
                  </a:lnTo>
                  <a:lnTo>
                    <a:pt x="223" y="153"/>
                  </a:lnTo>
                  <a:lnTo>
                    <a:pt x="227" y="153"/>
                  </a:lnTo>
                  <a:lnTo>
                    <a:pt x="231" y="153"/>
                  </a:lnTo>
                  <a:lnTo>
                    <a:pt x="235" y="153"/>
                  </a:lnTo>
                  <a:lnTo>
                    <a:pt x="239" y="153"/>
                  </a:lnTo>
                  <a:lnTo>
                    <a:pt x="243" y="153"/>
                  </a:lnTo>
                  <a:lnTo>
                    <a:pt x="247" y="153"/>
                  </a:lnTo>
                  <a:lnTo>
                    <a:pt x="251" y="153"/>
                  </a:lnTo>
                  <a:lnTo>
                    <a:pt x="255" y="153"/>
                  </a:lnTo>
                  <a:lnTo>
                    <a:pt x="258" y="141"/>
                  </a:lnTo>
                  <a:lnTo>
                    <a:pt x="258" y="137"/>
                  </a:lnTo>
                  <a:lnTo>
                    <a:pt x="266" y="145"/>
                  </a:lnTo>
                  <a:lnTo>
                    <a:pt x="266" y="149"/>
                  </a:lnTo>
                  <a:lnTo>
                    <a:pt x="270" y="149"/>
                  </a:lnTo>
                  <a:lnTo>
                    <a:pt x="274" y="149"/>
                  </a:lnTo>
                  <a:lnTo>
                    <a:pt x="278" y="149"/>
                  </a:lnTo>
                  <a:lnTo>
                    <a:pt x="282" y="8"/>
                  </a:lnTo>
                  <a:lnTo>
                    <a:pt x="282" y="47"/>
                  </a:lnTo>
                  <a:lnTo>
                    <a:pt x="286" y="106"/>
                  </a:lnTo>
                  <a:lnTo>
                    <a:pt x="286" y="145"/>
                  </a:lnTo>
                  <a:lnTo>
                    <a:pt x="294" y="153"/>
                  </a:lnTo>
                  <a:lnTo>
                    <a:pt x="290" y="153"/>
                  </a:lnTo>
                  <a:lnTo>
                    <a:pt x="294" y="153"/>
                  </a:lnTo>
                  <a:lnTo>
                    <a:pt x="298" y="153"/>
                  </a:lnTo>
                  <a:lnTo>
                    <a:pt x="302" y="153"/>
                  </a:lnTo>
                  <a:lnTo>
                    <a:pt x="305" y="153"/>
                  </a:lnTo>
                  <a:lnTo>
                    <a:pt x="309" y="153"/>
                  </a:lnTo>
                  <a:lnTo>
                    <a:pt x="313" y="153"/>
                  </a:lnTo>
                  <a:lnTo>
                    <a:pt x="317" y="153"/>
                  </a:lnTo>
                  <a:lnTo>
                    <a:pt x="321" y="153"/>
                  </a:lnTo>
                  <a:lnTo>
                    <a:pt x="325" y="153"/>
                  </a:lnTo>
                  <a:lnTo>
                    <a:pt x="329" y="153"/>
                  </a:lnTo>
                  <a:lnTo>
                    <a:pt x="329" y="141"/>
                  </a:lnTo>
                  <a:lnTo>
                    <a:pt x="333" y="141"/>
                  </a:lnTo>
                  <a:lnTo>
                    <a:pt x="337" y="145"/>
                  </a:lnTo>
                  <a:lnTo>
                    <a:pt x="341" y="149"/>
                  </a:lnTo>
                  <a:lnTo>
                    <a:pt x="345" y="149"/>
                  </a:lnTo>
                  <a:lnTo>
                    <a:pt x="348" y="149"/>
                  </a:lnTo>
                  <a:lnTo>
                    <a:pt x="352" y="149"/>
                  </a:lnTo>
                  <a:lnTo>
                    <a:pt x="352" y="8"/>
                  </a:lnTo>
                  <a:lnTo>
                    <a:pt x="356" y="51"/>
                  </a:lnTo>
                  <a:lnTo>
                    <a:pt x="356" y="133"/>
                  </a:lnTo>
                  <a:lnTo>
                    <a:pt x="360" y="145"/>
                  </a:lnTo>
                  <a:lnTo>
                    <a:pt x="360" y="149"/>
                  </a:lnTo>
                  <a:lnTo>
                    <a:pt x="364" y="153"/>
                  </a:lnTo>
                  <a:lnTo>
                    <a:pt x="368" y="153"/>
                  </a:lnTo>
                  <a:lnTo>
                    <a:pt x="372" y="153"/>
                  </a:lnTo>
                  <a:lnTo>
                    <a:pt x="376" y="153"/>
                  </a:lnTo>
                  <a:lnTo>
                    <a:pt x="380" y="153"/>
                  </a:lnTo>
                  <a:lnTo>
                    <a:pt x="384" y="153"/>
                  </a:lnTo>
                  <a:lnTo>
                    <a:pt x="388" y="153"/>
                  </a:lnTo>
                  <a:lnTo>
                    <a:pt x="392" y="153"/>
                  </a:lnTo>
                  <a:lnTo>
                    <a:pt x="395" y="153"/>
                  </a:lnTo>
                  <a:lnTo>
                    <a:pt x="399" y="153"/>
                  </a:lnTo>
                  <a:lnTo>
                    <a:pt x="403" y="141"/>
                  </a:lnTo>
                  <a:lnTo>
                    <a:pt x="407" y="145"/>
                  </a:lnTo>
                  <a:lnTo>
                    <a:pt x="411" y="149"/>
                  </a:lnTo>
                  <a:lnTo>
                    <a:pt x="415" y="149"/>
                  </a:lnTo>
                </a:path>
              </a:pathLst>
            </a:custGeom>
            <a:noFill/>
            <a:ln w="0">
              <a:solidFill>
                <a:srgbClr val="0000FF"/>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6984" name="Freeform 384"/>
            <p:cNvSpPr>
              <a:spLocks/>
            </p:cNvSpPr>
            <p:nvPr/>
          </p:nvSpPr>
          <p:spPr bwMode="auto">
            <a:xfrm>
              <a:off x="6190907" y="3109665"/>
              <a:ext cx="608135" cy="224204"/>
            </a:xfrm>
            <a:custGeom>
              <a:avLst/>
              <a:gdLst/>
              <a:ahLst/>
              <a:cxnLst>
                <a:cxn ang="0">
                  <a:pos x="8" y="137"/>
                </a:cxn>
                <a:cxn ang="0">
                  <a:pos x="16" y="98"/>
                </a:cxn>
                <a:cxn ang="0">
                  <a:pos x="20" y="141"/>
                </a:cxn>
                <a:cxn ang="0">
                  <a:pos x="31" y="141"/>
                </a:cxn>
                <a:cxn ang="0">
                  <a:pos x="43" y="141"/>
                </a:cxn>
                <a:cxn ang="0">
                  <a:pos x="55" y="141"/>
                </a:cxn>
                <a:cxn ang="0">
                  <a:pos x="63" y="129"/>
                </a:cxn>
                <a:cxn ang="0">
                  <a:pos x="74" y="137"/>
                </a:cxn>
                <a:cxn ang="0">
                  <a:pos x="82" y="0"/>
                </a:cxn>
                <a:cxn ang="0">
                  <a:pos x="90" y="125"/>
                </a:cxn>
                <a:cxn ang="0">
                  <a:pos x="98" y="141"/>
                </a:cxn>
                <a:cxn ang="0">
                  <a:pos x="110" y="141"/>
                </a:cxn>
                <a:cxn ang="0">
                  <a:pos x="121" y="141"/>
                </a:cxn>
                <a:cxn ang="0">
                  <a:pos x="137" y="129"/>
                </a:cxn>
                <a:cxn ang="0">
                  <a:pos x="141" y="133"/>
                </a:cxn>
                <a:cxn ang="0">
                  <a:pos x="153" y="137"/>
                </a:cxn>
                <a:cxn ang="0">
                  <a:pos x="156" y="43"/>
                </a:cxn>
                <a:cxn ang="0">
                  <a:pos x="168" y="141"/>
                </a:cxn>
                <a:cxn ang="0">
                  <a:pos x="172" y="141"/>
                </a:cxn>
                <a:cxn ang="0">
                  <a:pos x="184" y="141"/>
                </a:cxn>
                <a:cxn ang="0">
                  <a:pos x="196" y="141"/>
                </a:cxn>
                <a:cxn ang="0">
                  <a:pos x="203" y="133"/>
                </a:cxn>
                <a:cxn ang="0">
                  <a:pos x="215" y="137"/>
                </a:cxn>
                <a:cxn ang="0">
                  <a:pos x="227" y="137"/>
                </a:cxn>
                <a:cxn ang="0">
                  <a:pos x="235" y="125"/>
                </a:cxn>
                <a:cxn ang="0">
                  <a:pos x="243" y="141"/>
                </a:cxn>
                <a:cxn ang="0">
                  <a:pos x="254" y="141"/>
                </a:cxn>
                <a:cxn ang="0">
                  <a:pos x="266" y="141"/>
                </a:cxn>
                <a:cxn ang="0">
                  <a:pos x="278" y="141"/>
                </a:cxn>
                <a:cxn ang="0">
                  <a:pos x="286" y="133"/>
                </a:cxn>
                <a:cxn ang="0">
                  <a:pos x="297" y="137"/>
                </a:cxn>
                <a:cxn ang="0">
                  <a:pos x="305" y="149"/>
                </a:cxn>
                <a:cxn ang="0">
                  <a:pos x="313" y="141"/>
                </a:cxn>
                <a:cxn ang="0">
                  <a:pos x="325" y="141"/>
                </a:cxn>
                <a:cxn ang="0">
                  <a:pos x="336" y="141"/>
                </a:cxn>
                <a:cxn ang="0">
                  <a:pos x="348" y="141"/>
                </a:cxn>
                <a:cxn ang="0">
                  <a:pos x="356" y="133"/>
                </a:cxn>
                <a:cxn ang="0">
                  <a:pos x="368" y="137"/>
                </a:cxn>
                <a:cxn ang="0">
                  <a:pos x="376" y="149"/>
                </a:cxn>
                <a:cxn ang="0">
                  <a:pos x="383" y="141"/>
                </a:cxn>
                <a:cxn ang="0">
                  <a:pos x="395" y="141"/>
                </a:cxn>
                <a:cxn ang="0">
                  <a:pos x="407" y="141"/>
                </a:cxn>
              </a:cxnLst>
              <a:rect l="0" t="0" r="r" b="b"/>
              <a:pathLst>
                <a:path w="415" h="153">
                  <a:moveTo>
                    <a:pt x="0" y="137"/>
                  </a:moveTo>
                  <a:lnTo>
                    <a:pt x="4" y="137"/>
                  </a:lnTo>
                  <a:lnTo>
                    <a:pt x="8" y="137"/>
                  </a:lnTo>
                  <a:lnTo>
                    <a:pt x="12" y="0"/>
                  </a:lnTo>
                  <a:lnTo>
                    <a:pt x="12" y="39"/>
                  </a:lnTo>
                  <a:lnTo>
                    <a:pt x="16" y="98"/>
                  </a:lnTo>
                  <a:lnTo>
                    <a:pt x="16" y="133"/>
                  </a:lnTo>
                  <a:lnTo>
                    <a:pt x="23" y="141"/>
                  </a:lnTo>
                  <a:lnTo>
                    <a:pt x="20" y="141"/>
                  </a:lnTo>
                  <a:lnTo>
                    <a:pt x="23" y="141"/>
                  </a:lnTo>
                  <a:lnTo>
                    <a:pt x="27" y="141"/>
                  </a:lnTo>
                  <a:lnTo>
                    <a:pt x="31" y="141"/>
                  </a:lnTo>
                  <a:lnTo>
                    <a:pt x="35" y="141"/>
                  </a:lnTo>
                  <a:lnTo>
                    <a:pt x="39" y="141"/>
                  </a:lnTo>
                  <a:lnTo>
                    <a:pt x="43" y="141"/>
                  </a:lnTo>
                  <a:lnTo>
                    <a:pt x="47" y="141"/>
                  </a:lnTo>
                  <a:lnTo>
                    <a:pt x="51" y="141"/>
                  </a:lnTo>
                  <a:lnTo>
                    <a:pt x="55" y="141"/>
                  </a:lnTo>
                  <a:lnTo>
                    <a:pt x="59" y="141"/>
                  </a:lnTo>
                  <a:lnTo>
                    <a:pt x="59" y="133"/>
                  </a:lnTo>
                  <a:lnTo>
                    <a:pt x="63" y="129"/>
                  </a:lnTo>
                  <a:lnTo>
                    <a:pt x="66" y="133"/>
                  </a:lnTo>
                  <a:lnTo>
                    <a:pt x="70" y="137"/>
                  </a:lnTo>
                  <a:lnTo>
                    <a:pt x="74" y="137"/>
                  </a:lnTo>
                  <a:lnTo>
                    <a:pt x="78" y="137"/>
                  </a:lnTo>
                  <a:lnTo>
                    <a:pt x="82" y="137"/>
                  </a:lnTo>
                  <a:lnTo>
                    <a:pt x="82" y="0"/>
                  </a:lnTo>
                  <a:lnTo>
                    <a:pt x="86" y="43"/>
                  </a:lnTo>
                  <a:lnTo>
                    <a:pt x="86" y="98"/>
                  </a:lnTo>
                  <a:lnTo>
                    <a:pt x="90" y="125"/>
                  </a:lnTo>
                  <a:lnTo>
                    <a:pt x="90" y="137"/>
                  </a:lnTo>
                  <a:lnTo>
                    <a:pt x="94" y="141"/>
                  </a:lnTo>
                  <a:lnTo>
                    <a:pt x="98" y="141"/>
                  </a:lnTo>
                  <a:lnTo>
                    <a:pt x="102" y="141"/>
                  </a:lnTo>
                  <a:lnTo>
                    <a:pt x="106" y="141"/>
                  </a:lnTo>
                  <a:lnTo>
                    <a:pt x="110" y="141"/>
                  </a:lnTo>
                  <a:lnTo>
                    <a:pt x="113" y="141"/>
                  </a:lnTo>
                  <a:lnTo>
                    <a:pt x="117" y="141"/>
                  </a:lnTo>
                  <a:lnTo>
                    <a:pt x="121" y="141"/>
                  </a:lnTo>
                  <a:lnTo>
                    <a:pt x="125" y="141"/>
                  </a:lnTo>
                  <a:lnTo>
                    <a:pt x="129" y="141"/>
                  </a:lnTo>
                  <a:lnTo>
                    <a:pt x="137" y="129"/>
                  </a:lnTo>
                  <a:lnTo>
                    <a:pt x="133" y="129"/>
                  </a:lnTo>
                  <a:lnTo>
                    <a:pt x="137" y="133"/>
                  </a:lnTo>
                  <a:lnTo>
                    <a:pt x="141" y="133"/>
                  </a:lnTo>
                  <a:lnTo>
                    <a:pt x="145" y="137"/>
                  </a:lnTo>
                  <a:lnTo>
                    <a:pt x="149" y="137"/>
                  </a:lnTo>
                  <a:lnTo>
                    <a:pt x="153" y="137"/>
                  </a:lnTo>
                  <a:lnTo>
                    <a:pt x="156" y="137"/>
                  </a:lnTo>
                  <a:lnTo>
                    <a:pt x="156" y="4"/>
                  </a:lnTo>
                  <a:lnTo>
                    <a:pt x="156" y="43"/>
                  </a:lnTo>
                  <a:lnTo>
                    <a:pt x="160" y="102"/>
                  </a:lnTo>
                  <a:lnTo>
                    <a:pt x="160" y="125"/>
                  </a:lnTo>
                  <a:lnTo>
                    <a:pt x="168" y="141"/>
                  </a:lnTo>
                  <a:lnTo>
                    <a:pt x="164" y="141"/>
                  </a:lnTo>
                  <a:lnTo>
                    <a:pt x="168" y="141"/>
                  </a:lnTo>
                  <a:lnTo>
                    <a:pt x="172" y="141"/>
                  </a:lnTo>
                  <a:lnTo>
                    <a:pt x="176" y="141"/>
                  </a:lnTo>
                  <a:lnTo>
                    <a:pt x="180" y="141"/>
                  </a:lnTo>
                  <a:lnTo>
                    <a:pt x="184" y="141"/>
                  </a:lnTo>
                  <a:lnTo>
                    <a:pt x="188" y="141"/>
                  </a:lnTo>
                  <a:lnTo>
                    <a:pt x="192" y="141"/>
                  </a:lnTo>
                  <a:lnTo>
                    <a:pt x="196" y="141"/>
                  </a:lnTo>
                  <a:lnTo>
                    <a:pt x="200" y="141"/>
                  </a:lnTo>
                  <a:lnTo>
                    <a:pt x="203" y="141"/>
                  </a:lnTo>
                  <a:lnTo>
                    <a:pt x="203" y="133"/>
                  </a:lnTo>
                  <a:lnTo>
                    <a:pt x="207" y="129"/>
                  </a:lnTo>
                  <a:lnTo>
                    <a:pt x="211" y="133"/>
                  </a:lnTo>
                  <a:lnTo>
                    <a:pt x="215" y="137"/>
                  </a:lnTo>
                  <a:lnTo>
                    <a:pt x="219" y="137"/>
                  </a:lnTo>
                  <a:lnTo>
                    <a:pt x="223" y="137"/>
                  </a:lnTo>
                  <a:lnTo>
                    <a:pt x="227" y="137"/>
                  </a:lnTo>
                  <a:lnTo>
                    <a:pt x="231" y="4"/>
                  </a:lnTo>
                  <a:lnTo>
                    <a:pt x="231" y="102"/>
                  </a:lnTo>
                  <a:lnTo>
                    <a:pt x="235" y="125"/>
                  </a:lnTo>
                  <a:lnTo>
                    <a:pt x="235" y="137"/>
                  </a:lnTo>
                  <a:lnTo>
                    <a:pt x="239" y="141"/>
                  </a:lnTo>
                  <a:lnTo>
                    <a:pt x="243" y="141"/>
                  </a:lnTo>
                  <a:lnTo>
                    <a:pt x="246" y="141"/>
                  </a:lnTo>
                  <a:lnTo>
                    <a:pt x="250" y="141"/>
                  </a:lnTo>
                  <a:lnTo>
                    <a:pt x="254" y="141"/>
                  </a:lnTo>
                  <a:lnTo>
                    <a:pt x="258" y="141"/>
                  </a:lnTo>
                  <a:lnTo>
                    <a:pt x="262" y="141"/>
                  </a:lnTo>
                  <a:lnTo>
                    <a:pt x="266" y="141"/>
                  </a:lnTo>
                  <a:lnTo>
                    <a:pt x="270" y="141"/>
                  </a:lnTo>
                  <a:lnTo>
                    <a:pt x="274" y="141"/>
                  </a:lnTo>
                  <a:lnTo>
                    <a:pt x="278" y="141"/>
                  </a:lnTo>
                  <a:lnTo>
                    <a:pt x="278" y="133"/>
                  </a:lnTo>
                  <a:lnTo>
                    <a:pt x="282" y="129"/>
                  </a:lnTo>
                  <a:lnTo>
                    <a:pt x="286" y="133"/>
                  </a:lnTo>
                  <a:lnTo>
                    <a:pt x="290" y="137"/>
                  </a:lnTo>
                  <a:lnTo>
                    <a:pt x="293" y="137"/>
                  </a:lnTo>
                  <a:lnTo>
                    <a:pt x="297" y="137"/>
                  </a:lnTo>
                  <a:lnTo>
                    <a:pt x="301" y="137"/>
                  </a:lnTo>
                  <a:lnTo>
                    <a:pt x="301" y="153"/>
                  </a:lnTo>
                  <a:lnTo>
                    <a:pt x="305" y="149"/>
                  </a:lnTo>
                  <a:lnTo>
                    <a:pt x="305" y="141"/>
                  </a:lnTo>
                  <a:lnTo>
                    <a:pt x="309" y="141"/>
                  </a:lnTo>
                  <a:lnTo>
                    <a:pt x="313" y="141"/>
                  </a:lnTo>
                  <a:lnTo>
                    <a:pt x="317" y="141"/>
                  </a:lnTo>
                  <a:lnTo>
                    <a:pt x="321" y="141"/>
                  </a:lnTo>
                  <a:lnTo>
                    <a:pt x="325" y="141"/>
                  </a:lnTo>
                  <a:lnTo>
                    <a:pt x="329" y="141"/>
                  </a:lnTo>
                  <a:lnTo>
                    <a:pt x="333" y="141"/>
                  </a:lnTo>
                  <a:lnTo>
                    <a:pt x="336" y="141"/>
                  </a:lnTo>
                  <a:lnTo>
                    <a:pt x="340" y="141"/>
                  </a:lnTo>
                  <a:lnTo>
                    <a:pt x="344" y="141"/>
                  </a:lnTo>
                  <a:lnTo>
                    <a:pt x="348" y="141"/>
                  </a:lnTo>
                  <a:lnTo>
                    <a:pt x="352" y="133"/>
                  </a:lnTo>
                  <a:lnTo>
                    <a:pt x="352" y="129"/>
                  </a:lnTo>
                  <a:lnTo>
                    <a:pt x="356" y="133"/>
                  </a:lnTo>
                  <a:lnTo>
                    <a:pt x="360" y="133"/>
                  </a:lnTo>
                  <a:lnTo>
                    <a:pt x="364" y="137"/>
                  </a:lnTo>
                  <a:lnTo>
                    <a:pt x="368" y="137"/>
                  </a:lnTo>
                  <a:lnTo>
                    <a:pt x="372" y="137"/>
                  </a:lnTo>
                  <a:lnTo>
                    <a:pt x="376" y="153"/>
                  </a:lnTo>
                  <a:lnTo>
                    <a:pt x="376" y="149"/>
                  </a:lnTo>
                  <a:lnTo>
                    <a:pt x="383" y="141"/>
                  </a:lnTo>
                  <a:lnTo>
                    <a:pt x="379" y="141"/>
                  </a:lnTo>
                  <a:lnTo>
                    <a:pt x="383" y="141"/>
                  </a:lnTo>
                  <a:lnTo>
                    <a:pt x="387" y="141"/>
                  </a:lnTo>
                  <a:lnTo>
                    <a:pt x="391" y="141"/>
                  </a:lnTo>
                  <a:lnTo>
                    <a:pt x="395" y="141"/>
                  </a:lnTo>
                  <a:lnTo>
                    <a:pt x="399" y="141"/>
                  </a:lnTo>
                  <a:lnTo>
                    <a:pt x="403" y="141"/>
                  </a:lnTo>
                  <a:lnTo>
                    <a:pt x="407" y="141"/>
                  </a:lnTo>
                  <a:lnTo>
                    <a:pt x="411" y="141"/>
                  </a:lnTo>
                  <a:lnTo>
                    <a:pt x="415" y="141"/>
                  </a:lnTo>
                </a:path>
              </a:pathLst>
            </a:custGeom>
            <a:noFill/>
            <a:ln w="0">
              <a:solidFill>
                <a:srgbClr val="0000FF"/>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6985" name="Freeform 385"/>
            <p:cNvSpPr>
              <a:spLocks/>
            </p:cNvSpPr>
            <p:nvPr/>
          </p:nvSpPr>
          <p:spPr bwMode="auto">
            <a:xfrm>
              <a:off x="6799042" y="3304561"/>
              <a:ext cx="630115" cy="29308"/>
            </a:xfrm>
            <a:custGeom>
              <a:avLst/>
              <a:gdLst/>
              <a:ahLst/>
              <a:cxnLst>
                <a:cxn ang="0">
                  <a:pos x="8" y="8"/>
                </a:cxn>
                <a:cxn ang="0">
                  <a:pos x="11" y="0"/>
                </a:cxn>
                <a:cxn ang="0">
                  <a:pos x="23" y="4"/>
                </a:cxn>
                <a:cxn ang="0">
                  <a:pos x="31" y="20"/>
                </a:cxn>
                <a:cxn ang="0">
                  <a:pos x="39" y="8"/>
                </a:cxn>
                <a:cxn ang="0">
                  <a:pos x="51" y="8"/>
                </a:cxn>
                <a:cxn ang="0">
                  <a:pos x="62" y="8"/>
                </a:cxn>
                <a:cxn ang="0">
                  <a:pos x="74" y="8"/>
                </a:cxn>
                <a:cxn ang="0">
                  <a:pos x="86" y="0"/>
                </a:cxn>
                <a:cxn ang="0">
                  <a:pos x="98" y="4"/>
                </a:cxn>
                <a:cxn ang="0">
                  <a:pos x="105" y="20"/>
                </a:cxn>
                <a:cxn ang="0">
                  <a:pos x="109" y="8"/>
                </a:cxn>
                <a:cxn ang="0">
                  <a:pos x="121" y="8"/>
                </a:cxn>
                <a:cxn ang="0">
                  <a:pos x="133" y="8"/>
                </a:cxn>
                <a:cxn ang="0">
                  <a:pos x="144" y="8"/>
                </a:cxn>
                <a:cxn ang="0">
                  <a:pos x="156" y="0"/>
                </a:cxn>
                <a:cxn ang="0">
                  <a:pos x="168" y="4"/>
                </a:cxn>
                <a:cxn ang="0">
                  <a:pos x="176" y="20"/>
                </a:cxn>
                <a:cxn ang="0">
                  <a:pos x="184" y="8"/>
                </a:cxn>
                <a:cxn ang="0">
                  <a:pos x="195" y="8"/>
                </a:cxn>
                <a:cxn ang="0">
                  <a:pos x="207" y="8"/>
                </a:cxn>
                <a:cxn ang="0">
                  <a:pos x="219" y="8"/>
                </a:cxn>
                <a:cxn ang="0">
                  <a:pos x="227" y="0"/>
                </a:cxn>
                <a:cxn ang="0">
                  <a:pos x="238" y="4"/>
                </a:cxn>
                <a:cxn ang="0">
                  <a:pos x="250" y="16"/>
                </a:cxn>
                <a:cxn ang="0">
                  <a:pos x="258" y="8"/>
                </a:cxn>
                <a:cxn ang="0">
                  <a:pos x="262" y="8"/>
                </a:cxn>
                <a:cxn ang="0">
                  <a:pos x="274" y="8"/>
                </a:cxn>
                <a:cxn ang="0">
                  <a:pos x="285" y="8"/>
                </a:cxn>
                <a:cxn ang="0">
                  <a:pos x="297" y="4"/>
                </a:cxn>
                <a:cxn ang="0">
                  <a:pos x="309" y="0"/>
                </a:cxn>
                <a:cxn ang="0">
                  <a:pos x="321" y="4"/>
                </a:cxn>
                <a:cxn ang="0">
                  <a:pos x="328" y="8"/>
                </a:cxn>
                <a:cxn ang="0">
                  <a:pos x="340" y="8"/>
                </a:cxn>
                <a:cxn ang="0">
                  <a:pos x="352" y="8"/>
                </a:cxn>
                <a:cxn ang="0">
                  <a:pos x="364" y="8"/>
                </a:cxn>
                <a:cxn ang="0">
                  <a:pos x="371" y="0"/>
                </a:cxn>
                <a:cxn ang="0">
                  <a:pos x="383" y="4"/>
                </a:cxn>
                <a:cxn ang="0">
                  <a:pos x="395" y="4"/>
                </a:cxn>
                <a:cxn ang="0">
                  <a:pos x="399" y="8"/>
                </a:cxn>
                <a:cxn ang="0">
                  <a:pos x="411" y="8"/>
                </a:cxn>
                <a:cxn ang="0">
                  <a:pos x="422" y="8"/>
                </a:cxn>
              </a:cxnLst>
              <a:rect l="0" t="0" r="r" b="b"/>
              <a:pathLst>
                <a:path w="430" h="20">
                  <a:moveTo>
                    <a:pt x="0" y="8"/>
                  </a:moveTo>
                  <a:lnTo>
                    <a:pt x="4" y="8"/>
                  </a:lnTo>
                  <a:lnTo>
                    <a:pt x="8" y="8"/>
                  </a:lnTo>
                  <a:lnTo>
                    <a:pt x="8" y="0"/>
                  </a:lnTo>
                  <a:lnTo>
                    <a:pt x="15" y="0"/>
                  </a:lnTo>
                  <a:lnTo>
                    <a:pt x="11" y="0"/>
                  </a:lnTo>
                  <a:lnTo>
                    <a:pt x="15" y="0"/>
                  </a:lnTo>
                  <a:lnTo>
                    <a:pt x="19" y="4"/>
                  </a:lnTo>
                  <a:lnTo>
                    <a:pt x="23" y="4"/>
                  </a:lnTo>
                  <a:lnTo>
                    <a:pt x="27" y="4"/>
                  </a:lnTo>
                  <a:lnTo>
                    <a:pt x="31" y="4"/>
                  </a:lnTo>
                  <a:lnTo>
                    <a:pt x="31" y="20"/>
                  </a:lnTo>
                  <a:lnTo>
                    <a:pt x="35" y="16"/>
                  </a:lnTo>
                  <a:lnTo>
                    <a:pt x="35" y="8"/>
                  </a:lnTo>
                  <a:lnTo>
                    <a:pt x="39" y="8"/>
                  </a:lnTo>
                  <a:lnTo>
                    <a:pt x="43" y="8"/>
                  </a:lnTo>
                  <a:lnTo>
                    <a:pt x="47" y="8"/>
                  </a:lnTo>
                  <a:lnTo>
                    <a:pt x="51" y="8"/>
                  </a:lnTo>
                  <a:lnTo>
                    <a:pt x="54" y="8"/>
                  </a:lnTo>
                  <a:lnTo>
                    <a:pt x="58" y="8"/>
                  </a:lnTo>
                  <a:lnTo>
                    <a:pt x="62" y="8"/>
                  </a:lnTo>
                  <a:lnTo>
                    <a:pt x="66" y="8"/>
                  </a:lnTo>
                  <a:lnTo>
                    <a:pt x="70" y="8"/>
                  </a:lnTo>
                  <a:lnTo>
                    <a:pt x="74" y="8"/>
                  </a:lnTo>
                  <a:lnTo>
                    <a:pt x="78" y="8"/>
                  </a:lnTo>
                  <a:lnTo>
                    <a:pt x="82" y="0"/>
                  </a:lnTo>
                  <a:lnTo>
                    <a:pt x="86" y="0"/>
                  </a:lnTo>
                  <a:lnTo>
                    <a:pt x="90" y="0"/>
                  </a:lnTo>
                  <a:lnTo>
                    <a:pt x="94" y="4"/>
                  </a:lnTo>
                  <a:lnTo>
                    <a:pt x="98" y="4"/>
                  </a:lnTo>
                  <a:lnTo>
                    <a:pt x="101" y="4"/>
                  </a:lnTo>
                  <a:lnTo>
                    <a:pt x="105" y="16"/>
                  </a:lnTo>
                  <a:lnTo>
                    <a:pt x="105" y="20"/>
                  </a:lnTo>
                  <a:lnTo>
                    <a:pt x="105" y="16"/>
                  </a:lnTo>
                  <a:lnTo>
                    <a:pt x="113" y="8"/>
                  </a:lnTo>
                  <a:lnTo>
                    <a:pt x="109" y="8"/>
                  </a:lnTo>
                  <a:lnTo>
                    <a:pt x="113" y="8"/>
                  </a:lnTo>
                  <a:lnTo>
                    <a:pt x="117" y="8"/>
                  </a:lnTo>
                  <a:lnTo>
                    <a:pt x="121" y="8"/>
                  </a:lnTo>
                  <a:lnTo>
                    <a:pt x="125" y="8"/>
                  </a:lnTo>
                  <a:lnTo>
                    <a:pt x="129" y="8"/>
                  </a:lnTo>
                  <a:lnTo>
                    <a:pt x="133" y="8"/>
                  </a:lnTo>
                  <a:lnTo>
                    <a:pt x="137" y="8"/>
                  </a:lnTo>
                  <a:lnTo>
                    <a:pt x="141" y="8"/>
                  </a:lnTo>
                  <a:lnTo>
                    <a:pt x="144" y="8"/>
                  </a:lnTo>
                  <a:lnTo>
                    <a:pt x="148" y="8"/>
                  </a:lnTo>
                  <a:lnTo>
                    <a:pt x="152" y="4"/>
                  </a:lnTo>
                  <a:lnTo>
                    <a:pt x="156" y="0"/>
                  </a:lnTo>
                  <a:lnTo>
                    <a:pt x="160" y="0"/>
                  </a:lnTo>
                  <a:lnTo>
                    <a:pt x="164" y="4"/>
                  </a:lnTo>
                  <a:lnTo>
                    <a:pt x="168" y="4"/>
                  </a:lnTo>
                  <a:lnTo>
                    <a:pt x="172" y="4"/>
                  </a:lnTo>
                  <a:lnTo>
                    <a:pt x="176" y="4"/>
                  </a:lnTo>
                  <a:lnTo>
                    <a:pt x="176" y="20"/>
                  </a:lnTo>
                  <a:lnTo>
                    <a:pt x="180" y="16"/>
                  </a:lnTo>
                  <a:lnTo>
                    <a:pt x="180" y="12"/>
                  </a:lnTo>
                  <a:lnTo>
                    <a:pt x="184" y="8"/>
                  </a:lnTo>
                  <a:lnTo>
                    <a:pt x="188" y="8"/>
                  </a:lnTo>
                  <a:lnTo>
                    <a:pt x="191" y="8"/>
                  </a:lnTo>
                  <a:lnTo>
                    <a:pt x="195" y="8"/>
                  </a:lnTo>
                  <a:lnTo>
                    <a:pt x="199" y="8"/>
                  </a:lnTo>
                  <a:lnTo>
                    <a:pt x="203" y="8"/>
                  </a:lnTo>
                  <a:lnTo>
                    <a:pt x="207" y="8"/>
                  </a:lnTo>
                  <a:lnTo>
                    <a:pt x="211" y="8"/>
                  </a:lnTo>
                  <a:lnTo>
                    <a:pt x="215" y="8"/>
                  </a:lnTo>
                  <a:lnTo>
                    <a:pt x="219" y="8"/>
                  </a:lnTo>
                  <a:lnTo>
                    <a:pt x="223" y="8"/>
                  </a:lnTo>
                  <a:lnTo>
                    <a:pt x="231" y="0"/>
                  </a:lnTo>
                  <a:lnTo>
                    <a:pt x="227" y="0"/>
                  </a:lnTo>
                  <a:lnTo>
                    <a:pt x="231" y="0"/>
                  </a:lnTo>
                  <a:lnTo>
                    <a:pt x="234" y="0"/>
                  </a:lnTo>
                  <a:lnTo>
                    <a:pt x="238" y="4"/>
                  </a:lnTo>
                  <a:lnTo>
                    <a:pt x="242" y="4"/>
                  </a:lnTo>
                  <a:lnTo>
                    <a:pt x="246" y="4"/>
                  </a:lnTo>
                  <a:lnTo>
                    <a:pt x="250" y="16"/>
                  </a:lnTo>
                  <a:lnTo>
                    <a:pt x="250" y="20"/>
                  </a:lnTo>
                  <a:lnTo>
                    <a:pt x="250" y="16"/>
                  </a:lnTo>
                  <a:lnTo>
                    <a:pt x="258" y="8"/>
                  </a:lnTo>
                  <a:lnTo>
                    <a:pt x="254" y="8"/>
                  </a:lnTo>
                  <a:lnTo>
                    <a:pt x="258" y="8"/>
                  </a:lnTo>
                  <a:lnTo>
                    <a:pt x="262" y="8"/>
                  </a:lnTo>
                  <a:lnTo>
                    <a:pt x="266" y="8"/>
                  </a:lnTo>
                  <a:lnTo>
                    <a:pt x="270" y="8"/>
                  </a:lnTo>
                  <a:lnTo>
                    <a:pt x="274" y="8"/>
                  </a:lnTo>
                  <a:lnTo>
                    <a:pt x="277" y="8"/>
                  </a:lnTo>
                  <a:lnTo>
                    <a:pt x="281" y="8"/>
                  </a:lnTo>
                  <a:lnTo>
                    <a:pt x="285" y="8"/>
                  </a:lnTo>
                  <a:lnTo>
                    <a:pt x="289" y="8"/>
                  </a:lnTo>
                  <a:lnTo>
                    <a:pt x="293" y="8"/>
                  </a:lnTo>
                  <a:lnTo>
                    <a:pt x="297" y="4"/>
                  </a:lnTo>
                  <a:lnTo>
                    <a:pt x="301" y="0"/>
                  </a:lnTo>
                  <a:lnTo>
                    <a:pt x="305" y="0"/>
                  </a:lnTo>
                  <a:lnTo>
                    <a:pt x="309" y="0"/>
                  </a:lnTo>
                  <a:lnTo>
                    <a:pt x="313" y="4"/>
                  </a:lnTo>
                  <a:lnTo>
                    <a:pt x="317" y="4"/>
                  </a:lnTo>
                  <a:lnTo>
                    <a:pt x="321" y="4"/>
                  </a:lnTo>
                  <a:lnTo>
                    <a:pt x="324" y="20"/>
                  </a:lnTo>
                  <a:lnTo>
                    <a:pt x="324" y="12"/>
                  </a:lnTo>
                  <a:lnTo>
                    <a:pt x="328" y="8"/>
                  </a:lnTo>
                  <a:lnTo>
                    <a:pt x="332" y="8"/>
                  </a:lnTo>
                  <a:lnTo>
                    <a:pt x="336" y="8"/>
                  </a:lnTo>
                  <a:lnTo>
                    <a:pt x="340" y="8"/>
                  </a:lnTo>
                  <a:lnTo>
                    <a:pt x="344" y="8"/>
                  </a:lnTo>
                  <a:lnTo>
                    <a:pt x="348" y="8"/>
                  </a:lnTo>
                  <a:lnTo>
                    <a:pt x="352" y="8"/>
                  </a:lnTo>
                  <a:lnTo>
                    <a:pt x="356" y="8"/>
                  </a:lnTo>
                  <a:lnTo>
                    <a:pt x="360" y="8"/>
                  </a:lnTo>
                  <a:lnTo>
                    <a:pt x="364" y="8"/>
                  </a:lnTo>
                  <a:lnTo>
                    <a:pt x="367" y="8"/>
                  </a:lnTo>
                  <a:lnTo>
                    <a:pt x="375" y="0"/>
                  </a:lnTo>
                  <a:lnTo>
                    <a:pt x="371" y="0"/>
                  </a:lnTo>
                  <a:lnTo>
                    <a:pt x="375" y="0"/>
                  </a:lnTo>
                  <a:lnTo>
                    <a:pt x="379" y="0"/>
                  </a:lnTo>
                  <a:lnTo>
                    <a:pt x="383" y="4"/>
                  </a:lnTo>
                  <a:lnTo>
                    <a:pt x="387" y="4"/>
                  </a:lnTo>
                  <a:lnTo>
                    <a:pt x="391" y="4"/>
                  </a:lnTo>
                  <a:lnTo>
                    <a:pt x="395" y="4"/>
                  </a:lnTo>
                  <a:lnTo>
                    <a:pt x="395" y="20"/>
                  </a:lnTo>
                  <a:lnTo>
                    <a:pt x="399" y="16"/>
                  </a:lnTo>
                  <a:lnTo>
                    <a:pt x="399" y="8"/>
                  </a:lnTo>
                  <a:lnTo>
                    <a:pt x="403" y="8"/>
                  </a:lnTo>
                  <a:lnTo>
                    <a:pt x="407" y="8"/>
                  </a:lnTo>
                  <a:lnTo>
                    <a:pt x="411" y="8"/>
                  </a:lnTo>
                  <a:lnTo>
                    <a:pt x="414" y="8"/>
                  </a:lnTo>
                  <a:lnTo>
                    <a:pt x="418" y="8"/>
                  </a:lnTo>
                  <a:lnTo>
                    <a:pt x="422" y="8"/>
                  </a:lnTo>
                  <a:lnTo>
                    <a:pt x="426" y="8"/>
                  </a:lnTo>
                  <a:lnTo>
                    <a:pt x="430" y="8"/>
                  </a:lnTo>
                </a:path>
              </a:pathLst>
            </a:custGeom>
            <a:noFill/>
            <a:ln w="0">
              <a:solidFill>
                <a:srgbClr val="0000FF"/>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6986" name="Freeform 386"/>
            <p:cNvSpPr>
              <a:spLocks/>
            </p:cNvSpPr>
            <p:nvPr/>
          </p:nvSpPr>
          <p:spPr bwMode="auto">
            <a:xfrm>
              <a:off x="7429156" y="3304561"/>
              <a:ext cx="446943" cy="29308"/>
            </a:xfrm>
            <a:custGeom>
              <a:avLst/>
              <a:gdLst/>
              <a:ahLst/>
              <a:cxnLst>
                <a:cxn ang="0">
                  <a:pos x="4" y="8"/>
                </a:cxn>
                <a:cxn ang="0">
                  <a:pos x="12" y="8"/>
                </a:cxn>
                <a:cxn ang="0">
                  <a:pos x="16" y="0"/>
                </a:cxn>
                <a:cxn ang="0">
                  <a:pos x="24" y="0"/>
                </a:cxn>
                <a:cxn ang="0">
                  <a:pos x="31" y="4"/>
                </a:cxn>
                <a:cxn ang="0">
                  <a:pos x="39" y="20"/>
                </a:cxn>
                <a:cxn ang="0">
                  <a:pos x="47" y="8"/>
                </a:cxn>
                <a:cxn ang="0">
                  <a:pos x="47" y="8"/>
                </a:cxn>
                <a:cxn ang="0">
                  <a:pos x="55" y="8"/>
                </a:cxn>
                <a:cxn ang="0">
                  <a:pos x="63" y="8"/>
                </a:cxn>
                <a:cxn ang="0">
                  <a:pos x="71" y="8"/>
                </a:cxn>
                <a:cxn ang="0">
                  <a:pos x="78" y="8"/>
                </a:cxn>
                <a:cxn ang="0">
                  <a:pos x="86" y="4"/>
                </a:cxn>
                <a:cxn ang="0">
                  <a:pos x="94" y="0"/>
                </a:cxn>
                <a:cxn ang="0">
                  <a:pos x="102" y="4"/>
                </a:cxn>
                <a:cxn ang="0">
                  <a:pos x="110" y="4"/>
                </a:cxn>
                <a:cxn ang="0">
                  <a:pos x="114" y="16"/>
                </a:cxn>
                <a:cxn ang="0">
                  <a:pos x="117" y="8"/>
                </a:cxn>
                <a:cxn ang="0">
                  <a:pos x="125" y="8"/>
                </a:cxn>
                <a:cxn ang="0">
                  <a:pos x="133" y="8"/>
                </a:cxn>
                <a:cxn ang="0">
                  <a:pos x="141" y="8"/>
                </a:cxn>
                <a:cxn ang="0">
                  <a:pos x="149" y="8"/>
                </a:cxn>
                <a:cxn ang="0">
                  <a:pos x="157" y="8"/>
                </a:cxn>
                <a:cxn ang="0">
                  <a:pos x="164" y="0"/>
                </a:cxn>
                <a:cxn ang="0">
                  <a:pos x="172" y="4"/>
                </a:cxn>
                <a:cxn ang="0">
                  <a:pos x="180" y="4"/>
                </a:cxn>
                <a:cxn ang="0">
                  <a:pos x="184" y="20"/>
                </a:cxn>
                <a:cxn ang="0">
                  <a:pos x="192" y="8"/>
                </a:cxn>
                <a:cxn ang="0">
                  <a:pos x="192" y="8"/>
                </a:cxn>
                <a:cxn ang="0">
                  <a:pos x="200" y="8"/>
                </a:cxn>
                <a:cxn ang="0">
                  <a:pos x="207" y="8"/>
                </a:cxn>
                <a:cxn ang="0">
                  <a:pos x="215" y="8"/>
                </a:cxn>
                <a:cxn ang="0">
                  <a:pos x="223" y="8"/>
                </a:cxn>
                <a:cxn ang="0">
                  <a:pos x="231" y="4"/>
                </a:cxn>
                <a:cxn ang="0">
                  <a:pos x="239" y="0"/>
                </a:cxn>
                <a:cxn ang="0">
                  <a:pos x="247" y="4"/>
                </a:cxn>
                <a:cxn ang="0">
                  <a:pos x="254" y="4"/>
                </a:cxn>
                <a:cxn ang="0">
                  <a:pos x="258" y="12"/>
                </a:cxn>
                <a:cxn ang="0">
                  <a:pos x="266" y="8"/>
                </a:cxn>
                <a:cxn ang="0">
                  <a:pos x="274" y="8"/>
                </a:cxn>
                <a:cxn ang="0">
                  <a:pos x="282" y="8"/>
                </a:cxn>
                <a:cxn ang="0">
                  <a:pos x="290" y="8"/>
                </a:cxn>
                <a:cxn ang="0">
                  <a:pos x="297" y="8"/>
                </a:cxn>
                <a:cxn ang="0">
                  <a:pos x="305" y="8"/>
                </a:cxn>
              </a:cxnLst>
              <a:rect l="0" t="0" r="r" b="b"/>
              <a:pathLst>
                <a:path w="305" h="20">
                  <a:moveTo>
                    <a:pt x="0" y="8"/>
                  </a:moveTo>
                  <a:lnTo>
                    <a:pt x="4" y="8"/>
                  </a:lnTo>
                  <a:lnTo>
                    <a:pt x="8" y="8"/>
                  </a:lnTo>
                  <a:lnTo>
                    <a:pt x="12" y="8"/>
                  </a:lnTo>
                  <a:lnTo>
                    <a:pt x="20" y="0"/>
                  </a:lnTo>
                  <a:lnTo>
                    <a:pt x="16" y="0"/>
                  </a:lnTo>
                  <a:lnTo>
                    <a:pt x="20" y="0"/>
                  </a:lnTo>
                  <a:lnTo>
                    <a:pt x="24" y="0"/>
                  </a:lnTo>
                  <a:lnTo>
                    <a:pt x="27" y="4"/>
                  </a:lnTo>
                  <a:lnTo>
                    <a:pt x="31" y="4"/>
                  </a:lnTo>
                  <a:lnTo>
                    <a:pt x="35" y="4"/>
                  </a:lnTo>
                  <a:lnTo>
                    <a:pt x="39" y="20"/>
                  </a:lnTo>
                  <a:lnTo>
                    <a:pt x="39" y="16"/>
                  </a:lnTo>
                  <a:lnTo>
                    <a:pt x="47" y="8"/>
                  </a:lnTo>
                  <a:lnTo>
                    <a:pt x="43" y="8"/>
                  </a:lnTo>
                  <a:lnTo>
                    <a:pt x="47" y="8"/>
                  </a:lnTo>
                  <a:lnTo>
                    <a:pt x="51" y="8"/>
                  </a:lnTo>
                  <a:lnTo>
                    <a:pt x="55" y="8"/>
                  </a:lnTo>
                  <a:lnTo>
                    <a:pt x="59" y="8"/>
                  </a:lnTo>
                  <a:lnTo>
                    <a:pt x="63" y="8"/>
                  </a:lnTo>
                  <a:lnTo>
                    <a:pt x="67" y="8"/>
                  </a:lnTo>
                  <a:lnTo>
                    <a:pt x="71" y="8"/>
                  </a:lnTo>
                  <a:lnTo>
                    <a:pt x="74" y="8"/>
                  </a:lnTo>
                  <a:lnTo>
                    <a:pt x="78" y="8"/>
                  </a:lnTo>
                  <a:lnTo>
                    <a:pt x="82" y="8"/>
                  </a:lnTo>
                  <a:lnTo>
                    <a:pt x="86" y="4"/>
                  </a:lnTo>
                  <a:lnTo>
                    <a:pt x="90" y="0"/>
                  </a:lnTo>
                  <a:lnTo>
                    <a:pt x="94" y="0"/>
                  </a:lnTo>
                  <a:lnTo>
                    <a:pt x="98" y="4"/>
                  </a:lnTo>
                  <a:lnTo>
                    <a:pt x="102" y="4"/>
                  </a:lnTo>
                  <a:lnTo>
                    <a:pt x="106" y="4"/>
                  </a:lnTo>
                  <a:lnTo>
                    <a:pt x="110" y="4"/>
                  </a:lnTo>
                  <a:lnTo>
                    <a:pt x="110" y="20"/>
                  </a:lnTo>
                  <a:lnTo>
                    <a:pt x="114" y="16"/>
                  </a:lnTo>
                  <a:lnTo>
                    <a:pt x="114" y="12"/>
                  </a:lnTo>
                  <a:lnTo>
                    <a:pt x="117" y="8"/>
                  </a:lnTo>
                  <a:lnTo>
                    <a:pt x="121" y="8"/>
                  </a:lnTo>
                  <a:lnTo>
                    <a:pt x="125" y="8"/>
                  </a:lnTo>
                  <a:lnTo>
                    <a:pt x="129" y="8"/>
                  </a:lnTo>
                  <a:lnTo>
                    <a:pt x="133" y="8"/>
                  </a:lnTo>
                  <a:lnTo>
                    <a:pt x="137" y="8"/>
                  </a:lnTo>
                  <a:lnTo>
                    <a:pt x="141" y="8"/>
                  </a:lnTo>
                  <a:lnTo>
                    <a:pt x="145" y="8"/>
                  </a:lnTo>
                  <a:lnTo>
                    <a:pt x="149" y="8"/>
                  </a:lnTo>
                  <a:lnTo>
                    <a:pt x="153" y="8"/>
                  </a:lnTo>
                  <a:lnTo>
                    <a:pt x="157" y="8"/>
                  </a:lnTo>
                  <a:lnTo>
                    <a:pt x="160" y="4"/>
                  </a:lnTo>
                  <a:lnTo>
                    <a:pt x="164" y="0"/>
                  </a:lnTo>
                  <a:lnTo>
                    <a:pt x="168" y="0"/>
                  </a:lnTo>
                  <a:lnTo>
                    <a:pt x="172" y="4"/>
                  </a:lnTo>
                  <a:lnTo>
                    <a:pt x="176" y="4"/>
                  </a:lnTo>
                  <a:lnTo>
                    <a:pt x="180" y="4"/>
                  </a:lnTo>
                  <a:lnTo>
                    <a:pt x="184" y="16"/>
                  </a:lnTo>
                  <a:lnTo>
                    <a:pt x="184" y="20"/>
                  </a:lnTo>
                  <a:lnTo>
                    <a:pt x="184" y="16"/>
                  </a:lnTo>
                  <a:lnTo>
                    <a:pt x="192" y="8"/>
                  </a:lnTo>
                  <a:lnTo>
                    <a:pt x="188" y="8"/>
                  </a:lnTo>
                  <a:lnTo>
                    <a:pt x="192" y="8"/>
                  </a:lnTo>
                  <a:lnTo>
                    <a:pt x="196" y="8"/>
                  </a:lnTo>
                  <a:lnTo>
                    <a:pt x="200" y="8"/>
                  </a:lnTo>
                  <a:lnTo>
                    <a:pt x="204" y="8"/>
                  </a:lnTo>
                  <a:lnTo>
                    <a:pt x="207" y="8"/>
                  </a:lnTo>
                  <a:lnTo>
                    <a:pt x="211" y="8"/>
                  </a:lnTo>
                  <a:lnTo>
                    <a:pt x="215" y="8"/>
                  </a:lnTo>
                  <a:lnTo>
                    <a:pt x="219" y="8"/>
                  </a:lnTo>
                  <a:lnTo>
                    <a:pt x="223" y="8"/>
                  </a:lnTo>
                  <a:lnTo>
                    <a:pt x="227" y="8"/>
                  </a:lnTo>
                  <a:lnTo>
                    <a:pt x="231" y="4"/>
                  </a:lnTo>
                  <a:lnTo>
                    <a:pt x="235" y="0"/>
                  </a:lnTo>
                  <a:lnTo>
                    <a:pt x="239" y="0"/>
                  </a:lnTo>
                  <a:lnTo>
                    <a:pt x="243" y="4"/>
                  </a:lnTo>
                  <a:lnTo>
                    <a:pt x="247" y="4"/>
                  </a:lnTo>
                  <a:lnTo>
                    <a:pt x="250" y="4"/>
                  </a:lnTo>
                  <a:lnTo>
                    <a:pt x="254" y="4"/>
                  </a:lnTo>
                  <a:lnTo>
                    <a:pt x="258" y="20"/>
                  </a:lnTo>
                  <a:lnTo>
                    <a:pt x="258" y="12"/>
                  </a:lnTo>
                  <a:lnTo>
                    <a:pt x="262" y="8"/>
                  </a:lnTo>
                  <a:lnTo>
                    <a:pt x="266" y="8"/>
                  </a:lnTo>
                  <a:lnTo>
                    <a:pt x="270" y="8"/>
                  </a:lnTo>
                  <a:lnTo>
                    <a:pt x="274" y="8"/>
                  </a:lnTo>
                  <a:lnTo>
                    <a:pt x="278" y="8"/>
                  </a:lnTo>
                  <a:lnTo>
                    <a:pt x="282" y="8"/>
                  </a:lnTo>
                  <a:lnTo>
                    <a:pt x="286" y="8"/>
                  </a:lnTo>
                  <a:lnTo>
                    <a:pt x="290" y="8"/>
                  </a:lnTo>
                  <a:lnTo>
                    <a:pt x="294" y="8"/>
                  </a:lnTo>
                  <a:lnTo>
                    <a:pt x="297" y="8"/>
                  </a:lnTo>
                  <a:lnTo>
                    <a:pt x="301" y="8"/>
                  </a:lnTo>
                  <a:lnTo>
                    <a:pt x="305" y="8"/>
                  </a:lnTo>
                </a:path>
              </a:pathLst>
            </a:custGeom>
            <a:noFill/>
            <a:ln w="0">
              <a:solidFill>
                <a:srgbClr val="0000FF"/>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6987" name="Freeform 387"/>
            <p:cNvSpPr>
              <a:spLocks/>
            </p:cNvSpPr>
            <p:nvPr/>
          </p:nvSpPr>
          <p:spPr bwMode="auto">
            <a:xfrm>
              <a:off x="4470546" y="3074505"/>
              <a:ext cx="545123" cy="430823"/>
            </a:xfrm>
            <a:custGeom>
              <a:avLst/>
              <a:gdLst/>
              <a:ahLst/>
              <a:cxnLst>
                <a:cxn ang="0">
                  <a:pos x="4" y="149"/>
                </a:cxn>
                <a:cxn ang="0">
                  <a:pos x="12" y="165"/>
                </a:cxn>
                <a:cxn ang="0">
                  <a:pos x="24" y="0"/>
                </a:cxn>
                <a:cxn ang="0">
                  <a:pos x="28" y="149"/>
                </a:cxn>
                <a:cxn ang="0">
                  <a:pos x="35" y="165"/>
                </a:cxn>
                <a:cxn ang="0">
                  <a:pos x="47" y="165"/>
                </a:cxn>
                <a:cxn ang="0">
                  <a:pos x="59" y="165"/>
                </a:cxn>
                <a:cxn ang="0">
                  <a:pos x="71" y="165"/>
                </a:cxn>
                <a:cxn ang="0">
                  <a:pos x="75" y="149"/>
                </a:cxn>
                <a:cxn ang="0">
                  <a:pos x="82" y="165"/>
                </a:cxn>
                <a:cxn ang="0">
                  <a:pos x="94" y="165"/>
                </a:cxn>
                <a:cxn ang="0">
                  <a:pos x="98" y="200"/>
                </a:cxn>
                <a:cxn ang="0">
                  <a:pos x="110" y="165"/>
                </a:cxn>
                <a:cxn ang="0">
                  <a:pos x="114" y="165"/>
                </a:cxn>
                <a:cxn ang="0">
                  <a:pos x="125" y="165"/>
                </a:cxn>
                <a:cxn ang="0">
                  <a:pos x="137" y="165"/>
                </a:cxn>
                <a:cxn ang="0">
                  <a:pos x="145" y="145"/>
                </a:cxn>
                <a:cxn ang="0">
                  <a:pos x="157" y="165"/>
                </a:cxn>
                <a:cxn ang="0">
                  <a:pos x="161" y="165"/>
                </a:cxn>
                <a:cxn ang="0">
                  <a:pos x="168" y="36"/>
                </a:cxn>
                <a:cxn ang="0">
                  <a:pos x="176" y="157"/>
                </a:cxn>
                <a:cxn ang="0">
                  <a:pos x="184" y="165"/>
                </a:cxn>
                <a:cxn ang="0">
                  <a:pos x="196" y="165"/>
                </a:cxn>
                <a:cxn ang="0">
                  <a:pos x="208" y="165"/>
                </a:cxn>
                <a:cxn ang="0">
                  <a:pos x="215" y="141"/>
                </a:cxn>
                <a:cxn ang="0">
                  <a:pos x="223" y="153"/>
                </a:cxn>
                <a:cxn ang="0">
                  <a:pos x="227" y="165"/>
                </a:cxn>
                <a:cxn ang="0">
                  <a:pos x="239" y="165"/>
                </a:cxn>
                <a:cxn ang="0">
                  <a:pos x="243" y="231"/>
                </a:cxn>
                <a:cxn ang="0">
                  <a:pos x="251" y="169"/>
                </a:cxn>
                <a:cxn ang="0">
                  <a:pos x="262" y="165"/>
                </a:cxn>
                <a:cxn ang="0">
                  <a:pos x="274" y="165"/>
                </a:cxn>
                <a:cxn ang="0">
                  <a:pos x="286" y="165"/>
                </a:cxn>
                <a:cxn ang="0">
                  <a:pos x="294" y="157"/>
                </a:cxn>
                <a:cxn ang="0">
                  <a:pos x="305" y="165"/>
                </a:cxn>
                <a:cxn ang="0">
                  <a:pos x="313" y="294"/>
                </a:cxn>
                <a:cxn ang="0">
                  <a:pos x="317" y="196"/>
                </a:cxn>
                <a:cxn ang="0">
                  <a:pos x="325" y="165"/>
                </a:cxn>
                <a:cxn ang="0">
                  <a:pos x="337" y="165"/>
                </a:cxn>
                <a:cxn ang="0">
                  <a:pos x="348" y="165"/>
                </a:cxn>
                <a:cxn ang="0">
                  <a:pos x="360" y="165"/>
                </a:cxn>
                <a:cxn ang="0">
                  <a:pos x="368" y="149"/>
                </a:cxn>
              </a:cxnLst>
              <a:rect l="0" t="0" r="r" b="b"/>
              <a:pathLst>
                <a:path w="372" h="294">
                  <a:moveTo>
                    <a:pt x="0" y="141"/>
                  </a:moveTo>
                  <a:lnTo>
                    <a:pt x="0" y="145"/>
                  </a:lnTo>
                  <a:lnTo>
                    <a:pt x="4" y="149"/>
                  </a:lnTo>
                  <a:lnTo>
                    <a:pt x="4" y="161"/>
                  </a:lnTo>
                  <a:lnTo>
                    <a:pt x="8" y="165"/>
                  </a:lnTo>
                  <a:lnTo>
                    <a:pt x="12" y="165"/>
                  </a:lnTo>
                  <a:lnTo>
                    <a:pt x="16" y="165"/>
                  </a:lnTo>
                  <a:lnTo>
                    <a:pt x="20" y="165"/>
                  </a:lnTo>
                  <a:lnTo>
                    <a:pt x="24" y="0"/>
                  </a:lnTo>
                  <a:lnTo>
                    <a:pt x="24" y="94"/>
                  </a:lnTo>
                  <a:lnTo>
                    <a:pt x="28" y="130"/>
                  </a:lnTo>
                  <a:lnTo>
                    <a:pt x="28" y="149"/>
                  </a:lnTo>
                  <a:lnTo>
                    <a:pt x="32" y="157"/>
                  </a:lnTo>
                  <a:lnTo>
                    <a:pt x="32" y="165"/>
                  </a:lnTo>
                  <a:lnTo>
                    <a:pt x="35" y="165"/>
                  </a:lnTo>
                  <a:lnTo>
                    <a:pt x="39" y="165"/>
                  </a:lnTo>
                  <a:lnTo>
                    <a:pt x="43" y="165"/>
                  </a:lnTo>
                  <a:lnTo>
                    <a:pt x="47" y="165"/>
                  </a:lnTo>
                  <a:lnTo>
                    <a:pt x="51" y="165"/>
                  </a:lnTo>
                  <a:lnTo>
                    <a:pt x="55" y="165"/>
                  </a:lnTo>
                  <a:lnTo>
                    <a:pt x="59" y="165"/>
                  </a:lnTo>
                  <a:lnTo>
                    <a:pt x="63" y="165"/>
                  </a:lnTo>
                  <a:lnTo>
                    <a:pt x="67" y="165"/>
                  </a:lnTo>
                  <a:lnTo>
                    <a:pt x="71" y="165"/>
                  </a:lnTo>
                  <a:lnTo>
                    <a:pt x="71" y="141"/>
                  </a:lnTo>
                  <a:lnTo>
                    <a:pt x="75" y="141"/>
                  </a:lnTo>
                  <a:lnTo>
                    <a:pt x="75" y="149"/>
                  </a:lnTo>
                  <a:lnTo>
                    <a:pt x="78" y="153"/>
                  </a:lnTo>
                  <a:lnTo>
                    <a:pt x="78" y="161"/>
                  </a:lnTo>
                  <a:lnTo>
                    <a:pt x="82" y="165"/>
                  </a:lnTo>
                  <a:lnTo>
                    <a:pt x="86" y="165"/>
                  </a:lnTo>
                  <a:lnTo>
                    <a:pt x="90" y="165"/>
                  </a:lnTo>
                  <a:lnTo>
                    <a:pt x="94" y="165"/>
                  </a:lnTo>
                  <a:lnTo>
                    <a:pt x="94" y="294"/>
                  </a:lnTo>
                  <a:lnTo>
                    <a:pt x="98" y="274"/>
                  </a:lnTo>
                  <a:lnTo>
                    <a:pt x="98" y="200"/>
                  </a:lnTo>
                  <a:lnTo>
                    <a:pt x="102" y="184"/>
                  </a:lnTo>
                  <a:lnTo>
                    <a:pt x="102" y="173"/>
                  </a:lnTo>
                  <a:lnTo>
                    <a:pt x="110" y="165"/>
                  </a:lnTo>
                  <a:lnTo>
                    <a:pt x="106" y="165"/>
                  </a:lnTo>
                  <a:lnTo>
                    <a:pt x="110" y="165"/>
                  </a:lnTo>
                  <a:lnTo>
                    <a:pt x="114" y="165"/>
                  </a:lnTo>
                  <a:lnTo>
                    <a:pt x="118" y="165"/>
                  </a:lnTo>
                  <a:lnTo>
                    <a:pt x="122" y="165"/>
                  </a:lnTo>
                  <a:lnTo>
                    <a:pt x="125" y="165"/>
                  </a:lnTo>
                  <a:lnTo>
                    <a:pt x="129" y="165"/>
                  </a:lnTo>
                  <a:lnTo>
                    <a:pt x="133" y="165"/>
                  </a:lnTo>
                  <a:lnTo>
                    <a:pt x="137" y="165"/>
                  </a:lnTo>
                  <a:lnTo>
                    <a:pt x="141" y="165"/>
                  </a:lnTo>
                  <a:lnTo>
                    <a:pt x="145" y="141"/>
                  </a:lnTo>
                  <a:lnTo>
                    <a:pt x="145" y="145"/>
                  </a:lnTo>
                  <a:lnTo>
                    <a:pt x="149" y="149"/>
                  </a:lnTo>
                  <a:lnTo>
                    <a:pt x="149" y="157"/>
                  </a:lnTo>
                  <a:lnTo>
                    <a:pt x="157" y="165"/>
                  </a:lnTo>
                  <a:lnTo>
                    <a:pt x="153" y="165"/>
                  </a:lnTo>
                  <a:lnTo>
                    <a:pt x="157" y="165"/>
                  </a:lnTo>
                  <a:lnTo>
                    <a:pt x="161" y="165"/>
                  </a:lnTo>
                  <a:lnTo>
                    <a:pt x="165" y="165"/>
                  </a:lnTo>
                  <a:lnTo>
                    <a:pt x="168" y="0"/>
                  </a:lnTo>
                  <a:lnTo>
                    <a:pt x="168" y="36"/>
                  </a:lnTo>
                  <a:lnTo>
                    <a:pt x="172" y="94"/>
                  </a:lnTo>
                  <a:lnTo>
                    <a:pt x="172" y="149"/>
                  </a:lnTo>
                  <a:lnTo>
                    <a:pt x="176" y="157"/>
                  </a:lnTo>
                  <a:lnTo>
                    <a:pt x="176" y="161"/>
                  </a:lnTo>
                  <a:lnTo>
                    <a:pt x="180" y="165"/>
                  </a:lnTo>
                  <a:lnTo>
                    <a:pt x="184" y="165"/>
                  </a:lnTo>
                  <a:lnTo>
                    <a:pt x="188" y="165"/>
                  </a:lnTo>
                  <a:lnTo>
                    <a:pt x="192" y="165"/>
                  </a:lnTo>
                  <a:lnTo>
                    <a:pt x="196" y="165"/>
                  </a:lnTo>
                  <a:lnTo>
                    <a:pt x="200" y="165"/>
                  </a:lnTo>
                  <a:lnTo>
                    <a:pt x="204" y="165"/>
                  </a:lnTo>
                  <a:lnTo>
                    <a:pt x="208" y="165"/>
                  </a:lnTo>
                  <a:lnTo>
                    <a:pt x="212" y="165"/>
                  </a:lnTo>
                  <a:lnTo>
                    <a:pt x="215" y="165"/>
                  </a:lnTo>
                  <a:lnTo>
                    <a:pt x="215" y="141"/>
                  </a:lnTo>
                  <a:lnTo>
                    <a:pt x="219" y="141"/>
                  </a:lnTo>
                  <a:lnTo>
                    <a:pt x="219" y="149"/>
                  </a:lnTo>
                  <a:lnTo>
                    <a:pt x="223" y="153"/>
                  </a:lnTo>
                  <a:lnTo>
                    <a:pt x="223" y="157"/>
                  </a:lnTo>
                  <a:lnTo>
                    <a:pt x="231" y="165"/>
                  </a:lnTo>
                  <a:lnTo>
                    <a:pt x="227" y="165"/>
                  </a:lnTo>
                  <a:lnTo>
                    <a:pt x="231" y="165"/>
                  </a:lnTo>
                  <a:lnTo>
                    <a:pt x="235" y="165"/>
                  </a:lnTo>
                  <a:lnTo>
                    <a:pt x="239" y="165"/>
                  </a:lnTo>
                  <a:lnTo>
                    <a:pt x="239" y="294"/>
                  </a:lnTo>
                  <a:lnTo>
                    <a:pt x="243" y="274"/>
                  </a:lnTo>
                  <a:lnTo>
                    <a:pt x="243" y="231"/>
                  </a:lnTo>
                  <a:lnTo>
                    <a:pt x="247" y="200"/>
                  </a:lnTo>
                  <a:lnTo>
                    <a:pt x="247" y="173"/>
                  </a:lnTo>
                  <a:lnTo>
                    <a:pt x="251" y="169"/>
                  </a:lnTo>
                  <a:lnTo>
                    <a:pt x="255" y="165"/>
                  </a:lnTo>
                  <a:lnTo>
                    <a:pt x="258" y="165"/>
                  </a:lnTo>
                  <a:lnTo>
                    <a:pt x="262" y="165"/>
                  </a:lnTo>
                  <a:lnTo>
                    <a:pt x="266" y="165"/>
                  </a:lnTo>
                  <a:lnTo>
                    <a:pt x="270" y="165"/>
                  </a:lnTo>
                  <a:lnTo>
                    <a:pt x="274" y="165"/>
                  </a:lnTo>
                  <a:lnTo>
                    <a:pt x="278" y="165"/>
                  </a:lnTo>
                  <a:lnTo>
                    <a:pt x="282" y="165"/>
                  </a:lnTo>
                  <a:lnTo>
                    <a:pt x="286" y="165"/>
                  </a:lnTo>
                  <a:lnTo>
                    <a:pt x="290" y="141"/>
                  </a:lnTo>
                  <a:lnTo>
                    <a:pt x="294" y="145"/>
                  </a:lnTo>
                  <a:lnTo>
                    <a:pt x="294" y="157"/>
                  </a:lnTo>
                  <a:lnTo>
                    <a:pt x="298" y="161"/>
                  </a:lnTo>
                  <a:lnTo>
                    <a:pt x="302" y="165"/>
                  </a:lnTo>
                  <a:lnTo>
                    <a:pt x="305" y="165"/>
                  </a:lnTo>
                  <a:lnTo>
                    <a:pt x="309" y="165"/>
                  </a:lnTo>
                  <a:lnTo>
                    <a:pt x="313" y="165"/>
                  </a:lnTo>
                  <a:lnTo>
                    <a:pt x="313" y="294"/>
                  </a:lnTo>
                  <a:lnTo>
                    <a:pt x="313" y="271"/>
                  </a:lnTo>
                  <a:lnTo>
                    <a:pt x="317" y="228"/>
                  </a:lnTo>
                  <a:lnTo>
                    <a:pt x="317" y="196"/>
                  </a:lnTo>
                  <a:lnTo>
                    <a:pt x="321" y="181"/>
                  </a:lnTo>
                  <a:lnTo>
                    <a:pt x="321" y="169"/>
                  </a:lnTo>
                  <a:lnTo>
                    <a:pt x="325" y="165"/>
                  </a:lnTo>
                  <a:lnTo>
                    <a:pt x="329" y="165"/>
                  </a:lnTo>
                  <a:lnTo>
                    <a:pt x="333" y="165"/>
                  </a:lnTo>
                  <a:lnTo>
                    <a:pt x="337" y="165"/>
                  </a:lnTo>
                  <a:lnTo>
                    <a:pt x="341" y="165"/>
                  </a:lnTo>
                  <a:lnTo>
                    <a:pt x="345" y="165"/>
                  </a:lnTo>
                  <a:lnTo>
                    <a:pt x="348" y="165"/>
                  </a:lnTo>
                  <a:lnTo>
                    <a:pt x="352" y="165"/>
                  </a:lnTo>
                  <a:lnTo>
                    <a:pt x="356" y="165"/>
                  </a:lnTo>
                  <a:lnTo>
                    <a:pt x="360" y="165"/>
                  </a:lnTo>
                  <a:lnTo>
                    <a:pt x="360" y="141"/>
                  </a:lnTo>
                  <a:lnTo>
                    <a:pt x="364" y="145"/>
                  </a:lnTo>
                  <a:lnTo>
                    <a:pt x="368" y="149"/>
                  </a:lnTo>
                  <a:lnTo>
                    <a:pt x="368" y="161"/>
                  </a:lnTo>
                  <a:lnTo>
                    <a:pt x="372" y="165"/>
                  </a:lnTo>
                </a:path>
              </a:pathLst>
            </a:custGeom>
            <a:noFill/>
            <a:ln w="0">
              <a:solidFill>
                <a:srgbClr val="007F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6988" name="Freeform 388"/>
            <p:cNvSpPr>
              <a:spLocks/>
            </p:cNvSpPr>
            <p:nvPr/>
          </p:nvSpPr>
          <p:spPr bwMode="auto">
            <a:xfrm>
              <a:off x="5015669" y="3286984"/>
              <a:ext cx="561243" cy="212481"/>
            </a:xfrm>
            <a:custGeom>
              <a:avLst/>
              <a:gdLst/>
              <a:ahLst/>
              <a:cxnLst>
                <a:cxn ang="0">
                  <a:pos x="8" y="20"/>
                </a:cxn>
                <a:cxn ang="0">
                  <a:pos x="16" y="79"/>
                </a:cxn>
                <a:cxn ang="0">
                  <a:pos x="23" y="24"/>
                </a:cxn>
                <a:cxn ang="0">
                  <a:pos x="35" y="20"/>
                </a:cxn>
                <a:cxn ang="0">
                  <a:pos x="47" y="20"/>
                </a:cxn>
                <a:cxn ang="0">
                  <a:pos x="59" y="20"/>
                </a:cxn>
                <a:cxn ang="0">
                  <a:pos x="66" y="12"/>
                </a:cxn>
                <a:cxn ang="0">
                  <a:pos x="74" y="20"/>
                </a:cxn>
                <a:cxn ang="0">
                  <a:pos x="78" y="24"/>
                </a:cxn>
                <a:cxn ang="0">
                  <a:pos x="86" y="145"/>
                </a:cxn>
                <a:cxn ang="0">
                  <a:pos x="94" y="36"/>
                </a:cxn>
                <a:cxn ang="0">
                  <a:pos x="102" y="20"/>
                </a:cxn>
                <a:cxn ang="0">
                  <a:pos x="113" y="20"/>
                </a:cxn>
                <a:cxn ang="0">
                  <a:pos x="125" y="20"/>
                </a:cxn>
                <a:cxn ang="0">
                  <a:pos x="137" y="0"/>
                </a:cxn>
                <a:cxn ang="0">
                  <a:pos x="141" y="16"/>
                </a:cxn>
                <a:cxn ang="0">
                  <a:pos x="153" y="24"/>
                </a:cxn>
                <a:cxn ang="0">
                  <a:pos x="160" y="75"/>
                </a:cxn>
                <a:cxn ang="0">
                  <a:pos x="168" y="28"/>
                </a:cxn>
                <a:cxn ang="0">
                  <a:pos x="176" y="20"/>
                </a:cxn>
                <a:cxn ang="0">
                  <a:pos x="188" y="20"/>
                </a:cxn>
                <a:cxn ang="0">
                  <a:pos x="199" y="20"/>
                </a:cxn>
                <a:cxn ang="0">
                  <a:pos x="207" y="4"/>
                </a:cxn>
                <a:cxn ang="0">
                  <a:pos x="219" y="20"/>
                </a:cxn>
                <a:cxn ang="0">
                  <a:pos x="227" y="24"/>
                </a:cxn>
                <a:cxn ang="0">
                  <a:pos x="235" y="114"/>
                </a:cxn>
                <a:cxn ang="0">
                  <a:pos x="239" y="24"/>
                </a:cxn>
                <a:cxn ang="0">
                  <a:pos x="250" y="20"/>
                </a:cxn>
                <a:cxn ang="0">
                  <a:pos x="262" y="20"/>
                </a:cxn>
                <a:cxn ang="0">
                  <a:pos x="274" y="20"/>
                </a:cxn>
                <a:cxn ang="0">
                  <a:pos x="282" y="8"/>
                </a:cxn>
                <a:cxn ang="0">
                  <a:pos x="293" y="24"/>
                </a:cxn>
                <a:cxn ang="0">
                  <a:pos x="297" y="24"/>
                </a:cxn>
                <a:cxn ang="0">
                  <a:pos x="305" y="114"/>
                </a:cxn>
                <a:cxn ang="0">
                  <a:pos x="313" y="24"/>
                </a:cxn>
                <a:cxn ang="0">
                  <a:pos x="325" y="20"/>
                </a:cxn>
                <a:cxn ang="0">
                  <a:pos x="336" y="20"/>
                </a:cxn>
                <a:cxn ang="0">
                  <a:pos x="348" y="20"/>
                </a:cxn>
                <a:cxn ang="0">
                  <a:pos x="356" y="8"/>
                </a:cxn>
                <a:cxn ang="0">
                  <a:pos x="364" y="24"/>
                </a:cxn>
                <a:cxn ang="0">
                  <a:pos x="376" y="24"/>
                </a:cxn>
                <a:cxn ang="0">
                  <a:pos x="379" y="67"/>
                </a:cxn>
              </a:cxnLst>
              <a:rect l="0" t="0" r="r" b="b"/>
              <a:pathLst>
                <a:path w="383" h="145">
                  <a:moveTo>
                    <a:pt x="0" y="20"/>
                  </a:moveTo>
                  <a:lnTo>
                    <a:pt x="4" y="20"/>
                  </a:lnTo>
                  <a:lnTo>
                    <a:pt x="8" y="20"/>
                  </a:lnTo>
                  <a:lnTo>
                    <a:pt x="12" y="20"/>
                  </a:lnTo>
                  <a:lnTo>
                    <a:pt x="16" y="145"/>
                  </a:lnTo>
                  <a:lnTo>
                    <a:pt x="16" y="79"/>
                  </a:lnTo>
                  <a:lnTo>
                    <a:pt x="19" y="51"/>
                  </a:lnTo>
                  <a:lnTo>
                    <a:pt x="19" y="28"/>
                  </a:lnTo>
                  <a:lnTo>
                    <a:pt x="23" y="24"/>
                  </a:lnTo>
                  <a:lnTo>
                    <a:pt x="27" y="20"/>
                  </a:lnTo>
                  <a:lnTo>
                    <a:pt x="31" y="20"/>
                  </a:lnTo>
                  <a:lnTo>
                    <a:pt x="35" y="20"/>
                  </a:lnTo>
                  <a:lnTo>
                    <a:pt x="39" y="20"/>
                  </a:lnTo>
                  <a:lnTo>
                    <a:pt x="43" y="20"/>
                  </a:lnTo>
                  <a:lnTo>
                    <a:pt x="47" y="20"/>
                  </a:lnTo>
                  <a:lnTo>
                    <a:pt x="51" y="20"/>
                  </a:lnTo>
                  <a:lnTo>
                    <a:pt x="55" y="20"/>
                  </a:lnTo>
                  <a:lnTo>
                    <a:pt x="59" y="20"/>
                  </a:lnTo>
                  <a:lnTo>
                    <a:pt x="63" y="20"/>
                  </a:lnTo>
                  <a:lnTo>
                    <a:pt x="63" y="0"/>
                  </a:lnTo>
                  <a:lnTo>
                    <a:pt x="66" y="12"/>
                  </a:lnTo>
                  <a:lnTo>
                    <a:pt x="66" y="8"/>
                  </a:lnTo>
                  <a:lnTo>
                    <a:pt x="66" y="12"/>
                  </a:lnTo>
                  <a:lnTo>
                    <a:pt x="74" y="20"/>
                  </a:lnTo>
                  <a:lnTo>
                    <a:pt x="70" y="20"/>
                  </a:lnTo>
                  <a:lnTo>
                    <a:pt x="74" y="20"/>
                  </a:lnTo>
                  <a:lnTo>
                    <a:pt x="78" y="24"/>
                  </a:lnTo>
                  <a:lnTo>
                    <a:pt x="82" y="24"/>
                  </a:lnTo>
                  <a:lnTo>
                    <a:pt x="86" y="24"/>
                  </a:lnTo>
                  <a:lnTo>
                    <a:pt x="86" y="145"/>
                  </a:lnTo>
                  <a:lnTo>
                    <a:pt x="90" y="122"/>
                  </a:lnTo>
                  <a:lnTo>
                    <a:pt x="90" y="47"/>
                  </a:lnTo>
                  <a:lnTo>
                    <a:pt x="94" y="36"/>
                  </a:lnTo>
                  <a:lnTo>
                    <a:pt x="94" y="24"/>
                  </a:lnTo>
                  <a:lnTo>
                    <a:pt x="98" y="20"/>
                  </a:lnTo>
                  <a:lnTo>
                    <a:pt x="102" y="20"/>
                  </a:lnTo>
                  <a:lnTo>
                    <a:pt x="106" y="20"/>
                  </a:lnTo>
                  <a:lnTo>
                    <a:pt x="109" y="20"/>
                  </a:lnTo>
                  <a:lnTo>
                    <a:pt x="113" y="20"/>
                  </a:lnTo>
                  <a:lnTo>
                    <a:pt x="117" y="20"/>
                  </a:lnTo>
                  <a:lnTo>
                    <a:pt x="121" y="20"/>
                  </a:lnTo>
                  <a:lnTo>
                    <a:pt x="125" y="20"/>
                  </a:lnTo>
                  <a:lnTo>
                    <a:pt x="129" y="20"/>
                  </a:lnTo>
                  <a:lnTo>
                    <a:pt x="133" y="20"/>
                  </a:lnTo>
                  <a:lnTo>
                    <a:pt x="137" y="0"/>
                  </a:lnTo>
                  <a:lnTo>
                    <a:pt x="137" y="4"/>
                  </a:lnTo>
                  <a:lnTo>
                    <a:pt x="141" y="8"/>
                  </a:lnTo>
                  <a:lnTo>
                    <a:pt x="141" y="16"/>
                  </a:lnTo>
                  <a:lnTo>
                    <a:pt x="145" y="20"/>
                  </a:lnTo>
                  <a:lnTo>
                    <a:pt x="149" y="24"/>
                  </a:lnTo>
                  <a:lnTo>
                    <a:pt x="153" y="24"/>
                  </a:lnTo>
                  <a:lnTo>
                    <a:pt x="156" y="24"/>
                  </a:lnTo>
                  <a:lnTo>
                    <a:pt x="160" y="141"/>
                  </a:lnTo>
                  <a:lnTo>
                    <a:pt x="160" y="75"/>
                  </a:lnTo>
                  <a:lnTo>
                    <a:pt x="164" y="47"/>
                  </a:lnTo>
                  <a:lnTo>
                    <a:pt x="164" y="32"/>
                  </a:lnTo>
                  <a:lnTo>
                    <a:pt x="168" y="28"/>
                  </a:lnTo>
                  <a:lnTo>
                    <a:pt x="168" y="20"/>
                  </a:lnTo>
                  <a:lnTo>
                    <a:pt x="172" y="20"/>
                  </a:lnTo>
                  <a:lnTo>
                    <a:pt x="176" y="20"/>
                  </a:lnTo>
                  <a:lnTo>
                    <a:pt x="180" y="20"/>
                  </a:lnTo>
                  <a:lnTo>
                    <a:pt x="184" y="20"/>
                  </a:lnTo>
                  <a:lnTo>
                    <a:pt x="188" y="20"/>
                  </a:lnTo>
                  <a:lnTo>
                    <a:pt x="192" y="20"/>
                  </a:lnTo>
                  <a:lnTo>
                    <a:pt x="196" y="20"/>
                  </a:lnTo>
                  <a:lnTo>
                    <a:pt x="199" y="20"/>
                  </a:lnTo>
                  <a:lnTo>
                    <a:pt x="203" y="20"/>
                  </a:lnTo>
                  <a:lnTo>
                    <a:pt x="207" y="20"/>
                  </a:lnTo>
                  <a:lnTo>
                    <a:pt x="207" y="4"/>
                  </a:lnTo>
                  <a:lnTo>
                    <a:pt x="211" y="4"/>
                  </a:lnTo>
                  <a:lnTo>
                    <a:pt x="211" y="12"/>
                  </a:lnTo>
                  <a:lnTo>
                    <a:pt x="219" y="20"/>
                  </a:lnTo>
                  <a:lnTo>
                    <a:pt x="219" y="24"/>
                  </a:lnTo>
                  <a:lnTo>
                    <a:pt x="223" y="24"/>
                  </a:lnTo>
                  <a:lnTo>
                    <a:pt x="227" y="24"/>
                  </a:lnTo>
                  <a:lnTo>
                    <a:pt x="231" y="24"/>
                  </a:lnTo>
                  <a:lnTo>
                    <a:pt x="231" y="141"/>
                  </a:lnTo>
                  <a:lnTo>
                    <a:pt x="235" y="114"/>
                  </a:lnTo>
                  <a:lnTo>
                    <a:pt x="235" y="43"/>
                  </a:lnTo>
                  <a:lnTo>
                    <a:pt x="239" y="32"/>
                  </a:lnTo>
                  <a:lnTo>
                    <a:pt x="239" y="24"/>
                  </a:lnTo>
                  <a:lnTo>
                    <a:pt x="243" y="20"/>
                  </a:lnTo>
                  <a:lnTo>
                    <a:pt x="246" y="20"/>
                  </a:lnTo>
                  <a:lnTo>
                    <a:pt x="250" y="20"/>
                  </a:lnTo>
                  <a:lnTo>
                    <a:pt x="254" y="20"/>
                  </a:lnTo>
                  <a:lnTo>
                    <a:pt x="258" y="20"/>
                  </a:lnTo>
                  <a:lnTo>
                    <a:pt x="262" y="20"/>
                  </a:lnTo>
                  <a:lnTo>
                    <a:pt x="266" y="20"/>
                  </a:lnTo>
                  <a:lnTo>
                    <a:pt x="270" y="20"/>
                  </a:lnTo>
                  <a:lnTo>
                    <a:pt x="274" y="20"/>
                  </a:lnTo>
                  <a:lnTo>
                    <a:pt x="278" y="20"/>
                  </a:lnTo>
                  <a:lnTo>
                    <a:pt x="282" y="4"/>
                  </a:lnTo>
                  <a:lnTo>
                    <a:pt x="282" y="8"/>
                  </a:lnTo>
                  <a:lnTo>
                    <a:pt x="286" y="12"/>
                  </a:lnTo>
                  <a:lnTo>
                    <a:pt x="286" y="16"/>
                  </a:lnTo>
                  <a:lnTo>
                    <a:pt x="293" y="24"/>
                  </a:lnTo>
                  <a:lnTo>
                    <a:pt x="289" y="24"/>
                  </a:lnTo>
                  <a:lnTo>
                    <a:pt x="293" y="24"/>
                  </a:lnTo>
                  <a:lnTo>
                    <a:pt x="297" y="24"/>
                  </a:lnTo>
                  <a:lnTo>
                    <a:pt x="301" y="24"/>
                  </a:lnTo>
                  <a:lnTo>
                    <a:pt x="305" y="137"/>
                  </a:lnTo>
                  <a:lnTo>
                    <a:pt x="305" y="114"/>
                  </a:lnTo>
                  <a:lnTo>
                    <a:pt x="309" y="71"/>
                  </a:lnTo>
                  <a:lnTo>
                    <a:pt x="309" y="32"/>
                  </a:lnTo>
                  <a:lnTo>
                    <a:pt x="313" y="24"/>
                  </a:lnTo>
                  <a:lnTo>
                    <a:pt x="317" y="20"/>
                  </a:lnTo>
                  <a:lnTo>
                    <a:pt x="321" y="20"/>
                  </a:lnTo>
                  <a:lnTo>
                    <a:pt x="325" y="20"/>
                  </a:lnTo>
                  <a:lnTo>
                    <a:pt x="329" y="20"/>
                  </a:lnTo>
                  <a:lnTo>
                    <a:pt x="332" y="20"/>
                  </a:lnTo>
                  <a:lnTo>
                    <a:pt x="336" y="20"/>
                  </a:lnTo>
                  <a:lnTo>
                    <a:pt x="340" y="20"/>
                  </a:lnTo>
                  <a:lnTo>
                    <a:pt x="344" y="20"/>
                  </a:lnTo>
                  <a:lnTo>
                    <a:pt x="348" y="20"/>
                  </a:lnTo>
                  <a:lnTo>
                    <a:pt x="352" y="20"/>
                  </a:lnTo>
                  <a:lnTo>
                    <a:pt x="352" y="4"/>
                  </a:lnTo>
                  <a:lnTo>
                    <a:pt x="356" y="8"/>
                  </a:lnTo>
                  <a:lnTo>
                    <a:pt x="356" y="12"/>
                  </a:lnTo>
                  <a:lnTo>
                    <a:pt x="364" y="20"/>
                  </a:lnTo>
                  <a:lnTo>
                    <a:pt x="364" y="24"/>
                  </a:lnTo>
                  <a:lnTo>
                    <a:pt x="368" y="24"/>
                  </a:lnTo>
                  <a:lnTo>
                    <a:pt x="372" y="24"/>
                  </a:lnTo>
                  <a:lnTo>
                    <a:pt x="376" y="24"/>
                  </a:lnTo>
                  <a:lnTo>
                    <a:pt x="376" y="137"/>
                  </a:lnTo>
                  <a:lnTo>
                    <a:pt x="379" y="110"/>
                  </a:lnTo>
                  <a:lnTo>
                    <a:pt x="379" y="67"/>
                  </a:lnTo>
                  <a:lnTo>
                    <a:pt x="383" y="43"/>
                  </a:lnTo>
                  <a:lnTo>
                    <a:pt x="383" y="24"/>
                  </a:lnTo>
                </a:path>
              </a:pathLst>
            </a:custGeom>
            <a:noFill/>
            <a:ln w="0">
              <a:solidFill>
                <a:srgbClr val="007F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6989" name="Freeform 389"/>
            <p:cNvSpPr>
              <a:spLocks/>
            </p:cNvSpPr>
            <p:nvPr/>
          </p:nvSpPr>
          <p:spPr bwMode="auto">
            <a:xfrm>
              <a:off x="5576907" y="3298699"/>
              <a:ext cx="596412" cy="183174"/>
            </a:xfrm>
            <a:custGeom>
              <a:avLst/>
              <a:gdLst/>
              <a:ahLst/>
              <a:cxnLst>
                <a:cxn ang="0">
                  <a:pos x="8" y="12"/>
                </a:cxn>
                <a:cxn ang="0">
                  <a:pos x="20" y="12"/>
                </a:cxn>
                <a:cxn ang="0">
                  <a:pos x="32" y="12"/>
                </a:cxn>
                <a:cxn ang="0">
                  <a:pos x="43" y="0"/>
                </a:cxn>
                <a:cxn ang="0">
                  <a:pos x="51" y="16"/>
                </a:cxn>
                <a:cxn ang="0">
                  <a:pos x="63" y="16"/>
                </a:cxn>
                <a:cxn ang="0">
                  <a:pos x="67" y="98"/>
                </a:cxn>
                <a:cxn ang="0">
                  <a:pos x="75" y="20"/>
                </a:cxn>
                <a:cxn ang="0">
                  <a:pos x="83" y="12"/>
                </a:cxn>
                <a:cxn ang="0">
                  <a:pos x="94" y="12"/>
                </a:cxn>
                <a:cxn ang="0">
                  <a:pos x="106" y="12"/>
                </a:cxn>
                <a:cxn ang="0">
                  <a:pos x="114" y="0"/>
                </a:cxn>
                <a:cxn ang="0">
                  <a:pos x="122" y="12"/>
                </a:cxn>
                <a:cxn ang="0">
                  <a:pos x="133" y="16"/>
                </a:cxn>
                <a:cxn ang="0">
                  <a:pos x="141" y="55"/>
                </a:cxn>
                <a:cxn ang="0">
                  <a:pos x="153" y="12"/>
                </a:cxn>
                <a:cxn ang="0">
                  <a:pos x="157" y="12"/>
                </a:cxn>
                <a:cxn ang="0">
                  <a:pos x="169" y="12"/>
                </a:cxn>
                <a:cxn ang="0">
                  <a:pos x="180" y="12"/>
                </a:cxn>
                <a:cxn ang="0">
                  <a:pos x="188" y="4"/>
                </a:cxn>
                <a:cxn ang="0">
                  <a:pos x="196" y="16"/>
                </a:cxn>
                <a:cxn ang="0">
                  <a:pos x="208" y="16"/>
                </a:cxn>
                <a:cxn ang="0">
                  <a:pos x="216" y="94"/>
                </a:cxn>
                <a:cxn ang="0">
                  <a:pos x="219" y="16"/>
                </a:cxn>
                <a:cxn ang="0">
                  <a:pos x="231" y="12"/>
                </a:cxn>
                <a:cxn ang="0">
                  <a:pos x="243" y="12"/>
                </a:cxn>
                <a:cxn ang="0">
                  <a:pos x="255" y="12"/>
                </a:cxn>
                <a:cxn ang="0">
                  <a:pos x="266" y="8"/>
                </a:cxn>
                <a:cxn ang="0">
                  <a:pos x="274" y="16"/>
                </a:cxn>
                <a:cxn ang="0">
                  <a:pos x="286" y="118"/>
                </a:cxn>
                <a:cxn ang="0">
                  <a:pos x="290" y="20"/>
                </a:cxn>
                <a:cxn ang="0">
                  <a:pos x="298" y="12"/>
                </a:cxn>
                <a:cxn ang="0">
                  <a:pos x="309" y="12"/>
                </a:cxn>
                <a:cxn ang="0">
                  <a:pos x="321" y="12"/>
                </a:cxn>
                <a:cxn ang="0">
                  <a:pos x="333" y="12"/>
                </a:cxn>
                <a:cxn ang="0">
                  <a:pos x="341" y="16"/>
                </a:cxn>
                <a:cxn ang="0">
                  <a:pos x="352" y="16"/>
                </a:cxn>
                <a:cxn ang="0">
                  <a:pos x="360" y="90"/>
                </a:cxn>
                <a:cxn ang="0">
                  <a:pos x="364" y="16"/>
                </a:cxn>
                <a:cxn ang="0">
                  <a:pos x="376" y="12"/>
                </a:cxn>
                <a:cxn ang="0">
                  <a:pos x="388" y="12"/>
                </a:cxn>
                <a:cxn ang="0">
                  <a:pos x="399" y="12"/>
                </a:cxn>
              </a:cxnLst>
              <a:rect l="0" t="0" r="r" b="b"/>
              <a:pathLst>
                <a:path w="407" h="125">
                  <a:moveTo>
                    <a:pt x="0" y="16"/>
                  </a:moveTo>
                  <a:lnTo>
                    <a:pt x="4" y="12"/>
                  </a:lnTo>
                  <a:lnTo>
                    <a:pt x="8" y="12"/>
                  </a:lnTo>
                  <a:lnTo>
                    <a:pt x="12" y="12"/>
                  </a:lnTo>
                  <a:lnTo>
                    <a:pt x="16" y="12"/>
                  </a:lnTo>
                  <a:lnTo>
                    <a:pt x="20" y="12"/>
                  </a:lnTo>
                  <a:lnTo>
                    <a:pt x="24" y="12"/>
                  </a:lnTo>
                  <a:lnTo>
                    <a:pt x="28" y="12"/>
                  </a:lnTo>
                  <a:lnTo>
                    <a:pt x="32" y="12"/>
                  </a:lnTo>
                  <a:lnTo>
                    <a:pt x="36" y="12"/>
                  </a:lnTo>
                  <a:lnTo>
                    <a:pt x="39" y="12"/>
                  </a:lnTo>
                  <a:lnTo>
                    <a:pt x="43" y="0"/>
                  </a:lnTo>
                  <a:lnTo>
                    <a:pt x="47" y="4"/>
                  </a:lnTo>
                  <a:lnTo>
                    <a:pt x="47" y="12"/>
                  </a:lnTo>
                  <a:lnTo>
                    <a:pt x="51" y="16"/>
                  </a:lnTo>
                  <a:lnTo>
                    <a:pt x="55" y="16"/>
                  </a:lnTo>
                  <a:lnTo>
                    <a:pt x="59" y="16"/>
                  </a:lnTo>
                  <a:lnTo>
                    <a:pt x="63" y="16"/>
                  </a:lnTo>
                  <a:lnTo>
                    <a:pt x="67" y="16"/>
                  </a:lnTo>
                  <a:lnTo>
                    <a:pt x="67" y="125"/>
                  </a:lnTo>
                  <a:lnTo>
                    <a:pt x="67" y="98"/>
                  </a:lnTo>
                  <a:lnTo>
                    <a:pt x="71" y="59"/>
                  </a:lnTo>
                  <a:lnTo>
                    <a:pt x="71" y="31"/>
                  </a:lnTo>
                  <a:lnTo>
                    <a:pt x="75" y="20"/>
                  </a:lnTo>
                  <a:lnTo>
                    <a:pt x="75" y="16"/>
                  </a:lnTo>
                  <a:lnTo>
                    <a:pt x="79" y="12"/>
                  </a:lnTo>
                  <a:lnTo>
                    <a:pt x="83" y="12"/>
                  </a:lnTo>
                  <a:lnTo>
                    <a:pt x="86" y="12"/>
                  </a:lnTo>
                  <a:lnTo>
                    <a:pt x="90" y="12"/>
                  </a:lnTo>
                  <a:lnTo>
                    <a:pt x="94" y="12"/>
                  </a:lnTo>
                  <a:lnTo>
                    <a:pt x="98" y="12"/>
                  </a:lnTo>
                  <a:lnTo>
                    <a:pt x="102" y="12"/>
                  </a:lnTo>
                  <a:lnTo>
                    <a:pt x="106" y="12"/>
                  </a:lnTo>
                  <a:lnTo>
                    <a:pt x="110" y="12"/>
                  </a:lnTo>
                  <a:lnTo>
                    <a:pt x="114" y="12"/>
                  </a:lnTo>
                  <a:lnTo>
                    <a:pt x="114" y="0"/>
                  </a:lnTo>
                  <a:lnTo>
                    <a:pt x="118" y="4"/>
                  </a:lnTo>
                  <a:lnTo>
                    <a:pt x="122" y="8"/>
                  </a:lnTo>
                  <a:lnTo>
                    <a:pt x="122" y="12"/>
                  </a:lnTo>
                  <a:lnTo>
                    <a:pt x="126" y="16"/>
                  </a:lnTo>
                  <a:lnTo>
                    <a:pt x="129" y="16"/>
                  </a:lnTo>
                  <a:lnTo>
                    <a:pt x="133" y="16"/>
                  </a:lnTo>
                  <a:lnTo>
                    <a:pt x="137" y="16"/>
                  </a:lnTo>
                  <a:lnTo>
                    <a:pt x="141" y="121"/>
                  </a:lnTo>
                  <a:lnTo>
                    <a:pt x="141" y="55"/>
                  </a:lnTo>
                  <a:lnTo>
                    <a:pt x="145" y="31"/>
                  </a:lnTo>
                  <a:lnTo>
                    <a:pt x="145" y="20"/>
                  </a:lnTo>
                  <a:lnTo>
                    <a:pt x="153" y="12"/>
                  </a:lnTo>
                  <a:lnTo>
                    <a:pt x="149" y="12"/>
                  </a:lnTo>
                  <a:lnTo>
                    <a:pt x="153" y="12"/>
                  </a:lnTo>
                  <a:lnTo>
                    <a:pt x="157" y="12"/>
                  </a:lnTo>
                  <a:lnTo>
                    <a:pt x="161" y="12"/>
                  </a:lnTo>
                  <a:lnTo>
                    <a:pt x="165" y="12"/>
                  </a:lnTo>
                  <a:lnTo>
                    <a:pt x="169" y="12"/>
                  </a:lnTo>
                  <a:lnTo>
                    <a:pt x="172" y="12"/>
                  </a:lnTo>
                  <a:lnTo>
                    <a:pt x="176" y="12"/>
                  </a:lnTo>
                  <a:lnTo>
                    <a:pt x="180" y="12"/>
                  </a:lnTo>
                  <a:lnTo>
                    <a:pt x="184" y="12"/>
                  </a:lnTo>
                  <a:lnTo>
                    <a:pt x="188" y="12"/>
                  </a:lnTo>
                  <a:lnTo>
                    <a:pt x="188" y="4"/>
                  </a:lnTo>
                  <a:lnTo>
                    <a:pt x="192" y="8"/>
                  </a:lnTo>
                  <a:lnTo>
                    <a:pt x="200" y="16"/>
                  </a:lnTo>
                  <a:lnTo>
                    <a:pt x="196" y="16"/>
                  </a:lnTo>
                  <a:lnTo>
                    <a:pt x="200" y="16"/>
                  </a:lnTo>
                  <a:lnTo>
                    <a:pt x="204" y="16"/>
                  </a:lnTo>
                  <a:lnTo>
                    <a:pt x="208" y="16"/>
                  </a:lnTo>
                  <a:lnTo>
                    <a:pt x="212" y="16"/>
                  </a:lnTo>
                  <a:lnTo>
                    <a:pt x="212" y="121"/>
                  </a:lnTo>
                  <a:lnTo>
                    <a:pt x="216" y="94"/>
                  </a:lnTo>
                  <a:lnTo>
                    <a:pt x="216" y="31"/>
                  </a:lnTo>
                  <a:lnTo>
                    <a:pt x="219" y="20"/>
                  </a:lnTo>
                  <a:lnTo>
                    <a:pt x="219" y="16"/>
                  </a:lnTo>
                  <a:lnTo>
                    <a:pt x="223" y="12"/>
                  </a:lnTo>
                  <a:lnTo>
                    <a:pt x="227" y="12"/>
                  </a:lnTo>
                  <a:lnTo>
                    <a:pt x="231" y="12"/>
                  </a:lnTo>
                  <a:lnTo>
                    <a:pt x="235" y="12"/>
                  </a:lnTo>
                  <a:lnTo>
                    <a:pt x="239" y="12"/>
                  </a:lnTo>
                  <a:lnTo>
                    <a:pt x="243" y="12"/>
                  </a:lnTo>
                  <a:lnTo>
                    <a:pt x="247" y="12"/>
                  </a:lnTo>
                  <a:lnTo>
                    <a:pt x="251" y="12"/>
                  </a:lnTo>
                  <a:lnTo>
                    <a:pt x="255" y="12"/>
                  </a:lnTo>
                  <a:lnTo>
                    <a:pt x="259" y="12"/>
                  </a:lnTo>
                  <a:lnTo>
                    <a:pt x="262" y="4"/>
                  </a:lnTo>
                  <a:lnTo>
                    <a:pt x="266" y="8"/>
                  </a:lnTo>
                  <a:lnTo>
                    <a:pt x="266" y="16"/>
                  </a:lnTo>
                  <a:lnTo>
                    <a:pt x="270" y="16"/>
                  </a:lnTo>
                  <a:lnTo>
                    <a:pt x="274" y="16"/>
                  </a:lnTo>
                  <a:lnTo>
                    <a:pt x="278" y="16"/>
                  </a:lnTo>
                  <a:lnTo>
                    <a:pt x="282" y="16"/>
                  </a:lnTo>
                  <a:lnTo>
                    <a:pt x="286" y="118"/>
                  </a:lnTo>
                  <a:lnTo>
                    <a:pt x="286" y="94"/>
                  </a:lnTo>
                  <a:lnTo>
                    <a:pt x="290" y="51"/>
                  </a:lnTo>
                  <a:lnTo>
                    <a:pt x="290" y="20"/>
                  </a:lnTo>
                  <a:lnTo>
                    <a:pt x="298" y="12"/>
                  </a:lnTo>
                  <a:lnTo>
                    <a:pt x="294" y="12"/>
                  </a:lnTo>
                  <a:lnTo>
                    <a:pt x="298" y="12"/>
                  </a:lnTo>
                  <a:lnTo>
                    <a:pt x="302" y="12"/>
                  </a:lnTo>
                  <a:lnTo>
                    <a:pt x="306" y="12"/>
                  </a:lnTo>
                  <a:lnTo>
                    <a:pt x="309" y="12"/>
                  </a:lnTo>
                  <a:lnTo>
                    <a:pt x="313" y="12"/>
                  </a:lnTo>
                  <a:lnTo>
                    <a:pt x="317" y="12"/>
                  </a:lnTo>
                  <a:lnTo>
                    <a:pt x="321" y="12"/>
                  </a:lnTo>
                  <a:lnTo>
                    <a:pt x="325" y="12"/>
                  </a:lnTo>
                  <a:lnTo>
                    <a:pt x="329" y="12"/>
                  </a:lnTo>
                  <a:lnTo>
                    <a:pt x="333" y="12"/>
                  </a:lnTo>
                  <a:lnTo>
                    <a:pt x="333" y="4"/>
                  </a:lnTo>
                  <a:lnTo>
                    <a:pt x="341" y="12"/>
                  </a:lnTo>
                  <a:lnTo>
                    <a:pt x="341" y="16"/>
                  </a:lnTo>
                  <a:lnTo>
                    <a:pt x="345" y="16"/>
                  </a:lnTo>
                  <a:lnTo>
                    <a:pt x="349" y="16"/>
                  </a:lnTo>
                  <a:lnTo>
                    <a:pt x="352" y="16"/>
                  </a:lnTo>
                  <a:lnTo>
                    <a:pt x="356" y="16"/>
                  </a:lnTo>
                  <a:lnTo>
                    <a:pt x="356" y="114"/>
                  </a:lnTo>
                  <a:lnTo>
                    <a:pt x="360" y="90"/>
                  </a:lnTo>
                  <a:lnTo>
                    <a:pt x="360" y="28"/>
                  </a:lnTo>
                  <a:lnTo>
                    <a:pt x="364" y="20"/>
                  </a:lnTo>
                  <a:lnTo>
                    <a:pt x="364" y="16"/>
                  </a:lnTo>
                  <a:lnTo>
                    <a:pt x="368" y="12"/>
                  </a:lnTo>
                  <a:lnTo>
                    <a:pt x="372" y="12"/>
                  </a:lnTo>
                  <a:lnTo>
                    <a:pt x="376" y="12"/>
                  </a:lnTo>
                  <a:lnTo>
                    <a:pt x="380" y="12"/>
                  </a:lnTo>
                  <a:lnTo>
                    <a:pt x="384" y="12"/>
                  </a:lnTo>
                  <a:lnTo>
                    <a:pt x="388" y="12"/>
                  </a:lnTo>
                  <a:lnTo>
                    <a:pt x="392" y="12"/>
                  </a:lnTo>
                  <a:lnTo>
                    <a:pt x="396" y="12"/>
                  </a:lnTo>
                  <a:lnTo>
                    <a:pt x="399" y="12"/>
                  </a:lnTo>
                  <a:lnTo>
                    <a:pt x="403" y="12"/>
                  </a:lnTo>
                  <a:lnTo>
                    <a:pt x="407" y="4"/>
                  </a:lnTo>
                </a:path>
              </a:pathLst>
            </a:custGeom>
            <a:noFill/>
            <a:ln w="0">
              <a:solidFill>
                <a:srgbClr val="007F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6990" name="Freeform 390"/>
            <p:cNvSpPr>
              <a:spLocks/>
            </p:cNvSpPr>
            <p:nvPr/>
          </p:nvSpPr>
          <p:spPr bwMode="auto">
            <a:xfrm>
              <a:off x="6173318" y="3304562"/>
              <a:ext cx="625720" cy="161192"/>
            </a:xfrm>
            <a:custGeom>
              <a:avLst/>
              <a:gdLst/>
              <a:ahLst/>
              <a:cxnLst>
                <a:cxn ang="0">
                  <a:pos x="4" y="8"/>
                </a:cxn>
                <a:cxn ang="0">
                  <a:pos x="16" y="12"/>
                </a:cxn>
                <a:cxn ang="0">
                  <a:pos x="24" y="82"/>
                </a:cxn>
                <a:cxn ang="0">
                  <a:pos x="35" y="8"/>
                </a:cxn>
                <a:cxn ang="0">
                  <a:pos x="39" y="8"/>
                </a:cxn>
                <a:cxn ang="0">
                  <a:pos x="51" y="8"/>
                </a:cxn>
                <a:cxn ang="0">
                  <a:pos x="63" y="8"/>
                </a:cxn>
                <a:cxn ang="0">
                  <a:pos x="75" y="8"/>
                </a:cxn>
                <a:cxn ang="0">
                  <a:pos x="86" y="12"/>
                </a:cxn>
                <a:cxn ang="0">
                  <a:pos x="94" y="106"/>
                </a:cxn>
                <a:cxn ang="0">
                  <a:pos x="102" y="24"/>
                </a:cxn>
                <a:cxn ang="0">
                  <a:pos x="110" y="8"/>
                </a:cxn>
                <a:cxn ang="0">
                  <a:pos x="122" y="8"/>
                </a:cxn>
                <a:cxn ang="0">
                  <a:pos x="133" y="8"/>
                </a:cxn>
                <a:cxn ang="0">
                  <a:pos x="145" y="4"/>
                </a:cxn>
                <a:cxn ang="0">
                  <a:pos x="153" y="12"/>
                </a:cxn>
                <a:cxn ang="0">
                  <a:pos x="165" y="12"/>
                </a:cxn>
                <a:cxn ang="0">
                  <a:pos x="168" y="78"/>
                </a:cxn>
                <a:cxn ang="0">
                  <a:pos x="176" y="16"/>
                </a:cxn>
                <a:cxn ang="0">
                  <a:pos x="184" y="8"/>
                </a:cxn>
                <a:cxn ang="0">
                  <a:pos x="196" y="8"/>
                </a:cxn>
                <a:cxn ang="0">
                  <a:pos x="208" y="8"/>
                </a:cxn>
                <a:cxn ang="0">
                  <a:pos x="219" y="8"/>
                </a:cxn>
                <a:cxn ang="0">
                  <a:pos x="231" y="12"/>
                </a:cxn>
                <a:cxn ang="0">
                  <a:pos x="243" y="102"/>
                </a:cxn>
                <a:cxn ang="0">
                  <a:pos x="247" y="16"/>
                </a:cxn>
                <a:cxn ang="0">
                  <a:pos x="255" y="8"/>
                </a:cxn>
                <a:cxn ang="0">
                  <a:pos x="266" y="8"/>
                </a:cxn>
                <a:cxn ang="0">
                  <a:pos x="278" y="8"/>
                </a:cxn>
                <a:cxn ang="0">
                  <a:pos x="290" y="4"/>
                </a:cxn>
                <a:cxn ang="0">
                  <a:pos x="302" y="12"/>
                </a:cxn>
                <a:cxn ang="0">
                  <a:pos x="309" y="12"/>
                </a:cxn>
                <a:cxn ang="0">
                  <a:pos x="317" y="8"/>
                </a:cxn>
                <a:cxn ang="0">
                  <a:pos x="329" y="8"/>
                </a:cxn>
                <a:cxn ang="0">
                  <a:pos x="341" y="8"/>
                </a:cxn>
                <a:cxn ang="0">
                  <a:pos x="352" y="8"/>
                </a:cxn>
                <a:cxn ang="0">
                  <a:pos x="368" y="8"/>
                </a:cxn>
                <a:cxn ang="0">
                  <a:pos x="376" y="16"/>
                </a:cxn>
                <a:cxn ang="0">
                  <a:pos x="388" y="16"/>
                </a:cxn>
                <a:cxn ang="0">
                  <a:pos x="395" y="8"/>
                </a:cxn>
                <a:cxn ang="0">
                  <a:pos x="407" y="8"/>
                </a:cxn>
                <a:cxn ang="0">
                  <a:pos x="419" y="8"/>
                </a:cxn>
              </a:cxnLst>
              <a:rect l="0" t="0" r="r" b="b"/>
              <a:pathLst>
                <a:path w="427" h="110">
                  <a:moveTo>
                    <a:pt x="0" y="0"/>
                  </a:moveTo>
                  <a:lnTo>
                    <a:pt x="0" y="4"/>
                  </a:lnTo>
                  <a:lnTo>
                    <a:pt x="4" y="8"/>
                  </a:lnTo>
                  <a:lnTo>
                    <a:pt x="8" y="12"/>
                  </a:lnTo>
                  <a:lnTo>
                    <a:pt x="12" y="12"/>
                  </a:lnTo>
                  <a:lnTo>
                    <a:pt x="16" y="12"/>
                  </a:lnTo>
                  <a:lnTo>
                    <a:pt x="20" y="12"/>
                  </a:lnTo>
                  <a:lnTo>
                    <a:pt x="24" y="110"/>
                  </a:lnTo>
                  <a:lnTo>
                    <a:pt x="24" y="82"/>
                  </a:lnTo>
                  <a:lnTo>
                    <a:pt x="28" y="43"/>
                  </a:lnTo>
                  <a:lnTo>
                    <a:pt x="28" y="16"/>
                  </a:lnTo>
                  <a:lnTo>
                    <a:pt x="35" y="8"/>
                  </a:lnTo>
                  <a:lnTo>
                    <a:pt x="32" y="8"/>
                  </a:lnTo>
                  <a:lnTo>
                    <a:pt x="35" y="8"/>
                  </a:lnTo>
                  <a:lnTo>
                    <a:pt x="39" y="8"/>
                  </a:lnTo>
                  <a:lnTo>
                    <a:pt x="43" y="8"/>
                  </a:lnTo>
                  <a:lnTo>
                    <a:pt x="47" y="8"/>
                  </a:lnTo>
                  <a:lnTo>
                    <a:pt x="51" y="8"/>
                  </a:lnTo>
                  <a:lnTo>
                    <a:pt x="55" y="8"/>
                  </a:lnTo>
                  <a:lnTo>
                    <a:pt x="59" y="8"/>
                  </a:lnTo>
                  <a:lnTo>
                    <a:pt x="63" y="8"/>
                  </a:lnTo>
                  <a:lnTo>
                    <a:pt x="67" y="8"/>
                  </a:lnTo>
                  <a:lnTo>
                    <a:pt x="71" y="4"/>
                  </a:lnTo>
                  <a:lnTo>
                    <a:pt x="75" y="8"/>
                  </a:lnTo>
                  <a:lnTo>
                    <a:pt x="78" y="12"/>
                  </a:lnTo>
                  <a:lnTo>
                    <a:pt x="82" y="12"/>
                  </a:lnTo>
                  <a:lnTo>
                    <a:pt x="86" y="12"/>
                  </a:lnTo>
                  <a:lnTo>
                    <a:pt x="90" y="12"/>
                  </a:lnTo>
                  <a:lnTo>
                    <a:pt x="94" y="12"/>
                  </a:lnTo>
                  <a:lnTo>
                    <a:pt x="94" y="106"/>
                  </a:lnTo>
                  <a:lnTo>
                    <a:pt x="98" y="82"/>
                  </a:lnTo>
                  <a:lnTo>
                    <a:pt x="98" y="43"/>
                  </a:lnTo>
                  <a:lnTo>
                    <a:pt x="102" y="24"/>
                  </a:lnTo>
                  <a:lnTo>
                    <a:pt x="102" y="12"/>
                  </a:lnTo>
                  <a:lnTo>
                    <a:pt x="106" y="8"/>
                  </a:lnTo>
                  <a:lnTo>
                    <a:pt x="110" y="8"/>
                  </a:lnTo>
                  <a:lnTo>
                    <a:pt x="114" y="8"/>
                  </a:lnTo>
                  <a:lnTo>
                    <a:pt x="118" y="8"/>
                  </a:lnTo>
                  <a:lnTo>
                    <a:pt x="122" y="8"/>
                  </a:lnTo>
                  <a:lnTo>
                    <a:pt x="125" y="8"/>
                  </a:lnTo>
                  <a:lnTo>
                    <a:pt x="129" y="8"/>
                  </a:lnTo>
                  <a:lnTo>
                    <a:pt x="133" y="8"/>
                  </a:lnTo>
                  <a:lnTo>
                    <a:pt x="137" y="8"/>
                  </a:lnTo>
                  <a:lnTo>
                    <a:pt x="141" y="8"/>
                  </a:lnTo>
                  <a:lnTo>
                    <a:pt x="145" y="4"/>
                  </a:lnTo>
                  <a:lnTo>
                    <a:pt x="153" y="12"/>
                  </a:lnTo>
                  <a:lnTo>
                    <a:pt x="149" y="12"/>
                  </a:lnTo>
                  <a:lnTo>
                    <a:pt x="153" y="12"/>
                  </a:lnTo>
                  <a:lnTo>
                    <a:pt x="157" y="12"/>
                  </a:lnTo>
                  <a:lnTo>
                    <a:pt x="161" y="12"/>
                  </a:lnTo>
                  <a:lnTo>
                    <a:pt x="165" y="12"/>
                  </a:lnTo>
                  <a:lnTo>
                    <a:pt x="168" y="12"/>
                  </a:lnTo>
                  <a:lnTo>
                    <a:pt x="168" y="106"/>
                  </a:lnTo>
                  <a:lnTo>
                    <a:pt x="168" y="78"/>
                  </a:lnTo>
                  <a:lnTo>
                    <a:pt x="172" y="43"/>
                  </a:lnTo>
                  <a:lnTo>
                    <a:pt x="172" y="24"/>
                  </a:lnTo>
                  <a:lnTo>
                    <a:pt x="176" y="16"/>
                  </a:lnTo>
                  <a:lnTo>
                    <a:pt x="176" y="8"/>
                  </a:lnTo>
                  <a:lnTo>
                    <a:pt x="180" y="8"/>
                  </a:lnTo>
                  <a:lnTo>
                    <a:pt x="184" y="8"/>
                  </a:lnTo>
                  <a:lnTo>
                    <a:pt x="188" y="8"/>
                  </a:lnTo>
                  <a:lnTo>
                    <a:pt x="192" y="8"/>
                  </a:lnTo>
                  <a:lnTo>
                    <a:pt x="196" y="8"/>
                  </a:lnTo>
                  <a:lnTo>
                    <a:pt x="200" y="8"/>
                  </a:lnTo>
                  <a:lnTo>
                    <a:pt x="204" y="8"/>
                  </a:lnTo>
                  <a:lnTo>
                    <a:pt x="208" y="8"/>
                  </a:lnTo>
                  <a:lnTo>
                    <a:pt x="212" y="8"/>
                  </a:lnTo>
                  <a:lnTo>
                    <a:pt x="215" y="4"/>
                  </a:lnTo>
                  <a:lnTo>
                    <a:pt x="219" y="8"/>
                  </a:lnTo>
                  <a:lnTo>
                    <a:pt x="223" y="12"/>
                  </a:lnTo>
                  <a:lnTo>
                    <a:pt x="227" y="12"/>
                  </a:lnTo>
                  <a:lnTo>
                    <a:pt x="231" y="12"/>
                  </a:lnTo>
                  <a:lnTo>
                    <a:pt x="235" y="12"/>
                  </a:lnTo>
                  <a:lnTo>
                    <a:pt x="239" y="12"/>
                  </a:lnTo>
                  <a:lnTo>
                    <a:pt x="243" y="102"/>
                  </a:lnTo>
                  <a:lnTo>
                    <a:pt x="243" y="39"/>
                  </a:lnTo>
                  <a:lnTo>
                    <a:pt x="247" y="24"/>
                  </a:lnTo>
                  <a:lnTo>
                    <a:pt x="247" y="16"/>
                  </a:lnTo>
                  <a:lnTo>
                    <a:pt x="255" y="8"/>
                  </a:lnTo>
                  <a:lnTo>
                    <a:pt x="251" y="8"/>
                  </a:lnTo>
                  <a:lnTo>
                    <a:pt x="255" y="8"/>
                  </a:lnTo>
                  <a:lnTo>
                    <a:pt x="258" y="8"/>
                  </a:lnTo>
                  <a:lnTo>
                    <a:pt x="262" y="8"/>
                  </a:lnTo>
                  <a:lnTo>
                    <a:pt x="266" y="8"/>
                  </a:lnTo>
                  <a:lnTo>
                    <a:pt x="270" y="8"/>
                  </a:lnTo>
                  <a:lnTo>
                    <a:pt x="274" y="8"/>
                  </a:lnTo>
                  <a:lnTo>
                    <a:pt x="278" y="8"/>
                  </a:lnTo>
                  <a:lnTo>
                    <a:pt x="282" y="8"/>
                  </a:lnTo>
                  <a:lnTo>
                    <a:pt x="286" y="8"/>
                  </a:lnTo>
                  <a:lnTo>
                    <a:pt x="290" y="4"/>
                  </a:lnTo>
                  <a:lnTo>
                    <a:pt x="294" y="8"/>
                  </a:lnTo>
                  <a:lnTo>
                    <a:pt x="298" y="12"/>
                  </a:lnTo>
                  <a:lnTo>
                    <a:pt x="302" y="12"/>
                  </a:lnTo>
                  <a:lnTo>
                    <a:pt x="309" y="12"/>
                  </a:lnTo>
                  <a:lnTo>
                    <a:pt x="305" y="12"/>
                  </a:lnTo>
                  <a:lnTo>
                    <a:pt x="309" y="12"/>
                  </a:lnTo>
                  <a:lnTo>
                    <a:pt x="313" y="16"/>
                  </a:lnTo>
                  <a:lnTo>
                    <a:pt x="321" y="8"/>
                  </a:lnTo>
                  <a:lnTo>
                    <a:pt x="317" y="8"/>
                  </a:lnTo>
                  <a:lnTo>
                    <a:pt x="321" y="8"/>
                  </a:lnTo>
                  <a:lnTo>
                    <a:pt x="325" y="8"/>
                  </a:lnTo>
                  <a:lnTo>
                    <a:pt x="329" y="8"/>
                  </a:lnTo>
                  <a:lnTo>
                    <a:pt x="333" y="8"/>
                  </a:lnTo>
                  <a:lnTo>
                    <a:pt x="337" y="8"/>
                  </a:lnTo>
                  <a:lnTo>
                    <a:pt x="341" y="8"/>
                  </a:lnTo>
                  <a:lnTo>
                    <a:pt x="345" y="8"/>
                  </a:lnTo>
                  <a:lnTo>
                    <a:pt x="348" y="8"/>
                  </a:lnTo>
                  <a:lnTo>
                    <a:pt x="352" y="8"/>
                  </a:lnTo>
                  <a:lnTo>
                    <a:pt x="356" y="8"/>
                  </a:lnTo>
                  <a:lnTo>
                    <a:pt x="360" y="8"/>
                  </a:lnTo>
                  <a:lnTo>
                    <a:pt x="368" y="8"/>
                  </a:lnTo>
                  <a:lnTo>
                    <a:pt x="368" y="12"/>
                  </a:lnTo>
                  <a:lnTo>
                    <a:pt x="372" y="12"/>
                  </a:lnTo>
                  <a:lnTo>
                    <a:pt x="376" y="16"/>
                  </a:lnTo>
                  <a:lnTo>
                    <a:pt x="380" y="12"/>
                  </a:lnTo>
                  <a:lnTo>
                    <a:pt x="384" y="12"/>
                  </a:lnTo>
                  <a:lnTo>
                    <a:pt x="388" y="16"/>
                  </a:lnTo>
                  <a:lnTo>
                    <a:pt x="388" y="12"/>
                  </a:lnTo>
                  <a:lnTo>
                    <a:pt x="391" y="8"/>
                  </a:lnTo>
                  <a:lnTo>
                    <a:pt x="395" y="8"/>
                  </a:lnTo>
                  <a:lnTo>
                    <a:pt x="399" y="8"/>
                  </a:lnTo>
                  <a:lnTo>
                    <a:pt x="403" y="8"/>
                  </a:lnTo>
                  <a:lnTo>
                    <a:pt x="407" y="8"/>
                  </a:lnTo>
                  <a:lnTo>
                    <a:pt x="411" y="8"/>
                  </a:lnTo>
                  <a:lnTo>
                    <a:pt x="415" y="8"/>
                  </a:lnTo>
                  <a:lnTo>
                    <a:pt x="419" y="8"/>
                  </a:lnTo>
                  <a:lnTo>
                    <a:pt x="423" y="8"/>
                  </a:lnTo>
                  <a:lnTo>
                    <a:pt x="427" y="8"/>
                  </a:lnTo>
                </a:path>
              </a:pathLst>
            </a:custGeom>
            <a:noFill/>
            <a:ln w="0">
              <a:solidFill>
                <a:srgbClr val="007F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6991" name="Freeform 391"/>
            <p:cNvSpPr>
              <a:spLocks/>
            </p:cNvSpPr>
            <p:nvPr/>
          </p:nvSpPr>
          <p:spPr bwMode="auto">
            <a:xfrm>
              <a:off x="6799037" y="3310430"/>
              <a:ext cx="687266" cy="17585"/>
            </a:xfrm>
            <a:custGeom>
              <a:avLst/>
              <a:gdLst/>
              <a:ahLst/>
              <a:cxnLst>
                <a:cxn ang="0">
                  <a:pos x="8" y="0"/>
                </a:cxn>
                <a:cxn ang="0">
                  <a:pos x="15" y="8"/>
                </a:cxn>
                <a:cxn ang="0">
                  <a:pos x="27" y="8"/>
                </a:cxn>
                <a:cxn ang="0">
                  <a:pos x="35" y="4"/>
                </a:cxn>
                <a:cxn ang="0">
                  <a:pos x="47" y="4"/>
                </a:cxn>
                <a:cxn ang="0">
                  <a:pos x="58" y="4"/>
                </a:cxn>
                <a:cxn ang="0">
                  <a:pos x="70" y="4"/>
                </a:cxn>
                <a:cxn ang="0">
                  <a:pos x="82" y="4"/>
                </a:cxn>
                <a:cxn ang="0">
                  <a:pos x="94" y="12"/>
                </a:cxn>
                <a:cxn ang="0">
                  <a:pos x="105" y="12"/>
                </a:cxn>
                <a:cxn ang="0">
                  <a:pos x="113" y="4"/>
                </a:cxn>
                <a:cxn ang="0">
                  <a:pos x="125" y="4"/>
                </a:cxn>
                <a:cxn ang="0">
                  <a:pos x="137" y="4"/>
                </a:cxn>
                <a:cxn ang="0">
                  <a:pos x="148" y="4"/>
                </a:cxn>
                <a:cxn ang="0">
                  <a:pos x="160" y="8"/>
                </a:cxn>
                <a:cxn ang="0">
                  <a:pos x="172" y="8"/>
                </a:cxn>
                <a:cxn ang="0">
                  <a:pos x="180" y="4"/>
                </a:cxn>
                <a:cxn ang="0">
                  <a:pos x="191" y="4"/>
                </a:cxn>
                <a:cxn ang="0">
                  <a:pos x="203" y="4"/>
                </a:cxn>
                <a:cxn ang="0">
                  <a:pos x="215" y="4"/>
                </a:cxn>
                <a:cxn ang="0">
                  <a:pos x="227" y="4"/>
                </a:cxn>
                <a:cxn ang="0">
                  <a:pos x="238" y="12"/>
                </a:cxn>
                <a:cxn ang="0">
                  <a:pos x="250" y="12"/>
                </a:cxn>
                <a:cxn ang="0">
                  <a:pos x="258" y="4"/>
                </a:cxn>
                <a:cxn ang="0">
                  <a:pos x="270" y="4"/>
                </a:cxn>
                <a:cxn ang="0">
                  <a:pos x="281" y="4"/>
                </a:cxn>
                <a:cxn ang="0">
                  <a:pos x="293" y="4"/>
                </a:cxn>
                <a:cxn ang="0">
                  <a:pos x="305" y="8"/>
                </a:cxn>
                <a:cxn ang="0">
                  <a:pos x="317" y="8"/>
                </a:cxn>
                <a:cxn ang="0">
                  <a:pos x="324" y="4"/>
                </a:cxn>
                <a:cxn ang="0">
                  <a:pos x="336" y="4"/>
                </a:cxn>
                <a:cxn ang="0">
                  <a:pos x="348" y="4"/>
                </a:cxn>
                <a:cxn ang="0">
                  <a:pos x="360" y="4"/>
                </a:cxn>
                <a:cxn ang="0">
                  <a:pos x="371" y="4"/>
                </a:cxn>
                <a:cxn ang="0">
                  <a:pos x="383" y="12"/>
                </a:cxn>
                <a:cxn ang="0">
                  <a:pos x="395" y="12"/>
                </a:cxn>
                <a:cxn ang="0">
                  <a:pos x="403" y="4"/>
                </a:cxn>
                <a:cxn ang="0">
                  <a:pos x="414" y="4"/>
                </a:cxn>
                <a:cxn ang="0">
                  <a:pos x="426" y="4"/>
                </a:cxn>
                <a:cxn ang="0">
                  <a:pos x="438" y="4"/>
                </a:cxn>
                <a:cxn ang="0">
                  <a:pos x="450" y="8"/>
                </a:cxn>
                <a:cxn ang="0">
                  <a:pos x="461" y="8"/>
                </a:cxn>
              </a:cxnLst>
              <a:rect l="0" t="0" r="r" b="b"/>
              <a:pathLst>
                <a:path w="469" h="12">
                  <a:moveTo>
                    <a:pt x="0" y="4"/>
                  </a:moveTo>
                  <a:lnTo>
                    <a:pt x="4" y="4"/>
                  </a:lnTo>
                  <a:lnTo>
                    <a:pt x="8" y="0"/>
                  </a:lnTo>
                  <a:lnTo>
                    <a:pt x="15" y="8"/>
                  </a:lnTo>
                  <a:lnTo>
                    <a:pt x="11" y="8"/>
                  </a:lnTo>
                  <a:lnTo>
                    <a:pt x="15" y="8"/>
                  </a:lnTo>
                  <a:lnTo>
                    <a:pt x="19" y="12"/>
                  </a:lnTo>
                  <a:lnTo>
                    <a:pt x="23" y="8"/>
                  </a:lnTo>
                  <a:lnTo>
                    <a:pt x="27" y="8"/>
                  </a:lnTo>
                  <a:lnTo>
                    <a:pt x="31" y="12"/>
                  </a:lnTo>
                  <a:lnTo>
                    <a:pt x="39" y="4"/>
                  </a:lnTo>
                  <a:lnTo>
                    <a:pt x="35" y="4"/>
                  </a:lnTo>
                  <a:lnTo>
                    <a:pt x="39" y="4"/>
                  </a:lnTo>
                  <a:lnTo>
                    <a:pt x="43" y="4"/>
                  </a:lnTo>
                  <a:lnTo>
                    <a:pt x="47" y="4"/>
                  </a:lnTo>
                  <a:lnTo>
                    <a:pt x="51" y="4"/>
                  </a:lnTo>
                  <a:lnTo>
                    <a:pt x="54" y="4"/>
                  </a:lnTo>
                  <a:lnTo>
                    <a:pt x="58" y="4"/>
                  </a:lnTo>
                  <a:lnTo>
                    <a:pt x="62" y="4"/>
                  </a:lnTo>
                  <a:lnTo>
                    <a:pt x="66" y="4"/>
                  </a:lnTo>
                  <a:lnTo>
                    <a:pt x="70" y="4"/>
                  </a:lnTo>
                  <a:lnTo>
                    <a:pt x="74" y="4"/>
                  </a:lnTo>
                  <a:lnTo>
                    <a:pt x="78" y="4"/>
                  </a:lnTo>
                  <a:lnTo>
                    <a:pt x="82" y="4"/>
                  </a:lnTo>
                  <a:lnTo>
                    <a:pt x="86" y="8"/>
                  </a:lnTo>
                  <a:lnTo>
                    <a:pt x="90" y="8"/>
                  </a:lnTo>
                  <a:lnTo>
                    <a:pt x="94" y="12"/>
                  </a:lnTo>
                  <a:lnTo>
                    <a:pt x="98" y="8"/>
                  </a:lnTo>
                  <a:lnTo>
                    <a:pt x="101" y="8"/>
                  </a:lnTo>
                  <a:lnTo>
                    <a:pt x="105" y="12"/>
                  </a:lnTo>
                  <a:lnTo>
                    <a:pt x="105" y="8"/>
                  </a:lnTo>
                  <a:lnTo>
                    <a:pt x="109" y="4"/>
                  </a:lnTo>
                  <a:lnTo>
                    <a:pt x="113" y="4"/>
                  </a:lnTo>
                  <a:lnTo>
                    <a:pt x="117" y="4"/>
                  </a:lnTo>
                  <a:lnTo>
                    <a:pt x="121" y="4"/>
                  </a:lnTo>
                  <a:lnTo>
                    <a:pt x="125" y="4"/>
                  </a:lnTo>
                  <a:lnTo>
                    <a:pt x="129" y="4"/>
                  </a:lnTo>
                  <a:lnTo>
                    <a:pt x="133" y="4"/>
                  </a:lnTo>
                  <a:lnTo>
                    <a:pt x="137" y="4"/>
                  </a:lnTo>
                  <a:lnTo>
                    <a:pt x="141" y="4"/>
                  </a:lnTo>
                  <a:lnTo>
                    <a:pt x="144" y="4"/>
                  </a:lnTo>
                  <a:lnTo>
                    <a:pt x="148" y="4"/>
                  </a:lnTo>
                  <a:lnTo>
                    <a:pt x="152" y="4"/>
                  </a:lnTo>
                  <a:lnTo>
                    <a:pt x="156" y="8"/>
                  </a:lnTo>
                  <a:lnTo>
                    <a:pt x="160" y="8"/>
                  </a:lnTo>
                  <a:lnTo>
                    <a:pt x="164" y="12"/>
                  </a:lnTo>
                  <a:lnTo>
                    <a:pt x="168" y="12"/>
                  </a:lnTo>
                  <a:lnTo>
                    <a:pt x="172" y="8"/>
                  </a:lnTo>
                  <a:lnTo>
                    <a:pt x="176" y="12"/>
                  </a:lnTo>
                  <a:lnTo>
                    <a:pt x="184" y="4"/>
                  </a:lnTo>
                  <a:lnTo>
                    <a:pt x="180" y="4"/>
                  </a:lnTo>
                  <a:lnTo>
                    <a:pt x="184" y="4"/>
                  </a:lnTo>
                  <a:lnTo>
                    <a:pt x="188" y="4"/>
                  </a:lnTo>
                  <a:lnTo>
                    <a:pt x="191" y="4"/>
                  </a:lnTo>
                  <a:lnTo>
                    <a:pt x="195" y="4"/>
                  </a:lnTo>
                  <a:lnTo>
                    <a:pt x="199" y="4"/>
                  </a:lnTo>
                  <a:lnTo>
                    <a:pt x="203" y="4"/>
                  </a:lnTo>
                  <a:lnTo>
                    <a:pt x="207" y="4"/>
                  </a:lnTo>
                  <a:lnTo>
                    <a:pt x="211" y="4"/>
                  </a:lnTo>
                  <a:lnTo>
                    <a:pt x="215" y="4"/>
                  </a:lnTo>
                  <a:lnTo>
                    <a:pt x="219" y="4"/>
                  </a:lnTo>
                  <a:lnTo>
                    <a:pt x="223" y="4"/>
                  </a:lnTo>
                  <a:lnTo>
                    <a:pt x="227" y="4"/>
                  </a:lnTo>
                  <a:lnTo>
                    <a:pt x="231" y="8"/>
                  </a:lnTo>
                  <a:lnTo>
                    <a:pt x="234" y="8"/>
                  </a:lnTo>
                  <a:lnTo>
                    <a:pt x="238" y="12"/>
                  </a:lnTo>
                  <a:lnTo>
                    <a:pt x="242" y="8"/>
                  </a:lnTo>
                  <a:lnTo>
                    <a:pt x="246" y="8"/>
                  </a:lnTo>
                  <a:lnTo>
                    <a:pt x="250" y="12"/>
                  </a:lnTo>
                  <a:lnTo>
                    <a:pt x="250" y="8"/>
                  </a:lnTo>
                  <a:lnTo>
                    <a:pt x="254" y="4"/>
                  </a:lnTo>
                  <a:lnTo>
                    <a:pt x="258" y="4"/>
                  </a:lnTo>
                  <a:lnTo>
                    <a:pt x="262" y="4"/>
                  </a:lnTo>
                  <a:lnTo>
                    <a:pt x="266" y="4"/>
                  </a:lnTo>
                  <a:lnTo>
                    <a:pt x="270" y="4"/>
                  </a:lnTo>
                  <a:lnTo>
                    <a:pt x="274" y="4"/>
                  </a:lnTo>
                  <a:lnTo>
                    <a:pt x="277" y="4"/>
                  </a:lnTo>
                  <a:lnTo>
                    <a:pt x="281" y="4"/>
                  </a:lnTo>
                  <a:lnTo>
                    <a:pt x="285" y="4"/>
                  </a:lnTo>
                  <a:lnTo>
                    <a:pt x="289" y="4"/>
                  </a:lnTo>
                  <a:lnTo>
                    <a:pt x="293" y="4"/>
                  </a:lnTo>
                  <a:lnTo>
                    <a:pt x="297" y="4"/>
                  </a:lnTo>
                  <a:lnTo>
                    <a:pt x="301" y="4"/>
                  </a:lnTo>
                  <a:lnTo>
                    <a:pt x="305" y="8"/>
                  </a:lnTo>
                  <a:lnTo>
                    <a:pt x="309" y="12"/>
                  </a:lnTo>
                  <a:lnTo>
                    <a:pt x="313" y="12"/>
                  </a:lnTo>
                  <a:lnTo>
                    <a:pt x="317" y="8"/>
                  </a:lnTo>
                  <a:lnTo>
                    <a:pt x="321" y="8"/>
                  </a:lnTo>
                  <a:lnTo>
                    <a:pt x="324" y="12"/>
                  </a:lnTo>
                  <a:lnTo>
                    <a:pt x="324" y="4"/>
                  </a:lnTo>
                  <a:lnTo>
                    <a:pt x="328" y="4"/>
                  </a:lnTo>
                  <a:lnTo>
                    <a:pt x="332" y="4"/>
                  </a:lnTo>
                  <a:lnTo>
                    <a:pt x="336" y="4"/>
                  </a:lnTo>
                  <a:lnTo>
                    <a:pt x="340" y="4"/>
                  </a:lnTo>
                  <a:lnTo>
                    <a:pt x="344" y="4"/>
                  </a:lnTo>
                  <a:lnTo>
                    <a:pt x="348" y="4"/>
                  </a:lnTo>
                  <a:lnTo>
                    <a:pt x="352" y="4"/>
                  </a:lnTo>
                  <a:lnTo>
                    <a:pt x="356" y="4"/>
                  </a:lnTo>
                  <a:lnTo>
                    <a:pt x="360" y="4"/>
                  </a:lnTo>
                  <a:lnTo>
                    <a:pt x="364" y="4"/>
                  </a:lnTo>
                  <a:lnTo>
                    <a:pt x="367" y="4"/>
                  </a:lnTo>
                  <a:lnTo>
                    <a:pt x="371" y="4"/>
                  </a:lnTo>
                  <a:lnTo>
                    <a:pt x="375" y="8"/>
                  </a:lnTo>
                  <a:lnTo>
                    <a:pt x="379" y="12"/>
                  </a:lnTo>
                  <a:lnTo>
                    <a:pt x="383" y="12"/>
                  </a:lnTo>
                  <a:lnTo>
                    <a:pt x="387" y="8"/>
                  </a:lnTo>
                  <a:lnTo>
                    <a:pt x="391" y="8"/>
                  </a:lnTo>
                  <a:lnTo>
                    <a:pt x="395" y="12"/>
                  </a:lnTo>
                  <a:lnTo>
                    <a:pt x="403" y="4"/>
                  </a:lnTo>
                  <a:lnTo>
                    <a:pt x="399" y="4"/>
                  </a:lnTo>
                  <a:lnTo>
                    <a:pt x="403" y="4"/>
                  </a:lnTo>
                  <a:lnTo>
                    <a:pt x="407" y="4"/>
                  </a:lnTo>
                  <a:lnTo>
                    <a:pt x="411" y="4"/>
                  </a:lnTo>
                  <a:lnTo>
                    <a:pt x="414" y="4"/>
                  </a:lnTo>
                  <a:lnTo>
                    <a:pt x="418" y="4"/>
                  </a:lnTo>
                  <a:lnTo>
                    <a:pt x="422" y="4"/>
                  </a:lnTo>
                  <a:lnTo>
                    <a:pt x="426" y="4"/>
                  </a:lnTo>
                  <a:lnTo>
                    <a:pt x="430" y="4"/>
                  </a:lnTo>
                  <a:lnTo>
                    <a:pt x="434" y="4"/>
                  </a:lnTo>
                  <a:lnTo>
                    <a:pt x="438" y="4"/>
                  </a:lnTo>
                  <a:lnTo>
                    <a:pt x="442" y="4"/>
                  </a:lnTo>
                  <a:lnTo>
                    <a:pt x="446" y="8"/>
                  </a:lnTo>
                  <a:lnTo>
                    <a:pt x="450" y="8"/>
                  </a:lnTo>
                  <a:lnTo>
                    <a:pt x="454" y="12"/>
                  </a:lnTo>
                  <a:lnTo>
                    <a:pt x="457" y="8"/>
                  </a:lnTo>
                  <a:lnTo>
                    <a:pt x="461" y="8"/>
                  </a:lnTo>
                  <a:lnTo>
                    <a:pt x="465" y="8"/>
                  </a:lnTo>
                  <a:lnTo>
                    <a:pt x="469" y="12"/>
                  </a:lnTo>
                </a:path>
              </a:pathLst>
            </a:custGeom>
            <a:noFill/>
            <a:ln w="0">
              <a:solidFill>
                <a:srgbClr val="007F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5872" name="Freeform 392"/>
            <p:cNvSpPr>
              <a:spLocks/>
            </p:cNvSpPr>
            <p:nvPr/>
          </p:nvSpPr>
          <p:spPr bwMode="auto">
            <a:xfrm>
              <a:off x="7486302" y="3316292"/>
              <a:ext cx="389792" cy="11723"/>
            </a:xfrm>
            <a:custGeom>
              <a:avLst/>
              <a:gdLst/>
              <a:ahLst/>
              <a:cxnLst>
                <a:cxn ang="0">
                  <a:pos x="0" y="4"/>
                </a:cxn>
                <a:cxn ang="0">
                  <a:pos x="8" y="0"/>
                </a:cxn>
                <a:cxn ang="0">
                  <a:pos x="16" y="0"/>
                </a:cxn>
                <a:cxn ang="0">
                  <a:pos x="24" y="0"/>
                </a:cxn>
                <a:cxn ang="0">
                  <a:pos x="32" y="0"/>
                </a:cxn>
                <a:cxn ang="0">
                  <a:pos x="39" y="0"/>
                </a:cxn>
                <a:cxn ang="0">
                  <a:pos x="47" y="0"/>
                </a:cxn>
                <a:cxn ang="0">
                  <a:pos x="55" y="8"/>
                </a:cxn>
                <a:cxn ang="0">
                  <a:pos x="63" y="4"/>
                </a:cxn>
                <a:cxn ang="0">
                  <a:pos x="71" y="8"/>
                </a:cxn>
                <a:cxn ang="0">
                  <a:pos x="75" y="0"/>
                </a:cxn>
                <a:cxn ang="0">
                  <a:pos x="82" y="0"/>
                </a:cxn>
                <a:cxn ang="0">
                  <a:pos x="90" y="0"/>
                </a:cxn>
                <a:cxn ang="0">
                  <a:pos x="98" y="0"/>
                </a:cxn>
                <a:cxn ang="0">
                  <a:pos x="106" y="0"/>
                </a:cxn>
                <a:cxn ang="0">
                  <a:pos x="114" y="0"/>
                </a:cxn>
                <a:cxn ang="0">
                  <a:pos x="121" y="4"/>
                </a:cxn>
                <a:cxn ang="0">
                  <a:pos x="129" y="8"/>
                </a:cxn>
                <a:cxn ang="0">
                  <a:pos x="137" y="4"/>
                </a:cxn>
                <a:cxn ang="0">
                  <a:pos x="145" y="8"/>
                </a:cxn>
                <a:cxn ang="0">
                  <a:pos x="149" y="0"/>
                </a:cxn>
                <a:cxn ang="0">
                  <a:pos x="157" y="0"/>
                </a:cxn>
                <a:cxn ang="0">
                  <a:pos x="165" y="0"/>
                </a:cxn>
                <a:cxn ang="0">
                  <a:pos x="172" y="0"/>
                </a:cxn>
                <a:cxn ang="0">
                  <a:pos x="180" y="0"/>
                </a:cxn>
                <a:cxn ang="0">
                  <a:pos x="188" y="0"/>
                </a:cxn>
                <a:cxn ang="0">
                  <a:pos x="196" y="4"/>
                </a:cxn>
                <a:cxn ang="0">
                  <a:pos x="204" y="8"/>
                </a:cxn>
                <a:cxn ang="0">
                  <a:pos x="211" y="4"/>
                </a:cxn>
                <a:cxn ang="0">
                  <a:pos x="219" y="8"/>
                </a:cxn>
                <a:cxn ang="0">
                  <a:pos x="223" y="0"/>
                </a:cxn>
                <a:cxn ang="0">
                  <a:pos x="231" y="0"/>
                </a:cxn>
                <a:cxn ang="0">
                  <a:pos x="239" y="0"/>
                </a:cxn>
                <a:cxn ang="0">
                  <a:pos x="247" y="0"/>
                </a:cxn>
                <a:cxn ang="0">
                  <a:pos x="255" y="0"/>
                </a:cxn>
                <a:cxn ang="0">
                  <a:pos x="262" y="0"/>
                </a:cxn>
              </a:cxnLst>
              <a:rect l="0" t="0" r="r" b="b"/>
              <a:pathLst>
                <a:path w="266" h="8">
                  <a:moveTo>
                    <a:pt x="0" y="8"/>
                  </a:moveTo>
                  <a:lnTo>
                    <a:pt x="0" y="4"/>
                  </a:lnTo>
                  <a:lnTo>
                    <a:pt x="4" y="0"/>
                  </a:lnTo>
                  <a:lnTo>
                    <a:pt x="8" y="0"/>
                  </a:lnTo>
                  <a:lnTo>
                    <a:pt x="12" y="0"/>
                  </a:lnTo>
                  <a:lnTo>
                    <a:pt x="16" y="0"/>
                  </a:lnTo>
                  <a:lnTo>
                    <a:pt x="20" y="0"/>
                  </a:lnTo>
                  <a:lnTo>
                    <a:pt x="24" y="0"/>
                  </a:lnTo>
                  <a:lnTo>
                    <a:pt x="28" y="0"/>
                  </a:lnTo>
                  <a:lnTo>
                    <a:pt x="32" y="0"/>
                  </a:lnTo>
                  <a:lnTo>
                    <a:pt x="35" y="0"/>
                  </a:lnTo>
                  <a:lnTo>
                    <a:pt x="39" y="0"/>
                  </a:lnTo>
                  <a:lnTo>
                    <a:pt x="43" y="0"/>
                  </a:lnTo>
                  <a:lnTo>
                    <a:pt x="47" y="0"/>
                  </a:lnTo>
                  <a:lnTo>
                    <a:pt x="51" y="4"/>
                  </a:lnTo>
                  <a:lnTo>
                    <a:pt x="55" y="8"/>
                  </a:lnTo>
                  <a:lnTo>
                    <a:pt x="59" y="8"/>
                  </a:lnTo>
                  <a:lnTo>
                    <a:pt x="63" y="4"/>
                  </a:lnTo>
                  <a:lnTo>
                    <a:pt x="67" y="4"/>
                  </a:lnTo>
                  <a:lnTo>
                    <a:pt x="71" y="8"/>
                  </a:lnTo>
                  <a:lnTo>
                    <a:pt x="78" y="0"/>
                  </a:lnTo>
                  <a:lnTo>
                    <a:pt x="75" y="0"/>
                  </a:lnTo>
                  <a:lnTo>
                    <a:pt x="78" y="0"/>
                  </a:lnTo>
                  <a:lnTo>
                    <a:pt x="82" y="0"/>
                  </a:lnTo>
                  <a:lnTo>
                    <a:pt x="86" y="0"/>
                  </a:lnTo>
                  <a:lnTo>
                    <a:pt x="90" y="0"/>
                  </a:lnTo>
                  <a:lnTo>
                    <a:pt x="94" y="0"/>
                  </a:lnTo>
                  <a:lnTo>
                    <a:pt x="98" y="0"/>
                  </a:lnTo>
                  <a:lnTo>
                    <a:pt x="102" y="0"/>
                  </a:lnTo>
                  <a:lnTo>
                    <a:pt x="106" y="0"/>
                  </a:lnTo>
                  <a:lnTo>
                    <a:pt x="110" y="0"/>
                  </a:lnTo>
                  <a:lnTo>
                    <a:pt x="114" y="0"/>
                  </a:lnTo>
                  <a:lnTo>
                    <a:pt x="118" y="0"/>
                  </a:lnTo>
                  <a:lnTo>
                    <a:pt x="121" y="4"/>
                  </a:lnTo>
                  <a:lnTo>
                    <a:pt x="125" y="4"/>
                  </a:lnTo>
                  <a:lnTo>
                    <a:pt x="129" y="8"/>
                  </a:lnTo>
                  <a:lnTo>
                    <a:pt x="133" y="8"/>
                  </a:lnTo>
                  <a:lnTo>
                    <a:pt x="137" y="4"/>
                  </a:lnTo>
                  <a:lnTo>
                    <a:pt x="141" y="4"/>
                  </a:lnTo>
                  <a:lnTo>
                    <a:pt x="145" y="8"/>
                  </a:lnTo>
                  <a:lnTo>
                    <a:pt x="145" y="4"/>
                  </a:lnTo>
                  <a:lnTo>
                    <a:pt x="149" y="0"/>
                  </a:lnTo>
                  <a:lnTo>
                    <a:pt x="153" y="0"/>
                  </a:lnTo>
                  <a:lnTo>
                    <a:pt x="157" y="0"/>
                  </a:lnTo>
                  <a:lnTo>
                    <a:pt x="161" y="0"/>
                  </a:lnTo>
                  <a:lnTo>
                    <a:pt x="165" y="0"/>
                  </a:lnTo>
                  <a:lnTo>
                    <a:pt x="168" y="0"/>
                  </a:lnTo>
                  <a:lnTo>
                    <a:pt x="172" y="0"/>
                  </a:lnTo>
                  <a:lnTo>
                    <a:pt x="176" y="0"/>
                  </a:lnTo>
                  <a:lnTo>
                    <a:pt x="180" y="0"/>
                  </a:lnTo>
                  <a:lnTo>
                    <a:pt x="184" y="0"/>
                  </a:lnTo>
                  <a:lnTo>
                    <a:pt x="188" y="0"/>
                  </a:lnTo>
                  <a:lnTo>
                    <a:pt x="192" y="0"/>
                  </a:lnTo>
                  <a:lnTo>
                    <a:pt x="196" y="4"/>
                  </a:lnTo>
                  <a:lnTo>
                    <a:pt x="200" y="8"/>
                  </a:lnTo>
                  <a:lnTo>
                    <a:pt x="204" y="8"/>
                  </a:lnTo>
                  <a:lnTo>
                    <a:pt x="208" y="4"/>
                  </a:lnTo>
                  <a:lnTo>
                    <a:pt x="211" y="4"/>
                  </a:lnTo>
                  <a:lnTo>
                    <a:pt x="215" y="4"/>
                  </a:lnTo>
                  <a:lnTo>
                    <a:pt x="219" y="8"/>
                  </a:lnTo>
                  <a:lnTo>
                    <a:pt x="219" y="0"/>
                  </a:lnTo>
                  <a:lnTo>
                    <a:pt x="223" y="0"/>
                  </a:lnTo>
                  <a:lnTo>
                    <a:pt x="227" y="0"/>
                  </a:lnTo>
                  <a:lnTo>
                    <a:pt x="231" y="0"/>
                  </a:lnTo>
                  <a:lnTo>
                    <a:pt x="235" y="0"/>
                  </a:lnTo>
                  <a:lnTo>
                    <a:pt x="239" y="0"/>
                  </a:lnTo>
                  <a:lnTo>
                    <a:pt x="243" y="0"/>
                  </a:lnTo>
                  <a:lnTo>
                    <a:pt x="247" y="0"/>
                  </a:lnTo>
                  <a:lnTo>
                    <a:pt x="251" y="0"/>
                  </a:lnTo>
                  <a:lnTo>
                    <a:pt x="255" y="0"/>
                  </a:lnTo>
                  <a:lnTo>
                    <a:pt x="258" y="0"/>
                  </a:lnTo>
                  <a:lnTo>
                    <a:pt x="262" y="0"/>
                  </a:lnTo>
                  <a:lnTo>
                    <a:pt x="266" y="0"/>
                  </a:lnTo>
                </a:path>
              </a:pathLst>
            </a:custGeom>
            <a:noFill/>
            <a:ln w="0">
              <a:solidFill>
                <a:srgbClr val="007F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5873" name="Freeform 393"/>
            <p:cNvSpPr>
              <a:spLocks/>
            </p:cNvSpPr>
            <p:nvPr/>
          </p:nvSpPr>
          <p:spPr bwMode="auto">
            <a:xfrm>
              <a:off x="4470546" y="3310431"/>
              <a:ext cx="584689" cy="45427"/>
            </a:xfrm>
            <a:custGeom>
              <a:avLst/>
              <a:gdLst/>
              <a:ahLst/>
              <a:cxnLst>
                <a:cxn ang="0">
                  <a:pos x="8" y="4"/>
                </a:cxn>
                <a:cxn ang="0">
                  <a:pos x="16" y="4"/>
                </a:cxn>
                <a:cxn ang="0">
                  <a:pos x="28" y="8"/>
                </a:cxn>
                <a:cxn ang="0">
                  <a:pos x="39" y="4"/>
                </a:cxn>
                <a:cxn ang="0">
                  <a:pos x="47" y="12"/>
                </a:cxn>
                <a:cxn ang="0">
                  <a:pos x="55" y="4"/>
                </a:cxn>
                <a:cxn ang="0">
                  <a:pos x="67" y="4"/>
                </a:cxn>
                <a:cxn ang="0">
                  <a:pos x="71" y="23"/>
                </a:cxn>
                <a:cxn ang="0">
                  <a:pos x="78" y="4"/>
                </a:cxn>
                <a:cxn ang="0">
                  <a:pos x="86" y="4"/>
                </a:cxn>
                <a:cxn ang="0">
                  <a:pos x="102" y="0"/>
                </a:cxn>
                <a:cxn ang="0">
                  <a:pos x="106" y="0"/>
                </a:cxn>
                <a:cxn ang="0">
                  <a:pos x="118" y="4"/>
                </a:cxn>
                <a:cxn ang="0">
                  <a:pos x="122" y="8"/>
                </a:cxn>
                <a:cxn ang="0">
                  <a:pos x="133" y="4"/>
                </a:cxn>
                <a:cxn ang="0">
                  <a:pos x="145" y="31"/>
                </a:cxn>
                <a:cxn ang="0">
                  <a:pos x="153" y="0"/>
                </a:cxn>
                <a:cxn ang="0">
                  <a:pos x="165" y="4"/>
                </a:cxn>
                <a:cxn ang="0">
                  <a:pos x="176" y="8"/>
                </a:cxn>
                <a:cxn ang="0">
                  <a:pos x="188" y="4"/>
                </a:cxn>
                <a:cxn ang="0">
                  <a:pos x="192" y="12"/>
                </a:cxn>
                <a:cxn ang="0">
                  <a:pos x="200" y="4"/>
                </a:cxn>
                <a:cxn ang="0">
                  <a:pos x="212" y="4"/>
                </a:cxn>
                <a:cxn ang="0">
                  <a:pos x="219" y="23"/>
                </a:cxn>
                <a:cxn ang="0">
                  <a:pos x="227" y="0"/>
                </a:cxn>
                <a:cxn ang="0">
                  <a:pos x="239" y="8"/>
                </a:cxn>
                <a:cxn ang="0">
                  <a:pos x="251" y="0"/>
                </a:cxn>
                <a:cxn ang="0">
                  <a:pos x="262" y="4"/>
                </a:cxn>
                <a:cxn ang="0">
                  <a:pos x="270" y="4"/>
                </a:cxn>
                <a:cxn ang="0">
                  <a:pos x="282" y="4"/>
                </a:cxn>
                <a:cxn ang="0">
                  <a:pos x="290" y="23"/>
                </a:cxn>
                <a:cxn ang="0">
                  <a:pos x="298" y="0"/>
                </a:cxn>
                <a:cxn ang="0">
                  <a:pos x="309" y="4"/>
                </a:cxn>
                <a:cxn ang="0">
                  <a:pos x="321" y="0"/>
                </a:cxn>
                <a:cxn ang="0">
                  <a:pos x="333" y="4"/>
                </a:cxn>
                <a:cxn ang="0">
                  <a:pos x="341" y="12"/>
                </a:cxn>
                <a:cxn ang="0">
                  <a:pos x="348" y="4"/>
                </a:cxn>
                <a:cxn ang="0">
                  <a:pos x="360" y="4"/>
                </a:cxn>
                <a:cxn ang="0">
                  <a:pos x="364" y="16"/>
                </a:cxn>
                <a:cxn ang="0">
                  <a:pos x="372" y="0"/>
                </a:cxn>
                <a:cxn ang="0">
                  <a:pos x="384" y="4"/>
                </a:cxn>
                <a:cxn ang="0">
                  <a:pos x="391" y="0"/>
                </a:cxn>
              </a:cxnLst>
              <a:rect l="0" t="0" r="r" b="b"/>
              <a:pathLst>
                <a:path w="399" h="31">
                  <a:moveTo>
                    <a:pt x="0" y="31"/>
                  </a:moveTo>
                  <a:lnTo>
                    <a:pt x="0" y="16"/>
                  </a:lnTo>
                  <a:lnTo>
                    <a:pt x="8" y="4"/>
                  </a:lnTo>
                  <a:lnTo>
                    <a:pt x="8" y="0"/>
                  </a:lnTo>
                  <a:lnTo>
                    <a:pt x="12" y="4"/>
                  </a:lnTo>
                  <a:lnTo>
                    <a:pt x="16" y="4"/>
                  </a:lnTo>
                  <a:lnTo>
                    <a:pt x="20" y="4"/>
                  </a:lnTo>
                  <a:lnTo>
                    <a:pt x="24" y="8"/>
                  </a:lnTo>
                  <a:lnTo>
                    <a:pt x="28" y="8"/>
                  </a:lnTo>
                  <a:lnTo>
                    <a:pt x="32" y="8"/>
                  </a:lnTo>
                  <a:lnTo>
                    <a:pt x="35" y="8"/>
                  </a:lnTo>
                  <a:lnTo>
                    <a:pt x="39" y="4"/>
                  </a:lnTo>
                  <a:lnTo>
                    <a:pt x="43" y="4"/>
                  </a:lnTo>
                  <a:lnTo>
                    <a:pt x="47" y="16"/>
                  </a:lnTo>
                  <a:lnTo>
                    <a:pt x="47" y="12"/>
                  </a:lnTo>
                  <a:lnTo>
                    <a:pt x="55" y="4"/>
                  </a:lnTo>
                  <a:lnTo>
                    <a:pt x="51" y="4"/>
                  </a:lnTo>
                  <a:lnTo>
                    <a:pt x="55" y="4"/>
                  </a:lnTo>
                  <a:lnTo>
                    <a:pt x="59" y="4"/>
                  </a:lnTo>
                  <a:lnTo>
                    <a:pt x="63" y="4"/>
                  </a:lnTo>
                  <a:lnTo>
                    <a:pt x="67" y="4"/>
                  </a:lnTo>
                  <a:lnTo>
                    <a:pt x="71" y="4"/>
                  </a:lnTo>
                  <a:lnTo>
                    <a:pt x="71" y="31"/>
                  </a:lnTo>
                  <a:lnTo>
                    <a:pt x="71" y="23"/>
                  </a:lnTo>
                  <a:lnTo>
                    <a:pt x="75" y="16"/>
                  </a:lnTo>
                  <a:lnTo>
                    <a:pt x="75" y="8"/>
                  </a:lnTo>
                  <a:lnTo>
                    <a:pt x="78" y="4"/>
                  </a:lnTo>
                  <a:lnTo>
                    <a:pt x="86" y="4"/>
                  </a:lnTo>
                  <a:lnTo>
                    <a:pt x="82" y="4"/>
                  </a:lnTo>
                  <a:lnTo>
                    <a:pt x="86" y="4"/>
                  </a:lnTo>
                  <a:lnTo>
                    <a:pt x="90" y="4"/>
                  </a:lnTo>
                  <a:lnTo>
                    <a:pt x="94" y="8"/>
                  </a:lnTo>
                  <a:lnTo>
                    <a:pt x="102" y="0"/>
                  </a:lnTo>
                  <a:lnTo>
                    <a:pt x="98" y="0"/>
                  </a:lnTo>
                  <a:lnTo>
                    <a:pt x="102" y="0"/>
                  </a:lnTo>
                  <a:lnTo>
                    <a:pt x="106" y="0"/>
                  </a:lnTo>
                  <a:lnTo>
                    <a:pt x="110" y="4"/>
                  </a:lnTo>
                  <a:lnTo>
                    <a:pt x="114" y="4"/>
                  </a:lnTo>
                  <a:lnTo>
                    <a:pt x="118" y="4"/>
                  </a:lnTo>
                  <a:lnTo>
                    <a:pt x="118" y="16"/>
                  </a:lnTo>
                  <a:lnTo>
                    <a:pt x="122" y="12"/>
                  </a:lnTo>
                  <a:lnTo>
                    <a:pt x="122" y="8"/>
                  </a:lnTo>
                  <a:lnTo>
                    <a:pt x="125" y="4"/>
                  </a:lnTo>
                  <a:lnTo>
                    <a:pt x="129" y="4"/>
                  </a:lnTo>
                  <a:lnTo>
                    <a:pt x="133" y="4"/>
                  </a:lnTo>
                  <a:lnTo>
                    <a:pt x="137" y="4"/>
                  </a:lnTo>
                  <a:lnTo>
                    <a:pt x="141" y="4"/>
                  </a:lnTo>
                  <a:lnTo>
                    <a:pt x="145" y="31"/>
                  </a:lnTo>
                  <a:lnTo>
                    <a:pt x="145" y="16"/>
                  </a:lnTo>
                  <a:lnTo>
                    <a:pt x="153" y="4"/>
                  </a:lnTo>
                  <a:lnTo>
                    <a:pt x="153" y="0"/>
                  </a:lnTo>
                  <a:lnTo>
                    <a:pt x="157" y="4"/>
                  </a:lnTo>
                  <a:lnTo>
                    <a:pt x="161" y="4"/>
                  </a:lnTo>
                  <a:lnTo>
                    <a:pt x="165" y="4"/>
                  </a:lnTo>
                  <a:lnTo>
                    <a:pt x="168" y="8"/>
                  </a:lnTo>
                  <a:lnTo>
                    <a:pt x="172" y="8"/>
                  </a:lnTo>
                  <a:lnTo>
                    <a:pt x="176" y="8"/>
                  </a:lnTo>
                  <a:lnTo>
                    <a:pt x="180" y="8"/>
                  </a:lnTo>
                  <a:lnTo>
                    <a:pt x="184" y="4"/>
                  </a:lnTo>
                  <a:lnTo>
                    <a:pt x="188" y="4"/>
                  </a:lnTo>
                  <a:lnTo>
                    <a:pt x="192" y="12"/>
                  </a:lnTo>
                  <a:lnTo>
                    <a:pt x="192" y="16"/>
                  </a:lnTo>
                  <a:lnTo>
                    <a:pt x="192" y="12"/>
                  </a:lnTo>
                  <a:lnTo>
                    <a:pt x="200" y="4"/>
                  </a:lnTo>
                  <a:lnTo>
                    <a:pt x="196" y="4"/>
                  </a:lnTo>
                  <a:lnTo>
                    <a:pt x="200" y="4"/>
                  </a:lnTo>
                  <a:lnTo>
                    <a:pt x="204" y="4"/>
                  </a:lnTo>
                  <a:lnTo>
                    <a:pt x="208" y="4"/>
                  </a:lnTo>
                  <a:lnTo>
                    <a:pt x="212" y="4"/>
                  </a:lnTo>
                  <a:lnTo>
                    <a:pt x="215" y="4"/>
                  </a:lnTo>
                  <a:lnTo>
                    <a:pt x="215" y="31"/>
                  </a:lnTo>
                  <a:lnTo>
                    <a:pt x="219" y="23"/>
                  </a:lnTo>
                  <a:lnTo>
                    <a:pt x="219" y="8"/>
                  </a:lnTo>
                  <a:lnTo>
                    <a:pt x="223" y="4"/>
                  </a:lnTo>
                  <a:lnTo>
                    <a:pt x="227" y="0"/>
                  </a:lnTo>
                  <a:lnTo>
                    <a:pt x="231" y="4"/>
                  </a:lnTo>
                  <a:lnTo>
                    <a:pt x="235" y="4"/>
                  </a:lnTo>
                  <a:lnTo>
                    <a:pt x="239" y="8"/>
                  </a:lnTo>
                  <a:lnTo>
                    <a:pt x="243" y="4"/>
                  </a:lnTo>
                  <a:lnTo>
                    <a:pt x="247" y="0"/>
                  </a:lnTo>
                  <a:lnTo>
                    <a:pt x="251" y="0"/>
                  </a:lnTo>
                  <a:lnTo>
                    <a:pt x="255" y="4"/>
                  </a:lnTo>
                  <a:lnTo>
                    <a:pt x="258" y="4"/>
                  </a:lnTo>
                  <a:lnTo>
                    <a:pt x="262" y="4"/>
                  </a:lnTo>
                  <a:lnTo>
                    <a:pt x="266" y="16"/>
                  </a:lnTo>
                  <a:lnTo>
                    <a:pt x="266" y="8"/>
                  </a:lnTo>
                  <a:lnTo>
                    <a:pt x="270" y="4"/>
                  </a:lnTo>
                  <a:lnTo>
                    <a:pt x="274" y="4"/>
                  </a:lnTo>
                  <a:lnTo>
                    <a:pt x="278" y="4"/>
                  </a:lnTo>
                  <a:lnTo>
                    <a:pt x="282" y="4"/>
                  </a:lnTo>
                  <a:lnTo>
                    <a:pt x="286" y="4"/>
                  </a:lnTo>
                  <a:lnTo>
                    <a:pt x="290" y="31"/>
                  </a:lnTo>
                  <a:lnTo>
                    <a:pt x="290" y="23"/>
                  </a:lnTo>
                  <a:lnTo>
                    <a:pt x="294" y="16"/>
                  </a:lnTo>
                  <a:lnTo>
                    <a:pt x="294" y="4"/>
                  </a:lnTo>
                  <a:lnTo>
                    <a:pt x="298" y="0"/>
                  </a:lnTo>
                  <a:lnTo>
                    <a:pt x="302" y="4"/>
                  </a:lnTo>
                  <a:lnTo>
                    <a:pt x="305" y="4"/>
                  </a:lnTo>
                  <a:lnTo>
                    <a:pt x="309" y="4"/>
                  </a:lnTo>
                  <a:lnTo>
                    <a:pt x="317" y="4"/>
                  </a:lnTo>
                  <a:lnTo>
                    <a:pt x="317" y="0"/>
                  </a:lnTo>
                  <a:lnTo>
                    <a:pt x="321" y="0"/>
                  </a:lnTo>
                  <a:lnTo>
                    <a:pt x="325" y="4"/>
                  </a:lnTo>
                  <a:lnTo>
                    <a:pt x="329" y="4"/>
                  </a:lnTo>
                  <a:lnTo>
                    <a:pt x="333" y="4"/>
                  </a:lnTo>
                  <a:lnTo>
                    <a:pt x="337" y="4"/>
                  </a:lnTo>
                  <a:lnTo>
                    <a:pt x="337" y="16"/>
                  </a:lnTo>
                  <a:lnTo>
                    <a:pt x="341" y="12"/>
                  </a:lnTo>
                  <a:lnTo>
                    <a:pt x="341" y="4"/>
                  </a:lnTo>
                  <a:lnTo>
                    <a:pt x="345" y="4"/>
                  </a:lnTo>
                  <a:lnTo>
                    <a:pt x="348" y="4"/>
                  </a:lnTo>
                  <a:lnTo>
                    <a:pt x="352" y="4"/>
                  </a:lnTo>
                  <a:lnTo>
                    <a:pt x="356" y="4"/>
                  </a:lnTo>
                  <a:lnTo>
                    <a:pt x="360" y="4"/>
                  </a:lnTo>
                  <a:lnTo>
                    <a:pt x="360" y="31"/>
                  </a:lnTo>
                  <a:lnTo>
                    <a:pt x="364" y="23"/>
                  </a:lnTo>
                  <a:lnTo>
                    <a:pt x="364" y="16"/>
                  </a:lnTo>
                  <a:lnTo>
                    <a:pt x="368" y="8"/>
                  </a:lnTo>
                  <a:lnTo>
                    <a:pt x="368" y="4"/>
                  </a:lnTo>
                  <a:lnTo>
                    <a:pt x="372" y="0"/>
                  </a:lnTo>
                  <a:lnTo>
                    <a:pt x="376" y="4"/>
                  </a:lnTo>
                  <a:lnTo>
                    <a:pt x="380" y="4"/>
                  </a:lnTo>
                  <a:lnTo>
                    <a:pt x="384" y="4"/>
                  </a:lnTo>
                  <a:lnTo>
                    <a:pt x="388" y="8"/>
                  </a:lnTo>
                  <a:lnTo>
                    <a:pt x="388" y="4"/>
                  </a:lnTo>
                  <a:lnTo>
                    <a:pt x="391" y="0"/>
                  </a:lnTo>
                  <a:lnTo>
                    <a:pt x="395" y="0"/>
                  </a:lnTo>
                  <a:lnTo>
                    <a:pt x="399" y="4"/>
                  </a:lnTo>
                </a:path>
              </a:pathLst>
            </a:custGeom>
            <a:noFill/>
            <a:ln w="0">
              <a:solidFill>
                <a:srgbClr val="FF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5874" name="Freeform 394"/>
            <p:cNvSpPr>
              <a:spLocks/>
            </p:cNvSpPr>
            <p:nvPr/>
          </p:nvSpPr>
          <p:spPr bwMode="auto">
            <a:xfrm>
              <a:off x="5055231" y="3310431"/>
              <a:ext cx="562708" cy="45427"/>
            </a:xfrm>
            <a:custGeom>
              <a:avLst/>
              <a:gdLst/>
              <a:ahLst/>
              <a:cxnLst>
                <a:cxn ang="0">
                  <a:pos x="8" y="4"/>
                </a:cxn>
                <a:cxn ang="0">
                  <a:pos x="20" y="4"/>
                </a:cxn>
                <a:cxn ang="0">
                  <a:pos x="24" y="4"/>
                </a:cxn>
                <a:cxn ang="0">
                  <a:pos x="36" y="4"/>
                </a:cxn>
                <a:cxn ang="0">
                  <a:pos x="39" y="16"/>
                </a:cxn>
                <a:cxn ang="0">
                  <a:pos x="47" y="0"/>
                </a:cxn>
                <a:cxn ang="0">
                  <a:pos x="59" y="8"/>
                </a:cxn>
                <a:cxn ang="0">
                  <a:pos x="67" y="0"/>
                </a:cxn>
                <a:cxn ang="0">
                  <a:pos x="79" y="4"/>
                </a:cxn>
                <a:cxn ang="0">
                  <a:pos x="86" y="12"/>
                </a:cxn>
                <a:cxn ang="0">
                  <a:pos x="94" y="4"/>
                </a:cxn>
                <a:cxn ang="0">
                  <a:pos x="106" y="4"/>
                </a:cxn>
                <a:cxn ang="0">
                  <a:pos x="114" y="8"/>
                </a:cxn>
                <a:cxn ang="0">
                  <a:pos x="122" y="4"/>
                </a:cxn>
                <a:cxn ang="0">
                  <a:pos x="133" y="8"/>
                </a:cxn>
                <a:cxn ang="0">
                  <a:pos x="141" y="0"/>
                </a:cxn>
                <a:cxn ang="0">
                  <a:pos x="153" y="4"/>
                </a:cxn>
                <a:cxn ang="0">
                  <a:pos x="157" y="12"/>
                </a:cxn>
                <a:cxn ang="0">
                  <a:pos x="165" y="4"/>
                </a:cxn>
                <a:cxn ang="0">
                  <a:pos x="176" y="4"/>
                </a:cxn>
                <a:cxn ang="0">
                  <a:pos x="180" y="23"/>
                </a:cxn>
                <a:cxn ang="0">
                  <a:pos x="192" y="0"/>
                </a:cxn>
                <a:cxn ang="0">
                  <a:pos x="196" y="4"/>
                </a:cxn>
                <a:cxn ang="0">
                  <a:pos x="212" y="0"/>
                </a:cxn>
                <a:cxn ang="0">
                  <a:pos x="216" y="4"/>
                </a:cxn>
                <a:cxn ang="0">
                  <a:pos x="227" y="4"/>
                </a:cxn>
                <a:cxn ang="0">
                  <a:pos x="231" y="8"/>
                </a:cxn>
                <a:cxn ang="0">
                  <a:pos x="243" y="4"/>
                </a:cxn>
                <a:cxn ang="0">
                  <a:pos x="255" y="31"/>
                </a:cxn>
                <a:cxn ang="0">
                  <a:pos x="262" y="0"/>
                </a:cxn>
                <a:cxn ang="0">
                  <a:pos x="274" y="4"/>
                </a:cxn>
                <a:cxn ang="0">
                  <a:pos x="286" y="0"/>
                </a:cxn>
                <a:cxn ang="0">
                  <a:pos x="298" y="4"/>
                </a:cxn>
                <a:cxn ang="0">
                  <a:pos x="302" y="12"/>
                </a:cxn>
                <a:cxn ang="0">
                  <a:pos x="309" y="4"/>
                </a:cxn>
                <a:cxn ang="0">
                  <a:pos x="321" y="4"/>
                </a:cxn>
                <a:cxn ang="0">
                  <a:pos x="329" y="23"/>
                </a:cxn>
                <a:cxn ang="0">
                  <a:pos x="337" y="0"/>
                </a:cxn>
                <a:cxn ang="0">
                  <a:pos x="349" y="8"/>
                </a:cxn>
                <a:cxn ang="0">
                  <a:pos x="356" y="0"/>
                </a:cxn>
                <a:cxn ang="0">
                  <a:pos x="368" y="4"/>
                </a:cxn>
                <a:cxn ang="0">
                  <a:pos x="376" y="8"/>
                </a:cxn>
              </a:cxnLst>
              <a:rect l="0" t="0" r="r" b="b"/>
              <a:pathLst>
                <a:path w="384" h="31">
                  <a:moveTo>
                    <a:pt x="0" y="4"/>
                  </a:moveTo>
                  <a:lnTo>
                    <a:pt x="4" y="4"/>
                  </a:lnTo>
                  <a:lnTo>
                    <a:pt x="8" y="4"/>
                  </a:lnTo>
                  <a:lnTo>
                    <a:pt x="12" y="16"/>
                  </a:lnTo>
                  <a:lnTo>
                    <a:pt x="12" y="12"/>
                  </a:lnTo>
                  <a:lnTo>
                    <a:pt x="20" y="4"/>
                  </a:lnTo>
                  <a:lnTo>
                    <a:pt x="16" y="4"/>
                  </a:lnTo>
                  <a:lnTo>
                    <a:pt x="20" y="4"/>
                  </a:lnTo>
                  <a:lnTo>
                    <a:pt x="24" y="4"/>
                  </a:lnTo>
                  <a:lnTo>
                    <a:pt x="28" y="4"/>
                  </a:lnTo>
                  <a:lnTo>
                    <a:pt x="32" y="4"/>
                  </a:lnTo>
                  <a:lnTo>
                    <a:pt x="36" y="4"/>
                  </a:lnTo>
                  <a:lnTo>
                    <a:pt x="36" y="31"/>
                  </a:lnTo>
                  <a:lnTo>
                    <a:pt x="36" y="23"/>
                  </a:lnTo>
                  <a:lnTo>
                    <a:pt x="39" y="16"/>
                  </a:lnTo>
                  <a:lnTo>
                    <a:pt x="39" y="4"/>
                  </a:lnTo>
                  <a:lnTo>
                    <a:pt x="43" y="0"/>
                  </a:lnTo>
                  <a:lnTo>
                    <a:pt x="47" y="0"/>
                  </a:lnTo>
                  <a:lnTo>
                    <a:pt x="51" y="4"/>
                  </a:lnTo>
                  <a:lnTo>
                    <a:pt x="55" y="4"/>
                  </a:lnTo>
                  <a:lnTo>
                    <a:pt x="59" y="8"/>
                  </a:lnTo>
                  <a:lnTo>
                    <a:pt x="67" y="0"/>
                  </a:lnTo>
                  <a:lnTo>
                    <a:pt x="63" y="0"/>
                  </a:lnTo>
                  <a:lnTo>
                    <a:pt x="67" y="0"/>
                  </a:lnTo>
                  <a:lnTo>
                    <a:pt x="71" y="4"/>
                  </a:lnTo>
                  <a:lnTo>
                    <a:pt x="75" y="4"/>
                  </a:lnTo>
                  <a:lnTo>
                    <a:pt x="79" y="4"/>
                  </a:lnTo>
                  <a:lnTo>
                    <a:pt x="82" y="4"/>
                  </a:lnTo>
                  <a:lnTo>
                    <a:pt x="82" y="16"/>
                  </a:lnTo>
                  <a:lnTo>
                    <a:pt x="86" y="12"/>
                  </a:lnTo>
                  <a:lnTo>
                    <a:pt x="86" y="4"/>
                  </a:lnTo>
                  <a:lnTo>
                    <a:pt x="90" y="4"/>
                  </a:lnTo>
                  <a:lnTo>
                    <a:pt x="94" y="4"/>
                  </a:lnTo>
                  <a:lnTo>
                    <a:pt x="98" y="4"/>
                  </a:lnTo>
                  <a:lnTo>
                    <a:pt x="102" y="4"/>
                  </a:lnTo>
                  <a:lnTo>
                    <a:pt x="106" y="4"/>
                  </a:lnTo>
                  <a:lnTo>
                    <a:pt x="110" y="31"/>
                  </a:lnTo>
                  <a:lnTo>
                    <a:pt x="110" y="16"/>
                  </a:lnTo>
                  <a:lnTo>
                    <a:pt x="114" y="8"/>
                  </a:lnTo>
                  <a:lnTo>
                    <a:pt x="114" y="4"/>
                  </a:lnTo>
                  <a:lnTo>
                    <a:pt x="118" y="0"/>
                  </a:lnTo>
                  <a:lnTo>
                    <a:pt x="122" y="4"/>
                  </a:lnTo>
                  <a:lnTo>
                    <a:pt x="126" y="4"/>
                  </a:lnTo>
                  <a:lnTo>
                    <a:pt x="129" y="4"/>
                  </a:lnTo>
                  <a:lnTo>
                    <a:pt x="133" y="8"/>
                  </a:lnTo>
                  <a:lnTo>
                    <a:pt x="133" y="4"/>
                  </a:lnTo>
                  <a:lnTo>
                    <a:pt x="137" y="0"/>
                  </a:lnTo>
                  <a:lnTo>
                    <a:pt x="141" y="0"/>
                  </a:lnTo>
                  <a:lnTo>
                    <a:pt x="145" y="4"/>
                  </a:lnTo>
                  <a:lnTo>
                    <a:pt x="149" y="4"/>
                  </a:lnTo>
                  <a:lnTo>
                    <a:pt x="153" y="4"/>
                  </a:lnTo>
                  <a:lnTo>
                    <a:pt x="157" y="12"/>
                  </a:lnTo>
                  <a:lnTo>
                    <a:pt x="157" y="16"/>
                  </a:lnTo>
                  <a:lnTo>
                    <a:pt x="157" y="12"/>
                  </a:lnTo>
                  <a:lnTo>
                    <a:pt x="165" y="4"/>
                  </a:lnTo>
                  <a:lnTo>
                    <a:pt x="161" y="4"/>
                  </a:lnTo>
                  <a:lnTo>
                    <a:pt x="165" y="4"/>
                  </a:lnTo>
                  <a:lnTo>
                    <a:pt x="169" y="4"/>
                  </a:lnTo>
                  <a:lnTo>
                    <a:pt x="172" y="4"/>
                  </a:lnTo>
                  <a:lnTo>
                    <a:pt x="176" y="4"/>
                  </a:lnTo>
                  <a:lnTo>
                    <a:pt x="180" y="4"/>
                  </a:lnTo>
                  <a:lnTo>
                    <a:pt x="180" y="31"/>
                  </a:lnTo>
                  <a:lnTo>
                    <a:pt x="180" y="23"/>
                  </a:lnTo>
                  <a:lnTo>
                    <a:pt x="184" y="16"/>
                  </a:lnTo>
                  <a:lnTo>
                    <a:pt x="184" y="8"/>
                  </a:lnTo>
                  <a:lnTo>
                    <a:pt x="192" y="0"/>
                  </a:lnTo>
                  <a:lnTo>
                    <a:pt x="188" y="0"/>
                  </a:lnTo>
                  <a:lnTo>
                    <a:pt x="192" y="0"/>
                  </a:lnTo>
                  <a:lnTo>
                    <a:pt x="196" y="4"/>
                  </a:lnTo>
                  <a:lnTo>
                    <a:pt x="200" y="4"/>
                  </a:lnTo>
                  <a:lnTo>
                    <a:pt x="204" y="8"/>
                  </a:lnTo>
                  <a:lnTo>
                    <a:pt x="212" y="0"/>
                  </a:lnTo>
                  <a:lnTo>
                    <a:pt x="208" y="0"/>
                  </a:lnTo>
                  <a:lnTo>
                    <a:pt x="212" y="0"/>
                  </a:lnTo>
                  <a:lnTo>
                    <a:pt x="216" y="4"/>
                  </a:lnTo>
                  <a:lnTo>
                    <a:pt x="219" y="4"/>
                  </a:lnTo>
                  <a:lnTo>
                    <a:pt x="223" y="4"/>
                  </a:lnTo>
                  <a:lnTo>
                    <a:pt x="227" y="4"/>
                  </a:lnTo>
                  <a:lnTo>
                    <a:pt x="227" y="16"/>
                  </a:lnTo>
                  <a:lnTo>
                    <a:pt x="231" y="12"/>
                  </a:lnTo>
                  <a:lnTo>
                    <a:pt x="231" y="8"/>
                  </a:lnTo>
                  <a:lnTo>
                    <a:pt x="235" y="4"/>
                  </a:lnTo>
                  <a:lnTo>
                    <a:pt x="239" y="4"/>
                  </a:lnTo>
                  <a:lnTo>
                    <a:pt x="243" y="4"/>
                  </a:lnTo>
                  <a:lnTo>
                    <a:pt x="247" y="4"/>
                  </a:lnTo>
                  <a:lnTo>
                    <a:pt x="251" y="4"/>
                  </a:lnTo>
                  <a:lnTo>
                    <a:pt x="255" y="31"/>
                  </a:lnTo>
                  <a:lnTo>
                    <a:pt x="255" y="16"/>
                  </a:lnTo>
                  <a:lnTo>
                    <a:pt x="262" y="4"/>
                  </a:lnTo>
                  <a:lnTo>
                    <a:pt x="262" y="0"/>
                  </a:lnTo>
                  <a:lnTo>
                    <a:pt x="266" y="0"/>
                  </a:lnTo>
                  <a:lnTo>
                    <a:pt x="270" y="4"/>
                  </a:lnTo>
                  <a:lnTo>
                    <a:pt x="274" y="4"/>
                  </a:lnTo>
                  <a:lnTo>
                    <a:pt x="282" y="4"/>
                  </a:lnTo>
                  <a:lnTo>
                    <a:pt x="282" y="0"/>
                  </a:lnTo>
                  <a:lnTo>
                    <a:pt x="286" y="0"/>
                  </a:lnTo>
                  <a:lnTo>
                    <a:pt x="290" y="4"/>
                  </a:lnTo>
                  <a:lnTo>
                    <a:pt x="294" y="4"/>
                  </a:lnTo>
                  <a:lnTo>
                    <a:pt x="298" y="4"/>
                  </a:lnTo>
                  <a:lnTo>
                    <a:pt x="302" y="12"/>
                  </a:lnTo>
                  <a:lnTo>
                    <a:pt x="302" y="16"/>
                  </a:lnTo>
                  <a:lnTo>
                    <a:pt x="302" y="12"/>
                  </a:lnTo>
                  <a:lnTo>
                    <a:pt x="309" y="4"/>
                  </a:lnTo>
                  <a:lnTo>
                    <a:pt x="305" y="4"/>
                  </a:lnTo>
                  <a:lnTo>
                    <a:pt x="309" y="4"/>
                  </a:lnTo>
                  <a:lnTo>
                    <a:pt x="313" y="4"/>
                  </a:lnTo>
                  <a:lnTo>
                    <a:pt x="317" y="4"/>
                  </a:lnTo>
                  <a:lnTo>
                    <a:pt x="321" y="4"/>
                  </a:lnTo>
                  <a:lnTo>
                    <a:pt x="325" y="4"/>
                  </a:lnTo>
                  <a:lnTo>
                    <a:pt x="325" y="31"/>
                  </a:lnTo>
                  <a:lnTo>
                    <a:pt x="329" y="23"/>
                  </a:lnTo>
                  <a:lnTo>
                    <a:pt x="329" y="8"/>
                  </a:lnTo>
                  <a:lnTo>
                    <a:pt x="333" y="4"/>
                  </a:lnTo>
                  <a:lnTo>
                    <a:pt x="337" y="0"/>
                  </a:lnTo>
                  <a:lnTo>
                    <a:pt x="341" y="4"/>
                  </a:lnTo>
                  <a:lnTo>
                    <a:pt x="345" y="4"/>
                  </a:lnTo>
                  <a:lnTo>
                    <a:pt x="349" y="8"/>
                  </a:lnTo>
                  <a:lnTo>
                    <a:pt x="356" y="0"/>
                  </a:lnTo>
                  <a:lnTo>
                    <a:pt x="352" y="0"/>
                  </a:lnTo>
                  <a:lnTo>
                    <a:pt x="356" y="0"/>
                  </a:lnTo>
                  <a:lnTo>
                    <a:pt x="360" y="0"/>
                  </a:lnTo>
                  <a:lnTo>
                    <a:pt x="364" y="4"/>
                  </a:lnTo>
                  <a:lnTo>
                    <a:pt x="368" y="4"/>
                  </a:lnTo>
                  <a:lnTo>
                    <a:pt x="372" y="4"/>
                  </a:lnTo>
                  <a:lnTo>
                    <a:pt x="376" y="16"/>
                  </a:lnTo>
                  <a:lnTo>
                    <a:pt x="376" y="8"/>
                  </a:lnTo>
                  <a:lnTo>
                    <a:pt x="380" y="4"/>
                  </a:lnTo>
                  <a:lnTo>
                    <a:pt x="384" y="4"/>
                  </a:lnTo>
                </a:path>
              </a:pathLst>
            </a:custGeom>
            <a:noFill/>
            <a:ln w="0">
              <a:solidFill>
                <a:srgbClr val="FF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5875" name="Freeform 395"/>
            <p:cNvSpPr>
              <a:spLocks/>
            </p:cNvSpPr>
            <p:nvPr/>
          </p:nvSpPr>
          <p:spPr bwMode="auto">
            <a:xfrm>
              <a:off x="5617938" y="3310431"/>
              <a:ext cx="590550" cy="45427"/>
            </a:xfrm>
            <a:custGeom>
              <a:avLst/>
              <a:gdLst/>
              <a:ahLst/>
              <a:cxnLst>
                <a:cxn ang="0">
                  <a:pos x="8" y="4"/>
                </a:cxn>
                <a:cxn ang="0">
                  <a:pos x="15" y="23"/>
                </a:cxn>
                <a:cxn ang="0">
                  <a:pos x="23" y="4"/>
                </a:cxn>
                <a:cxn ang="0">
                  <a:pos x="35" y="4"/>
                </a:cxn>
                <a:cxn ang="0">
                  <a:pos x="43" y="0"/>
                </a:cxn>
                <a:cxn ang="0">
                  <a:pos x="55" y="4"/>
                </a:cxn>
                <a:cxn ang="0">
                  <a:pos x="66" y="8"/>
                </a:cxn>
                <a:cxn ang="0">
                  <a:pos x="78" y="8"/>
                </a:cxn>
                <a:cxn ang="0">
                  <a:pos x="86" y="31"/>
                </a:cxn>
                <a:cxn ang="0">
                  <a:pos x="98" y="4"/>
                </a:cxn>
                <a:cxn ang="0">
                  <a:pos x="105" y="4"/>
                </a:cxn>
                <a:cxn ang="0">
                  <a:pos x="113" y="0"/>
                </a:cxn>
                <a:cxn ang="0">
                  <a:pos x="125" y="4"/>
                </a:cxn>
                <a:cxn ang="0">
                  <a:pos x="137" y="16"/>
                </a:cxn>
                <a:cxn ang="0">
                  <a:pos x="141" y="4"/>
                </a:cxn>
                <a:cxn ang="0">
                  <a:pos x="152" y="4"/>
                </a:cxn>
                <a:cxn ang="0">
                  <a:pos x="160" y="31"/>
                </a:cxn>
                <a:cxn ang="0">
                  <a:pos x="164" y="8"/>
                </a:cxn>
                <a:cxn ang="0">
                  <a:pos x="176" y="4"/>
                </a:cxn>
                <a:cxn ang="0">
                  <a:pos x="191" y="0"/>
                </a:cxn>
                <a:cxn ang="0">
                  <a:pos x="195" y="4"/>
                </a:cxn>
                <a:cxn ang="0">
                  <a:pos x="207" y="4"/>
                </a:cxn>
                <a:cxn ang="0">
                  <a:pos x="211" y="8"/>
                </a:cxn>
                <a:cxn ang="0">
                  <a:pos x="223" y="4"/>
                </a:cxn>
                <a:cxn ang="0">
                  <a:pos x="234" y="31"/>
                </a:cxn>
                <a:cxn ang="0">
                  <a:pos x="242" y="0"/>
                </a:cxn>
                <a:cxn ang="0">
                  <a:pos x="254" y="4"/>
                </a:cxn>
                <a:cxn ang="0">
                  <a:pos x="262" y="0"/>
                </a:cxn>
                <a:cxn ang="0">
                  <a:pos x="274" y="4"/>
                </a:cxn>
                <a:cxn ang="0">
                  <a:pos x="281" y="16"/>
                </a:cxn>
                <a:cxn ang="0">
                  <a:pos x="285" y="4"/>
                </a:cxn>
                <a:cxn ang="0">
                  <a:pos x="297" y="4"/>
                </a:cxn>
                <a:cxn ang="0">
                  <a:pos x="305" y="31"/>
                </a:cxn>
                <a:cxn ang="0">
                  <a:pos x="313" y="4"/>
                </a:cxn>
                <a:cxn ang="0">
                  <a:pos x="324" y="4"/>
                </a:cxn>
                <a:cxn ang="0">
                  <a:pos x="332" y="0"/>
                </a:cxn>
                <a:cxn ang="0">
                  <a:pos x="344" y="4"/>
                </a:cxn>
                <a:cxn ang="0">
                  <a:pos x="356" y="16"/>
                </a:cxn>
                <a:cxn ang="0">
                  <a:pos x="364" y="4"/>
                </a:cxn>
                <a:cxn ang="0">
                  <a:pos x="375" y="4"/>
                </a:cxn>
                <a:cxn ang="0">
                  <a:pos x="387" y="4"/>
                </a:cxn>
                <a:cxn ang="0">
                  <a:pos x="395" y="4"/>
                </a:cxn>
              </a:cxnLst>
              <a:rect l="0" t="0" r="r" b="b"/>
              <a:pathLst>
                <a:path w="403" h="31">
                  <a:moveTo>
                    <a:pt x="0" y="4"/>
                  </a:moveTo>
                  <a:lnTo>
                    <a:pt x="4" y="4"/>
                  </a:lnTo>
                  <a:lnTo>
                    <a:pt x="8" y="4"/>
                  </a:lnTo>
                  <a:lnTo>
                    <a:pt x="11" y="4"/>
                  </a:lnTo>
                  <a:lnTo>
                    <a:pt x="15" y="31"/>
                  </a:lnTo>
                  <a:lnTo>
                    <a:pt x="15" y="23"/>
                  </a:lnTo>
                  <a:lnTo>
                    <a:pt x="19" y="16"/>
                  </a:lnTo>
                  <a:lnTo>
                    <a:pt x="19" y="4"/>
                  </a:lnTo>
                  <a:lnTo>
                    <a:pt x="23" y="4"/>
                  </a:lnTo>
                  <a:lnTo>
                    <a:pt x="27" y="0"/>
                  </a:lnTo>
                  <a:lnTo>
                    <a:pt x="31" y="4"/>
                  </a:lnTo>
                  <a:lnTo>
                    <a:pt x="35" y="4"/>
                  </a:lnTo>
                  <a:lnTo>
                    <a:pt x="39" y="8"/>
                  </a:lnTo>
                  <a:lnTo>
                    <a:pt x="39" y="4"/>
                  </a:lnTo>
                  <a:lnTo>
                    <a:pt x="43" y="0"/>
                  </a:lnTo>
                  <a:lnTo>
                    <a:pt x="47" y="0"/>
                  </a:lnTo>
                  <a:lnTo>
                    <a:pt x="51" y="4"/>
                  </a:lnTo>
                  <a:lnTo>
                    <a:pt x="55" y="4"/>
                  </a:lnTo>
                  <a:lnTo>
                    <a:pt x="58" y="4"/>
                  </a:lnTo>
                  <a:lnTo>
                    <a:pt x="62" y="4"/>
                  </a:lnTo>
                  <a:lnTo>
                    <a:pt x="66" y="8"/>
                  </a:lnTo>
                  <a:lnTo>
                    <a:pt x="70" y="8"/>
                  </a:lnTo>
                  <a:lnTo>
                    <a:pt x="74" y="8"/>
                  </a:lnTo>
                  <a:lnTo>
                    <a:pt x="78" y="8"/>
                  </a:lnTo>
                  <a:lnTo>
                    <a:pt x="82" y="8"/>
                  </a:lnTo>
                  <a:lnTo>
                    <a:pt x="86" y="8"/>
                  </a:lnTo>
                  <a:lnTo>
                    <a:pt x="86" y="31"/>
                  </a:lnTo>
                  <a:lnTo>
                    <a:pt x="90" y="23"/>
                  </a:lnTo>
                  <a:lnTo>
                    <a:pt x="90" y="16"/>
                  </a:lnTo>
                  <a:lnTo>
                    <a:pt x="98" y="4"/>
                  </a:lnTo>
                  <a:lnTo>
                    <a:pt x="98" y="0"/>
                  </a:lnTo>
                  <a:lnTo>
                    <a:pt x="101" y="0"/>
                  </a:lnTo>
                  <a:lnTo>
                    <a:pt x="105" y="4"/>
                  </a:lnTo>
                  <a:lnTo>
                    <a:pt x="109" y="4"/>
                  </a:lnTo>
                  <a:lnTo>
                    <a:pt x="113" y="8"/>
                  </a:lnTo>
                  <a:lnTo>
                    <a:pt x="113" y="0"/>
                  </a:lnTo>
                  <a:lnTo>
                    <a:pt x="117" y="0"/>
                  </a:lnTo>
                  <a:lnTo>
                    <a:pt x="121" y="0"/>
                  </a:lnTo>
                  <a:lnTo>
                    <a:pt x="125" y="4"/>
                  </a:lnTo>
                  <a:lnTo>
                    <a:pt x="129" y="4"/>
                  </a:lnTo>
                  <a:lnTo>
                    <a:pt x="133" y="4"/>
                  </a:lnTo>
                  <a:lnTo>
                    <a:pt x="137" y="16"/>
                  </a:lnTo>
                  <a:lnTo>
                    <a:pt x="137" y="12"/>
                  </a:lnTo>
                  <a:lnTo>
                    <a:pt x="144" y="4"/>
                  </a:lnTo>
                  <a:lnTo>
                    <a:pt x="141" y="4"/>
                  </a:lnTo>
                  <a:lnTo>
                    <a:pt x="144" y="4"/>
                  </a:lnTo>
                  <a:lnTo>
                    <a:pt x="148" y="4"/>
                  </a:lnTo>
                  <a:lnTo>
                    <a:pt x="152" y="4"/>
                  </a:lnTo>
                  <a:lnTo>
                    <a:pt x="156" y="4"/>
                  </a:lnTo>
                  <a:lnTo>
                    <a:pt x="160" y="4"/>
                  </a:lnTo>
                  <a:lnTo>
                    <a:pt x="160" y="31"/>
                  </a:lnTo>
                  <a:lnTo>
                    <a:pt x="160" y="23"/>
                  </a:lnTo>
                  <a:lnTo>
                    <a:pt x="164" y="16"/>
                  </a:lnTo>
                  <a:lnTo>
                    <a:pt x="164" y="8"/>
                  </a:lnTo>
                  <a:lnTo>
                    <a:pt x="168" y="4"/>
                  </a:lnTo>
                  <a:lnTo>
                    <a:pt x="172" y="0"/>
                  </a:lnTo>
                  <a:lnTo>
                    <a:pt x="176" y="4"/>
                  </a:lnTo>
                  <a:lnTo>
                    <a:pt x="180" y="4"/>
                  </a:lnTo>
                  <a:lnTo>
                    <a:pt x="184" y="8"/>
                  </a:lnTo>
                  <a:lnTo>
                    <a:pt x="191" y="0"/>
                  </a:lnTo>
                  <a:lnTo>
                    <a:pt x="188" y="0"/>
                  </a:lnTo>
                  <a:lnTo>
                    <a:pt x="191" y="0"/>
                  </a:lnTo>
                  <a:lnTo>
                    <a:pt x="195" y="4"/>
                  </a:lnTo>
                  <a:lnTo>
                    <a:pt x="199" y="4"/>
                  </a:lnTo>
                  <a:lnTo>
                    <a:pt x="203" y="4"/>
                  </a:lnTo>
                  <a:lnTo>
                    <a:pt x="207" y="4"/>
                  </a:lnTo>
                  <a:lnTo>
                    <a:pt x="207" y="16"/>
                  </a:lnTo>
                  <a:lnTo>
                    <a:pt x="211" y="12"/>
                  </a:lnTo>
                  <a:lnTo>
                    <a:pt x="211" y="8"/>
                  </a:lnTo>
                  <a:lnTo>
                    <a:pt x="215" y="4"/>
                  </a:lnTo>
                  <a:lnTo>
                    <a:pt x="219" y="4"/>
                  </a:lnTo>
                  <a:lnTo>
                    <a:pt x="223" y="4"/>
                  </a:lnTo>
                  <a:lnTo>
                    <a:pt x="227" y="4"/>
                  </a:lnTo>
                  <a:lnTo>
                    <a:pt x="231" y="4"/>
                  </a:lnTo>
                  <a:lnTo>
                    <a:pt x="234" y="31"/>
                  </a:lnTo>
                  <a:lnTo>
                    <a:pt x="234" y="16"/>
                  </a:lnTo>
                  <a:lnTo>
                    <a:pt x="242" y="4"/>
                  </a:lnTo>
                  <a:lnTo>
                    <a:pt x="242" y="0"/>
                  </a:lnTo>
                  <a:lnTo>
                    <a:pt x="246" y="0"/>
                  </a:lnTo>
                  <a:lnTo>
                    <a:pt x="250" y="4"/>
                  </a:lnTo>
                  <a:lnTo>
                    <a:pt x="254" y="4"/>
                  </a:lnTo>
                  <a:lnTo>
                    <a:pt x="258" y="8"/>
                  </a:lnTo>
                  <a:lnTo>
                    <a:pt x="258" y="4"/>
                  </a:lnTo>
                  <a:lnTo>
                    <a:pt x="262" y="0"/>
                  </a:lnTo>
                  <a:lnTo>
                    <a:pt x="266" y="4"/>
                  </a:lnTo>
                  <a:lnTo>
                    <a:pt x="270" y="4"/>
                  </a:lnTo>
                  <a:lnTo>
                    <a:pt x="274" y="4"/>
                  </a:lnTo>
                  <a:lnTo>
                    <a:pt x="278" y="4"/>
                  </a:lnTo>
                  <a:lnTo>
                    <a:pt x="281" y="12"/>
                  </a:lnTo>
                  <a:lnTo>
                    <a:pt x="281" y="16"/>
                  </a:lnTo>
                  <a:lnTo>
                    <a:pt x="281" y="12"/>
                  </a:lnTo>
                  <a:lnTo>
                    <a:pt x="289" y="4"/>
                  </a:lnTo>
                  <a:lnTo>
                    <a:pt x="285" y="4"/>
                  </a:lnTo>
                  <a:lnTo>
                    <a:pt x="289" y="4"/>
                  </a:lnTo>
                  <a:lnTo>
                    <a:pt x="293" y="4"/>
                  </a:lnTo>
                  <a:lnTo>
                    <a:pt x="297" y="4"/>
                  </a:lnTo>
                  <a:lnTo>
                    <a:pt x="301" y="4"/>
                  </a:lnTo>
                  <a:lnTo>
                    <a:pt x="305" y="4"/>
                  </a:lnTo>
                  <a:lnTo>
                    <a:pt x="305" y="31"/>
                  </a:lnTo>
                  <a:lnTo>
                    <a:pt x="309" y="23"/>
                  </a:lnTo>
                  <a:lnTo>
                    <a:pt x="309" y="8"/>
                  </a:lnTo>
                  <a:lnTo>
                    <a:pt x="313" y="4"/>
                  </a:lnTo>
                  <a:lnTo>
                    <a:pt x="317" y="0"/>
                  </a:lnTo>
                  <a:lnTo>
                    <a:pt x="321" y="4"/>
                  </a:lnTo>
                  <a:lnTo>
                    <a:pt x="324" y="4"/>
                  </a:lnTo>
                  <a:lnTo>
                    <a:pt x="328" y="8"/>
                  </a:lnTo>
                  <a:lnTo>
                    <a:pt x="336" y="0"/>
                  </a:lnTo>
                  <a:lnTo>
                    <a:pt x="332" y="0"/>
                  </a:lnTo>
                  <a:lnTo>
                    <a:pt x="336" y="0"/>
                  </a:lnTo>
                  <a:lnTo>
                    <a:pt x="340" y="4"/>
                  </a:lnTo>
                  <a:lnTo>
                    <a:pt x="344" y="4"/>
                  </a:lnTo>
                  <a:lnTo>
                    <a:pt x="348" y="4"/>
                  </a:lnTo>
                  <a:lnTo>
                    <a:pt x="352" y="4"/>
                  </a:lnTo>
                  <a:lnTo>
                    <a:pt x="356" y="16"/>
                  </a:lnTo>
                  <a:lnTo>
                    <a:pt x="356" y="8"/>
                  </a:lnTo>
                  <a:lnTo>
                    <a:pt x="360" y="4"/>
                  </a:lnTo>
                  <a:lnTo>
                    <a:pt x="364" y="4"/>
                  </a:lnTo>
                  <a:lnTo>
                    <a:pt x="368" y="4"/>
                  </a:lnTo>
                  <a:lnTo>
                    <a:pt x="371" y="4"/>
                  </a:lnTo>
                  <a:lnTo>
                    <a:pt x="375" y="4"/>
                  </a:lnTo>
                  <a:lnTo>
                    <a:pt x="379" y="31"/>
                  </a:lnTo>
                  <a:lnTo>
                    <a:pt x="379" y="16"/>
                  </a:lnTo>
                  <a:lnTo>
                    <a:pt x="387" y="4"/>
                  </a:lnTo>
                  <a:lnTo>
                    <a:pt x="387" y="0"/>
                  </a:lnTo>
                  <a:lnTo>
                    <a:pt x="391" y="0"/>
                  </a:lnTo>
                  <a:lnTo>
                    <a:pt x="395" y="4"/>
                  </a:lnTo>
                  <a:lnTo>
                    <a:pt x="399" y="4"/>
                  </a:lnTo>
                  <a:lnTo>
                    <a:pt x="403" y="8"/>
                  </a:lnTo>
                </a:path>
              </a:pathLst>
            </a:custGeom>
            <a:noFill/>
            <a:ln w="0">
              <a:solidFill>
                <a:srgbClr val="FF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5876" name="Freeform 396"/>
            <p:cNvSpPr>
              <a:spLocks/>
            </p:cNvSpPr>
            <p:nvPr/>
          </p:nvSpPr>
          <p:spPr bwMode="auto">
            <a:xfrm>
              <a:off x="6208490" y="3310431"/>
              <a:ext cx="567104" cy="45427"/>
            </a:xfrm>
            <a:custGeom>
              <a:avLst/>
              <a:gdLst/>
              <a:ahLst/>
              <a:cxnLst>
                <a:cxn ang="0">
                  <a:pos x="4" y="0"/>
                </a:cxn>
                <a:cxn ang="0">
                  <a:pos x="15" y="4"/>
                </a:cxn>
                <a:cxn ang="0">
                  <a:pos x="23" y="16"/>
                </a:cxn>
                <a:cxn ang="0">
                  <a:pos x="27" y="4"/>
                </a:cxn>
                <a:cxn ang="0">
                  <a:pos x="39" y="4"/>
                </a:cxn>
                <a:cxn ang="0">
                  <a:pos x="47" y="31"/>
                </a:cxn>
                <a:cxn ang="0">
                  <a:pos x="54" y="4"/>
                </a:cxn>
                <a:cxn ang="0">
                  <a:pos x="66" y="4"/>
                </a:cxn>
                <a:cxn ang="0">
                  <a:pos x="74" y="0"/>
                </a:cxn>
                <a:cxn ang="0">
                  <a:pos x="86" y="4"/>
                </a:cxn>
                <a:cxn ang="0">
                  <a:pos x="98" y="16"/>
                </a:cxn>
                <a:cxn ang="0">
                  <a:pos x="105" y="4"/>
                </a:cxn>
                <a:cxn ang="0">
                  <a:pos x="117" y="4"/>
                </a:cxn>
                <a:cxn ang="0">
                  <a:pos x="125" y="16"/>
                </a:cxn>
                <a:cxn ang="0">
                  <a:pos x="133" y="0"/>
                </a:cxn>
                <a:cxn ang="0">
                  <a:pos x="144" y="8"/>
                </a:cxn>
                <a:cxn ang="0">
                  <a:pos x="152" y="0"/>
                </a:cxn>
                <a:cxn ang="0">
                  <a:pos x="164" y="4"/>
                </a:cxn>
                <a:cxn ang="0">
                  <a:pos x="172" y="12"/>
                </a:cxn>
                <a:cxn ang="0">
                  <a:pos x="180" y="4"/>
                </a:cxn>
                <a:cxn ang="0">
                  <a:pos x="191" y="4"/>
                </a:cxn>
                <a:cxn ang="0">
                  <a:pos x="195" y="16"/>
                </a:cxn>
                <a:cxn ang="0">
                  <a:pos x="207" y="0"/>
                </a:cxn>
                <a:cxn ang="0">
                  <a:pos x="219" y="8"/>
                </a:cxn>
                <a:cxn ang="0">
                  <a:pos x="227" y="4"/>
                </a:cxn>
                <a:cxn ang="0">
                  <a:pos x="238" y="4"/>
                </a:cxn>
                <a:cxn ang="0">
                  <a:pos x="250" y="4"/>
                </a:cxn>
                <a:cxn ang="0">
                  <a:pos x="254" y="4"/>
                </a:cxn>
                <a:cxn ang="0">
                  <a:pos x="266" y="27"/>
                </a:cxn>
                <a:cxn ang="0">
                  <a:pos x="270" y="16"/>
                </a:cxn>
                <a:cxn ang="0">
                  <a:pos x="278" y="0"/>
                </a:cxn>
                <a:cxn ang="0">
                  <a:pos x="289" y="8"/>
                </a:cxn>
                <a:cxn ang="0">
                  <a:pos x="301" y="4"/>
                </a:cxn>
                <a:cxn ang="0">
                  <a:pos x="313" y="4"/>
                </a:cxn>
                <a:cxn ang="0">
                  <a:pos x="317" y="8"/>
                </a:cxn>
                <a:cxn ang="0">
                  <a:pos x="328" y="4"/>
                </a:cxn>
                <a:cxn ang="0">
                  <a:pos x="340" y="31"/>
                </a:cxn>
                <a:cxn ang="0">
                  <a:pos x="344" y="8"/>
                </a:cxn>
                <a:cxn ang="0">
                  <a:pos x="352" y="0"/>
                </a:cxn>
                <a:cxn ang="0">
                  <a:pos x="364" y="8"/>
                </a:cxn>
                <a:cxn ang="0">
                  <a:pos x="375" y="4"/>
                </a:cxn>
                <a:cxn ang="0">
                  <a:pos x="387" y="12"/>
                </a:cxn>
              </a:cxnLst>
              <a:rect l="0" t="0" r="r" b="b"/>
              <a:pathLst>
                <a:path w="387" h="31">
                  <a:moveTo>
                    <a:pt x="0" y="8"/>
                  </a:moveTo>
                  <a:lnTo>
                    <a:pt x="0" y="4"/>
                  </a:lnTo>
                  <a:lnTo>
                    <a:pt x="4" y="0"/>
                  </a:lnTo>
                  <a:lnTo>
                    <a:pt x="8" y="0"/>
                  </a:lnTo>
                  <a:lnTo>
                    <a:pt x="11" y="4"/>
                  </a:lnTo>
                  <a:lnTo>
                    <a:pt x="15" y="4"/>
                  </a:lnTo>
                  <a:lnTo>
                    <a:pt x="19" y="4"/>
                  </a:lnTo>
                  <a:lnTo>
                    <a:pt x="23" y="12"/>
                  </a:lnTo>
                  <a:lnTo>
                    <a:pt x="23" y="16"/>
                  </a:lnTo>
                  <a:lnTo>
                    <a:pt x="23" y="12"/>
                  </a:lnTo>
                  <a:lnTo>
                    <a:pt x="31" y="4"/>
                  </a:lnTo>
                  <a:lnTo>
                    <a:pt x="27" y="4"/>
                  </a:lnTo>
                  <a:lnTo>
                    <a:pt x="31" y="4"/>
                  </a:lnTo>
                  <a:lnTo>
                    <a:pt x="35" y="4"/>
                  </a:lnTo>
                  <a:lnTo>
                    <a:pt x="39" y="4"/>
                  </a:lnTo>
                  <a:lnTo>
                    <a:pt x="43" y="4"/>
                  </a:lnTo>
                  <a:lnTo>
                    <a:pt x="47" y="4"/>
                  </a:lnTo>
                  <a:lnTo>
                    <a:pt x="47" y="31"/>
                  </a:lnTo>
                  <a:lnTo>
                    <a:pt x="51" y="27"/>
                  </a:lnTo>
                  <a:lnTo>
                    <a:pt x="51" y="8"/>
                  </a:lnTo>
                  <a:lnTo>
                    <a:pt x="54" y="4"/>
                  </a:lnTo>
                  <a:lnTo>
                    <a:pt x="58" y="0"/>
                  </a:lnTo>
                  <a:lnTo>
                    <a:pt x="62" y="0"/>
                  </a:lnTo>
                  <a:lnTo>
                    <a:pt x="66" y="4"/>
                  </a:lnTo>
                  <a:lnTo>
                    <a:pt x="70" y="8"/>
                  </a:lnTo>
                  <a:lnTo>
                    <a:pt x="78" y="0"/>
                  </a:lnTo>
                  <a:lnTo>
                    <a:pt x="74" y="0"/>
                  </a:lnTo>
                  <a:lnTo>
                    <a:pt x="78" y="0"/>
                  </a:lnTo>
                  <a:lnTo>
                    <a:pt x="82" y="4"/>
                  </a:lnTo>
                  <a:lnTo>
                    <a:pt x="86" y="4"/>
                  </a:lnTo>
                  <a:lnTo>
                    <a:pt x="90" y="4"/>
                  </a:lnTo>
                  <a:lnTo>
                    <a:pt x="94" y="4"/>
                  </a:lnTo>
                  <a:lnTo>
                    <a:pt x="98" y="16"/>
                  </a:lnTo>
                  <a:lnTo>
                    <a:pt x="98" y="8"/>
                  </a:lnTo>
                  <a:lnTo>
                    <a:pt x="101" y="4"/>
                  </a:lnTo>
                  <a:lnTo>
                    <a:pt x="105" y="4"/>
                  </a:lnTo>
                  <a:lnTo>
                    <a:pt x="109" y="4"/>
                  </a:lnTo>
                  <a:lnTo>
                    <a:pt x="113" y="4"/>
                  </a:lnTo>
                  <a:lnTo>
                    <a:pt x="117" y="4"/>
                  </a:lnTo>
                  <a:lnTo>
                    <a:pt x="121" y="31"/>
                  </a:lnTo>
                  <a:lnTo>
                    <a:pt x="121" y="27"/>
                  </a:lnTo>
                  <a:lnTo>
                    <a:pt x="125" y="16"/>
                  </a:lnTo>
                  <a:lnTo>
                    <a:pt x="125" y="4"/>
                  </a:lnTo>
                  <a:lnTo>
                    <a:pt x="129" y="4"/>
                  </a:lnTo>
                  <a:lnTo>
                    <a:pt x="133" y="0"/>
                  </a:lnTo>
                  <a:lnTo>
                    <a:pt x="137" y="4"/>
                  </a:lnTo>
                  <a:lnTo>
                    <a:pt x="141" y="4"/>
                  </a:lnTo>
                  <a:lnTo>
                    <a:pt x="144" y="8"/>
                  </a:lnTo>
                  <a:lnTo>
                    <a:pt x="144" y="4"/>
                  </a:lnTo>
                  <a:lnTo>
                    <a:pt x="148" y="0"/>
                  </a:lnTo>
                  <a:lnTo>
                    <a:pt x="152" y="0"/>
                  </a:lnTo>
                  <a:lnTo>
                    <a:pt x="156" y="4"/>
                  </a:lnTo>
                  <a:lnTo>
                    <a:pt x="160" y="4"/>
                  </a:lnTo>
                  <a:lnTo>
                    <a:pt x="164" y="4"/>
                  </a:lnTo>
                  <a:lnTo>
                    <a:pt x="168" y="4"/>
                  </a:lnTo>
                  <a:lnTo>
                    <a:pt x="168" y="16"/>
                  </a:lnTo>
                  <a:lnTo>
                    <a:pt x="172" y="12"/>
                  </a:lnTo>
                  <a:lnTo>
                    <a:pt x="172" y="4"/>
                  </a:lnTo>
                  <a:lnTo>
                    <a:pt x="176" y="4"/>
                  </a:lnTo>
                  <a:lnTo>
                    <a:pt x="180" y="4"/>
                  </a:lnTo>
                  <a:lnTo>
                    <a:pt x="184" y="4"/>
                  </a:lnTo>
                  <a:lnTo>
                    <a:pt x="188" y="4"/>
                  </a:lnTo>
                  <a:lnTo>
                    <a:pt x="191" y="4"/>
                  </a:lnTo>
                  <a:lnTo>
                    <a:pt x="191" y="31"/>
                  </a:lnTo>
                  <a:lnTo>
                    <a:pt x="195" y="27"/>
                  </a:lnTo>
                  <a:lnTo>
                    <a:pt x="195" y="16"/>
                  </a:lnTo>
                  <a:lnTo>
                    <a:pt x="203" y="4"/>
                  </a:lnTo>
                  <a:lnTo>
                    <a:pt x="203" y="0"/>
                  </a:lnTo>
                  <a:lnTo>
                    <a:pt x="207" y="0"/>
                  </a:lnTo>
                  <a:lnTo>
                    <a:pt x="211" y="4"/>
                  </a:lnTo>
                  <a:lnTo>
                    <a:pt x="215" y="4"/>
                  </a:lnTo>
                  <a:lnTo>
                    <a:pt x="219" y="8"/>
                  </a:lnTo>
                  <a:lnTo>
                    <a:pt x="219" y="0"/>
                  </a:lnTo>
                  <a:lnTo>
                    <a:pt x="223" y="0"/>
                  </a:lnTo>
                  <a:lnTo>
                    <a:pt x="227" y="4"/>
                  </a:lnTo>
                  <a:lnTo>
                    <a:pt x="231" y="4"/>
                  </a:lnTo>
                  <a:lnTo>
                    <a:pt x="234" y="4"/>
                  </a:lnTo>
                  <a:lnTo>
                    <a:pt x="238" y="4"/>
                  </a:lnTo>
                  <a:lnTo>
                    <a:pt x="242" y="16"/>
                  </a:lnTo>
                  <a:lnTo>
                    <a:pt x="242" y="12"/>
                  </a:lnTo>
                  <a:lnTo>
                    <a:pt x="250" y="4"/>
                  </a:lnTo>
                  <a:lnTo>
                    <a:pt x="246" y="4"/>
                  </a:lnTo>
                  <a:lnTo>
                    <a:pt x="250" y="4"/>
                  </a:lnTo>
                  <a:lnTo>
                    <a:pt x="254" y="4"/>
                  </a:lnTo>
                  <a:lnTo>
                    <a:pt x="258" y="4"/>
                  </a:lnTo>
                  <a:lnTo>
                    <a:pt x="262" y="4"/>
                  </a:lnTo>
                  <a:lnTo>
                    <a:pt x="266" y="27"/>
                  </a:lnTo>
                  <a:lnTo>
                    <a:pt x="266" y="31"/>
                  </a:lnTo>
                  <a:lnTo>
                    <a:pt x="266" y="27"/>
                  </a:lnTo>
                  <a:lnTo>
                    <a:pt x="270" y="16"/>
                  </a:lnTo>
                  <a:lnTo>
                    <a:pt x="270" y="12"/>
                  </a:lnTo>
                  <a:lnTo>
                    <a:pt x="274" y="4"/>
                  </a:lnTo>
                  <a:lnTo>
                    <a:pt x="278" y="0"/>
                  </a:lnTo>
                  <a:lnTo>
                    <a:pt x="281" y="0"/>
                  </a:lnTo>
                  <a:lnTo>
                    <a:pt x="285" y="4"/>
                  </a:lnTo>
                  <a:lnTo>
                    <a:pt x="289" y="8"/>
                  </a:lnTo>
                  <a:lnTo>
                    <a:pt x="293" y="4"/>
                  </a:lnTo>
                  <a:lnTo>
                    <a:pt x="297" y="4"/>
                  </a:lnTo>
                  <a:lnTo>
                    <a:pt x="301" y="4"/>
                  </a:lnTo>
                  <a:lnTo>
                    <a:pt x="305" y="4"/>
                  </a:lnTo>
                  <a:lnTo>
                    <a:pt x="309" y="4"/>
                  </a:lnTo>
                  <a:lnTo>
                    <a:pt x="313" y="4"/>
                  </a:lnTo>
                  <a:lnTo>
                    <a:pt x="313" y="16"/>
                  </a:lnTo>
                  <a:lnTo>
                    <a:pt x="317" y="12"/>
                  </a:lnTo>
                  <a:lnTo>
                    <a:pt x="317" y="8"/>
                  </a:lnTo>
                  <a:lnTo>
                    <a:pt x="321" y="4"/>
                  </a:lnTo>
                  <a:lnTo>
                    <a:pt x="324" y="4"/>
                  </a:lnTo>
                  <a:lnTo>
                    <a:pt x="328" y="4"/>
                  </a:lnTo>
                  <a:lnTo>
                    <a:pt x="332" y="4"/>
                  </a:lnTo>
                  <a:lnTo>
                    <a:pt x="336" y="4"/>
                  </a:lnTo>
                  <a:lnTo>
                    <a:pt x="340" y="31"/>
                  </a:lnTo>
                  <a:lnTo>
                    <a:pt x="340" y="16"/>
                  </a:lnTo>
                  <a:lnTo>
                    <a:pt x="344" y="12"/>
                  </a:lnTo>
                  <a:lnTo>
                    <a:pt x="344" y="8"/>
                  </a:lnTo>
                  <a:lnTo>
                    <a:pt x="352" y="0"/>
                  </a:lnTo>
                  <a:lnTo>
                    <a:pt x="348" y="0"/>
                  </a:lnTo>
                  <a:lnTo>
                    <a:pt x="352" y="0"/>
                  </a:lnTo>
                  <a:lnTo>
                    <a:pt x="356" y="4"/>
                  </a:lnTo>
                  <a:lnTo>
                    <a:pt x="360" y="4"/>
                  </a:lnTo>
                  <a:lnTo>
                    <a:pt x="364" y="8"/>
                  </a:lnTo>
                  <a:lnTo>
                    <a:pt x="367" y="4"/>
                  </a:lnTo>
                  <a:lnTo>
                    <a:pt x="371" y="4"/>
                  </a:lnTo>
                  <a:lnTo>
                    <a:pt x="375" y="4"/>
                  </a:lnTo>
                  <a:lnTo>
                    <a:pt x="379" y="4"/>
                  </a:lnTo>
                  <a:lnTo>
                    <a:pt x="383" y="4"/>
                  </a:lnTo>
                  <a:lnTo>
                    <a:pt x="387" y="12"/>
                  </a:lnTo>
                  <a:lnTo>
                    <a:pt x="387" y="16"/>
                  </a:lnTo>
                  <a:lnTo>
                    <a:pt x="387" y="12"/>
                  </a:lnTo>
                </a:path>
              </a:pathLst>
            </a:custGeom>
            <a:noFill/>
            <a:ln w="0">
              <a:solidFill>
                <a:srgbClr val="FF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5877" name="Freeform 397"/>
            <p:cNvSpPr>
              <a:spLocks/>
            </p:cNvSpPr>
            <p:nvPr/>
          </p:nvSpPr>
          <p:spPr bwMode="auto">
            <a:xfrm>
              <a:off x="6775596" y="3310431"/>
              <a:ext cx="578827" cy="45427"/>
            </a:xfrm>
            <a:custGeom>
              <a:avLst/>
              <a:gdLst/>
              <a:ahLst/>
              <a:cxnLst>
                <a:cxn ang="0">
                  <a:pos x="4" y="4"/>
                </a:cxn>
                <a:cxn ang="0">
                  <a:pos x="16" y="4"/>
                </a:cxn>
                <a:cxn ang="0">
                  <a:pos x="24" y="31"/>
                </a:cxn>
                <a:cxn ang="0">
                  <a:pos x="31" y="8"/>
                </a:cxn>
                <a:cxn ang="0">
                  <a:pos x="39" y="0"/>
                </a:cxn>
                <a:cxn ang="0">
                  <a:pos x="51" y="4"/>
                </a:cxn>
                <a:cxn ang="0">
                  <a:pos x="63" y="4"/>
                </a:cxn>
                <a:cxn ang="0">
                  <a:pos x="74" y="16"/>
                </a:cxn>
                <a:cxn ang="0">
                  <a:pos x="82" y="4"/>
                </a:cxn>
                <a:cxn ang="0">
                  <a:pos x="94" y="4"/>
                </a:cxn>
                <a:cxn ang="0">
                  <a:pos x="102" y="12"/>
                </a:cxn>
                <a:cxn ang="0">
                  <a:pos x="106" y="0"/>
                </a:cxn>
                <a:cxn ang="0">
                  <a:pos x="117" y="4"/>
                </a:cxn>
                <a:cxn ang="0">
                  <a:pos x="129" y="4"/>
                </a:cxn>
                <a:cxn ang="0">
                  <a:pos x="141" y="4"/>
                </a:cxn>
                <a:cxn ang="0">
                  <a:pos x="145" y="12"/>
                </a:cxn>
                <a:cxn ang="0">
                  <a:pos x="153" y="4"/>
                </a:cxn>
                <a:cxn ang="0">
                  <a:pos x="164" y="4"/>
                </a:cxn>
                <a:cxn ang="0">
                  <a:pos x="172" y="27"/>
                </a:cxn>
                <a:cxn ang="0">
                  <a:pos x="180" y="0"/>
                </a:cxn>
                <a:cxn ang="0">
                  <a:pos x="192" y="8"/>
                </a:cxn>
                <a:cxn ang="0">
                  <a:pos x="204" y="4"/>
                </a:cxn>
                <a:cxn ang="0">
                  <a:pos x="215" y="4"/>
                </a:cxn>
                <a:cxn ang="0">
                  <a:pos x="223" y="4"/>
                </a:cxn>
                <a:cxn ang="0">
                  <a:pos x="235" y="4"/>
                </a:cxn>
                <a:cxn ang="0">
                  <a:pos x="243" y="27"/>
                </a:cxn>
                <a:cxn ang="0">
                  <a:pos x="250" y="4"/>
                </a:cxn>
                <a:cxn ang="0">
                  <a:pos x="262" y="4"/>
                </a:cxn>
                <a:cxn ang="0">
                  <a:pos x="274" y="4"/>
                </a:cxn>
                <a:cxn ang="0">
                  <a:pos x="286" y="4"/>
                </a:cxn>
                <a:cxn ang="0">
                  <a:pos x="293" y="12"/>
                </a:cxn>
                <a:cxn ang="0">
                  <a:pos x="301" y="4"/>
                </a:cxn>
                <a:cxn ang="0">
                  <a:pos x="313" y="4"/>
                </a:cxn>
                <a:cxn ang="0">
                  <a:pos x="317" y="16"/>
                </a:cxn>
                <a:cxn ang="0">
                  <a:pos x="325" y="0"/>
                </a:cxn>
                <a:cxn ang="0">
                  <a:pos x="337" y="4"/>
                </a:cxn>
                <a:cxn ang="0">
                  <a:pos x="348" y="4"/>
                </a:cxn>
                <a:cxn ang="0">
                  <a:pos x="360" y="4"/>
                </a:cxn>
                <a:cxn ang="0">
                  <a:pos x="372" y="4"/>
                </a:cxn>
                <a:cxn ang="0">
                  <a:pos x="376" y="4"/>
                </a:cxn>
                <a:cxn ang="0">
                  <a:pos x="387" y="27"/>
                </a:cxn>
                <a:cxn ang="0">
                  <a:pos x="391" y="16"/>
                </a:cxn>
              </a:cxnLst>
              <a:rect l="0" t="0" r="r" b="b"/>
              <a:pathLst>
                <a:path w="395" h="31">
                  <a:moveTo>
                    <a:pt x="0" y="12"/>
                  </a:moveTo>
                  <a:lnTo>
                    <a:pt x="8" y="4"/>
                  </a:lnTo>
                  <a:lnTo>
                    <a:pt x="4" y="4"/>
                  </a:lnTo>
                  <a:lnTo>
                    <a:pt x="8" y="4"/>
                  </a:lnTo>
                  <a:lnTo>
                    <a:pt x="12" y="4"/>
                  </a:lnTo>
                  <a:lnTo>
                    <a:pt x="16" y="4"/>
                  </a:lnTo>
                  <a:lnTo>
                    <a:pt x="20" y="4"/>
                  </a:lnTo>
                  <a:lnTo>
                    <a:pt x="24" y="4"/>
                  </a:lnTo>
                  <a:lnTo>
                    <a:pt x="24" y="31"/>
                  </a:lnTo>
                  <a:lnTo>
                    <a:pt x="27" y="27"/>
                  </a:lnTo>
                  <a:lnTo>
                    <a:pt x="27" y="12"/>
                  </a:lnTo>
                  <a:lnTo>
                    <a:pt x="31" y="8"/>
                  </a:lnTo>
                  <a:lnTo>
                    <a:pt x="31" y="4"/>
                  </a:lnTo>
                  <a:lnTo>
                    <a:pt x="35" y="0"/>
                  </a:lnTo>
                  <a:lnTo>
                    <a:pt x="39" y="0"/>
                  </a:lnTo>
                  <a:lnTo>
                    <a:pt x="43" y="4"/>
                  </a:lnTo>
                  <a:lnTo>
                    <a:pt x="47" y="8"/>
                  </a:lnTo>
                  <a:lnTo>
                    <a:pt x="51" y="4"/>
                  </a:lnTo>
                  <a:lnTo>
                    <a:pt x="55" y="4"/>
                  </a:lnTo>
                  <a:lnTo>
                    <a:pt x="59" y="4"/>
                  </a:lnTo>
                  <a:lnTo>
                    <a:pt x="63" y="4"/>
                  </a:lnTo>
                  <a:lnTo>
                    <a:pt x="67" y="4"/>
                  </a:lnTo>
                  <a:lnTo>
                    <a:pt x="70" y="4"/>
                  </a:lnTo>
                  <a:lnTo>
                    <a:pt x="74" y="16"/>
                  </a:lnTo>
                  <a:lnTo>
                    <a:pt x="74" y="8"/>
                  </a:lnTo>
                  <a:lnTo>
                    <a:pt x="78" y="4"/>
                  </a:lnTo>
                  <a:lnTo>
                    <a:pt x="82" y="4"/>
                  </a:lnTo>
                  <a:lnTo>
                    <a:pt x="86" y="4"/>
                  </a:lnTo>
                  <a:lnTo>
                    <a:pt x="90" y="4"/>
                  </a:lnTo>
                  <a:lnTo>
                    <a:pt x="94" y="4"/>
                  </a:lnTo>
                  <a:lnTo>
                    <a:pt x="98" y="31"/>
                  </a:lnTo>
                  <a:lnTo>
                    <a:pt x="98" y="16"/>
                  </a:lnTo>
                  <a:lnTo>
                    <a:pt x="102" y="12"/>
                  </a:lnTo>
                  <a:lnTo>
                    <a:pt x="102" y="8"/>
                  </a:lnTo>
                  <a:lnTo>
                    <a:pt x="110" y="0"/>
                  </a:lnTo>
                  <a:lnTo>
                    <a:pt x="106" y="0"/>
                  </a:lnTo>
                  <a:lnTo>
                    <a:pt x="110" y="0"/>
                  </a:lnTo>
                  <a:lnTo>
                    <a:pt x="114" y="4"/>
                  </a:lnTo>
                  <a:lnTo>
                    <a:pt x="117" y="4"/>
                  </a:lnTo>
                  <a:lnTo>
                    <a:pt x="121" y="8"/>
                  </a:lnTo>
                  <a:lnTo>
                    <a:pt x="125" y="4"/>
                  </a:lnTo>
                  <a:lnTo>
                    <a:pt x="129" y="4"/>
                  </a:lnTo>
                  <a:lnTo>
                    <a:pt x="133" y="4"/>
                  </a:lnTo>
                  <a:lnTo>
                    <a:pt x="137" y="4"/>
                  </a:lnTo>
                  <a:lnTo>
                    <a:pt x="141" y="4"/>
                  </a:lnTo>
                  <a:lnTo>
                    <a:pt x="145" y="12"/>
                  </a:lnTo>
                  <a:lnTo>
                    <a:pt x="145" y="16"/>
                  </a:lnTo>
                  <a:lnTo>
                    <a:pt x="145" y="12"/>
                  </a:lnTo>
                  <a:lnTo>
                    <a:pt x="153" y="4"/>
                  </a:lnTo>
                  <a:lnTo>
                    <a:pt x="149" y="4"/>
                  </a:lnTo>
                  <a:lnTo>
                    <a:pt x="153" y="4"/>
                  </a:lnTo>
                  <a:lnTo>
                    <a:pt x="157" y="4"/>
                  </a:lnTo>
                  <a:lnTo>
                    <a:pt x="160" y="4"/>
                  </a:lnTo>
                  <a:lnTo>
                    <a:pt x="164" y="4"/>
                  </a:lnTo>
                  <a:lnTo>
                    <a:pt x="168" y="4"/>
                  </a:lnTo>
                  <a:lnTo>
                    <a:pt x="168" y="31"/>
                  </a:lnTo>
                  <a:lnTo>
                    <a:pt x="172" y="27"/>
                  </a:lnTo>
                  <a:lnTo>
                    <a:pt x="172" y="12"/>
                  </a:lnTo>
                  <a:lnTo>
                    <a:pt x="180" y="4"/>
                  </a:lnTo>
                  <a:lnTo>
                    <a:pt x="180" y="0"/>
                  </a:lnTo>
                  <a:lnTo>
                    <a:pt x="184" y="0"/>
                  </a:lnTo>
                  <a:lnTo>
                    <a:pt x="188" y="4"/>
                  </a:lnTo>
                  <a:lnTo>
                    <a:pt x="192" y="8"/>
                  </a:lnTo>
                  <a:lnTo>
                    <a:pt x="196" y="8"/>
                  </a:lnTo>
                  <a:lnTo>
                    <a:pt x="200" y="4"/>
                  </a:lnTo>
                  <a:lnTo>
                    <a:pt x="204" y="4"/>
                  </a:lnTo>
                  <a:lnTo>
                    <a:pt x="207" y="4"/>
                  </a:lnTo>
                  <a:lnTo>
                    <a:pt x="211" y="4"/>
                  </a:lnTo>
                  <a:lnTo>
                    <a:pt x="215" y="4"/>
                  </a:lnTo>
                  <a:lnTo>
                    <a:pt x="219" y="16"/>
                  </a:lnTo>
                  <a:lnTo>
                    <a:pt x="219" y="8"/>
                  </a:lnTo>
                  <a:lnTo>
                    <a:pt x="223" y="4"/>
                  </a:lnTo>
                  <a:lnTo>
                    <a:pt x="227" y="4"/>
                  </a:lnTo>
                  <a:lnTo>
                    <a:pt x="231" y="4"/>
                  </a:lnTo>
                  <a:lnTo>
                    <a:pt x="235" y="4"/>
                  </a:lnTo>
                  <a:lnTo>
                    <a:pt x="239" y="4"/>
                  </a:lnTo>
                  <a:lnTo>
                    <a:pt x="243" y="31"/>
                  </a:lnTo>
                  <a:lnTo>
                    <a:pt x="243" y="27"/>
                  </a:lnTo>
                  <a:lnTo>
                    <a:pt x="247" y="16"/>
                  </a:lnTo>
                  <a:lnTo>
                    <a:pt x="247" y="8"/>
                  </a:lnTo>
                  <a:lnTo>
                    <a:pt x="250" y="4"/>
                  </a:lnTo>
                  <a:lnTo>
                    <a:pt x="254" y="0"/>
                  </a:lnTo>
                  <a:lnTo>
                    <a:pt x="258" y="0"/>
                  </a:lnTo>
                  <a:lnTo>
                    <a:pt x="262" y="4"/>
                  </a:lnTo>
                  <a:lnTo>
                    <a:pt x="266" y="8"/>
                  </a:lnTo>
                  <a:lnTo>
                    <a:pt x="270" y="4"/>
                  </a:lnTo>
                  <a:lnTo>
                    <a:pt x="274" y="4"/>
                  </a:lnTo>
                  <a:lnTo>
                    <a:pt x="278" y="4"/>
                  </a:lnTo>
                  <a:lnTo>
                    <a:pt x="282" y="4"/>
                  </a:lnTo>
                  <a:lnTo>
                    <a:pt x="286" y="4"/>
                  </a:lnTo>
                  <a:lnTo>
                    <a:pt x="290" y="4"/>
                  </a:lnTo>
                  <a:lnTo>
                    <a:pt x="290" y="16"/>
                  </a:lnTo>
                  <a:lnTo>
                    <a:pt x="293" y="12"/>
                  </a:lnTo>
                  <a:lnTo>
                    <a:pt x="293" y="4"/>
                  </a:lnTo>
                  <a:lnTo>
                    <a:pt x="297" y="4"/>
                  </a:lnTo>
                  <a:lnTo>
                    <a:pt x="301" y="4"/>
                  </a:lnTo>
                  <a:lnTo>
                    <a:pt x="305" y="4"/>
                  </a:lnTo>
                  <a:lnTo>
                    <a:pt x="309" y="4"/>
                  </a:lnTo>
                  <a:lnTo>
                    <a:pt x="313" y="4"/>
                  </a:lnTo>
                  <a:lnTo>
                    <a:pt x="313" y="31"/>
                  </a:lnTo>
                  <a:lnTo>
                    <a:pt x="317" y="27"/>
                  </a:lnTo>
                  <a:lnTo>
                    <a:pt x="317" y="16"/>
                  </a:lnTo>
                  <a:lnTo>
                    <a:pt x="321" y="12"/>
                  </a:lnTo>
                  <a:lnTo>
                    <a:pt x="321" y="4"/>
                  </a:lnTo>
                  <a:lnTo>
                    <a:pt x="325" y="0"/>
                  </a:lnTo>
                  <a:lnTo>
                    <a:pt x="329" y="0"/>
                  </a:lnTo>
                  <a:lnTo>
                    <a:pt x="333" y="4"/>
                  </a:lnTo>
                  <a:lnTo>
                    <a:pt x="337" y="4"/>
                  </a:lnTo>
                  <a:lnTo>
                    <a:pt x="340" y="8"/>
                  </a:lnTo>
                  <a:lnTo>
                    <a:pt x="344" y="4"/>
                  </a:lnTo>
                  <a:lnTo>
                    <a:pt x="348" y="4"/>
                  </a:lnTo>
                  <a:lnTo>
                    <a:pt x="352" y="4"/>
                  </a:lnTo>
                  <a:lnTo>
                    <a:pt x="356" y="4"/>
                  </a:lnTo>
                  <a:lnTo>
                    <a:pt x="360" y="4"/>
                  </a:lnTo>
                  <a:lnTo>
                    <a:pt x="364" y="16"/>
                  </a:lnTo>
                  <a:lnTo>
                    <a:pt x="364" y="12"/>
                  </a:lnTo>
                  <a:lnTo>
                    <a:pt x="372" y="4"/>
                  </a:lnTo>
                  <a:lnTo>
                    <a:pt x="368" y="4"/>
                  </a:lnTo>
                  <a:lnTo>
                    <a:pt x="372" y="4"/>
                  </a:lnTo>
                  <a:lnTo>
                    <a:pt x="376" y="4"/>
                  </a:lnTo>
                  <a:lnTo>
                    <a:pt x="380" y="4"/>
                  </a:lnTo>
                  <a:lnTo>
                    <a:pt x="383" y="4"/>
                  </a:lnTo>
                  <a:lnTo>
                    <a:pt x="387" y="27"/>
                  </a:lnTo>
                  <a:lnTo>
                    <a:pt x="387" y="31"/>
                  </a:lnTo>
                  <a:lnTo>
                    <a:pt x="387" y="27"/>
                  </a:lnTo>
                  <a:lnTo>
                    <a:pt x="391" y="16"/>
                  </a:lnTo>
                  <a:lnTo>
                    <a:pt x="391" y="12"/>
                  </a:lnTo>
                  <a:lnTo>
                    <a:pt x="395" y="8"/>
                  </a:lnTo>
                </a:path>
              </a:pathLst>
            </a:custGeom>
            <a:noFill/>
            <a:ln w="0">
              <a:solidFill>
                <a:srgbClr val="FF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5878" name="Freeform 398"/>
            <p:cNvSpPr>
              <a:spLocks/>
            </p:cNvSpPr>
            <p:nvPr/>
          </p:nvSpPr>
          <p:spPr bwMode="auto">
            <a:xfrm>
              <a:off x="7354421" y="3310431"/>
              <a:ext cx="521677" cy="45427"/>
            </a:xfrm>
            <a:custGeom>
              <a:avLst/>
              <a:gdLst/>
              <a:ahLst/>
              <a:cxnLst>
                <a:cxn ang="0">
                  <a:pos x="0" y="4"/>
                </a:cxn>
                <a:cxn ang="0">
                  <a:pos x="8" y="0"/>
                </a:cxn>
                <a:cxn ang="0">
                  <a:pos x="16" y="8"/>
                </a:cxn>
                <a:cxn ang="0">
                  <a:pos x="24" y="4"/>
                </a:cxn>
                <a:cxn ang="0">
                  <a:pos x="32" y="4"/>
                </a:cxn>
                <a:cxn ang="0">
                  <a:pos x="39" y="4"/>
                </a:cxn>
                <a:cxn ang="0">
                  <a:pos x="43" y="12"/>
                </a:cxn>
                <a:cxn ang="0">
                  <a:pos x="47" y="4"/>
                </a:cxn>
                <a:cxn ang="0">
                  <a:pos x="55" y="4"/>
                </a:cxn>
                <a:cxn ang="0">
                  <a:pos x="63" y="4"/>
                </a:cxn>
                <a:cxn ang="0">
                  <a:pos x="67" y="16"/>
                </a:cxn>
                <a:cxn ang="0">
                  <a:pos x="71" y="8"/>
                </a:cxn>
                <a:cxn ang="0">
                  <a:pos x="75" y="0"/>
                </a:cxn>
                <a:cxn ang="0">
                  <a:pos x="82" y="0"/>
                </a:cxn>
                <a:cxn ang="0">
                  <a:pos x="90" y="8"/>
                </a:cxn>
                <a:cxn ang="0">
                  <a:pos x="98" y="4"/>
                </a:cxn>
                <a:cxn ang="0">
                  <a:pos x="106" y="4"/>
                </a:cxn>
                <a:cxn ang="0">
                  <a:pos x="114" y="12"/>
                </a:cxn>
                <a:cxn ang="0">
                  <a:pos x="114" y="12"/>
                </a:cxn>
                <a:cxn ang="0">
                  <a:pos x="118" y="4"/>
                </a:cxn>
                <a:cxn ang="0">
                  <a:pos x="125" y="4"/>
                </a:cxn>
                <a:cxn ang="0">
                  <a:pos x="133" y="4"/>
                </a:cxn>
                <a:cxn ang="0">
                  <a:pos x="137" y="31"/>
                </a:cxn>
                <a:cxn ang="0">
                  <a:pos x="141" y="12"/>
                </a:cxn>
                <a:cxn ang="0">
                  <a:pos x="145" y="4"/>
                </a:cxn>
                <a:cxn ang="0">
                  <a:pos x="153" y="0"/>
                </a:cxn>
                <a:cxn ang="0">
                  <a:pos x="161" y="8"/>
                </a:cxn>
                <a:cxn ang="0">
                  <a:pos x="168" y="4"/>
                </a:cxn>
                <a:cxn ang="0">
                  <a:pos x="176" y="4"/>
                </a:cxn>
                <a:cxn ang="0">
                  <a:pos x="184" y="4"/>
                </a:cxn>
                <a:cxn ang="0">
                  <a:pos x="188" y="8"/>
                </a:cxn>
                <a:cxn ang="0">
                  <a:pos x="196" y="4"/>
                </a:cxn>
                <a:cxn ang="0">
                  <a:pos x="204" y="4"/>
                </a:cxn>
                <a:cxn ang="0">
                  <a:pos x="211" y="31"/>
                </a:cxn>
                <a:cxn ang="0">
                  <a:pos x="215" y="16"/>
                </a:cxn>
                <a:cxn ang="0">
                  <a:pos x="223" y="0"/>
                </a:cxn>
                <a:cxn ang="0">
                  <a:pos x="223" y="0"/>
                </a:cxn>
                <a:cxn ang="0">
                  <a:pos x="231" y="4"/>
                </a:cxn>
                <a:cxn ang="0">
                  <a:pos x="239" y="4"/>
                </a:cxn>
                <a:cxn ang="0">
                  <a:pos x="247" y="4"/>
                </a:cxn>
                <a:cxn ang="0">
                  <a:pos x="255" y="4"/>
                </a:cxn>
                <a:cxn ang="0">
                  <a:pos x="258" y="16"/>
                </a:cxn>
                <a:cxn ang="0">
                  <a:pos x="262" y="4"/>
                </a:cxn>
                <a:cxn ang="0">
                  <a:pos x="270" y="4"/>
                </a:cxn>
                <a:cxn ang="0">
                  <a:pos x="278" y="4"/>
                </a:cxn>
                <a:cxn ang="0">
                  <a:pos x="282" y="31"/>
                </a:cxn>
                <a:cxn ang="0">
                  <a:pos x="286" y="12"/>
                </a:cxn>
                <a:cxn ang="0">
                  <a:pos x="294" y="0"/>
                </a:cxn>
                <a:cxn ang="0">
                  <a:pos x="301" y="4"/>
                </a:cxn>
                <a:cxn ang="0">
                  <a:pos x="309" y="8"/>
                </a:cxn>
                <a:cxn ang="0">
                  <a:pos x="317" y="4"/>
                </a:cxn>
                <a:cxn ang="0">
                  <a:pos x="325" y="4"/>
                </a:cxn>
                <a:cxn ang="0">
                  <a:pos x="333" y="16"/>
                </a:cxn>
                <a:cxn ang="0">
                  <a:pos x="337" y="4"/>
                </a:cxn>
                <a:cxn ang="0">
                  <a:pos x="345" y="4"/>
                </a:cxn>
                <a:cxn ang="0">
                  <a:pos x="352" y="4"/>
                </a:cxn>
              </a:cxnLst>
              <a:rect l="0" t="0" r="r" b="b"/>
              <a:pathLst>
                <a:path w="356" h="31">
                  <a:moveTo>
                    <a:pt x="0" y="8"/>
                  </a:moveTo>
                  <a:lnTo>
                    <a:pt x="0" y="4"/>
                  </a:lnTo>
                  <a:lnTo>
                    <a:pt x="4" y="0"/>
                  </a:lnTo>
                  <a:lnTo>
                    <a:pt x="8" y="0"/>
                  </a:lnTo>
                  <a:lnTo>
                    <a:pt x="12" y="4"/>
                  </a:lnTo>
                  <a:lnTo>
                    <a:pt x="16" y="8"/>
                  </a:lnTo>
                  <a:lnTo>
                    <a:pt x="20" y="4"/>
                  </a:lnTo>
                  <a:lnTo>
                    <a:pt x="24" y="4"/>
                  </a:lnTo>
                  <a:lnTo>
                    <a:pt x="28" y="4"/>
                  </a:lnTo>
                  <a:lnTo>
                    <a:pt x="32" y="4"/>
                  </a:lnTo>
                  <a:lnTo>
                    <a:pt x="35" y="4"/>
                  </a:lnTo>
                  <a:lnTo>
                    <a:pt x="39" y="4"/>
                  </a:lnTo>
                  <a:lnTo>
                    <a:pt x="39" y="16"/>
                  </a:lnTo>
                  <a:lnTo>
                    <a:pt x="43" y="12"/>
                  </a:lnTo>
                  <a:lnTo>
                    <a:pt x="43" y="8"/>
                  </a:lnTo>
                  <a:lnTo>
                    <a:pt x="47" y="4"/>
                  </a:lnTo>
                  <a:lnTo>
                    <a:pt x="51" y="4"/>
                  </a:lnTo>
                  <a:lnTo>
                    <a:pt x="55" y="4"/>
                  </a:lnTo>
                  <a:lnTo>
                    <a:pt x="59" y="4"/>
                  </a:lnTo>
                  <a:lnTo>
                    <a:pt x="63" y="4"/>
                  </a:lnTo>
                  <a:lnTo>
                    <a:pt x="67" y="31"/>
                  </a:lnTo>
                  <a:lnTo>
                    <a:pt x="67" y="16"/>
                  </a:lnTo>
                  <a:lnTo>
                    <a:pt x="71" y="12"/>
                  </a:lnTo>
                  <a:lnTo>
                    <a:pt x="71" y="8"/>
                  </a:lnTo>
                  <a:lnTo>
                    <a:pt x="78" y="0"/>
                  </a:lnTo>
                  <a:lnTo>
                    <a:pt x="75" y="0"/>
                  </a:lnTo>
                  <a:lnTo>
                    <a:pt x="78" y="0"/>
                  </a:lnTo>
                  <a:lnTo>
                    <a:pt x="82" y="0"/>
                  </a:lnTo>
                  <a:lnTo>
                    <a:pt x="86" y="4"/>
                  </a:lnTo>
                  <a:lnTo>
                    <a:pt x="90" y="8"/>
                  </a:lnTo>
                  <a:lnTo>
                    <a:pt x="94" y="4"/>
                  </a:lnTo>
                  <a:lnTo>
                    <a:pt x="98" y="4"/>
                  </a:lnTo>
                  <a:lnTo>
                    <a:pt x="102" y="4"/>
                  </a:lnTo>
                  <a:lnTo>
                    <a:pt x="106" y="4"/>
                  </a:lnTo>
                  <a:lnTo>
                    <a:pt x="110" y="4"/>
                  </a:lnTo>
                  <a:lnTo>
                    <a:pt x="114" y="12"/>
                  </a:lnTo>
                  <a:lnTo>
                    <a:pt x="114" y="16"/>
                  </a:lnTo>
                  <a:lnTo>
                    <a:pt x="114" y="12"/>
                  </a:lnTo>
                  <a:lnTo>
                    <a:pt x="122" y="4"/>
                  </a:lnTo>
                  <a:lnTo>
                    <a:pt x="118" y="4"/>
                  </a:lnTo>
                  <a:lnTo>
                    <a:pt x="122" y="4"/>
                  </a:lnTo>
                  <a:lnTo>
                    <a:pt x="125" y="4"/>
                  </a:lnTo>
                  <a:lnTo>
                    <a:pt x="129" y="4"/>
                  </a:lnTo>
                  <a:lnTo>
                    <a:pt x="133" y="4"/>
                  </a:lnTo>
                  <a:lnTo>
                    <a:pt x="137" y="4"/>
                  </a:lnTo>
                  <a:lnTo>
                    <a:pt x="137" y="31"/>
                  </a:lnTo>
                  <a:lnTo>
                    <a:pt x="141" y="27"/>
                  </a:lnTo>
                  <a:lnTo>
                    <a:pt x="141" y="12"/>
                  </a:lnTo>
                  <a:lnTo>
                    <a:pt x="145" y="8"/>
                  </a:lnTo>
                  <a:lnTo>
                    <a:pt x="145" y="4"/>
                  </a:lnTo>
                  <a:lnTo>
                    <a:pt x="149" y="0"/>
                  </a:lnTo>
                  <a:lnTo>
                    <a:pt x="153" y="0"/>
                  </a:lnTo>
                  <a:lnTo>
                    <a:pt x="157" y="4"/>
                  </a:lnTo>
                  <a:lnTo>
                    <a:pt x="161" y="8"/>
                  </a:lnTo>
                  <a:lnTo>
                    <a:pt x="165" y="8"/>
                  </a:lnTo>
                  <a:lnTo>
                    <a:pt x="168" y="4"/>
                  </a:lnTo>
                  <a:lnTo>
                    <a:pt x="172" y="4"/>
                  </a:lnTo>
                  <a:lnTo>
                    <a:pt x="176" y="4"/>
                  </a:lnTo>
                  <a:lnTo>
                    <a:pt x="180" y="4"/>
                  </a:lnTo>
                  <a:lnTo>
                    <a:pt x="184" y="4"/>
                  </a:lnTo>
                  <a:lnTo>
                    <a:pt x="188" y="16"/>
                  </a:lnTo>
                  <a:lnTo>
                    <a:pt x="188" y="8"/>
                  </a:lnTo>
                  <a:lnTo>
                    <a:pt x="192" y="4"/>
                  </a:lnTo>
                  <a:lnTo>
                    <a:pt x="196" y="4"/>
                  </a:lnTo>
                  <a:lnTo>
                    <a:pt x="200" y="4"/>
                  </a:lnTo>
                  <a:lnTo>
                    <a:pt x="204" y="4"/>
                  </a:lnTo>
                  <a:lnTo>
                    <a:pt x="208" y="4"/>
                  </a:lnTo>
                  <a:lnTo>
                    <a:pt x="211" y="31"/>
                  </a:lnTo>
                  <a:lnTo>
                    <a:pt x="211" y="27"/>
                  </a:lnTo>
                  <a:lnTo>
                    <a:pt x="215" y="16"/>
                  </a:lnTo>
                  <a:lnTo>
                    <a:pt x="215" y="8"/>
                  </a:lnTo>
                  <a:lnTo>
                    <a:pt x="223" y="0"/>
                  </a:lnTo>
                  <a:lnTo>
                    <a:pt x="219" y="0"/>
                  </a:lnTo>
                  <a:lnTo>
                    <a:pt x="223" y="0"/>
                  </a:lnTo>
                  <a:lnTo>
                    <a:pt x="227" y="0"/>
                  </a:lnTo>
                  <a:lnTo>
                    <a:pt x="231" y="4"/>
                  </a:lnTo>
                  <a:lnTo>
                    <a:pt x="235" y="8"/>
                  </a:lnTo>
                  <a:lnTo>
                    <a:pt x="239" y="4"/>
                  </a:lnTo>
                  <a:lnTo>
                    <a:pt x="243" y="4"/>
                  </a:lnTo>
                  <a:lnTo>
                    <a:pt x="247" y="4"/>
                  </a:lnTo>
                  <a:lnTo>
                    <a:pt x="251" y="4"/>
                  </a:lnTo>
                  <a:lnTo>
                    <a:pt x="255" y="4"/>
                  </a:lnTo>
                  <a:lnTo>
                    <a:pt x="258" y="4"/>
                  </a:lnTo>
                  <a:lnTo>
                    <a:pt x="258" y="16"/>
                  </a:lnTo>
                  <a:lnTo>
                    <a:pt x="262" y="12"/>
                  </a:lnTo>
                  <a:lnTo>
                    <a:pt x="262" y="4"/>
                  </a:lnTo>
                  <a:lnTo>
                    <a:pt x="266" y="4"/>
                  </a:lnTo>
                  <a:lnTo>
                    <a:pt x="270" y="4"/>
                  </a:lnTo>
                  <a:lnTo>
                    <a:pt x="274" y="4"/>
                  </a:lnTo>
                  <a:lnTo>
                    <a:pt x="278" y="4"/>
                  </a:lnTo>
                  <a:lnTo>
                    <a:pt x="282" y="4"/>
                  </a:lnTo>
                  <a:lnTo>
                    <a:pt x="282" y="31"/>
                  </a:lnTo>
                  <a:lnTo>
                    <a:pt x="286" y="27"/>
                  </a:lnTo>
                  <a:lnTo>
                    <a:pt x="286" y="12"/>
                  </a:lnTo>
                  <a:lnTo>
                    <a:pt x="294" y="4"/>
                  </a:lnTo>
                  <a:lnTo>
                    <a:pt x="294" y="0"/>
                  </a:lnTo>
                  <a:lnTo>
                    <a:pt x="298" y="0"/>
                  </a:lnTo>
                  <a:lnTo>
                    <a:pt x="301" y="4"/>
                  </a:lnTo>
                  <a:lnTo>
                    <a:pt x="305" y="4"/>
                  </a:lnTo>
                  <a:lnTo>
                    <a:pt x="309" y="8"/>
                  </a:lnTo>
                  <a:lnTo>
                    <a:pt x="313" y="4"/>
                  </a:lnTo>
                  <a:lnTo>
                    <a:pt x="317" y="4"/>
                  </a:lnTo>
                  <a:lnTo>
                    <a:pt x="321" y="4"/>
                  </a:lnTo>
                  <a:lnTo>
                    <a:pt x="325" y="4"/>
                  </a:lnTo>
                  <a:lnTo>
                    <a:pt x="329" y="4"/>
                  </a:lnTo>
                  <a:lnTo>
                    <a:pt x="333" y="16"/>
                  </a:lnTo>
                  <a:lnTo>
                    <a:pt x="333" y="8"/>
                  </a:lnTo>
                  <a:lnTo>
                    <a:pt x="337" y="4"/>
                  </a:lnTo>
                  <a:lnTo>
                    <a:pt x="341" y="4"/>
                  </a:lnTo>
                  <a:lnTo>
                    <a:pt x="345" y="4"/>
                  </a:lnTo>
                  <a:lnTo>
                    <a:pt x="348" y="4"/>
                  </a:lnTo>
                  <a:lnTo>
                    <a:pt x="352" y="4"/>
                  </a:lnTo>
                  <a:lnTo>
                    <a:pt x="356" y="4"/>
                  </a:lnTo>
                </a:path>
              </a:pathLst>
            </a:custGeom>
            <a:noFill/>
            <a:ln w="0">
              <a:solidFill>
                <a:srgbClr val="FF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5879" name="Freeform 399"/>
            <p:cNvSpPr>
              <a:spLocks/>
            </p:cNvSpPr>
            <p:nvPr/>
          </p:nvSpPr>
          <p:spPr bwMode="auto">
            <a:xfrm>
              <a:off x="4470546" y="3310431"/>
              <a:ext cx="584689" cy="45427"/>
            </a:xfrm>
            <a:custGeom>
              <a:avLst/>
              <a:gdLst/>
              <a:ahLst/>
              <a:cxnLst>
                <a:cxn ang="0">
                  <a:pos x="8" y="4"/>
                </a:cxn>
                <a:cxn ang="0">
                  <a:pos x="16" y="4"/>
                </a:cxn>
                <a:cxn ang="0">
                  <a:pos x="24" y="4"/>
                </a:cxn>
                <a:cxn ang="0">
                  <a:pos x="35" y="4"/>
                </a:cxn>
                <a:cxn ang="0">
                  <a:pos x="47" y="16"/>
                </a:cxn>
                <a:cxn ang="0">
                  <a:pos x="51" y="4"/>
                </a:cxn>
                <a:cxn ang="0">
                  <a:pos x="63" y="4"/>
                </a:cxn>
                <a:cxn ang="0">
                  <a:pos x="71" y="31"/>
                </a:cxn>
                <a:cxn ang="0">
                  <a:pos x="75" y="8"/>
                </a:cxn>
                <a:cxn ang="0">
                  <a:pos x="82" y="0"/>
                </a:cxn>
                <a:cxn ang="0">
                  <a:pos x="94" y="8"/>
                </a:cxn>
                <a:cxn ang="0">
                  <a:pos x="106" y="8"/>
                </a:cxn>
                <a:cxn ang="0">
                  <a:pos x="118" y="4"/>
                </a:cxn>
                <a:cxn ang="0">
                  <a:pos x="122" y="8"/>
                </a:cxn>
                <a:cxn ang="0">
                  <a:pos x="133" y="4"/>
                </a:cxn>
                <a:cxn ang="0">
                  <a:pos x="145" y="31"/>
                </a:cxn>
                <a:cxn ang="0">
                  <a:pos x="153" y="0"/>
                </a:cxn>
                <a:cxn ang="0">
                  <a:pos x="165" y="4"/>
                </a:cxn>
                <a:cxn ang="0">
                  <a:pos x="176" y="0"/>
                </a:cxn>
                <a:cxn ang="0">
                  <a:pos x="188" y="4"/>
                </a:cxn>
                <a:cxn ang="0">
                  <a:pos x="192" y="12"/>
                </a:cxn>
                <a:cxn ang="0">
                  <a:pos x="200" y="4"/>
                </a:cxn>
                <a:cxn ang="0">
                  <a:pos x="212" y="4"/>
                </a:cxn>
                <a:cxn ang="0">
                  <a:pos x="219" y="23"/>
                </a:cxn>
                <a:cxn ang="0">
                  <a:pos x="227" y="0"/>
                </a:cxn>
                <a:cxn ang="0">
                  <a:pos x="239" y="8"/>
                </a:cxn>
                <a:cxn ang="0">
                  <a:pos x="251" y="8"/>
                </a:cxn>
                <a:cxn ang="0">
                  <a:pos x="262" y="4"/>
                </a:cxn>
                <a:cxn ang="0">
                  <a:pos x="270" y="4"/>
                </a:cxn>
                <a:cxn ang="0">
                  <a:pos x="282" y="4"/>
                </a:cxn>
                <a:cxn ang="0">
                  <a:pos x="290" y="23"/>
                </a:cxn>
                <a:cxn ang="0">
                  <a:pos x="298" y="4"/>
                </a:cxn>
                <a:cxn ang="0">
                  <a:pos x="305" y="4"/>
                </a:cxn>
                <a:cxn ang="0">
                  <a:pos x="317" y="8"/>
                </a:cxn>
                <a:cxn ang="0">
                  <a:pos x="329" y="4"/>
                </a:cxn>
                <a:cxn ang="0">
                  <a:pos x="337" y="16"/>
                </a:cxn>
                <a:cxn ang="0">
                  <a:pos x="345" y="4"/>
                </a:cxn>
                <a:cxn ang="0">
                  <a:pos x="356" y="4"/>
                </a:cxn>
                <a:cxn ang="0">
                  <a:pos x="364" y="23"/>
                </a:cxn>
                <a:cxn ang="0">
                  <a:pos x="372" y="0"/>
                </a:cxn>
                <a:cxn ang="0">
                  <a:pos x="380" y="4"/>
                </a:cxn>
                <a:cxn ang="0">
                  <a:pos x="391" y="8"/>
                </a:cxn>
              </a:cxnLst>
              <a:rect l="0" t="0" r="r" b="b"/>
              <a:pathLst>
                <a:path w="399" h="31">
                  <a:moveTo>
                    <a:pt x="0" y="31"/>
                  </a:moveTo>
                  <a:lnTo>
                    <a:pt x="0" y="16"/>
                  </a:lnTo>
                  <a:lnTo>
                    <a:pt x="8" y="4"/>
                  </a:lnTo>
                  <a:lnTo>
                    <a:pt x="8" y="0"/>
                  </a:lnTo>
                  <a:lnTo>
                    <a:pt x="12" y="4"/>
                  </a:lnTo>
                  <a:lnTo>
                    <a:pt x="16" y="4"/>
                  </a:lnTo>
                  <a:lnTo>
                    <a:pt x="20" y="4"/>
                  </a:lnTo>
                  <a:lnTo>
                    <a:pt x="24" y="8"/>
                  </a:lnTo>
                  <a:lnTo>
                    <a:pt x="24" y="4"/>
                  </a:lnTo>
                  <a:lnTo>
                    <a:pt x="28" y="0"/>
                  </a:lnTo>
                  <a:lnTo>
                    <a:pt x="32" y="0"/>
                  </a:lnTo>
                  <a:lnTo>
                    <a:pt x="35" y="4"/>
                  </a:lnTo>
                  <a:lnTo>
                    <a:pt x="39" y="4"/>
                  </a:lnTo>
                  <a:lnTo>
                    <a:pt x="43" y="4"/>
                  </a:lnTo>
                  <a:lnTo>
                    <a:pt x="47" y="16"/>
                  </a:lnTo>
                  <a:lnTo>
                    <a:pt x="47" y="12"/>
                  </a:lnTo>
                  <a:lnTo>
                    <a:pt x="55" y="4"/>
                  </a:lnTo>
                  <a:lnTo>
                    <a:pt x="51" y="4"/>
                  </a:lnTo>
                  <a:lnTo>
                    <a:pt x="55" y="4"/>
                  </a:lnTo>
                  <a:lnTo>
                    <a:pt x="59" y="4"/>
                  </a:lnTo>
                  <a:lnTo>
                    <a:pt x="63" y="4"/>
                  </a:lnTo>
                  <a:lnTo>
                    <a:pt x="67" y="4"/>
                  </a:lnTo>
                  <a:lnTo>
                    <a:pt x="71" y="4"/>
                  </a:lnTo>
                  <a:lnTo>
                    <a:pt x="71" y="31"/>
                  </a:lnTo>
                  <a:lnTo>
                    <a:pt x="71" y="23"/>
                  </a:lnTo>
                  <a:lnTo>
                    <a:pt x="75" y="16"/>
                  </a:lnTo>
                  <a:lnTo>
                    <a:pt x="75" y="8"/>
                  </a:lnTo>
                  <a:lnTo>
                    <a:pt x="82" y="0"/>
                  </a:lnTo>
                  <a:lnTo>
                    <a:pt x="78" y="0"/>
                  </a:lnTo>
                  <a:lnTo>
                    <a:pt x="82" y="0"/>
                  </a:lnTo>
                  <a:lnTo>
                    <a:pt x="86" y="4"/>
                  </a:lnTo>
                  <a:lnTo>
                    <a:pt x="90" y="4"/>
                  </a:lnTo>
                  <a:lnTo>
                    <a:pt x="94" y="8"/>
                  </a:lnTo>
                  <a:lnTo>
                    <a:pt x="98" y="8"/>
                  </a:lnTo>
                  <a:lnTo>
                    <a:pt x="102" y="8"/>
                  </a:lnTo>
                  <a:lnTo>
                    <a:pt x="106" y="8"/>
                  </a:lnTo>
                  <a:lnTo>
                    <a:pt x="110" y="8"/>
                  </a:lnTo>
                  <a:lnTo>
                    <a:pt x="114" y="4"/>
                  </a:lnTo>
                  <a:lnTo>
                    <a:pt x="118" y="4"/>
                  </a:lnTo>
                  <a:lnTo>
                    <a:pt x="118" y="16"/>
                  </a:lnTo>
                  <a:lnTo>
                    <a:pt x="122" y="12"/>
                  </a:lnTo>
                  <a:lnTo>
                    <a:pt x="122" y="8"/>
                  </a:lnTo>
                  <a:lnTo>
                    <a:pt x="125" y="4"/>
                  </a:lnTo>
                  <a:lnTo>
                    <a:pt x="129" y="4"/>
                  </a:lnTo>
                  <a:lnTo>
                    <a:pt x="133" y="4"/>
                  </a:lnTo>
                  <a:lnTo>
                    <a:pt x="137" y="4"/>
                  </a:lnTo>
                  <a:lnTo>
                    <a:pt x="141" y="4"/>
                  </a:lnTo>
                  <a:lnTo>
                    <a:pt x="145" y="31"/>
                  </a:lnTo>
                  <a:lnTo>
                    <a:pt x="145" y="16"/>
                  </a:lnTo>
                  <a:lnTo>
                    <a:pt x="153" y="4"/>
                  </a:lnTo>
                  <a:lnTo>
                    <a:pt x="153" y="0"/>
                  </a:lnTo>
                  <a:lnTo>
                    <a:pt x="157" y="4"/>
                  </a:lnTo>
                  <a:lnTo>
                    <a:pt x="161" y="4"/>
                  </a:lnTo>
                  <a:lnTo>
                    <a:pt x="165" y="4"/>
                  </a:lnTo>
                  <a:lnTo>
                    <a:pt x="172" y="4"/>
                  </a:lnTo>
                  <a:lnTo>
                    <a:pt x="172" y="0"/>
                  </a:lnTo>
                  <a:lnTo>
                    <a:pt x="176" y="0"/>
                  </a:lnTo>
                  <a:lnTo>
                    <a:pt x="180" y="4"/>
                  </a:lnTo>
                  <a:lnTo>
                    <a:pt x="184" y="4"/>
                  </a:lnTo>
                  <a:lnTo>
                    <a:pt x="188" y="4"/>
                  </a:lnTo>
                  <a:lnTo>
                    <a:pt x="192" y="12"/>
                  </a:lnTo>
                  <a:lnTo>
                    <a:pt x="192" y="16"/>
                  </a:lnTo>
                  <a:lnTo>
                    <a:pt x="192" y="12"/>
                  </a:lnTo>
                  <a:lnTo>
                    <a:pt x="200" y="4"/>
                  </a:lnTo>
                  <a:lnTo>
                    <a:pt x="196" y="4"/>
                  </a:lnTo>
                  <a:lnTo>
                    <a:pt x="200" y="4"/>
                  </a:lnTo>
                  <a:lnTo>
                    <a:pt x="204" y="4"/>
                  </a:lnTo>
                  <a:lnTo>
                    <a:pt x="208" y="4"/>
                  </a:lnTo>
                  <a:lnTo>
                    <a:pt x="212" y="4"/>
                  </a:lnTo>
                  <a:lnTo>
                    <a:pt x="215" y="4"/>
                  </a:lnTo>
                  <a:lnTo>
                    <a:pt x="215" y="31"/>
                  </a:lnTo>
                  <a:lnTo>
                    <a:pt x="219" y="23"/>
                  </a:lnTo>
                  <a:lnTo>
                    <a:pt x="219" y="8"/>
                  </a:lnTo>
                  <a:lnTo>
                    <a:pt x="223" y="4"/>
                  </a:lnTo>
                  <a:lnTo>
                    <a:pt x="227" y="0"/>
                  </a:lnTo>
                  <a:lnTo>
                    <a:pt x="231" y="4"/>
                  </a:lnTo>
                  <a:lnTo>
                    <a:pt x="235" y="4"/>
                  </a:lnTo>
                  <a:lnTo>
                    <a:pt x="239" y="8"/>
                  </a:lnTo>
                  <a:lnTo>
                    <a:pt x="243" y="8"/>
                  </a:lnTo>
                  <a:lnTo>
                    <a:pt x="247" y="8"/>
                  </a:lnTo>
                  <a:lnTo>
                    <a:pt x="251" y="8"/>
                  </a:lnTo>
                  <a:lnTo>
                    <a:pt x="255" y="8"/>
                  </a:lnTo>
                  <a:lnTo>
                    <a:pt x="258" y="4"/>
                  </a:lnTo>
                  <a:lnTo>
                    <a:pt x="262" y="4"/>
                  </a:lnTo>
                  <a:lnTo>
                    <a:pt x="266" y="16"/>
                  </a:lnTo>
                  <a:lnTo>
                    <a:pt x="266" y="8"/>
                  </a:lnTo>
                  <a:lnTo>
                    <a:pt x="270" y="4"/>
                  </a:lnTo>
                  <a:lnTo>
                    <a:pt x="274" y="4"/>
                  </a:lnTo>
                  <a:lnTo>
                    <a:pt x="278" y="4"/>
                  </a:lnTo>
                  <a:lnTo>
                    <a:pt x="282" y="4"/>
                  </a:lnTo>
                  <a:lnTo>
                    <a:pt x="286" y="4"/>
                  </a:lnTo>
                  <a:lnTo>
                    <a:pt x="290" y="31"/>
                  </a:lnTo>
                  <a:lnTo>
                    <a:pt x="290" y="23"/>
                  </a:lnTo>
                  <a:lnTo>
                    <a:pt x="294" y="16"/>
                  </a:lnTo>
                  <a:lnTo>
                    <a:pt x="294" y="4"/>
                  </a:lnTo>
                  <a:lnTo>
                    <a:pt x="298" y="4"/>
                  </a:lnTo>
                  <a:lnTo>
                    <a:pt x="305" y="4"/>
                  </a:lnTo>
                  <a:lnTo>
                    <a:pt x="302" y="4"/>
                  </a:lnTo>
                  <a:lnTo>
                    <a:pt x="305" y="4"/>
                  </a:lnTo>
                  <a:lnTo>
                    <a:pt x="309" y="4"/>
                  </a:lnTo>
                  <a:lnTo>
                    <a:pt x="313" y="8"/>
                  </a:lnTo>
                  <a:lnTo>
                    <a:pt x="317" y="8"/>
                  </a:lnTo>
                  <a:lnTo>
                    <a:pt x="321" y="8"/>
                  </a:lnTo>
                  <a:lnTo>
                    <a:pt x="325" y="8"/>
                  </a:lnTo>
                  <a:lnTo>
                    <a:pt x="329" y="4"/>
                  </a:lnTo>
                  <a:lnTo>
                    <a:pt x="333" y="4"/>
                  </a:lnTo>
                  <a:lnTo>
                    <a:pt x="337" y="4"/>
                  </a:lnTo>
                  <a:lnTo>
                    <a:pt x="337" y="16"/>
                  </a:lnTo>
                  <a:lnTo>
                    <a:pt x="341" y="12"/>
                  </a:lnTo>
                  <a:lnTo>
                    <a:pt x="341" y="4"/>
                  </a:lnTo>
                  <a:lnTo>
                    <a:pt x="345" y="4"/>
                  </a:lnTo>
                  <a:lnTo>
                    <a:pt x="348" y="4"/>
                  </a:lnTo>
                  <a:lnTo>
                    <a:pt x="352" y="4"/>
                  </a:lnTo>
                  <a:lnTo>
                    <a:pt x="356" y="4"/>
                  </a:lnTo>
                  <a:lnTo>
                    <a:pt x="360" y="4"/>
                  </a:lnTo>
                  <a:lnTo>
                    <a:pt x="360" y="31"/>
                  </a:lnTo>
                  <a:lnTo>
                    <a:pt x="364" y="23"/>
                  </a:lnTo>
                  <a:lnTo>
                    <a:pt x="364" y="16"/>
                  </a:lnTo>
                  <a:lnTo>
                    <a:pt x="372" y="4"/>
                  </a:lnTo>
                  <a:lnTo>
                    <a:pt x="372" y="0"/>
                  </a:lnTo>
                  <a:lnTo>
                    <a:pt x="372" y="4"/>
                  </a:lnTo>
                  <a:lnTo>
                    <a:pt x="376" y="4"/>
                  </a:lnTo>
                  <a:lnTo>
                    <a:pt x="380" y="4"/>
                  </a:lnTo>
                  <a:lnTo>
                    <a:pt x="384" y="4"/>
                  </a:lnTo>
                  <a:lnTo>
                    <a:pt x="388" y="8"/>
                  </a:lnTo>
                  <a:lnTo>
                    <a:pt x="391" y="8"/>
                  </a:lnTo>
                  <a:lnTo>
                    <a:pt x="395" y="8"/>
                  </a:lnTo>
                  <a:lnTo>
                    <a:pt x="399" y="4"/>
                  </a:lnTo>
                </a:path>
              </a:pathLst>
            </a:custGeom>
            <a:noFill/>
            <a:ln w="0">
              <a:solidFill>
                <a:srgbClr val="00BFBF"/>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5880" name="Freeform 400"/>
            <p:cNvSpPr>
              <a:spLocks/>
            </p:cNvSpPr>
            <p:nvPr/>
          </p:nvSpPr>
          <p:spPr bwMode="auto">
            <a:xfrm>
              <a:off x="5055235" y="3316284"/>
              <a:ext cx="584689" cy="39566"/>
            </a:xfrm>
            <a:custGeom>
              <a:avLst/>
              <a:gdLst/>
              <a:ahLst/>
              <a:cxnLst>
                <a:cxn ang="0">
                  <a:pos x="8" y="0"/>
                </a:cxn>
                <a:cxn ang="0">
                  <a:pos x="20" y="0"/>
                </a:cxn>
                <a:cxn ang="0">
                  <a:pos x="24" y="0"/>
                </a:cxn>
                <a:cxn ang="0">
                  <a:pos x="36" y="0"/>
                </a:cxn>
                <a:cxn ang="0">
                  <a:pos x="39" y="12"/>
                </a:cxn>
                <a:cxn ang="0">
                  <a:pos x="47" y="0"/>
                </a:cxn>
                <a:cxn ang="0">
                  <a:pos x="59" y="4"/>
                </a:cxn>
                <a:cxn ang="0">
                  <a:pos x="71" y="4"/>
                </a:cxn>
                <a:cxn ang="0">
                  <a:pos x="82" y="0"/>
                </a:cxn>
                <a:cxn ang="0">
                  <a:pos x="86" y="0"/>
                </a:cxn>
                <a:cxn ang="0">
                  <a:pos x="98" y="0"/>
                </a:cxn>
                <a:cxn ang="0">
                  <a:pos x="110" y="27"/>
                </a:cxn>
                <a:cxn ang="0">
                  <a:pos x="114" y="0"/>
                </a:cxn>
                <a:cxn ang="0">
                  <a:pos x="126" y="0"/>
                </a:cxn>
                <a:cxn ang="0">
                  <a:pos x="137" y="4"/>
                </a:cxn>
                <a:cxn ang="0">
                  <a:pos x="149" y="0"/>
                </a:cxn>
                <a:cxn ang="0">
                  <a:pos x="157" y="12"/>
                </a:cxn>
                <a:cxn ang="0">
                  <a:pos x="161" y="0"/>
                </a:cxn>
                <a:cxn ang="0">
                  <a:pos x="172" y="0"/>
                </a:cxn>
                <a:cxn ang="0">
                  <a:pos x="180" y="27"/>
                </a:cxn>
                <a:cxn ang="0">
                  <a:pos x="184" y="4"/>
                </a:cxn>
                <a:cxn ang="0">
                  <a:pos x="196" y="0"/>
                </a:cxn>
                <a:cxn ang="0">
                  <a:pos x="208" y="4"/>
                </a:cxn>
                <a:cxn ang="0">
                  <a:pos x="219" y="0"/>
                </a:cxn>
                <a:cxn ang="0">
                  <a:pos x="227" y="12"/>
                </a:cxn>
                <a:cxn ang="0">
                  <a:pos x="235" y="0"/>
                </a:cxn>
                <a:cxn ang="0">
                  <a:pos x="247" y="0"/>
                </a:cxn>
                <a:cxn ang="0">
                  <a:pos x="255" y="12"/>
                </a:cxn>
                <a:cxn ang="0">
                  <a:pos x="262" y="0"/>
                </a:cxn>
                <a:cxn ang="0">
                  <a:pos x="274" y="0"/>
                </a:cxn>
                <a:cxn ang="0">
                  <a:pos x="286" y="4"/>
                </a:cxn>
                <a:cxn ang="0">
                  <a:pos x="298" y="0"/>
                </a:cxn>
                <a:cxn ang="0">
                  <a:pos x="302" y="8"/>
                </a:cxn>
                <a:cxn ang="0">
                  <a:pos x="309" y="0"/>
                </a:cxn>
                <a:cxn ang="0">
                  <a:pos x="321" y="0"/>
                </a:cxn>
                <a:cxn ang="0">
                  <a:pos x="329" y="19"/>
                </a:cxn>
                <a:cxn ang="0">
                  <a:pos x="337" y="0"/>
                </a:cxn>
                <a:cxn ang="0">
                  <a:pos x="349" y="4"/>
                </a:cxn>
                <a:cxn ang="0">
                  <a:pos x="360" y="4"/>
                </a:cxn>
                <a:cxn ang="0">
                  <a:pos x="372" y="0"/>
                </a:cxn>
                <a:cxn ang="0">
                  <a:pos x="380" y="0"/>
                </a:cxn>
                <a:cxn ang="0">
                  <a:pos x="392" y="0"/>
                </a:cxn>
              </a:cxnLst>
              <a:rect l="0" t="0" r="r" b="b"/>
              <a:pathLst>
                <a:path w="399" h="27">
                  <a:moveTo>
                    <a:pt x="0" y="0"/>
                  </a:moveTo>
                  <a:lnTo>
                    <a:pt x="4" y="0"/>
                  </a:lnTo>
                  <a:lnTo>
                    <a:pt x="8" y="0"/>
                  </a:lnTo>
                  <a:lnTo>
                    <a:pt x="12" y="12"/>
                  </a:lnTo>
                  <a:lnTo>
                    <a:pt x="12" y="8"/>
                  </a:lnTo>
                  <a:lnTo>
                    <a:pt x="20" y="0"/>
                  </a:lnTo>
                  <a:lnTo>
                    <a:pt x="16" y="0"/>
                  </a:lnTo>
                  <a:lnTo>
                    <a:pt x="20" y="0"/>
                  </a:lnTo>
                  <a:lnTo>
                    <a:pt x="24" y="0"/>
                  </a:lnTo>
                  <a:lnTo>
                    <a:pt x="28" y="0"/>
                  </a:lnTo>
                  <a:lnTo>
                    <a:pt x="32" y="0"/>
                  </a:lnTo>
                  <a:lnTo>
                    <a:pt x="36" y="0"/>
                  </a:lnTo>
                  <a:lnTo>
                    <a:pt x="36" y="27"/>
                  </a:lnTo>
                  <a:lnTo>
                    <a:pt x="36" y="19"/>
                  </a:lnTo>
                  <a:lnTo>
                    <a:pt x="39" y="12"/>
                  </a:lnTo>
                  <a:lnTo>
                    <a:pt x="39" y="0"/>
                  </a:lnTo>
                  <a:lnTo>
                    <a:pt x="43" y="0"/>
                  </a:lnTo>
                  <a:lnTo>
                    <a:pt x="47" y="0"/>
                  </a:lnTo>
                  <a:lnTo>
                    <a:pt x="51" y="0"/>
                  </a:lnTo>
                  <a:lnTo>
                    <a:pt x="55" y="0"/>
                  </a:lnTo>
                  <a:lnTo>
                    <a:pt x="59" y="4"/>
                  </a:lnTo>
                  <a:lnTo>
                    <a:pt x="63" y="4"/>
                  </a:lnTo>
                  <a:lnTo>
                    <a:pt x="67" y="4"/>
                  </a:lnTo>
                  <a:lnTo>
                    <a:pt x="71" y="4"/>
                  </a:lnTo>
                  <a:lnTo>
                    <a:pt x="75" y="0"/>
                  </a:lnTo>
                  <a:lnTo>
                    <a:pt x="79" y="0"/>
                  </a:lnTo>
                  <a:lnTo>
                    <a:pt x="82" y="0"/>
                  </a:lnTo>
                  <a:lnTo>
                    <a:pt x="82" y="12"/>
                  </a:lnTo>
                  <a:lnTo>
                    <a:pt x="86" y="8"/>
                  </a:lnTo>
                  <a:lnTo>
                    <a:pt x="86" y="0"/>
                  </a:lnTo>
                  <a:lnTo>
                    <a:pt x="90" y="0"/>
                  </a:lnTo>
                  <a:lnTo>
                    <a:pt x="94" y="0"/>
                  </a:lnTo>
                  <a:lnTo>
                    <a:pt x="98" y="0"/>
                  </a:lnTo>
                  <a:lnTo>
                    <a:pt x="102" y="0"/>
                  </a:lnTo>
                  <a:lnTo>
                    <a:pt x="106" y="0"/>
                  </a:lnTo>
                  <a:lnTo>
                    <a:pt x="110" y="27"/>
                  </a:lnTo>
                  <a:lnTo>
                    <a:pt x="110" y="12"/>
                  </a:lnTo>
                  <a:lnTo>
                    <a:pt x="118" y="0"/>
                  </a:lnTo>
                  <a:lnTo>
                    <a:pt x="114" y="0"/>
                  </a:lnTo>
                  <a:lnTo>
                    <a:pt x="118" y="0"/>
                  </a:lnTo>
                  <a:lnTo>
                    <a:pt x="122" y="0"/>
                  </a:lnTo>
                  <a:lnTo>
                    <a:pt x="126" y="0"/>
                  </a:lnTo>
                  <a:lnTo>
                    <a:pt x="129" y="0"/>
                  </a:lnTo>
                  <a:lnTo>
                    <a:pt x="133" y="4"/>
                  </a:lnTo>
                  <a:lnTo>
                    <a:pt x="137" y="4"/>
                  </a:lnTo>
                  <a:lnTo>
                    <a:pt x="141" y="4"/>
                  </a:lnTo>
                  <a:lnTo>
                    <a:pt x="145" y="4"/>
                  </a:lnTo>
                  <a:lnTo>
                    <a:pt x="149" y="0"/>
                  </a:lnTo>
                  <a:lnTo>
                    <a:pt x="153" y="0"/>
                  </a:lnTo>
                  <a:lnTo>
                    <a:pt x="157" y="8"/>
                  </a:lnTo>
                  <a:lnTo>
                    <a:pt x="157" y="12"/>
                  </a:lnTo>
                  <a:lnTo>
                    <a:pt x="157" y="8"/>
                  </a:lnTo>
                  <a:lnTo>
                    <a:pt x="165" y="0"/>
                  </a:lnTo>
                  <a:lnTo>
                    <a:pt x="161" y="0"/>
                  </a:lnTo>
                  <a:lnTo>
                    <a:pt x="165" y="0"/>
                  </a:lnTo>
                  <a:lnTo>
                    <a:pt x="169" y="0"/>
                  </a:lnTo>
                  <a:lnTo>
                    <a:pt x="172" y="0"/>
                  </a:lnTo>
                  <a:lnTo>
                    <a:pt x="176" y="0"/>
                  </a:lnTo>
                  <a:lnTo>
                    <a:pt x="180" y="0"/>
                  </a:lnTo>
                  <a:lnTo>
                    <a:pt x="180" y="27"/>
                  </a:lnTo>
                  <a:lnTo>
                    <a:pt x="180" y="19"/>
                  </a:lnTo>
                  <a:lnTo>
                    <a:pt x="184" y="12"/>
                  </a:lnTo>
                  <a:lnTo>
                    <a:pt x="184" y="4"/>
                  </a:lnTo>
                  <a:lnTo>
                    <a:pt x="188" y="0"/>
                  </a:lnTo>
                  <a:lnTo>
                    <a:pt x="192" y="0"/>
                  </a:lnTo>
                  <a:lnTo>
                    <a:pt x="196" y="0"/>
                  </a:lnTo>
                  <a:lnTo>
                    <a:pt x="200" y="0"/>
                  </a:lnTo>
                  <a:lnTo>
                    <a:pt x="204" y="4"/>
                  </a:lnTo>
                  <a:lnTo>
                    <a:pt x="208" y="4"/>
                  </a:lnTo>
                  <a:lnTo>
                    <a:pt x="212" y="4"/>
                  </a:lnTo>
                  <a:lnTo>
                    <a:pt x="216" y="4"/>
                  </a:lnTo>
                  <a:lnTo>
                    <a:pt x="219" y="0"/>
                  </a:lnTo>
                  <a:lnTo>
                    <a:pt x="223" y="0"/>
                  </a:lnTo>
                  <a:lnTo>
                    <a:pt x="227" y="0"/>
                  </a:lnTo>
                  <a:lnTo>
                    <a:pt x="227" y="12"/>
                  </a:lnTo>
                  <a:lnTo>
                    <a:pt x="231" y="8"/>
                  </a:lnTo>
                  <a:lnTo>
                    <a:pt x="231" y="4"/>
                  </a:lnTo>
                  <a:lnTo>
                    <a:pt x="235" y="0"/>
                  </a:lnTo>
                  <a:lnTo>
                    <a:pt x="239" y="0"/>
                  </a:lnTo>
                  <a:lnTo>
                    <a:pt x="243" y="0"/>
                  </a:lnTo>
                  <a:lnTo>
                    <a:pt x="247" y="0"/>
                  </a:lnTo>
                  <a:lnTo>
                    <a:pt x="251" y="0"/>
                  </a:lnTo>
                  <a:lnTo>
                    <a:pt x="255" y="27"/>
                  </a:lnTo>
                  <a:lnTo>
                    <a:pt x="255" y="12"/>
                  </a:lnTo>
                  <a:lnTo>
                    <a:pt x="262" y="0"/>
                  </a:lnTo>
                  <a:lnTo>
                    <a:pt x="259" y="0"/>
                  </a:lnTo>
                  <a:lnTo>
                    <a:pt x="262" y="0"/>
                  </a:lnTo>
                  <a:lnTo>
                    <a:pt x="266" y="0"/>
                  </a:lnTo>
                  <a:lnTo>
                    <a:pt x="270" y="0"/>
                  </a:lnTo>
                  <a:lnTo>
                    <a:pt x="274" y="0"/>
                  </a:lnTo>
                  <a:lnTo>
                    <a:pt x="278" y="4"/>
                  </a:lnTo>
                  <a:lnTo>
                    <a:pt x="282" y="4"/>
                  </a:lnTo>
                  <a:lnTo>
                    <a:pt x="286" y="4"/>
                  </a:lnTo>
                  <a:lnTo>
                    <a:pt x="290" y="4"/>
                  </a:lnTo>
                  <a:lnTo>
                    <a:pt x="294" y="0"/>
                  </a:lnTo>
                  <a:lnTo>
                    <a:pt x="298" y="0"/>
                  </a:lnTo>
                  <a:lnTo>
                    <a:pt x="302" y="8"/>
                  </a:lnTo>
                  <a:lnTo>
                    <a:pt x="302" y="12"/>
                  </a:lnTo>
                  <a:lnTo>
                    <a:pt x="302" y="8"/>
                  </a:lnTo>
                  <a:lnTo>
                    <a:pt x="309" y="0"/>
                  </a:lnTo>
                  <a:lnTo>
                    <a:pt x="305" y="0"/>
                  </a:lnTo>
                  <a:lnTo>
                    <a:pt x="309" y="0"/>
                  </a:lnTo>
                  <a:lnTo>
                    <a:pt x="313" y="0"/>
                  </a:lnTo>
                  <a:lnTo>
                    <a:pt x="317" y="0"/>
                  </a:lnTo>
                  <a:lnTo>
                    <a:pt x="321" y="0"/>
                  </a:lnTo>
                  <a:lnTo>
                    <a:pt x="325" y="0"/>
                  </a:lnTo>
                  <a:lnTo>
                    <a:pt x="325" y="27"/>
                  </a:lnTo>
                  <a:lnTo>
                    <a:pt x="329" y="19"/>
                  </a:lnTo>
                  <a:lnTo>
                    <a:pt x="329" y="4"/>
                  </a:lnTo>
                  <a:lnTo>
                    <a:pt x="333" y="0"/>
                  </a:lnTo>
                  <a:lnTo>
                    <a:pt x="337" y="0"/>
                  </a:lnTo>
                  <a:lnTo>
                    <a:pt x="341" y="0"/>
                  </a:lnTo>
                  <a:lnTo>
                    <a:pt x="345" y="0"/>
                  </a:lnTo>
                  <a:lnTo>
                    <a:pt x="349" y="4"/>
                  </a:lnTo>
                  <a:lnTo>
                    <a:pt x="352" y="4"/>
                  </a:lnTo>
                  <a:lnTo>
                    <a:pt x="356" y="4"/>
                  </a:lnTo>
                  <a:lnTo>
                    <a:pt x="360" y="4"/>
                  </a:lnTo>
                  <a:lnTo>
                    <a:pt x="364" y="0"/>
                  </a:lnTo>
                  <a:lnTo>
                    <a:pt x="368" y="0"/>
                  </a:lnTo>
                  <a:lnTo>
                    <a:pt x="372" y="0"/>
                  </a:lnTo>
                  <a:lnTo>
                    <a:pt x="376" y="12"/>
                  </a:lnTo>
                  <a:lnTo>
                    <a:pt x="376" y="4"/>
                  </a:lnTo>
                  <a:lnTo>
                    <a:pt x="380" y="0"/>
                  </a:lnTo>
                  <a:lnTo>
                    <a:pt x="384" y="0"/>
                  </a:lnTo>
                  <a:lnTo>
                    <a:pt x="388" y="0"/>
                  </a:lnTo>
                  <a:lnTo>
                    <a:pt x="392" y="0"/>
                  </a:lnTo>
                  <a:lnTo>
                    <a:pt x="395" y="0"/>
                  </a:lnTo>
                  <a:lnTo>
                    <a:pt x="399" y="27"/>
                  </a:lnTo>
                </a:path>
              </a:pathLst>
            </a:custGeom>
            <a:noFill/>
            <a:ln w="0">
              <a:solidFill>
                <a:srgbClr val="00BFBF"/>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5881" name="Freeform 401"/>
            <p:cNvSpPr>
              <a:spLocks/>
            </p:cNvSpPr>
            <p:nvPr/>
          </p:nvSpPr>
          <p:spPr bwMode="auto">
            <a:xfrm>
              <a:off x="5639919" y="3316284"/>
              <a:ext cx="590550" cy="39566"/>
            </a:xfrm>
            <a:custGeom>
              <a:avLst/>
              <a:gdLst/>
              <a:ahLst/>
              <a:cxnLst>
                <a:cxn ang="0">
                  <a:pos x="4" y="12"/>
                </a:cxn>
                <a:cxn ang="0">
                  <a:pos x="12" y="0"/>
                </a:cxn>
                <a:cxn ang="0">
                  <a:pos x="24" y="4"/>
                </a:cxn>
                <a:cxn ang="0">
                  <a:pos x="36" y="0"/>
                </a:cxn>
                <a:cxn ang="0">
                  <a:pos x="47" y="0"/>
                </a:cxn>
                <a:cxn ang="0">
                  <a:pos x="55" y="0"/>
                </a:cxn>
                <a:cxn ang="0">
                  <a:pos x="67" y="0"/>
                </a:cxn>
                <a:cxn ang="0">
                  <a:pos x="75" y="19"/>
                </a:cxn>
                <a:cxn ang="0">
                  <a:pos x="79" y="0"/>
                </a:cxn>
                <a:cxn ang="0">
                  <a:pos x="90" y="0"/>
                </a:cxn>
                <a:cxn ang="0">
                  <a:pos x="102" y="4"/>
                </a:cxn>
                <a:cxn ang="0">
                  <a:pos x="114" y="0"/>
                </a:cxn>
                <a:cxn ang="0">
                  <a:pos x="122" y="8"/>
                </a:cxn>
                <a:cxn ang="0">
                  <a:pos x="129" y="0"/>
                </a:cxn>
                <a:cxn ang="0">
                  <a:pos x="141" y="0"/>
                </a:cxn>
                <a:cxn ang="0">
                  <a:pos x="145" y="19"/>
                </a:cxn>
                <a:cxn ang="0">
                  <a:pos x="153" y="0"/>
                </a:cxn>
                <a:cxn ang="0">
                  <a:pos x="165" y="0"/>
                </a:cxn>
                <a:cxn ang="0">
                  <a:pos x="176" y="4"/>
                </a:cxn>
                <a:cxn ang="0">
                  <a:pos x="188" y="0"/>
                </a:cxn>
                <a:cxn ang="0">
                  <a:pos x="196" y="8"/>
                </a:cxn>
                <a:cxn ang="0">
                  <a:pos x="204" y="0"/>
                </a:cxn>
                <a:cxn ang="0">
                  <a:pos x="216" y="0"/>
                </a:cxn>
                <a:cxn ang="0">
                  <a:pos x="227" y="0"/>
                </a:cxn>
                <a:cxn ang="0">
                  <a:pos x="231" y="0"/>
                </a:cxn>
                <a:cxn ang="0">
                  <a:pos x="243" y="4"/>
                </a:cxn>
                <a:cxn ang="0">
                  <a:pos x="255" y="0"/>
                </a:cxn>
                <a:cxn ang="0">
                  <a:pos x="266" y="8"/>
                </a:cxn>
                <a:cxn ang="0">
                  <a:pos x="274" y="0"/>
                </a:cxn>
                <a:cxn ang="0">
                  <a:pos x="278" y="0"/>
                </a:cxn>
                <a:cxn ang="0">
                  <a:pos x="290" y="0"/>
                </a:cxn>
                <a:cxn ang="0">
                  <a:pos x="294" y="8"/>
                </a:cxn>
                <a:cxn ang="0">
                  <a:pos x="302" y="0"/>
                </a:cxn>
                <a:cxn ang="0">
                  <a:pos x="313" y="4"/>
                </a:cxn>
                <a:cxn ang="0">
                  <a:pos x="325" y="4"/>
                </a:cxn>
                <a:cxn ang="0">
                  <a:pos x="337" y="0"/>
                </a:cxn>
                <a:cxn ang="0">
                  <a:pos x="345" y="0"/>
                </a:cxn>
                <a:cxn ang="0">
                  <a:pos x="356" y="0"/>
                </a:cxn>
                <a:cxn ang="0">
                  <a:pos x="364" y="12"/>
                </a:cxn>
                <a:cxn ang="0">
                  <a:pos x="372" y="0"/>
                </a:cxn>
                <a:cxn ang="0">
                  <a:pos x="384" y="0"/>
                </a:cxn>
                <a:cxn ang="0">
                  <a:pos x="396" y="4"/>
                </a:cxn>
              </a:cxnLst>
              <a:rect l="0" t="0" r="r" b="b"/>
              <a:pathLst>
                <a:path w="403" h="27">
                  <a:moveTo>
                    <a:pt x="0" y="27"/>
                  </a:moveTo>
                  <a:lnTo>
                    <a:pt x="0" y="19"/>
                  </a:lnTo>
                  <a:lnTo>
                    <a:pt x="4" y="12"/>
                  </a:lnTo>
                  <a:lnTo>
                    <a:pt x="4" y="0"/>
                  </a:lnTo>
                  <a:lnTo>
                    <a:pt x="8" y="0"/>
                  </a:lnTo>
                  <a:lnTo>
                    <a:pt x="12" y="0"/>
                  </a:lnTo>
                  <a:lnTo>
                    <a:pt x="16" y="0"/>
                  </a:lnTo>
                  <a:lnTo>
                    <a:pt x="20" y="0"/>
                  </a:lnTo>
                  <a:lnTo>
                    <a:pt x="24" y="4"/>
                  </a:lnTo>
                  <a:lnTo>
                    <a:pt x="28" y="4"/>
                  </a:lnTo>
                  <a:lnTo>
                    <a:pt x="32" y="4"/>
                  </a:lnTo>
                  <a:lnTo>
                    <a:pt x="36" y="0"/>
                  </a:lnTo>
                  <a:lnTo>
                    <a:pt x="40" y="0"/>
                  </a:lnTo>
                  <a:lnTo>
                    <a:pt x="43" y="0"/>
                  </a:lnTo>
                  <a:lnTo>
                    <a:pt x="47" y="0"/>
                  </a:lnTo>
                  <a:lnTo>
                    <a:pt x="47" y="8"/>
                  </a:lnTo>
                  <a:lnTo>
                    <a:pt x="51" y="4"/>
                  </a:lnTo>
                  <a:lnTo>
                    <a:pt x="55" y="0"/>
                  </a:lnTo>
                  <a:lnTo>
                    <a:pt x="59" y="0"/>
                  </a:lnTo>
                  <a:lnTo>
                    <a:pt x="63" y="0"/>
                  </a:lnTo>
                  <a:lnTo>
                    <a:pt x="67" y="0"/>
                  </a:lnTo>
                  <a:lnTo>
                    <a:pt x="71" y="0"/>
                  </a:lnTo>
                  <a:lnTo>
                    <a:pt x="71" y="27"/>
                  </a:lnTo>
                  <a:lnTo>
                    <a:pt x="75" y="19"/>
                  </a:lnTo>
                  <a:lnTo>
                    <a:pt x="75" y="12"/>
                  </a:lnTo>
                  <a:lnTo>
                    <a:pt x="83" y="0"/>
                  </a:lnTo>
                  <a:lnTo>
                    <a:pt x="79" y="0"/>
                  </a:lnTo>
                  <a:lnTo>
                    <a:pt x="83" y="0"/>
                  </a:lnTo>
                  <a:lnTo>
                    <a:pt x="86" y="0"/>
                  </a:lnTo>
                  <a:lnTo>
                    <a:pt x="90" y="0"/>
                  </a:lnTo>
                  <a:lnTo>
                    <a:pt x="94" y="0"/>
                  </a:lnTo>
                  <a:lnTo>
                    <a:pt x="98" y="4"/>
                  </a:lnTo>
                  <a:lnTo>
                    <a:pt x="102" y="4"/>
                  </a:lnTo>
                  <a:lnTo>
                    <a:pt x="106" y="4"/>
                  </a:lnTo>
                  <a:lnTo>
                    <a:pt x="110" y="0"/>
                  </a:lnTo>
                  <a:lnTo>
                    <a:pt x="114" y="0"/>
                  </a:lnTo>
                  <a:lnTo>
                    <a:pt x="118" y="0"/>
                  </a:lnTo>
                  <a:lnTo>
                    <a:pt x="122" y="12"/>
                  </a:lnTo>
                  <a:lnTo>
                    <a:pt x="122" y="8"/>
                  </a:lnTo>
                  <a:lnTo>
                    <a:pt x="129" y="0"/>
                  </a:lnTo>
                  <a:lnTo>
                    <a:pt x="126" y="0"/>
                  </a:lnTo>
                  <a:lnTo>
                    <a:pt x="129" y="0"/>
                  </a:lnTo>
                  <a:lnTo>
                    <a:pt x="133" y="0"/>
                  </a:lnTo>
                  <a:lnTo>
                    <a:pt x="137" y="0"/>
                  </a:lnTo>
                  <a:lnTo>
                    <a:pt x="141" y="0"/>
                  </a:lnTo>
                  <a:lnTo>
                    <a:pt x="145" y="0"/>
                  </a:lnTo>
                  <a:lnTo>
                    <a:pt x="145" y="27"/>
                  </a:lnTo>
                  <a:lnTo>
                    <a:pt x="145" y="19"/>
                  </a:lnTo>
                  <a:lnTo>
                    <a:pt x="149" y="12"/>
                  </a:lnTo>
                  <a:lnTo>
                    <a:pt x="149" y="4"/>
                  </a:lnTo>
                  <a:lnTo>
                    <a:pt x="153" y="0"/>
                  </a:lnTo>
                  <a:lnTo>
                    <a:pt x="157" y="0"/>
                  </a:lnTo>
                  <a:lnTo>
                    <a:pt x="161" y="0"/>
                  </a:lnTo>
                  <a:lnTo>
                    <a:pt x="165" y="0"/>
                  </a:lnTo>
                  <a:lnTo>
                    <a:pt x="169" y="4"/>
                  </a:lnTo>
                  <a:lnTo>
                    <a:pt x="173" y="4"/>
                  </a:lnTo>
                  <a:lnTo>
                    <a:pt x="176" y="4"/>
                  </a:lnTo>
                  <a:lnTo>
                    <a:pt x="180" y="4"/>
                  </a:lnTo>
                  <a:lnTo>
                    <a:pt x="184" y="0"/>
                  </a:lnTo>
                  <a:lnTo>
                    <a:pt x="188" y="0"/>
                  </a:lnTo>
                  <a:lnTo>
                    <a:pt x="192" y="0"/>
                  </a:lnTo>
                  <a:lnTo>
                    <a:pt x="192" y="12"/>
                  </a:lnTo>
                  <a:lnTo>
                    <a:pt x="196" y="8"/>
                  </a:lnTo>
                  <a:lnTo>
                    <a:pt x="196" y="4"/>
                  </a:lnTo>
                  <a:lnTo>
                    <a:pt x="200" y="0"/>
                  </a:lnTo>
                  <a:lnTo>
                    <a:pt x="204" y="0"/>
                  </a:lnTo>
                  <a:lnTo>
                    <a:pt x="208" y="0"/>
                  </a:lnTo>
                  <a:lnTo>
                    <a:pt x="212" y="0"/>
                  </a:lnTo>
                  <a:lnTo>
                    <a:pt x="216" y="0"/>
                  </a:lnTo>
                  <a:lnTo>
                    <a:pt x="219" y="27"/>
                  </a:lnTo>
                  <a:lnTo>
                    <a:pt x="219" y="12"/>
                  </a:lnTo>
                  <a:lnTo>
                    <a:pt x="227" y="0"/>
                  </a:lnTo>
                  <a:lnTo>
                    <a:pt x="223" y="0"/>
                  </a:lnTo>
                  <a:lnTo>
                    <a:pt x="227" y="0"/>
                  </a:lnTo>
                  <a:lnTo>
                    <a:pt x="231" y="0"/>
                  </a:lnTo>
                  <a:lnTo>
                    <a:pt x="235" y="0"/>
                  </a:lnTo>
                  <a:lnTo>
                    <a:pt x="239" y="0"/>
                  </a:lnTo>
                  <a:lnTo>
                    <a:pt x="243" y="4"/>
                  </a:lnTo>
                  <a:lnTo>
                    <a:pt x="247" y="4"/>
                  </a:lnTo>
                  <a:lnTo>
                    <a:pt x="251" y="4"/>
                  </a:lnTo>
                  <a:lnTo>
                    <a:pt x="255" y="0"/>
                  </a:lnTo>
                  <a:lnTo>
                    <a:pt x="259" y="0"/>
                  </a:lnTo>
                  <a:lnTo>
                    <a:pt x="263" y="0"/>
                  </a:lnTo>
                  <a:lnTo>
                    <a:pt x="266" y="8"/>
                  </a:lnTo>
                  <a:lnTo>
                    <a:pt x="266" y="12"/>
                  </a:lnTo>
                  <a:lnTo>
                    <a:pt x="266" y="8"/>
                  </a:lnTo>
                  <a:lnTo>
                    <a:pt x="274" y="0"/>
                  </a:lnTo>
                  <a:lnTo>
                    <a:pt x="270" y="0"/>
                  </a:lnTo>
                  <a:lnTo>
                    <a:pt x="274" y="0"/>
                  </a:lnTo>
                  <a:lnTo>
                    <a:pt x="278" y="0"/>
                  </a:lnTo>
                  <a:lnTo>
                    <a:pt x="282" y="0"/>
                  </a:lnTo>
                  <a:lnTo>
                    <a:pt x="286" y="0"/>
                  </a:lnTo>
                  <a:lnTo>
                    <a:pt x="290" y="0"/>
                  </a:lnTo>
                  <a:lnTo>
                    <a:pt x="290" y="27"/>
                  </a:lnTo>
                  <a:lnTo>
                    <a:pt x="294" y="19"/>
                  </a:lnTo>
                  <a:lnTo>
                    <a:pt x="294" y="8"/>
                  </a:lnTo>
                  <a:lnTo>
                    <a:pt x="302" y="0"/>
                  </a:lnTo>
                  <a:lnTo>
                    <a:pt x="298" y="0"/>
                  </a:lnTo>
                  <a:lnTo>
                    <a:pt x="302" y="0"/>
                  </a:lnTo>
                  <a:lnTo>
                    <a:pt x="306" y="0"/>
                  </a:lnTo>
                  <a:lnTo>
                    <a:pt x="309" y="0"/>
                  </a:lnTo>
                  <a:lnTo>
                    <a:pt x="313" y="4"/>
                  </a:lnTo>
                  <a:lnTo>
                    <a:pt x="317" y="4"/>
                  </a:lnTo>
                  <a:lnTo>
                    <a:pt x="321" y="4"/>
                  </a:lnTo>
                  <a:lnTo>
                    <a:pt x="325" y="4"/>
                  </a:lnTo>
                  <a:lnTo>
                    <a:pt x="329" y="0"/>
                  </a:lnTo>
                  <a:lnTo>
                    <a:pt x="333" y="0"/>
                  </a:lnTo>
                  <a:lnTo>
                    <a:pt x="337" y="0"/>
                  </a:lnTo>
                  <a:lnTo>
                    <a:pt x="341" y="12"/>
                  </a:lnTo>
                  <a:lnTo>
                    <a:pt x="341" y="4"/>
                  </a:lnTo>
                  <a:lnTo>
                    <a:pt x="345" y="0"/>
                  </a:lnTo>
                  <a:lnTo>
                    <a:pt x="349" y="0"/>
                  </a:lnTo>
                  <a:lnTo>
                    <a:pt x="353" y="0"/>
                  </a:lnTo>
                  <a:lnTo>
                    <a:pt x="356" y="0"/>
                  </a:lnTo>
                  <a:lnTo>
                    <a:pt x="360" y="0"/>
                  </a:lnTo>
                  <a:lnTo>
                    <a:pt x="364" y="27"/>
                  </a:lnTo>
                  <a:lnTo>
                    <a:pt x="364" y="12"/>
                  </a:lnTo>
                  <a:lnTo>
                    <a:pt x="368" y="8"/>
                  </a:lnTo>
                  <a:lnTo>
                    <a:pt x="368" y="4"/>
                  </a:lnTo>
                  <a:lnTo>
                    <a:pt x="372" y="0"/>
                  </a:lnTo>
                  <a:lnTo>
                    <a:pt x="376" y="0"/>
                  </a:lnTo>
                  <a:lnTo>
                    <a:pt x="380" y="0"/>
                  </a:lnTo>
                  <a:lnTo>
                    <a:pt x="384" y="0"/>
                  </a:lnTo>
                  <a:lnTo>
                    <a:pt x="388" y="4"/>
                  </a:lnTo>
                  <a:lnTo>
                    <a:pt x="392" y="4"/>
                  </a:lnTo>
                  <a:lnTo>
                    <a:pt x="396" y="4"/>
                  </a:lnTo>
                  <a:lnTo>
                    <a:pt x="399" y="0"/>
                  </a:lnTo>
                  <a:lnTo>
                    <a:pt x="403" y="0"/>
                  </a:lnTo>
                </a:path>
              </a:pathLst>
            </a:custGeom>
            <a:noFill/>
            <a:ln w="0">
              <a:solidFill>
                <a:srgbClr val="00BFBF"/>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5882" name="Freeform 402"/>
            <p:cNvSpPr>
              <a:spLocks/>
            </p:cNvSpPr>
            <p:nvPr/>
          </p:nvSpPr>
          <p:spPr bwMode="auto">
            <a:xfrm>
              <a:off x="6230468" y="3316284"/>
              <a:ext cx="574431" cy="39566"/>
            </a:xfrm>
            <a:custGeom>
              <a:avLst/>
              <a:gdLst/>
              <a:ahLst/>
              <a:cxnLst>
                <a:cxn ang="0">
                  <a:pos x="8" y="8"/>
                </a:cxn>
                <a:cxn ang="0">
                  <a:pos x="16" y="0"/>
                </a:cxn>
                <a:cxn ang="0">
                  <a:pos x="20" y="0"/>
                </a:cxn>
                <a:cxn ang="0">
                  <a:pos x="32" y="0"/>
                </a:cxn>
                <a:cxn ang="0">
                  <a:pos x="36" y="8"/>
                </a:cxn>
                <a:cxn ang="0">
                  <a:pos x="43" y="0"/>
                </a:cxn>
                <a:cxn ang="0">
                  <a:pos x="55" y="4"/>
                </a:cxn>
                <a:cxn ang="0">
                  <a:pos x="67" y="4"/>
                </a:cxn>
                <a:cxn ang="0">
                  <a:pos x="79" y="0"/>
                </a:cxn>
                <a:cxn ang="0">
                  <a:pos x="86" y="0"/>
                </a:cxn>
                <a:cxn ang="0">
                  <a:pos x="98" y="0"/>
                </a:cxn>
                <a:cxn ang="0">
                  <a:pos x="106" y="23"/>
                </a:cxn>
                <a:cxn ang="0">
                  <a:pos x="114" y="0"/>
                </a:cxn>
                <a:cxn ang="0">
                  <a:pos x="126" y="0"/>
                </a:cxn>
                <a:cxn ang="0">
                  <a:pos x="137" y="4"/>
                </a:cxn>
                <a:cxn ang="0">
                  <a:pos x="149" y="0"/>
                </a:cxn>
                <a:cxn ang="0">
                  <a:pos x="157" y="8"/>
                </a:cxn>
                <a:cxn ang="0">
                  <a:pos x="165" y="0"/>
                </a:cxn>
                <a:cxn ang="0">
                  <a:pos x="176" y="0"/>
                </a:cxn>
                <a:cxn ang="0">
                  <a:pos x="180" y="12"/>
                </a:cxn>
                <a:cxn ang="0">
                  <a:pos x="188" y="0"/>
                </a:cxn>
                <a:cxn ang="0">
                  <a:pos x="200" y="4"/>
                </a:cxn>
                <a:cxn ang="0">
                  <a:pos x="212" y="4"/>
                </a:cxn>
                <a:cxn ang="0">
                  <a:pos x="223" y="0"/>
                </a:cxn>
                <a:cxn ang="0">
                  <a:pos x="235" y="0"/>
                </a:cxn>
                <a:cxn ang="0">
                  <a:pos x="239" y="0"/>
                </a:cxn>
                <a:cxn ang="0">
                  <a:pos x="251" y="23"/>
                </a:cxn>
                <a:cxn ang="0">
                  <a:pos x="255" y="12"/>
                </a:cxn>
                <a:cxn ang="0">
                  <a:pos x="259" y="0"/>
                </a:cxn>
                <a:cxn ang="0">
                  <a:pos x="270" y="4"/>
                </a:cxn>
                <a:cxn ang="0">
                  <a:pos x="282" y="0"/>
                </a:cxn>
                <a:cxn ang="0">
                  <a:pos x="294" y="0"/>
                </a:cxn>
                <a:cxn ang="0">
                  <a:pos x="302" y="8"/>
                </a:cxn>
                <a:cxn ang="0">
                  <a:pos x="309" y="0"/>
                </a:cxn>
                <a:cxn ang="0">
                  <a:pos x="321" y="0"/>
                </a:cxn>
                <a:cxn ang="0">
                  <a:pos x="329" y="8"/>
                </a:cxn>
                <a:cxn ang="0">
                  <a:pos x="337" y="0"/>
                </a:cxn>
                <a:cxn ang="0">
                  <a:pos x="349" y="4"/>
                </a:cxn>
                <a:cxn ang="0">
                  <a:pos x="360" y="0"/>
                </a:cxn>
                <a:cxn ang="0">
                  <a:pos x="372" y="8"/>
                </a:cxn>
                <a:cxn ang="0">
                  <a:pos x="380" y="0"/>
                </a:cxn>
                <a:cxn ang="0">
                  <a:pos x="384" y="0"/>
                </a:cxn>
              </a:cxnLst>
              <a:rect l="0" t="0" r="r" b="b"/>
              <a:pathLst>
                <a:path w="392" h="27">
                  <a:moveTo>
                    <a:pt x="0" y="0"/>
                  </a:moveTo>
                  <a:lnTo>
                    <a:pt x="4" y="0"/>
                  </a:lnTo>
                  <a:lnTo>
                    <a:pt x="8" y="8"/>
                  </a:lnTo>
                  <a:lnTo>
                    <a:pt x="8" y="12"/>
                  </a:lnTo>
                  <a:lnTo>
                    <a:pt x="8" y="8"/>
                  </a:lnTo>
                  <a:lnTo>
                    <a:pt x="16" y="0"/>
                  </a:lnTo>
                  <a:lnTo>
                    <a:pt x="12" y="0"/>
                  </a:lnTo>
                  <a:lnTo>
                    <a:pt x="16" y="0"/>
                  </a:lnTo>
                  <a:lnTo>
                    <a:pt x="20" y="0"/>
                  </a:lnTo>
                  <a:lnTo>
                    <a:pt x="24" y="0"/>
                  </a:lnTo>
                  <a:lnTo>
                    <a:pt x="28" y="0"/>
                  </a:lnTo>
                  <a:lnTo>
                    <a:pt x="32" y="0"/>
                  </a:lnTo>
                  <a:lnTo>
                    <a:pt x="32" y="27"/>
                  </a:lnTo>
                  <a:lnTo>
                    <a:pt x="36" y="23"/>
                  </a:lnTo>
                  <a:lnTo>
                    <a:pt x="36" y="8"/>
                  </a:lnTo>
                  <a:lnTo>
                    <a:pt x="43" y="0"/>
                  </a:lnTo>
                  <a:lnTo>
                    <a:pt x="39" y="0"/>
                  </a:lnTo>
                  <a:lnTo>
                    <a:pt x="43" y="0"/>
                  </a:lnTo>
                  <a:lnTo>
                    <a:pt x="47" y="0"/>
                  </a:lnTo>
                  <a:lnTo>
                    <a:pt x="51" y="0"/>
                  </a:lnTo>
                  <a:lnTo>
                    <a:pt x="55" y="4"/>
                  </a:lnTo>
                  <a:lnTo>
                    <a:pt x="59" y="4"/>
                  </a:lnTo>
                  <a:lnTo>
                    <a:pt x="63" y="4"/>
                  </a:lnTo>
                  <a:lnTo>
                    <a:pt x="67" y="4"/>
                  </a:lnTo>
                  <a:lnTo>
                    <a:pt x="71" y="0"/>
                  </a:lnTo>
                  <a:lnTo>
                    <a:pt x="75" y="0"/>
                  </a:lnTo>
                  <a:lnTo>
                    <a:pt x="79" y="0"/>
                  </a:lnTo>
                  <a:lnTo>
                    <a:pt x="83" y="12"/>
                  </a:lnTo>
                  <a:lnTo>
                    <a:pt x="83" y="4"/>
                  </a:lnTo>
                  <a:lnTo>
                    <a:pt x="86" y="0"/>
                  </a:lnTo>
                  <a:lnTo>
                    <a:pt x="90" y="0"/>
                  </a:lnTo>
                  <a:lnTo>
                    <a:pt x="94" y="0"/>
                  </a:lnTo>
                  <a:lnTo>
                    <a:pt x="98" y="0"/>
                  </a:lnTo>
                  <a:lnTo>
                    <a:pt x="102" y="0"/>
                  </a:lnTo>
                  <a:lnTo>
                    <a:pt x="106" y="27"/>
                  </a:lnTo>
                  <a:lnTo>
                    <a:pt x="106" y="23"/>
                  </a:lnTo>
                  <a:lnTo>
                    <a:pt x="110" y="12"/>
                  </a:lnTo>
                  <a:lnTo>
                    <a:pt x="110" y="4"/>
                  </a:lnTo>
                  <a:lnTo>
                    <a:pt x="114" y="0"/>
                  </a:lnTo>
                  <a:lnTo>
                    <a:pt x="118" y="0"/>
                  </a:lnTo>
                  <a:lnTo>
                    <a:pt x="122" y="0"/>
                  </a:lnTo>
                  <a:lnTo>
                    <a:pt x="126" y="0"/>
                  </a:lnTo>
                  <a:lnTo>
                    <a:pt x="129" y="4"/>
                  </a:lnTo>
                  <a:lnTo>
                    <a:pt x="133" y="4"/>
                  </a:lnTo>
                  <a:lnTo>
                    <a:pt x="137" y="4"/>
                  </a:lnTo>
                  <a:lnTo>
                    <a:pt x="141" y="4"/>
                  </a:lnTo>
                  <a:lnTo>
                    <a:pt x="145" y="0"/>
                  </a:lnTo>
                  <a:lnTo>
                    <a:pt x="149" y="0"/>
                  </a:lnTo>
                  <a:lnTo>
                    <a:pt x="153" y="0"/>
                  </a:lnTo>
                  <a:lnTo>
                    <a:pt x="153" y="12"/>
                  </a:lnTo>
                  <a:lnTo>
                    <a:pt x="157" y="8"/>
                  </a:lnTo>
                  <a:lnTo>
                    <a:pt x="157" y="0"/>
                  </a:lnTo>
                  <a:lnTo>
                    <a:pt x="161" y="0"/>
                  </a:lnTo>
                  <a:lnTo>
                    <a:pt x="165" y="0"/>
                  </a:lnTo>
                  <a:lnTo>
                    <a:pt x="169" y="0"/>
                  </a:lnTo>
                  <a:lnTo>
                    <a:pt x="173" y="0"/>
                  </a:lnTo>
                  <a:lnTo>
                    <a:pt x="176" y="0"/>
                  </a:lnTo>
                  <a:lnTo>
                    <a:pt x="176" y="27"/>
                  </a:lnTo>
                  <a:lnTo>
                    <a:pt x="180" y="23"/>
                  </a:lnTo>
                  <a:lnTo>
                    <a:pt x="180" y="12"/>
                  </a:lnTo>
                  <a:lnTo>
                    <a:pt x="184" y="8"/>
                  </a:lnTo>
                  <a:lnTo>
                    <a:pt x="184" y="0"/>
                  </a:lnTo>
                  <a:lnTo>
                    <a:pt x="188" y="0"/>
                  </a:lnTo>
                  <a:lnTo>
                    <a:pt x="192" y="0"/>
                  </a:lnTo>
                  <a:lnTo>
                    <a:pt x="196" y="0"/>
                  </a:lnTo>
                  <a:lnTo>
                    <a:pt x="200" y="4"/>
                  </a:lnTo>
                  <a:lnTo>
                    <a:pt x="204" y="4"/>
                  </a:lnTo>
                  <a:lnTo>
                    <a:pt x="208" y="4"/>
                  </a:lnTo>
                  <a:lnTo>
                    <a:pt x="212" y="4"/>
                  </a:lnTo>
                  <a:lnTo>
                    <a:pt x="216" y="0"/>
                  </a:lnTo>
                  <a:lnTo>
                    <a:pt x="219" y="0"/>
                  </a:lnTo>
                  <a:lnTo>
                    <a:pt x="223" y="0"/>
                  </a:lnTo>
                  <a:lnTo>
                    <a:pt x="227" y="12"/>
                  </a:lnTo>
                  <a:lnTo>
                    <a:pt x="227" y="8"/>
                  </a:lnTo>
                  <a:lnTo>
                    <a:pt x="235" y="0"/>
                  </a:lnTo>
                  <a:lnTo>
                    <a:pt x="231" y="0"/>
                  </a:lnTo>
                  <a:lnTo>
                    <a:pt x="235" y="0"/>
                  </a:lnTo>
                  <a:lnTo>
                    <a:pt x="239" y="0"/>
                  </a:lnTo>
                  <a:lnTo>
                    <a:pt x="243" y="0"/>
                  </a:lnTo>
                  <a:lnTo>
                    <a:pt x="247" y="0"/>
                  </a:lnTo>
                  <a:lnTo>
                    <a:pt x="251" y="23"/>
                  </a:lnTo>
                  <a:lnTo>
                    <a:pt x="251" y="27"/>
                  </a:lnTo>
                  <a:lnTo>
                    <a:pt x="251" y="23"/>
                  </a:lnTo>
                  <a:lnTo>
                    <a:pt x="255" y="12"/>
                  </a:lnTo>
                  <a:lnTo>
                    <a:pt x="255" y="8"/>
                  </a:lnTo>
                  <a:lnTo>
                    <a:pt x="263" y="0"/>
                  </a:lnTo>
                  <a:lnTo>
                    <a:pt x="259" y="0"/>
                  </a:lnTo>
                  <a:lnTo>
                    <a:pt x="263" y="0"/>
                  </a:lnTo>
                  <a:lnTo>
                    <a:pt x="266" y="0"/>
                  </a:lnTo>
                  <a:lnTo>
                    <a:pt x="270" y="4"/>
                  </a:lnTo>
                  <a:lnTo>
                    <a:pt x="274" y="4"/>
                  </a:lnTo>
                  <a:lnTo>
                    <a:pt x="278" y="0"/>
                  </a:lnTo>
                  <a:lnTo>
                    <a:pt x="282" y="0"/>
                  </a:lnTo>
                  <a:lnTo>
                    <a:pt x="286" y="0"/>
                  </a:lnTo>
                  <a:lnTo>
                    <a:pt x="290" y="0"/>
                  </a:lnTo>
                  <a:lnTo>
                    <a:pt x="294" y="0"/>
                  </a:lnTo>
                  <a:lnTo>
                    <a:pt x="298" y="0"/>
                  </a:lnTo>
                  <a:lnTo>
                    <a:pt x="298" y="12"/>
                  </a:lnTo>
                  <a:lnTo>
                    <a:pt x="302" y="8"/>
                  </a:lnTo>
                  <a:lnTo>
                    <a:pt x="302" y="4"/>
                  </a:lnTo>
                  <a:lnTo>
                    <a:pt x="306" y="0"/>
                  </a:lnTo>
                  <a:lnTo>
                    <a:pt x="309" y="0"/>
                  </a:lnTo>
                  <a:lnTo>
                    <a:pt x="313" y="0"/>
                  </a:lnTo>
                  <a:lnTo>
                    <a:pt x="317" y="0"/>
                  </a:lnTo>
                  <a:lnTo>
                    <a:pt x="321" y="0"/>
                  </a:lnTo>
                  <a:lnTo>
                    <a:pt x="325" y="27"/>
                  </a:lnTo>
                  <a:lnTo>
                    <a:pt x="325" y="12"/>
                  </a:lnTo>
                  <a:lnTo>
                    <a:pt x="329" y="8"/>
                  </a:lnTo>
                  <a:lnTo>
                    <a:pt x="329" y="4"/>
                  </a:lnTo>
                  <a:lnTo>
                    <a:pt x="333" y="0"/>
                  </a:lnTo>
                  <a:lnTo>
                    <a:pt x="337" y="0"/>
                  </a:lnTo>
                  <a:lnTo>
                    <a:pt x="341" y="0"/>
                  </a:lnTo>
                  <a:lnTo>
                    <a:pt x="345" y="4"/>
                  </a:lnTo>
                  <a:lnTo>
                    <a:pt x="349" y="4"/>
                  </a:lnTo>
                  <a:lnTo>
                    <a:pt x="352" y="0"/>
                  </a:lnTo>
                  <a:lnTo>
                    <a:pt x="356" y="0"/>
                  </a:lnTo>
                  <a:lnTo>
                    <a:pt x="360" y="0"/>
                  </a:lnTo>
                  <a:lnTo>
                    <a:pt x="364" y="0"/>
                  </a:lnTo>
                  <a:lnTo>
                    <a:pt x="368" y="0"/>
                  </a:lnTo>
                  <a:lnTo>
                    <a:pt x="372" y="8"/>
                  </a:lnTo>
                  <a:lnTo>
                    <a:pt x="372" y="12"/>
                  </a:lnTo>
                  <a:lnTo>
                    <a:pt x="372" y="8"/>
                  </a:lnTo>
                  <a:lnTo>
                    <a:pt x="380" y="0"/>
                  </a:lnTo>
                  <a:lnTo>
                    <a:pt x="376" y="0"/>
                  </a:lnTo>
                  <a:lnTo>
                    <a:pt x="380" y="0"/>
                  </a:lnTo>
                  <a:lnTo>
                    <a:pt x="384" y="0"/>
                  </a:lnTo>
                  <a:lnTo>
                    <a:pt x="388" y="0"/>
                  </a:lnTo>
                  <a:lnTo>
                    <a:pt x="392" y="0"/>
                  </a:lnTo>
                </a:path>
              </a:pathLst>
            </a:custGeom>
            <a:noFill/>
            <a:ln w="0">
              <a:solidFill>
                <a:srgbClr val="00BFBF"/>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5883" name="Freeform 403"/>
            <p:cNvSpPr>
              <a:spLocks/>
            </p:cNvSpPr>
            <p:nvPr/>
          </p:nvSpPr>
          <p:spPr bwMode="auto">
            <a:xfrm>
              <a:off x="6804904" y="3316284"/>
              <a:ext cx="578827" cy="39566"/>
            </a:xfrm>
            <a:custGeom>
              <a:avLst/>
              <a:gdLst/>
              <a:ahLst/>
              <a:cxnLst>
                <a:cxn ang="0">
                  <a:pos x="4" y="27"/>
                </a:cxn>
                <a:cxn ang="0">
                  <a:pos x="15" y="0"/>
                </a:cxn>
                <a:cxn ang="0">
                  <a:pos x="19" y="0"/>
                </a:cxn>
                <a:cxn ang="0">
                  <a:pos x="31" y="0"/>
                </a:cxn>
                <a:cxn ang="0">
                  <a:pos x="43" y="0"/>
                </a:cxn>
                <a:cxn ang="0">
                  <a:pos x="54" y="12"/>
                </a:cxn>
                <a:cxn ang="0">
                  <a:pos x="62" y="0"/>
                </a:cxn>
                <a:cxn ang="0">
                  <a:pos x="74" y="0"/>
                </a:cxn>
                <a:cxn ang="0">
                  <a:pos x="82" y="8"/>
                </a:cxn>
                <a:cxn ang="0">
                  <a:pos x="90" y="0"/>
                </a:cxn>
                <a:cxn ang="0">
                  <a:pos x="101" y="4"/>
                </a:cxn>
                <a:cxn ang="0">
                  <a:pos x="113" y="0"/>
                </a:cxn>
                <a:cxn ang="0">
                  <a:pos x="125" y="8"/>
                </a:cxn>
                <a:cxn ang="0">
                  <a:pos x="133" y="0"/>
                </a:cxn>
                <a:cxn ang="0">
                  <a:pos x="137" y="0"/>
                </a:cxn>
                <a:cxn ang="0">
                  <a:pos x="148" y="0"/>
                </a:cxn>
                <a:cxn ang="0">
                  <a:pos x="152" y="8"/>
                </a:cxn>
                <a:cxn ang="0">
                  <a:pos x="160" y="0"/>
                </a:cxn>
                <a:cxn ang="0">
                  <a:pos x="172" y="4"/>
                </a:cxn>
                <a:cxn ang="0">
                  <a:pos x="184" y="0"/>
                </a:cxn>
                <a:cxn ang="0">
                  <a:pos x="195" y="0"/>
                </a:cxn>
                <a:cxn ang="0">
                  <a:pos x="203" y="0"/>
                </a:cxn>
                <a:cxn ang="0">
                  <a:pos x="215" y="0"/>
                </a:cxn>
                <a:cxn ang="0">
                  <a:pos x="223" y="23"/>
                </a:cxn>
                <a:cxn ang="0">
                  <a:pos x="230" y="0"/>
                </a:cxn>
                <a:cxn ang="0">
                  <a:pos x="242" y="4"/>
                </a:cxn>
                <a:cxn ang="0">
                  <a:pos x="254" y="0"/>
                </a:cxn>
                <a:cxn ang="0">
                  <a:pos x="266" y="0"/>
                </a:cxn>
                <a:cxn ang="0">
                  <a:pos x="273" y="8"/>
                </a:cxn>
                <a:cxn ang="0">
                  <a:pos x="281" y="0"/>
                </a:cxn>
                <a:cxn ang="0">
                  <a:pos x="293" y="0"/>
                </a:cxn>
                <a:cxn ang="0">
                  <a:pos x="297" y="12"/>
                </a:cxn>
                <a:cxn ang="0">
                  <a:pos x="305" y="0"/>
                </a:cxn>
                <a:cxn ang="0">
                  <a:pos x="317" y="4"/>
                </a:cxn>
                <a:cxn ang="0">
                  <a:pos x="328" y="0"/>
                </a:cxn>
                <a:cxn ang="0">
                  <a:pos x="340" y="0"/>
                </a:cxn>
                <a:cxn ang="0">
                  <a:pos x="352" y="0"/>
                </a:cxn>
                <a:cxn ang="0">
                  <a:pos x="356" y="0"/>
                </a:cxn>
                <a:cxn ang="0">
                  <a:pos x="367" y="23"/>
                </a:cxn>
                <a:cxn ang="0">
                  <a:pos x="371" y="12"/>
                </a:cxn>
                <a:cxn ang="0">
                  <a:pos x="375" y="0"/>
                </a:cxn>
                <a:cxn ang="0">
                  <a:pos x="387" y="4"/>
                </a:cxn>
              </a:cxnLst>
              <a:rect l="0" t="0" r="r" b="b"/>
              <a:pathLst>
                <a:path w="395" h="27">
                  <a:moveTo>
                    <a:pt x="0" y="0"/>
                  </a:moveTo>
                  <a:lnTo>
                    <a:pt x="4" y="0"/>
                  </a:lnTo>
                  <a:lnTo>
                    <a:pt x="4" y="27"/>
                  </a:lnTo>
                  <a:lnTo>
                    <a:pt x="7" y="23"/>
                  </a:lnTo>
                  <a:lnTo>
                    <a:pt x="7" y="8"/>
                  </a:lnTo>
                  <a:lnTo>
                    <a:pt x="15" y="0"/>
                  </a:lnTo>
                  <a:lnTo>
                    <a:pt x="11" y="0"/>
                  </a:lnTo>
                  <a:lnTo>
                    <a:pt x="15" y="0"/>
                  </a:lnTo>
                  <a:lnTo>
                    <a:pt x="19" y="0"/>
                  </a:lnTo>
                  <a:lnTo>
                    <a:pt x="23" y="0"/>
                  </a:lnTo>
                  <a:lnTo>
                    <a:pt x="27" y="4"/>
                  </a:lnTo>
                  <a:lnTo>
                    <a:pt x="31" y="0"/>
                  </a:lnTo>
                  <a:lnTo>
                    <a:pt x="35" y="0"/>
                  </a:lnTo>
                  <a:lnTo>
                    <a:pt x="39" y="0"/>
                  </a:lnTo>
                  <a:lnTo>
                    <a:pt x="43" y="0"/>
                  </a:lnTo>
                  <a:lnTo>
                    <a:pt x="47" y="0"/>
                  </a:lnTo>
                  <a:lnTo>
                    <a:pt x="50" y="0"/>
                  </a:lnTo>
                  <a:lnTo>
                    <a:pt x="54" y="12"/>
                  </a:lnTo>
                  <a:lnTo>
                    <a:pt x="54" y="4"/>
                  </a:lnTo>
                  <a:lnTo>
                    <a:pt x="58" y="0"/>
                  </a:lnTo>
                  <a:lnTo>
                    <a:pt x="62" y="0"/>
                  </a:lnTo>
                  <a:lnTo>
                    <a:pt x="66" y="0"/>
                  </a:lnTo>
                  <a:lnTo>
                    <a:pt x="70" y="0"/>
                  </a:lnTo>
                  <a:lnTo>
                    <a:pt x="74" y="0"/>
                  </a:lnTo>
                  <a:lnTo>
                    <a:pt x="78" y="27"/>
                  </a:lnTo>
                  <a:lnTo>
                    <a:pt x="78" y="12"/>
                  </a:lnTo>
                  <a:lnTo>
                    <a:pt x="82" y="8"/>
                  </a:lnTo>
                  <a:lnTo>
                    <a:pt x="82" y="4"/>
                  </a:lnTo>
                  <a:lnTo>
                    <a:pt x="86" y="0"/>
                  </a:lnTo>
                  <a:lnTo>
                    <a:pt x="90" y="0"/>
                  </a:lnTo>
                  <a:lnTo>
                    <a:pt x="94" y="0"/>
                  </a:lnTo>
                  <a:lnTo>
                    <a:pt x="97" y="4"/>
                  </a:lnTo>
                  <a:lnTo>
                    <a:pt x="101" y="4"/>
                  </a:lnTo>
                  <a:lnTo>
                    <a:pt x="105" y="0"/>
                  </a:lnTo>
                  <a:lnTo>
                    <a:pt x="109" y="0"/>
                  </a:lnTo>
                  <a:lnTo>
                    <a:pt x="113" y="0"/>
                  </a:lnTo>
                  <a:lnTo>
                    <a:pt x="117" y="0"/>
                  </a:lnTo>
                  <a:lnTo>
                    <a:pt x="121" y="0"/>
                  </a:lnTo>
                  <a:lnTo>
                    <a:pt x="125" y="8"/>
                  </a:lnTo>
                  <a:lnTo>
                    <a:pt x="125" y="12"/>
                  </a:lnTo>
                  <a:lnTo>
                    <a:pt x="125" y="8"/>
                  </a:lnTo>
                  <a:lnTo>
                    <a:pt x="133" y="0"/>
                  </a:lnTo>
                  <a:lnTo>
                    <a:pt x="129" y="0"/>
                  </a:lnTo>
                  <a:lnTo>
                    <a:pt x="133" y="0"/>
                  </a:lnTo>
                  <a:lnTo>
                    <a:pt x="137" y="0"/>
                  </a:lnTo>
                  <a:lnTo>
                    <a:pt x="140" y="0"/>
                  </a:lnTo>
                  <a:lnTo>
                    <a:pt x="144" y="0"/>
                  </a:lnTo>
                  <a:lnTo>
                    <a:pt x="148" y="0"/>
                  </a:lnTo>
                  <a:lnTo>
                    <a:pt x="148" y="27"/>
                  </a:lnTo>
                  <a:lnTo>
                    <a:pt x="152" y="23"/>
                  </a:lnTo>
                  <a:lnTo>
                    <a:pt x="152" y="8"/>
                  </a:lnTo>
                  <a:lnTo>
                    <a:pt x="160" y="0"/>
                  </a:lnTo>
                  <a:lnTo>
                    <a:pt x="156" y="0"/>
                  </a:lnTo>
                  <a:lnTo>
                    <a:pt x="160" y="0"/>
                  </a:lnTo>
                  <a:lnTo>
                    <a:pt x="164" y="0"/>
                  </a:lnTo>
                  <a:lnTo>
                    <a:pt x="168" y="4"/>
                  </a:lnTo>
                  <a:lnTo>
                    <a:pt x="172" y="4"/>
                  </a:lnTo>
                  <a:lnTo>
                    <a:pt x="176" y="4"/>
                  </a:lnTo>
                  <a:lnTo>
                    <a:pt x="180" y="0"/>
                  </a:lnTo>
                  <a:lnTo>
                    <a:pt x="184" y="0"/>
                  </a:lnTo>
                  <a:lnTo>
                    <a:pt x="187" y="0"/>
                  </a:lnTo>
                  <a:lnTo>
                    <a:pt x="191" y="0"/>
                  </a:lnTo>
                  <a:lnTo>
                    <a:pt x="195" y="0"/>
                  </a:lnTo>
                  <a:lnTo>
                    <a:pt x="199" y="12"/>
                  </a:lnTo>
                  <a:lnTo>
                    <a:pt x="199" y="4"/>
                  </a:lnTo>
                  <a:lnTo>
                    <a:pt x="203" y="0"/>
                  </a:lnTo>
                  <a:lnTo>
                    <a:pt x="207" y="0"/>
                  </a:lnTo>
                  <a:lnTo>
                    <a:pt x="211" y="0"/>
                  </a:lnTo>
                  <a:lnTo>
                    <a:pt x="215" y="0"/>
                  </a:lnTo>
                  <a:lnTo>
                    <a:pt x="219" y="0"/>
                  </a:lnTo>
                  <a:lnTo>
                    <a:pt x="223" y="27"/>
                  </a:lnTo>
                  <a:lnTo>
                    <a:pt x="223" y="23"/>
                  </a:lnTo>
                  <a:lnTo>
                    <a:pt x="227" y="12"/>
                  </a:lnTo>
                  <a:lnTo>
                    <a:pt x="227" y="4"/>
                  </a:lnTo>
                  <a:lnTo>
                    <a:pt x="230" y="0"/>
                  </a:lnTo>
                  <a:lnTo>
                    <a:pt x="234" y="0"/>
                  </a:lnTo>
                  <a:lnTo>
                    <a:pt x="238" y="0"/>
                  </a:lnTo>
                  <a:lnTo>
                    <a:pt x="242" y="4"/>
                  </a:lnTo>
                  <a:lnTo>
                    <a:pt x="246" y="4"/>
                  </a:lnTo>
                  <a:lnTo>
                    <a:pt x="250" y="0"/>
                  </a:lnTo>
                  <a:lnTo>
                    <a:pt x="254" y="0"/>
                  </a:lnTo>
                  <a:lnTo>
                    <a:pt x="258" y="0"/>
                  </a:lnTo>
                  <a:lnTo>
                    <a:pt x="262" y="0"/>
                  </a:lnTo>
                  <a:lnTo>
                    <a:pt x="266" y="0"/>
                  </a:lnTo>
                  <a:lnTo>
                    <a:pt x="270" y="0"/>
                  </a:lnTo>
                  <a:lnTo>
                    <a:pt x="270" y="12"/>
                  </a:lnTo>
                  <a:lnTo>
                    <a:pt x="273" y="8"/>
                  </a:lnTo>
                  <a:lnTo>
                    <a:pt x="273" y="0"/>
                  </a:lnTo>
                  <a:lnTo>
                    <a:pt x="277" y="0"/>
                  </a:lnTo>
                  <a:lnTo>
                    <a:pt x="281" y="0"/>
                  </a:lnTo>
                  <a:lnTo>
                    <a:pt x="285" y="0"/>
                  </a:lnTo>
                  <a:lnTo>
                    <a:pt x="289" y="0"/>
                  </a:lnTo>
                  <a:lnTo>
                    <a:pt x="293" y="0"/>
                  </a:lnTo>
                  <a:lnTo>
                    <a:pt x="293" y="27"/>
                  </a:lnTo>
                  <a:lnTo>
                    <a:pt x="297" y="23"/>
                  </a:lnTo>
                  <a:lnTo>
                    <a:pt x="297" y="12"/>
                  </a:lnTo>
                  <a:lnTo>
                    <a:pt x="301" y="8"/>
                  </a:lnTo>
                  <a:lnTo>
                    <a:pt x="301" y="0"/>
                  </a:lnTo>
                  <a:lnTo>
                    <a:pt x="305" y="0"/>
                  </a:lnTo>
                  <a:lnTo>
                    <a:pt x="309" y="0"/>
                  </a:lnTo>
                  <a:lnTo>
                    <a:pt x="313" y="4"/>
                  </a:lnTo>
                  <a:lnTo>
                    <a:pt x="317" y="4"/>
                  </a:lnTo>
                  <a:lnTo>
                    <a:pt x="320" y="4"/>
                  </a:lnTo>
                  <a:lnTo>
                    <a:pt x="324" y="0"/>
                  </a:lnTo>
                  <a:lnTo>
                    <a:pt x="328" y="0"/>
                  </a:lnTo>
                  <a:lnTo>
                    <a:pt x="332" y="0"/>
                  </a:lnTo>
                  <a:lnTo>
                    <a:pt x="336" y="0"/>
                  </a:lnTo>
                  <a:lnTo>
                    <a:pt x="340" y="0"/>
                  </a:lnTo>
                  <a:lnTo>
                    <a:pt x="344" y="12"/>
                  </a:lnTo>
                  <a:lnTo>
                    <a:pt x="344" y="8"/>
                  </a:lnTo>
                  <a:lnTo>
                    <a:pt x="352" y="0"/>
                  </a:lnTo>
                  <a:lnTo>
                    <a:pt x="348" y="0"/>
                  </a:lnTo>
                  <a:lnTo>
                    <a:pt x="352" y="0"/>
                  </a:lnTo>
                  <a:lnTo>
                    <a:pt x="356" y="0"/>
                  </a:lnTo>
                  <a:lnTo>
                    <a:pt x="360" y="0"/>
                  </a:lnTo>
                  <a:lnTo>
                    <a:pt x="363" y="0"/>
                  </a:lnTo>
                  <a:lnTo>
                    <a:pt x="367" y="23"/>
                  </a:lnTo>
                  <a:lnTo>
                    <a:pt x="367" y="27"/>
                  </a:lnTo>
                  <a:lnTo>
                    <a:pt x="367" y="23"/>
                  </a:lnTo>
                  <a:lnTo>
                    <a:pt x="371" y="12"/>
                  </a:lnTo>
                  <a:lnTo>
                    <a:pt x="371" y="8"/>
                  </a:lnTo>
                  <a:lnTo>
                    <a:pt x="379" y="0"/>
                  </a:lnTo>
                  <a:lnTo>
                    <a:pt x="375" y="0"/>
                  </a:lnTo>
                  <a:lnTo>
                    <a:pt x="379" y="0"/>
                  </a:lnTo>
                  <a:lnTo>
                    <a:pt x="383" y="0"/>
                  </a:lnTo>
                  <a:lnTo>
                    <a:pt x="387" y="4"/>
                  </a:lnTo>
                  <a:lnTo>
                    <a:pt x="391" y="4"/>
                  </a:lnTo>
                  <a:lnTo>
                    <a:pt x="395" y="0"/>
                  </a:lnTo>
                </a:path>
              </a:pathLst>
            </a:custGeom>
            <a:noFill/>
            <a:ln w="0">
              <a:solidFill>
                <a:srgbClr val="00BFBF"/>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5884" name="Freeform 404"/>
            <p:cNvSpPr>
              <a:spLocks/>
            </p:cNvSpPr>
            <p:nvPr/>
          </p:nvSpPr>
          <p:spPr bwMode="auto">
            <a:xfrm>
              <a:off x="7383728" y="3316284"/>
              <a:ext cx="492369" cy="39566"/>
            </a:xfrm>
            <a:custGeom>
              <a:avLst/>
              <a:gdLst/>
              <a:ahLst/>
              <a:cxnLst>
                <a:cxn ang="0">
                  <a:pos x="4" y="0"/>
                </a:cxn>
                <a:cxn ang="0">
                  <a:pos x="12" y="0"/>
                </a:cxn>
                <a:cxn ang="0">
                  <a:pos x="19" y="0"/>
                </a:cxn>
                <a:cxn ang="0">
                  <a:pos x="23" y="8"/>
                </a:cxn>
                <a:cxn ang="0">
                  <a:pos x="27" y="0"/>
                </a:cxn>
                <a:cxn ang="0">
                  <a:pos x="35" y="0"/>
                </a:cxn>
                <a:cxn ang="0">
                  <a:pos x="43" y="0"/>
                </a:cxn>
                <a:cxn ang="0">
                  <a:pos x="47" y="12"/>
                </a:cxn>
                <a:cxn ang="0">
                  <a:pos x="51" y="4"/>
                </a:cxn>
                <a:cxn ang="0">
                  <a:pos x="58" y="0"/>
                </a:cxn>
                <a:cxn ang="0">
                  <a:pos x="66" y="4"/>
                </a:cxn>
                <a:cxn ang="0">
                  <a:pos x="74" y="0"/>
                </a:cxn>
                <a:cxn ang="0">
                  <a:pos x="82" y="0"/>
                </a:cxn>
                <a:cxn ang="0">
                  <a:pos x="90" y="0"/>
                </a:cxn>
                <a:cxn ang="0">
                  <a:pos x="94" y="12"/>
                </a:cxn>
                <a:cxn ang="0">
                  <a:pos x="102" y="0"/>
                </a:cxn>
                <a:cxn ang="0">
                  <a:pos x="102" y="0"/>
                </a:cxn>
                <a:cxn ang="0">
                  <a:pos x="109" y="0"/>
                </a:cxn>
                <a:cxn ang="0">
                  <a:pos x="117" y="0"/>
                </a:cxn>
                <a:cxn ang="0">
                  <a:pos x="121" y="23"/>
                </a:cxn>
                <a:cxn ang="0">
                  <a:pos x="129" y="0"/>
                </a:cxn>
                <a:cxn ang="0">
                  <a:pos x="129" y="0"/>
                </a:cxn>
                <a:cxn ang="0">
                  <a:pos x="137" y="4"/>
                </a:cxn>
                <a:cxn ang="0">
                  <a:pos x="145" y="4"/>
                </a:cxn>
                <a:cxn ang="0">
                  <a:pos x="152" y="0"/>
                </a:cxn>
                <a:cxn ang="0">
                  <a:pos x="160" y="0"/>
                </a:cxn>
                <a:cxn ang="0">
                  <a:pos x="168" y="12"/>
                </a:cxn>
                <a:cxn ang="0">
                  <a:pos x="172" y="0"/>
                </a:cxn>
                <a:cxn ang="0">
                  <a:pos x="180" y="0"/>
                </a:cxn>
                <a:cxn ang="0">
                  <a:pos x="188" y="0"/>
                </a:cxn>
                <a:cxn ang="0">
                  <a:pos x="191" y="23"/>
                </a:cxn>
                <a:cxn ang="0">
                  <a:pos x="195" y="4"/>
                </a:cxn>
                <a:cxn ang="0">
                  <a:pos x="203" y="0"/>
                </a:cxn>
                <a:cxn ang="0">
                  <a:pos x="211" y="4"/>
                </a:cxn>
                <a:cxn ang="0">
                  <a:pos x="219" y="0"/>
                </a:cxn>
                <a:cxn ang="0">
                  <a:pos x="227" y="0"/>
                </a:cxn>
                <a:cxn ang="0">
                  <a:pos x="235" y="0"/>
                </a:cxn>
                <a:cxn ang="0">
                  <a:pos x="238" y="12"/>
                </a:cxn>
                <a:cxn ang="0">
                  <a:pos x="242" y="0"/>
                </a:cxn>
                <a:cxn ang="0">
                  <a:pos x="250" y="0"/>
                </a:cxn>
                <a:cxn ang="0">
                  <a:pos x="258" y="0"/>
                </a:cxn>
                <a:cxn ang="0">
                  <a:pos x="262" y="27"/>
                </a:cxn>
                <a:cxn ang="0">
                  <a:pos x="266" y="8"/>
                </a:cxn>
                <a:cxn ang="0">
                  <a:pos x="270" y="0"/>
                </a:cxn>
                <a:cxn ang="0">
                  <a:pos x="278" y="0"/>
                </a:cxn>
                <a:cxn ang="0">
                  <a:pos x="285" y="4"/>
                </a:cxn>
                <a:cxn ang="0">
                  <a:pos x="293" y="0"/>
                </a:cxn>
                <a:cxn ang="0">
                  <a:pos x="301" y="0"/>
                </a:cxn>
                <a:cxn ang="0">
                  <a:pos x="309" y="0"/>
                </a:cxn>
                <a:cxn ang="0">
                  <a:pos x="313" y="4"/>
                </a:cxn>
                <a:cxn ang="0">
                  <a:pos x="321" y="0"/>
                </a:cxn>
                <a:cxn ang="0">
                  <a:pos x="328" y="0"/>
                </a:cxn>
                <a:cxn ang="0">
                  <a:pos x="336" y="0"/>
                </a:cxn>
              </a:cxnLst>
              <a:rect l="0" t="0" r="r" b="b"/>
              <a:pathLst>
                <a:path w="336" h="27">
                  <a:moveTo>
                    <a:pt x="0" y="0"/>
                  </a:moveTo>
                  <a:lnTo>
                    <a:pt x="4" y="0"/>
                  </a:lnTo>
                  <a:lnTo>
                    <a:pt x="8" y="0"/>
                  </a:lnTo>
                  <a:lnTo>
                    <a:pt x="12" y="0"/>
                  </a:lnTo>
                  <a:lnTo>
                    <a:pt x="15" y="0"/>
                  </a:lnTo>
                  <a:lnTo>
                    <a:pt x="19" y="0"/>
                  </a:lnTo>
                  <a:lnTo>
                    <a:pt x="19" y="12"/>
                  </a:lnTo>
                  <a:lnTo>
                    <a:pt x="23" y="8"/>
                  </a:lnTo>
                  <a:lnTo>
                    <a:pt x="23" y="4"/>
                  </a:lnTo>
                  <a:lnTo>
                    <a:pt x="27" y="0"/>
                  </a:lnTo>
                  <a:lnTo>
                    <a:pt x="31" y="0"/>
                  </a:lnTo>
                  <a:lnTo>
                    <a:pt x="35" y="0"/>
                  </a:lnTo>
                  <a:lnTo>
                    <a:pt x="39" y="0"/>
                  </a:lnTo>
                  <a:lnTo>
                    <a:pt x="43" y="0"/>
                  </a:lnTo>
                  <a:lnTo>
                    <a:pt x="47" y="27"/>
                  </a:lnTo>
                  <a:lnTo>
                    <a:pt x="47" y="12"/>
                  </a:lnTo>
                  <a:lnTo>
                    <a:pt x="51" y="8"/>
                  </a:lnTo>
                  <a:lnTo>
                    <a:pt x="51" y="4"/>
                  </a:lnTo>
                  <a:lnTo>
                    <a:pt x="55" y="0"/>
                  </a:lnTo>
                  <a:lnTo>
                    <a:pt x="58" y="0"/>
                  </a:lnTo>
                  <a:lnTo>
                    <a:pt x="62" y="0"/>
                  </a:lnTo>
                  <a:lnTo>
                    <a:pt x="66" y="4"/>
                  </a:lnTo>
                  <a:lnTo>
                    <a:pt x="70" y="4"/>
                  </a:lnTo>
                  <a:lnTo>
                    <a:pt x="74" y="0"/>
                  </a:lnTo>
                  <a:lnTo>
                    <a:pt x="78" y="0"/>
                  </a:lnTo>
                  <a:lnTo>
                    <a:pt x="82" y="0"/>
                  </a:lnTo>
                  <a:lnTo>
                    <a:pt x="86" y="0"/>
                  </a:lnTo>
                  <a:lnTo>
                    <a:pt x="90" y="0"/>
                  </a:lnTo>
                  <a:lnTo>
                    <a:pt x="94" y="8"/>
                  </a:lnTo>
                  <a:lnTo>
                    <a:pt x="94" y="12"/>
                  </a:lnTo>
                  <a:lnTo>
                    <a:pt x="94" y="8"/>
                  </a:lnTo>
                  <a:lnTo>
                    <a:pt x="102" y="0"/>
                  </a:lnTo>
                  <a:lnTo>
                    <a:pt x="98" y="0"/>
                  </a:lnTo>
                  <a:lnTo>
                    <a:pt x="102" y="0"/>
                  </a:lnTo>
                  <a:lnTo>
                    <a:pt x="105" y="0"/>
                  </a:lnTo>
                  <a:lnTo>
                    <a:pt x="109" y="0"/>
                  </a:lnTo>
                  <a:lnTo>
                    <a:pt x="113" y="0"/>
                  </a:lnTo>
                  <a:lnTo>
                    <a:pt x="117" y="0"/>
                  </a:lnTo>
                  <a:lnTo>
                    <a:pt x="117" y="27"/>
                  </a:lnTo>
                  <a:lnTo>
                    <a:pt x="121" y="23"/>
                  </a:lnTo>
                  <a:lnTo>
                    <a:pt x="121" y="8"/>
                  </a:lnTo>
                  <a:lnTo>
                    <a:pt x="129" y="0"/>
                  </a:lnTo>
                  <a:lnTo>
                    <a:pt x="125" y="0"/>
                  </a:lnTo>
                  <a:lnTo>
                    <a:pt x="129" y="0"/>
                  </a:lnTo>
                  <a:lnTo>
                    <a:pt x="133" y="0"/>
                  </a:lnTo>
                  <a:lnTo>
                    <a:pt x="137" y="4"/>
                  </a:lnTo>
                  <a:lnTo>
                    <a:pt x="141" y="4"/>
                  </a:lnTo>
                  <a:lnTo>
                    <a:pt x="145" y="4"/>
                  </a:lnTo>
                  <a:lnTo>
                    <a:pt x="148" y="0"/>
                  </a:lnTo>
                  <a:lnTo>
                    <a:pt x="152" y="0"/>
                  </a:lnTo>
                  <a:lnTo>
                    <a:pt x="156" y="0"/>
                  </a:lnTo>
                  <a:lnTo>
                    <a:pt x="160" y="0"/>
                  </a:lnTo>
                  <a:lnTo>
                    <a:pt x="164" y="0"/>
                  </a:lnTo>
                  <a:lnTo>
                    <a:pt x="168" y="12"/>
                  </a:lnTo>
                  <a:lnTo>
                    <a:pt x="168" y="4"/>
                  </a:lnTo>
                  <a:lnTo>
                    <a:pt x="172" y="0"/>
                  </a:lnTo>
                  <a:lnTo>
                    <a:pt x="176" y="0"/>
                  </a:lnTo>
                  <a:lnTo>
                    <a:pt x="180" y="0"/>
                  </a:lnTo>
                  <a:lnTo>
                    <a:pt x="184" y="0"/>
                  </a:lnTo>
                  <a:lnTo>
                    <a:pt x="188" y="0"/>
                  </a:lnTo>
                  <a:lnTo>
                    <a:pt x="191" y="27"/>
                  </a:lnTo>
                  <a:lnTo>
                    <a:pt x="191" y="23"/>
                  </a:lnTo>
                  <a:lnTo>
                    <a:pt x="195" y="12"/>
                  </a:lnTo>
                  <a:lnTo>
                    <a:pt x="195" y="4"/>
                  </a:lnTo>
                  <a:lnTo>
                    <a:pt x="199" y="0"/>
                  </a:lnTo>
                  <a:lnTo>
                    <a:pt x="203" y="0"/>
                  </a:lnTo>
                  <a:lnTo>
                    <a:pt x="207" y="0"/>
                  </a:lnTo>
                  <a:lnTo>
                    <a:pt x="211" y="4"/>
                  </a:lnTo>
                  <a:lnTo>
                    <a:pt x="215" y="4"/>
                  </a:lnTo>
                  <a:lnTo>
                    <a:pt x="219" y="0"/>
                  </a:lnTo>
                  <a:lnTo>
                    <a:pt x="223" y="0"/>
                  </a:lnTo>
                  <a:lnTo>
                    <a:pt x="227" y="0"/>
                  </a:lnTo>
                  <a:lnTo>
                    <a:pt x="231" y="0"/>
                  </a:lnTo>
                  <a:lnTo>
                    <a:pt x="235" y="0"/>
                  </a:lnTo>
                  <a:lnTo>
                    <a:pt x="238" y="0"/>
                  </a:lnTo>
                  <a:lnTo>
                    <a:pt x="238" y="12"/>
                  </a:lnTo>
                  <a:lnTo>
                    <a:pt x="242" y="8"/>
                  </a:lnTo>
                  <a:lnTo>
                    <a:pt x="242" y="0"/>
                  </a:lnTo>
                  <a:lnTo>
                    <a:pt x="246" y="0"/>
                  </a:lnTo>
                  <a:lnTo>
                    <a:pt x="250" y="0"/>
                  </a:lnTo>
                  <a:lnTo>
                    <a:pt x="254" y="0"/>
                  </a:lnTo>
                  <a:lnTo>
                    <a:pt x="258" y="0"/>
                  </a:lnTo>
                  <a:lnTo>
                    <a:pt x="262" y="0"/>
                  </a:lnTo>
                  <a:lnTo>
                    <a:pt x="262" y="27"/>
                  </a:lnTo>
                  <a:lnTo>
                    <a:pt x="266" y="23"/>
                  </a:lnTo>
                  <a:lnTo>
                    <a:pt x="266" y="8"/>
                  </a:lnTo>
                  <a:lnTo>
                    <a:pt x="274" y="0"/>
                  </a:lnTo>
                  <a:lnTo>
                    <a:pt x="270" y="0"/>
                  </a:lnTo>
                  <a:lnTo>
                    <a:pt x="274" y="0"/>
                  </a:lnTo>
                  <a:lnTo>
                    <a:pt x="278" y="0"/>
                  </a:lnTo>
                  <a:lnTo>
                    <a:pt x="281" y="4"/>
                  </a:lnTo>
                  <a:lnTo>
                    <a:pt x="285" y="4"/>
                  </a:lnTo>
                  <a:lnTo>
                    <a:pt x="289" y="4"/>
                  </a:lnTo>
                  <a:lnTo>
                    <a:pt x="293" y="0"/>
                  </a:lnTo>
                  <a:lnTo>
                    <a:pt x="297" y="0"/>
                  </a:lnTo>
                  <a:lnTo>
                    <a:pt x="301" y="0"/>
                  </a:lnTo>
                  <a:lnTo>
                    <a:pt x="305" y="0"/>
                  </a:lnTo>
                  <a:lnTo>
                    <a:pt x="309" y="0"/>
                  </a:lnTo>
                  <a:lnTo>
                    <a:pt x="313" y="12"/>
                  </a:lnTo>
                  <a:lnTo>
                    <a:pt x="313" y="4"/>
                  </a:lnTo>
                  <a:lnTo>
                    <a:pt x="317" y="0"/>
                  </a:lnTo>
                  <a:lnTo>
                    <a:pt x="321" y="0"/>
                  </a:lnTo>
                  <a:lnTo>
                    <a:pt x="325" y="0"/>
                  </a:lnTo>
                  <a:lnTo>
                    <a:pt x="328" y="0"/>
                  </a:lnTo>
                  <a:lnTo>
                    <a:pt x="332" y="0"/>
                  </a:lnTo>
                  <a:lnTo>
                    <a:pt x="336" y="0"/>
                  </a:lnTo>
                </a:path>
              </a:pathLst>
            </a:custGeom>
            <a:noFill/>
            <a:ln w="0">
              <a:solidFill>
                <a:srgbClr val="00BFBF"/>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5885" name="Freeform 405"/>
            <p:cNvSpPr>
              <a:spLocks/>
            </p:cNvSpPr>
            <p:nvPr/>
          </p:nvSpPr>
          <p:spPr bwMode="auto">
            <a:xfrm>
              <a:off x="4470544" y="3201992"/>
              <a:ext cx="499697" cy="131885"/>
            </a:xfrm>
            <a:custGeom>
              <a:avLst/>
              <a:gdLst/>
              <a:ahLst/>
              <a:cxnLst>
                <a:cxn ang="0">
                  <a:pos x="8" y="82"/>
                </a:cxn>
                <a:cxn ang="0">
                  <a:pos x="12" y="82"/>
                </a:cxn>
                <a:cxn ang="0">
                  <a:pos x="24" y="82"/>
                </a:cxn>
                <a:cxn ang="0">
                  <a:pos x="32" y="78"/>
                </a:cxn>
                <a:cxn ang="0">
                  <a:pos x="43" y="78"/>
                </a:cxn>
                <a:cxn ang="0">
                  <a:pos x="55" y="78"/>
                </a:cxn>
                <a:cxn ang="0">
                  <a:pos x="59" y="78"/>
                </a:cxn>
                <a:cxn ang="0">
                  <a:pos x="71" y="62"/>
                </a:cxn>
                <a:cxn ang="0">
                  <a:pos x="75" y="70"/>
                </a:cxn>
                <a:cxn ang="0">
                  <a:pos x="78" y="86"/>
                </a:cxn>
                <a:cxn ang="0">
                  <a:pos x="90" y="78"/>
                </a:cxn>
                <a:cxn ang="0">
                  <a:pos x="98" y="66"/>
                </a:cxn>
                <a:cxn ang="0">
                  <a:pos x="106" y="43"/>
                </a:cxn>
                <a:cxn ang="0">
                  <a:pos x="110" y="66"/>
                </a:cxn>
                <a:cxn ang="0">
                  <a:pos x="118" y="78"/>
                </a:cxn>
                <a:cxn ang="0">
                  <a:pos x="122" y="62"/>
                </a:cxn>
                <a:cxn ang="0">
                  <a:pos x="129" y="78"/>
                </a:cxn>
                <a:cxn ang="0">
                  <a:pos x="141" y="78"/>
                </a:cxn>
                <a:cxn ang="0">
                  <a:pos x="153" y="82"/>
                </a:cxn>
                <a:cxn ang="0">
                  <a:pos x="157" y="82"/>
                </a:cxn>
                <a:cxn ang="0">
                  <a:pos x="168" y="82"/>
                </a:cxn>
                <a:cxn ang="0">
                  <a:pos x="176" y="82"/>
                </a:cxn>
                <a:cxn ang="0">
                  <a:pos x="188" y="78"/>
                </a:cxn>
                <a:cxn ang="0">
                  <a:pos x="192" y="86"/>
                </a:cxn>
                <a:cxn ang="0">
                  <a:pos x="200" y="78"/>
                </a:cxn>
                <a:cxn ang="0">
                  <a:pos x="212" y="78"/>
                </a:cxn>
                <a:cxn ang="0">
                  <a:pos x="219" y="62"/>
                </a:cxn>
                <a:cxn ang="0">
                  <a:pos x="227" y="86"/>
                </a:cxn>
                <a:cxn ang="0">
                  <a:pos x="239" y="78"/>
                </a:cxn>
                <a:cxn ang="0">
                  <a:pos x="243" y="54"/>
                </a:cxn>
                <a:cxn ang="0">
                  <a:pos x="251" y="43"/>
                </a:cxn>
                <a:cxn ang="0">
                  <a:pos x="255" y="66"/>
                </a:cxn>
                <a:cxn ang="0">
                  <a:pos x="262" y="78"/>
                </a:cxn>
                <a:cxn ang="0">
                  <a:pos x="274" y="78"/>
                </a:cxn>
                <a:cxn ang="0">
                  <a:pos x="278" y="78"/>
                </a:cxn>
                <a:cxn ang="0">
                  <a:pos x="290" y="58"/>
                </a:cxn>
                <a:cxn ang="0">
                  <a:pos x="294" y="78"/>
                </a:cxn>
                <a:cxn ang="0">
                  <a:pos x="305" y="82"/>
                </a:cxn>
                <a:cxn ang="0">
                  <a:pos x="313" y="62"/>
                </a:cxn>
                <a:cxn ang="0">
                  <a:pos x="321" y="39"/>
                </a:cxn>
                <a:cxn ang="0">
                  <a:pos x="325" y="62"/>
                </a:cxn>
                <a:cxn ang="0">
                  <a:pos x="337" y="78"/>
                </a:cxn>
              </a:cxnLst>
              <a:rect l="0" t="0" r="r" b="b"/>
              <a:pathLst>
                <a:path w="341" h="90">
                  <a:moveTo>
                    <a:pt x="0" y="58"/>
                  </a:moveTo>
                  <a:lnTo>
                    <a:pt x="0" y="70"/>
                  </a:lnTo>
                  <a:lnTo>
                    <a:pt x="8" y="82"/>
                  </a:lnTo>
                  <a:lnTo>
                    <a:pt x="4" y="82"/>
                  </a:lnTo>
                  <a:lnTo>
                    <a:pt x="8" y="82"/>
                  </a:lnTo>
                  <a:lnTo>
                    <a:pt x="12" y="82"/>
                  </a:lnTo>
                  <a:lnTo>
                    <a:pt x="16" y="82"/>
                  </a:lnTo>
                  <a:lnTo>
                    <a:pt x="20" y="78"/>
                  </a:lnTo>
                  <a:lnTo>
                    <a:pt x="24" y="82"/>
                  </a:lnTo>
                  <a:lnTo>
                    <a:pt x="24" y="86"/>
                  </a:lnTo>
                  <a:lnTo>
                    <a:pt x="28" y="82"/>
                  </a:lnTo>
                  <a:lnTo>
                    <a:pt x="32" y="78"/>
                  </a:lnTo>
                  <a:lnTo>
                    <a:pt x="35" y="78"/>
                  </a:lnTo>
                  <a:lnTo>
                    <a:pt x="39" y="78"/>
                  </a:lnTo>
                  <a:lnTo>
                    <a:pt x="43" y="78"/>
                  </a:lnTo>
                  <a:lnTo>
                    <a:pt x="47" y="90"/>
                  </a:lnTo>
                  <a:lnTo>
                    <a:pt x="47" y="86"/>
                  </a:lnTo>
                  <a:lnTo>
                    <a:pt x="55" y="78"/>
                  </a:lnTo>
                  <a:lnTo>
                    <a:pt x="51" y="78"/>
                  </a:lnTo>
                  <a:lnTo>
                    <a:pt x="55" y="78"/>
                  </a:lnTo>
                  <a:lnTo>
                    <a:pt x="59" y="78"/>
                  </a:lnTo>
                  <a:lnTo>
                    <a:pt x="63" y="78"/>
                  </a:lnTo>
                  <a:lnTo>
                    <a:pt x="67" y="78"/>
                  </a:lnTo>
                  <a:lnTo>
                    <a:pt x="71" y="62"/>
                  </a:lnTo>
                  <a:lnTo>
                    <a:pt x="71" y="58"/>
                  </a:lnTo>
                  <a:lnTo>
                    <a:pt x="71" y="62"/>
                  </a:lnTo>
                  <a:lnTo>
                    <a:pt x="75" y="70"/>
                  </a:lnTo>
                  <a:lnTo>
                    <a:pt x="75" y="78"/>
                  </a:lnTo>
                  <a:lnTo>
                    <a:pt x="82" y="86"/>
                  </a:lnTo>
                  <a:lnTo>
                    <a:pt x="78" y="86"/>
                  </a:lnTo>
                  <a:lnTo>
                    <a:pt x="82" y="86"/>
                  </a:lnTo>
                  <a:lnTo>
                    <a:pt x="86" y="82"/>
                  </a:lnTo>
                  <a:lnTo>
                    <a:pt x="90" y="78"/>
                  </a:lnTo>
                  <a:lnTo>
                    <a:pt x="94" y="78"/>
                  </a:lnTo>
                  <a:lnTo>
                    <a:pt x="94" y="70"/>
                  </a:lnTo>
                  <a:lnTo>
                    <a:pt x="98" y="66"/>
                  </a:lnTo>
                  <a:lnTo>
                    <a:pt x="98" y="47"/>
                  </a:lnTo>
                  <a:lnTo>
                    <a:pt x="102" y="39"/>
                  </a:lnTo>
                  <a:lnTo>
                    <a:pt x="106" y="43"/>
                  </a:lnTo>
                  <a:lnTo>
                    <a:pt x="106" y="54"/>
                  </a:lnTo>
                  <a:lnTo>
                    <a:pt x="110" y="62"/>
                  </a:lnTo>
                  <a:lnTo>
                    <a:pt x="110" y="66"/>
                  </a:lnTo>
                  <a:lnTo>
                    <a:pt x="114" y="70"/>
                  </a:lnTo>
                  <a:lnTo>
                    <a:pt x="114" y="74"/>
                  </a:lnTo>
                  <a:lnTo>
                    <a:pt x="118" y="78"/>
                  </a:lnTo>
                  <a:lnTo>
                    <a:pt x="118" y="0"/>
                  </a:lnTo>
                  <a:lnTo>
                    <a:pt x="122" y="27"/>
                  </a:lnTo>
                  <a:lnTo>
                    <a:pt x="122" y="62"/>
                  </a:lnTo>
                  <a:lnTo>
                    <a:pt x="129" y="78"/>
                  </a:lnTo>
                  <a:lnTo>
                    <a:pt x="125" y="78"/>
                  </a:lnTo>
                  <a:lnTo>
                    <a:pt x="129" y="78"/>
                  </a:lnTo>
                  <a:lnTo>
                    <a:pt x="133" y="78"/>
                  </a:lnTo>
                  <a:lnTo>
                    <a:pt x="137" y="78"/>
                  </a:lnTo>
                  <a:lnTo>
                    <a:pt x="141" y="78"/>
                  </a:lnTo>
                  <a:lnTo>
                    <a:pt x="145" y="58"/>
                  </a:lnTo>
                  <a:lnTo>
                    <a:pt x="145" y="70"/>
                  </a:lnTo>
                  <a:lnTo>
                    <a:pt x="153" y="82"/>
                  </a:lnTo>
                  <a:lnTo>
                    <a:pt x="149" y="82"/>
                  </a:lnTo>
                  <a:lnTo>
                    <a:pt x="153" y="82"/>
                  </a:lnTo>
                  <a:lnTo>
                    <a:pt x="157" y="82"/>
                  </a:lnTo>
                  <a:lnTo>
                    <a:pt x="161" y="82"/>
                  </a:lnTo>
                  <a:lnTo>
                    <a:pt x="165" y="78"/>
                  </a:lnTo>
                  <a:lnTo>
                    <a:pt x="168" y="82"/>
                  </a:lnTo>
                  <a:lnTo>
                    <a:pt x="176" y="82"/>
                  </a:lnTo>
                  <a:lnTo>
                    <a:pt x="172" y="82"/>
                  </a:lnTo>
                  <a:lnTo>
                    <a:pt x="176" y="82"/>
                  </a:lnTo>
                  <a:lnTo>
                    <a:pt x="180" y="78"/>
                  </a:lnTo>
                  <a:lnTo>
                    <a:pt x="184" y="78"/>
                  </a:lnTo>
                  <a:lnTo>
                    <a:pt x="188" y="78"/>
                  </a:lnTo>
                  <a:lnTo>
                    <a:pt x="192" y="86"/>
                  </a:lnTo>
                  <a:lnTo>
                    <a:pt x="192" y="90"/>
                  </a:lnTo>
                  <a:lnTo>
                    <a:pt x="192" y="86"/>
                  </a:lnTo>
                  <a:lnTo>
                    <a:pt x="200" y="78"/>
                  </a:lnTo>
                  <a:lnTo>
                    <a:pt x="196" y="78"/>
                  </a:lnTo>
                  <a:lnTo>
                    <a:pt x="200" y="78"/>
                  </a:lnTo>
                  <a:lnTo>
                    <a:pt x="204" y="78"/>
                  </a:lnTo>
                  <a:lnTo>
                    <a:pt x="208" y="78"/>
                  </a:lnTo>
                  <a:lnTo>
                    <a:pt x="212" y="78"/>
                  </a:lnTo>
                  <a:lnTo>
                    <a:pt x="215" y="78"/>
                  </a:lnTo>
                  <a:lnTo>
                    <a:pt x="215" y="58"/>
                  </a:lnTo>
                  <a:lnTo>
                    <a:pt x="219" y="62"/>
                  </a:lnTo>
                  <a:lnTo>
                    <a:pt x="219" y="78"/>
                  </a:lnTo>
                  <a:lnTo>
                    <a:pt x="223" y="82"/>
                  </a:lnTo>
                  <a:lnTo>
                    <a:pt x="227" y="86"/>
                  </a:lnTo>
                  <a:lnTo>
                    <a:pt x="231" y="82"/>
                  </a:lnTo>
                  <a:lnTo>
                    <a:pt x="235" y="82"/>
                  </a:lnTo>
                  <a:lnTo>
                    <a:pt x="239" y="78"/>
                  </a:lnTo>
                  <a:lnTo>
                    <a:pt x="239" y="70"/>
                  </a:lnTo>
                  <a:lnTo>
                    <a:pt x="243" y="62"/>
                  </a:lnTo>
                  <a:lnTo>
                    <a:pt x="243" y="54"/>
                  </a:lnTo>
                  <a:lnTo>
                    <a:pt x="247" y="43"/>
                  </a:lnTo>
                  <a:lnTo>
                    <a:pt x="247" y="39"/>
                  </a:lnTo>
                  <a:lnTo>
                    <a:pt x="251" y="43"/>
                  </a:lnTo>
                  <a:lnTo>
                    <a:pt x="251" y="47"/>
                  </a:lnTo>
                  <a:lnTo>
                    <a:pt x="255" y="54"/>
                  </a:lnTo>
                  <a:lnTo>
                    <a:pt x="255" y="66"/>
                  </a:lnTo>
                  <a:lnTo>
                    <a:pt x="258" y="70"/>
                  </a:lnTo>
                  <a:lnTo>
                    <a:pt x="258" y="74"/>
                  </a:lnTo>
                  <a:lnTo>
                    <a:pt x="262" y="78"/>
                  </a:lnTo>
                  <a:lnTo>
                    <a:pt x="266" y="0"/>
                  </a:lnTo>
                  <a:lnTo>
                    <a:pt x="266" y="62"/>
                  </a:lnTo>
                  <a:lnTo>
                    <a:pt x="274" y="78"/>
                  </a:lnTo>
                  <a:lnTo>
                    <a:pt x="270" y="78"/>
                  </a:lnTo>
                  <a:lnTo>
                    <a:pt x="274" y="78"/>
                  </a:lnTo>
                  <a:lnTo>
                    <a:pt x="278" y="78"/>
                  </a:lnTo>
                  <a:lnTo>
                    <a:pt x="282" y="78"/>
                  </a:lnTo>
                  <a:lnTo>
                    <a:pt x="286" y="78"/>
                  </a:lnTo>
                  <a:lnTo>
                    <a:pt x="290" y="58"/>
                  </a:lnTo>
                  <a:lnTo>
                    <a:pt x="290" y="62"/>
                  </a:lnTo>
                  <a:lnTo>
                    <a:pt x="294" y="70"/>
                  </a:lnTo>
                  <a:lnTo>
                    <a:pt x="294" y="78"/>
                  </a:lnTo>
                  <a:lnTo>
                    <a:pt x="298" y="82"/>
                  </a:lnTo>
                  <a:lnTo>
                    <a:pt x="302" y="82"/>
                  </a:lnTo>
                  <a:lnTo>
                    <a:pt x="305" y="82"/>
                  </a:lnTo>
                  <a:lnTo>
                    <a:pt x="309" y="78"/>
                  </a:lnTo>
                  <a:lnTo>
                    <a:pt x="313" y="78"/>
                  </a:lnTo>
                  <a:lnTo>
                    <a:pt x="313" y="62"/>
                  </a:lnTo>
                  <a:lnTo>
                    <a:pt x="317" y="50"/>
                  </a:lnTo>
                  <a:lnTo>
                    <a:pt x="317" y="43"/>
                  </a:lnTo>
                  <a:lnTo>
                    <a:pt x="321" y="39"/>
                  </a:lnTo>
                  <a:lnTo>
                    <a:pt x="321" y="43"/>
                  </a:lnTo>
                  <a:lnTo>
                    <a:pt x="325" y="50"/>
                  </a:lnTo>
                  <a:lnTo>
                    <a:pt x="325" y="62"/>
                  </a:lnTo>
                  <a:lnTo>
                    <a:pt x="333" y="74"/>
                  </a:lnTo>
                  <a:lnTo>
                    <a:pt x="333" y="78"/>
                  </a:lnTo>
                  <a:lnTo>
                    <a:pt x="337" y="78"/>
                  </a:lnTo>
                  <a:lnTo>
                    <a:pt x="337" y="0"/>
                  </a:lnTo>
                  <a:lnTo>
                    <a:pt x="341" y="27"/>
                  </a:lnTo>
                </a:path>
              </a:pathLst>
            </a:custGeom>
            <a:noFill/>
            <a:ln w="0">
              <a:solidFill>
                <a:srgbClr val="BF00BF"/>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6599" name="Freeform 407"/>
            <p:cNvSpPr>
              <a:spLocks/>
            </p:cNvSpPr>
            <p:nvPr/>
          </p:nvSpPr>
          <p:spPr bwMode="auto">
            <a:xfrm>
              <a:off x="4970237" y="3201984"/>
              <a:ext cx="474785" cy="120162"/>
            </a:xfrm>
            <a:custGeom>
              <a:avLst/>
              <a:gdLst/>
              <a:ahLst/>
              <a:cxnLst>
                <a:cxn ang="0">
                  <a:pos x="4" y="78"/>
                </a:cxn>
                <a:cxn ang="0">
                  <a:pos x="15" y="78"/>
                </a:cxn>
                <a:cxn ang="0">
                  <a:pos x="23" y="62"/>
                </a:cxn>
                <a:cxn ang="0">
                  <a:pos x="27" y="82"/>
                </a:cxn>
                <a:cxn ang="0">
                  <a:pos x="39" y="78"/>
                </a:cxn>
                <a:cxn ang="0">
                  <a:pos x="47" y="50"/>
                </a:cxn>
                <a:cxn ang="0">
                  <a:pos x="54" y="43"/>
                </a:cxn>
                <a:cxn ang="0">
                  <a:pos x="58" y="70"/>
                </a:cxn>
                <a:cxn ang="0">
                  <a:pos x="70" y="0"/>
                </a:cxn>
                <a:cxn ang="0">
                  <a:pos x="74" y="78"/>
                </a:cxn>
                <a:cxn ang="0">
                  <a:pos x="86" y="78"/>
                </a:cxn>
                <a:cxn ang="0">
                  <a:pos x="94" y="54"/>
                </a:cxn>
                <a:cxn ang="0">
                  <a:pos x="97" y="78"/>
                </a:cxn>
                <a:cxn ang="0">
                  <a:pos x="109" y="78"/>
                </a:cxn>
                <a:cxn ang="0">
                  <a:pos x="117" y="66"/>
                </a:cxn>
                <a:cxn ang="0">
                  <a:pos x="125" y="39"/>
                </a:cxn>
                <a:cxn ang="0">
                  <a:pos x="129" y="58"/>
                </a:cxn>
                <a:cxn ang="0">
                  <a:pos x="137" y="78"/>
                </a:cxn>
                <a:cxn ang="0">
                  <a:pos x="144" y="27"/>
                </a:cxn>
                <a:cxn ang="0">
                  <a:pos x="152" y="78"/>
                </a:cxn>
                <a:cxn ang="0">
                  <a:pos x="164" y="78"/>
                </a:cxn>
                <a:cxn ang="0">
                  <a:pos x="172" y="70"/>
                </a:cxn>
                <a:cxn ang="0">
                  <a:pos x="180" y="78"/>
                </a:cxn>
                <a:cxn ang="0">
                  <a:pos x="191" y="66"/>
                </a:cxn>
                <a:cxn ang="0">
                  <a:pos x="195" y="39"/>
                </a:cxn>
                <a:cxn ang="0">
                  <a:pos x="203" y="58"/>
                </a:cxn>
                <a:cxn ang="0">
                  <a:pos x="207" y="74"/>
                </a:cxn>
                <a:cxn ang="0">
                  <a:pos x="215" y="0"/>
                </a:cxn>
                <a:cxn ang="0">
                  <a:pos x="219" y="78"/>
                </a:cxn>
                <a:cxn ang="0">
                  <a:pos x="230" y="78"/>
                </a:cxn>
                <a:cxn ang="0">
                  <a:pos x="238" y="54"/>
                </a:cxn>
                <a:cxn ang="0">
                  <a:pos x="242" y="70"/>
                </a:cxn>
                <a:cxn ang="0">
                  <a:pos x="250" y="78"/>
                </a:cxn>
                <a:cxn ang="0">
                  <a:pos x="262" y="78"/>
                </a:cxn>
                <a:cxn ang="0">
                  <a:pos x="266" y="43"/>
                </a:cxn>
                <a:cxn ang="0">
                  <a:pos x="274" y="47"/>
                </a:cxn>
                <a:cxn ang="0">
                  <a:pos x="277" y="70"/>
                </a:cxn>
                <a:cxn ang="0">
                  <a:pos x="285" y="3"/>
                </a:cxn>
                <a:cxn ang="0">
                  <a:pos x="297" y="78"/>
                </a:cxn>
                <a:cxn ang="0">
                  <a:pos x="301" y="78"/>
                </a:cxn>
                <a:cxn ang="0">
                  <a:pos x="313" y="54"/>
                </a:cxn>
                <a:cxn ang="0">
                  <a:pos x="317" y="74"/>
                </a:cxn>
              </a:cxnLst>
              <a:rect l="0" t="0" r="r" b="b"/>
              <a:pathLst>
                <a:path w="324" h="82">
                  <a:moveTo>
                    <a:pt x="0" y="27"/>
                  </a:moveTo>
                  <a:lnTo>
                    <a:pt x="0" y="74"/>
                  </a:lnTo>
                  <a:lnTo>
                    <a:pt x="4" y="78"/>
                  </a:lnTo>
                  <a:lnTo>
                    <a:pt x="7" y="78"/>
                  </a:lnTo>
                  <a:lnTo>
                    <a:pt x="11" y="78"/>
                  </a:lnTo>
                  <a:lnTo>
                    <a:pt x="15" y="78"/>
                  </a:lnTo>
                  <a:lnTo>
                    <a:pt x="19" y="78"/>
                  </a:lnTo>
                  <a:lnTo>
                    <a:pt x="19" y="58"/>
                  </a:lnTo>
                  <a:lnTo>
                    <a:pt x="23" y="62"/>
                  </a:lnTo>
                  <a:lnTo>
                    <a:pt x="23" y="70"/>
                  </a:lnTo>
                  <a:lnTo>
                    <a:pt x="27" y="74"/>
                  </a:lnTo>
                  <a:lnTo>
                    <a:pt x="27" y="82"/>
                  </a:lnTo>
                  <a:lnTo>
                    <a:pt x="31" y="82"/>
                  </a:lnTo>
                  <a:lnTo>
                    <a:pt x="35" y="82"/>
                  </a:lnTo>
                  <a:lnTo>
                    <a:pt x="39" y="78"/>
                  </a:lnTo>
                  <a:lnTo>
                    <a:pt x="43" y="78"/>
                  </a:lnTo>
                  <a:lnTo>
                    <a:pt x="47" y="70"/>
                  </a:lnTo>
                  <a:lnTo>
                    <a:pt x="47" y="50"/>
                  </a:lnTo>
                  <a:lnTo>
                    <a:pt x="50" y="43"/>
                  </a:lnTo>
                  <a:lnTo>
                    <a:pt x="50" y="39"/>
                  </a:lnTo>
                  <a:lnTo>
                    <a:pt x="54" y="43"/>
                  </a:lnTo>
                  <a:lnTo>
                    <a:pt x="54" y="50"/>
                  </a:lnTo>
                  <a:lnTo>
                    <a:pt x="58" y="58"/>
                  </a:lnTo>
                  <a:lnTo>
                    <a:pt x="58" y="70"/>
                  </a:lnTo>
                  <a:lnTo>
                    <a:pt x="62" y="74"/>
                  </a:lnTo>
                  <a:lnTo>
                    <a:pt x="66" y="78"/>
                  </a:lnTo>
                  <a:lnTo>
                    <a:pt x="70" y="0"/>
                  </a:lnTo>
                  <a:lnTo>
                    <a:pt x="70" y="27"/>
                  </a:lnTo>
                  <a:lnTo>
                    <a:pt x="74" y="62"/>
                  </a:lnTo>
                  <a:lnTo>
                    <a:pt x="74" y="78"/>
                  </a:lnTo>
                  <a:lnTo>
                    <a:pt x="78" y="78"/>
                  </a:lnTo>
                  <a:lnTo>
                    <a:pt x="82" y="78"/>
                  </a:lnTo>
                  <a:lnTo>
                    <a:pt x="86" y="78"/>
                  </a:lnTo>
                  <a:lnTo>
                    <a:pt x="90" y="78"/>
                  </a:lnTo>
                  <a:lnTo>
                    <a:pt x="94" y="58"/>
                  </a:lnTo>
                  <a:lnTo>
                    <a:pt x="94" y="54"/>
                  </a:lnTo>
                  <a:lnTo>
                    <a:pt x="94" y="58"/>
                  </a:lnTo>
                  <a:lnTo>
                    <a:pt x="97" y="66"/>
                  </a:lnTo>
                  <a:lnTo>
                    <a:pt x="97" y="78"/>
                  </a:lnTo>
                  <a:lnTo>
                    <a:pt x="101" y="78"/>
                  </a:lnTo>
                  <a:lnTo>
                    <a:pt x="105" y="78"/>
                  </a:lnTo>
                  <a:lnTo>
                    <a:pt x="109" y="78"/>
                  </a:lnTo>
                  <a:lnTo>
                    <a:pt x="113" y="78"/>
                  </a:lnTo>
                  <a:lnTo>
                    <a:pt x="117" y="78"/>
                  </a:lnTo>
                  <a:lnTo>
                    <a:pt x="117" y="66"/>
                  </a:lnTo>
                  <a:lnTo>
                    <a:pt x="121" y="62"/>
                  </a:lnTo>
                  <a:lnTo>
                    <a:pt x="121" y="43"/>
                  </a:lnTo>
                  <a:lnTo>
                    <a:pt x="125" y="39"/>
                  </a:lnTo>
                  <a:lnTo>
                    <a:pt x="125" y="47"/>
                  </a:lnTo>
                  <a:lnTo>
                    <a:pt x="129" y="50"/>
                  </a:lnTo>
                  <a:lnTo>
                    <a:pt x="129" y="58"/>
                  </a:lnTo>
                  <a:lnTo>
                    <a:pt x="133" y="66"/>
                  </a:lnTo>
                  <a:lnTo>
                    <a:pt x="133" y="74"/>
                  </a:lnTo>
                  <a:lnTo>
                    <a:pt x="137" y="78"/>
                  </a:lnTo>
                  <a:lnTo>
                    <a:pt x="140" y="78"/>
                  </a:lnTo>
                  <a:lnTo>
                    <a:pt x="140" y="0"/>
                  </a:lnTo>
                  <a:lnTo>
                    <a:pt x="144" y="27"/>
                  </a:lnTo>
                  <a:lnTo>
                    <a:pt x="144" y="74"/>
                  </a:lnTo>
                  <a:lnTo>
                    <a:pt x="148" y="78"/>
                  </a:lnTo>
                  <a:lnTo>
                    <a:pt x="152" y="78"/>
                  </a:lnTo>
                  <a:lnTo>
                    <a:pt x="156" y="78"/>
                  </a:lnTo>
                  <a:lnTo>
                    <a:pt x="160" y="78"/>
                  </a:lnTo>
                  <a:lnTo>
                    <a:pt x="164" y="78"/>
                  </a:lnTo>
                  <a:lnTo>
                    <a:pt x="168" y="54"/>
                  </a:lnTo>
                  <a:lnTo>
                    <a:pt x="168" y="66"/>
                  </a:lnTo>
                  <a:lnTo>
                    <a:pt x="172" y="70"/>
                  </a:lnTo>
                  <a:lnTo>
                    <a:pt x="172" y="78"/>
                  </a:lnTo>
                  <a:lnTo>
                    <a:pt x="176" y="78"/>
                  </a:lnTo>
                  <a:lnTo>
                    <a:pt x="180" y="78"/>
                  </a:lnTo>
                  <a:lnTo>
                    <a:pt x="184" y="78"/>
                  </a:lnTo>
                  <a:lnTo>
                    <a:pt x="187" y="78"/>
                  </a:lnTo>
                  <a:lnTo>
                    <a:pt x="191" y="66"/>
                  </a:lnTo>
                  <a:lnTo>
                    <a:pt x="191" y="50"/>
                  </a:lnTo>
                  <a:lnTo>
                    <a:pt x="195" y="43"/>
                  </a:lnTo>
                  <a:lnTo>
                    <a:pt x="195" y="39"/>
                  </a:lnTo>
                  <a:lnTo>
                    <a:pt x="199" y="43"/>
                  </a:lnTo>
                  <a:lnTo>
                    <a:pt x="199" y="54"/>
                  </a:lnTo>
                  <a:lnTo>
                    <a:pt x="203" y="58"/>
                  </a:lnTo>
                  <a:lnTo>
                    <a:pt x="203" y="66"/>
                  </a:lnTo>
                  <a:lnTo>
                    <a:pt x="207" y="70"/>
                  </a:lnTo>
                  <a:lnTo>
                    <a:pt x="207" y="74"/>
                  </a:lnTo>
                  <a:lnTo>
                    <a:pt x="211" y="78"/>
                  </a:lnTo>
                  <a:lnTo>
                    <a:pt x="215" y="78"/>
                  </a:lnTo>
                  <a:lnTo>
                    <a:pt x="215" y="0"/>
                  </a:lnTo>
                  <a:lnTo>
                    <a:pt x="215" y="27"/>
                  </a:lnTo>
                  <a:lnTo>
                    <a:pt x="219" y="62"/>
                  </a:lnTo>
                  <a:lnTo>
                    <a:pt x="219" y="78"/>
                  </a:lnTo>
                  <a:lnTo>
                    <a:pt x="223" y="78"/>
                  </a:lnTo>
                  <a:lnTo>
                    <a:pt x="227" y="78"/>
                  </a:lnTo>
                  <a:lnTo>
                    <a:pt x="230" y="78"/>
                  </a:lnTo>
                  <a:lnTo>
                    <a:pt x="234" y="78"/>
                  </a:lnTo>
                  <a:lnTo>
                    <a:pt x="238" y="58"/>
                  </a:lnTo>
                  <a:lnTo>
                    <a:pt x="238" y="54"/>
                  </a:lnTo>
                  <a:lnTo>
                    <a:pt x="238" y="58"/>
                  </a:lnTo>
                  <a:lnTo>
                    <a:pt x="242" y="66"/>
                  </a:lnTo>
                  <a:lnTo>
                    <a:pt x="242" y="70"/>
                  </a:lnTo>
                  <a:lnTo>
                    <a:pt x="250" y="78"/>
                  </a:lnTo>
                  <a:lnTo>
                    <a:pt x="246" y="78"/>
                  </a:lnTo>
                  <a:lnTo>
                    <a:pt x="250" y="78"/>
                  </a:lnTo>
                  <a:lnTo>
                    <a:pt x="254" y="78"/>
                  </a:lnTo>
                  <a:lnTo>
                    <a:pt x="258" y="78"/>
                  </a:lnTo>
                  <a:lnTo>
                    <a:pt x="262" y="78"/>
                  </a:lnTo>
                  <a:lnTo>
                    <a:pt x="262" y="66"/>
                  </a:lnTo>
                  <a:lnTo>
                    <a:pt x="266" y="62"/>
                  </a:lnTo>
                  <a:lnTo>
                    <a:pt x="266" y="43"/>
                  </a:lnTo>
                  <a:lnTo>
                    <a:pt x="270" y="39"/>
                  </a:lnTo>
                  <a:lnTo>
                    <a:pt x="270" y="43"/>
                  </a:lnTo>
                  <a:lnTo>
                    <a:pt x="274" y="47"/>
                  </a:lnTo>
                  <a:lnTo>
                    <a:pt x="274" y="62"/>
                  </a:lnTo>
                  <a:lnTo>
                    <a:pt x="277" y="66"/>
                  </a:lnTo>
                  <a:lnTo>
                    <a:pt x="277" y="70"/>
                  </a:lnTo>
                  <a:lnTo>
                    <a:pt x="285" y="78"/>
                  </a:lnTo>
                  <a:lnTo>
                    <a:pt x="281" y="78"/>
                  </a:lnTo>
                  <a:lnTo>
                    <a:pt x="285" y="3"/>
                  </a:lnTo>
                  <a:lnTo>
                    <a:pt x="289" y="31"/>
                  </a:lnTo>
                  <a:lnTo>
                    <a:pt x="289" y="62"/>
                  </a:lnTo>
                  <a:lnTo>
                    <a:pt x="297" y="78"/>
                  </a:lnTo>
                  <a:lnTo>
                    <a:pt x="293" y="78"/>
                  </a:lnTo>
                  <a:lnTo>
                    <a:pt x="297" y="78"/>
                  </a:lnTo>
                  <a:lnTo>
                    <a:pt x="301" y="78"/>
                  </a:lnTo>
                  <a:lnTo>
                    <a:pt x="305" y="78"/>
                  </a:lnTo>
                  <a:lnTo>
                    <a:pt x="309" y="78"/>
                  </a:lnTo>
                  <a:lnTo>
                    <a:pt x="313" y="54"/>
                  </a:lnTo>
                  <a:lnTo>
                    <a:pt x="313" y="66"/>
                  </a:lnTo>
                  <a:lnTo>
                    <a:pt x="320" y="74"/>
                  </a:lnTo>
                  <a:lnTo>
                    <a:pt x="317" y="74"/>
                  </a:lnTo>
                  <a:lnTo>
                    <a:pt x="320" y="74"/>
                  </a:lnTo>
                  <a:lnTo>
                    <a:pt x="324" y="78"/>
                  </a:lnTo>
                </a:path>
              </a:pathLst>
            </a:custGeom>
            <a:noFill/>
            <a:ln w="0">
              <a:solidFill>
                <a:srgbClr val="BF00BF"/>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6600" name="Freeform 408"/>
            <p:cNvSpPr>
              <a:spLocks/>
            </p:cNvSpPr>
            <p:nvPr/>
          </p:nvSpPr>
          <p:spPr bwMode="auto">
            <a:xfrm>
              <a:off x="5445021" y="3206388"/>
              <a:ext cx="476250" cy="127489"/>
            </a:xfrm>
            <a:custGeom>
              <a:avLst/>
              <a:gdLst/>
              <a:ahLst/>
              <a:cxnLst>
                <a:cxn ang="0">
                  <a:pos x="8" y="71"/>
                </a:cxn>
                <a:cxn ang="0">
                  <a:pos x="16" y="47"/>
                </a:cxn>
                <a:cxn ang="0">
                  <a:pos x="20" y="44"/>
                </a:cxn>
                <a:cxn ang="0">
                  <a:pos x="32" y="71"/>
                </a:cxn>
                <a:cxn ang="0">
                  <a:pos x="36" y="0"/>
                </a:cxn>
                <a:cxn ang="0">
                  <a:pos x="39" y="71"/>
                </a:cxn>
                <a:cxn ang="0">
                  <a:pos x="51" y="75"/>
                </a:cxn>
                <a:cxn ang="0">
                  <a:pos x="59" y="51"/>
                </a:cxn>
                <a:cxn ang="0">
                  <a:pos x="67" y="71"/>
                </a:cxn>
                <a:cxn ang="0">
                  <a:pos x="79" y="71"/>
                </a:cxn>
                <a:cxn ang="0">
                  <a:pos x="86" y="55"/>
                </a:cxn>
                <a:cxn ang="0">
                  <a:pos x="90" y="36"/>
                </a:cxn>
                <a:cxn ang="0">
                  <a:pos x="94" y="51"/>
                </a:cxn>
                <a:cxn ang="0">
                  <a:pos x="106" y="75"/>
                </a:cxn>
                <a:cxn ang="0">
                  <a:pos x="110" y="0"/>
                </a:cxn>
                <a:cxn ang="0">
                  <a:pos x="114" y="75"/>
                </a:cxn>
                <a:cxn ang="0">
                  <a:pos x="126" y="75"/>
                </a:cxn>
                <a:cxn ang="0">
                  <a:pos x="133" y="51"/>
                </a:cxn>
                <a:cxn ang="0">
                  <a:pos x="141" y="71"/>
                </a:cxn>
                <a:cxn ang="0">
                  <a:pos x="153" y="71"/>
                </a:cxn>
                <a:cxn ang="0">
                  <a:pos x="161" y="47"/>
                </a:cxn>
                <a:cxn ang="0">
                  <a:pos x="165" y="47"/>
                </a:cxn>
                <a:cxn ang="0">
                  <a:pos x="173" y="71"/>
                </a:cxn>
                <a:cxn ang="0">
                  <a:pos x="180" y="59"/>
                </a:cxn>
                <a:cxn ang="0">
                  <a:pos x="192" y="87"/>
                </a:cxn>
                <a:cxn ang="0">
                  <a:pos x="196" y="87"/>
                </a:cxn>
                <a:cxn ang="0">
                  <a:pos x="204" y="47"/>
                </a:cxn>
                <a:cxn ang="0">
                  <a:pos x="216" y="67"/>
                </a:cxn>
                <a:cxn ang="0">
                  <a:pos x="223" y="71"/>
                </a:cxn>
                <a:cxn ang="0">
                  <a:pos x="231" y="44"/>
                </a:cxn>
                <a:cxn ang="0">
                  <a:pos x="239" y="40"/>
                </a:cxn>
                <a:cxn ang="0">
                  <a:pos x="243" y="71"/>
                </a:cxn>
                <a:cxn ang="0">
                  <a:pos x="255" y="0"/>
                </a:cxn>
                <a:cxn ang="0">
                  <a:pos x="259" y="75"/>
                </a:cxn>
                <a:cxn ang="0">
                  <a:pos x="270" y="75"/>
                </a:cxn>
                <a:cxn ang="0">
                  <a:pos x="278" y="47"/>
                </a:cxn>
                <a:cxn ang="0">
                  <a:pos x="282" y="63"/>
                </a:cxn>
                <a:cxn ang="0">
                  <a:pos x="294" y="71"/>
                </a:cxn>
                <a:cxn ang="0">
                  <a:pos x="302" y="63"/>
                </a:cxn>
                <a:cxn ang="0">
                  <a:pos x="309" y="36"/>
                </a:cxn>
                <a:cxn ang="0">
                  <a:pos x="313" y="59"/>
                </a:cxn>
                <a:cxn ang="0">
                  <a:pos x="321" y="75"/>
                </a:cxn>
              </a:cxnLst>
              <a:rect l="0" t="0" r="r" b="b"/>
              <a:pathLst>
                <a:path w="325" h="87">
                  <a:moveTo>
                    <a:pt x="0" y="75"/>
                  </a:moveTo>
                  <a:lnTo>
                    <a:pt x="4" y="71"/>
                  </a:lnTo>
                  <a:lnTo>
                    <a:pt x="8" y="71"/>
                  </a:lnTo>
                  <a:lnTo>
                    <a:pt x="12" y="63"/>
                  </a:lnTo>
                  <a:lnTo>
                    <a:pt x="12" y="55"/>
                  </a:lnTo>
                  <a:lnTo>
                    <a:pt x="16" y="47"/>
                  </a:lnTo>
                  <a:lnTo>
                    <a:pt x="16" y="36"/>
                  </a:lnTo>
                  <a:lnTo>
                    <a:pt x="20" y="40"/>
                  </a:lnTo>
                  <a:lnTo>
                    <a:pt x="20" y="44"/>
                  </a:lnTo>
                  <a:lnTo>
                    <a:pt x="24" y="51"/>
                  </a:lnTo>
                  <a:lnTo>
                    <a:pt x="24" y="63"/>
                  </a:lnTo>
                  <a:lnTo>
                    <a:pt x="32" y="71"/>
                  </a:lnTo>
                  <a:lnTo>
                    <a:pt x="32" y="75"/>
                  </a:lnTo>
                  <a:lnTo>
                    <a:pt x="36" y="75"/>
                  </a:lnTo>
                  <a:lnTo>
                    <a:pt x="36" y="0"/>
                  </a:lnTo>
                  <a:lnTo>
                    <a:pt x="36" y="28"/>
                  </a:lnTo>
                  <a:lnTo>
                    <a:pt x="39" y="59"/>
                  </a:lnTo>
                  <a:lnTo>
                    <a:pt x="39" y="71"/>
                  </a:lnTo>
                  <a:lnTo>
                    <a:pt x="43" y="75"/>
                  </a:lnTo>
                  <a:lnTo>
                    <a:pt x="47" y="75"/>
                  </a:lnTo>
                  <a:lnTo>
                    <a:pt x="51" y="75"/>
                  </a:lnTo>
                  <a:lnTo>
                    <a:pt x="55" y="75"/>
                  </a:lnTo>
                  <a:lnTo>
                    <a:pt x="59" y="75"/>
                  </a:lnTo>
                  <a:lnTo>
                    <a:pt x="59" y="51"/>
                  </a:lnTo>
                  <a:lnTo>
                    <a:pt x="63" y="55"/>
                  </a:lnTo>
                  <a:lnTo>
                    <a:pt x="63" y="67"/>
                  </a:lnTo>
                  <a:lnTo>
                    <a:pt x="67" y="71"/>
                  </a:lnTo>
                  <a:lnTo>
                    <a:pt x="71" y="71"/>
                  </a:lnTo>
                  <a:lnTo>
                    <a:pt x="75" y="71"/>
                  </a:lnTo>
                  <a:lnTo>
                    <a:pt x="79" y="71"/>
                  </a:lnTo>
                  <a:lnTo>
                    <a:pt x="83" y="71"/>
                  </a:lnTo>
                  <a:lnTo>
                    <a:pt x="83" y="63"/>
                  </a:lnTo>
                  <a:lnTo>
                    <a:pt x="86" y="55"/>
                  </a:lnTo>
                  <a:lnTo>
                    <a:pt x="86" y="47"/>
                  </a:lnTo>
                  <a:lnTo>
                    <a:pt x="90" y="40"/>
                  </a:lnTo>
                  <a:lnTo>
                    <a:pt x="90" y="36"/>
                  </a:lnTo>
                  <a:lnTo>
                    <a:pt x="90" y="40"/>
                  </a:lnTo>
                  <a:lnTo>
                    <a:pt x="94" y="44"/>
                  </a:lnTo>
                  <a:lnTo>
                    <a:pt x="94" y="51"/>
                  </a:lnTo>
                  <a:lnTo>
                    <a:pt x="98" y="59"/>
                  </a:lnTo>
                  <a:lnTo>
                    <a:pt x="98" y="67"/>
                  </a:lnTo>
                  <a:lnTo>
                    <a:pt x="106" y="75"/>
                  </a:lnTo>
                  <a:lnTo>
                    <a:pt x="102" y="75"/>
                  </a:lnTo>
                  <a:lnTo>
                    <a:pt x="106" y="75"/>
                  </a:lnTo>
                  <a:lnTo>
                    <a:pt x="110" y="0"/>
                  </a:lnTo>
                  <a:lnTo>
                    <a:pt x="110" y="63"/>
                  </a:lnTo>
                  <a:lnTo>
                    <a:pt x="118" y="75"/>
                  </a:lnTo>
                  <a:lnTo>
                    <a:pt x="114" y="75"/>
                  </a:lnTo>
                  <a:lnTo>
                    <a:pt x="118" y="75"/>
                  </a:lnTo>
                  <a:lnTo>
                    <a:pt x="122" y="75"/>
                  </a:lnTo>
                  <a:lnTo>
                    <a:pt x="126" y="75"/>
                  </a:lnTo>
                  <a:lnTo>
                    <a:pt x="129" y="75"/>
                  </a:lnTo>
                  <a:lnTo>
                    <a:pt x="133" y="47"/>
                  </a:lnTo>
                  <a:lnTo>
                    <a:pt x="133" y="51"/>
                  </a:lnTo>
                  <a:lnTo>
                    <a:pt x="137" y="59"/>
                  </a:lnTo>
                  <a:lnTo>
                    <a:pt x="137" y="67"/>
                  </a:lnTo>
                  <a:lnTo>
                    <a:pt x="141" y="71"/>
                  </a:lnTo>
                  <a:lnTo>
                    <a:pt x="145" y="71"/>
                  </a:lnTo>
                  <a:lnTo>
                    <a:pt x="149" y="71"/>
                  </a:lnTo>
                  <a:lnTo>
                    <a:pt x="153" y="71"/>
                  </a:lnTo>
                  <a:lnTo>
                    <a:pt x="157" y="71"/>
                  </a:lnTo>
                  <a:lnTo>
                    <a:pt x="157" y="55"/>
                  </a:lnTo>
                  <a:lnTo>
                    <a:pt x="161" y="47"/>
                  </a:lnTo>
                  <a:lnTo>
                    <a:pt x="161" y="40"/>
                  </a:lnTo>
                  <a:lnTo>
                    <a:pt x="165" y="36"/>
                  </a:lnTo>
                  <a:lnTo>
                    <a:pt x="165" y="47"/>
                  </a:lnTo>
                  <a:lnTo>
                    <a:pt x="169" y="51"/>
                  </a:lnTo>
                  <a:lnTo>
                    <a:pt x="169" y="67"/>
                  </a:lnTo>
                  <a:lnTo>
                    <a:pt x="173" y="71"/>
                  </a:lnTo>
                  <a:lnTo>
                    <a:pt x="176" y="75"/>
                  </a:lnTo>
                  <a:lnTo>
                    <a:pt x="180" y="75"/>
                  </a:lnTo>
                  <a:lnTo>
                    <a:pt x="180" y="59"/>
                  </a:lnTo>
                  <a:lnTo>
                    <a:pt x="184" y="67"/>
                  </a:lnTo>
                  <a:lnTo>
                    <a:pt x="184" y="79"/>
                  </a:lnTo>
                  <a:lnTo>
                    <a:pt x="192" y="87"/>
                  </a:lnTo>
                  <a:lnTo>
                    <a:pt x="188" y="87"/>
                  </a:lnTo>
                  <a:lnTo>
                    <a:pt x="192" y="87"/>
                  </a:lnTo>
                  <a:lnTo>
                    <a:pt x="196" y="87"/>
                  </a:lnTo>
                  <a:lnTo>
                    <a:pt x="200" y="83"/>
                  </a:lnTo>
                  <a:lnTo>
                    <a:pt x="204" y="83"/>
                  </a:lnTo>
                  <a:lnTo>
                    <a:pt x="204" y="47"/>
                  </a:lnTo>
                  <a:lnTo>
                    <a:pt x="208" y="51"/>
                  </a:lnTo>
                  <a:lnTo>
                    <a:pt x="208" y="59"/>
                  </a:lnTo>
                  <a:lnTo>
                    <a:pt x="216" y="67"/>
                  </a:lnTo>
                  <a:lnTo>
                    <a:pt x="216" y="71"/>
                  </a:lnTo>
                  <a:lnTo>
                    <a:pt x="219" y="71"/>
                  </a:lnTo>
                  <a:lnTo>
                    <a:pt x="223" y="71"/>
                  </a:lnTo>
                  <a:lnTo>
                    <a:pt x="227" y="71"/>
                  </a:lnTo>
                  <a:lnTo>
                    <a:pt x="231" y="63"/>
                  </a:lnTo>
                  <a:lnTo>
                    <a:pt x="231" y="44"/>
                  </a:lnTo>
                  <a:lnTo>
                    <a:pt x="235" y="40"/>
                  </a:lnTo>
                  <a:lnTo>
                    <a:pt x="235" y="36"/>
                  </a:lnTo>
                  <a:lnTo>
                    <a:pt x="239" y="40"/>
                  </a:lnTo>
                  <a:lnTo>
                    <a:pt x="239" y="55"/>
                  </a:lnTo>
                  <a:lnTo>
                    <a:pt x="243" y="59"/>
                  </a:lnTo>
                  <a:lnTo>
                    <a:pt x="243" y="71"/>
                  </a:lnTo>
                  <a:lnTo>
                    <a:pt x="247" y="75"/>
                  </a:lnTo>
                  <a:lnTo>
                    <a:pt x="251" y="75"/>
                  </a:lnTo>
                  <a:lnTo>
                    <a:pt x="255" y="0"/>
                  </a:lnTo>
                  <a:lnTo>
                    <a:pt x="255" y="28"/>
                  </a:lnTo>
                  <a:lnTo>
                    <a:pt x="259" y="63"/>
                  </a:lnTo>
                  <a:lnTo>
                    <a:pt x="259" y="75"/>
                  </a:lnTo>
                  <a:lnTo>
                    <a:pt x="262" y="75"/>
                  </a:lnTo>
                  <a:lnTo>
                    <a:pt x="266" y="75"/>
                  </a:lnTo>
                  <a:lnTo>
                    <a:pt x="270" y="75"/>
                  </a:lnTo>
                  <a:lnTo>
                    <a:pt x="274" y="75"/>
                  </a:lnTo>
                  <a:lnTo>
                    <a:pt x="278" y="51"/>
                  </a:lnTo>
                  <a:lnTo>
                    <a:pt x="278" y="47"/>
                  </a:lnTo>
                  <a:lnTo>
                    <a:pt x="278" y="51"/>
                  </a:lnTo>
                  <a:lnTo>
                    <a:pt x="282" y="59"/>
                  </a:lnTo>
                  <a:lnTo>
                    <a:pt x="282" y="63"/>
                  </a:lnTo>
                  <a:lnTo>
                    <a:pt x="286" y="67"/>
                  </a:lnTo>
                  <a:lnTo>
                    <a:pt x="290" y="71"/>
                  </a:lnTo>
                  <a:lnTo>
                    <a:pt x="294" y="71"/>
                  </a:lnTo>
                  <a:lnTo>
                    <a:pt x="298" y="71"/>
                  </a:lnTo>
                  <a:lnTo>
                    <a:pt x="302" y="71"/>
                  </a:lnTo>
                  <a:lnTo>
                    <a:pt x="302" y="63"/>
                  </a:lnTo>
                  <a:lnTo>
                    <a:pt x="306" y="55"/>
                  </a:lnTo>
                  <a:lnTo>
                    <a:pt x="306" y="40"/>
                  </a:lnTo>
                  <a:lnTo>
                    <a:pt x="309" y="36"/>
                  </a:lnTo>
                  <a:lnTo>
                    <a:pt x="309" y="47"/>
                  </a:lnTo>
                  <a:lnTo>
                    <a:pt x="313" y="55"/>
                  </a:lnTo>
                  <a:lnTo>
                    <a:pt x="313" y="59"/>
                  </a:lnTo>
                  <a:lnTo>
                    <a:pt x="317" y="67"/>
                  </a:lnTo>
                  <a:lnTo>
                    <a:pt x="317" y="71"/>
                  </a:lnTo>
                  <a:lnTo>
                    <a:pt x="321" y="75"/>
                  </a:lnTo>
                  <a:lnTo>
                    <a:pt x="325" y="75"/>
                  </a:lnTo>
                  <a:lnTo>
                    <a:pt x="325" y="0"/>
                  </a:lnTo>
                </a:path>
              </a:pathLst>
            </a:custGeom>
            <a:noFill/>
            <a:ln w="0">
              <a:solidFill>
                <a:srgbClr val="BF00BF"/>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6601" name="Freeform 409"/>
            <p:cNvSpPr>
              <a:spLocks/>
            </p:cNvSpPr>
            <p:nvPr/>
          </p:nvSpPr>
          <p:spPr bwMode="auto">
            <a:xfrm>
              <a:off x="5921273" y="3206380"/>
              <a:ext cx="498231" cy="109904"/>
            </a:xfrm>
            <a:custGeom>
              <a:avLst/>
              <a:gdLst/>
              <a:ahLst/>
              <a:cxnLst>
                <a:cxn ang="0">
                  <a:pos x="4" y="63"/>
                </a:cxn>
                <a:cxn ang="0">
                  <a:pos x="12" y="75"/>
                </a:cxn>
                <a:cxn ang="0">
                  <a:pos x="24" y="75"/>
                </a:cxn>
                <a:cxn ang="0">
                  <a:pos x="35" y="67"/>
                </a:cxn>
                <a:cxn ang="0">
                  <a:pos x="39" y="67"/>
                </a:cxn>
                <a:cxn ang="0">
                  <a:pos x="51" y="59"/>
                </a:cxn>
                <a:cxn ang="0">
                  <a:pos x="55" y="36"/>
                </a:cxn>
                <a:cxn ang="0">
                  <a:pos x="63" y="63"/>
                </a:cxn>
                <a:cxn ang="0">
                  <a:pos x="67" y="75"/>
                </a:cxn>
                <a:cxn ang="0">
                  <a:pos x="74" y="0"/>
                </a:cxn>
                <a:cxn ang="0">
                  <a:pos x="78" y="75"/>
                </a:cxn>
                <a:cxn ang="0">
                  <a:pos x="90" y="75"/>
                </a:cxn>
                <a:cxn ang="0">
                  <a:pos x="98" y="47"/>
                </a:cxn>
                <a:cxn ang="0">
                  <a:pos x="106" y="67"/>
                </a:cxn>
                <a:cxn ang="0">
                  <a:pos x="117" y="67"/>
                </a:cxn>
                <a:cxn ang="0">
                  <a:pos x="125" y="55"/>
                </a:cxn>
                <a:cxn ang="0">
                  <a:pos x="133" y="47"/>
                </a:cxn>
                <a:cxn ang="0">
                  <a:pos x="141" y="75"/>
                </a:cxn>
                <a:cxn ang="0">
                  <a:pos x="149" y="63"/>
                </a:cxn>
                <a:cxn ang="0">
                  <a:pos x="157" y="75"/>
                </a:cxn>
                <a:cxn ang="0">
                  <a:pos x="168" y="75"/>
                </a:cxn>
                <a:cxn ang="0">
                  <a:pos x="176" y="63"/>
                </a:cxn>
                <a:cxn ang="0">
                  <a:pos x="188" y="67"/>
                </a:cxn>
                <a:cxn ang="0">
                  <a:pos x="196" y="55"/>
                </a:cxn>
                <a:cxn ang="0">
                  <a:pos x="204" y="44"/>
                </a:cxn>
                <a:cxn ang="0">
                  <a:pos x="207" y="67"/>
                </a:cxn>
                <a:cxn ang="0">
                  <a:pos x="219" y="75"/>
                </a:cxn>
                <a:cxn ang="0">
                  <a:pos x="223" y="63"/>
                </a:cxn>
                <a:cxn ang="0">
                  <a:pos x="231" y="75"/>
                </a:cxn>
                <a:cxn ang="0">
                  <a:pos x="243" y="75"/>
                </a:cxn>
                <a:cxn ang="0">
                  <a:pos x="247" y="59"/>
                </a:cxn>
                <a:cxn ang="0">
                  <a:pos x="258" y="67"/>
                </a:cxn>
                <a:cxn ang="0">
                  <a:pos x="266" y="59"/>
                </a:cxn>
                <a:cxn ang="0">
                  <a:pos x="274" y="40"/>
                </a:cxn>
                <a:cxn ang="0">
                  <a:pos x="278" y="55"/>
                </a:cxn>
                <a:cxn ang="0">
                  <a:pos x="286" y="75"/>
                </a:cxn>
                <a:cxn ang="0">
                  <a:pos x="294" y="63"/>
                </a:cxn>
                <a:cxn ang="0">
                  <a:pos x="301" y="75"/>
                </a:cxn>
                <a:cxn ang="0">
                  <a:pos x="313" y="75"/>
                </a:cxn>
                <a:cxn ang="0">
                  <a:pos x="321" y="55"/>
                </a:cxn>
                <a:cxn ang="0">
                  <a:pos x="329" y="67"/>
                </a:cxn>
                <a:cxn ang="0">
                  <a:pos x="340" y="55"/>
                </a:cxn>
              </a:cxnLst>
              <a:rect l="0" t="0" r="r" b="b"/>
              <a:pathLst>
                <a:path w="340" h="75">
                  <a:moveTo>
                    <a:pt x="0" y="0"/>
                  </a:moveTo>
                  <a:lnTo>
                    <a:pt x="4" y="28"/>
                  </a:lnTo>
                  <a:lnTo>
                    <a:pt x="4" y="63"/>
                  </a:lnTo>
                  <a:lnTo>
                    <a:pt x="12" y="75"/>
                  </a:lnTo>
                  <a:lnTo>
                    <a:pt x="8" y="75"/>
                  </a:lnTo>
                  <a:lnTo>
                    <a:pt x="12" y="75"/>
                  </a:lnTo>
                  <a:lnTo>
                    <a:pt x="16" y="75"/>
                  </a:lnTo>
                  <a:lnTo>
                    <a:pt x="20" y="75"/>
                  </a:lnTo>
                  <a:lnTo>
                    <a:pt x="24" y="75"/>
                  </a:lnTo>
                  <a:lnTo>
                    <a:pt x="27" y="47"/>
                  </a:lnTo>
                  <a:lnTo>
                    <a:pt x="27" y="59"/>
                  </a:lnTo>
                  <a:lnTo>
                    <a:pt x="35" y="67"/>
                  </a:lnTo>
                  <a:lnTo>
                    <a:pt x="31" y="67"/>
                  </a:lnTo>
                  <a:lnTo>
                    <a:pt x="35" y="67"/>
                  </a:lnTo>
                  <a:lnTo>
                    <a:pt x="39" y="67"/>
                  </a:lnTo>
                  <a:lnTo>
                    <a:pt x="43" y="67"/>
                  </a:lnTo>
                  <a:lnTo>
                    <a:pt x="47" y="67"/>
                  </a:lnTo>
                  <a:lnTo>
                    <a:pt x="51" y="59"/>
                  </a:lnTo>
                  <a:lnTo>
                    <a:pt x="51" y="55"/>
                  </a:lnTo>
                  <a:lnTo>
                    <a:pt x="55" y="44"/>
                  </a:lnTo>
                  <a:lnTo>
                    <a:pt x="55" y="36"/>
                  </a:lnTo>
                  <a:lnTo>
                    <a:pt x="59" y="40"/>
                  </a:lnTo>
                  <a:lnTo>
                    <a:pt x="59" y="55"/>
                  </a:lnTo>
                  <a:lnTo>
                    <a:pt x="63" y="63"/>
                  </a:lnTo>
                  <a:lnTo>
                    <a:pt x="63" y="67"/>
                  </a:lnTo>
                  <a:lnTo>
                    <a:pt x="71" y="75"/>
                  </a:lnTo>
                  <a:lnTo>
                    <a:pt x="67" y="75"/>
                  </a:lnTo>
                  <a:lnTo>
                    <a:pt x="71" y="75"/>
                  </a:lnTo>
                  <a:lnTo>
                    <a:pt x="74" y="75"/>
                  </a:lnTo>
                  <a:lnTo>
                    <a:pt x="74" y="0"/>
                  </a:lnTo>
                  <a:lnTo>
                    <a:pt x="74" y="28"/>
                  </a:lnTo>
                  <a:lnTo>
                    <a:pt x="78" y="63"/>
                  </a:lnTo>
                  <a:lnTo>
                    <a:pt x="78" y="75"/>
                  </a:lnTo>
                  <a:lnTo>
                    <a:pt x="82" y="75"/>
                  </a:lnTo>
                  <a:lnTo>
                    <a:pt x="86" y="75"/>
                  </a:lnTo>
                  <a:lnTo>
                    <a:pt x="90" y="75"/>
                  </a:lnTo>
                  <a:lnTo>
                    <a:pt x="94" y="75"/>
                  </a:lnTo>
                  <a:lnTo>
                    <a:pt x="98" y="75"/>
                  </a:lnTo>
                  <a:lnTo>
                    <a:pt x="98" y="47"/>
                  </a:lnTo>
                  <a:lnTo>
                    <a:pt x="102" y="51"/>
                  </a:lnTo>
                  <a:lnTo>
                    <a:pt x="102" y="63"/>
                  </a:lnTo>
                  <a:lnTo>
                    <a:pt x="106" y="67"/>
                  </a:lnTo>
                  <a:lnTo>
                    <a:pt x="110" y="67"/>
                  </a:lnTo>
                  <a:lnTo>
                    <a:pt x="114" y="67"/>
                  </a:lnTo>
                  <a:lnTo>
                    <a:pt x="117" y="67"/>
                  </a:lnTo>
                  <a:lnTo>
                    <a:pt x="121" y="67"/>
                  </a:lnTo>
                  <a:lnTo>
                    <a:pt x="121" y="59"/>
                  </a:lnTo>
                  <a:lnTo>
                    <a:pt x="125" y="55"/>
                  </a:lnTo>
                  <a:lnTo>
                    <a:pt x="125" y="40"/>
                  </a:lnTo>
                  <a:lnTo>
                    <a:pt x="129" y="44"/>
                  </a:lnTo>
                  <a:lnTo>
                    <a:pt x="133" y="47"/>
                  </a:lnTo>
                  <a:lnTo>
                    <a:pt x="133" y="63"/>
                  </a:lnTo>
                  <a:lnTo>
                    <a:pt x="141" y="71"/>
                  </a:lnTo>
                  <a:lnTo>
                    <a:pt x="141" y="75"/>
                  </a:lnTo>
                  <a:lnTo>
                    <a:pt x="145" y="75"/>
                  </a:lnTo>
                  <a:lnTo>
                    <a:pt x="149" y="0"/>
                  </a:lnTo>
                  <a:lnTo>
                    <a:pt x="149" y="63"/>
                  </a:lnTo>
                  <a:lnTo>
                    <a:pt x="157" y="75"/>
                  </a:lnTo>
                  <a:lnTo>
                    <a:pt x="153" y="75"/>
                  </a:lnTo>
                  <a:lnTo>
                    <a:pt x="157" y="75"/>
                  </a:lnTo>
                  <a:lnTo>
                    <a:pt x="161" y="75"/>
                  </a:lnTo>
                  <a:lnTo>
                    <a:pt x="164" y="75"/>
                  </a:lnTo>
                  <a:lnTo>
                    <a:pt x="168" y="75"/>
                  </a:lnTo>
                  <a:lnTo>
                    <a:pt x="172" y="47"/>
                  </a:lnTo>
                  <a:lnTo>
                    <a:pt x="172" y="55"/>
                  </a:lnTo>
                  <a:lnTo>
                    <a:pt x="176" y="63"/>
                  </a:lnTo>
                  <a:lnTo>
                    <a:pt x="180" y="67"/>
                  </a:lnTo>
                  <a:lnTo>
                    <a:pt x="184" y="67"/>
                  </a:lnTo>
                  <a:lnTo>
                    <a:pt x="188" y="67"/>
                  </a:lnTo>
                  <a:lnTo>
                    <a:pt x="192" y="67"/>
                  </a:lnTo>
                  <a:lnTo>
                    <a:pt x="196" y="59"/>
                  </a:lnTo>
                  <a:lnTo>
                    <a:pt x="196" y="55"/>
                  </a:lnTo>
                  <a:lnTo>
                    <a:pt x="200" y="44"/>
                  </a:lnTo>
                  <a:lnTo>
                    <a:pt x="200" y="40"/>
                  </a:lnTo>
                  <a:lnTo>
                    <a:pt x="204" y="44"/>
                  </a:lnTo>
                  <a:lnTo>
                    <a:pt x="204" y="47"/>
                  </a:lnTo>
                  <a:lnTo>
                    <a:pt x="207" y="55"/>
                  </a:lnTo>
                  <a:lnTo>
                    <a:pt x="207" y="67"/>
                  </a:lnTo>
                  <a:lnTo>
                    <a:pt x="211" y="71"/>
                  </a:lnTo>
                  <a:lnTo>
                    <a:pt x="215" y="75"/>
                  </a:lnTo>
                  <a:lnTo>
                    <a:pt x="219" y="75"/>
                  </a:lnTo>
                  <a:lnTo>
                    <a:pt x="219" y="0"/>
                  </a:lnTo>
                  <a:lnTo>
                    <a:pt x="219" y="28"/>
                  </a:lnTo>
                  <a:lnTo>
                    <a:pt x="223" y="63"/>
                  </a:lnTo>
                  <a:lnTo>
                    <a:pt x="223" y="71"/>
                  </a:lnTo>
                  <a:lnTo>
                    <a:pt x="227" y="75"/>
                  </a:lnTo>
                  <a:lnTo>
                    <a:pt x="231" y="75"/>
                  </a:lnTo>
                  <a:lnTo>
                    <a:pt x="235" y="75"/>
                  </a:lnTo>
                  <a:lnTo>
                    <a:pt x="239" y="75"/>
                  </a:lnTo>
                  <a:lnTo>
                    <a:pt x="243" y="75"/>
                  </a:lnTo>
                  <a:lnTo>
                    <a:pt x="243" y="47"/>
                  </a:lnTo>
                  <a:lnTo>
                    <a:pt x="247" y="51"/>
                  </a:lnTo>
                  <a:lnTo>
                    <a:pt x="247" y="59"/>
                  </a:lnTo>
                  <a:lnTo>
                    <a:pt x="250" y="63"/>
                  </a:lnTo>
                  <a:lnTo>
                    <a:pt x="254" y="67"/>
                  </a:lnTo>
                  <a:lnTo>
                    <a:pt x="258" y="67"/>
                  </a:lnTo>
                  <a:lnTo>
                    <a:pt x="262" y="67"/>
                  </a:lnTo>
                  <a:lnTo>
                    <a:pt x="266" y="67"/>
                  </a:lnTo>
                  <a:lnTo>
                    <a:pt x="266" y="59"/>
                  </a:lnTo>
                  <a:lnTo>
                    <a:pt x="270" y="55"/>
                  </a:lnTo>
                  <a:lnTo>
                    <a:pt x="270" y="44"/>
                  </a:lnTo>
                  <a:lnTo>
                    <a:pt x="274" y="40"/>
                  </a:lnTo>
                  <a:lnTo>
                    <a:pt x="274" y="44"/>
                  </a:lnTo>
                  <a:lnTo>
                    <a:pt x="278" y="51"/>
                  </a:lnTo>
                  <a:lnTo>
                    <a:pt x="278" y="55"/>
                  </a:lnTo>
                  <a:lnTo>
                    <a:pt x="282" y="63"/>
                  </a:lnTo>
                  <a:lnTo>
                    <a:pt x="282" y="71"/>
                  </a:lnTo>
                  <a:lnTo>
                    <a:pt x="286" y="75"/>
                  </a:lnTo>
                  <a:lnTo>
                    <a:pt x="290" y="75"/>
                  </a:lnTo>
                  <a:lnTo>
                    <a:pt x="294" y="0"/>
                  </a:lnTo>
                  <a:lnTo>
                    <a:pt x="294" y="63"/>
                  </a:lnTo>
                  <a:lnTo>
                    <a:pt x="301" y="75"/>
                  </a:lnTo>
                  <a:lnTo>
                    <a:pt x="297" y="75"/>
                  </a:lnTo>
                  <a:lnTo>
                    <a:pt x="301" y="75"/>
                  </a:lnTo>
                  <a:lnTo>
                    <a:pt x="305" y="75"/>
                  </a:lnTo>
                  <a:lnTo>
                    <a:pt x="309" y="75"/>
                  </a:lnTo>
                  <a:lnTo>
                    <a:pt x="313" y="75"/>
                  </a:lnTo>
                  <a:lnTo>
                    <a:pt x="317" y="47"/>
                  </a:lnTo>
                  <a:lnTo>
                    <a:pt x="317" y="51"/>
                  </a:lnTo>
                  <a:lnTo>
                    <a:pt x="321" y="55"/>
                  </a:lnTo>
                  <a:lnTo>
                    <a:pt x="321" y="63"/>
                  </a:lnTo>
                  <a:lnTo>
                    <a:pt x="325" y="63"/>
                  </a:lnTo>
                  <a:lnTo>
                    <a:pt x="329" y="67"/>
                  </a:lnTo>
                  <a:lnTo>
                    <a:pt x="333" y="67"/>
                  </a:lnTo>
                  <a:lnTo>
                    <a:pt x="337" y="67"/>
                  </a:lnTo>
                  <a:lnTo>
                    <a:pt x="340" y="55"/>
                  </a:lnTo>
                  <a:lnTo>
                    <a:pt x="340" y="59"/>
                  </a:lnTo>
                  <a:lnTo>
                    <a:pt x="340" y="55"/>
                  </a:lnTo>
                </a:path>
              </a:pathLst>
            </a:custGeom>
            <a:noFill/>
            <a:ln w="0">
              <a:solidFill>
                <a:srgbClr val="BF00BF"/>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6602" name="Freeform 410"/>
            <p:cNvSpPr>
              <a:spLocks/>
            </p:cNvSpPr>
            <p:nvPr/>
          </p:nvSpPr>
          <p:spPr bwMode="auto">
            <a:xfrm>
              <a:off x="6419503" y="3201984"/>
              <a:ext cx="493835" cy="114300"/>
            </a:xfrm>
            <a:custGeom>
              <a:avLst/>
              <a:gdLst/>
              <a:ahLst/>
              <a:cxnLst>
                <a:cxn ang="0">
                  <a:pos x="4" y="43"/>
                </a:cxn>
                <a:cxn ang="0">
                  <a:pos x="12" y="66"/>
                </a:cxn>
                <a:cxn ang="0">
                  <a:pos x="20" y="78"/>
                </a:cxn>
                <a:cxn ang="0">
                  <a:pos x="28" y="31"/>
                </a:cxn>
                <a:cxn ang="0">
                  <a:pos x="36" y="78"/>
                </a:cxn>
                <a:cxn ang="0">
                  <a:pos x="47" y="78"/>
                </a:cxn>
                <a:cxn ang="0">
                  <a:pos x="51" y="58"/>
                </a:cxn>
                <a:cxn ang="0">
                  <a:pos x="59" y="66"/>
                </a:cxn>
                <a:cxn ang="0">
                  <a:pos x="71" y="70"/>
                </a:cxn>
                <a:cxn ang="0">
                  <a:pos x="79" y="43"/>
                </a:cxn>
                <a:cxn ang="0">
                  <a:pos x="87" y="66"/>
                </a:cxn>
                <a:cxn ang="0">
                  <a:pos x="94" y="78"/>
                </a:cxn>
                <a:cxn ang="0">
                  <a:pos x="102" y="66"/>
                </a:cxn>
                <a:cxn ang="0">
                  <a:pos x="110" y="78"/>
                </a:cxn>
                <a:cxn ang="0">
                  <a:pos x="122" y="54"/>
                </a:cxn>
                <a:cxn ang="0">
                  <a:pos x="126" y="58"/>
                </a:cxn>
                <a:cxn ang="0">
                  <a:pos x="134" y="66"/>
                </a:cxn>
                <a:cxn ang="0">
                  <a:pos x="145" y="70"/>
                </a:cxn>
                <a:cxn ang="0">
                  <a:pos x="149" y="43"/>
                </a:cxn>
                <a:cxn ang="0">
                  <a:pos x="157" y="58"/>
                </a:cxn>
                <a:cxn ang="0">
                  <a:pos x="165" y="74"/>
                </a:cxn>
                <a:cxn ang="0">
                  <a:pos x="173" y="27"/>
                </a:cxn>
                <a:cxn ang="0">
                  <a:pos x="177" y="78"/>
                </a:cxn>
                <a:cxn ang="0">
                  <a:pos x="188" y="78"/>
                </a:cxn>
                <a:cxn ang="0">
                  <a:pos x="196" y="58"/>
                </a:cxn>
                <a:cxn ang="0">
                  <a:pos x="208" y="66"/>
                </a:cxn>
                <a:cxn ang="0">
                  <a:pos x="220" y="54"/>
                </a:cxn>
                <a:cxn ang="0">
                  <a:pos x="223" y="43"/>
                </a:cxn>
                <a:cxn ang="0">
                  <a:pos x="231" y="58"/>
                </a:cxn>
                <a:cxn ang="0">
                  <a:pos x="235" y="70"/>
                </a:cxn>
                <a:cxn ang="0">
                  <a:pos x="243" y="0"/>
                </a:cxn>
                <a:cxn ang="0">
                  <a:pos x="247" y="74"/>
                </a:cxn>
                <a:cxn ang="0">
                  <a:pos x="259" y="78"/>
                </a:cxn>
                <a:cxn ang="0">
                  <a:pos x="267" y="50"/>
                </a:cxn>
                <a:cxn ang="0">
                  <a:pos x="270" y="62"/>
                </a:cxn>
                <a:cxn ang="0">
                  <a:pos x="282" y="66"/>
                </a:cxn>
                <a:cxn ang="0">
                  <a:pos x="290" y="54"/>
                </a:cxn>
                <a:cxn ang="0">
                  <a:pos x="298" y="47"/>
                </a:cxn>
                <a:cxn ang="0">
                  <a:pos x="306" y="62"/>
                </a:cxn>
                <a:cxn ang="0">
                  <a:pos x="313" y="78"/>
                </a:cxn>
                <a:cxn ang="0">
                  <a:pos x="325" y="78"/>
                </a:cxn>
                <a:cxn ang="0">
                  <a:pos x="329" y="78"/>
                </a:cxn>
              </a:cxnLst>
              <a:rect l="0" t="0" r="r" b="b"/>
              <a:pathLst>
                <a:path w="337" h="78">
                  <a:moveTo>
                    <a:pt x="0" y="58"/>
                  </a:moveTo>
                  <a:lnTo>
                    <a:pt x="8" y="43"/>
                  </a:lnTo>
                  <a:lnTo>
                    <a:pt x="4" y="43"/>
                  </a:lnTo>
                  <a:lnTo>
                    <a:pt x="8" y="54"/>
                  </a:lnTo>
                  <a:lnTo>
                    <a:pt x="12" y="62"/>
                  </a:lnTo>
                  <a:lnTo>
                    <a:pt x="12" y="66"/>
                  </a:lnTo>
                  <a:lnTo>
                    <a:pt x="16" y="70"/>
                  </a:lnTo>
                  <a:lnTo>
                    <a:pt x="16" y="74"/>
                  </a:lnTo>
                  <a:lnTo>
                    <a:pt x="20" y="78"/>
                  </a:lnTo>
                  <a:lnTo>
                    <a:pt x="24" y="78"/>
                  </a:lnTo>
                  <a:lnTo>
                    <a:pt x="24" y="3"/>
                  </a:lnTo>
                  <a:lnTo>
                    <a:pt x="28" y="31"/>
                  </a:lnTo>
                  <a:lnTo>
                    <a:pt x="28" y="74"/>
                  </a:lnTo>
                  <a:lnTo>
                    <a:pt x="32" y="78"/>
                  </a:lnTo>
                  <a:lnTo>
                    <a:pt x="36" y="78"/>
                  </a:lnTo>
                  <a:lnTo>
                    <a:pt x="40" y="78"/>
                  </a:lnTo>
                  <a:lnTo>
                    <a:pt x="44" y="78"/>
                  </a:lnTo>
                  <a:lnTo>
                    <a:pt x="47" y="78"/>
                  </a:lnTo>
                  <a:lnTo>
                    <a:pt x="47" y="50"/>
                  </a:lnTo>
                  <a:lnTo>
                    <a:pt x="51" y="54"/>
                  </a:lnTo>
                  <a:lnTo>
                    <a:pt x="51" y="58"/>
                  </a:lnTo>
                  <a:lnTo>
                    <a:pt x="59" y="66"/>
                  </a:lnTo>
                  <a:lnTo>
                    <a:pt x="55" y="66"/>
                  </a:lnTo>
                  <a:lnTo>
                    <a:pt x="59" y="66"/>
                  </a:lnTo>
                  <a:lnTo>
                    <a:pt x="63" y="70"/>
                  </a:lnTo>
                  <a:lnTo>
                    <a:pt x="67" y="70"/>
                  </a:lnTo>
                  <a:lnTo>
                    <a:pt x="71" y="70"/>
                  </a:lnTo>
                  <a:lnTo>
                    <a:pt x="75" y="62"/>
                  </a:lnTo>
                  <a:lnTo>
                    <a:pt x="75" y="47"/>
                  </a:lnTo>
                  <a:lnTo>
                    <a:pt x="79" y="43"/>
                  </a:lnTo>
                  <a:lnTo>
                    <a:pt x="83" y="47"/>
                  </a:lnTo>
                  <a:lnTo>
                    <a:pt x="83" y="62"/>
                  </a:lnTo>
                  <a:lnTo>
                    <a:pt x="87" y="66"/>
                  </a:lnTo>
                  <a:lnTo>
                    <a:pt x="87" y="74"/>
                  </a:lnTo>
                  <a:lnTo>
                    <a:pt x="90" y="78"/>
                  </a:lnTo>
                  <a:lnTo>
                    <a:pt x="94" y="78"/>
                  </a:lnTo>
                  <a:lnTo>
                    <a:pt x="98" y="3"/>
                  </a:lnTo>
                  <a:lnTo>
                    <a:pt x="98" y="31"/>
                  </a:lnTo>
                  <a:lnTo>
                    <a:pt x="102" y="66"/>
                  </a:lnTo>
                  <a:lnTo>
                    <a:pt x="102" y="78"/>
                  </a:lnTo>
                  <a:lnTo>
                    <a:pt x="106" y="78"/>
                  </a:lnTo>
                  <a:lnTo>
                    <a:pt x="110" y="78"/>
                  </a:lnTo>
                  <a:lnTo>
                    <a:pt x="114" y="78"/>
                  </a:lnTo>
                  <a:lnTo>
                    <a:pt x="118" y="78"/>
                  </a:lnTo>
                  <a:lnTo>
                    <a:pt x="122" y="54"/>
                  </a:lnTo>
                  <a:lnTo>
                    <a:pt x="122" y="50"/>
                  </a:lnTo>
                  <a:lnTo>
                    <a:pt x="122" y="54"/>
                  </a:lnTo>
                  <a:lnTo>
                    <a:pt x="126" y="58"/>
                  </a:lnTo>
                  <a:lnTo>
                    <a:pt x="126" y="62"/>
                  </a:lnTo>
                  <a:lnTo>
                    <a:pt x="130" y="66"/>
                  </a:lnTo>
                  <a:lnTo>
                    <a:pt x="134" y="66"/>
                  </a:lnTo>
                  <a:lnTo>
                    <a:pt x="137" y="66"/>
                  </a:lnTo>
                  <a:lnTo>
                    <a:pt x="141" y="70"/>
                  </a:lnTo>
                  <a:lnTo>
                    <a:pt x="145" y="70"/>
                  </a:lnTo>
                  <a:lnTo>
                    <a:pt x="145" y="54"/>
                  </a:lnTo>
                  <a:lnTo>
                    <a:pt x="149" y="50"/>
                  </a:lnTo>
                  <a:lnTo>
                    <a:pt x="149" y="43"/>
                  </a:lnTo>
                  <a:lnTo>
                    <a:pt x="153" y="47"/>
                  </a:lnTo>
                  <a:lnTo>
                    <a:pt x="157" y="50"/>
                  </a:lnTo>
                  <a:lnTo>
                    <a:pt x="157" y="58"/>
                  </a:lnTo>
                  <a:lnTo>
                    <a:pt x="161" y="62"/>
                  </a:lnTo>
                  <a:lnTo>
                    <a:pt x="161" y="70"/>
                  </a:lnTo>
                  <a:lnTo>
                    <a:pt x="165" y="74"/>
                  </a:lnTo>
                  <a:lnTo>
                    <a:pt x="169" y="74"/>
                  </a:lnTo>
                  <a:lnTo>
                    <a:pt x="169" y="0"/>
                  </a:lnTo>
                  <a:lnTo>
                    <a:pt x="173" y="27"/>
                  </a:lnTo>
                  <a:lnTo>
                    <a:pt x="173" y="62"/>
                  </a:lnTo>
                  <a:lnTo>
                    <a:pt x="180" y="78"/>
                  </a:lnTo>
                  <a:lnTo>
                    <a:pt x="177" y="78"/>
                  </a:lnTo>
                  <a:lnTo>
                    <a:pt x="180" y="78"/>
                  </a:lnTo>
                  <a:lnTo>
                    <a:pt x="184" y="78"/>
                  </a:lnTo>
                  <a:lnTo>
                    <a:pt x="188" y="78"/>
                  </a:lnTo>
                  <a:lnTo>
                    <a:pt x="192" y="78"/>
                  </a:lnTo>
                  <a:lnTo>
                    <a:pt x="196" y="50"/>
                  </a:lnTo>
                  <a:lnTo>
                    <a:pt x="196" y="58"/>
                  </a:lnTo>
                  <a:lnTo>
                    <a:pt x="200" y="62"/>
                  </a:lnTo>
                  <a:lnTo>
                    <a:pt x="204" y="66"/>
                  </a:lnTo>
                  <a:lnTo>
                    <a:pt x="208" y="66"/>
                  </a:lnTo>
                  <a:lnTo>
                    <a:pt x="212" y="66"/>
                  </a:lnTo>
                  <a:lnTo>
                    <a:pt x="216" y="66"/>
                  </a:lnTo>
                  <a:lnTo>
                    <a:pt x="220" y="54"/>
                  </a:lnTo>
                  <a:lnTo>
                    <a:pt x="220" y="50"/>
                  </a:lnTo>
                  <a:lnTo>
                    <a:pt x="223" y="47"/>
                  </a:lnTo>
                  <a:lnTo>
                    <a:pt x="223" y="43"/>
                  </a:lnTo>
                  <a:lnTo>
                    <a:pt x="227" y="47"/>
                  </a:lnTo>
                  <a:lnTo>
                    <a:pt x="227" y="54"/>
                  </a:lnTo>
                  <a:lnTo>
                    <a:pt x="231" y="58"/>
                  </a:lnTo>
                  <a:lnTo>
                    <a:pt x="231" y="62"/>
                  </a:lnTo>
                  <a:lnTo>
                    <a:pt x="235" y="66"/>
                  </a:lnTo>
                  <a:lnTo>
                    <a:pt x="235" y="70"/>
                  </a:lnTo>
                  <a:lnTo>
                    <a:pt x="239" y="74"/>
                  </a:lnTo>
                  <a:lnTo>
                    <a:pt x="243" y="78"/>
                  </a:lnTo>
                  <a:lnTo>
                    <a:pt x="243" y="0"/>
                  </a:lnTo>
                  <a:lnTo>
                    <a:pt x="243" y="27"/>
                  </a:lnTo>
                  <a:lnTo>
                    <a:pt x="247" y="62"/>
                  </a:lnTo>
                  <a:lnTo>
                    <a:pt x="247" y="74"/>
                  </a:lnTo>
                  <a:lnTo>
                    <a:pt x="251" y="78"/>
                  </a:lnTo>
                  <a:lnTo>
                    <a:pt x="255" y="78"/>
                  </a:lnTo>
                  <a:lnTo>
                    <a:pt x="259" y="78"/>
                  </a:lnTo>
                  <a:lnTo>
                    <a:pt x="263" y="78"/>
                  </a:lnTo>
                  <a:lnTo>
                    <a:pt x="267" y="78"/>
                  </a:lnTo>
                  <a:lnTo>
                    <a:pt x="267" y="50"/>
                  </a:lnTo>
                  <a:lnTo>
                    <a:pt x="270" y="62"/>
                  </a:lnTo>
                  <a:lnTo>
                    <a:pt x="270" y="58"/>
                  </a:lnTo>
                  <a:lnTo>
                    <a:pt x="270" y="62"/>
                  </a:lnTo>
                  <a:lnTo>
                    <a:pt x="274" y="66"/>
                  </a:lnTo>
                  <a:lnTo>
                    <a:pt x="278" y="66"/>
                  </a:lnTo>
                  <a:lnTo>
                    <a:pt x="282" y="66"/>
                  </a:lnTo>
                  <a:lnTo>
                    <a:pt x="286" y="66"/>
                  </a:lnTo>
                  <a:lnTo>
                    <a:pt x="290" y="66"/>
                  </a:lnTo>
                  <a:lnTo>
                    <a:pt x="290" y="54"/>
                  </a:lnTo>
                  <a:lnTo>
                    <a:pt x="294" y="50"/>
                  </a:lnTo>
                  <a:lnTo>
                    <a:pt x="294" y="43"/>
                  </a:lnTo>
                  <a:lnTo>
                    <a:pt x="298" y="47"/>
                  </a:lnTo>
                  <a:lnTo>
                    <a:pt x="302" y="50"/>
                  </a:lnTo>
                  <a:lnTo>
                    <a:pt x="302" y="58"/>
                  </a:lnTo>
                  <a:lnTo>
                    <a:pt x="306" y="62"/>
                  </a:lnTo>
                  <a:lnTo>
                    <a:pt x="306" y="66"/>
                  </a:lnTo>
                  <a:lnTo>
                    <a:pt x="313" y="74"/>
                  </a:lnTo>
                  <a:lnTo>
                    <a:pt x="313" y="78"/>
                  </a:lnTo>
                  <a:lnTo>
                    <a:pt x="317" y="0"/>
                  </a:lnTo>
                  <a:lnTo>
                    <a:pt x="317" y="62"/>
                  </a:lnTo>
                  <a:lnTo>
                    <a:pt x="325" y="78"/>
                  </a:lnTo>
                  <a:lnTo>
                    <a:pt x="321" y="78"/>
                  </a:lnTo>
                  <a:lnTo>
                    <a:pt x="325" y="78"/>
                  </a:lnTo>
                  <a:lnTo>
                    <a:pt x="329" y="78"/>
                  </a:lnTo>
                  <a:lnTo>
                    <a:pt x="333" y="78"/>
                  </a:lnTo>
                  <a:lnTo>
                    <a:pt x="337" y="78"/>
                  </a:lnTo>
                </a:path>
              </a:pathLst>
            </a:custGeom>
            <a:noFill/>
            <a:ln w="0">
              <a:solidFill>
                <a:srgbClr val="BF00BF"/>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6603" name="Freeform 411"/>
            <p:cNvSpPr>
              <a:spLocks/>
            </p:cNvSpPr>
            <p:nvPr/>
          </p:nvSpPr>
          <p:spPr bwMode="auto">
            <a:xfrm>
              <a:off x="6913336" y="3201984"/>
              <a:ext cx="487974" cy="114300"/>
            </a:xfrm>
            <a:custGeom>
              <a:avLst/>
              <a:gdLst/>
              <a:ahLst/>
              <a:cxnLst>
                <a:cxn ang="0">
                  <a:pos x="4" y="58"/>
                </a:cxn>
                <a:cxn ang="0">
                  <a:pos x="16" y="66"/>
                </a:cxn>
                <a:cxn ang="0">
                  <a:pos x="27" y="50"/>
                </a:cxn>
                <a:cxn ang="0">
                  <a:pos x="31" y="47"/>
                </a:cxn>
                <a:cxn ang="0">
                  <a:pos x="35" y="50"/>
                </a:cxn>
                <a:cxn ang="0">
                  <a:pos x="43" y="66"/>
                </a:cxn>
                <a:cxn ang="0">
                  <a:pos x="51" y="78"/>
                </a:cxn>
                <a:cxn ang="0">
                  <a:pos x="55" y="62"/>
                </a:cxn>
                <a:cxn ang="0">
                  <a:pos x="63" y="78"/>
                </a:cxn>
                <a:cxn ang="0">
                  <a:pos x="74" y="78"/>
                </a:cxn>
                <a:cxn ang="0">
                  <a:pos x="78" y="62"/>
                </a:cxn>
                <a:cxn ang="0">
                  <a:pos x="90" y="66"/>
                </a:cxn>
                <a:cxn ang="0">
                  <a:pos x="98" y="54"/>
                </a:cxn>
                <a:cxn ang="0">
                  <a:pos x="106" y="43"/>
                </a:cxn>
                <a:cxn ang="0">
                  <a:pos x="110" y="54"/>
                </a:cxn>
                <a:cxn ang="0">
                  <a:pos x="121" y="74"/>
                </a:cxn>
                <a:cxn ang="0">
                  <a:pos x="125" y="62"/>
                </a:cxn>
                <a:cxn ang="0">
                  <a:pos x="133" y="78"/>
                </a:cxn>
                <a:cxn ang="0">
                  <a:pos x="145" y="78"/>
                </a:cxn>
                <a:cxn ang="0">
                  <a:pos x="156" y="62"/>
                </a:cxn>
                <a:cxn ang="0">
                  <a:pos x="160" y="66"/>
                </a:cxn>
                <a:cxn ang="0">
                  <a:pos x="172" y="50"/>
                </a:cxn>
                <a:cxn ang="0">
                  <a:pos x="180" y="43"/>
                </a:cxn>
                <a:cxn ang="0">
                  <a:pos x="184" y="54"/>
                </a:cxn>
                <a:cxn ang="0">
                  <a:pos x="188" y="70"/>
                </a:cxn>
                <a:cxn ang="0">
                  <a:pos x="196" y="0"/>
                </a:cxn>
                <a:cxn ang="0">
                  <a:pos x="203" y="78"/>
                </a:cxn>
                <a:cxn ang="0">
                  <a:pos x="215" y="78"/>
                </a:cxn>
                <a:cxn ang="0">
                  <a:pos x="223" y="50"/>
                </a:cxn>
                <a:cxn ang="0">
                  <a:pos x="231" y="62"/>
                </a:cxn>
                <a:cxn ang="0">
                  <a:pos x="243" y="66"/>
                </a:cxn>
                <a:cxn ang="0">
                  <a:pos x="250" y="43"/>
                </a:cxn>
                <a:cxn ang="0">
                  <a:pos x="258" y="58"/>
                </a:cxn>
                <a:cxn ang="0">
                  <a:pos x="262" y="74"/>
                </a:cxn>
                <a:cxn ang="0">
                  <a:pos x="270" y="27"/>
                </a:cxn>
                <a:cxn ang="0">
                  <a:pos x="278" y="78"/>
                </a:cxn>
                <a:cxn ang="0">
                  <a:pos x="289" y="78"/>
                </a:cxn>
                <a:cxn ang="0">
                  <a:pos x="293" y="50"/>
                </a:cxn>
                <a:cxn ang="0">
                  <a:pos x="301" y="62"/>
                </a:cxn>
                <a:cxn ang="0">
                  <a:pos x="313" y="66"/>
                </a:cxn>
                <a:cxn ang="0">
                  <a:pos x="321" y="50"/>
                </a:cxn>
                <a:cxn ang="0">
                  <a:pos x="329" y="50"/>
                </a:cxn>
              </a:cxnLst>
              <a:rect l="0" t="0" r="r" b="b"/>
              <a:pathLst>
                <a:path w="333" h="78">
                  <a:moveTo>
                    <a:pt x="0" y="78"/>
                  </a:moveTo>
                  <a:lnTo>
                    <a:pt x="4" y="47"/>
                  </a:lnTo>
                  <a:lnTo>
                    <a:pt x="4" y="58"/>
                  </a:lnTo>
                  <a:lnTo>
                    <a:pt x="8" y="62"/>
                  </a:lnTo>
                  <a:lnTo>
                    <a:pt x="12" y="66"/>
                  </a:lnTo>
                  <a:lnTo>
                    <a:pt x="16" y="66"/>
                  </a:lnTo>
                  <a:lnTo>
                    <a:pt x="20" y="66"/>
                  </a:lnTo>
                  <a:lnTo>
                    <a:pt x="23" y="66"/>
                  </a:lnTo>
                  <a:lnTo>
                    <a:pt x="27" y="50"/>
                  </a:lnTo>
                  <a:lnTo>
                    <a:pt x="27" y="54"/>
                  </a:lnTo>
                  <a:lnTo>
                    <a:pt x="27" y="50"/>
                  </a:lnTo>
                  <a:lnTo>
                    <a:pt x="31" y="47"/>
                  </a:lnTo>
                  <a:lnTo>
                    <a:pt x="31" y="43"/>
                  </a:lnTo>
                  <a:lnTo>
                    <a:pt x="35" y="47"/>
                  </a:lnTo>
                  <a:lnTo>
                    <a:pt x="35" y="50"/>
                  </a:lnTo>
                  <a:lnTo>
                    <a:pt x="39" y="54"/>
                  </a:lnTo>
                  <a:lnTo>
                    <a:pt x="39" y="62"/>
                  </a:lnTo>
                  <a:lnTo>
                    <a:pt x="43" y="66"/>
                  </a:lnTo>
                  <a:lnTo>
                    <a:pt x="43" y="70"/>
                  </a:lnTo>
                  <a:lnTo>
                    <a:pt x="47" y="74"/>
                  </a:lnTo>
                  <a:lnTo>
                    <a:pt x="51" y="78"/>
                  </a:lnTo>
                  <a:lnTo>
                    <a:pt x="51" y="0"/>
                  </a:lnTo>
                  <a:lnTo>
                    <a:pt x="51" y="27"/>
                  </a:lnTo>
                  <a:lnTo>
                    <a:pt x="55" y="62"/>
                  </a:lnTo>
                  <a:lnTo>
                    <a:pt x="55" y="74"/>
                  </a:lnTo>
                  <a:lnTo>
                    <a:pt x="59" y="78"/>
                  </a:lnTo>
                  <a:lnTo>
                    <a:pt x="63" y="78"/>
                  </a:lnTo>
                  <a:lnTo>
                    <a:pt x="66" y="78"/>
                  </a:lnTo>
                  <a:lnTo>
                    <a:pt x="70" y="78"/>
                  </a:lnTo>
                  <a:lnTo>
                    <a:pt x="74" y="78"/>
                  </a:lnTo>
                  <a:lnTo>
                    <a:pt x="74" y="47"/>
                  </a:lnTo>
                  <a:lnTo>
                    <a:pt x="78" y="50"/>
                  </a:lnTo>
                  <a:lnTo>
                    <a:pt x="78" y="62"/>
                  </a:lnTo>
                  <a:lnTo>
                    <a:pt x="82" y="62"/>
                  </a:lnTo>
                  <a:lnTo>
                    <a:pt x="86" y="66"/>
                  </a:lnTo>
                  <a:lnTo>
                    <a:pt x="90" y="66"/>
                  </a:lnTo>
                  <a:lnTo>
                    <a:pt x="94" y="66"/>
                  </a:lnTo>
                  <a:lnTo>
                    <a:pt x="98" y="66"/>
                  </a:lnTo>
                  <a:lnTo>
                    <a:pt x="98" y="54"/>
                  </a:lnTo>
                  <a:lnTo>
                    <a:pt x="102" y="50"/>
                  </a:lnTo>
                  <a:lnTo>
                    <a:pt x="102" y="47"/>
                  </a:lnTo>
                  <a:lnTo>
                    <a:pt x="106" y="43"/>
                  </a:lnTo>
                  <a:lnTo>
                    <a:pt x="106" y="47"/>
                  </a:lnTo>
                  <a:lnTo>
                    <a:pt x="110" y="50"/>
                  </a:lnTo>
                  <a:lnTo>
                    <a:pt x="110" y="54"/>
                  </a:lnTo>
                  <a:lnTo>
                    <a:pt x="113" y="58"/>
                  </a:lnTo>
                  <a:lnTo>
                    <a:pt x="113" y="66"/>
                  </a:lnTo>
                  <a:lnTo>
                    <a:pt x="121" y="74"/>
                  </a:lnTo>
                  <a:lnTo>
                    <a:pt x="121" y="78"/>
                  </a:lnTo>
                  <a:lnTo>
                    <a:pt x="125" y="0"/>
                  </a:lnTo>
                  <a:lnTo>
                    <a:pt x="125" y="62"/>
                  </a:lnTo>
                  <a:lnTo>
                    <a:pt x="133" y="78"/>
                  </a:lnTo>
                  <a:lnTo>
                    <a:pt x="129" y="78"/>
                  </a:lnTo>
                  <a:lnTo>
                    <a:pt x="133" y="78"/>
                  </a:lnTo>
                  <a:lnTo>
                    <a:pt x="137" y="78"/>
                  </a:lnTo>
                  <a:lnTo>
                    <a:pt x="141" y="78"/>
                  </a:lnTo>
                  <a:lnTo>
                    <a:pt x="145" y="78"/>
                  </a:lnTo>
                  <a:lnTo>
                    <a:pt x="149" y="47"/>
                  </a:lnTo>
                  <a:lnTo>
                    <a:pt x="149" y="50"/>
                  </a:lnTo>
                  <a:lnTo>
                    <a:pt x="156" y="62"/>
                  </a:lnTo>
                  <a:lnTo>
                    <a:pt x="153" y="62"/>
                  </a:lnTo>
                  <a:lnTo>
                    <a:pt x="156" y="62"/>
                  </a:lnTo>
                  <a:lnTo>
                    <a:pt x="160" y="66"/>
                  </a:lnTo>
                  <a:lnTo>
                    <a:pt x="164" y="66"/>
                  </a:lnTo>
                  <a:lnTo>
                    <a:pt x="168" y="66"/>
                  </a:lnTo>
                  <a:lnTo>
                    <a:pt x="172" y="50"/>
                  </a:lnTo>
                  <a:lnTo>
                    <a:pt x="172" y="54"/>
                  </a:lnTo>
                  <a:lnTo>
                    <a:pt x="172" y="50"/>
                  </a:lnTo>
                  <a:lnTo>
                    <a:pt x="180" y="43"/>
                  </a:lnTo>
                  <a:lnTo>
                    <a:pt x="176" y="43"/>
                  </a:lnTo>
                  <a:lnTo>
                    <a:pt x="180" y="50"/>
                  </a:lnTo>
                  <a:lnTo>
                    <a:pt x="184" y="54"/>
                  </a:lnTo>
                  <a:lnTo>
                    <a:pt x="184" y="58"/>
                  </a:lnTo>
                  <a:lnTo>
                    <a:pt x="188" y="62"/>
                  </a:lnTo>
                  <a:lnTo>
                    <a:pt x="188" y="70"/>
                  </a:lnTo>
                  <a:lnTo>
                    <a:pt x="196" y="78"/>
                  </a:lnTo>
                  <a:lnTo>
                    <a:pt x="192" y="78"/>
                  </a:lnTo>
                  <a:lnTo>
                    <a:pt x="196" y="0"/>
                  </a:lnTo>
                  <a:lnTo>
                    <a:pt x="199" y="27"/>
                  </a:lnTo>
                  <a:lnTo>
                    <a:pt x="199" y="74"/>
                  </a:lnTo>
                  <a:lnTo>
                    <a:pt x="203" y="78"/>
                  </a:lnTo>
                  <a:lnTo>
                    <a:pt x="207" y="78"/>
                  </a:lnTo>
                  <a:lnTo>
                    <a:pt x="211" y="78"/>
                  </a:lnTo>
                  <a:lnTo>
                    <a:pt x="215" y="78"/>
                  </a:lnTo>
                  <a:lnTo>
                    <a:pt x="219" y="78"/>
                  </a:lnTo>
                  <a:lnTo>
                    <a:pt x="219" y="47"/>
                  </a:lnTo>
                  <a:lnTo>
                    <a:pt x="223" y="50"/>
                  </a:lnTo>
                  <a:lnTo>
                    <a:pt x="223" y="58"/>
                  </a:lnTo>
                  <a:lnTo>
                    <a:pt x="227" y="62"/>
                  </a:lnTo>
                  <a:lnTo>
                    <a:pt x="231" y="62"/>
                  </a:lnTo>
                  <a:lnTo>
                    <a:pt x="235" y="66"/>
                  </a:lnTo>
                  <a:lnTo>
                    <a:pt x="239" y="66"/>
                  </a:lnTo>
                  <a:lnTo>
                    <a:pt x="243" y="66"/>
                  </a:lnTo>
                  <a:lnTo>
                    <a:pt x="246" y="54"/>
                  </a:lnTo>
                  <a:lnTo>
                    <a:pt x="246" y="43"/>
                  </a:lnTo>
                  <a:lnTo>
                    <a:pt x="250" y="43"/>
                  </a:lnTo>
                  <a:lnTo>
                    <a:pt x="254" y="47"/>
                  </a:lnTo>
                  <a:lnTo>
                    <a:pt x="254" y="54"/>
                  </a:lnTo>
                  <a:lnTo>
                    <a:pt x="258" y="58"/>
                  </a:lnTo>
                  <a:lnTo>
                    <a:pt x="258" y="62"/>
                  </a:lnTo>
                  <a:lnTo>
                    <a:pt x="262" y="66"/>
                  </a:lnTo>
                  <a:lnTo>
                    <a:pt x="262" y="74"/>
                  </a:lnTo>
                  <a:lnTo>
                    <a:pt x="266" y="78"/>
                  </a:lnTo>
                  <a:lnTo>
                    <a:pt x="270" y="0"/>
                  </a:lnTo>
                  <a:lnTo>
                    <a:pt x="270" y="27"/>
                  </a:lnTo>
                  <a:lnTo>
                    <a:pt x="274" y="62"/>
                  </a:lnTo>
                  <a:lnTo>
                    <a:pt x="274" y="78"/>
                  </a:lnTo>
                  <a:lnTo>
                    <a:pt x="278" y="78"/>
                  </a:lnTo>
                  <a:lnTo>
                    <a:pt x="282" y="78"/>
                  </a:lnTo>
                  <a:lnTo>
                    <a:pt x="286" y="78"/>
                  </a:lnTo>
                  <a:lnTo>
                    <a:pt x="289" y="78"/>
                  </a:lnTo>
                  <a:lnTo>
                    <a:pt x="293" y="50"/>
                  </a:lnTo>
                  <a:lnTo>
                    <a:pt x="293" y="47"/>
                  </a:lnTo>
                  <a:lnTo>
                    <a:pt x="293" y="50"/>
                  </a:lnTo>
                  <a:lnTo>
                    <a:pt x="301" y="62"/>
                  </a:lnTo>
                  <a:lnTo>
                    <a:pt x="297" y="62"/>
                  </a:lnTo>
                  <a:lnTo>
                    <a:pt x="301" y="62"/>
                  </a:lnTo>
                  <a:lnTo>
                    <a:pt x="305" y="62"/>
                  </a:lnTo>
                  <a:lnTo>
                    <a:pt x="309" y="66"/>
                  </a:lnTo>
                  <a:lnTo>
                    <a:pt x="313" y="66"/>
                  </a:lnTo>
                  <a:lnTo>
                    <a:pt x="317" y="66"/>
                  </a:lnTo>
                  <a:lnTo>
                    <a:pt x="317" y="54"/>
                  </a:lnTo>
                  <a:lnTo>
                    <a:pt x="321" y="50"/>
                  </a:lnTo>
                  <a:lnTo>
                    <a:pt x="321" y="43"/>
                  </a:lnTo>
                  <a:lnTo>
                    <a:pt x="325" y="47"/>
                  </a:lnTo>
                  <a:lnTo>
                    <a:pt x="329" y="50"/>
                  </a:lnTo>
                  <a:lnTo>
                    <a:pt x="329" y="58"/>
                  </a:lnTo>
                  <a:lnTo>
                    <a:pt x="333" y="66"/>
                  </a:lnTo>
                </a:path>
              </a:pathLst>
            </a:custGeom>
            <a:noFill/>
            <a:ln w="0">
              <a:solidFill>
                <a:srgbClr val="BF00BF"/>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6604" name="Freeform 412"/>
            <p:cNvSpPr>
              <a:spLocks/>
            </p:cNvSpPr>
            <p:nvPr/>
          </p:nvSpPr>
          <p:spPr bwMode="auto">
            <a:xfrm>
              <a:off x="7401313" y="3206380"/>
              <a:ext cx="474785" cy="109904"/>
            </a:xfrm>
            <a:custGeom>
              <a:avLst/>
              <a:gdLst/>
              <a:ahLst/>
              <a:cxnLst>
                <a:cxn ang="0">
                  <a:pos x="0" y="67"/>
                </a:cxn>
                <a:cxn ang="0">
                  <a:pos x="7" y="75"/>
                </a:cxn>
                <a:cxn ang="0">
                  <a:pos x="11" y="24"/>
                </a:cxn>
                <a:cxn ang="0">
                  <a:pos x="19" y="75"/>
                </a:cxn>
                <a:cxn ang="0">
                  <a:pos x="19" y="75"/>
                </a:cxn>
                <a:cxn ang="0">
                  <a:pos x="27" y="75"/>
                </a:cxn>
                <a:cxn ang="0">
                  <a:pos x="35" y="44"/>
                </a:cxn>
                <a:cxn ang="0">
                  <a:pos x="39" y="59"/>
                </a:cxn>
                <a:cxn ang="0">
                  <a:pos x="46" y="59"/>
                </a:cxn>
                <a:cxn ang="0">
                  <a:pos x="54" y="63"/>
                </a:cxn>
                <a:cxn ang="0">
                  <a:pos x="58" y="47"/>
                </a:cxn>
                <a:cxn ang="0">
                  <a:pos x="66" y="44"/>
                </a:cxn>
                <a:cxn ang="0">
                  <a:pos x="70" y="59"/>
                </a:cxn>
                <a:cxn ang="0">
                  <a:pos x="78" y="71"/>
                </a:cxn>
                <a:cxn ang="0">
                  <a:pos x="82" y="75"/>
                </a:cxn>
                <a:cxn ang="0">
                  <a:pos x="82" y="24"/>
                </a:cxn>
                <a:cxn ang="0">
                  <a:pos x="86" y="71"/>
                </a:cxn>
                <a:cxn ang="0">
                  <a:pos x="93" y="75"/>
                </a:cxn>
                <a:cxn ang="0">
                  <a:pos x="101" y="75"/>
                </a:cxn>
                <a:cxn ang="0">
                  <a:pos x="105" y="44"/>
                </a:cxn>
                <a:cxn ang="0">
                  <a:pos x="109" y="55"/>
                </a:cxn>
                <a:cxn ang="0">
                  <a:pos x="117" y="59"/>
                </a:cxn>
                <a:cxn ang="0">
                  <a:pos x="125" y="59"/>
                </a:cxn>
                <a:cxn ang="0">
                  <a:pos x="129" y="51"/>
                </a:cxn>
                <a:cxn ang="0">
                  <a:pos x="133" y="40"/>
                </a:cxn>
                <a:cxn ang="0">
                  <a:pos x="140" y="47"/>
                </a:cxn>
                <a:cxn ang="0">
                  <a:pos x="148" y="67"/>
                </a:cxn>
                <a:cxn ang="0">
                  <a:pos x="152" y="75"/>
                </a:cxn>
                <a:cxn ang="0">
                  <a:pos x="156" y="59"/>
                </a:cxn>
                <a:cxn ang="0">
                  <a:pos x="160" y="75"/>
                </a:cxn>
                <a:cxn ang="0">
                  <a:pos x="168" y="75"/>
                </a:cxn>
                <a:cxn ang="0">
                  <a:pos x="176" y="75"/>
                </a:cxn>
                <a:cxn ang="0">
                  <a:pos x="179" y="47"/>
                </a:cxn>
                <a:cxn ang="0">
                  <a:pos x="183" y="59"/>
                </a:cxn>
                <a:cxn ang="0">
                  <a:pos x="191" y="59"/>
                </a:cxn>
                <a:cxn ang="0">
                  <a:pos x="199" y="63"/>
                </a:cxn>
                <a:cxn ang="0">
                  <a:pos x="203" y="51"/>
                </a:cxn>
                <a:cxn ang="0">
                  <a:pos x="207" y="40"/>
                </a:cxn>
                <a:cxn ang="0">
                  <a:pos x="211" y="47"/>
                </a:cxn>
                <a:cxn ang="0">
                  <a:pos x="215" y="63"/>
                </a:cxn>
                <a:cxn ang="0">
                  <a:pos x="226" y="75"/>
                </a:cxn>
                <a:cxn ang="0">
                  <a:pos x="226" y="0"/>
                </a:cxn>
                <a:cxn ang="0">
                  <a:pos x="230" y="71"/>
                </a:cxn>
                <a:cxn ang="0">
                  <a:pos x="238" y="75"/>
                </a:cxn>
                <a:cxn ang="0">
                  <a:pos x="246" y="75"/>
                </a:cxn>
                <a:cxn ang="0">
                  <a:pos x="250" y="44"/>
                </a:cxn>
                <a:cxn ang="0">
                  <a:pos x="254" y="55"/>
                </a:cxn>
                <a:cxn ang="0">
                  <a:pos x="262" y="59"/>
                </a:cxn>
                <a:cxn ang="0">
                  <a:pos x="269" y="59"/>
                </a:cxn>
                <a:cxn ang="0">
                  <a:pos x="277" y="47"/>
                </a:cxn>
                <a:cxn ang="0">
                  <a:pos x="281" y="44"/>
                </a:cxn>
                <a:cxn ang="0">
                  <a:pos x="285" y="55"/>
                </a:cxn>
                <a:cxn ang="0">
                  <a:pos x="289" y="67"/>
                </a:cxn>
                <a:cxn ang="0">
                  <a:pos x="297" y="75"/>
                </a:cxn>
                <a:cxn ang="0">
                  <a:pos x="301" y="59"/>
                </a:cxn>
                <a:cxn ang="0">
                  <a:pos x="305" y="75"/>
                </a:cxn>
                <a:cxn ang="0">
                  <a:pos x="313" y="75"/>
                </a:cxn>
                <a:cxn ang="0">
                  <a:pos x="320" y="75"/>
                </a:cxn>
              </a:cxnLst>
              <a:rect l="0" t="0" r="r" b="b"/>
              <a:pathLst>
                <a:path w="324" h="75">
                  <a:moveTo>
                    <a:pt x="0" y="63"/>
                  </a:moveTo>
                  <a:lnTo>
                    <a:pt x="0" y="67"/>
                  </a:lnTo>
                  <a:lnTo>
                    <a:pt x="3" y="71"/>
                  </a:lnTo>
                  <a:lnTo>
                    <a:pt x="7" y="75"/>
                  </a:lnTo>
                  <a:lnTo>
                    <a:pt x="7" y="0"/>
                  </a:lnTo>
                  <a:lnTo>
                    <a:pt x="11" y="24"/>
                  </a:lnTo>
                  <a:lnTo>
                    <a:pt x="11" y="59"/>
                  </a:lnTo>
                  <a:lnTo>
                    <a:pt x="19" y="75"/>
                  </a:lnTo>
                  <a:lnTo>
                    <a:pt x="15" y="75"/>
                  </a:lnTo>
                  <a:lnTo>
                    <a:pt x="19" y="75"/>
                  </a:lnTo>
                  <a:lnTo>
                    <a:pt x="23" y="75"/>
                  </a:lnTo>
                  <a:lnTo>
                    <a:pt x="27" y="75"/>
                  </a:lnTo>
                  <a:lnTo>
                    <a:pt x="31" y="75"/>
                  </a:lnTo>
                  <a:lnTo>
                    <a:pt x="35" y="44"/>
                  </a:lnTo>
                  <a:lnTo>
                    <a:pt x="35" y="55"/>
                  </a:lnTo>
                  <a:lnTo>
                    <a:pt x="39" y="59"/>
                  </a:lnTo>
                  <a:lnTo>
                    <a:pt x="43" y="59"/>
                  </a:lnTo>
                  <a:lnTo>
                    <a:pt x="46" y="59"/>
                  </a:lnTo>
                  <a:lnTo>
                    <a:pt x="50" y="63"/>
                  </a:lnTo>
                  <a:lnTo>
                    <a:pt x="54" y="63"/>
                  </a:lnTo>
                  <a:lnTo>
                    <a:pt x="58" y="51"/>
                  </a:lnTo>
                  <a:lnTo>
                    <a:pt x="58" y="47"/>
                  </a:lnTo>
                  <a:lnTo>
                    <a:pt x="62" y="40"/>
                  </a:lnTo>
                  <a:lnTo>
                    <a:pt x="66" y="44"/>
                  </a:lnTo>
                  <a:lnTo>
                    <a:pt x="66" y="51"/>
                  </a:lnTo>
                  <a:lnTo>
                    <a:pt x="70" y="59"/>
                  </a:lnTo>
                  <a:lnTo>
                    <a:pt x="70" y="63"/>
                  </a:lnTo>
                  <a:lnTo>
                    <a:pt x="78" y="71"/>
                  </a:lnTo>
                  <a:lnTo>
                    <a:pt x="78" y="75"/>
                  </a:lnTo>
                  <a:lnTo>
                    <a:pt x="82" y="75"/>
                  </a:lnTo>
                  <a:lnTo>
                    <a:pt x="82" y="0"/>
                  </a:lnTo>
                  <a:lnTo>
                    <a:pt x="82" y="24"/>
                  </a:lnTo>
                  <a:lnTo>
                    <a:pt x="86" y="59"/>
                  </a:lnTo>
                  <a:lnTo>
                    <a:pt x="86" y="71"/>
                  </a:lnTo>
                  <a:lnTo>
                    <a:pt x="90" y="75"/>
                  </a:lnTo>
                  <a:lnTo>
                    <a:pt x="93" y="75"/>
                  </a:lnTo>
                  <a:lnTo>
                    <a:pt x="97" y="75"/>
                  </a:lnTo>
                  <a:lnTo>
                    <a:pt x="101" y="75"/>
                  </a:lnTo>
                  <a:lnTo>
                    <a:pt x="105" y="75"/>
                  </a:lnTo>
                  <a:lnTo>
                    <a:pt x="105" y="44"/>
                  </a:lnTo>
                  <a:lnTo>
                    <a:pt x="109" y="47"/>
                  </a:lnTo>
                  <a:lnTo>
                    <a:pt x="109" y="55"/>
                  </a:lnTo>
                  <a:lnTo>
                    <a:pt x="113" y="59"/>
                  </a:lnTo>
                  <a:lnTo>
                    <a:pt x="117" y="59"/>
                  </a:lnTo>
                  <a:lnTo>
                    <a:pt x="121" y="59"/>
                  </a:lnTo>
                  <a:lnTo>
                    <a:pt x="125" y="59"/>
                  </a:lnTo>
                  <a:lnTo>
                    <a:pt x="129" y="63"/>
                  </a:lnTo>
                  <a:lnTo>
                    <a:pt x="129" y="51"/>
                  </a:lnTo>
                  <a:lnTo>
                    <a:pt x="133" y="47"/>
                  </a:lnTo>
                  <a:lnTo>
                    <a:pt x="133" y="40"/>
                  </a:lnTo>
                  <a:lnTo>
                    <a:pt x="136" y="44"/>
                  </a:lnTo>
                  <a:lnTo>
                    <a:pt x="140" y="47"/>
                  </a:lnTo>
                  <a:lnTo>
                    <a:pt x="140" y="59"/>
                  </a:lnTo>
                  <a:lnTo>
                    <a:pt x="148" y="67"/>
                  </a:lnTo>
                  <a:lnTo>
                    <a:pt x="148" y="71"/>
                  </a:lnTo>
                  <a:lnTo>
                    <a:pt x="152" y="75"/>
                  </a:lnTo>
                  <a:lnTo>
                    <a:pt x="156" y="0"/>
                  </a:lnTo>
                  <a:lnTo>
                    <a:pt x="156" y="59"/>
                  </a:lnTo>
                  <a:lnTo>
                    <a:pt x="164" y="75"/>
                  </a:lnTo>
                  <a:lnTo>
                    <a:pt x="160" y="75"/>
                  </a:lnTo>
                  <a:lnTo>
                    <a:pt x="164" y="75"/>
                  </a:lnTo>
                  <a:lnTo>
                    <a:pt x="168" y="75"/>
                  </a:lnTo>
                  <a:lnTo>
                    <a:pt x="172" y="75"/>
                  </a:lnTo>
                  <a:lnTo>
                    <a:pt x="176" y="75"/>
                  </a:lnTo>
                  <a:lnTo>
                    <a:pt x="179" y="44"/>
                  </a:lnTo>
                  <a:lnTo>
                    <a:pt x="179" y="47"/>
                  </a:lnTo>
                  <a:lnTo>
                    <a:pt x="183" y="51"/>
                  </a:lnTo>
                  <a:lnTo>
                    <a:pt x="183" y="59"/>
                  </a:lnTo>
                  <a:lnTo>
                    <a:pt x="187" y="59"/>
                  </a:lnTo>
                  <a:lnTo>
                    <a:pt x="191" y="59"/>
                  </a:lnTo>
                  <a:lnTo>
                    <a:pt x="195" y="59"/>
                  </a:lnTo>
                  <a:lnTo>
                    <a:pt x="199" y="63"/>
                  </a:lnTo>
                  <a:lnTo>
                    <a:pt x="203" y="47"/>
                  </a:lnTo>
                  <a:lnTo>
                    <a:pt x="203" y="51"/>
                  </a:lnTo>
                  <a:lnTo>
                    <a:pt x="203" y="47"/>
                  </a:lnTo>
                  <a:lnTo>
                    <a:pt x="207" y="40"/>
                  </a:lnTo>
                  <a:lnTo>
                    <a:pt x="211" y="44"/>
                  </a:lnTo>
                  <a:lnTo>
                    <a:pt x="211" y="47"/>
                  </a:lnTo>
                  <a:lnTo>
                    <a:pt x="215" y="51"/>
                  </a:lnTo>
                  <a:lnTo>
                    <a:pt x="215" y="63"/>
                  </a:lnTo>
                  <a:lnTo>
                    <a:pt x="219" y="67"/>
                  </a:lnTo>
                  <a:lnTo>
                    <a:pt x="226" y="75"/>
                  </a:lnTo>
                  <a:lnTo>
                    <a:pt x="223" y="75"/>
                  </a:lnTo>
                  <a:lnTo>
                    <a:pt x="226" y="0"/>
                  </a:lnTo>
                  <a:lnTo>
                    <a:pt x="230" y="24"/>
                  </a:lnTo>
                  <a:lnTo>
                    <a:pt x="230" y="71"/>
                  </a:lnTo>
                  <a:lnTo>
                    <a:pt x="234" y="75"/>
                  </a:lnTo>
                  <a:lnTo>
                    <a:pt x="238" y="75"/>
                  </a:lnTo>
                  <a:lnTo>
                    <a:pt x="242" y="75"/>
                  </a:lnTo>
                  <a:lnTo>
                    <a:pt x="246" y="75"/>
                  </a:lnTo>
                  <a:lnTo>
                    <a:pt x="250" y="75"/>
                  </a:lnTo>
                  <a:lnTo>
                    <a:pt x="250" y="44"/>
                  </a:lnTo>
                  <a:lnTo>
                    <a:pt x="254" y="47"/>
                  </a:lnTo>
                  <a:lnTo>
                    <a:pt x="254" y="55"/>
                  </a:lnTo>
                  <a:lnTo>
                    <a:pt x="258" y="59"/>
                  </a:lnTo>
                  <a:lnTo>
                    <a:pt x="262" y="59"/>
                  </a:lnTo>
                  <a:lnTo>
                    <a:pt x="266" y="59"/>
                  </a:lnTo>
                  <a:lnTo>
                    <a:pt x="269" y="59"/>
                  </a:lnTo>
                  <a:lnTo>
                    <a:pt x="273" y="63"/>
                  </a:lnTo>
                  <a:lnTo>
                    <a:pt x="277" y="47"/>
                  </a:lnTo>
                  <a:lnTo>
                    <a:pt x="277" y="40"/>
                  </a:lnTo>
                  <a:lnTo>
                    <a:pt x="281" y="44"/>
                  </a:lnTo>
                  <a:lnTo>
                    <a:pt x="285" y="47"/>
                  </a:lnTo>
                  <a:lnTo>
                    <a:pt x="285" y="55"/>
                  </a:lnTo>
                  <a:lnTo>
                    <a:pt x="289" y="59"/>
                  </a:lnTo>
                  <a:lnTo>
                    <a:pt x="289" y="67"/>
                  </a:lnTo>
                  <a:lnTo>
                    <a:pt x="293" y="71"/>
                  </a:lnTo>
                  <a:lnTo>
                    <a:pt x="297" y="75"/>
                  </a:lnTo>
                  <a:lnTo>
                    <a:pt x="301" y="0"/>
                  </a:lnTo>
                  <a:lnTo>
                    <a:pt x="301" y="59"/>
                  </a:lnTo>
                  <a:lnTo>
                    <a:pt x="309" y="75"/>
                  </a:lnTo>
                  <a:lnTo>
                    <a:pt x="305" y="75"/>
                  </a:lnTo>
                  <a:lnTo>
                    <a:pt x="309" y="75"/>
                  </a:lnTo>
                  <a:lnTo>
                    <a:pt x="313" y="75"/>
                  </a:lnTo>
                  <a:lnTo>
                    <a:pt x="316" y="75"/>
                  </a:lnTo>
                  <a:lnTo>
                    <a:pt x="320" y="75"/>
                  </a:lnTo>
                  <a:lnTo>
                    <a:pt x="324" y="75"/>
                  </a:lnTo>
                </a:path>
              </a:pathLst>
            </a:custGeom>
            <a:noFill/>
            <a:ln w="0">
              <a:solidFill>
                <a:srgbClr val="BF00BF"/>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6605" name="Freeform 413"/>
            <p:cNvSpPr>
              <a:spLocks/>
            </p:cNvSpPr>
            <p:nvPr/>
          </p:nvSpPr>
          <p:spPr bwMode="auto">
            <a:xfrm>
              <a:off x="4470544" y="3286985"/>
              <a:ext cx="499697" cy="80597"/>
            </a:xfrm>
            <a:custGeom>
              <a:avLst/>
              <a:gdLst/>
              <a:ahLst/>
              <a:cxnLst>
                <a:cxn ang="0">
                  <a:pos x="8" y="24"/>
                </a:cxn>
                <a:cxn ang="0">
                  <a:pos x="12" y="24"/>
                </a:cxn>
                <a:cxn ang="0">
                  <a:pos x="24" y="24"/>
                </a:cxn>
                <a:cxn ang="0">
                  <a:pos x="35" y="20"/>
                </a:cxn>
                <a:cxn ang="0">
                  <a:pos x="47" y="32"/>
                </a:cxn>
                <a:cxn ang="0">
                  <a:pos x="51" y="20"/>
                </a:cxn>
                <a:cxn ang="0">
                  <a:pos x="63" y="20"/>
                </a:cxn>
                <a:cxn ang="0">
                  <a:pos x="71" y="0"/>
                </a:cxn>
                <a:cxn ang="0">
                  <a:pos x="75" y="20"/>
                </a:cxn>
                <a:cxn ang="0">
                  <a:pos x="82" y="24"/>
                </a:cxn>
                <a:cxn ang="0">
                  <a:pos x="94" y="20"/>
                </a:cxn>
                <a:cxn ang="0">
                  <a:pos x="98" y="47"/>
                </a:cxn>
                <a:cxn ang="0">
                  <a:pos x="106" y="43"/>
                </a:cxn>
                <a:cxn ang="0">
                  <a:pos x="118" y="24"/>
                </a:cxn>
                <a:cxn ang="0">
                  <a:pos x="122" y="32"/>
                </a:cxn>
                <a:cxn ang="0">
                  <a:pos x="125" y="20"/>
                </a:cxn>
                <a:cxn ang="0">
                  <a:pos x="137" y="20"/>
                </a:cxn>
                <a:cxn ang="0">
                  <a:pos x="145" y="12"/>
                </a:cxn>
                <a:cxn ang="0">
                  <a:pos x="153" y="24"/>
                </a:cxn>
                <a:cxn ang="0">
                  <a:pos x="165" y="20"/>
                </a:cxn>
                <a:cxn ang="0">
                  <a:pos x="176" y="20"/>
                </a:cxn>
                <a:cxn ang="0">
                  <a:pos x="188" y="20"/>
                </a:cxn>
                <a:cxn ang="0">
                  <a:pos x="192" y="28"/>
                </a:cxn>
                <a:cxn ang="0">
                  <a:pos x="200" y="20"/>
                </a:cxn>
                <a:cxn ang="0">
                  <a:pos x="212" y="20"/>
                </a:cxn>
                <a:cxn ang="0">
                  <a:pos x="219" y="4"/>
                </a:cxn>
                <a:cxn ang="0">
                  <a:pos x="231" y="24"/>
                </a:cxn>
                <a:cxn ang="0">
                  <a:pos x="235" y="20"/>
                </a:cxn>
                <a:cxn ang="0">
                  <a:pos x="243" y="20"/>
                </a:cxn>
                <a:cxn ang="0">
                  <a:pos x="247" y="55"/>
                </a:cxn>
                <a:cxn ang="0">
                  <a:pos x="255" y="43"/>
                </a:cxn>
                <a:cxn ang="0">
                  <a:pos x="262" y="20"/>
                </a:cxn>
                <a:cxn ang="0">
                  <a:pos x="274" y="20"/>
                </a:cxn>
                <a:cxn ang="0">
                  <a:pos x="278" y="20"/>
                </a:cxn>
                <a:cxn ang="0">
                  <a:pos x="290" y="0"/>
                </a:cxn>
                <a:cxn ang="0">
                  <a:pos x="294" y="20"/>
                </a:cxn>
                <a:cxn ang="0">
                  <a:pos x="305" y="24"/>
                </a:cxn>
                <a:cxn ang="0">
                  <a:pos x="313" y="12"/>
                </a:cxn>
                <a:cxn ang="0">
                  <a:pos x="317" y="47"/>
                </a:cxn>
                <a:cxn ang="0">
                  <a:pos x="325" y="47"/>
                </a:cxn>
                <a:cxn ang="0">
                  <a:pos x="329" y="28"/>
                </a:cxn>
                <a:cxn ang="0">
                  <a:pos x="337" y="36"/>
                </a:cxn>
              </a:cxnLst>
              <a:rect l="0" t="0" r="r" b="b"/>
              <a:pathLst>
                <a:path w="341" h="55">
                  <a:moveTo>
                    <a:pt x="0" y="0"/>
                  </a:moveTo>
                  <a:lnTo>
                    <a:pt x="0" y="12"/>
                  </a:lnTo>
                  <a:lnTo>
                    <a:pt x="8" y="24"/>
                  </a:lnTo>
                  <a:lnTo>
                    <a:pt x="4" y="24"/>
                  </a:lnTo>
                  <a:lnTo>
                    <a:pt x="8" y="24"/>
                  </a:lnTo>
                  <a:lnTo>
                    <a:pt x="12" y="24"/>
                  </a:lnTo>
                  <a:lnTo>
                    <a:pt x="16" y="24"/>
                  </a:lnTo>
                  <a:lnTo>
                    <a:pt x="20" y="20"/>
                  </a:lnTo>
                  <a:lnTo>
                    <a:pt x="24" y="24"/>
                  </a:lnTo>
                  <a:lnTo>
                    <a:pt x="28" y="24"/>
                  </a:lnTo>
                  <a:lnTo>
                    <a:pt x="32" y="20"/>
                  </a:lnTo>
                  <a:lnTo>
                    <a:pt x="35" y="20"/>
                  </a:lnTo>
                  <a:lnTo>
                    <a:pt x="39" y="20"/>
                  </a:lnTo>
                  <a:lnTo>
                    <a:pt x="43" y="20"/>
                  </a:lnTo>
                  <a:lnTo>
                    <a:pt x="47" y="32"/>
                  </a:lnTo>
                  <a:lnTo>
                    <a:pt x="47" y="28"/>
                  </a:lnTo>
                  <a:lnTo>
                    <a:pt x="55" y="20"/>
                  </a:lnTo>
                  <a:lnTo>
                    <a:pt x="51" y="20"/>
                  </a:lnTo>
                  <a:lnTo>
                    <a:pt x="55" y="20"/>
                  </a:lnTo>
                  <a:lnTo>
                    <a:pt x="59" y="20"/>
                  </a:lnTo>
                  <a:lnTo>
                    <a:pt x="63" y="20"/>
                  </a:lnTo>
                  <a:lnTo>
                    <a:pt x="67" y="20"/>
                  </a:lnTo>
                  <a:lnTo>
                    <a:pt x="71" y="4"/>
                  </a:lnTo>
                  <a:lnTo>
                    <a:pt x="71" y="0"/>
                  </a:lnTo>
                  <a:lnTo>
                    <a:pt x="71" y="4"/>
                  </a:lnTo>
                  <a:lnTo>
                    <a:pt x="75" y="12"/>
                  </a:lnTo>
                  <a:lnTo>
                    <a:pt x="75" y="20"/>
                  </a:lnTo>
                  <a:lnTo>
                    <a:pt x="82" y="28"/>
                  </a:lnTo>
                  <a:lnTo>
                    <a:pt x="78" y="28"/>
                  </a:lnTo>
                  <a:lnTo>
                    <a:pt x="82" y="24"/>
                  </a:lnTo>
                  <a:lnTo>
                    <a:pt x="86" y="24"/>
                  </a:lnTo>
                  <a:lnTo>
                    <a:pt x="90" y="20"/>
                  </a:lnTo>
                  <a:lnTo>
                    <a:pt x="94" y="20"/>
                  </a:lnTo>
                  <a:lnTo>
                    <a:pt x="94" y="12"/>
                  </a:lnTo>
                  <a:lnTo>
                    <a:pt x="98" y="20"/>
                  </a:lnTo>
                  <a:lnTo>
                    <a:pt x="98" y="47"/>
                  </a:lnTo>
                  <a:lnTo>
                    <a:pt x="106" y="55"/>
                  </a:lnTo>
                  <a:lnTo>
                    <a:pt x="102" y="55"/>
                  </a:lnTo>
                  <a:lnTo>
                    <a:pt x="106" y="43"/>
                  </a:lnTo>
                  <a:lnTo>
                    <a:pt x="110" y="36"/>
                  </a:lnTo>
                  <a:lnTo>
                    <a:pt x="110" y="32"/>
                  </a:lnTo>
                  <a:lnTo>
                    <a:pt x="118" y="24"/>
                  </a:lnTo>
                  <a:lnTo>
                    <a:pt x="118" y="20"/>
                  </a:lnTo>
                  <a:lnTo>
                    <a:pt x="118" y="36"/>
                  </a:lnTo>
                  <a:lnTo>
                    <a:pt x="122" y="32"/>
                  </a:lnTo>
                  <a:lnTo>
                    <a:pt x="122" y="28"/>
                  </a:lnTo>
                  <a:lnTo>
                    <a:pt x="129" y="20"/>
                  </a:lnTo>
                  <a:lnTo>
                    <a:pt x="125" y="20"/>
                  </a:lnTo>
                  <a:lnTo>
                    <a:pt x="129" y="20"/>
                  </a:lnTo>
                  <a:lnTo>
                    <a:pt x="133" y="20"/>
                  </a:lnTo>
                  <a:lnTo>
                    <a:pt x="137" y="20"/>
                  </a:lnTo>
                  <a:lnTo>
                    <a:pt x="141" y="20"/>
                  </a:lnTo>
                  <a:lnTo>
                    <a:pt x="145" y="0"/>
                  </a:lnTo>
                  <a:lnTo>
                    <a:pt x="145" y="12"/>
                  </a:lnTo>
                  <a:lnTo>
                    <a:pt x="153" y="24"/>
                  </a:lnTo>
                  <a:lnTo>
                    <a:pt x="149" y="24"/>
                  </a:lnTo>
                  <a:lnTo>
                    <a:pt x="153" y="24"/>
                  </a:lnTo>
                  <a:lnTo>
                    <a:pt x="157" y="24"/>
                  </a:lnTo>
                  <a:lnTo>
                    <a:pt x="161" y="24"/>
                  </a:lnTo>
                  <a:lnTo>
                    <a:pt x="165" y="20"/>
                  </a:lnTo>
                  <a:lnTo>
                    <a:pt x="168" y="24"/>
                  </a:lnTo>
                  <a:lnTo>
                    <a:pt x="172" y="24"/>
                  </a:lnTo>
                  <a:lnTo>
                    <a:pt x="176" y="20"/>
                  </a:lnTo>
                  <a:lnTo>
                    <a:pt x="180" y="20"/>
                  </a:lnTo>
                  <a:lnTo>
                    <a:pt x="184" y="20"/>
                  </a:lnTo>
                  <a:lnTo>
                    <a:pt x="188" y="20"/>
                  </a:lnTo>
                  <a:lnTo>
                    <a:pt x="192" y="28"/>
                  </a:lnTo>
                  <a:lnTo>
                    <a:pt x="192" y="32"/>
                  </a:lnTo>
                  <a:lnTo>
                    <a:pt x="192" y="28"/>
                  </a:lnTo>
                  <a:lnTo>
                    <a:pt x="200" y="20"/>
                  </a:lnTo>
                  <a:lnTo>
                    <a:pt x="196" y="20"/>
                  </a:lnTo>
                  <a:lnTo>
                    <a:pt x="200" y="20"/>
                  </a:lnTo>
                  <a:lnTo>
                    <a:pt x="204" y="20"/>
                  </a:lnTo>
                  <a:lnTo>
                    <a:pt x="208" y="20"/>
                  </a:lnTo>
                  <a:lnTo>
                    <a:pt x="212" y="20"/>
                  </a:lnTo>
                  <a:lnTo>
                    <a:pt x="215" y="20"/>
                  </a:lnTo>
                  <a:lnTo>
                    <a:pt x="215" y="0"/>
                  </a:lnTo>
                  <a:lnTo>
                    <a:pt x="219" y="4"/>
                  </a:lnTo>
                  <a:lnTo>
                    <a:pt x="219" y="20"/>
                  </a:lnTo>
                  <a:lnTo>
                    <a:pt x="223" y="24"/>
                  </a:lnTo>
                  <a:lnTo>
                    <a:pt x="231" y="24"/>
                  </a:lnTo>
                  <a:lnTo>
                    <a:pt x="227" y="24"/>
                  </a:lnTo>
                  <a:lnTo>
                    <a:pt x="231" y="24"/>
                  </a:lnTo>
                  <a:lnTo>
                    <a:pt x="235" y="20"/>
                  </a:lnTo>
                  <a:lnTo>
                    <a:pt x="239" y="20"/>
                  </a:lnTo>
                  <a:lnTo>
                    <a:pt x="239" y="12"/>
                  </a:lnTo>
                  <a:lnTo>
                    <a:pt x="243" y="20"/>
                  </a:lnTo>
                  <a:lnTo>
                    <a:pt x="243" y="36"/>
                  </a:lnTo>
                  <a:lnTo>
                    <a:pt x="247" y="47"/>
                  </a:lnTo>
                  <a:lnTo>
                    <a:pt x="247" y="55"/>
                  </a:lnTo>
                  <a:lnTo>
                    <a:pt x="251" y="55"/>
                  </a:lnTo>
                  <a:lnTo>
                    <a:pt x="251" y="47"/>
                  </a:lnTo>
                  <a:lnTo>
                    <a:pt x="255" y="43"/>
                  </a:lnTo>
                  <a:lnTo>
                    <a:pt x="255" y="32"/>
                  </a:lnTo>
                  <a:lnTo>
                    <a:pt x="262" y="24"/>
                  </a:lnTo>
                  <a:lnTo>
                    <a:pt x="262" y="20"/>
                  </a:lnTo>
                  <a:lnTo>
                    <a:pt x="266" y="36"/>
                  </a:lnTo>
                  <a:lnTo>
                    <a:pt x="266" y="28"/>
                  </a:lnTo>
                  <a:lnTo>
                    <a:pt x="274" y="20"/>
                  </a:lnTo>
                  <a:lnTo>
                    <a:pt x="270" y="20"/>
                  </a:lnTo>
                  <a:lnTo>
                    <a:pt x="274" y="20"/>
                  </a:lnTo>
                  <a:lnTo>
                    <a:pt x="278" y="20"/>
                  </a:lnTo>
                  <a:lnTo>
                    <a:pt x="282" y="20"/>
                  </a:lnTo>
                  <a:lnTo>
                    <a:pt x="286" y="20"/>
                  </a:lnTo>
                  <a:lnTo>
                    <a:pt x="290" y="0"/>
                  </a:lnTo>
                  <a:lnTo>
                    <a:pt x="290" y="4"/>
                  </a:lnTo>
                  <a:lnTo>
                    <a:pt x="294" y="12"/>
                  </a:lnTo>
                  <a:lnTo>
                    <a:pt x="294" y="20"/>
                  </a:lnTo>
                  <a:lnTo>
                    <a:pt x="298" y="24"/>
                  </a:lnTo>
                  <a:lnTo>
                    <a:pt x="302" y="24"/>
                  </a:lnTo>
                  <a:lnTo>
                    <a:pt x="305" y="24"/>
                  </a:lnTo>
                  <a:lnTo>
                    <a:pt x="309" y="20"/>
                  </a:lnTo>
                  <a:lnTo>
                    <a:pt x="313" y="20"/>
                  </a:lnTo>
                  <a:lnTo>
                    <a:pt x="313" y="12"/>
                  </a:lnTo>
                  <a:lnTo>
                    <a:pt x="313" y="20"/>
                  </a:lnTo>
                  <a:lnTo>
                    <a:pt x="317" y="36"/>
                  </a:lnTo>
                  <a:lnTo>
                    <a:pt x="317" y="47"/>
                  </a:lnTo>
                  <a:lnTo>
                    <a:pt x="321" y="55"/>
                  </a:lnTo>
                  <a:lnTo>
                    <a:pt x="321" y="51"/>
                  </a:lnTo>
                  <a:lnTo>
                    <a:pt x="325" y="47"/>
                  </a:lnTo>
                  <a:lnTo>
                    <a:pt x="325" y="36"/>
                  </a:lnTo>
                  <a:lnTo>
                    <a:pt x="329" y="32"/>
                  </a:lnTo>
                  <a:lnTo>
                    <a:pt x="329" y="28"/>
                  </a:lnTo>
                  <a:lnTo>
                    <a:pt x="337" y="20"/>
                  </a:lnTo>
                  <a:lnTo>
                    <a:pt x="333" y="20"/>
                  </a:lnTo>
                  <a:lnTo>
                    <a:pt x="337" y="36"/>
                  </a:lnTo>
                  <a:lnTo>
                    <a:pt x="341" y="32"/>
                  </a:lnTo>
                  <a:lnTo>
                    <a:pt x="341" y="24"/>
                  </a:lnTo>
                </a:path>
              </a:pathLst>
            </a:custGeom>
            <a:noFill/>
            <a:ln w="0">
              <a:solidFill>
                <a:srgbClr val="BFBF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6606" name="Freeform 414"/>
            <p:cNvSpPr>
              <a:spLocks/>
            </p:cNvSpPr>
            <p:nvPr/>
          </p:nvSpPr>
          <p:spPr bwMode="auto">
            <a:xfrm>
              <a:off x="4970237" y="3281115"/>
              <a:ext cx="498231" cy="86458"/>
            </a:xfrm>
            <a:custGeom>
              <a:avLst/>
              <a:gdLst/>
              <a:ahLst/>
              <a:cxnLst>
                <a:cxn ang="0">
                  <a:pos x="7" y="24"/>
                </a:cxn>
                <a:cxn ang="0">
                  <a:pos x="19" y="24"/>
                </a:cxn>
                <a:cxn ang="0">
                  <a:pos x="23" y="16"/>
                </a:cxn>
                <a:cxn ang="0">
                  <a:pos x="31" y="28"/>
                </a:cxn>
                <a:cxn ang="0">
                  <a:pos x="43" y="24"/>
                </a:cxn>
                <a:cxn ang="0">
                  <a:pos x="50" y="51"/>
                </a:cxn>
                <a:cxn ang="0">
                  <a:pos x="54" y="51"/>
                </a:cxn>
                <a:cxn ang="0">
                  <a:pos x="62" y="28"/>
                </a:cxn>
                <a:cxn ang="0">
                  <a:pos x="70" y="36"/>
                </a:cxn>
                <a:cxn ang="0">
                  <a:pos x="78" y="24"/>
                </a:cxn>
                <a:cxn ang="0">
                  <a:pos x="90" y="24"/>
                </a:cxn>
                <a:cxn ang="0">
                  <a:pos x="94" y="4"/>
                </a:cxn>
                <a:cxn ang="0">
                  <a:pos x="101" y="28"/>
                </a:cxn>
                <a:cxn ang="0">
                  <a:pos x="113" y="28"/>
                </a:cxn>
                <a:cxn ang="0">
                  <a:pos x="121" y="24"/>
                </a:cxn>
                <a:cxn ang="0">
                  <a:pos x="125" y="55"/>
                </a:cxn>
                <a:cxn ang="0">
                  <a:pos x="133" y="36"/>
                </a:cxn>
                <a:cxn ang="0">
                  <a:pos x="140" y="24"/>
                </a:cxn>
                <a:cxn ang="0">
                  <a:pos x="144" y="28"/>
                </a:cxn>
                <a:cxn ang="0">
                  <a:pos x="156" y="24"/>
                </a:cxn>
                <a:cxn ang="0">
                  <a:pos x="168" y="0"/>
                </a:cxn>
                <a:cxn ang="0">
                  <a:pos x="172" y="24"/>
                </a:cxn>
                <a:cxn ang="0">
                  <a:pos x="184" y="28"/>
                </a:cxn>
                <a:cxn ang="0">
                  <a:pos x="191" y="40"/>
                </a:cxn>
                <a:cxn ang="0">
                  <a:pos x="199" y="55"/>
                </a:cxn>
                <a:cxn ang="0">
                  <a:pos x="203" y="36"/>
                </a:cxn>
                <a:cxn ang="0">
                  <a:pos x="215" y="36"/>
                </a:cxn>
                <a:cxn ang="0">
                  <a:pos x="223" y="24"/>
                </a:cxn>
                <a:cxn ang="0">
                  <a:pos x="227" y="24"/>
                </a:cxn>
                <a:cxn ang="0">
                  <a:pos x="238" y="4"/>
                </a:cxn>
                <a:cxn ang="0">
                  <a:pos x="242" y="12"/>
                </a:cxn>
                <a:cxn ang="0">
                  <a:pos x="250" y="28"/>
                </a:cxn>
                <a:cxn ang="0">
                  <a:pos x="262" y="28"/>
                </a:cxn>
                <a:cxn ang="0">
                  <a:pos x="266" y="51"/>
                </a:cxn>
                <a:cxn ang="0">
                  <a:pos x="274" y="55"/>
                </a:cxn>
                <a:cxn ang="0">
                  <a:pos x="277" y="32"/>
                </a:cxn>
                <a:cxn ang="0">
                  <a:pos x="285" y="40"/>
                </a:cxn>
                <a:cxn ang="0">
                  <a:pos x="293" y="24"/>
                </a:cxn>
                <a:cxn ang="0">
                  <a:pos x="305" y="24"/>
                </a:cxn>
                <a:cxn ang="0">
                  <a:pos x="313" y="12"/>
                </a:cxn>
                <a:cxn ang="0">
                  <a:pos x="324" y="28"/>
                </a:cxn>
                <a:cxn ang="0">
                  <a:pos x="336" y="20"/>
                </a:cxn>
              </a:cxnLst>
              <a:rect l="0" t="0" r="r" b="b"/>
              <a:pathLst>
                <a:path w="340" h="59">
                  <a:moveTo>
                    <a:pt x="0" y="28"/>
                  </a:moveTo>
                  <a:lnTo>
                    <a:pt x="4" y="24"/>
                  </a:lnTo>
                  <a:lnTo>
                    <a:pt x="7" y="24"/>
                  </a:lnTo>
                  <a:lnTo>
                    <a:pt x="11" y="24"/>
                  </a:lnTo>
                  <a:lnTo>
                    <a:pt x="15" y="24"/>
                  </a:lnTo>
                  <a:lnTo>
                    <a:pt x="19" y="24"/>
                  </a:lnTo>
                  <a:lnTo>
                    <a:pt x="19" y="4"/>
                  </a:lnTo>
                  <a:lnTo>
                    <a:pt x="23" y="8"/>
                  </a:lnTo>
                  <a:lnTo>
                    <a:pt x="23" y="16"/>
                  </a:lnTo>
                  <a:lnTo>
                    <a:pt x="27" y="20"/>
                  </a:lnTo>
                  <a:lnTo>
                    <a:pt x="27" y="28"/>
                  </a:lnTo>
                  <a:lnTo>
                    <a:pt x="31" y="28"/>
                  </a:lnTo>
                  <a:lnTo>
                    <a:pt x="35" y="28"/>
                  </a:lnTo>
                  <a:lnTo>
                    <a:pt x="39" y="24"/>
                  </a:lnTo>
                  <a:lnTo>
                    <a:pt x="43" y="24"/>
                  </a:lnTo>
                  <a:lnTo>
                    <a:pt x="47" y="16"/>
                  </a:lnTo>
                  <a:lnTo>
                    <a:pt x="47" y="40"/>
                  </a:lnTo>
                  <a:lnTo>
                    <a:pt x="50" y="51"/>
                  </a:lnTo>
                  <a:lnTo>
                    <a:pt x="50" y="59"/>
                  </a:lnTo>
                  <a:lnTo>
                    <a:pt x="54" y="55"/>
                  </a:lnTo>
                  <a:lnTo>
                    <a:pt x="54" y="51"/>
                  </a:lnTo>
                  <a:lnTo>
                    <a:pt x="58" y="43"/>
                  </a:lnTo>
                  <a:lnTo>
                    <a:pt x="58" y="32"/>
                  </a:lnTo>
                  <a:lnTo>
                    <a:pt x="62" y="28"/>
                  </a:lnTo>
                  <a:lnTo>
                    <a:pt x="66" y="24"/>
                  </a:lnTo>
                  <a:lnTo>
                    <a:pt x="70" y="40"/>
                  </a:lnTo>
                  <a:lnTo>
                    <a:pt x="70" y="36"/>
                  </a:lnTo>
                  <a:lnTo>
                    <a:pt x="74" y="32"/>
                  </a:lnTo>
                  <a:lnTo>
                    <a:pt x="74" y="24"/>
                  </a:lnTo>
                  <a:lnTo>
                    <a:pt x="78" y="24"/>
                  </a:lnTo>
                  <a:lnTo>
                    <a:pt x="82" y="24"/>
                  </a:lnTo>
                  <a:lnTo>
                    <a:pt x="86" y="24"/>
                  </a:lnTo>
                  <a:lnTo>
                    <a:pt x="90" y="24"/>
                  </a:lnTo>
                  <a:lnTo>
                    <a:pt x="94" y="4"/>
                  </a:lnTo>
                  <a:lnTo>
                    <a:pt x="94" y="0"/>
                  </a:lnTo>
                  <a:lnTo>
                    <a:pt x="94" y="4"/>
                  </a:lnTo>
                  <a:lnTo>
                    <a:pt x="97" y="12"/>
                  </a:lnTo>
                  <a:lnTo>
                    <a:pt x="97" y="24"/>
                  </a:lnTo>
                  <a:lnTo>
                    <a:pt x="101" y="28"/>
                  </a:lnTo>
                  <a:lnTo>
                    <a:pt x="105" y="28"/>
                  </a:lnTo>
                  <a:lnTo>
                    <a:pt x="109" y="28"/>
                  </a:lnTo>
                  <a:lnTo>
                    <a:pt x="113" y="28"/>
                  </a:lnTo>
                  <a:lnTo>
                    <a:pt x="117" y="28"/>
                  </a:lnTo>
                  <a:lnTo>
                    <a:pt x="117" y="16"/>
                  </a:lnTo>
                  <a:lnTo>
                    <a:pt x="121" y="24"/>
                  </a:lnTo>
                  <a:lnTo>
                    <a:pt x="121" y="51"/>
                  </a:lnTo>
                  <a:lnTo>
                    <a:pt x="125" y="59"/>
                  </a:lnTo>
                  <a:lnTo>
                    <a:pt x="125" y="55"/>
                  </a:lnTo>
                  <a:lnTo>
                    <a:pt x="129" y="51"/>
                  </a:lnTo>
                  <a:lnTo>
                    <a:pt x="129" y="43"/>
                  </a:lnTo>
                  <a:lnTo>
                    <a:pt x="133" y="36"/>
                  </a:lnTo>
                  <a:lnTo>
                    <a:pt x="133" y="28"/>
                  </a:lnTo>
                  <a:lnTo>
                    <a:pt x="137" y="28"/>
                  </a:lnTo>
                  <a:lnTo>
                    <a:pt x="140" y="24"/>
                  </a:lnTo>
                  <a:lnTo>
                    <a:pt x="140" y="40"/>
                  </a:lnTo>
                  <a:lnTo>
                    <a:pt x="144" y="36"/>
                  </a:lnTo>
                  <a:lnTo>
                    <a:pt x="144" y="28"/>
                  </a:lnTo>
                  <a:lnTo>
                    <a:pt x="148" y="24"/>
                  </a:lnTo>
                  <a:lnTo>
                    <a:pt x="152" y="24"/>
                  </a:lnTo>
                  <a:lnTo>
                    <a:pt x="156" y="24"/>
                  </a:lnTo>
                  <a:lnTo>
                    <a:pt x="160" y="24"/>
                  </a:lnTo>
                  <a:lnTo>
                    <a:pt x="164" y="24"/>
                  </a:lnTo>
                  <a:lnTo>
                    <a:pt x="168" y="0"/>
                  </a:lnTo>
                  <a:lnTo>
                    <a:pt x="168" y="12"/>
                  </a:lnTo>
                  <a:lnTo>
                    <a:pt x="172" y="16"/>
                  </a:lnTo>
                  <a:lnTo>
                    <a:pt x="172" y="24"/>
                  </a:lnTo>
                  <a:lnTo>
                    <a:pt x="176" y="28"/>
                  </a:lnTo>
                  <a:lnTo>
                    <a:pt x="180" y="28"/>
                  </a:lnTo>
                  <a:lnTo>
                    <a:pt x="184" y="28"/>
                  </a:lnTo>
                  <a:lnTo>
                    <a:pt x="187" y="28"/>
                  </a:lnTo>
                  <a:lnTo>
                    <a:pt x="191" y="16"/>
                  </a:lnTo>
                  <a:lnTo>
                    <a:pt x="191" y="40"/>
                  </a:lnTo>
                  <a:lnTo>
                    <a:pt x="195" y="51"/>
                  </a:lnTo>
                  <a:lnTo>
                    <a:pt x="195" y="59"/>
                  </a:lnTo>
                  <a:lnTo>
                    <a:pt x="199" y="55"/>
                  </a:lnTo>
                  <a:lnTo>
                    <a:pt x="199" y="47"/>
                  </a:lnTo>
                  <a:lnTo>
                    <a:pt x="203" y="43"/>
                  </a:lnTo>
                  <a:lnTo>
                    <a:pt x="203" y="36"/>
                  </a:lnTo>
                  <a:lnTo>
                    <a:pt x="211" y="28"/>
                  </a:lnTo>
                  <a:lnTo>
                    <a:pt x="211" y="24"/>
                  </a:lnTo>
                  <a:lnTo>
                    <a:pt x="215" y="36"/>
                  </a:lnTo>
                  <a:lnTo>
                    <a:pt x="215" y="40"/>
                  </a:lnTo>
                  <a:lnTo>
                    <a:pt x="215" y="36"/>
                  </a:lnTo>
                  <a:lnTo>
                    <a:pt x="223" y="24"/>
                  </a:lnTo>
                  <a:lnTo>
                    <a:pt x="219" y="24"/>
                  </a:lnTo>
                  <a:lnTo>
                    <a:pt x="223" y="24"/>
                  </a:lnTo>
                  <a:lnTo>
                    <a:pt x="227" y="24"/>
                  </a:lnTo>
                  <a:lnTo>
                    <a:pt x="230" y="24"/>
                  </a:lnTo>
                  <a:lnTo>
                    <a:pt x="234" y="24"/>
                  </a:lnTo>
                  <a:lnTo>
                    <a:pt x="238" y="4"/>
                  </a:lnTo>
                  <a:lnTo>
                    <a:pt x="238" y="0"/>
                  </a:lnTo>
                  <a:lnTo>
                    <a:pt x="238" y="4"/>
                  </a:lnTo>
                  <a:lnTo>
                    <a:pt x="242" y="12"/>
                  </a:lnTo>
                  <a:lnTo>
                    <a:pt x="242" y="16"/>
                  </a:lnTo>
                  <a:lnTo>
                    <a:pt x="250" y="24"/>
                  </a:lnTo>
                  <a:lnTo>
                    <a:pt x="250" y="28"/>
                  </a:lnTo>
                  <a:lnTo>
                    <a:pt x="254" y="28"/>
                  </a:lnTo>
                  <a:lnTo>
                    <a:pt x="258" y="28"/>
                  </a:lnTo>
                  <a:lnTo>
                    <a:pt x="262" y="28"/>
                  </a:lnTo>
                  <a:lnTo>
                    <a:pt x="262" y="20"/>
                  </a:lnTo>
                  <a:lnTo>
                    <a:pt x="266" y="28"/>
                  </a:lnTo>
                  <a:lnTo>
                    <a:pt x="266" y="51"/>
                  </a:lnTo>
                  <a:lnTo>
                    <a:pt x="270" y="55"/>
                  </a:lnTo>
                  <a:lnTo>
                    <a:pt x="270" y="59"/>
                  </a:lnTo>
                  <a:lnTo>
                    <a:pt x="274" y="55"/>
                  </a:lnTo>
                  <a:lnTo>
                    <a:pt x="274" y="40"/>
                  </a:lnTo>
                  <a:lnTo>
                    <a:pt x="277" y="36"/>
                  </a:lnTo>
                  <a:lnTo>
                    <a:pt x="277" y="32"/>
                  </a:lnTo>
                  <a:lnTo>
                    <a:pt x="281" y="28"/>
                  </a:lnTo>
                  <a:lnTo>
                    <a:pt x="285" y="24"/>
                  </a:lnTo>
                  <a:lnTo>
                    <a:pt x="285" y="40"/>
                  </a:lnTo>
                  <a:lnTo>
                    <a:pt x="289" y="36"/>
                  </a:lnTo>
                  <a:lnTo>
                    <a:pt x="289" y="28"/>
                  </a:lnTo>
                  <a:lnTo>
                    <a:pt x="293" y="24"/>
                  </a:lnTo>
                  <a:lnTo>
                    <a:pt x="297" y="24"/>
                  </a:lnTo>
                  <a:lnTo>
                    <a:pt x="301" y="24"/>
                  </a:lnTo>
                  <a:lnTo>
                    <a:pt x="305" y="24"/>
                  </a:lnTo>
                  <a:lnTo>
                    <a:pt x="309" y="24"/>
                  </a:lnTo>
                  <a:lnTo>
                    <a:pt x="313" y="0"/>
                  </a:lnTo>
                  <a:lnTo>
                    <a:pt x="313" y="12"/>
                  </a:lnTo>
                  <a:lnTo>
                    <a:pt x="320" y="20"/>
                  </a:lnTo>
                  <a:lnTo>
                    <a:pt x="320" y="24"/>
                  </a:lnTo>
                  <a:lnTo>
                    <a:pt x="324" y="28"/>
                  </a:lnTo>
                  <a:lnTo>
                    <a:pt x="328" y="28"/>
                  </a:lnTo>
                  <a:lnTo>
                    <a:pt x="332" y="28"/>
                  </a:lnTo>
                  <a:lnTo>
                    <a:pt x="336" y="20"/>
                  </a:lnTo>
                  <a:lnTo>
                    <a:pt x="336" y="28"/>
                  </a:lnTo>
                  <a:lnTo>
                    <a:pt x="340" y="40"/>
                  </a:lnTo>
                </a:path>
              </a:pathLst>
            </a:custGeom>
            <a:noFill/>
            <a:ln w="0">
              <a:solidFill>
                <a:srgbClr val="BFBF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6607" name="Freeform 415"/>
            <p:cNvSpPr>
              <a:spLocks/>
            </p:cNvSpPr>
            <p:nvPr/>
          </p:nvSpPr>
          <p:spPr bwMode="auto">
            <a:xfrm>
              <a:off x="5468468" y="3275254"/>
              <a:ext cx="492369" cy="86458"/>
            </a:xfrm>
            <a:custGeom>
              <a:avLst/>
              <a:gdLst/>
              <a:ahLst/>
              <a:cxnLst>
                <a:cxn ang="0">
                  <a:pos x="4" y="55"/>
                </a:cxn>
                <a:cxn ang="0">
                  <a:pos x="16" y="32"/>
                </a:cxn>
                <a:cxn ang="0">
                  <a:pos x="20" y="44"/>
                </a:cxn>
                <a:cxn ang="0">
                  <a:pos x="27" y="28"/>
                </a:cxn>
                <a:cxn ang="0">
                  <a:pos x="39" y="28"/>
                </a:cxn>
                <a:cxn ang="0">
                  <a:pos x="47" y="8"/>
                </a:cxn>
                <a:cxn ang="0">
                  <a:pos x="55" y="28"/>
                </a:cxn>
                <a:cxn ang="0">
                  <a:pos x="67" y="32"/>
                </a:cxn>
                <a:cxn ang="0">
                  <a:pos x="70" y="47"/>
                </a:cxn>
                <a:cxn ang="0">
                  <a:pos x="78" y="55"/>
                </a:cxn>
                <a:cxn ang="0">
                  <a:pos x="82" y="36"/>
                </a:cxn>
                <a:cxn ang="0">
                  <a:pos x="90" y="28"/>
                </a:cxn>
                <a:cxn ang="0">
                  <a:pos x="98" y="28"/>
                </a:cxn>
                <a:cxn ang="0">
                  <a:pos x="110" y="28"/>
                </a:cxn>
                <a:cxn ang="0">
                  <a:pos x="117" y="4"/>
                </a:cxn>
                <a:cxn ang="0">
                  <a:pos x="125" y="28"/>
                </a:cxn>
                <a:cxn ang="0">
                  <a:pos x="137" y="32"/>
                </a:cxn>
                <a:cxn ang="0">
                  <a:pos x="141" y="32"/>
                </a:cxn>
                <a:cxn ang="0">
                  <a:pos x="149" y="59"/>
                </a:cxn>
                <a:cxn ang="0">
                  <a:pos x="153" y="36"/>
                </a:cxn>
                <a:cxn ang="0">
                  <a:pos x="164" y="28"/>
                </a:cxn>
                <a:cxn ang="0">
                  <a:pos x="172" y="28"/>
                </a:cxn>
                <a:cxn ang="0">
                  <a:pos x="184" y="28"/>
                </a:cxn>
                <a:cxn ang="0">
                  <a:pos x="192" y="4"/>
                </a:cxn>
                <a:cxn ang="0">
                  <a:pos x="196" y="24"/>
                </a:cxn>
                <a:cxn ang="0">
                  <a:pos x="207" y="32"/>
                </a:cxn>
                <a:cxn ang="0">
                  <a:pos x="215" y="47"/>
                </a:cxn>
                <a:cxn ang="0">
                  <a:pos x="223" y="47"/>
                </a:cxn>
                <a:cxn ang="0">
                  <a:pos x="231" y="32"/>
                </a:cxn>
                <a:cxn ang="0">
                  <a:pos x="239" y="40"/>
                </a:cxn>
                <a:cxn ang="0">
                  <a:pos x="246" y="28"/>
                </a:cxn>
                <a:cxn ang="0">
                  <a:pos x="258" y="28"/>
                </a:cxn>
                <a:cxn ang="0">
                  <a:pos x="262" y="4"/>
                </a:cxn>
                <a:cxn ang="0">
                  <a:pos x="270" y="20"/>
                </a:cxn>
                <a:cxn ang="0">
                  <a:pos x="274" y="32"/>
                </a:cxn>
                <a:cxn ang="0">
                  <a:pos x="286" y="36"/>
                </a:cxn>
                <a:cxn ang="0">
                  <a:pos x="290" y="55"/>
                </a:cxn>
                <a:cxn ang="0">
                  <a:pos x="297" y="47"/>
                </a:cxn>
                <a:cxn ang="0">
                  <a:pos x="305" y="28"/>
                </a:cxn>
                <a:cxn ang="0">
                  <a:pos x="313" y="40"/>
                </a:cxn>
                <a:cxn ang="0">
                  <a:pos x="321" y="28"/>
                </a:cxn>
                <a:cxn ang="0">
                  <a:pos x="333" y="28"/>
                </a:cxn>
              </a:cxnLst>
              <a:rect l="0" t="0" r="r" b="b"/>
              <a:pathLst>
                <a:path w="336" h="59">
                  <a:moveTo>
                    <a:pt x="0" y="44"/>
                  </a:moveTo>
                  <a:lnTo>
                    <a:pt x="0" y="59"/>
                  </a:lnTo>
                  <a:lnTo>
                    <a:pt x="4" y="55"/>
                  </a:lnTo>
                  <a:lnTo>
                    <a:pt x="8" y="51"/>
                  </a:lnTo>
                  <a:lnTo>
                    <a:pt x="8" y="40"/>
                  </a:lnTo>
                  <a:lnTo>
                    <a:pt x="16" y="32"/>
                  </a:lnTo>
                  <a:lnTo>
                    <a:pt x="16" y="28"/>
                  </a:lnTo>
                  <a:lnTo>
                    <a:pt x="20" y="40"/>
                  </a:lnTo>
                  <a:lnTo>
                    <a:pt x="20" y="44"/>
                  </a:lnTo>
                  <a:lnTo>
                    <a:pt x="20" y="40"/>
                  </a:lnTo>
                  <a:lnTo>
                    <a:pt x="23" y="32"/>
                  </a:lnTo>
                  <a:lnTo>
                    <a:pt x="27" y="28"/>
                  </a:lnTo>
                  <a:lnTo>
                    <a:pt x="31" y="28"/>
                  </a:lnTo>
                  <a:lnTo>
                    <a:pt x="35" y="28"/>
                  </a:lnTo>
                  <a:lnTo>
                    <a:pt x="39" y="28"/>
                  </a:lnTo>
                  <a:lnTo>
                    <a:pt x="43" y="28"/>
                  </a:lnTo>
                  <a:lnTo>
                    <a:pt x="43" y="4"/>
                  </a:lnTo>
                  <a:lnTo>
                    <a:pt x="47" y="8"/>
                  </a:lnTo>
                  <a:lnTo>
                    <a:pt x="47" y="20"/>
                  </a:lnTo>
                  <a:lnTo>
                    <a:pt x="51" y="24"/>
                  </a:lnTo>
                  <a:lnTo>
                    <a:pt x="55" y="28"/>
                  </a:lnTo>
                  <a:lnTo>
                    <a:pt x="59" y="32"/>
                  </a:lnTo>
                  <a:lnTo>
                    <a:pt x="63" y="32"/>
                  </a:lnTo>
                  <a:lnTo>
                    <a:pt x="67" y="32"/>
                  </a:lnTo>
                  <a:lnTo>
                    <a:pt x="67" y="24"/>
                  </a:lnTo>
                  <a:lnTo>
                    <a:pt x="70" y="32"/>
                  </a:lnTo>
                  <a:lnTo>
                    <a:pt x="70" y="47"/>
                  </a:lnTo>
                  <a:lnTo>
                    <a:pt x="74" y="55"/>
                  </a:lnTo>
                  <a:lnTo>
                    <a:pt x="74" y="59"/>
                  </a:lnTo>
                  <a:lnTo>
                    <a:pt x="78" y="55"/>
                  </a:lnTo>
                  <a:lnTo>
                    <a:pt x="78" y="51"/>
                  </a:lnTo>
                  <a:lnTo>
                    <a:pt x="82" y="44"/>
                  </a:lnTo>
                  <a:lnTo>
                    <a:pt x="82" y="36"/>
                  </a:lnTo>
                  <a:lnTo>
                    <a:pt x="90" y="28"/>
                  </a:lnTo>
                  <a:lnTo>
                    <a:pt x="86" y="28"/>
                  </a:lnTo>
                  <a:lnTo>
                    <a:pt x="90" y="28"/>
                  </a:lnTo>
                  <a:lnTo>
                    <a:pt x="94" y="44"/>
                  </a:lnTo>
                  <a:lnTo>
                    <a:pt x="94" y="32"/>
                  </a:lnTo>
                  <a:lnTo>
                    <a:pt x="98" y="28"/>
                  </a:lnTo>
                  <a:lnTo>
                    <a:pt x="102" y="28"/>
                  </a:lnTo>
                  <a:lnTo>
                    <a:pt x="106" y="28"/>
                  </a:lnTo>
                  <a:lnTo>
                    <a:pt x="110" y="28"/>
                  </a:lnTo>
                  <a:lnTo>
                    <a:pt x="113" y="28"/>
                  </a:lnTo>
                  <a:lnTo>
                    <a:pt x="117" y="0"/>
                  </a:lnTo>
                  <a:lnTo>
                    <a:pt x="117" y="4"/>
                  </a:lnTo>
                  <a:lnTo>
                    <a:pt x="121" y="12"/>
                  </a:lnTo>
                  <a:lnTo>
                    <a:pt x="121" y="24"/>
                  </a:lnTo>
                  <a:lnTo>
                    <a:pt x="125" y="28"/>
                  </a:lnTo>
                  <a:lnTo>
                    <a:pt x="129" y="32"/>
                  </a:lnTo>
                  <a:lnTo>
                    <a:pt x="133" y="32"/>
                  </a:lnTo>
                  <a:lnTo>
                    <a:pt x="137" y="32"/>
                  </a:lnTo>
                  <a:lnTo>
                    <a:pt x="141" y="32"/>
                  </a:lnTo>
                  <a:lnTo>
                    <a:pt x="141" y="24"/>
                  </a:lnTo>
                  <a:lnTo>
                    <a:pt x="141" y="32"/>
                  </a:lnTo>
                  <a:lnTo>
                    <a:pt x="145" y="47"/>
                  </a:lnTo>
                  <a:lnTo>
                    <a:pt x="145" y="55"/>
                  </a:lnTo>
                  <a:lnTo>
                    <a:pt x="149" y="59"/>
                  </a:lnTo>
                  <a:lnTo>
                    <a:pt x="149" y="55"/>
                  </a:lnTo>
                  <a:lnTo>
                    <a:pt x="153" y="47"/>
                  </a:lnTo>
                  <a:lnTo>
                    <a:pt x="153" y="36"/>
                  </a:lnTo>
                  <a:lnTo>
                    <a:pt x="157" y="32"/>
                  </a:lnTo>
                  <a:lnTo>
                    <a:pt x="160" y="28"/>
                  </a:lnTo>
                  <a:lnTo>
                    <a:pt x="164" y="28"/>
                  </a:lnTo>
                  <a:lnTo>
                    <a:pt x="164" y="36"/>
                  </a:lnTo>
                  <a:lnTo>
                    <a:pt x="168" y="32"/>
                  </a:lnTo>
                  <a:lnTo>
                    <a:pt x="172" y="28"/>
                  </a:lnTo>
                  <a:lnTo>
                    <a:pt x="176" y="28"/>
                  </a:lnTo>
                  <a:lnTo>
                    <a:pt x="180" y="28"/>
                  </a:lnTo>
                  <a:lnTo>
                    <a:pt x="184" y="28"/>
                  </a:lnTo>
                  <a:lnTo>
                    <a:pt x="188" y="28"/>
                  </a:lnTo>
                  <a:lnTo>
                    <a:pt x="188" y="0"/>
                  </a:lnTo>
                  <a:lnTo>
                    <a:pt x="192" y="4"/>
                  </a:lnTo>
                  <a:lnTo>
                    <a:pt x="192" y="12"/>
                  </a:lnTo>
                  <a:lnTo>
                    <a:pt x="196" y="16"/>
                  </a:lnTo>
                  <a:lnTo>
                    <a:pt x="196" y="24"/>
                  </a:lnTo>
                  <a:lnTo>
                    <a:pt x="200" y="28"/>
                  </a:lnTo>
                  <a:lnTo>
                    <a:pt x="203" y="32"/>
                  </a:lnTo>
                  <a:lnTo>
                    <a:pt x="207" y="32"/>
                  </a:lnTo>
                  <a:lnTo>
                    <a:pt x="211" y="32"/>
                  </a:lnTo>
                  <a:lnTo>
                    <a:pt x="215" y="24"/>
                  </a:lnTo>
                  <a:lnTo>
                    <a:pt x="215" y="47"/>
                  </a:lnTo>
                  <a:lnTo>
                    <a:pt x="223" y="59"/>
                  </a:lnTo>
                  <a:lnTo>
                    <a:pt x="219" y="59"/>
                  </a:lnTo>
                  <a:lnTo>
                    <a:pt x="223" y="47"/>
                  </a:lnTo>
                  <a:lnTo>
                    <a:pt x="227" y="44"/>
                  </a:lnTo>
                  <a:lnTo>
                    <a:pt x="227" y="32"/>
                  </a:lnTo>
                  <a:lnTo>
                    <a:pt x="231" y="32"/>
                  </a:lnTo>
                  <a:lnTo>
                    <a:pt x="235" y="28"/>
                  </a:lnTo>
                  <a:lnTo>
                    <a:pt x="239" y="44"/>
                  </a:lnTo>
                  <a:lnTo>
                    <a:pt x="239" y="40"/>
                  </a:lnTo>
                  <a:lnTo>
                    <a:pt x="246" y="28"/>
                  </a:lnTo>
                  <a:lnTo>
                    <a:pt x="243" y="28"/>
                  </a:lnTo>
                  <a:lnTo>
                    <a:pt x="246" y="28"/>
                  </a:lnTo>
                  <a:lnTo>
                    <a:pt x="250" y="28"/>
                  </a:lnTo>
                  <a:lnTo>
                    <a:pt x="254" y="28"/>
                  </a:lnTo>
                  <a:lnTo>
                    <a:pt x="258" y="28"/>
                  </a:lnTo>
                  <a:lnTo>
                    <a:pt x="262" y="4"/>
                  </a:lnTo>
                  <a:lnTo>
                    <a:pt x="262" y="0"/>
                  </a:lnTo>
                  <a:lnTo>
                    <a:pt x="262" y="4"/>
                  </a:lnTo>
                  <a:lnTo>
                    <a:pt x="266" y="12"/>
                  </a:lnTo>
                  <a:lnTo>
                    <a:pt x="266" y="16"/>
                  </a:lnTo>
                  <a:lnTo>
                    <a:pt x="270" y="20"/>
                  </a:lnTo>
                  <a:lnTo>
                    <a:pt x="270" y="24"/>
                  </a:lnTo>
                  <a:lnTo>
                    <a:pt x="278" y="32"/>
                  </a:lnTo>
                  <a:lnTo>
                    <a:pt x="274" y="32"/>
                  </a:lnTo>
                  <a:lnTo>
                    <a:pt x="278" y="32"/>
                  </a:lnTo>
                  <a:lnTo>
                    <a:pt x="282" y="32"/>
                  </a:lnTo>
                  <a:lnTo>
                    <a:pt x="286" y="36"/>
                  </a:lnTo>
                  <a:lnTo>
                    <a:pt x="286" y="24"/>
                  </a:lnTo>
                  <a:lnTo>
                    <a:pt x="290" y="32"/>
                  </a:lnTo>
                  <a:lnTo>
                    <a:pt x="290" y="55"/>
                  </a:lnTo>
                  <a:lnTo>
                    <a:pt x="293" y="59"/>
                  </a:lnTo>
                  <a:lnTo>
                    <a:pt x="293" y="55"/>
                  </a:lnTo>
                  <a:lnTo>
                    <a:pt x="297" y="47"/>
                  </a:lnTo>
                  <a:lnTo>
                    <a:pt x="297" y="40"/>
                  </a:lnTo>
                  <a:lnTo>
                    <a:pt x="305" y="32"/>
                  </a:lnTo>
                  <a:lnTo>
                    <a:pt x="305" y="28"/>
                  </a:lnTo>
                  <a:lnTo>
                    <a:pt x="309" y="28"/>
                  </a:lnTo>
                  <a:lnTo>
                    <a:pt x="309" y="44"/>
                  </a:lnTo>
                  <a:lnTo>
                    <a:pt x="313" y="40"/>
                  </a:lnTo>
                  <a:lnTo>
                    <a:pt x="313" y="32"/>
                  </a:lnTo>
                  <a:lnTo>
                    <a:pt x="317" y="28"/>
                  </a:lnTo>
                  <a:lnTo>
                    <a:pt x="321" y="28"/>
                  </a:lnTo>
                  <a:lnTo>
                    <a:pt x="325" y="28"/>
                  </a:lnTo>
                  <a:lnTo>
                    <a:pt x="329" y="28"/>
                  </a:lnTo>
                  <a:lnTo>
                    <a:pt x="333" y="28"/>
                  </a:lnTo>
                  <a:lnTo>
                    <a:pt x="336" y="0"/>
                  </a:lnTo>
                  <a:lnTo>
                    <a:pt x="336" y="12"/>
                  </a:lnTo>
                </a:path>
              </a:pathLst>
            </a:custGeom>
            <a:noFill/>
            <a:ln w="0">
              <a:solidFill>
                <a:srgbClr val="BFBF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6608" name="Freeform 416"/>
            <p:cNvSpPr>
              <a:spLocks/>
            </p:cNvSpPr>
            <p:nvPr/>
          </p:nvSpPr>
          <p:spPr bwMode="auto">
            <a:xfrm>
              <a:off x="5960839" y="3275254"/>
              <a:ext cx="493835" cy="86458"/>
            </a:xfrm>
            <a:custGeom>
              <a:avLst/>
              <a:gdLst/>
              <a:ahLst/>
              <a:cxnLst>
                <a:cxn ang="0">
                  <a:pos x="4" y="24"/>
                </a:cxn>
                <a:cxn ang="0">
                  <a:pos x="16" y="32"/>
                </a:cxn>
                <a:cxn ang="0">
                  <a:pos x="24" y="32"/>
                </a:cxn>
                <a:cxn ang="0">
                  <a:pos x="32" y="47"/>
                </a:cxn>
                <a:cxn ang="0">
                  <a:pos x="36" y="40"/>
                </a:cxn>
                <a:cxn ang="0">
                  <a:pos x="44" y="28"/>
                </a:cxn>
                <a:cxn ang="0">
                  <a:pos x="47" y="40"/>
                </a:cxn>
                <a:cxn ang="0">
                  <a:pos x="55" y="28"/>
                </a:cxn>
                <a:cxn ang="0">
                  <a:pos x="67" y="28"/>
                </a:cxn>
                <a:cxn ang="0">
                  <a:pos x="75" y="4"/>
                </a:cxn>
                <a:cxn ang="0">
                  <a:pos x="79" y="24"/>
                </a:cxn>
                <a:cxn ang="0">
                  <a:pos x="90" y="36"/>
                </a:cxn>
                <a:cxn ang="0">
                  <a:pos x="98" y="32"/>
                </a:cxn>
                <a:cxn ang="0">
                  <a:pos x="106" y="51"/>
                </a:cxn>
                <a:cxn ang="0">
                  <a:pos x="114" y="28"/>
                </a:cxn>
                <a:cxn ang="0">
                  <a:pos x="122" y="32"/>
                </a:cxn>
                <a:cxn ang="0">
                  <a:pos x="134" y="28"/>
                </a:cxn>
                <a:cxn ang="0">
                  <a:pos x="145" y="0"/>
                </a:cxn>
                <a:cxn ang="0">
                  <a:pos x="149" y="20"/>
                </a:cxn>
                <a:cxn ang="0">
                  <a:pos x="161" y="36"/>
                </a:cxn>
                <a:cxn ang="0">
                  <a:pos x="169" y="32"/>
                </a:cxn>
                <a:cxn ang="0">
                  <a:pos x="177" y="59"/>
                </a:cxn>
                <a:cxn ang="0">
                  <a:pos x="180" y="36"/>
                </a:cxn>
                <a:cxn ang="0">
                  <a:pos x="192" y="40"/>
                </a:cxn>
                <a:cxn ang="0">
                  <a:pos x="196" y="32"/>
                </a:cxn>
                <a:cxn ang="0">
                  <a:pos x="208" y="28"/>
                </a:cxn>
                <a:cxn ang="0">
                  <a:pos x="216" y="0"/>
                </a:cxn>
                <a:cxn ang="0">
                  <a:pos x="227" y="24"/>
                </a:cxn>
                <a:cxn ang="0">
                  <a:pos x="235" y="36"/>
                </a:cxn>
                <a:cxn ang="0">
                  <a:pos x="243" y="36"/>
                </a:cxn>
                <a:cxn ang="0">
                  <a:pos x="247" y="59"/>
                </a:cxn>
                <a:cxn ang="0">
                  <a:pos x="251" y="44"/>
                </a:cxn>
                <a:cxn ang="0">
                  <a:pos x="259" y="28"/>
                </a:cxn>
                <a:cxn ang="0">
                  <a:pos x="267" y="32"/>
                </a:cxn>
                <a:cxn ang="0">
                  <a:pos x="278" y="28"/>
                </a:cxn>
                <a:cxn ang="0">
                  <a:pos x="290" y="0"/>
                </a:cxn>
                <a:cxn ang="0">
                  <a:pos x="294" y="20"/>
                </a:cxn>
                <a:cxn ang="0">
                  <a:pos x="306" y="36"/>
                </a:cxn>
                <a:cxn ang="0">
                  <a:pos x="313" y="28"/>
                </a:cxn>
                <a:cxn ang="0">
                  <a:pos x="317" y="55"/>
                </a:cxn>
                <a:cxn ang="0">
                  <a:pos x="325" y="44"/>
                </a:cxn>
                <a:cxn ang="0">
                  <a:pos x="329" y="32"/>
                </a:cxn>
              </a:cxnLst>
              <a:rect l="0" t="0" r="r" b="b"/>
              <a:pathLst>
                <a:path w="337" h="59">
                  <a:moveTo>
                    <a:pt x="0" y="12"/>
                  </a:moveTo>
                  <a:lnTo>
                    <a:pt x="4" y="16"/>
                  </a:lnTo>
                  <a:lnTo>
                    <a:pt x="4" y="24"/>
                  </a:lnTo>
                  <a:lnTo>
                    <a:pt x="8" y="28"/>
                  </a:lnTo>
                  <a:lnTo>
                    <a:pt x="12" y="32"/>
                  </a:lnTo>
                  <a:lnTo>
                    <a:pt x="16" y="32"/>
                  </a:lnTo>
                  <a:lnTo>
                    <a:pt x="20" y="36"/>
                  </a:lnTo>
                  <a:lnTo>
                    <a:pt x="24" y="24"/>
                  </a:lnTo>
                  <a:lnTo>
                    <a:pt x="24" y="32"/>
                  </a:lnTo>
                  <a:lnTo>
                    <a:pt x="28" y="47"/>
                  </a:lnTo>
                  <a:lnTo>
                    <a:pt x="28" y="59"/>
                  </a:lnTo>
                  <a:lnTo>
                    <a:pt x="32" y="47"/>
                  </a:lnTo>
                  <a:lnTo>
                    <a:pt x="32" y="51"/>
                  </a:lnTo>
                  <a:lnTo>
                    <a:pt x="32" y="47"/>
                  </a:lnTo>
                  <a:lnTo>
                    <a:pt x="36" y="40"/>
                  </a:lnTo>
                  <a:lnTo>
                    <a:pt x="36" y="36"/>
                  </a:lnTo>
                  <a:lnTo>
                    <a:pt x="40" y="32"/>
                  </a:lnTo>
                  <a:lnTo>
                    <a:pt x="44" y="28"/>
                  </a:lnTo>
                  <a:lnTo>
                    <a:pt x="47" y="40"/>
                  </a:lnTo>
                  <a:lnTo>
                    <a:pt x="47" y="44"/>
                  </a:lnTo>
                  <a:lnTo>
                    <a:pt x="47" y="40"/>
                  </a:lnTo>
                  <a:lnTo>
                    <a:pt x="55" y="28"/>
                  </a:lnTo>
                  <a:lnTo>
                    <a:pt x="51" y="28"/>
                  </a:lnTo>
                  <a:lnTo>
                    <a:pt x="55" y="28"/>
                  </a:lnTo>
                  <a:lnTo>
                    <a:pt x="59" y="28"/>
                  </a:lnTo>
                  <a:lnTo>
                    <a:pt x="63" y="28"/>
                  </a:lnTo>
                  <a:lnTo>
                    <a:pt x="67" y="28"/>
                  </a:lnTo>
                  <a:lnTo>
                    <a:pt x="71" y="28"/>
                  </a:lnTo>
                  <a:lnTo>
                    <a:pt x="71" y="0"/>
                  </a:lnTo>
                  <a:lnTo>
                    <a:pt x="75" y="4"/>
                  </a:lnTo>
                  <a:lnTo>
                    <a:pt x="75" y="16"/>
                  </a:lnTo>
                  <a:lnTo>
                    <a:pt x="79" y="20"/>
                  </a:lnTo>
                  <a:lnTo>
                    <a:pt x="79" y="24"/>
                  </a:lnTo>
                  <a:lnTo>
                    <a:pt x="83" y="28"/>
                  </a:lnTo>
                  <a:lnTo>
                    <a:pt x="87" y="32"/>
                  </a:lnTo>
                  <a:lnTo>
                    <a:pt x="90" y="36"/>
                  </a:lnTo>
                  <a:lnTo>
                    <a:pt x="94" y="36"/>
                  </a:lnTo>
                  <a:lnTo>
                    <a:pt x="94" y="24"/>
                  </a:lnTo>
                  <a:lnTo>
                    <a:pt x="98" y="32"/>
                  </a:lnTo>
                  <a:lnTo>
                    <a:pt x="98" y="55"/>
                  </a:lnTo>
                  <a:lnTo>
                    <a:pt x="102" y="59"/>
                  </a:lnTo>
                  <a:lnTo>
                    <a:pt x="106" y="51"/>
                  </a:lnTo>
                  <a:lnTo>
                    <a:pt x="106" y="40"/>
                  </a:lnTo>
                  <a:lnTo>
                    <a:pt x="114" y="32"/>
                  </a:lnTo>
                  <a:lnTo>
                    <a:pt x="114" y="28"/>
                  </a:lnTo>
                  <a:lnTo>
                    <a:pt x="118" y="28"/>
                  </a:lnTo>
                  <a:lnTo>
                    <a:pt x="122" y="44"/>
                  </a:lnTo>
                  <a:lnTo>
                    <a:pt x="122" y="32"/>
                  </a:lnTo>
                  <a:lnTo>
                    <a:pt x="126" y="28"/>
                  </a:lnTo>
                  <a:lnTo>
                    <a:pt x="130" y="28"/>
                  </a:lnTo>
                  <a:lnTo>
                    <a:pt x="134" y="28"/>
                  </a:lnTo>
                  <a:lnTo>
                    <a:pt x="137" y="28"/>
                  </a:lnTo>
                  <a:lnTo>
                    <a:pt x="141" y="28"/>
                  </a:lnTo>
                  <a:lnTo>
                    <a:pt x="145" y="0"/>
                  </a:lnTo>
                  <a:lnTo>
                    <a:pt x="145" y="12"/>
                  </a:lnTo>
                  <a:lnTo>
                    <a:pt x="149" y="16"/>
                  </a:lnTo>
                  <a:lnTo>
                    <a:pt x="149" y="20"/>
                  </a:lnTo>
                  <a:lnTo>
                    <a:pt x="157" y="28"/>
                  </a:lnTo>
                  <a:lnTo>
                    <a:pt x="157" y="32"/>
                  </a:lnTo>
                  <a:lnTo>
                    <a:pt x="161" y="36"/>
                  </a:lnTo>
                  <a:lnTo>
                    <a:pt x="165" y="36"/>
                  </a:lnTo>
                  <a:lnTo>
                    <a:pt x="169" y="24"/>
                  </a:lnTo>
                  <a:lnTo>
                    <a:pt x="169" y="32"/>
                  </a:lnTo>
                  <a:lnTo>
                    <a:pt x="173" y="47"/>
                  </a:lnTo>
                  <a:lnTo>
                    <a:pt x="173" y="59"/>
                  </a:lnTo>
                  <a:lnTo>
                    <a:pt x="177" y="59"/>
                  </a:lnTo>
                  <a:lnTo>
                    <a:pt x="177" y="51"/>
                  </a:lnTo>
                  <a:lnTo>
                    <a:pt x="180" y="47"/>
                  </a:lnTo>
                  <a:lnTo>
                    <a:pt x="180" y="36"/>
                  </a:lnTo>
                  <a:lnTo>
                    <a:pt x="184" y="32"/>
                  </a:lnTo>
                  <a:lnTo>
                    <a:pt x="188" y="28"/>
                  </a:lnTo>
                  <a:lnTo>
                    <a:pt x="192" y="40"/>
                  </a:lnTo>
                  <a:lnTo>
                    <a:pt x="192" y="44"/>
                  </a:lnTo>
                  <a:lnTo>
                    <a:pt x="192" y="40"/>
                  </a:lnTo>
                  <a:lnTo>
                    <a:pt x="196" y="32"/>
                  </a:lnTo>
                  <a:lnTo>
                    <a:pt x="200" y="28"/>
                  </a:lnTo>
                  <a:lnTo>
                    <a:pt x="204" y="28"/>
                  </a:lnTo>
                  <a:lnTo>
                    <a:pt x="208" y="28"/>
                  </a:lnTo>
                  <a:lnTo>
                    <a:pt x="212" y="28"/>
                  </a:lnTo>
                  <a:lnTo>
                    <a:pt x="216" y="28"/>
                  </a:lnTo>
                  <a:lnTo>
                    <a:pt x="216" y="0"/>
                  </a:lnTo>
                  <a:lnTo>
                    <a:pt x="220" y="4"/>
                  </a:lnTo>
                  <a:lnTo>
                    <a:pt x="220" y="16"/>
                  </a:lnTo>
                  <a:lnTo>
                    <a:pt x="227" y="24"/>
                  </a:lnTo>
                  <a:lnTo>
                    <a:pt x="227" y="28"/>
                  </a:lnTo>
                  <a:lnTo>
                    <a:pt x="231" y="32"/>
                  </a:lnTo>
                  <a:lnTo>
                    <a:pt x="235" y="36"/>
                  </a:lnTo>
                  <a:lnTo>
                    <a:pt x="239" y="36"/>
                  </a:lnTo>
                  <a:lnTo>
                    <a:pt x="239" y="28"/>
                  </a:lnTo>
                  <a:lnTo>
                    <a:pt x="243" y="36"/>
                  </a:lnTo>
                  <a:lnTo>
                    <a:pt x="243" y="47"/>
                  </a:lnTo>
                  <a:lnTo>
                    <a:pt x="247" y="55"/>
                  </a:lnTo>
                  <a:lnTo>
                    <a:pt x="247" y="59"/>
                  </a:lnTo>
                  <a:lnTo>
                    <a:pt x="247" y="55"/>
                  </a:lnTo>
                  <a:lnTo>
                    <a:pt x="251" y="51"/>
                  </a:lnTo>
                  <a:lnTo>
                    <a:pt x="251" y="44"/>
                  </a:lnTo>
                  <a:lnTo>
                    <a:pt x="255" y="40"/>
                  </a:lnTo>
                  <a:lnTo>
                    <a:pt x="255" y="32"/>
                  </a:lnTo>
                  <a:lnTo>
                    <a:pt x="259" y="28"/>
                  </a:lnTo>
                  <a:lnTo>
                    <a:pt x="263" y="28"/>
                  </a:lnTo>
                  <a:lnTo>
                    <a:pt x="267" y="44"/>
                  </a:lnTo>
                  <a:lnTo>
                    <a:pt x="267" y="32"/>
                  </a:lnTo>
                  <a:lnTo>
                    <a:pt x="270" y="28"/>
                  </a:lnTo>
                  <a:lnTo>
                    <a:pt x="274" y="28"/>
                  </a:lnTo>
                  <a:lnTo>
                    <a:pt x="278" y="28"/>
                  </a:lnTo>
                  <a:lnTo>
                    <a:pt x="282" y="28"/>
                  </a:lnTo>
                  <a:lnTo>
                    <a:pt x="286" y="28"/>
                  </a:lnTo>
                  <a:lnTo>
                    <a:pt x="290" y="0"/>
                  </a:lnTo>
                  <a:lnTo>
                    <a:pt x="290" y="4"/>
                  </a:lnTo>
                  <a:lnTo>
                    <a:pt x="294" y="12"/>
                  </a:lnTo>
                  <a:lnTo>
                    <a:pt x="294" y="20"/>
                  </a:lnTo>
                  <a:lnTo>
                    <a:pt x="298" y="24"/>
                  </a:lnTo>
                  <a:lnTo>
                    <a:pt x="306" y="32"/>
                  </a:lnTo>
                  <a:lnTo>
                    <a:pt x="306" y="36"/>
                  </a:lnTo>
                  <a:lnTo>
                    <a:pt x="310" y="36"/>
                  </a:lnTo>
                  <a:lnTo>
                    <a:pt x="313" y="36"/>
                  </a:lnTo>
                  <a:lnTo>
                    <a:pt x="313" y="28"/>
                  </a:lnTo>
                  <a:lnTo>
                    <a:pt x="313" y="36"/>
                  </a:lnTo>
                  <a:lnTo>
                    <a:pt x="317" y="47"/>
                  </a:lnTo>
                  <a:lnTo>
                    <a:pt x="317" y="55"/>
                  </a:lnTo>
                  <a:lnTo>
                    <a:pt x="321" y="59"/>
                  </a:lnTo>
                  <a:lnTo>
                    <a:pt x="321" y="51"/>
                  </a:lnTo>
                  <a:lnTo>
                    <a:pt x="325" y="44"/>
                  </a:lnTo>
                  <a:lnTo>
                    <a:pt x="325" y="40"/>
                  </a:lnTo>
                  <a:lnTo>
                    <a:pt x="329" y="36"/>
                  </a:lnTo>
                  <a:lnTo>
                    <a:pt x="329" y="32"/>
                  </a:lnTo>
                  <a:lnTo>
                    <a:pt x="333" y="28"/>
                  </a:lnTo>
                  <a:lnTo>
                    <a:pt x="337" y="28"/>
                  </a:lnTo>
                </a:path>
              </a:pathLst>
            </a:custGeom>
            <a:noFill/>
            <a:ln w="0">
              <a:solidFill>
                <a:srgbClr val="BFBF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6609" name="Freeform 417"/>
            <p:cNvSpPr>
              <a:spLocks/>
            </p:cNvSpPr>
            <p:nvPr/>
          </p:nvSpPr>
          <p:spPr bwMode="auto">
            <a:xfrm>
              <a:off x="6454672" y="3270857"/>
              <a:ext cx="476250" cy="90854"/>
            </a:xfrm>
            <a:custGeom>
              <a:avLst/>
              <a:gdLst/>
              <a:ahLst/>
              <a:cxnLst>
                <a:cxn ang="0">
                  <a:pos x="4" y="43"/>
                </a:cxn>
                <a:cxn ang="0">
                  <a:pos x="12" y="31"/>
                </a:cxn>
                <a:cxn ang="0">
                  <a:pos x="23" y="31"/>
                </a:cxn>
                <a:cxn ang="0">
                  <a:pos x="27" y="11"/>
                </a:cxn>
                <a:cxn ang="0">
                  <a:pos x="35" y="31"/>
                </a:cxn>
                <a:cxn ang="0">
                  <a:pos x="47" y="39"/>
                </a:cxn>
                <a:cxn ang="0">
                  <a:pos x="55" y="58"/>
                </a:cxn>
                <a:cxn ang="0">
                  <a:pos x="59" y="47"/>
                </a:cxn>
                <a:cxn ang="0">
                  <a:pos x="66" y="31"/>
                </a:cxn>
                <a:cxn ang="0">
                  <a:pos x="82" y="31"/>
                </a:cxn>
                <a:cxn ang="0">
                  <a:pos x="86" y="31"/>
                </a:cxn>
                <a:cxn ang="0">
                  <a:pos x="98" y="7"/>
                </a:cxn>
                <a:cxn ang="0">
                  <a:pos x="102" y="11"/>
                </a:cxn>
                <a:cxn ang="0">
                  <a:pos x="106" y="27"/>
                </a:cxn>
                <a:cxn ang="0">
                  <a:pos x="117" y="39"/>
                </a:cxn>
                <a:cxn ang="0">
                  <a:pos x="125" y="35"/>
                </a:cxn>
                <a:cxn ang="0">
                  <a:pos x="129" y="58"/>
                </a:cxn>
                <a:cxn ang="0">
                  <a:pos x="137" y="39"/>
                </a:cxn>
                <a:cxn ang="0">
                  <a:pos x="145" y="50"/>
                </a:cxn>
                <a:cxn ang="0">
                  <a:pos x="156" y="31"/>
                </a:cxn>
                <a:cxn ang="0">
                  <a:pos x="160" y="31"/>
                </a:cxn>
                <a:cxn ang="0">
                  <a:pos x="172" y="3"/>
                </a:cxn>
                <a:cxn ang="0">
                  <a:pos x="176" y="23"/>
                </a:cxn>
                <a:cxn ang="0">
                  <a:pos x="188" y="39"/>
                </a:cxn>
                <a:cxn ang="0">
                  <a:pos x="192" y="43"/>
                </a:cxn>
                <a:cxn ang="0">
                  <a:pos x="199" y="43"/>
                </a:cxn>
                <a:cxn ang="0">
                  <a:pos x="207" y="50"/>
                </a:cxn>
                <a:cxn ang="0">
                  <a:pos x="211" y="39"/>
                </a:cxn>
                <a:cxn ang="0">
                  <a:pos x="219" y="50"/>
                </a:cxn>
                <a:cxn ang="0">
                  <a:pos x="223" y="35"/>
                </a:cxn>
                <a:cxn ang="0">
                  <a:pos x="235" y="31"/>
                </a:cxn>
                <a:cxn ang="0">
                  <a:pos x="243" y="3"/>
                </a:cxn>
                <a:cxn ang="0">
                  <a:pos x="250" y="23"/>
                </a:cxn>
                <a:cxn ang="0">
                  <a:pos x="258" y="39"/>
                </a:cxn>
                <a:cxn ang="0">
                  <a:pos x="266" y="31"/>
                </a:cxn>
                <a:cxn ang="0">
                  <a:pos x="274" y="58"/>
                </a:cxn>
                <a:cxn ang="0">
                  <a:pos x="282" y="47"/>
                </a:cxn>
                <a:cxn ang="0">
                  <a:pos x="286" y="35"/>
                </a:cxn>
                <a:cxn ang="0">
                  <a:pos x="293" y="39"/>
                </a:cxn>
                <a:cxn ang="0">
                  <a:pos x="301" y="31"/>
                </a:cxn>
                <a:cxn ang="0">
                  <a:pos x="313" y="31"/>
                </a:cxn>
                <a:cxn ang="0">
                  <a:pos x="321" y="19"/>
                </a:cxn>
              </a:cxnLst>
              <a:rect l="0" t="0" r="r" b="b"/>
              <a:pathLst>
                <a:path w="325" h="62">
                  <a:moveTo>
                    <a:pt x="0" y="31"/>
                  </a:moveTo>
                  <a:lnTo>
                    <a:pt x="0" y="43"/>
                  </a:lnTo>
                  <a:lnTo>
                    <a:pt x="4" y="43"/>
                  </a:lnTo>
                  <a:lnTo>
                    <a:pt x="4" y="35"/>
                  </a:lnTo>
                  <a:lnTo>
                    <a:pt x="8" y="31"/>
                  </a:lnTo>
                  <a:lnTo>
                    <a:pt x="12" y="31"/>
                  </a:lnTo>
                  <a:lnTo>
                    <a:pt x="16" y="31"/>
                  </a:lnTo>
                  <a:lnTo>
                    <a:pt x="20" y="31"/>
                  </a:lnTo>
                  <a:lnTo>
                    <a:pt x="23" y="31"/>
                  </a:lnTo>
                  <a:lnTo>
                    <a:pt x="23" y="3"/>
                  </a:lnTo>
                  <a:lnTo>
                    <a:pt x="27" y="7"/>
                  </a:lnTo>
                  <a:lnTo>
                    <a:pt x="27" y="11"/>
                  </a:lnTo>
                  <a:lnTo>
                    <a:pt x="31" y="19"/>
                  </a:lnTo>
                  <a:lnTo>
                    <a:pt x="31" y="27"/>
                  </a:lnTo>
                  <a:lnTo>
                    <a:pt x="35" y="31"/>
                  </a:lnTo>
                  <a:lnTo>
                    <a:pt x="39" y="35"/>
                  </a:lnTo>
                  <a:lnTo>
                    <a:pt x="43" y="39"/>
                  </a:lnTo>
                  <a:lnTo>
                    <a:pt x="47" y="39"/>
                  </a:lnTo>
                  <a:lnTo>
                    <a:pt x="51" y="31"/>
                  </a:lnTo>
                  <a:lnTo>
                    <a:pt x="51" y="50"/>
                  </a:lnTo>
                  <a:lnTo>
                    <a:pt x="55" y="58"/>
                  </a:lnTo>
                  <a:lnTo>
                    <a:pt x="55" y="62"/>
                  </a:lnTo>
                  <a:lnTo>
                    <a:pt x="59" y="58"/>
                  </a:lnTo>
                  <a:lnTo>
                    <a:pt x="59" y="47"/>
                  </a:lnTo>
                  <a:lnTo>
                    <a:pt x="63" y="43"/>
                  </a:lnTo>
                  <a:lnTo>
                    <a:pt x="63" y="35"/>
                  </a:lnTo>
                  <a:lnTo>
                    <a:pt x="66" y="31"/>
                  </a:lnTo>
                  <a:lnTo>
                    <a:pt x="70" y="31"/>
                  </a:lnTo>
                  <a:lnTo>
                    <a:pt x="74" y="43"/>
                  </a:lnTo>
                  <a:lnTo>
                    <a:pt x="82" y="31"/>
                  </a:lnTo>
                  <a:lnTo>
                    <a:pt x="78" y="31"/>
                  </a:lnTo>
                  <a:lnTo>
                    <a:pt x="82" y="31"/>
                  </a:lnTo>
                  <a:lnTo>
                    <a:pt x="86" y="31"/>
                  </a:lnTo>
                  <a:lnTo>
                    <a:pt x="90" y="31"/>
                  </a:lnTo>
                  <a:lnTo>
                    <a:pt x="94" y="31"/>
                  </a:lnTo>
                  <a:lnTo>
                    <a:pt x="98" y="7"/>
                  </a:lnTo>
                  <a:lnTo>
                    <a:pt x="98" y="3"/>
                  </a:lnTo>
                  <a:lnTo>
                    <a:pt x="98" y="7"/>
                  </a:lnTo>
                  <a:lnTo>
                    <a:pt x="102" y="11"/>
                  </a:lnTo>
                  <a:lnTo>
                    <a:pt x="102" y="19"/>
                  </a:lnTo>
                  <a:lnTo>
                    <a:pt x="106" y="23"/>
                  </a:lnTo>
                  <a:lnTo>
                    <a:pt x="106" y="27"/>
                  </a:lnTo>
                  <a:lnTo>
                    <a:pt x="113" y="35"/>
                  </a:lnTo>
                  <a:lnTo>
                    <a:pt x="113" y="39"/>
                  </a:lnTo>
                  <a:lnTo>
                    <a:pt x="117" y="39"/>
                  </a:lnTo>
                  <a:lnTo>
                    <a:pt x="121" y="39"/>
                  </a:lnTo>
                  <a:lnTo>
                    <a:pt x="121" y="27"/>
                  </a:lnTo>
                  <a:lnTo>
                    <a:pt x="125" y="35"/>
                  </a:lnTo>
                  <a:lnTo>
                    <a:pt x="125" y="50"/>
                  </a:lnTo>
                  <a:lnTo>
                    <a:pt x="133" y="58"/>
                  </a:lnTo>
                  <a:lnTo>
                    <a:pt x="129" y="58"/>
                  </a:lnTo>
                  <a:lnTo>
                    <a:pt x="133" y="50"/>
                  </a:lnTo>
                  <a:lnTo>
                    <a:pt x="137" y="47"/>
                  </a:lnTo>
                  <a:lnTo>
                    <a:pt x="137" y="39"/>
                  </a:lnTo>
                  <a:lnTo>
                    <a:pt x="141" y="35"/>
                  </a:lnTo>
                  <a:lnTo>
                    <a:pt x="145" y="35"/>
                  </a:lnTo>
                  <a:lnTo>
                    <a:pt x="145" y="50"/>
                  </a:lnTo>
                  <a:lnTo>
                    <a:pt x="149" y="47"/>
                  </a:lnTo>
                  <a:lnTo>
                    <a:pt x="149" y="39"/>
                  </a:lnTo>
                  <a:lnTo>
                    <a:pt x="156" y="31"/>
                  </a:lnTo>
                  <a:lnTo>
                    <a:pt x="153" y="31"/>
                  </a:lnTo>
                  <a:lnTo>
                    <a:pt x="156" y="31"/>
                  </a:lnTo>
                  <a:lnTo>
                    <a:pt x="160" y="31"/>
                  </a:lnTo>
                  <a:lnTo>
                    <a:pt x="164" y="31"/>
                  </a:lnTo>
                  <a:lnTo>
                    <a:pt x="168" y="31"/>
                  </a:lnTo>
                  <a:lnTo>
                    <a:pt x="172" y="3"/>
                  </a:lnTo>
                  <a:lnTo>
                    <a:pt x="172" y="11"/>
                  </a:lnTo>
                  <a:lnTo>
                    <a:pt x="176" y="19"/>
                  </a:lnTo>
                  <a:lnTo>
                    <a:pt x="176" y="23"/>
                  </a:lnTo>
                  <a:lnTo>
                    <a:pt x="180" y="27"/>
                  </a:lnTo>
                  <a:lnTo>
                    <a:pt x="180" y="31"/>
                  </a:lnTo>
                  <a:lnTo>
                    <a:pt x="188" y="39"/>
                  </a:lnTo>
                  <a:lnTo>
                    <a:pt x="184" y="39"/>
                  </a:lnTo>
                  <a:lnTo>
                    <a:pt x="188" y="39"/>
                  </a:lnTo>
                  <a:lnTo>
                    <a:pt x="192" y="43"/>
                  </a:lnTo>
                  <a:lnTo>
                    <a:pt x="196" y="27"/>
                  </a:lnTo>
                  <a:lnTo>
                    <a:pt x="196" y="35"/>
                  </a:lnTo>
                  <a:lnTo>
                    <a:pt x="199" y="43"/>
                  </a:lnTo>
                  <a:lnTo>
                    <a:pt x="199" y="58"/>
                  </a:lnTo>
                  <a:lnTo>
                    <a:pt x="203" y="54"/>
                  </a:lnTo>
                  <a:lnTo>
                    <a:pt x="207" y="50"/>
                  </a:lnTo>
                  <a:lnTo>
                    <a:pt x="207" y="47"/>
                  </a:lnTo>
                  <a:lnTo>
                    <a:pt x="211" y="43"/>
                  </a:lnTo>
                  <a:lnTo>
                    <a:pt x="211" y="39"/>
                  </a:lnTo>
                  <a:lnTo>
                    <a:pt x="215" y="35"/>
                  </a:lnTo>
                  <a:lnTo>
                    <a:pt x="219" y="47"/>
                  </a:lnTo>
                  <a:lnTo>
                    <a:pt x="219" y="50"/>
                  </a:lnTo>
                  <a:lnTo>
                    <a:pt x="219" y="47"/>
                  </a:lnTo>
                  <a:lnTo>
                    <a:pt x="223" y="39"/>
                  </a:lnTo>
                  <a:lnTo>
                    <a:pt x="223" y="35"/>
                  </a:lnTo>
                  <a:lnTo>
                    <a:pt x="227" y="31"/>
                  </a:lnTo>
                  <a:lnTo>
                    <a:pt x="231" y="31"/>
                  </a:lnTo>
                  <a:lnTo>
                    <a:pt x="235" y="31"/>
                  </a:lnTo>
                  <a:lnTo>
                    <a:pt x="239" y="31"/>
                  </a:lnTo>
                  <a:lnTo>
                    <a:pt x="243" y="31"/>
                  </a:lnTo>
                  <a:lnTo>
                    <a:pt x="243" y="3"/>
                  </a:lnTo>
                  <a:lnTo>
                    <a:pt x="246" y="3"/>
                  </a:lnTo>
                  <a:lnTo>
                    <a:pt x="246" y="19"/>
                  </a:lnTo>
                  <a:lnTo>
                    <a:pt x="250" y="23"/>
                  </a:lnTo>
                  <a:lnTo>
                    <a:pt x="250" y="27"/>
                  </a:lnTo>
                  <a:lnTo>
                    <a:pt x="258" y="35"/>
                  </a:lnTo>
                  <a:lnTo>
                    <a:pt x="258" y="39"/>
                  </a:lnTo>
                  <a:lnTo>
                    <a:pt x="262" y="39"/>
                  </a:lnTo>
                  <a:lnTo>
                    <a:pt x="266" y="43"/>
                  </a:lnTo>
                  <a:lnTo>
                    <a:pt x="266" y="31"/>
                  </a:lnTo>
                  <a:lnTo>
                    <a:pt x="270" y="35"/>
                  </a:lnTo>
                  <a:lnTo>
                    <a:pt x="270" y="50"/>
                  </a:lnTo>
                  <a:lnTo>
                    <a:pt x="274" y="58"/>
                  </a:lnTo>
                  <a:lnTo>
                    <a:pt x="278" y="54"/>
                  </a:lnTo>
                  <a:lnTo>
                    <a:pt x="278" y="50"/>
                  </a:lnTo>
                  <a:lnTo>
                    <a:pt x="282" y="47"/>
                  </a:lnTo>
                  <a:lnTo>
                    <a:pt x="282" y="43"/>
                  </a:lnTo>
                  <a:lnTo>
                    <a:pt x="289" y="35"/>
                  </a:lnTo>
                  <a:lnTo>
                    <a:pt x="286" y="35"/>
                  </a:lnTo>
                  <a:lnTo>
                    <a:pt x="289" y="35"/>
                  </a:lnTo>
                  <a:lnTo>
                    <a:pt x="293" y="50"/>
                  </a:lnTo>
                  <a:lnTo>
                    <a:pt x="293" y="39"/>
                  </a:lnTo>
                  <a:lnTo>
                    <a:pt x="301" y="31"/>
                  </a:lnTo>
                  <a:lnTo>
                    <a:pt x="297" y="31"/>
                  </a:lnTo>
                  <a:lnTo>
                    <a:pt x="301" y="31"/>
                  </a:lnTo>
                  <a:lnTo>
                    <a:pt x="305" y="31"/>
                  </a:lnTo>
                  <a:lnTo>
                    <a:pt x="309" y="31"/>
                  </a:lnTo>
                  <a:lnTo>
                    <a:pt x="313" y="31"/>
                  </a:lnTo>
                  <a:lnTo>
                    <a:pt x="317" y="0"/>
                  </a:lnTo>
                  <a:lnTo>
                    <a:pt x="317" y="11"/>
                  </a:lnTo>
                  <a:lnTo>
                    <a:pt x="321" y="19"/>
                  </a:lnTo>
                  <a:lnTo>
                    <a:pt x="321" y="23"/>
                  </a:lnTo>
                  <a:lnTo>
                    <a:pt x="325" y="27"/>
                  </a:lnTo>
                </a:path>
              </a:pathLst>
            </a:custGeom>
            <a:noFill/>
            <a:ln w="0">
              <a:solidFill>
                <a:srgbClr val="BFBF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6610" name="Freeform 418"/>
            <p:cNvSpPr>
              <a:spLocks/>
            </p:cNvSpPr>
            <p:nvPr/>
          </p:nvSpPr>
          <p:spPr bwMode="auto">
            <a:xfrm>
              <a:off x="6930921" y="3270857"/>
              <a:ext cx="470389" cy="84992"/>
            </a:xfrm>
            <a:custGeom>
              <a:avLst/>
              <a:gdLst/>
              <a:ahLst/>
              <a:cxnLst>
                <a:cxn ang="0">
                  <a:pos x="4" y="35"/>
                </a:cxn>
                <a:cxn ang="0">
                  <a:pos x="15" y="35"/>
                </a:cxn>
                <a:cxn ang="0">
                  <a:pos x="19" y="47"/>
                </a:cxn>
                <a:cxn ang="0">
                  <a:pos x="27" y="50"/>
                </a:cxn>
                <a:cxn ang="0">
                  <a:pos x="35" y="35"/>
                </a:cxn>
                <a:cxn ang="0">
                  <a:pos x="47" y="35"/>
                </a:cxn>
                <a:cxn ang="0">
                  <a:pos x="54" y="31"/>
                </a:cxn>
                <a:cxn ang="0">
                  <a:pos x="62" y="0"/>
                </a:cxn>
                <a:cxn ang="0">
                  <a:pos x="70" y="23"/>
                </a:cxn>
                <a:cxn ang="0">
                  <a:pos x="78" y="39"/>
                </a:cxn>
                <a:cxn ang="0">
                  <a:pos x="86" y="31"/>
                </a:cxn>
                <a:cxn ang="0">
                  <a:pos x="94" y="50"/>
                </a:cxn>
                <a:cxn ang="0">
                  <a:pos x="101" y="50"/>
                </a:cxn>
                <a:cxn ang="0">
                  <a:pos x="105" y="35"/>
                </a:cxn>
                <a:cxn ang="0">
                  <a:pos x="113" y="39"/>
                </a:cxn>
                <a:cxn ang="0">
                  <a:pos x="125" y="31"/>
                </a:cxn>
                <a:cxn ang="0">
                  <a:pos x="137" y="0"/>
                </a:cxn>
                <a:cxn ang="0">
                  <a:pos x="141" y="23"/>
                </a:cxn>
                <a:cxn ang="0">
                  <a:pos x="148" y="35"/>
                </a:cxn>
                <a:cxn ang="0">
                  <a:pos x="160" y="35"/>
                </a:cxn>
                <a:cxn ang="0">
                  <a:pos x="164" y="47"/>
                </a:cxn>
                <a:cxn ang="0">
                  <a:pos x="168" y="58"/>
                </a:cxn>
                <a:cxn ang="0">
                  <a:pos x="176" y="47"/>
                </a:cxn>
                <a:cxn ang="0">
                  <a:pos x="184" y="35"/>
                </a:cxn>
                <a:cxn ang="0">
                  <a:pos x="187" y="35"/>
                </a:cxn>
                <a:cxn ang="0">
                  <a:pos x="199" y="31"/>
                </a:cxn>
                <a:cxn ang="0">
                  <a:pos x="207" y="0"/>
                </a:cxn>
                <a:cxn ang="0">
                  <a:pos x="215" y="19"/>
                </a:cxn>
                <a:cxn ang="0">
                  <a:pos x="219" y="31"/>
                </a:cxn>
                <a:cxn ang="0">
                  <a:pos x="231" y="43"/>
                </a:cxn>
                <a:cxn ang="0">
                  <a:pos x="238" y="50"/>
                </a:cxn>
                <a:cxn ang="0">
                  <a:pos x="242" y="50"/>
                </a:cxn>
                <a:cxn ang="0">
                  <a:pos x="250" y="35"/>
                </a:cxn>
                <a:cxn ang="0">
                  <a:pos x="258" y="43"/>
                </a:cxn>
                <a:cxn ang="0">
                  <a:pos x="266" y="31"/>
                </a:cxn>
                <a:cxn ang="0">
                  <a:pos x="277" y="31"/>
                </a:cxn>
                <a:cxn ang="0">
                  <a:pos x="281" y="3"/>
                </a:cxn>
                <a:cxn ang="0">
                  <a:pos x="289" y="23"/>
                </a:cxn>
                <a:cxn ang="0">
                  <a:pos x="293" y="35"/>
                </a:cxn>
                <a:cxn ang="0">
                  <a:pos x="305" y="43"/>
                </a:cxn>
                <a:cxn ang="0">
                  <a:pos x="309" y="54"/>
                </a:cxn>
                <a:cxn ang="0">
                  <a:pos x="317" y="47"/>
                </a:cxn>
              </a:cxnLst>
              <a:rect l="0" t="0" r="r" b="b"/>
              <a:pathLst>
                <a:path w="321" h="58">
                  <a:moveTo>
                    <a:pt x="0" y="27"/>
                  </a:moveTo>
                  <a:lnTo>
                    <a:pt x="0" y="31"/>
                  </a:lnTo>
                  <a:lnTo>
                    <a:pt x="4" y="35"/>
                  </a:lnTo>
                  <a:lnTo>
                    <a:pt x="8" y="39"/>
                  </a:lnTo>
                  <a:lnTo>
                    <a:pt x="11" y="43"/>
                  </a:lnTo>
                  <a:lnTo>
                    <a:pt x="15" y="35"/>
                  </a:lnTo>
                  <a:lnTo>
                    <a:pt x="15" y="31"/>
                  </a:lnTo>
                  <a:lnTo>
                    <a:pt x="15" y="35"/>
                  </a:lnTo>
                  <a:lnTo>
                    <a:pt x="19" y="47"/>
                  </a:lnTo>
                  <a:lnTo>
                    <a:pt x="19" y="58"/>
                  </a:lnTo>
                  <a:lnTo>
                    <a:pt x="23" y="54"/>
                  </a:lnTo>
                  <a:lnTo>
                    <a:pt x="27" y="50"/>
                  </a:lnTo>
                  <a:lnTo>
                    <a:pt x="27" y="47"/>
                  </a:lnTo>
                  <a:lnTo>
                    <a:pt x="35" y="39"/>
                  </a:lnTo>
                  <a:lnTo>
                    <a:pt x="35" y="35"/>
                  </a:lnTo>
                  <a:lnTo>
                    <a:pt x="39" y="35"/>
                  </a:lnTo>
                  <a:lnTo>
                    <a:pt x="39" y="47"/>
                  </a:lnTo>
                  <a:lnTo>
                    <a:pt x="47" y="35"/>
                  </a:lnTo>
                  <a:lnTo>
                    <a:pt x="47" y="31"/>
                  </a:lnTo>
                  <a:lnTo>
                    <a:pt x="51" y="31"/>
                  </a:lnTo>
                  <a:lnTo>
                    <a:pt x="54" y="31"/>
                  </a:lnTo>
                  <a:lnTo>
                    <a:pt x="58" y="31"/>
                  </a:lnTo>
                  <a:lnTo>
                    <a:pt x="62" y="31"/>
                  </a:lnTo>
                  <a:lnTo>
                    <a:pt x="62" y="0"/>
                  </a:lnTo>
                  <a:lnTo>
                    <a:pt x="66" y="3"/>
                  </a:lnTo>
                  <a:lnTo>
                    <a:pt x="66" y="19"/>
                  </a:lnTo>
                  <a:lnTo>
                    <a:pt x="70" y="23"/>
                  </a:lnTo>
                  <a:lnTo>
                    <a:pt x="74" y="27"/>
                  </a:lnTo>
                  <a:lnTo>
                    <a:pt x="74" y="35"/>
                  </a:lnTo>
                  <a:lnTo>
                    <a:pt x="78" y="39"/>
                  </a:lnTo>
                  <a:lnTo>
                    <a:pt x="82" y="43"/>
                  </a:lnTo>
                  <a:lnTo>
                    <a:pt x="86" y="43"/>
                  </a:lnTo>
                  <a:lnTo>
                    <a:pt x="86" y="31"/>
                  </a:lnTo>
                  <a:lnTo>
                    <a:pt x="90" y="35"/>
                  </a:lnTo>
                  <a:lnTo>
                    <a:pt x="90" y="47"/>
                  </a:lnTo>
                  <a:lnTo>
                    <a:pt x="94" y="50"/>
                  </a:lnTo>
                  <a:lnTo>
                    <a:pt x="94" y="58"/>
                  </a:lnTo>
                  <a:lnTo>
                    <a:pt x="98" y="54"/>
                  </a:lnTo>
                  <a:lnTo>
                    <a:pt x="101" y="50"/>
                  </a:lnTo>
                  <a:lnTo>
                    <a:pt x="101" y="43"/>
                  </a:lnTo>
                  <a:lnTo>
                    <a:pt x="109" y="35"/>
                  </a:lnTo>
                  <a:lnTo>
                    <a:pt x="105" y="35"/>
                  </a:lnTo>
                  <a:lnTo>
                    <a:pt x="109" y="35"/>
                  </a:lnTo>
                  <a:lnTo>
                    <a:pt x="113" y="47"/>
                  </a:lnTo>
                  <a:lnTo>
                    <a:pt x="113" y="39"/>
                  </a:lnTo>
                  <a:lnTo>
                    <a:pt x="117" y="35"/>
                  </a:lnTo>
                  <a:lnTo>
                    <a:pt x="121" y="31"/>
                  </a:lnTo>
                  <a:lnTo>
                    <a:pt x="125" y="31"/>
                  </a:lnTo>
                  <a:lnTo>
                    <a:pt x="129" y="31"/>
                  </a:lnTo>
                  <a:lnTo>
                    <a:pt x="133" y="31"/>
                  </a:lnTo>
                  <a:lnTo>
                    <a:pt x="137" y="0"/>
                  </a:lnTo>
                  <a:lnTo>
                    <a:pt x="137" y="3"/>
                  </a:lnTo>
                  <a:lnTo>
                    <a:pt x="141" y="11"/>
                  </a:lnTo>
                  <a:lnTo>
                    <a:pt x="141" y="23"/>
                  </a:lnTo>
                  <a:lnTo>
                    <a:pt x="144" y="27"/>
                  </a:lnTo>
                  <a:lnTo>
                    <a:pt x="148" y="31"/>
                  </a:lnTo>
                  <a:lnTo>
                    <a:pt x="148" y="35"/>
                  </a:lnTo>
                  <a:lnTo>
                    <a:pt x="152" y="39"/>
                  </a:lnTo>
                  <a:lnTo>
                    <a:pt x="156" y="43"/>
                  </a:lnTo>
                  <a:lnTo>
                    <a:pt x="160" y="35"/>
                  </a:lnTo>
                  <a:lnTo>
                    <a:pt x="160" y="31"/>
                  </a:lnTo>
                  <a:lnTo>
                    <a:pt x="160" y="35"/>
                  </a:lnTo>
                  <a:lnTo>
                    <a:pt x="164" y="47"/>
                  </a:lnTo>
                  <a:lnTo>
                    <a:pt x="164" y="50"/>
                  </a:lnTo>
                  <a:lnTo>
                    <a:pt x="168" y="54"/>
                  </a:lnTo>
                  <a:lnTo>
                    <a:pt x="168" y="58"/>
                  </a:lnTo>
                  <a:lnTo>
                    <a:pt x="168" y="54"/>
                  </a:lnTo>
                  <a:lnTo>
                    <a:pt x="172" y="50"/>
                  </a:lnTo>
                  <a:lnTo>
                    <a:pt x="176" y="47"/>
                  </a:lnTo>
                  <a:lnTo>
                    <a:pt x="176" y="39"/>
                  </a:lnTo>
                  <a:lnTo>
                    <a:pt x="180" y="35"/>
                  </a:lnTo>
                  <a:lnTo>
                    <a:pt x="184" y="35"/>
                  </a:lnTo>
                  <a:lnTo>
                    <a:pt x="184" y="47"/>
                  </a:lnTo>
                  <a:lnTo>
                    <a:pt x="187" y="43"/>
                  </a:lnTo>
                  <a:lnTo>
                    <a:pt x="187" y="35"/>
                  </a:lnTo>
                  <a:lnTo>
                    <a:pt x="191" y="31"/>
                  </a:lnTo>
                  <a:lnTo>
                    <a:pt x="195" y="31"/>
                  </a:lnTo>
                  <a:lnTo>
                    <a:pt x="199" y="31"/>
                  </a:lnTo>
                  <a:lnTo>
                    <a:pt x="203" y="31"/>
                  </a:lnTo>
                  <a:lnTo>
                    <a:pt x="207" y="31"/>
                  </a:lnTo>
                  <a:lnTo>
                    <a:pt x="207" y="0"/>
                  </a:lnTo>
                  <a:lnTo>
                    <a:pt x="211" y="3"/>
                  </a:lnTo>
                  <a:lnTo>
                    <a:pt x="211" y="11"/>
                  </a:lnTo>
                  <a:lnTo>
                    <a:pt x="215" y="19"/>
                  </a:lnTo>
                  <a:lnTo>
                    <a:pt x="215" y="23"/>
                  </a:lnTo>
                  <a:lnTo>
                    <a:pt x="219" y="27"/>
                  </a:lnTo>
                  <a:lnTo>
                    <a:pt x="219" y="31"/>
                  </a:lnTo>
                  <a:lnTo>
                    <a:pt x="227" y="39"/>
                  </a:lnTo>
                  <a:lnTo>
                    <a:pt x="227" y="43"/>
                  </a:lnTo>
                  <a:lnTo>
                    <a:pt x="231" y="43"/>
                  </a:lnTo>
                  <a:lnTo>
                    <a:pt x="234" y="31"/>
                  </a:lnTo>
                  <a:lnTo>
                    <a:pt x="234" y="47"/>
                  </a:lnTo>
                  <a:lnTo>
                    <a:pt x="238" y="50"/>
                  </a:lnTo>
                  <a:lnTo>
                    <a:pt x="238" y="54"/>
                  </a:lnTo>
                  <a:lnTo>
                    <a:pt x="242" y="58"/>
                  </a:lnTo>
                  <a:lnTo>
                    <a:pt x="242" y="50"/>
                  </a:lnTo>
                  <a:lnTo>
                    <a:pt x="246" y="47"/>
                  </a:lnTo>
                  <a:lnTo>
                    <a:pt x="250" y="43"/>
                  </a:lnTo>
                  <a:lnTo>
                    <a:pt x="250" y="35"/>
                  </a:lnTo>
                  <a:lnTo>
                    <a:pt x="254" y="35"/>
                  </a:lnTo>
                  <a:lnTo>
                    <a:pt x="258" y="47"/>
                  </a:lnTo>
                  <a:lnTo>
                    <a:pt x="258" y="43"/>
                  </a:lnTo>
                  <a:lnTo>
                    <a:pt x="262" y="39"/>
                  </a:lnTo>
                  <a:lnTo>
                    <a:pt x="262" y="35"/>
                  </a:lnTo>
                  <a:lnTo>
                    <a:pt x="266" y="31"/>
                  </a:lnTo>
                  <a:lnTo>
                    <a:pt x="270" y="31"/>
                  </a:lnTo>
                  <a:lnTo>
                    <a:pt x="274" y="31"/>
                  </a:lnTo>
                  <a:lnTo>
                    <a:pt x="277" y="31"/>
                  </a:lnTo>
                  <a:lnTo>
                    <a:pt x="281" y="3"/>
                  </a:lnTo>
                  <a:lnTo>
                    <a:pt x="281" y="0"/>
                  </a:lnTo>
                  <a:lnTo>
                    <a:pt x="281" y="3"/>
                  </a:lnTo>
                  <a:lnTo>
                    <a:pt x="285" y="11"/>
                  </a:lnTo>
                  <a:lnTo>
                    <a:pt x="285" y="19"/>
                  </a:lnTo>
                  <a:lnTo>
                    <a:pt x="289" y="23"/>
                  </a:lnTo>
                  <a:lnTo>
                    <a:pt x="289" y="27"/>
                  </a:lnTo>
                  <a:lnTo>
                    <a:pt x="293" y="31"/>
                  </a:lnTo>
                  <a:lnTo>
                    <a:pt x="293" y="35"/>
                  </a:lnTo>
                  <a:lnTo>
                    <a:pt x="297" y="39"/>
                  </a:lnTo>
                  <a:lnTo>
                    <a:pt x="301" y="43"/>
                  </a:lnTo>
                  <a:lnTo>
                    <a:pt x="305" y="43"/>
                  </a:lnTo>
                  <a:lnTo>
                    <a:pt x="305" y="31"/>
                  </a:lnTo>
                  <a:lnTo>
                    <a:pt x="309" y="35"/>
                  </a:lnTo>
                  <a:lnTo>
                    <a:pt x="309" y="54"/>
                  </a:lnTo>
                  <a:lnTo>
                    <a:pt x="313" y="58"/>
                  </a:lnTo>
                  <a:lnTo>
                    <a:pt x="317" y="54"/>
                  </a:lnTo>
                  <a:lnTo>
                    <a:pt x="317" y="47"/>
                  </a:lnTo>
                  <a:lnTo>
                    <a:pt x="321" y="43"/>
                  </a:lnTo>
                  <a:lnTo>
                    <a:pt x="321" y="39"/>
                  </a:lnTo>
                </a:path>
              </a:pathLst>
            </a:custGeom>
            <a:noFill/>
            <a:ln w="0">
              <a:solidFill>
                <a:srgbClr val="BFBF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6611" name="Freeform 419"/>
            <p:cNvSpPr>
              <a:spLocks/>
            </p:cNvSpPr>
            <p:nvPr/>
          </p:nvSpPr>
          <p:spPr bwMode="auto">
            <a:xfrm>
              <a:off x="7401313" y="3270857"/>
              <a:ext cx="474785" cy="84992"/>
            </a:xfrm>
            <a:custGeom>
              <a:avLst/>
              <a:gdLst/>
              <a:ahLst/>
              <a:cxnLst>
                <a:cxn ang="0">
                  <a:pos x="3" y="35"/>
                </a:cxn>
                <a:cxn ang="0">
                  <a:pos x="7" y="47"/>
                </a:cxn>
                <a:cxn ang="0">
                  <a:pos x="11" y="39"/>
                </a:cxn>
                <a:cxn ang="0">
                  <a:pos x="15" y="31"/>
                </a:cxn>
                <a:cxn ang="0">
                  <a:pos x="23" y="31"/>
                </a:cxn>
                <a:cxn ang="0">
                  <a:pos x="31" y="31"/>
                </a:cxn>
                <a:cxn ang="0">
                  <a:pos x="35" y="11"/>
                </a:cxn>
                <a:cxn ang="0">
                  <a:pos x="43" y="31"/>
                </a:cxn>
                <a:cxn ang="0">
                  <a:pos x="50" y="43"/>
                </a:cxn>
                <a:cxn ang="0">
                  <a:pos x="58" y="31"/>
                </a:cxn>
                <a:cxn ang="0">
                  <a:pos x="62" y="47"/>
                </a:cxn>
                <a:cxn ang="0">
                  <a:pos x="66" y="58"/>
                </a:cxn>
                <a:cxn ang="0">
                  <a:pos x="70" y="47"/>
                </a:cxn>
                <a:cxn ang="0">
                  <a:pos x="78" y="35"/>
                </a:cxn>
                <a:cxn ang="0">
                  <a:pos x="78" y="35"/>
                </a:cxn>
                <a:cxn ang="0">
                  <a:pos x="82" y="47"/>
                </a:cxn>
                <a:cxn ang="0">
                  <a:pos x="90" y="35"/>
                </a:cxn>
                <a:cxn ang="0">
                  <a:pos x="93" y="31"/>
                </a:cxn>
                <a:cxn ang="0">
                  <a:pos x="101" y="31"/>
                </a:cxn>
                <a:cxn ang="0">
                  <a:pos x="105" y="0"/>
                </a:cxn>
                <a:cxn ang="0">
                  <a:pos x="109" y="15"/>
                </a:cxn>
                <a:cxn ang="0">
                  <a:pos x="113" y="27"/>
                </a:cxn>
                <a:cxn ang="0">
                  <a:pos x="117" y="35"/>
                </a:cxn>
                <a:cxn ang="0">
                  <a:pos x="121" y="43"/>
                </a:cxn>
                <a:cxn ang="0">
                  <a:pos x="129" y="43"/>
                </a:cxn>
                <a:cxn ang="0">
                  <a:pos x="133" y="35"/>
                </a:cxn>
                <a:cxn ang="0">
                  <a:pos x="136" y="54"/>
                </a:cxn>
                <a:cxn ang="0">
                  <a:pos x="140" y="54"/>
                </a:cxn>
                <a:cxn ang="0">
                  <a:pos x="148" y="39"/>
                </a:cxn>
                <a:cxn ang="0">
                  <a:pos x="152" y="31"/>
                </a:cxn>
                <a:cxn ang="0">
                  <a:pos x="156" y="39"/>
                </a:cxn>
                <a:cxn ang="0">
                  <a:pos x="160" y="31"/>
                </a:cxn>
                <a:cxn ang="0">
                  <a:pos x="168" y="31"/>
                </a:cxn>
                <a:cxn ang="0">
                  <a:pos x="176" y="31"/>
                </a:cxn>
                <a:cxn ang="0">
                  <a:pos x="179" y="3"/>
                </a:cxn>
                <a:cxn ang="0">
                  <a:pos x="183" y="23"/>
                </a:cxn>
                <a:cxn ang="0">
                  <a:pos x="187" y="31"/>
                </a:cxn>
                <a:cxn ang="0">
                  <a:pos x="195" y="43"/>
                </a:cxn>
                <a:cxn ang="0">
                  <a:pos x="203" y="35"/>
                </a:cxn>
                <a:cxn ang="0">
                  <a:pos x="203" y="35"/>
                </a:cxn>
                <a:cxn ang="0">
                  <a:pos x="207" y="54"/>
                </a:cxn>
                <a:cxn ang="0">
                  <a:pos x="215" y="50"/>
                </a:cxn>
                <a:cxn ang="0">
                  <a:pos x="219" y="39"/>
                </a:cxn>
                <a:cxn ang="0">
                  <a:pos x="226" y="31"/>
                </a:cxn>
                <a:cxn ang="0">
                  <a:pos x="230" y="43"/>
                </a:cxn>
                <a:cxn ang="0">
                  <a:pos x="234" y="31"/>
                </a:cxn>
                <a:cxn ang="0">
                  <a:pos x="242" y="31"/>
                </a:cxn>
                <a:cxn ang="0">
                  <a:pos x="250" y="31"/>
                </a:cxn>
                <a:cxn ang="0">
                  <a:pos x="254" y="3"/>
                </a:cxn>
                <a:cxn ang="0">
                  <a:pos x="258" y="23"/>
                </a:cxn>
                <a:cxn ang="0">
                  <a:pos x="262" y="35"/>
                </a:cxn>
                <a:cxn ang="0">
                  <a:pos x="269" y="43"/>
                </a:cxn>
                <a:cxn ang="0">
                  <a:pos x="277" y="31"/>
                </a:cxn>
                <a:cxn ang="0">
                  <a:pos x="281" y="54"/>
                </a:cxn>
                <a:cxn ang="0">
                  <a:pos x="289" y="47"/>
                </a:cxn>
                <a:cxn ang="0">
                  <a:pos x="293" y="35"/>
                </a:cxn>
                <a:cxn ang="0">
                  <a:pos x="301" y="47"/>
                </a:cxn>
                <a:cxn ang="0">
                  <a:pos x="309" y="31"/>
                </a:cxn>
                <a:cxn ang="0">
                  <a:pos x="309" y="31"/>
                </a:cxn>
                <a:cxn ang="0">
                  <a:pos x="316" y="31"/>
                </a:cxn>
                <a:cxn ang="0">
                  <a:pos x="324" y="31"/>
                </a:cxn>
              </a:cxnLst>
              <a:rect l="0" t="0" r="r" b="b"/>
              <a:pathLst>
                <a:path w="324" h="58">
                  <a:moveTo>
                    <a:pt x="0" y="39"/>
                  </a:moveTo>
                  <a:lnTo>
                    <a:pt x="3" y="35"/>
                  </a:lnTo>
                  <a:lnTo>
                    <a:pt x="7" y="35"/>
                  </a:lnTo>
                  <a:lnTo>
                    <a:pt x="7" y="47"/>
                  </a:lnTo>
                  <a:lnTo>
                    <a:pt x="11" y="43"/>
                  </a:lnTo>
                  <a:lnTo>
                    <a:pt x="11" y="39"/>
                  </a:lnTo>
                  <a:lnTo>
                    <a:pt x="19" y="31"/>
                  </a:lnTo>
                  <a:lnTo>
                    <a:pt x="15" y="31"/>
                  </a:lnTo>
                  <a:lnTo>
                    <a:pt x="19" y="31"/>
                  </a:lnTo>
                  <a:lnTo>
                    <a:pt x="23" y="31"/>
                  </a:lnTo>
                  <a:lnTo>
                    <a:pt x="27" y="31"/>
                  </a:lnTo>
                  <a:lnTo>
                    <a:pt x="31" y="31"/>
                  </a:lnTo>
                  <a:lnTo>
                    <a:pt x="35" y="0"/>
                  </a:lnTo>
                  <a:lnTo>
                    <a:pt x="35" y="11"/>
                  </a:lnTo>
                  <a:lnTo>
                    <a:pt x="43" y="23"/>
                  </a:lnTo>
                  <a:lnTo>
                    <a:pt x="43" y="31"/>
                  </a:lnTo>
                  <a:lnTo>
                    <a:pt x="50" y="39"/>
                  </a:lnTo>
                  <a:lnTo>
                    <a:pt x="50" y="43"/>
                  </a:lnTo>
                  <a:lnTo>
                    <a:pt x="54" y="43"/>
                  </a:lnTo>
                  <a:lnTo>
                    <a:pt x="58" y="31"/>
                  </a:lnTo>
                  <a:lnTo>
                    <a:pt x="58" y="35"/>
                  </a:lnTo>
                  <a:lnTo>
                    <a:pt x="62" y="47"/>
                  </a:lnTo>
                  <a:lnTo>
                    <a:pt x="62" y="54"/>
                  </a:lnTo>
                  <a:lnTo>
                    <a:pt x="66" y="58"/>
                  </a:lnTo>
                  <a:lnTo>
                    <a:pt x="66" y="50"/>
                  </a:lnTo>
                  <a:lnTo>
                    <a:pt x="70" y="47"/>
                  </a:lnTo>
                  <a:lnTo>
                    <a:pt x="70" y="43"/>
                  </a:lnTo>
                  <a:lnTo>
                    <a:pt x="78" y="35"/>
                  </a:lnTo>
                  <a:lnTo>
                    <a:pt x="74" y="35"/>
                  </a:lnTo>
                  <a:lnTo>
                    <a:pt x="78" y="35"/>
                  </a:lnTo>
                  <a:lnTo>
                    <a:pt x="82" y="43"/>
                  </a:lnTo>
                  <a:lnTo>
                    <a:pt x="82" y="47"/>
                  </a:lnTo>
                  <a:lnTo>
                    <a:pt x="82" y="43"/>
                  </a:lnTo>
                  <a:lnTo>
                    <a:pt x="90" y="35"/>
                  </a:lnTo>
                  <a:lnTo>
                    <a:pt x="90" y="31"/>
                  </a:lnTo>
                  <a:lnTo>
                    <a:pt x="93" y="31"/>
                  </a:lnTo>
                  <a:lnTo>
                    <a:pt x="97" y="31"/>
                  </a:lnTo>
                  <a:lnTo>
                    <a:pt x="101" y="31"/>
                  </a:lnTo>
                  <a:lnTo>
                    <a:pt x="105" y="31"/>
                  </a:lnTo>
                  <a:lnTo>
                    <a:pt x="105" y="0"/>
                  </a:lnTo>
                  <a:lnTo>
                    <a:pt x="109" y="3"/>
                  </a:lnTo>
                  <a:lnTo>
                    <a:pt x="109" y="15"/>
                  </a:lnTo>
                  <a:lnTo>
                    <a:pt x="113" y="23"/>
                  </a:lnTo>
                  <a:lnTo>
                    <a:pt x="113" y="27"/>
                  </a:lnTo>
                  <a:lnTo>
                    <a:pt x="117" y="31"/>
                  </a:lnTo>
                  <a:lnTo>
                    <a:pt x="117" y="35"/>
                  </a:lnTo>
                  <a:lnTo>
                    <a:pt x="125" y="43"/>
                  </a:lnTo>
                  <a:lnTo>
                    <a:pt x="121" y="43"/>
                  </a:lnTo>
                  <a:lnTo>
                    <a:pt x="125" y="43"/>
                  </a:lnTo>
                  <a:lnTo>
                    <a:pt x="129" y="43"/>
                  </a:lnTo>
                  <a:lnTo>
                    <a:pt x="129" y="31"/>
                  </a:lnTo>
                  <a:lnTo>
                    <a:pt x="133" y="35"/>
                  </a:lnTo>
                  <a:lnTo>
                    <a:pt x="133" y="47"/>
                  </a:lnTo>
                  <a:lnTo>
                    <a:pt x="136" y="54"/>
                  </a:lnTo>
                  <a:lnTo>
                    <a:pt x="136" y="58"/>
                  </a:lnTo>
                  <a:lnTo>
                    <a:pt x="140" y="54"/>
                  </a:lnTo>
                  <a:lnTo>
                    <a:pt x="140" y="47"/>
                  </a:lnTo>
                  <a:lnTo>
                    <a:pt x="148" y="39"/>
                  </a:lnTo>
                  <a:lnTo>
                    <a:pt x="148" y="35"/>
                  </a:lnTo>
                  <a:lnTo>
                    <a:pt x="152" y="31"/>
                  </a:lnTo>
                  <a:lnTo>
                    <a:pt x="156" y="47"/>
                  </a:lnTo>
                  <a:lnTo>
                    <a:pt x="156" y="39"/>
                  </a:lnTo>
                  <a:lnTo>
                    <a:pt x="164" y="31"/>
                  </a:lnTo>
                  <a:lnTo>
                    <a:pt x="160" y="31"/>
                  </a:lnTo>
                  <a:lnTo>
                    <a:pt x="164" y="31"/>
                  </a:lnTo>
                  <a:lnTo>
                    <a:pt x="168" y="31"/>
                  </a:lnTo>
                  <a:lnTo>
                    <a:pt x="172" y="31"/>
                  </a:lnTo>
                  <a:lnTo>
                    <a:pt x="176" y="31"/>
                  </a:lnTo>
                  <a:lnTo>
                    <a:pt x="179" y="0"/>
                  </a:lnTo>
                  <a:lnTo>
                    <a:pt x="179" y="3"/>
                  </a:lnTo>
                  <a:lnTo>
                    <a:pt x="183" y="11"/>
                  </a:lnTo>
                  <a:lnTo>
                    <a:pt x="183" y="23"/>
                  </a:lnTo>
                  <a:lnTo>
                    <a:pt x="187" y="27"/>
                  </a:lnTo>
                  <a:lnTo>
                    <a:pt x="187" y="31"/>
                  </a:lnTo>
                  <a:lnTo>
                    <a:pt x="195" y="39"/>
                  </a:lnTo>
                  <a:lnTo>
                    <a:pt x="195" y="43"/>
                  </a:lnTo>
                  <a:lnTo>
                    <a:pt x="199" y="43"/>
                  </a:lnTo>
                  <a:lnTo>
                    <a:pt x="203" y="35"/>
                  </a:lnTo>
                  <a:lnTo>
                    <a:pt x="203" y="31"/>
                  </a:lnTo>
                  <a:lnTo>
                    <a:pt x="203" y="35"/>
                  </a:lnTo>
                  <a:lnTo>
                    <a:pt x="207" y="47"/>
                  </a:lnTo>
                  <a:lnTo>
                    <a:pt x="207" y="54"/>
                  </a:lnTo>
                  <a:lnTo>
                    <a:pt x="211" y="54"/>
                  </a:lnTo>
                  <a:lnTo>
                    <a:pt x="215" y="50"/>
                  </a:lnTo>
                  <a:lnTo>
                    <a:pt x="215" y="43"/>
                  </a:lnTo>
                  <a:lnTo>
                    <a:pt x="219" y="39"/>
                  </a:lnTo>
                  <a:lnTo>
                    <a:pt x="223" y="35"/>
                  </a:lnTo>
                  <a:lnTo>
                    <a:pt x="226" y="31"/>
                  </a:lnTo>
                  <a:lnTo>
                    <a:pt x="226" y="47"/>
                  </a:lnTo>
                  <a:lnTo>
                    <a:pt x="230" y="43"/>
                  </a:lnTo>
                  <a:lnTo>
                    <a:pt x="230" y="35"/>
                  </a:lnTo>
                  <a:lnTo>
                    <a:pt x="234" y="31"/>
                  </a:lnTo>
                  <a:lnTo>
                    <a:pt x="238" y="31"/>
                  </a:lnTo>
                  <a:lnTo>
                    <a:pt x="242" y="31"/>
                  </a:lnTo>
                  <a:lnTo>
                    <a:pt x="246" y="31"/>
                  </a:lnTo>
                  <a:lnTo>
                    <a:pt x="250" y="31"/>
                  </a:lnTo>
                  <a:lnTo>
                    <a:pt x="250" y="0"/>
                  </a:lnTo>
                  <a:lnTo>
                    <a:pt x="254" y="3"/>
                  </a:lnTo>
                  <a:lnTo>
                    <a:pt x="254" y="15"/>
                  </a:lnTo>
                  <a:lnTo>
                    <a:pt x="258" y="23"/>
                  </a:lnTo>
                  <a:lnTo>
                    <a:pt x="262" y="27"/>
                  </a:lnTo>
                  <a:lnTo>
                    <a:pt x="262" y="35"/>
                  </a:lnTo>
                  <a:lnTo>
                    <a:pt x="266" y="39"/>
                  </a:lnTo>
                  <a:lnTo>
                    <a:pt x="269" y="43"/>
                  </a:lnTo>
                  <a:lnTo>
                    <a:pt x="273" y="43"/>
                  </a:lnTo>
                  <a:lnTo>
                    <a:pt x="277" y="31"/>
                  </a:lnTo>
                  <a:lnTo>
                    <a:pt x="277" y="47"/>
                  </a:lnTo>
                  <a:lnTo>
                    <a:pt x="281" y="54"/>
                  </a:lnTo>
                  <a:lnTo>
                    <a:pt x="285" y="50"/>
                  </a:lnTo>
                  <a:lnTo>
                    <a:pt x="289" y="47"/>
                  </a:lnTo>
                  <a:lnTo>
                    <a:pt x="289" y="39"/>
                  </a:lnTo>
                  <a:lnTo>
                    <a:pt x="293" y="35"/>
                  </a:lnTo>
                  <a:lnTo>
                    <a:pt x="297" y="31"/>
                  </a:lnTo>
                  <a:lnTo>
                    <a:pt x="301" y="47"/>
                  </a:lnTo>
                  <a:lnTo>
                    <a:pt x="301" y="39"/>
                  </a:lnTo>
                  <a:lnTo>
                    <a:pt x="309" y="31"/>
                  </a:lnTo>
                  <a:lnTo>
                    <a:pt x="305" y="31"/>
                  </a:lnTo>
                  <a:lnTo>
                    <a:pt x="309" y="31"/>
                  </a:lnTo>
                  <a:lnTo>
                    <a:pt x="313" y="31"/>
                  </a:lnTo>
                  <a:lnTo>
                    <a:pt x="316" y="31"/>
                  </a:lnTo>
                  <a:lnTo>
                    <a:pt x="320" y="31"/>
                  </a:lnTo>
                  <a:lnTo>
                    <a:pt x="324" y="31"/>
                  </a:lnTo>
                </a:path>
              </a:pathLst>
            </a:custGeom>
            <a:noFill/>
            <a:ln w="0">
              <a:solidFill>
                <a:srgbClr val="BFBF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6612" name="Freeform 420"/>
            <p:cNvSpPr>
              <a:spLocks/>
            </p:cNvSpPr>
            <p:nvPr/>
          </p:nvSpPr>
          <p:spPr bwMode="auto">
            <a:xfrm>
              <a:off x="4470542" y="3286985"/>
              <a:ext cx="533400" cy="80597"/>
            </a:xfrm>
            <a:custGeom>
              <a:avLst/>
              <a:gdLst/>
              <a:ahLst/>
              <a:cxnLst>
                <a:cxn ang="0">
                  <a:pos x="8" y="24"/>
                </a:cxn>
                <a:cxn ang="0">
                  <a:pos x="12" y="24"/>
                </a:cxn>
                <a:cxn ang="0">
                  <a:pos x="24" y="12"/>
                </a:cxn>
                <a:cxn ang="0">
                  <a:pos x="28" y="55"/>
                </a:cxn>
                <a:cxn ang="0">
                  <a:pos x="35" y="39"/>
                </a:cxn>
                <a:cxn ang="0">
                  <a:pos x="39" y="24"/>
                </a:cxn>
                <a:cxn ang="0">
                  <a:pos x="47" y="32"/>
                </a:cxn>
                <a:cxn ang="0">
                  <a:pos x="55" y="20"/>
                </a:cxn>
                <a:cxn ang="0">
                  <a:pos x="67" y="20"/>
                </a:cxn>
                <a:cxn ang="0">
                  <a:pos x="71" y="4"/>
                </a:cxn>
                <a:cxn ang="0">
                  <a:pos x="82" y="24"/>
                </a:cxn>
                <a:cxn ang="0">
                  <a:pos x="86" y="24"/>
                </a:cxn>
                <a:cxn ang="0">
                  <a:pos x="98" y="24"/>
                </a:cxn>
                <a:cxn ang="0">
                  <a:pos x="110" y="20"/>
                </a:cxn>
                <a:cxn ang="0">
                  <a:pos x="118" y="32"/>
                </a:cxn>
                <a:cxn ang="0">
                  <a:pos x="125" y="20"/>
                </a:cxn>
                <a:cxn ang="0">
                  <a:pos x="137" y="20"/>
                </a:cxn>
                <a:cxn ang="0">
                  <a:pos x="145" y="12"/>
                </a:cxn>
                <a:cxn ang="0">
                  <a:pos x="153" y="24"/>
                </a:cxn>
                <a:cxn ang="0">
                  <a:pos x="165" y="20"/>
                </a:cxn>
                <a:cxn ang="0">
                  <a:pos x="172" y="36"/>
                </a:cxn>
                <a:cxn ang="0">
                  <a:pos x="180" y="47"/>
                </a:cxn>
                <a:cxn ang="0">
                  <a:pos x="184" y="24"/>
                </a:cxn>
                <a:cxn ang="0">
                  <a:pos x="192" y="36"/>
                </a:cxn>
                <a:cxn ang="0">
                  <a:pos x="196" y="24"/>
                </a:cxn>
                <a:cxn ang="0">
                  <a:pos x="208" y="20"/>
                </a:cxn>
                <a:cxn ang="0">
                  <a:pos x="215" y="0"/>
                </a:cxn>
                <a:cxn ang="0">
                  <a:pos x="227" y="24"/>
                </a:cxn>
                <a:cxn ang="0">
                  <a:pos x="231" y="24"/>
                </a:cxn>
                <a:cxn ang="0">
                  <a:pos x="243" y="24"/>
                </a:cxn>
                <a:cxn ang="0">
                  <a:pos x="255" y="20"/>
                </a:cxn>
                <a:cxn ang="0">
                  <a:pos x="266" y="32"/>
                </a:cxn>
                <a:cxn ang="0">
                  <a:pos x="274" y="20"/>
                </a:cxn>
                <a:cxn ang="0">
                  <a:pos x="286" y="20"/>
                </a:cxn>
                <a:cxn ang="0">
                  <a:pos x="294" y="12"/>
                </a:cxn>
                <a:cxn ang="0">
                  <a:pos x="302" y="24"/>
                </a:cxn>
                <a:cxn ang="0">
                  <a:pos x="313" y="24"/>
                </a:cxn>
                <a:cxn ang="0">
                  <a:pos x="325" y="20"/>
                </a:cxn>
                <a:cxn ang="0">
                  <a:pos x="337" y="20"/>
                </a:cxn>
                <a:cxn ang="0">
                  <a:pos x="341" y="20"/>
                </a:cxn>
                <a:cxn ang="0">
                  <a:pos x="352" y="20"/>
                </a:cxn>
                <a:cxn ang="0">
                  <a:pos x="360" y="0"/>
                </a:cxn>
              </a:cxnLst>
              <a:rect l="0" t="0" r="r" b="b"/>
              <a:pathLst>
                <a:path w="364" h="55">
                  <a:moveTo>
                    <a:pt x="0" y="0"/>
                  </a:moveTo>
                  <a:lnTo>
                    <a:pt x="0" y="12"/>
                  </a:lnTo>
                  <a:lnTo>
                    <a:pt x="8" y="24"/>
                  </a:lnTo>
                  <a:lnTo>
                    <a:pt x="4" y="24"/>
                  </a:lnTo>
                  <a:lnTo>
                    <a:pt x="8" y="24"/>
                  </a:lnTo>
                  <a:lnTo>
                    <a:pt x="12" y="24"/>
                  </a:lnTo>
                  <a:lnTo>
                    <a:pt x="16" y="24"/>
                  </a:lnTo>
                  <a:lnTo>
                    <a:pt x="20" y="20"/>
                  </a:lnTo>
                  <a:lnTo>
                    <a:pt x="24" y="12"/>
                  </a:lnTo>
                  <a:lnTo>
                    <a:pt x="24" y="36"/>
                  </a:lnTo>
                  <a:lnTo>
                    <a:pt x="28" y="47"/>
                  </a:lnTo>
                  <a:lnTo>
                    <a:pt x="28" y="55"/>
                  </a:lnTo>
                  <a:lnTo>
                    <a:pt x="32" y="51"/>
                  </a:lnTo>
                  <a:lnTo>
                    <a:pt x="32" y="47"/>
                  </a:lnTo>
                  <a:lnTo>
                    <a:pt x="35" y="39"/>
                  </a:lnTo>
                  <a:lnTo>
                    <a:pt x="35" y="36"/>
                  </a:lnTo>
                  <a:lnTo>
                    <a:pt x="39" y="32"/>
                  </a:lnTo>
                  <a:lnTo>
                    <a:pt x="39" y="24"/>
                  </a:lnTo>
                  <a:lnTo>
                    <a:pt x="43" y="20"/>
                  </a:lnTo>
                  <a:lnTo>
                    <a:pt x="47" y="36"/>
                  </a:lnTo>
                  <a:lnTo>
                    <a:pt x="47" y="32"/>
                  </a:lnTo>
                  <a:lnTo>
                    <a:pt x="51" y="28"/>
                  </a:lnTo>
                  <a:lnTo>
                    <a:pt x="51" y="20"/>
                  </a:lnTo>
                  <a:lnTo>
                    <a:pt x="55" y="20"/>
                  </a:lnTo>
                  <a:lnTo>
                    <a:pt x="59" y="20"/>
                  </a:lnTo>
                  <a:lnTo>
                    <a:pt x="63" y="20"/>
                  </a:lnTo>
                  <a:lnTo>
                    <a:pt x="67" y="20"/>
                  </a:lnTo>
                  <a:lnTo>
                    <a:pt x="71" y="4"/>
                  </a:lnTo>
                  <a:lnTo>
                    <a:pt x="71" y="0"/>
                  </a:lnTo>
                  <a:lnTo>
                    <a:pt x="71" y="4"/>
                  </a:lnTo>
                  <a:lnTo>
                    <a:pt x="75" y="12"/>
                  </a:lnTo>
                  <a:lnTo>
                    <a:pt x="75" y="16"/>
                  </a:lnTo>
                  <a:lnTo>
                    <a:pt x="82" y="24"/>
                  </a:lnTo>
                  <a:lnTo>
                    <a:pt x="78" y="24"/>
                  </a:lnTo>
                  <a:lnTo>
                    <a:pt x="82" y="24"/>
                  </a:lnTo>
                  <a:lnTo>
                    <a:pt x="86" y="24"/>
                  </a:lnTo>
                  <a:lnTo>
                    <a:pt x="90" y="20"/>
                  </a:lnTo>
                  <a:lnTo>
                    <a:pt x="94" y="24"/>
                  </a:lnTo>
                  <a:lnTo>
                    <a:pt x="98" y="24"/>
                  </a:lnTo>
                  <a:lnTo>
                    <a:pt x="102" y="24"/>
                  </a:lnTo>
                  <a:lnTo>
                    <a:pt x="106" y="20"/>
                  </a:lnTo>
                  <a:lnTo>
                    <a:pt x="110" y="20"/>
                  </a:lnTo>
                  <a:lnTo>
                    <a:pt x="114" y="20"/>
                  </a:lnTo>
                  <a:lnTo>
                    <a:pt x="118" y="20"/>
                  </a:lnTo>
                  <a:lnTo>
                    <a:pt x="118" y="32"/>
                  </a:lnTo>
                  <a:lnTo>
                    <a:pt x="122" y="28"/>
                  </a:lnTo>
                  <a:lnTo>
                    <a:pt x="122" y="24"/>
                  </a:lnTo>
                  <a:lnTo>
                    <a:pt x="125" y="20"/>
                  </a:lnTo>
                  <a:lnTo>
                    <a:pt x="129" y="20"/>
                  </a:lnTo>
                  <a:lnTo>
                    <a:pt x="133" y="20"/>
                  </a:lnTo>
                  <a:lnTo>
                    <a:pt x="137" y="20"/>
                  </a:lnTo>
                  <a:lnTo>
                    <a:pt x="141" y="20"/>
                  </a:lnTo>
                  <a:lnTo>
                    <a:pt x="145" y="0"/>
                  </a:lnTo>
                  <a:lnTo>
                    <a:pt x="145" y="12"/>
                  </a:lnTo>
                  <a:lnTo>
                    <a:pt x="153" y="24"/>
                  </a:lnTo>
                  <a:lnTo>
                    <a:pt x="149" y="24"/>
                  </a:lnTo>
                  <a:lnTo>
                    <a:pt x="153" y="24"/>
                  </a:lnTo>
                  <a:lnTo>
                    <a:pt x="157" y="24"/>
                  </a:lnTo>
                  <a:lnTo>
                    <a:pt x="161" y="24"/>
                  </a:lnTo>
                  <a:lnTo>
                    <a:pt x="165" y="20"/>
                  </a:lnTo>
                  <a:lnTo>
                    <a:pt x="168" y="12"/>
                  </a:lnTo>
                  <a:lnTo>
                    <a:pt x="168" y="20"/>
                  </a:lnTo>
                  <a:lnTo>
                    <a:pt x="172" y="36"/>
                  </a:lnTo>
                  <a:lnTo>
                    <a:pt x="172" y="55"/>
                  </a:lnTo>
                  <a:lnTo>
                    <a:pt x="176" y="51"/>
                  </a:lnTo>
                  <a:lnTo>
                    <a:pt x="180" y="47"/>
                  </a:lnTo>
                  <a:lnTo>
                    <a:pt x="180" y="36"/>
                  </a:lnTo>
                  <a:lnTo>
                    <a:pt x="184" y="32"/>
                  </a:lnTo>
                  <a:lnTo>
                    <a:pt x="184" y="24"/>
                  </a:lnTo>
                  <a:lnTo>
                    <a:pt x="188" y="20"/>
                  </a:lnTo>
                  <a:lnTo>
                    <a:pt x="192" y="32"/>
                  </a:lnTo>
                  <a:lnTo>
                    <a:pt x="192" y="36"/>
                  </a:lnTo>
                  <a:lnTo>
                    <a:pt x="192" y="32"/>
                  </a:lnTo>
                  <a:lnTo>
                    <a:pt x="196" y="28"/>
                  </a:lnTo>
                  <a:lnTo>
                    <a:pt x="196" y="24"/>
                  </a:lnTo>
                  <a:lnTo>
                    <a:pt x="200" y="20"/>
                  </a:lnTo>
                  <a:lnTo>
                    <a:pt x="204" y="20"/>
                  </a:lnTo>
                  <a:lnTo>
                    <a:pt x="208" y="20"/>
                  </a:lnTo>
                  <a:lnTo>
                    <a:pt x="212" y="20"/>
                  </a:lnTo>
                  <a:lnTo>
                    <a:pt x="215" y="20"/>
                  </a:lnTo>
                  <a:lnTo>
                    <a:pt x="215" y="0"/>
                  </a:lnTo>
                  <a:lnTo>
                    <a:pt x="219" y="4"/>
                  </a:lnTo>
                  <a:lnTo>
                    <a:pt x="219" y="16"/>
                  </a:lnTo>
                  <a:lnTo>
                    <a:pt x="227" y="24"/>
                  </a:lnTo>
                  <a:lnTo>
                    <a:pt x="223" y="24"/>
                  </a:lnTo>
                  <a:lnTo>
                    <a:pt x="227" y="24"/>
                  </a:lnTo>
                  <a:lnTo>
                    <a:pt x="231" y="24"/>
                  </a:lnTo>
                  <a:lnTo>
                    <a:pt x="235" y="20"/>
                  </a:lnTo>
                  <a:lnTo>
                    <a:pt x="239" y="24"/>
                  </a:lnTo>
                  <a:lnTo>
                    <a:pt x="243" y="24"/>
                  </a:lnTo>
                  <a:lnTo>
                    <a:pt x="247" y="24"/>
                  </a:lnTo>
                  <a:lnTo>
                    <a:pt x="251" y="20"/>
                  </a:lnTo>
                  <a:lnTo>
                    <a:pt x="255" y="20"/>
                  </a:lnTo>
                  <a:lnTo>
                    <a:pt x="258" y="20"/>
                  </a:lnTo>
                  <a:lnTo>
                    <a:pt x="262" y="20"/>
                  </a:lnTo>
                  <a:lnTo>
                    <a:pt x="266" y="32"/>
                  </a:lnTo>
                  <a:lnTo>
                    <a:pt x="266" y="24"/>
                  </a:lnTo>
                  <a:lnTo>
                    <a:pt x="270" y="20"/>
                  </a:lnTo>
                  <a:lnTo>
                    <a:pt x="274" y="20"/>
                  </a:lnTo>
                  <a:lnTo>
                    <a:pt x="278" y="20"/>
                  </a:lnTo>
                  <a:lnTo>
                    <a:pt x="282" y="20"/>
                  </a:lnTo>
                  <a:lnTo>
                    <a:pt x="286" y="20"/>
                  </a:lnTo>
                  <a:lnTo>
                    <a:pt x="290" y="0"/>
                  </a:lnTo>
                  <a:lnTo>
                    <a:pt x="290" y="4"/>
                  </a:lnTo>
                  <a:lnTo>
                    <a:pt x="294" y="12"/>
                  </a:lnTo>
                  <a:lnTo>
                    <a:pt x="294" y="24"/>
                  </a:lnTo>
                  <a:lnTo>
                    <a:pt x="298" y="24"/>
                  </a:lnTo>
                  <a:lnTo>
                    <a:pt x="302" y="24"/>
                  </a:lnTo>
                  <a:lnTo>
                    <a:pt x="305" y="24"/>
                  </a:lnTo>
                  <a:lnTo>
                    <a:pt x="309" y="20"/>
                  </a:lnTo>
                  <a:lnTo>
                    <a:pt x="313" y="24"/>
                  </a:lnTo>
                  <a:lnTo>
                    <a:pt x="317" y="24"/>
                  </a:lnTo>
                  <a:lnTo>
                    <a:pt x="321" y="20"/>
                  </a:lnTo>
                  <a:lnTo>
                    <a:pt x="325" y="20"/>
                  </a:lnTo>
                  <a:lnTo>
                    <a:pt x="329" y="20"/>
                  </a:lnTo>
                  <a:lnTo>
                    <a:pt x="333" y="20"/>
                  </a:lnTo>
                  <a:lnTo>
                    <a:pt x="337" y="20"/>
                  </a:lnTo>
                  <a:lnTo>
                    <a:pt x="337" y="32"/>
                  </a:lnTo>
                  <a:lnTo>
                    <a:pt x="341" y="28"/>
                  </a:lnTo>
                  <a:lnTo>
                    <a:pt x="341" y="20"/>
                  </a:lnTo>
                  <a:lnTo>
                    <a:pt x="345" y="20"/>
                  </a:lnTo>
                  <a:lnTo>
                    <a:pt x="348" y="20"/>
                  </a:lnTo>
                  <a:lnTo>
                    <a:pt x="352" y="20"/>
                  </a:lnTo>
                  <a:lnTo>
                    <a:pt x="356" y="20"/>
                  </a:lnTo>
                  <a:lnTo>
                    <a:pt x="360" y="20"/>
                  </a:lnTo>
                  <a:lnTo>
                    <a:pt x="360" y="0"/>
                  </a:lnTo>
                  <a:lnTo>
                    <a:pt x="364" y="4"/>
                  </a:lnTo>
                  <a:lnTo>
                    <a:pt x="364" y="12"/>
                  </a:lnTo>
                </a:path>
              </a:pathLst>
            </a:custGeom>
            <a:noFill/>
            <a:ln w="0">
              <a:solidFill>
                <a:srgbClr val="3F3F3F"/>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6613" name="Freeform 421"/>
            <p:cNvSpPr>
              <a:spLocks/>
            </p:cNvSpPr>
            <p:nvPr/>
          </p:nvSpPr>
          <p:spPr bwMode="auto">
            <a:xfrm>
              <a:off x="5003942" y="3286976"/>
              <a:ext cx="572966" cy="46892"/>
            </a:xfrm>
            <a:custGeom>
              <a:avLst/>
              <a:gdLst/>
              <a:ahLst/>
              <a:cxnLst>
                <a:cxn ang="0">
                  <a:pos x="4" y="24"/>
                </a:cxn>
                <a:cxn ang="0">
                  <a:pos x="12" y="24"/>
                </a:cxn>
                <a:cxn ang="0">
                  <a:pos x="24" y="24"/>
                </a:cxn>
                <a:cxn ang="0">
                  <a:pos x="35" y="20"/>
                </a:cxn>
                <a:cxn ang="0">
                  <a:pos x="47" y="32"/>
                </a:cxn>
                <a:cxn ang="0">
                  <a:pos x="51" y="20"/>
                </a:cxn>
                <a:cxn ang="0">
                  <a:pos x="63" y="20"/>
                </a:cxn>
                <a:cxn ang="0">
                  <a:pos x="71" y="0"/>
                </a:cxn>
                <a:cxn ang="0">
                  <a:pos x="74" y="24"/>
                </a:cxn>
                <a:cxn ang="0">
                  <a:pos x="86" y="24"/>
                </a:cxn>
                <a:cxn ang="0">
                  <a:pos x="98" y="24"/>
                </a:cxn>
                <a:cxn ang="0">
                  <a:pos x="110" y="20"/>
                </a:cxn>
                <a:cxn ang="0">
                  <a:pos x="117" y="32"/>
                </a:cxn>
                <a:cxn ang="0">
                  <a:pos x="125" y="20"/>
                </a:cxn>
                <a:cxn ang="0">
                  <a:pos x="137" y="20"/>
                </a:cxn>
                <a:cxn ang="0">
                  <a:pos x="145" y="16"/>
                </a:cxn>
                <a:cxn ang="0">
                  <a:pos x="153" y="28"/>
                </a:cxn>
                <a:cxn ang="0">
                  <a:pos x="164" y="20"/>
                </a:cxn>
                <a:cxn ang="0">
                  <a:pos x="176" y="20"/>
                </a:cxn>
                <a:cxn ang="0">
                  <a:pos x="188" y="20"/>
                </a:cxn>
                <a:cxn ang="0">
                  <a:pos x="192" y="28"/>
                </a:cxn>
                <a:cxn ang="0">
                  <a:pos x="200" y="20"/>
                </a:cxn>
                <a:cxn ang="0">
                  <a:pos x="211" y="20"/>
                </a:cxn>
                <a:cxn ang="0">
                  <a:pos x="215" y="4"/>
                </a:cxn>
                <a:cxn ang="0">
                  <a:pos x="223" y="28"/>
                </a:cxn>
                <a:cxn ang="0">
                  <a:pos x="235" y="20"/>
                </a:cxn>
                <a:cxn ang="0">
                  <a:pos x="247" y="24"/>
                </a:cxn>
                <a:cxn ang="0">
                  <a:pos x="258" y="20"/>
                </a:cxn>
                <a:cxn ang="0">
                  <a:pos x="266" y="28"/>
                </a:cxn>
                <a:cxn ang="0">
                  <a:pos x="274" y="20"/>
                </a:cxn>
                <a:cxn ang="0">
                  <a:pos x="286" y="20"/>
                </a:cxn>
                <a:cxn ang="0">
                  <a:pos x="297" y="28"/>
                </a:cxn>
                <a:cxn ang="0">
                  <a:pos x="301" y="28"/>
                </a:cxn>
                <a:cxn ang="0">
                  <a:pos x="313" y="24"/>
                </a:cxn>
                <a:cxn ang="0">
                  <a:pos x="325" y="20"/>
                </a:cxn>
                <a:cxn ang="0">
                  <a:pos x="337" y="28"/>
                </a:cxn>
                <a:cxn ang="0">
                  <a:pos x="344" y="20"/>
                </a:cxn>
                <a:cxn ang="0">
                  <a:pos x="348" y="20"/>
                </a:cxn>
                <a:cxn ang="0">
                  <a:pos x="360" y="20"/>
                </a:cxn>
                <a:cxn ang="0">
                  <a:pos x="364" y="24"/>
                </a:cxn>
                <a:cxn ang="0">
                  <a:pos x="372" y="28"/>
                </a:cxn>
                <a:cxn ang="0">
                  <a:pos x="384" y="24"/>
                </a:cxn>
              </a:cxnLst>
              <a:rect l="0" t="0" r="r" b="b"/>
              <a:pathLst>
                <a:path w="391" h="32">
                  <a:moveTo>
                    <a:pt x="0" y="12"/>
                  </a:moveTo>
                  <a:lnTo>
                    <a:pt x="4" y="20"/>
                  </a:lnTo>
                  <a:lnTo>
                    <a:pt x="4" y="24"/>
                  </a:lnTo>
                  <a:lnTo>
                    <a:pt x="12" y="24"/>
                  </a:lnTo>
                  <a:lnTo>
                    <a:pt x="8" y="24"/>
                  </a:lnTo>
                  <a:lnTo>
                    <a:pt x="12" y="24"/>
                  </a:lnTo>
                  <a:lnTo>
                    <a:pt x="16" y="20"/>
                  </a:lnTo>
                  <a:lnTo>
                    <a:pt x="20" y="20"/>
                  </a:lnTo>
                  <a:lnTo>
                    <a:pt x="24" y="24"/>
                  </a:lnTo>
                  <a:lnTo>
                    <a:pt x="27" y="24"/>
                  </a:lnTo>
                  <a:lnTo>
                    <a:pt x="31" y="20"/>
                  </a:lnTo>
                  <a:lnTo>
                    <a:pt x="35" y="20"/>
                  </a:lnTo>
                  <a:lnTo>
                    <a:pt x="39" y="20"/>
                  </a:lnTo>
                  <a:lnTo>
                    <a:pt x="43" y="20"/>
                  </a:lnTo>
                  <a:lnTo>
                    <a:pt x="47" y="32"/>
                  </a:lnTo>
                  <a:lnTo>
                    <a:pt x="47" y="28"/>
                  </a:lnTo>
                  <a:lnTo>
                    <a:pt x="55" y="20"/>
                  </a:lnTo>
                  <a:lnTo>
                    <a:pt x="51" y="20"/>
                  </a:lnTo>
                  <a:lnTo>
                    <a:pt x="55" y="20"/>
                  </a:lnTo>
                  <a:lnTo>
                    <a:pt x="59" y="20"/>
                  </a:lnTo>
                  <a:lnTo>
                    <a:pt x="63" y="20"/>
                  </a:lnTo>
                  <a:lnTo>
                    <a:pt x="67" y="20"/>
                  </a:lnTo>
                  <a:lnTo>
                    <a:pt x="71" y="4"/>
                  </a:lnTo>
                  <a:lnTo>
                    <a:pt x="71" y="0"/>
                  </a:lnTo>
                  <a:lnTo>
                    <a:pt x="71" y="4"/>
                  </a:lnTo>
                  <a:lnTo>
                    <a:pt x="74" y="16"/>
                  </a:lnTo>
                  <a:lnTo>
                    <a:pt x="74" y="24"/>
                  </a:lnTo>
                  <a:lnTo>
                    <a:pt x="78" y="28"/>
                  </a:lnTo>
                  <a:lnTo>
                    <a:pt x="82" y="24"/>
                  </a:lnTo>
                  <a:lnTo>
                    <a:pt x="86" y="24"/>
                  </a:lnTo>
                  <a:lnTo>
                    <a:pt x="90" y="20"/>
                  </a:lnTo>
                  <a:lnTo>
                    <a:pt x="94" y="24"/>
                  </a:lnTo>
                  <a:lnTo>
                    <a:pt x="98" y="24"/>
                  </a:lnTo>
                  <a:lnTo>
                    <a:pt x="102" y="20"/>
                  </a:lnTo>
                  <a:lnTo>
                    <a:pt x="106" y="20"/>
                  </a:lnTo>
                  <a:lnTo>
                    <a:pt x="110" y="20"/>
                  </a:lnTo>
                  <a:lnTo>
                    <a:pt x="114" y="20"/>
                  </a:lnTo>
                  <a:lnTo>
                    <a:pt x="117" y="20"/>
                  </a:lnTo>
                  <a:lnTo>
                    <a:pt x="117" y="32"/>
                  </a:lnTo>
                  <a:lnTo>
                    <a:pt x="121" y="28"/>
                  </a:lnTo>
                  <a:lnTo>
                    <a:pt x="121" y="20"/>
                  </a:lnTo>
                  <a:lnTo>
                    <a:pt x="125" y="20"/>
                  </a:lnTo>
                  <a:lnTo>
                    <a:pt x="129" y="20"/>
                  </a:lnTo>
                  <a:lnTo>
                    <a:pt x="133" y="20"/>
                  </a:lnTo>
                  <a:lnTo>
                    <a:pt x="137" y="20"/>
                  </a:lnTo>
                  <a:lnTo>
                    <a:pt x="141" y="20"/>
                  </a:lnTo>
                  <a:lnTo>
                    <a:pt x="145" y="0"/>
                  </a:lnTo>
                  <a:lnTo>
                    <a:pt x="145" y="16"/>
                  </a:lnTo>
                  <a:lnTo>
                    <a:pt x="153" y="28"/>
                  </a:lnTo>
                  <a:lnTo>
                    <a:pt x="149" y="28"/>
                  </a:lnTo>
                  <a:lnTo>
                    <a:pt x="153" y="28"/>
                  </a:lnTo>
                  <a:lnTo>
                    <a:pt x="157" y="24"/>
                  </a:lnTo>
                  <a:lnTo>
                    <a:pt x="161" y="24"/>
                  </a:lnTo>
                  <a:lnTo>
                    <a:pt x="164" y="20"/>
                  </a:lnTo>
                  <a:lnTo>
                    <a:pt x="168" y="24"/>
                  </a:lnTo>
                  <a:lnTo>
                    <a:pt x="172" y="24"/>
                  </a:lnTo>
                  <a:lnTo>
                    <a:pt x="176" y="20"/>
                  </a:lnTo>
                  <a:lnTo>
                    <a:pt x="180" y="20"/>
                  </a:lnTo>
                  <a:lnTo>
                    <a:pt x="184" y="20"/>
                  </a:lnTo>
                  <a:lnTo>
                    <a:pt x="188" y="20"/>
                  </a:lnTo>
                  <a:lnTo>
                    <a:pt x="192" y="28"/>
                  </a:lnTo>
                  <a:lnTo>
                    <a:pt x="192" y="32"/>
                  </a:lnTo>
                  <a:lnTo>
                    <a:pt x="192" y="28"/>
                  </a:lnTo>
                  <a:lnTo>
                    <a:pt x="200" y="20"/>
                  </a:lnTo>
                  <a:lnTo>
                    <a:pt x="196" y="20"/>
                  </a:lnTo>
                  <a:lnTo>
                    <a:pt x="200" y="20"/>
                  </a:lnTo>
                  <a:lnTo>
                    <a:pt x="204" y="20"/>
                  </a:lnTo>
                  <a:lnTo>
                    <a:pt x="207" y="20"/>
                  </a:lnTo>
                  <a:lnTo>
                    <a:pt x="211" y="20"/>
                  </a:lnTo>
                  <a:lnTo>
                    <a:pt x="215" y="4"/>
                  </a:lnTo>
                  <a:lnTo>
                    <a:pt x="215" y="0"/>
                  </a:lnTo>
                  <a:lnTo>
                    <a:pt x="215" y="4"/>
                  </a:lnTo>
                  <a:lnTo>
                    <a:pt x="219" y="16"/>
                  </a:lnTo>
                  <a:lnTo>
                    <a:pt x="219" y="24"/>
                  </a:lnTo>
                  <a:lnTo>
                    <a:pt x="223" y="28"/>
                  </a:lnTo>
                  <a:lnTo>
                    <a:pt x="227" y="28"/>
                  </a:lnTo>
                  <a:lnTo>
                    <a:pt x="231" y="24"/>
                  </a:lnTo>
                  <a:lnTo>
                    <a:pt x="235" y="20"/>
                  </a:lnTo>
                  <a:lnTo>
                    <a:pt x="239" y="24"/>
                  </a:lnTo>
                  <a:lnTo>
                    <a:pt x="243" y="24"/>
                  </a:lnTo>
                  <a:lnTo>
                    <a:pt x="247" y="24"/>
                  </a:lnTo>
                  <a:lnTo>
                    <a:pt x="251" y="20"/>
                  </a:lnTo>
                  <a:lnTo>
                    <a:pt x="254" y="20"/>
                  </a:lnTo>
                  <a:lnTo>
                    <a:pt x="258" y="20"/>
                  </a:lnTo>
                  <a:lnTo>
                    <a:pt x="262" y="20"/>
                  </a:lnTo>
                  <a:lnTo>
                    <a:pt x="262" y="32"/>
                  </a:lnTo>
                  <a:lnTo>
                    <a:pt x="266" y="28"/>
                  </a:lnTo>
                  <a:lnTo>
                    <a:pt x="266" y="24"/>
                  </a:lnTo>
                  <a:lnTo>
                    <a:pt x="270" y="20"/>
                  </a:lnTo>
                  <a:lnTo>
                    <a:pt x="274" y="20"/>
                  </a:lnTo>
                  <a:lnTo>
                    <a:pt x="278" y="20"/>
                  </a:lnTo>
                  <a:lnTo>
                    <a:pt x="282" y="20"/>
                  </a:lnTo>
                  <a:lnTo>
                    <a:pt x="286" y="20"/>
                  </a:lnTo>
                  <a:lnTo>
                    <a:pt x="290" y="0"/>
                  </a:lnTo>
                  <a:lnTo>
                    <a:pt x="290" y="16"/>
                  </a:lnTo>
                  <a:lnTo>
                    <a:pt x="297" y="28"/>
                  </a:lnTo>
                  <a:lnTo>
                    <a:pt x="297" y="32"/>
                  </a:lnTo>
                  <a:lnTo>
                    <a:pt x="297" y="28"/>
                  </a:lnTo>
                  <a:lnTo>
                    <a:pt x="301" y="28"/>
                  </a:lnTo>
                  <a:lnTo>
                    <a:pt x="305" y="24"/>
                  </a:lnTo>
                  <a:lnTo>
                    <a:pt x="309" y="20"/>
                  </a:lnTo>
                  <a:lnTo>
                    <a:pt x="313" y="24"/>
                  </a:lnTo>
                  <a:lnTo>
                    <a:pt x="317" y="24"/>
                  </a:lnTo>
                  <a:lnTo>
                    <a:pt x="321" y="20"/>
                  </a:lnTo>
                  <a:lnTo>
                    <a:pt x="325" y="20"/>
                  </a:lnTo>
                  <a:lnTo>
                    <a:pt x="329" y="20"/>
                  </a:lnTo>
                  <a:lnTo>
                    <a:pt x="333" y="20"/>
                  </a:lnTo>
                  <a:lnTo>
                    <a:pt x="337" y="28"/>
                  </a:lnTo>
                  <a:lnTo>
                    <a:pt x="337" y="32"/>
                  </a:lnTo>
                  <a:lnTo>
                    <a:pt x="337" y="28"/>
                  </a:lnTo>
                  <a:lnTo>
                    <a:pt x="344" y="20"/>
                  </a:lnTo>
                  <a:lnTo>
                    <a:pt x="340" y="20"/>
                  </a:lnTo>
                  <a:lnTo>
                    <a:pt x="344" y="20"/>
                  </a:lnTo>
                  <a:lnTo>
                    <a:pt x="348" y="20"/>
                  </a:lnTo>
                  <a:lnTo>
                    <a:pt x="352" y="20"/>
                  </a:lnTo>
                  <a:lnTo>
                    <a:pt x="356" y="20"/>
                  </a:lnTo>
                  <a:lnTo>
                    <a:pt x="360" y="20"/>
                  </a:lnTo>
                  <a:lnTo>
                    <a:pt x="360" y="0"/>
                  </a:lnTo>
                  <a:lnTo>
                    <a:pt x="364" y="8"/>
                  </a:lnTo>
                  <a:lnTo>
                    <a:pt x="364" y="24"/>
                  </a:lnTo>
                  <a:lnTo>
                    <a:pt x="372" y="32"/>
                  </a:lnTo>
                  <a:lnTo>
                    <a:pt x="368" y="32"/>
                  </a:lnTo>
                  <a:lnTo>
                    <a:pt x="372" y="28"/>
                  </a:lnTo>
                  <a:lnTo>
                    <a:pt x="376" y="24"/>
                  </a:lnTo>
                  <a:lnTo>
                    <a:pt x="380" y="20"/>
                  </a:lnTo>
                  <a:lnTo>
                    <a:pt x="384" y="24"/>
                  </a:lnTo>
                  <a:lnTo>
                    <a:pt x="387" y="24"/>
                  </a:lnTo>
                  <a:lnTo>
                    <a:pt x="391" y="24"/>
                  </a:lnTo>
                </a:path>
              </a:pathLst>
            </a:custGeom>
            <a:noFill/>
            <a:ln w="0">
              <a:solidFill>
                <a:srgbClr val="3F3F3F"/>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6614" name="Freeform 422"/>
            <p:cNvSpPr>
              <a:spLocks/>
            </p:cNvSpPr>
            <p:nvPr/>
          </p:nvSpPr>
          <p:spPr bwMode="auto">
            <a:xfrm>
              <a:off x="5576910" y="3286976"/>
              <a:ext cx="584689" cy="46892"/>
            </a:xfrm>
            <a:custGeom>
              <a:avLst/>
              <a:gdLst/>
              <a:ahLst/>
              <a:cxnLst>
                <a:cxn ang="0">
                  <a:pos x="8" y="20"/>
                </a:cxn>
                <a:cxn ang="0">
                  <a:pos x="20" y="32"/>
                </a:cxn>
                <a:cxn ang="0">
                  <a:pos x="28" y="20"/>
                </a:cxn>
                <a:cxn ang="0">
                  <a:pos x="39" y="20"/>
                </a:cxn>
                <a:cxn ang="0">
                  <a:pos x="47" y="16"/>
                </a:cxn>
                <a:cxn ang="0">
                  <a:pos x="55" y="28"/>
                </a:cxn>
                <a:cxn ang="0">
                  <a:pos x="67" y="24"/>
                </a:cxn>
                <a:cxn ang="0">
                  <a:pos x="79" y="20"/>
                </a:cxn>
                <a:cxn ang="0">
                  <a:pos x="90" y="24"/>
                </a:cxn>
                <a:cxn ang="0">
                  <a:pos x="102" y="20"/>
                </a:cxn>
                <a:cxn ang="0">
                  <a:pos x="114" y="20"/>
                </a:cxn>
                <a:cxn ang="0">
                  <a:pos x="118" y="16"/>
                </a:cxn>
                <a:cxn ang="0">
                  <a:pos x="126" y="28"/>
                </a:cxn>
                <a:cxn ang="0">
                  <a:pos x="137" y="20"/>
                </a:cxn>
                <a:cxn ang="0">
                  <a:pos x="149" y="20"/>
                </a:cxn>
                <a:cxn ang="0">
                  <a:pos x="161" y="20"/>
                </a:cxn>
                <a:cxn ang="0">
                  <a:pos x="172" y="20"/>
                </a:cxn>
                <a:cxn ang="0">
                  <a:pos x="176" y="20"/>
                </a:cxn>
                <a:cxn ang="0">
                  <a:pos x="188" y="20"/>
                </a:cxn>
                <a:cxn ang="0">
                  <a:pos x="192" y="16"/>
                </a:cxn>
                <a:cxn ang="0">
                  <a:pos x="196" y="32"/>
                </a:cxn>
                <a:cxn ang="0">
                  <a:pos x="208" y="20"/>
                </a:cxn>
                <a:cxn ang="0">
                  <a:pos x="219" y="20"/>
                </a:cxn>
                <a:cxn ang="0">
                  <a:pos x="231" y="20"/>
                </a:cxn>
                <a:cxn ang="0">
                  <a:pos x="239" y="28"/>
                </a:cxn>
                <a:cxn ang="0">
                  <a:pos x="247" y="20"/>
                </a:cxn>
                <a:cxn ang="0">
                  <a:pos x="259" y="20"/>
                </a:cxn>
                <a:cxn ang="0">
                  <a:pos x="266" y="24"/>
                </a:cxn>
                <a:cxn ang="0">
                  <a:pos x="278" y="24"/>
                </a:cxn>
                <a:cxn ang="0">
                  <a:pos x="282" y="20"/>
                </a:cxn>
                <a:cxn ang="0">
                  <a:pos x="294" y="20"/>
                </a:cxn>
                <a:cxn ang="0">
                  <a:pos x="306" y="20"/>
                </a:cxn>
                <a:cxn ang="0">
                  <a:pos x="309" y="28"/>
                </a:cxn>
                <a:cxn ang="0">
                  <a:pos x="317" y="20"/>
                </a:cxn>
                <a:cxn ang="0">
                  <a:pos x="329" y="20"/>
                </a:cxn>
                <a:cxn ang="0">
                  <a:pos x="337" y="8"/>
                </a:cxn>
                <a:cxn ang="0">
                  <a:pos x="341" y="32"/>
                </a:cxn>
                <a:cxn ang="0">
                  <a:pos x="352" y="24"/>
                </a:cxn>
                <a:cxn ang="0">
                  <a:pos x="360" y="24"/>
                </a:cxn>
                <a:cxn ang="0">
                  <a:pos x="372" y="20"/>
                </a:cxn>
                <a:cxn ang="0">
                  <a:pos x="384" y="32"/>
                </a:cxn>
                <a:cxn ang="0">
                  <a:pos x="392" y="20"/>
                </a:cxn>
              </a:cxnLst>
              <a:rect l="0" t="0" r="r" b="b"/>
              <a:pathLst>
                <a:path w="399" h="32">
                  <a:moveTo>
                    <a:pt x="0" y="24"/>
                  </a:moveTo>
                  <a:lnTo>
                    <a:pt x="4" y="20"/>
                  </a:lnTo>
                  <a:lnTo>
                    <a:pt x="8" y="20"/>
                  </a:lnTo>
                  <a:lnTo>
                    <a:pt x="12" y="20"/>
                  </a:lnTo>
                  <a:lnTo>
                    <a:pt x="16" y="20"/>
                  </a:lnTo>
                  <a:lnTo>
                    <a:pt x="20" y="32"/>
                  </a:lnTo>
                  <a:lnTo>
                    <a:pt x="20" y="24"/>
                  </a:lnTo>
                  <a:lnTo>
                    <a:pt x="24" y="20"/>
                  </a:lnTo>
                  <a:lnTo>
                    <a:pt x="28" y="20"/>
                  </a:lnTo>
                  <a:lnTo>
                    <a:pt x="32" y="20"/>
                  </a:lnTo>
                  <a:lnTo>
                    <a:pt x="36" y="20"/>
                  </a:lnTo>
                  <a:lnTo>
                    <a:pt x="39" y="20"/>
                  </a:lnTo>
                  <a:lnTo>
                    <a:pt x="43" y="0"/>
                  </a:lnTo>
                  <a:lnTo>
                    <a:pt x="43" y="8"/>
                  </a:lnTo>
                  <a:lnTo>
                    <a:pt x="47" y="16"/>
                  </a:lnTo>
                  <a:lnTo>
                    <a:pt x="47" y="28"/>
                  </a:lnTo>
                  <a:lnTo>
                    <a:pt x="51" y="32"/>
                  </a:lnTo>
                  <a:lnTo>
                    <a:pt x="55" y="28"/>
                  </a:lnTo>
                  <a:lnTo>
                    <a:pt x="59" y="24"/>
                  </a:lnTo>
                  <a:lnTo>
                    <a:pt x="63" y="20"/>
                  </a:lnTo>
                  <a:lnTo>
                    <a:pt x="67" y="24"/>
                  </a:lnTo>
                  <a:lnTo>
                    <a:pt x="71" y="24"/>
                  </a:lnTo>
                  <a:lnTo>
                    <a:pt x="75" y="20"/>
                  </a:lnTo>
                  <a:lnTo>
                    <a:pt x="79" y="20"/>
                  </a:lnTo>
                  <a:lnTo>
                    <a:pt x="83" y="20"/>
                  </a:lnTo>
                  <a:lnTo>
                    <a:pt x="86" y="20"/>
                  </a:lnTo>
                  <a:lnTo>
                    <a:pt x="90" y="24"/>
                  </a:lnTo>
                  <a:lnTo>
                    <a:pt x="94" y="24"/>
                  </a:lnTo>
                  <a:lnTo>
                    <a:pt x="98" y="20"/>
                  </a:lnTo>
                  <a:lnTo>
                    <a:pt x="102" y="20"/>
                  </a:lnTo>
                  <a:lnTo>
                    <a:pt x="106" y="20"/>
                  </a:lnTo>
                  <a:lnTo>
                    <a:pt x="110" y="20"/>
                  </a:lnTo>
                  <a:lnTo>
                    <a:pt x="114" y="20"/>
                  </a:lnTo>
                  <a:lnTo>
                    <a:pt x="114" y="0"/>
                  </a:lnTo>
                  <a:lnTo>
                    <a:pt x="118" y="8"/>
                  </a:lnTo>
                  <a:lnTo>
                    <a:pt x="118" y="16"/>
                  </a:lnTo>
                  <a:lnTo>
                    <a:pt x="122" y="24"/>
                  </a:lnTo>
                  <a:lnTo>
                    <a:pt x="122" y="32"/>
                  </a:lnTo>
                  <a:lnTo>
                    <a:pt x="126" y="28"/>
                  </a:lnTo>
                  <a:lnTo>
                    <a:pt x="129" y="24"/>
                  </a:lnTo>
                  <a:lnTo>
                    <a:pt x="133" y="20"/>
                  </a:lnTo>
                  <a:lnTo>
                    <a:pt x="137" y="20"/>
                  </a:lnTo>
                  <a:lnTo>
                    <a:pt x="141" y="24"/>
                  </a:lnTo>
                  <a:lnTo>
                    <a:pt x="145" y="24"/>
                  </a:lnTo>
                  <a:lnTo>
                    <a:pt x="149" y="20"/>
                  </a:lnTo>
                  <a:lnTo>
                    <a:pt x="153" y="20"/>
                  </a:lnTo>
                  <a:lnTo>
                    <a:pt x="157" y="20"/>
                  </a:lnTo>
                  <a:lnTo>
                    <a:pt x="161" y="20"/>
                  </a:lnTo>
                  <a:lnTo>
                    <a:pt x="165" y="32"/>
                  </a:lnTo>
                  <a:lnTo>
                    <a:pt x="165" y="28"/>
                  </a:lnTo>
                  <a:lnTo>
                    <a:pt x="172" y="20"/>
                  </a:lnTo>
                  <a:lnTo>
                    <a:pt x="169" y="20"/>
                  </a:lnTo>
                  <a:lnTo>
                    <a:pt x="172" y="20"/>
                  </a:lnTo>
                  <a:lnTo>
                    <a:pt x="176" y="20"/>
                  </a:lnTo>
                  <a:lnTo>
                    <a:pt x="180" y="20"/>
                  </a:lnTo>
                  <a:lnTo>
                    <a:pt x="184" y="20"/>
                  </a:lnTo>
                  <a:lnTo>
                    <a:pt x="188" y="20"/>
                  </a:lnTo>
                  <a:lnTo>
                    <a:pt x="188" y="0"/>
                  </a:lnTo>
                  <a:lnTo>
                    <a:pt x="188" y="8"/>
                  </a:lnTo>
                  <a:lnTo>
                    <a:pt x="192" y="16"/>
                  </a:lnTo>
                  <a:lnTo>
                    <a:pt x="192" y="24"/>
                  </a:lnTo>
                  <a:lnTo>
                    <a:pt x="200" y="32"/>
                  </a:lnTo>
                  <a:lnTo>
                    <a:pt x="196" y="32"/>
                  </a:lnTo>
                  <a:lnTo>
                    <a:pt x="200" y="28"/>
                  </a:lnTo>
                  <a:lnTo>
                    <a:pt x="204" y="24"/>
                  </a:lnTo>
                  <a:lnTo>
                    <a:pt x="208" y="20"/>
                  </a:lnTo>
                  <a:lnTo>
                    <a:pt x="212" y="24"/>
                  </a:lnTo>
                  <a:lnTo>
                    <a:pt x="216" y="24"/>
                  </a:lnTo>
                  <a:lnTo>
                    <a:pt x="219" y="20"/>
                  </a:lnTo>
                  <a:lnTo>
                    <a:pt x="223" y="20"/>
                  </a:lnTo>
                  <a:lnTo>
                    <a:pt x="227" y="20"/>
                  </a:lnTo>
                  <a:lnTo>
                    <a:pt x="231" y="20"/>
                  </a:lnTo>
                  <a:lnTo>
                    <a:pt x="235" y="20"/>
                  </a:lnTo>
                  <a:lnTo>
                    <a:pt x="235" y="32"/>
                  </a:lnTo>
                  <a:lnTo>
                    <a:pt x="239" y="28"/>
                  </a:lnTo>
                  <a:lnTo>
                    <a:pt x="239" y="24"/>
                  </a:lnTo>
                  <a:lnTo>
                    <a:pt x="243" y="20"/>
                  </a:lnTo>
                  <a:lnTo>
                    <a:pt x="247" y="20"/>
                  </a:lnTo>
                  <a:lnTo>
                    <a:pt x="251" y="20"/>
                  </a:lnTo>
                  <a:lnTo>
                    <a:pt x="255" y="20"/>
                  </a:lnTo>
                  <a:lnTo>
                    <a:pt x="259" y="20"/>
                  </a:lnTo>
                  <a:lnTo>
                    <a:pt x="262" y="0"/>
                  </a:lnTo>
                  <a:lnTo>
                    <a:pt x="262" y="16"/>
                  </a:lnTo>
                  <a:lnTo>
                    <a:pt x="266" y="24"/>
                  </a:lnTo>
                  <a:lnTo>
                    <a:pt x="266" y="32"/>
                  </a:lnTo>
                  <a:lnTo>
                    <a:pt x="270" y="32"/>
                  </a:lnTo>
                  <a:lnTo>
                    <a:pt x="278" y="24"/>
                  </a:lnTo>
                  <a:lnTo>
                    <a:pt x="274" y="24"/>
                  </a:lnTo>
                  <a:lnTo>
                    <a:pt x="278" y="24"/>
                  </a:lnTo>
                  <a:lnTo>
                    <a:pt x="282" y="20"/>
                  </a:lnTo>
                  <a:lnTo>
                    <a:pt x="286" y="24"/>
                  </a:lnTo>
                  <a:lnTo>
                    <a:pt x="290" y="24"/>
                  </a:lnTo>
                  <a:lnTo>
                    <a:pt x="294" y="20"/>
                  </a:lnTo>
                  <a:lnTo>
                    <a:pt x="298" y="20"/>
                  </a:lnTo>
                  <a:lnTo>
                    <a:pt x="302" y="20"/>
                  </a:lnTo>
                  <a:lnTo>
                    <a:pt x="306" y="20"/>
                  </a:lnTo>
                  <a:lnTo>
                    <a:pt x="309" y="28"/>
                  </a:lnTo>
                  <a:lnTo>
                    <a:pt x="309" y="32"/>
                  </a:lnTo>
                  <a:lnTo>
                    <a:pt x="309" y="28"/>
                  </a:lnTo>
                  <a:lnTo>
                    <a:pt x="317" y="20"/>
                  </a:lnTo>
                  <a:lnTo>
                    <a:pt x="313" y="20"/>
                  </a:lnTo>
                  <a:lnTo>
                    <a:pt x="317" y="20"/>
                  </a:lnTo>
                  <a:lnTo>
                    <a:pt x="321" y="20"/>
                  </a:lnTo>
                  <a:lnTo>
                    <a:pt x="325" y="20"/>
                  </a:lnTo>
                  <a:lnTo>
                    <a:pt x="329" y="20"/>
                  </a:lnTo>
                  <a:lnTo>
                    <a:pt x="333" y="20"/>
                  </a:lnTo>
                  <a:lnTo>
                    <a:pt x="333" y="0"/>
                  </a:lnTo>
                  <a:lnTo>
                    <a:pt x="337" y="8"/>
                  </a:lnTo>
                  <a:lnTo>
                    <a:pt x="337" y="24"/>
                  </a:lnTo>
                  <a:lnTo>
                    <a:pt x="345" y="32"/>
                  </a:lnTo>
                  <a:lnTo>
                    <a:pt x="341" y="32"/>
                  </a:lnTo>
                  <a:lnTo>
                    <a:pt x="345" y="28"/>
                  </a:lnTo>
                  <a:lnTo>
                    <a:pt x="349" y="24"/>
                  </a:lnTo>
                  <a:lnTo>
                    <a:pt x="352" y="24"/>
                  </a:lnTo>
                  <a:lnTo>
                    <a:pt x="360" y="24"/>
                  </a:lnTo>
                  <a:lnTo>
                    <a:pt x="356" y="24"/>
                  </a:lnTo>
                  <a:lnTo>
                    <a:pt x="360" y="24"/>
                  </a:lnTo>
                  <a:lnTo>
                    <a:pt x="364" y="24"/>
                  </a:lnTo>
                  <a:lnTo>
                    <a:pt x="368" y="20"/>
                  </a:lnTo>
                  <a:lnTo>
                    <a:pt x="372" y="20"/>
                  </a:lnTo>
                  <a:lnTo>
                    <a:pt x="376" y="20"/>
                  </a:lnTo>
                  <a:lnTo>
                    <a:pt x="380" y="20"/>
                  </a:lnTo>
                  <a:lnTo>
                    <a:pt x="384" y="32"/>
                  </a:lnTo>
                  <a:lnTo>
                    <a:pt x="384" y="24"/>
                  </a:lnTo>
                  <a:lnTo>
                    <a:pt x="388" y="20"/>
                  </a:lnTo>
                  <a:lnTo>
                    <a:pt x="392" y="20"/>
                  </a:lnTo>
                  <a:lnTo>
                    <a:pt x="396" y="20"/>
                  </a:lnTo>
                  <a:lnTo>
                    <a:pt x="399" y="20"/>
                  </a:lnTo>
                </a:path>
              </a:pathLst>
            </a:custGeom>
            <a:noFill/>
            <a:ln w="0">
              <a:solidFill>
                <a:srgbClr val="3F3F3F"/>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6615" name="Freeform 423"/>
            <p:cNvSpPr>
              <a:spLocks/>
            </p:cNvSpPr>
            <p:nvPr/>
          </p:nvSpPr>
          <p:spPr bwMode="auto">
            <a:xfrm>
              <a:off x="6161597" y="3286976"/>
              <a:ext cx="574431" cy="46892"/>
            </a:xfrm>
            <a:custGeom>
              <a:avLst/>
              <a:gdLst/>
              <a:ahLst/>
              <a:cxnLst>
                <a:cxn ang="0">
                  <a:pos x="8" y="0"/>
                </a:cxn>
                <a:cxn ang="0">
                  <a:pos x="12" y="28"/>
                </a:cxn>
                <a:cxn ang="0">
                  <a:pos x="24" y="24"/>
                </a:cxn>
                <a:cxn ang="0">
                  <a:pos x="40" y="24"/>
                </a:cxn>
                <a:cxn ang="0">
                  <a:pos x="47" y="20"/>
                </a:cxn>
                <a:cxn ang="0">
                  <a:pos x="55" y="32"/>
                </a:cxn>
                <a:cxn ang="0">
                  <a:pos x="59" y="20"/>
                </a:cxn>
                <a:cxn ang="0">
                  <a:pos x="71" y="20"/>
                </a:cxn>
                <a:cxn ang="0">
                  <a:pos x="79" y="0"/>
                </a:cxn>
                <a:cxn ang="0">
                  <a:pos x="90" y="32"/>
                </a:cxn>
                <a:cxn ang="0">
                  <a:pos x="94" y="28"/>
                </a:cxn>
                <a:cxn ang="0">
                  <a:pos x="106" y="28"/>
                </a:cxn>
                <a:cxn ang="0">
                  <a:pos x="118" y="20"/>
                </a:cxn>
                <a:cxn ang="0">
                  <a:pos x="130" y="32"/>
                </a:cxn>
                <a:cxn ang="0">
                  <a:pos x="137" y="20"/>
                </a:cxn>
                <a:cxn ang="0">
                  <a:pos x="149" y="20"/>
                </a:cxn>
                <a:cxn ang="0">
                  <a:pos x="157" y="16"/>
                </a:cxn>
                <a:cxn ang="0">
                  <a:pos x="165" y="28"/>
                </a:cxn>
                <a:cxn ang="0">
                  <a:pos x="176" y="24"/>
                </a:cxn>
                <a:cxn ang="0">
                  <a:pos x="188" y="20"/>
                </a:cxn>
                <a:cxn ang="0">
                  <a:pos x="200" y="20"/>
                </a:cxn>
                <a:cxn ang="0">
                  <a:pos x="204" y="20"/>
                </a:cxn>
                <a:cxn ang="0">
                  <a:pos x="216" y="20"/>
                </a:cxn>
                <a:cxn ang="0">
                  <a:pos x="223" y="0"/>
                </a:cxn>
                <a:cxn ang="0">
                  <a:pos x="231" y="24"/>
                </a:cxn>
                <a:cxn ang="0">
                  <a:pos x="239" y="28"/>
                </a:cxn>
                <a:cxn ang="0">
                  <a:pos x="251" y="24"/>
                </a:cxn>
                <a:cxn ang="0">
                  <a:pos x="259" y="20"/>
                </a:cxn>
                <a:cxn ang="0">
                  <a:pos x="270" y="20"/>
                </a:cxn>
                <a:cxn ang="0">
                  <a:pos x="282" y="20"/>
                </a:cxn>
                <a:cxn ang="0">
                  <a:pos x="286" y="20"/>
                </a:cxn>
                <a:cxn ang="0">
                  <a:pos x="298" y="20"/>
                </a:cxn>
                <a:cxn ang="0">
                  <a:pos x="302" y="16"/>
                </a:cxn>
                <a:cxn ang="0">
                  <a:pos x="310" y="28"/>
                </a:cxn>
                <a:cxn ang="0">
                  <a:pos x="321" y="24"/>
                </a:cxn>
                <a:cxn ang="0">
                  <a:pos x="329" y="24"/>
                </a:cxn>
                <a:cxn ang="0">
                  <a:pos x="341" y="20"/>
                </a:cxn>
                <a:cxn ang="0">
                  <a:pos x="349" y="28"/>
                </a:cxn>
                <a:cxn ang="0">
                  <a:pos x="356" y="20"/>
                </a:cxn>
                <a:cxn ang="0">
                  <a:pos x="368" y="20"/>
                </a:cxn>
                <a:cxn ang="0">
                  <a:pos x="376" y="24"/>
                </a:cxn>
                <a:cxn ang="0">
                  <a:pos x="384" y="28"/>
                </a:cxn>
              </a:cxnLst>
              <a:rect l="0" t="0" r="r" b="b"/>
              <a:pathLst>
                <a:path w="392" h="32">
                  <a:moveTo>
                    <a:pt x="0" y="20"/>
                  </a:moveTo>
                  <a:lnTo>
                    <a:pt x="4" y="20"/>
                  </a:lnTo>
                  <a:lnTo>
                    <a:pt x="8" y="0"/>
                  </a:lnTo>
                  <a:lnTo>
                    <a:pt x="8" y="16"/>
                  </a:lnTo>
                  <a:lnTo>
                    <a:pt x="12" y="24"/>
                  </a:lnTo>
                  <a:lnTo>
                    <a:pt x="12" y="28"/>
                  </a:lnTo>
                  <a:lnTo>
                    <a:pt x="16" y="32"/>
                  </a:lnTo>
                  <a:lnTo>
                    <a:pt x="20" y="28"/>
                  </a:lnTo>
                  <a:lnTo>
                    <a:pt x="24" y="24"/>
                  </a:lnTo>
                  <a:lnTo>
                    <a:pt x="28" y="20"/>
                  </a:lnTo>
                  <a:lnTo>
                    <a:pt x="32" y="24"/>
                  </a:lnTo>
                  <a:lnTo>
                    <a:pt x="40" y="24"/>
                  </a:lnTo>
                  <a:lnTo>
                    <a:pt x="40" y="20"/>
                  </a:lnTo>
                  <a:lnTo>
                    <a:pt x="43" y="20"/>
                  </a:lnTo>
                  <a:lnTo>
                    <a:pt x="47" y="20"/>
                  </a:lnTo>
                  <a:lnTo>
                    <a:pt x="51" y="20"/>
                  </a:lnTo>
                  <a:lnTo>
                    <a:pt x="55" y="28"/>
                  </a:lnTo>
                  <a:lnTo>
                    <a:pt x="55" y="32"/>
                  </a:lnTo>
                  <a:lnTo>
                    <a:pt x="55" y="28"/>
                  </a:lnTo>
                  <a:lnTo>
                    <a:pt x="63" y="20"/>
                  </a:lnTo>
                  <a:lnTo>
                    <a:pt x="59" y="20"/>
                  </a:lnTo>
                  <a:lnTo>
                    <a:pt x="63" y="20"/>
                  </a:lnTo>
                  <a:lnTo>
                    <a:pt x="67" y="20"/>
                  </a:lnTo>
                  <a:lnTo>
                    <a:pt x="71" y="20"/>
                  </a:lnTo>
                  <a:lnTo>
                    <a:pt x="75" y="20"/>
                  </a:lnTo>
                  <a:lnTo>
                    <a:pt x="79" y="20"/>
                  </a:lnTo>
                  <a:lnTo>
                    <a:pt x="79" y="0"/>
                  </a:lnTo>
                  <a:lnTo>
                    <a:pt x="83" y="8"/>
                  </a:lnTo>
                  <a:lnTo>
                    <a:pt x="83" y="24"/>
                  </a:lnTo>
                  <a:lnTo>
                    <a:pt x="90" y="32"/>
                  </a:lnTo>
                  <a:lnTo>
                    <a:pt x="86" y="32"/>
                  </a:lnTo>
                  <a:lnTo>
                    <a:pt x="90" y="28"/>
                  </a:lnTo>
                  <a:lnTo>
                    <a:pt x="94" y="28"/>
                  </a:lnTo>
                  <a:lnTo>
                    <a:pt x="98" y="24"/>
                  </a:lnTo>
                  <a:lnTo>
                    <a:pt x="106" y="24"/>
                  </a:lnTo>
                  <a:lnTo>
                    <a:pt x="106" y="28"/>
                  </a:lnTo>
                  <a:lnTo>
                    <a:pt x="110" y="24"/>
                  </a:lnTo>
                  <a:lnTo>
                    <a:pt x="114" y="20"/>
                  </a:lnTo>
                  <a:lnTo>
                    <a:pt x="118" y="20"/>
                  </a:lnTo>
                  <a:lnTo>
                    <a:pt x="122" y="20"/>
                  </a:lnTo>
                  <a:lnTo>
                    <a:pt x="126" y="20"/>
                  </a:lnTo>
                  <a:lnTo>
                    <a:pt x="130" y="32"/>
                  </a:lnTo>
                  <a:lnTo>
                    <a:pt x="130" y="24"/>
                  </a:lnTo>
                  <a:lnTo>
                    <a:pt x="133" y="20"/>
                  </a:lnTo>
                  <a:lnTo>
                    <a:pt x="137" y="20"/>
                  </a:lnTo>
                  <a:lnTo>
                    <a:pt x="141" y="20"/>
                  </a:lnTo>
                  <a:lnTo>
                    <a:pt x="145" y="20"/>
                  </a:lnTo>
                  <a:lnTo>
                    <a:pt x="149" y="20"/>
                  </a:lnTo>
                  <a:lnTo>
                    <a:pt x="153" y="0"/>
                  </a:lnTo>
                  <a:lnTo>
                    <a:pt x="153" y="8"/>
                  </a:lnTo>
                  <a:lnTo>
                    <a:pt x="157" y="16"/>
                  </a:lnTo>
                  <a:lnTo>
                    <a:pt x="157" y="32"/>
                  </a:lnTo>
                  <a:lnTo>
                    <a:pt x="161" y="32"/>
                  </a:lnTo>
                  <a:lnTo>
                    <a:pt x="165" y="28"/>
                  </a:lnTo>
                  <a:lnTo>
                    <a:pt x="169" y="24"/>
                  </a:lnTo>
                  <a:lnTo>
                    <a:pt x="173" y="20"/>
                  </a:lnTo>
                  <a:lnTo>
                    <a:pt x="176" y="24"/>
                  </a:lnTo>
                  <a:lnTo>
                    <a:pt x="184" y="24"/>
                  </a:lnTo>
                  <a:lnTo>
                    <a:pt x="184" y="20"/>
                  </a:lnTo>
                  <a:lnTo>
                    <a:pt x="188" y="20"/>
                  </a:lnTo>
                  <a:lnTo>
                    <a:pt x="192" y="20"/>
                  </a:lnTo>
                  <a:lnTo>
                    <a:pt x="196" y="20"/>
                  </a:lnTo>
                  <a:lnTo>
                    <a:pt x="200" y="20"/>
                  </a:lnTo>
                  <a:lnTo>
                    <a:pt x="200" y="32"/>
                  </a:lnTo>
                  <a:lnTo>
                    <a:pt x="204" y="28"/>
                  </a:lnTo>
                  <a:lnTo>
                    <a:pt x="204" y="20"/>
                  </a:lnTo>
                  <a:lnTo>
                    <a:pt x="208" y="20"/>
                  </a:lnTo>
                  <a:lnTo>
                    <a:pt x="212" y="20"/>
                  </a:lnTo>
                  <a:lnTo>
                    <a:pt x="216" y="20"/>
                  </a:lnTo>
                  <a:lnTo>
                    <a:pt x="220" y="20"/>
                  </a:lnTo>
                  <a:lnTo>
                    <a:pt x="223" y="20"/>
                  </a:lnTo>
                  <a:lnTo>
                    <a:pt x="223" y="0"/>
                  </a:lnTo>
                  <a:lnTo>
                    <a:pt x="227" y="8"/>
                  </a:lnTo>
                  <a:lnTo>
                    <a:pt x="227" y="16"/>
                  </a:lnTo>
                  <a:lnTo>
                    <a:pt x="231" y="24"/>
                  </a:lnTo>
                  <a:lnTo>
                    <a:pt x="231" y="32"/>
                  </a:lnTo>
                  <a:lnTo>
                    <a:pt x="235" y="32"/>
                  </a:lnTo>
                  <a:lnTo>
                    <a:pt x="239" y="28"/>
                  </a:lnTo>
                  <a:lnTo>
                    <a:pt x="243" y="24"/>
                  </a:lnTo>
                  <a:lnTo>
                    <a:pt x="247" y="20"/>
                  </a:lnTo>
                  <a:lnTo>
                    <a:pt x="251" y="24"/>
                  </a:lnTo>
                  <a:lnTo>
                    <a:pt x="251" y="28"/>
                  </a:lnTo>
                  <a:lnTo>
                    <a:pt x="255" y="24"/>
                  </a:lnTo>
                  <a:lnTo>
                    <a:pt x="259" y="20"/>
                  </a:lnTo>
                  <a:lnTo>
                    <a:pt x="263" y="20"/>
                  </a:lnTo>
                  <a:lnTo>
                    <a:pt x="266" y="20"/>
                  </a:lnTo>
                  <a:lnTo>
                    <a:pt x="270" y="20"/>
                  </a:lnTo>
                  <a:lnTo>
                    <a:pt x="274" y="32"/>
                  </a:lnTo>
                  <a:lnTo>
                    <a:pt x="274" y="28"/>
                  </a:lnTo>
                  <a:lnTo>
                    <a:pt x="282" y="20"/>
                  </a:lnTo>
                  <a:lnTo>
                    <a:pt x="278" y="20"/>
                  </a:lnTo>
                  <a:lnTo>
                    <a:pt x="282" y="20"/>
                  </a:lnTo>
                  <a:lnTo>
                    <a:pt x="286" y="20"/>
                  </a:lnTo>
                  <a:lnTo>
                    <a:pt x="290" y="20"/>
                  </a:lnTo>
                  <a:lnTo>
                    <a:pt x="294" y="20"/>
                  </a:lnTo>
                  <a:lnTo>
                    <a:pt x="298" y="20"/>
                  </a:lnTo>
                  <a:lnTo>
                    <a:pt x="298" y="0"/>
                  </a:lnTo>
                  <a:lnTo>
                    <a:pt x="298" y="8"/>
                  </a:lnTo>
                  <a:lnTo>
                    <a:pt x="302" y="16"/>
                  </a:lnTo>
                  <a:lnTo>
                    <a:pt x="302" y="24"/>
                  </a:lnTo>
                  <a:lnTo>
                    <a:pt x="306" y="32"/>
                  </a:lnTo>
                  <a:lnTo>
                    <a:pt x="310" y="28"/>
                  </a:lnTo>
                  <a:lnTo>
                    <a:pt x="313" y="24"/>
                  </a:lnTo>
                  <a:lnTo>
                    <a:pt x="317" y="20"/>
                  </a:lnTo>
                  <a:lnTo>
                    <a:pt x="321" y="24"/>
                  </a:lnTo>
                  <a:lnTo>
                    <a:pt x="329" y="24"/>
                  </a:lnTo>
                  <a:lnTo>
                    <a:pt x="325" y="24"/>
                  </a:lnTo>
                  <a:lnTo>
                    <a:pt x="329" y="24"/>
                  </a:lnTo>
                  <a:lnTo>
                    <a:pt x="333" y="20"/>
                  </a:lnTo>
                  <a:lnTo>
                    <a:pt x="337" y="20"/>
                  </a:lnTo>
                  <a:lnTo>
                    <a:pt x="341" y="20"/>
                  </a:lnTo>
                  <a:lnTo>
                    <a:pt x="345" y="20"/>
                  </a:lnTo>
                  <a:lnTo>
                    <a:pt x="345" y="32"/>
                  </a:lnTo>
                  <a:lnTo>
                    <a:pt x="349" y="28"/>
                  </a:lnTo>
                  <a:lnTo>
                    <a:pt x="349" y="24"/>
                  </a:lnTo>
                  <a:lnTo>
                    <a:pt x="353" y="20"/>
                  </a:lnTo>
                  <a:lnTo>
                    <a:pt x="356" y="20"/>
                  </a:lnTo>
                  <a:lnTo>
                    <a:pt x="360" y="20"/>
                  </a:lnTo>
                  <a:lnTo>
                    <a:pt x="364" y="20"/>
                  </a:lnTo>
                  <a:lnTo>
                    <a:pt x="368" y="20"/>
                  </a:lnTo>
                  <a:lnTo>
                    <a:pt x="372" y="0"/>
                  </a:lnTo>
                  <a:lnTo>
                    <a:pt x="372" y="16"/>
                  </a:lnTo>
                  <a:lnTo>
                    <a:pt x="376" y="24"/>
                  </a:lnTo>
                  <a:lnTo>
                    <a:pt x="376" y="32"/>
                  </a:lnTo>
                  <a:lnTo>
                    <a:pt x="380" y="32"/>
                  </a:lnTo>
                  <a:lnTo>
                    <a:pt x="384" y="28"/>
                  </a:lnTo>
                  <a:lnTo>
                    <a:pt x="388" y="24"/>
                  </a:lnTo>
                  <a:lnTo>
                    <a:pt x="392" y="20"/>
                  </a:lnTo>
                </a:path>
              </a:pathLst>
            </a:custGeom>
            <a:noFill/>
            <a:ln w="0">
              <a:solidFill>
                <a:srgbClr val="3F3F3F"/>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6616" name="Freeform 424"/>
            <p:cNvSpPr>
              <a:spLocks/>
            </p:cNvSpPr>
            <p:nvPr/>
          </p:nvSpPr>
          <p:spPr bwMode="auto">
            <a:xfrm>
              <a:off x="6736026" y="3286976"/>
              <a:ext cx="567104" cy="46892"/>
            </a:xfrm>
            <a:custGeom>
              <a:avLst/>
              <a:gdLst/>
              <a:ahLst/>
              <a:cxnLst>
                <a:cxn ang="0">
                  <a:pos x="11" y="24"/>
                </a:cxn>
                <a:cxn ang="0">
                  <a:pos x="19" y="20"/>
                </a:cxn>
                <a:cxn ang="0">
                  <a:pos x="27" y="32"/>
                </a:cxn>
                <a:cxn ang="0">
                  <a:pos x="31" y="20"/>
                </a:cxn>
                <a:cxn ang="0">
                  <a:pos x="43" y="20"/>
                </a:cxn>
                <a:cxn ang="0">
                  <a:pos x="51" y="0"/>
                </a:cxn>
                <a:cxn ang="0">
                  <a:pos x="58" y="32"/>
                </a:cxn>
                <a:cxn ang="0">
                  <a:pos x="66" y="24"/>
                </a:cxn>
                <a:cxn ang="0">
                  <a:pos x="74" y="24"/>
                </a:cxn>
                <a:cxn ang="0">
                  <a:pos x="82" y="24"/>
                </a:cxn>
                <a:cxn ang="0">
                  <a:pos x="94" y="20"/>
                </a:cxn>
                <a:cxn ang="0">
                  <a:pos x="101" y="24"/>
                </a:cxn>
                <a:cxn ang="0">
                  <a:pos x="113" y="20"/>
                </a:cxn>
                <a:cxn ang="0">
                  <a:pos x="125" y="0"/>
                </a:cxn>
                <a:cxn ang="0">
                  <a:pos x="129" y="32"/>
                </a:cxn>
                <a:cxn ang="0">
                  <a:pos x="141" y="24"/>
                </a:cxn>
                <a:cxn ang="0">
                  <a:pos x="148" y="28"/>
                </a:cxn>
                <a:cxn ang="0">
                  <a:pos x="160" y="20"/>
                </a:cxn>
                <a:cxn ang="0">
                  <a:pos x="172" y="28"/>
                </a:cxn>
                <a:cxn ang="0">
                  <a:pos x="180" y="20"/>
                </a:cxn>
                <a:cxn ang="0">
                  <a:pos x="184" y="20"/>
                </a:cxn>
                <a:cxn ang="0">
                  <a:pos x="195" y="20"/>
                </a:cxn>
                <a:cxn ang="0">
                  <a:pos x="199" y="24"/>
                </a:cxn>
                <a:cxn ang="0">
                  <a:pos x="211" y="28"/>
                </a:cxn>
                <a:cxn ang="0">
                  <a:pos x="219" y="24"/>
                </a:cxn>
                <a:cxn ang="0">
                  <a:pos x="231" y="20"/>
                </a:cxn>
                <a:cxn ang="0">
                  <a:pos x="242" y="20"/>
                </a:cxn>
                <a:cxn ang="0">
                  <a:pos x="250" y="20"/>
                </a:cxn>
                <a:cxn ang="0">
                  <a:pos x="262" y="20"/>
                </a:cxn>
                <a:cxn ang="0">
                  <a:pos x="270" y="8"/>
                </a:cxn>
                <a:cxn ang="0">
                  <a:pos x="277" y="32"/>
                </a:cxn>
                <a:cxn ang="0">
                  <a:pos x="289" y="20"/>
                </a:cxn>
                <a:cxn ang="0">
                  <a:pos x="297" y="24"/>
                </a:cxn>
                <a:cxn ang="0">
                  <a:pos x="309" y="20"/>
                </a:cxn>
                <a:cxn ang="0">
                  <a:pos x="317" y="32"/>
                </a:cxn>
                <a:cxn ang="0">
                  <a:pos x="324" y="20"/>
                </a:cxn>
                <a:cxn ang="0">
                  <a:pos x="336" y="20"/>
                </a:cxn>
                <a:cxn ang="0">
                  <a:pos x="344" y="8"/>
                </a:cxn>
                <a:cxn ang="0">
                  <a:pos x="348" y="32"/>
                </a:cxn>
                <a:cxn ang="0">
                  <a:pos x="360" y="24"/>
                </a:cxn>
                <a:cxn ang="0">
                  <a:pos x="367" y="28"/>
                </a:cxn>
                <a:cxn ang="0">
                  <a:pos x="379" y="20"/>
                </a:cxn>
              </a:cxnLst>
              <a:rect l="0" t="0" r="r" b="b"/>
              <a:pathLst>
                <a:path w="387" h="32">
                  <a:moveTo>
                    <a:pt x="0" y="20"/>
                  </a:moveTo>
                  <a:lnTo>
                    <a:pt x="4" y="24"/>
                  </a:lnTo>
                  <a:lnTo>
                    <a:pt x="11" y="24"/>
                  </a:lnTo>
                  <a:lnTo>
                    <a:pt x="11" y="20"/>
                  </a:lnTo>
                  <a:lnTo>
                    <a:pt x="15" y="20"/>
                  </a:lnTo>
                  <a:lnTo>
                    <a:pt x="19" y="20"/>
                  </a:lnTo>
                  <a:lnTo>
                    <a:pt x="23" y="20"/>
                  </a:lnTo>
                  <a:lnTo>
                    <a:pt x="27" y="28"/>
                  </a:lnTo>
                  <a:lnTo>
                    <a:pt x="27" y="32"/>
                  </a:lnTo>
                  <a:lnTo>
                    <a:pt x="27" y="28"/>
                  </a:lnTo>
                  <a:lnTo>
                    <a:pt x="35" y="20"/>
                  </a:lnTo>
                  <a:lnTo>
                    <a:pt x="31" y="20"/>
                  </a:lnTo>
                  <a:lnTo>
                    <a:pt x="35" y="20"/>
                  </a:lnTo>
                  <a:lnTo>
                    <a:pt x="39" y="20"/>
                  </a:lnTo>
                  <a:lnTo>
                    <a:pt x="43" y="20"/>
                  </a:lnTo>
                  <a:lnTo>
                    <a:pt x="47" y="20"/>
                  </a:lnTo>
                  <a:lnTo>
                    <a:pt x="51" y="20"/>
                  </a:lnTo>
                  <a:lnTo>
                    <a:pt x="51" y="0"/>
                  </a:lnTo>
                  <a:lnTo>
                    <a:pt x="54" y="8"/>
                  </a:lnTo>
                  <a:lnTo>
                    <a:pt x="54" y="24"/>
                  </a:lnTo>
                  <a:lnTo>
                    <a:pt x="58" y="32"/>
                  </a:lnTo>
                  <a:lnTo>
                    <a:pt x="62" y="32"/>
                  </a:lnTo>
                  <a:lnTo>
                    <a:pt x="70" y="24"/>
                  </a:lnTo>
                  <a:lnTo>
                    <a:pt x="66" y="24"/>
                  </a:lnTo>
                  <a:lnTo>
                    <a:pt x="70" y="24"/>
                  </a:lnTo>
                  <a:lnTo>
                    <a:pt x="74" y="20"/>
                  </a:lnTo>
                  <a:lnTo>
                    <a:pt x="74" y="24"/>
                  </a:lnTo>
                  <a:lnTo>
                    <a:pt x="82" y="24"/>
                  </a:lnTo>
                  <a:lnTo>
                    <a:pt x="78" y="24"/>
                  </a:lnTo>
                  <a:lnTo>
                    <a:pt x="82" y="24"/>
                  </a:lnTo>
                  <a:lnTo>
                    <a:pt x="86" y="20"/>
                  </a:lnTo>
                  <a:lnTo>
                    <a:pt x="90" y="20"/>
                  </a:lnTo>
                  <a:lnTo>
                    <a:pt x="94" y="20"/>
                  </a:lnTo>
                  <a:lnTo>
                    <a:pt x="97" y="20"/>
                  </a:lnTo>
                  <a:lnTo>
                    <a:pt x="101" y="32"/>
                  </a:lnTo>
                  <a:lnTo>
                    <a:pt x="101" y="24"/>
                  </a:lnTo>
                  <a:lnTo>
                    <a:pt x="105" y="20"/>
                  </a:lnTo>
                  <a:lnTo>
                    <a:pt x="109" y="20"/>
                  </a:lnTo>
                  <a:lnTo>
                    <a:pt x="113" y="20"/>
                  </a:lnTo>
                  <a:lnTo>
                    <a:pt x="117" y="20"/>
                  </a:lnTo>
                  <a:lnTo>
                    <a:pt x="121" y="20"/>
                  </a:lnTo>
                  <a:lnTo>
                    <a:pt x="125" y="0"/>
                  </a:lnTo>
                  <a:lnTo>
                    <a:pt x="125" y="16"/>
                  </a:lnTo>
                  <a:lnTo>
                    <a:pt x="129" y="24"/>
                  </a:lnTo>
                  <a:lnTo>
                    <a:pt x="129" y="32"/>
                  </a:lnTo>
                  <a:lnTo>
                    <a:pt x="133" y="32"/>
                  </a:lnTo>
                  <a:lnTo>
                    <a:pt x="137" y="28"/>
                  </a:lnTo>
                  <a:lnTo>
                    <a:pt x="141" y="24"/>
                  </a:lnTo>
                  <a:lnTo>
                    <a:pt x="144" y="20"/>
                  </a:lnTo>
                  <a:lnTo>
                    <a:pt x="152" y="28"/>
                  </a:lnTo>
                  <a:lnTo>
                    <a:pt x="148" y="28"/>
                  </a:lnTo>
                  <a:lnTo>
                    <a:pt x="152" y="24"/>
                  </a:lnTo>
                  <a:lnTo>
                    <a:pt x="156" y="24"/>
                  </a:lnTo>
                  <a:lnTo>
                    <a:pt x="160" y="20"/>
                  </a:lnTo>
                  <a:lnTo>
                    <a:pt x="164" y="20"/>
                  </a:lnTo>
                  <a:lnTo>
                    <a:pt x="168" y="20"/>
                  </a:lnTo>
                  <a:lnTo>
                    <a:pt x="172" y="28"/>
                  </a:lnTo>
                  <a:lnTo>
                    <a:pt x="172" y="32"/>
                  </a:lnTo>
                  <a:lnTo>
                    <a:pt x="172" y="28"/>
                  </a:lnTo>
                  <a:lnTo>
                    <a:pt x="180" y="20"/>
                  </a:lnTo>
                  <a:lnTo>
                    <a:pt x="176" y="20"/>
                  </a:lnTo>
                  <a:lnTo>
                    <a:pt x="180" y="20"/>
                  </a:lnTo>
                  <a:lnTo>
                    <a:pt x="184" y="20"/>
                  </a:lnTo>
                  <a:lnTo>
                    <a:pt x="187" y="20"/>
                  </a:lnTo>
                  <a:lnTo>
                    <a:pt x="191" y="20"/>
                  </a:lnTo>
                  <a:lnTo>
                    <a:pt x="195" y="20"/>
                  </a:lnTo>
                  <a:lnTo>
                    <a:pt x="195" y="0"/>
                  </a:lnTo>
                  <a:lnTo>
                    <a:pt x="199" y="8"/>
                  </a:lnTo>
                  <a:lnTo>
                    <a:pt x="199" y="24"/>
                  </a:lnTo>
                  <a:lnTo>
                    <a:pt x="203" y="32"/>
                  </a:lnTo>
                  <a:lnTo>
                    <a:pt x="207" y="32"/>
                  </a:lnTo>
                  <a:lnTo>
                    <a:pt x="211" y="28"/>
                  </a:lnTo>
                  <a:lnTo>
                    <a:pt x="215" y="24"/>
                  </a:lnTo>
                  <a:lnTo>
                    <a:pt x="219" y="20"/>
                  </a:lnTo>
                  <a:lnTo>
                    <a:pt x="219" y="24"/>
                  </a:lnTo>
                  <a:lnTo>
                    <a:pt x="223" y="28"/>
                  </a:lnTo>
                  <a:lnTo>
                    <a:pt x="227" y="24"/>
                  </a:lnTo>
                  <a:lnTo>
                    <a:pt x="231" y="20"/>
                  </a:lnTo>
                  <a:lnTo>
                    <a:pt x="234" y="20"/>
                  </a:lnTo>
                  <a:lnTo>
                    <a:pt x="238" y="20"/>
                  </a:lnTo>
                  <a:lnTo>
                    <a:pt x="242" y="20"/>
                  </a:lnTo>
                  <a:lnTo>
                    <a:pt x="246" y="32"/>
                  </a:lnTo>
                  <a:lnTo>
                    <a:pt x="246" y="24"/>
                  </a:lnTo>
                  <a:lnTo>
                    <a:pt x="250" y="20"/>
                  </a:lnTo>
                  <a:lnTo>
                    <a:pt x="254" y="20"/>
                  </a:lnTo>
                  <a:lnTo>
                    <a:pt x="258" y="20"/>
                  </a:lnTo>
                  <a:lnTo>
                    <a:pt x="262" y="20"/>
                  </a:lnTo>
                  <a:lnTo>
                    <a:pt x="266" y="20"/>
                  </a:lnTo>
                  <a:lnTo>
                    <a:pt x="270" y="0"/>
                  </a:lnTo>
                  <a:lnTo>
                    <a:pt x="270" y="8"/>
                  </a:lnTo>
                  <a:lnTo>
                    <a:pt x="274" y="16"/>
                  </a:lnTo>
                  <a:lnTo>
                    <a:pt x="274" y="32"/>
                  </a:lnTo>
                  <a:lnTo>
                    <a:pt x="277" y="32"/>
                  </a:lnTo>
                  <a:lnTo>
                    <a:pt x="281" y="28"/>
                  </a:lnTo>
                  <a:lnTo>
                    <a:pt x="285" y="24"/>
                  </a:lnTo>
                  <a:lnTo>
                    <a:pt x="289" y="20"/>
                  </a:lnTo>
                  <a:lnTo>
                    <a:pt x="297" y="28"/>
                  </a:lnTo>
                  <a:lnTo>
                    <a:pt x="293" y="28"/>
                  </a:lnTo>
                  <a:lnTo>
                    <a:pt x="297" y="24"/>
                  </a:lnTo>
                  <a:lnTo>
                    <a:pt x="301" y="24"/>
                  </a:lnTo>
                  <a:lnTo>
                    <a:pt x="305" y="20"/>
                  </a:lnTo>
                  <a:lnTo>
                    <a:pt x="309" y="20"/>
                  </a:lnTo>
                  <a:lnTo>
                    <a:pt x="313" y="20"/>
                  </a:lnTo>
                  <a:lnTo>
                    <a:pt x="317" y="20"/>
                  </a:lnTo>
                  <a:lnTo>
                    <a:pt x="317" y="32"/>
                  </a:lnTo>
                  <a:lnTo>
                    <a:pt x="320" y="28"/>
                  </a:lnTo>
                  <a:lnTo>
                    <a:pt x="320" y="20"/>
                  </a:lnTo>
                  <a:lnTo>
                    <a:pt x="324" y="20"/>
                  </a:lnTo>
                  <a:lnTo>
                    <a:pt x="328" y="20"/>
                  </a:lnTo>
                  <a:lnTo>
                    <a:pt x="332" y="20"/>
                  </a:lnTo>
                  <a:lnTo>
                    <a:pt x="336" y="20"/>
                  </a:lnTo>
                  <a:lnTo>
                    <a:pt x="340" y="20"/>
                  </a:lnTo>
                  <a:lnTo>
                    <a:pt x="340" y="0"/>
                  </a:lnTo>
                  <a:lnTo>
                    <a:pt x="344" y="8"/>
                  </a:lnTo>
                  <a:lnTo>
                    <a:pt x="344" y="16"/>
                  </a:lnTo>
                  <a:lnTo>
                    <a:pt x="348" y="24"/>
                  </a:lnTo>
                  <a:lnTo>
                    <a:pt x="348" y="32"/>
                  </a:lnTo>
                  <a:lnTo>
                    <a:pt x="352" y="32"/>
                  </a:lnTo>
                  <a:lnTo>
                    <a:pt x="356" y="28"/>
                  </a:lnTo>
                  <a:lnTo>
                    <a:pt x="360" y="24"/>
                  </a:lnTo>
                  <a:lnTo>
                    <a:pt x="364" y="20"/>
                  </a:lnTo>
                  <a:lnTo>
                    <a:pt x="367" y="24"/>
                  </a:lnTo>
                  <a:lnTo>
                    <a:pt x="367" y="28"/>
                  </a:lnTo>
                  <a:lnTo>
                    <a:pt x="371" y="24"/>
                  </a:lnTo>
                  <a:lnTo>
                    <a:pt x="375" y="20"/>
                  </a:lnTo>
                  <a:lnTo>
                    <a:pt x="379" y="20"/>
                  </a:lnTo>
                  <a:lnTo>
                    <a:pt x="383" y="20"/>
                  </a:lnTo>
                  <a:lnTo>
                    <a:pt x="387" y="20"/>
                  </a:lnTo>
                </a:path>
              </a:pathLst>
            </a:custGeom>
            <a:noFill/>
            <a:ln w="0">
              <a:solidFill>
                <a:srgbClr val="3F3F3F"/>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6617" name="Freeform 425"/>
            <p:cNvSpPr>
              <a:spLocks/>
            </p:cNvSpPr>
            <p:nvPr/>
          </p:nvSpPr>
          <p:spPr bwMode="auto">
            <a:xfrm>
              <a:off x="7303130" y="3286976"/>
              <a:ext cx="567104" cy="46892"/>
            </a:xfrm>
            <a:custGeom>
              <a:avLst/>
              <a:gdLst/>
              <a:ahLst/>
              <a:cxnLst>
                <a:cxn ang="0">
                  <a:pos x="4" y="28"/>
                </a:cxn>
                <a:cxn ang="0">
                  <a:pos x="12" y="20"/>
                </a:cxn>
                <a:cxn ang="0">
                  <a:pos x="23" y="20"/>
                </a:cxn>
                <a:cxn ang="0">
                  <a:pos x="27" y="8"/>
                </a:cxn>
                <a:cxn ang="0">
                  <a:pos x="35" y="32"/>
                </a:cxn>
                <a:cxn ang="0">
                  <a:pos x="47" y="20"/>
                </a:cxn>
                <a:cxn ang="0">
                  <a:pos x="55" y="24"/>
                </a:cxn>
                <a:cxn ang="0">
                  <a:pos x="67" y="20"/>
                </a:cxn>
                <a:cxn ang="0">
                  <a:pos x="74" y="32"/>
                </a:cxn>
                <a:cxn ang="0">
                  <a:pos x="82" y="20"/>
                </a:cxn>
                <a:cxn ang="0">
                  <a:pos x="94" y="20"/>
                </a:cxn>
                <a:cxn ang="0">
                  <a:pos x="102" y="16"/>
                </a:cxn>
                <a:cxn ang="0">
                  <a:pos x="110" y="32"/>
                </a:cxn>
                <a:cxn ang="0">
                  <a:pos x="121" y="20"/>
                </a:cxn>
                <a:cxn ang="0">
                  <a:pos x="129" y="24"/>
                </a:cxn>
                <a:cxn ang="0">
                  <a:pos x="141" y="20"/>
                </a:cxn>
                <a:cxn ang="0">
                  <a:pos x="149" y="32"/>
                </a:cxn>
                <a:cxn ang="0">
                  <a:pos x="153" y="20"/>
                </a:cxn>
                <a:cxn ang="0">
                  <a:pos x="164" y="20"/>
                </a:cxn>
                <a:cxn ang="0">
                  <a:pos x="172" y="0"/>
                </a:cxn>
                <a:cxn ang="0">
                  <a:pos x="180" y="32"/>
                </a:cxn>
                <a:cxn ang="0">
                  <a:pos x="188" y="24"/>
                </a:cxn>
                <a:cxn ang="0">
                  <a:pos x="196" y="24"/>
                </a:cxn>
                <a:cxn ang="0">
                  <a:pos x="207" y="20"/>
                </a:cxn>
                <a:cxn ang="0">
                  <a:pos x="219" y="20"/>
                </a:cxn>
                <a:cxn ang="0">
                  <a:pos x="227" y="20"/>
                </a:cxn>
                <a:cxn ang="0">
                  <a:pos x="239" y="20"/>
                </a:cxn>
                <a:cxn ang="0">
                  <a:pos x="246" y="8"/>
                </a:cxn>
                <a:cxn ang="0">
                  <a:pos x="254" y="32"/>
                </a:cxn>
                <a:cxn ang="0">
                  <a:pos x="266" y="20"/>
                </a:cxn>
                <a:cxn ang="0">
                  <a:pos x="274" y="24"/>
                </a:cxn>
                <a:cxn ang="0">
                  <a:pos x="286" y="20"/>
                </a:cxn>
                <a:cxn ang="0">
                  <a:pos x="293" y="32"/>
                </a:cxn>
                <a:cxn ang="0">
                  <a:pos x="301" y="20"/>
                </a:cxn>
                <a:cxn ang="0">
                  <a:pos x="313" y="20"/>
                </a:cxn>
                <a:cxn ang="0">
                  <a:pos x="321" y="4"/>
                </a:cxn>
                <a:cxn ang="0">
                  <a:pos x="329" y="32"/>
                </a:cxn>
                <a:cxn ang="0">
                  <a:pos x="340" y="20"/>
                </a:cxn>
                <a:cxn ang="0">
                  <a:pos x="348" y="24"/>
                </a:cxn>
                <a:cxn ang="0">
                  <a:pos x="360" y="20"/>
                </a:cxn>
                <a:cxn ang="0">
                  <a:pos x="368" y="24"/>
                </a:cxn>
                <a:cxn ang="0">
                  <a:pos x="380" y="20"/>
                </a:cxn>
              </a:cxnLst>
              <a:rect l="0" t="0" r="r" b="b"/>
              <a:pathLst>
                <a:path w="387" h="32">
                  <a:moveTo>
                    <a:pt x="0" y="20"/>
                  </a:moveTo>
                  <a:lnTo>
                    <a:pt x="4" y="32"/>
                  </a:lnTo>
                  <a:lnTo>
                    <a:pt x="4" y="28"/>
                  </a:lnTo>
                  <a:lnTo>
                    <a:pt x="12" y="20"/>
                  </a:lnTo>
                  <a:lnTo>
                    <a:pt x="8" y="20"/>
                  </a:lnTo>
                  <a:lnTo>
                    <a:pt x="12" y="20"/>
                  </a:lnTo>
                  <a:lnTo>
                    <a:pt x="16" y="20"/>
                  </a:lnTo>
                  <a:lnTo>
                    <a:pt x="20" y="20"/>
                  </a:lnTo>
                  <a:lnTo>
                    <a:pt x="23" y="20"/>
                  </a:lnTo>
                  <a:lnTo>
                    <a:pt x="27" y="20"/>
                  </a:lnTo>
                  <a:lnTo>
                    <a:pt x="27" y="0"/>
                  </a:lnTo>
                  <a:lnTo>
                    <a:pt x="27" y="8"/>
                  </a:lnTo>
                  <a:lnTo>
                    <a:pt x="31" y="16"/>
                  </a:lnTo>
                  <a:lnTo>
                    <a:pt x="31" y="28"/>
                  </a:lnTo>
                  <a:lnTo>
                    <a:pt x="35" y="32"/>
                  </a:lnTo>
                  <a:lnTo>
                    <a:pt x="39" y="28"/>
                  </a:lnTo>
                  <a:lnTo>
                    <a:pt x="43" y="24"/>
                  </a:lnTo>
                  <a:lnTo>
                    <a:pt x="47" y="20"/>
                  </a:lnTo>
                  <a:lnTo>
                    <a:pt x="51" y="24"/>
                  </a:lnTo>
                  <a:lnTo>
                    <a:pt x="59" y="24"/>
                  </a:lnTo>
                  <a:lnTo>
                    <a:pt x="55" y="24"/>
                  </a:lnTo>
                  <a:lnTo>
                    <a:pt x="59" y="24"/>
                  </a:lnTo>
                  <a:lnTo>
                    <a:pt x="63" y="20"/>
                  </a:lnTo>
                  <a:lnTo>
                    <a:pt x="67" y="20"/>
                  </a:lnTo>
                  <a:lnTo>
                    <a:pt x="70" y="20"/>
                  </a:lnTo>
                  <a:lnTo>
                    <a:pt x="74" y="20"/>
                  </a:lnTo>
                  <a:lnTo>
                    <a:pt x="74" y="32"/>
                  </a:lnTo>
                  <a:lnTo>
                    <a:pt x="78" y="28"/>
                  </a:lnTo>
                  <a:lnTo>
                    <a:pt x="78" y="24"/>
                  </a:lnTo>
                  <a:lnTo>
                    <a:pt x="82" y="20"/>
                  </a:lnTo>
                  <a:lnTo>
                    <a:pt x="86" y="20"/>
                  </a:lnTo>
                  <a:lnTo>
                    <a:pt x="90" y="20"/>
                  </a:lnTo>
                  <a:lnTo>
                    <a:pt x="94" y="20"/>
                  </a:lnTo>
                  <a:lnTo>
                    <a:pt x="98" y="20"/>
                  </a:lnTo>
                  <a:lnTo>
                    <a:pt x="102" y="0"/>
                  </a:lnTo>
                  <a:lnTo>
                    <a:pt x="102" y="16"/>
                  </a:lnTo>
                  <a:lnTo>
                    <a:pt x="110" y="32"/>
                  </a:lnTo>
                  <a:lnTo>
                    <a:pt x="106" y="32"/>
                  </a:lnTo>
                  <a:lnTo>
                    <a:pt x="110" y="32"/>
                  </a:lnTo>
                  <a:lnTo>
                    <a:pt x="113" y="28"/>
                  </a:lnTo>
                  <a:lnTo>
                    <a:pt x="117" y="24"/>
                  </a:lnTo>
                  <a:lnTo>
                    <a:pt x="121" y="20"/>
                  </a:lnTo>
                  <a:lnTo>
                    <a:pt x="129" y="28"/>
                  </a:lnTo>
                  <a:lnTo>
                    <a:pt x="125" y="28"/>
                  </a:lnTo>
                  <a:lnTo>
                    <a:pt x="129" y="24"/>
                  </a:lnTo>
                  <a:lnTo>
                    <a:pt x="133" y="20"/>
                  </a:lnTo>
                  <a:lnTo>
                    <a:pt x="137" y="20"/>
                  </a:lnTo>
                  <a:lnTo>
                    <a:pt x="141" y="20"/>
                  </a:lnTo>
                  <a:lnTo>
                    <a:pt x="145" y="20"/>
                  </a:lnTo>
                  <a:lnTo>
                    <a:pt x="149" y="28"/>
                  </a:lnTo>
                  <a:lnTo>
                    <a:pt x="149" y="32"/>
                  </a:lnTo>
                  <a:lnTo>
                    <a:pt x="149" y="28"/>
                  </a:lnTo>
                  <a:lnTo>
                    <a:pt x="157" y="20"/>
                  </a:lnTo>
                  <a:lnTo>
                    <a:pt x="153" y="20"/>
                  </a:lnTo>
                  <a:lnTo>
                    <a:pt x="157" y="20"/>
                  </a:lnTo>
                  <a:lnTo>
                    <a:pt x="160" y="20"/>
                  </a:lnTo>
                  <a:lnTo>
                    <a:pt x="164" y="20"/>
                  </a:lnTo>
                  <a:lnTo>
                    <a:pt x="168" y="20"/>
                  </a:lnTo>
                  <a:lnTo>
                    <a:pt x="172" y="20"/>
                  </a:lnTo>
                  <a:lnTo>
                    <a:pt x="172" y="0"/>
                  </a:lnTo>
                  <a:lnTo>
                    <a:pt x="176" y="8"/>
                  </a:lnTo>
                  <a:lnTo>
                    <a:pt x="176" y="28"/>
                  </a:lnTo>
                  <a:lnTo>
                    <a:pt x="180" y="32"/>
                  </a:lnTo>
                  <a:lnTo>
                    <a:pt x="184" y="32"/>
                  </a:lnTo>
                  <a:lnTo>
                    <a:pt x="192" y="24"/>
                  </a:lnTo>
                  <a:lnTo>
                    <a:pt x="188" y="24"/>
                  </a:lnTo>
                  <a:lnTo>
                    <a:pt x="192" y="24"/>
                  </a:lnTo>
                  <a:lnTo>
                    <a:pt x="196" y="20"/>
                  </a:lnTo>
                  <a:lnTo>
                    <a:pt x="196" y="24"/>
                  </a:lnTo>
                  <a:lnTo>
                    <a:pt x="200" y="28"/>
                  </a:lnTo>
                  <a:lnTo>
                    <a:pt x="203" y="24"/>
                  </a:lnTo>
                  <a:lnTo>
                    <a:pt x="207" y="20"/>
                  </a:lnTo>
                  <a:lnTo>
                    <a:pt x="211" y="20"/>
                  </a:lnTo>
                  <a:lnTo>
                    <a:pt x="215" y="20"/>
                  </a:lnTo>
                  <a:lnTo>
                    <a:pt x="219" y="20"/>
                  </a:lnTo>
                  <a:lnTo>
                    <a:pt x="223" y="32"/>
                  </a:lnTo>
                  <a:lnTo>
                    <a:pt x="223" y="24"/>
                  </a:lnTo>
                  <a:lnTo>
                    <a:pt x="227" y="20"/>
                  </a:lnTo>
                  <a:lnTo>
                    <a:pt x="231" y="20"/>
                  </a:lnTo>
                  <a:lnTo>
                    <a:pt x="235" y="20"/>
                  </a:lnTo>
                  <a:lnTo>
                    <a:pt x="239" y="20"/>
                  </a:lnTo>
                  <a:lnTo>
                    <a:pt x="243" y="20"/>
                  </a:lnTo>
                  <a:lnTo>
                    <a:pt x="246" y="0"/>
                  </a:lnTo>
                  <a:lnTo>
                    <a:pt x="246" y="8"/>
                  </a:lnTo>
                  <a:lnTo>
                    <a:pt x="250" y="16"/>
                  </a:lnTo>
                  <a:lnTo>
                    <a:pt x="250" y="32"/>
                  </a:lnTo>
                  <a:lnTo>
                    <a:pt x="254" y="32"/>
                  </a:lnTo>
                  <a:lnTo>
                    <a:pt x="258" y="28"/>
                  </a:lnTo>
                  <a:lnTo>
                    <a:pt x="262" y="24"/>
                  </a:lnTo>
                  <a:lnTo>
                    <a:pt x="266" y="20"/>
                  </a:lnTo>
                  <a:lnTo>
                    <a:pt x="274" y="28"/>
                  </a:lnTo>
                  <a:lnTo>
                    <a:pt x="270" y="28"/>
                  </a:lnTo>
                  <a:lnTo>
                    <a:pt x="274" y="24"/>
                  </a:lnTo>
                  <a:lnTo>
                    <a:pt x="278" y="24"/>
                  </a:lnTo>
                  <a:lnTo>
                    <a:pt x="282" y="20"/>
                  </a:lnTo>
                  <a:lnTo>
                    <a:pt x="286" y="20"/>
                  </a:lnTo>
                  <a:lnTo>
                    <a:pt x="290" y="20"/>
                  </a:lnTo>
                  <a:lnTo>
                    <a:pt x="293" y="20"/>
                  </a:lnTo>
                  <a:lnTo>
                    <a:pt x="293" y="32"/>
                  </a:lnTo>
                  <a:lnTo>
                    <a:pt x="297" y="28"/>
                  </a:lnTo>
                  <a:lnTo>
                    <a:pt x="297" y="20"/>
                  </a:lnTo>
                  <a:lnTo>
                    <a:pt x="301" y="20"/>
                  </a:lnTo>
                  <a:lnTo>
                    <a:pt x="305" y="20"/>
                  </a:lnTo>
                  <a:lnTo>
                    <a:pt x="309" y="20"/>
                  </a:lnTo>
                  <a:lnTo>
                    <a:pt x="313" y="20"/>
                  </a:lnTo>
                  <a:lnTo>
                    <a:pt x="317" y="20"/>
                  </a:lnTo>
                  <a:lnTo>
                    <a:pt x="317" y="0"/>
                  </a:lnTo>
                  <a:lnTo>
                    <a:pt x="321" y="4"/>
                  </a:lnTo>
                  <a:lnTo>
                    <a:pt x="321" y="28"/>
                  </a:lnTo>
                  <a:lnTo>
                    <a:pt x="325" y="32"/>
                  </a:lnTo>
                  <a:lnTo>
                    <a:pt x="329" y="32"/>
                  </a:lnTo>
                  <a:lnTo>
                    <a:pt x="333" y="28"/>
                  </a:lnTo>
                  <a:lnTo>
                    <a:pt x="336" y="24"/>
                  </a:lnTo>
                  <a:lnTo>
                    <a:pt x="340" y="20"/>
                  </a:lnTo>
                  <a:lnTo>
                    <a:pt x="344" y="24"/>
                  </a:lnTo>
                  <a:lnTo>
                    <a:pt x="344" y="28"/>
                  </a:lnTo>
                  <a:lnTo>
                    <a:pt x="348" y="24"/>
                  </a:lnTo>
                  <a:lnTo>
                    <a:pt x="352" y="20"/>
                  </a:lnTo>
                  <a:lnTo>
                    <a:pt x="356" y="20"/>
                  </a:lnTo>
                  <a:lnTo>
                    <a:pt x="360" y="20"/>
                  </a:lnTo>
                  <a:lnTo>
                    <a:pt x="364" y="20"/>
                  </a:lnTo>
                  <a:lnTo>
                    <a:pt x="368" y="32"/>
                  </a:lnTo>
                  <a:lnTo>
                    <a:pt x="368" y="24"/>
                  </a:lnTo>
                  <a:lnTo>
                    <a:pt x="372" y="20"/>
                  </a:lnTo>
                  <a:lnTo>
                    <a:pt x="376" y="20"/>
                  </a:lnTo>
                  <a:lnTo>
                    <a:pt x="380" y="20"/>
                  </a:lnTo>
                  <a:lnTo>
                    <a:pt x="383" y="20"/>
                  </a:lnTo>
                  <a:lnTo>
                    <a:pt x="387" y="20"/>
                  </a:lnTo>
                </a:path>
              </a:pathLst>
            </a:custGeom>
            <a:noFill/>
            <a:ln w="0">
              <a:solidFill>
                <a:srgbClr val="3F3F3F"/>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6618" name="Line 426"/>
            <p:cNvSpPr>
              <a:spLocks noChangeShapeType="1"/>
            </p:cNvSpPr>
            <p:nvPr/>
          </p:nvSpPr>
          <p:spPr bwMode="auto">
            <a:xfrm>
              <a:off x="7870232" y="3316284"/>
              <a:ext cx="5862" cy="1466"/>
            </a:xfrm>
            <a:prstGeom prst="line">
              <a:avLst/>
            </a:prstGeom>
            <a:noFill/>
            <a:ln w="0">
              <a:solidFill>
                <a:srgbClr val="3F3F3F"/>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6619" name="Freeform 427"/>
            <p:cNvSpPr>
              <a:spLocks/>
            </p:cNvSpPr>
            <p:nvPr/>
          </p:nvSpPr>
          <p:spPr bwMode="auto">
            <a:xfrm>
              <a:off x="4470542" y="3201992"/>
              <a:ext cx="533400" cy="131885"/>
            </a:xfrm>
            <a:custGeom>
              <a:avLst/>
              <a:gdLst/>
              <a:ahLst/>
              <a:cxnLst>
                <a:cxn ang="0">
                  <a:pos x="8" y="82"/>
                </a:cxn>
                <a:cxn ang="0">
                  <a:pos x="12" y="82"/>
                </a:cxn>
                <a:cxn ang="0">
                  <a:pos x="24" y="70"/>
                </a:cxn>
                <a:cxn ang="0">
                  <a:pos x="28" y="39"/>
                </a:cxn>
                <a:cxn ang="0">
                  <a:pos x="35" y="62"/>
                </a:cxn>
                <a:cxn ang="0">
                  <a:pos x="43" y="78"/>
                </a:cxn>
                <a:cxn ang="0">
                  <a:pos x="51" y="62"/>
                </a:cxn>
                <a:cxn ang="0">
                  <a:pos x="59" y="78"/>
                </a:cxn>
                <a:cxn ang="0">
                  <a:pos x="71" y="62"/>
                </a:cxn>
                <a:cxn ang="0">
                  <a:pos x="75" y="70"/>
                </a:cxn>
                <a:cxn ang="0">
                  <a:pos x="78" y="82"/>
                </a:cxn>
                <a:cxn ang="0">
                  <a:pos x="90" y="78"/>
                </a:cxn>
                <a:cxn ang="0">
                  <a:pos x="102" y="82"/>
                </a:cxn>
                <a:cxn ang="0">
                  <a:pos x="114" y="78"/>
                </a:cxn>
                <a:cxn ang="0">
                  <a:pos x="122" y="86"/>
                </a:cxn>
                <a:cxn ang="0">
                  <a:pos x="129" y="78"/>
                </a:cxn>
                <a:cxn ang="0">
                  <a:pos x="141" y="78"/>
                </a:cxn>
                <a:cxn ang="0">
                  <a:pos x="153" y="82"/>
                </a:cxn>
                <a:cxn ang="0">
                  <a:pos x="157" y="82"/>
                </a:cxn>
                <a:cxn ang="0">
                  <a:pos x="168" y="70"/>
                </a:cxn>
                <a:cxn ang="0">
                  <a:pos x="172" y="39"/>
                </a:cxn>
                <a:cxn ang="0">
                  <a:pos x="180" y="62"/>
                </a:cxn>
                <a:cxn ang="0">
                  <a:pos x="188" y="78"/>
                </a:cxn>
                <a:cxn ang="0">
                  <a:pos x="192" y="27"/>
                </a:cxn>
                <a:cxn ang="0">
                  <a:pos x="200" y="78"/>
                </a:cxn>
                <a:cxn ang="0">
                  <a:pos x="212" y="78"/>
                </a:cxn>
                <a:cxn ang="0">
                  <a:pos x="219" y="62"/>
                </a:cxn>
                <a:cxn ang="0">
                  <a:pos x="223" y="82"/>
                </a:cxn>
                <a:cxn ang="0">
                  <a:pos x="235" y="78"/>
                </a:cxn>
                <a:cxn ang="0">
                  <a:pos x="247" y="82"/>
                </a:cxn>
                <a:cxn ang="0">
                  <a:pos x="258" y="78"/>
                </a:cxn>
                <a:cxn ang="0">
                  <a:pos x="266" y="82"/>
                </a:cxn>
                <a:cxn ang="0">
                  <a:pos x="278" y="78"/>
                </a:cxn>
                <a:cxn ang="0">
                  <a:pos x="290" y="58"/>
                </a:cxn>
                <a:cxn ang="0">
                  <a:pos x="294" y="82"/>
                </a:cxn>
                <a:cxn ang="0">
                  <a:pos x="305" y="82"/>
                </a:cxn>
                <a:cxn ang="0">
                  <a:pos x="321" y="82"/>
                </a:cxn>
                <a:cxn ang="0">
                  <a:pos x="325" y="78"/>
                </a:cxn>
                <a:cxn ang="0">
                  <a:pos x="337" y="78"/>
                </a:cxn>
                <a:cxn ang="0">
                  <a:pos x="341" y="78"/>
                </a:cxn>
                <a:cxn ang="0">
                  <a:pos x="352" y="78"/>
                </a:cxn>
                <a:cxn ang="0">
                  <a:pos x="360" y="58"/>
                </a:cxn>
              </a:cxnLst>
              <a:rect l="0" t="0" r="r" b="b"/>
              <a:pathLst>
                <a:path w="364" h="90">
                  <a:moveTo>
                    <a:pt x="0" y="58"/>
                  </a:moveTo>
                  <a:lnTo>
                    <a:pt x="0" y="70"/>
                  </a:lnTo>
                  <a:lnTo>
                    <a:pt x="8" y="82"/>
                  </a:lnTo>
                  <a:lnTo>
                    <a:pt x="4" y="82"/>
                  </a:lnTo>
                  <a:lnTo>
                    <a:pt x="8" y="82"/>
                  </a:lnTo>
                  <a:lnTo>
                    <a:pt x="12" y="82"/>
                  </a:lnTo>
                  <a:lnTo>
                    <a:pt x="16" y="82"/>
                  </a:lnTo>
                  <a:lnTo>
                    <a:pt x="20" y="78"/>
                  </a:lnTo>
                  <a:lnTo>
                    <a:pt x="24" y="70"/>
                  </a:lnTo>
                  <a:lnTo>
                    <a:pt x="24" y="50"/>
                  </a:lnTo>
                  <a:lnTo>
                    <a:pt x="32" y="39"/>
                  </a:lnTo>
                  <a:lnTo>
                    <a:pt x="28" y="39"/>
                  </a:lnTo>
                  <a:lnTo>
                    <a:pt x="32" y="50"/>
                  </a:lnTo>
                  <a:lnTo>
                    <a:pt x="35" y="58"/>
                  </a:lnTo>
                  <a:lnTo>
                    <a:pt x="35" y="62"/>
                  </a:lnTo>
                  <a:lnTo>
                    <a:pt x="39" y="70"/>
                  </a:lnTo>
                  <a:lnTo>
                    <a:pt x="39" y="74"/>
                  </a:lnTo>
                  <a:lnTo>
                    <a:pt x="43" y="78"/>
                  </a:lnTo>
                  <a:lnTo>
                    <a:pt x="47" y="0"/>
                  </a:lnTo>
                  <a:lnTo>
                    <a:pt x="47" y="27"/>
                  </a:lnTo>
                  <a:lnTo>
                    <a:pt x="51" y="62"/>
                  </a:lnTo>
                  <a:lnTo>
                    <a:pt x="51" y="78"/>
                  </a:lnTo>
                  <a:lnTo>
                    <a:pt x="55" y="78"/>
                  </a:lnTo>
                  <a:lnTo>
                    <a:pt x="59" y="78"/>
                  </a:lnTo>
                  <a:lnTo>
                    <a:pt x="63" y="78"/>
                  </a:lnTo>
                  <a:lnTo>
                    <a:pt x="67" y="78"/>
                  </a:lnTo>
                  <a:lnTo>
                    <a:pt x="71" y="62"/>
                  </a:lnTo>
                  <a:lnTo>
                    <a:pt x="71" y="58"/>
                  </a:lnTo>
                  <a:lnTo>
                    <a:pt x="71" y="62"/>
                  </a:lnTo>
                  <a:lnTo>
                    <a:pt x="75" y="70"/>
                  </a:lnTo>
                  <a:lnTo>
                    <a:pt x="75" y="74"/>
                  </a:lnTo>
                  <a:lnTo>
                    <a:pt x="82" y="82"/>
                  </a:lnTo>
                  <a:lnTo>
                    <a:pt x="78" y="82"/>
                  </a:lnTo>
                  <a:lnTo>
                    <a:pt x="82" y="82"/>
                  </a:lnTo>
                  <a:lnTo>
                    <a:pt x="86" y="78"/>
                  </a:lnTo>
                  <a:lnTo>
                    <a:pt x="90" y="78"/>
                  </a:lnTo>
                  <a:lnTo>
                    <a:pt x="94" y="82"/>
                  </a:lnTo>
                  <a:lnTo>
                    <a:pt x="98" y="82"/>
                  </a:lnTo>
                  <a:lnTo>
                    <a:pt x="102" y="82"/>
                  </a:lnTo>
                  <a:lnTo>
                    <a:pt x="106" y="78"/>
                  </a:lnTo>
                  <a:lnTo>
                    <a:pt x="110" y="78"/>
                  </a:lnTo>
                  <a:lnTo>
                    <a:pt x="114" y="78"/>
                  </a:lnTo>
                  <a:lnTo>
                    <a:pt x="118" y="78"/>
                  </a:lnTo>
                  <a:lnTo>
                    <a:pt x="118" y="90"/>
                  </a:lnTo>
                  <a:lnTo>
                    <a:pt x="122" y="86"/>
                  </a:lnTo>
                  <a:lnTo>
                    <a:pt x="122" y="82"/>
                  </a:lnTo>
                  <a:lnTo>
                    <a:pt x="125" y="78"/>
                  </a:lnTo>
                  <a:lnTo>
                    <a:pt x="129" y="78"/>
                  </a:lnTo>
                  <a:lnTo>
                    <a:pt x="133" y="78"/>
                  </a:lnTo>
                  <a:lnTo>
                    <a:pt x="137" y="78"/>
                  </a:lnTo>
                  <a:lnTo>
                    <a:pt x="141" y="78"/>
                  </a:lnTo>
                  <a:lnTo>
                    <a:pt x="145" y="58"/>
                  </a:lnTo>
                  <a:lnTo>
                    <a:pt x="145" y="70"/>
                  </a:lnTo>
                  <a:lnTo>
                    <a:pt x="153" y="82"/>
                  </a:lnTo>
                  <a:lnTo>
                    <a:pt x="149" y="82"/>
                  </a:lnTo>
                  <a:lnTo>
                    <a:pt x="153" y="82"/>
                  </a:lnTo>
                  <a:lnTo>
                    <a:pt x="157" y="82"/>
                  </a:lnTo>
                  <a:lnTo>
                    <a:pt x="161" y="82"/>
                  </a:lnTo>
                  <a:lnTo>
                    <a:pt x="165" y="78"/>
                  </a:lnTo>
                  <a:lnTo>
                    <a:pt x="168" y="70"/>
                  </a:lnTo>
                  <a:lnTo>
                    <a:pt x="168" y="62"/>
                  </a:lnTo>
                  <a:lnTo>
                    <a:pt x="172" y="50"/>
                  </a:lnTo>
                  <a:lnTo>
                    <a:pt x="172" y="39"/>
                  </a:lnTo>
                  <a:lnTo>
                    <a:pt x="176" y="43"/>
                  </a:lnTo>
                  <a:lnTo>
                    <a:pt x="180" y="50"/>
                  </a:lnTo>
                  <a:lnTo>
                    <a:pt x="180" y="62"/>
                  </a:lnTo>
                  <a:lnTo>
                    <a:pt x="184" y="70"/>
                  </a:lnTo>
                  <a:lnTo>
                    <a:pt x="184" y="74"/>
                  </a:lnTo>
                  <a:lnTo>
                    <a:pt x="188" y="78"/>
                  </a:lnTo>
                  <a:lnTo>
                    <a:pt x="192" y="78"/>
                  </a:lnTo>
                  <a:lnTo>
                    <a:pt x="192" y="0"/>
                  </a:lnTo>
                  <a:lnTo>
                    <a:pt x="192" y="27"/>
                  </a:lnTo>
                  <a:lnTo>
                    <a:pt x="196" y="62"/>
                  </a:lnTo>
                  <a:lnTo>
                    <a:pt x="196" y="74"/>
                  </a:lnTo>
                  <a:lnTo>
                    <a:pt x="200" y="78"/>
                  </a:lnTo>
                  <a:lnTo>
                    <a:pt x="204" y="78"/>
                  </a:lnTo>
                  <a:lnTo>
                    <a:pt x="208" y="78"/>
                  </a:lnTo>
                  <a:lnTo>
                    <a:pt x="212" y="78"/>
                  </a:lnTo>
                  <a:lnTo>
                    <a:pt x="215" y="78"/>
                  </a:lnTo>
                  <a:lnTo>
                    <a:pt x="215" y="58"/>
                  </a:lnTo>
                  <a:lnTo>
                    <a:pt x="219" y="62"/>
                  </a:lnTo>
                  <a:lnTo>
                    <a:pt x="219" y="74"/>
                  </a:lnTo>
                  <a:lnTo>
                    <a:pt x="227" y="82"/>
                  </a:lnTo>
                  <a:lnTo>
                    <a:pt x="223" y="82"/>
                  </a:lnTo>
                  <a:lnTo>
                    <a:pt x="227" y="82"/>
                  </a:lnTo>
                  <a:lnTo>
                    <a:pt x="231" y="78"/>
                  </a:lnTo>
                  <a:lnTo>
                    <a:pt x="235" y="78"/>
                  </a:lnTo>
                  <a:lnTo>
                    <a:pt x="239" y="82"/>
                  </a:lnTo>
                  <a:lnTo>
                    <a:pt x="243" y="82"/>
                  </a:lnTo>
                  <a:lnTo>
                    <a:pt x="247" y="82"/>
                  </a:lnTo>
                  <a:lnTo>
                    <a:pt x="251" y="78"/>
                  </a:lnTo>
                  <a:lnTo>
                    <a:pt x="255" y="78"/>
                  </a:lnTo>
                  <a:lnTo>
                    <a:pt x="258" y="78"/>
                  </a:lnTo>
                  <a:lnTo>
                    <a:pt x="262" y="78"/>
                  </a:lnTo>
                  <a:lnTo>
                    <a:pt x="266" y="90"/>
                  </a:lnTo>
                  <a:lnTo>
                    <a:pt x="266" y="82"/>
                  </a:lnTo>
                  <a:lnTo>
                    <a:pt x="270" y="78"/>
                  </a:lnTo>
                  <a:lnTo>
                    <a:pt x="274" y="78"/>
                  </a:lnTo>
                  <a:lnTo>
                    <a:pt x="278" y="78"/>
                  </a:lnTo>
                  <a:lnTo>
                    <a:pt x="282" y="78"/>
                  </a:lnTo>
                  <a:lnTo>
                    <a:pt x="286" y="78"/>
                  </a:lnTo>
                  <a:lnTo>
                    <a:pt x="290" y="58"/>
                  </a:lnTo>
                  <a:lnTo>
                    <a:pt x="290" y="62"/>
                  </a:lnTo>
                  <a:lnTo>
                    <a:pt x="294" y="70"/>
                  </a:lnTo>
                  <a:lnTo>
                    <a:pt x="294" y="82"/>
                  </a:lnTo>
                  <a:lnTo>
                    <a:pt x="298" y="82"/>
                  </a:lnTo>
                  <a:lnTo>
                    <a:pt x="302" y="82"/>
                  </a:lnTo>
                  <a:lnTo>
                    <a:pt x="305" y="82"/>
                  </a:lnTo>
                  <a:lnTo>
                    <a:pt x="309" y="78"/>
                  </a:lnTo>
                  <a:lnTo>
                    <a:pt x="313" y="82"/>
                  </a:lnTo>
                  <a:lnTo>
                    <a:pt x="321" y="82"/>
                  </a:lnTo>
                  <a:lnTo>
                    <a:pt x="317" y="82"/>
                  </a:lnTo>
                  <a:lnTo>
                    <a:pt x="321" y="82"/>
                  </a:lnTo>
                  <a:lnTo>
                    <a:pt x="325" y="78"/>
                  </a:lnTo>
                  <a:lnTo>
                    <a:pt x="329" y="78"/>
                  </a:lnTo>
                  <a:lnTo>
                    <a:pt x="333" y="78"/>
                  </a:lnTo>
                  <a:lnTo>
                    <a:pt x="337" y="78"/>
                  </a:lnTo>
                  <a:lnTo>
                    <a:pt x="337" y="90"/>
                  </a:lnTo>
                  <a:lnTo>
                    <a:pt x="341" y="86"/>
                  </a:lnTo>
                  <a:lnTo>
                    <a:pt x="341" y="78"/>
                  </a:lnTo>
                  <a:lnTo>
                    <a:pt x="345" y="78"/>
                  </a:lnTo>
                  <a:lnTo>
                    <a:pt x="348" y="78"/>
                  </a:lnTo>
                  <a:lnTo>
                    <a:pt x="352" y="78"/>
                  </a:lnTo>
                  <a:lnTo>
                    <a:pt x="356" y="78"/>
                  </a:lnTo>
                  <a:lnTo>
                    <a:pt x="360" y="78"/>
                  </a:lnTo>
                  <a:lnTo>
                    <a:pt x="360" y="58"/>
                  </a:lnTo>
                  <a:lnTo>
                    <a:pt x="364" y="62"/>
                  </a:lnTo>
                  <a:lnTo>
                    <a:pt x="364" y="70"/>
                  </a:lnTo>
                </a:path>
              </a:pathLst>
            </a:custGeom>
            <a:noFill/>
            <a:ln w="0">
              <a:solidFill>
                <a:srgbClr val="0000FF"/>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6620" name="Freeform 428"/>
            <p:cNvSpPr>
              <a:spLocks/>
            </p:cNvSpPr>
            <p:nvPr/>
          </p:nvSpPr>
          <p:spPr bwMode="auto">
            <a:xfrm>
              <a:off x="5003944" y="3286976"/>
              <a:ext cx="550985" cy="46892"/>
            </a:xfrm>
            <a:custGeom>
              <a:avLst/>
              <a:gdLst/>
              <a:ahLst/>
              <a:cxnLst>
                <a:cxn ang="0">
                  <a:pos x="4" y="28"/>
                </a:cxn>
                <a:cxn ang="0">
                  <a:pos x="16" y="24"/>
                </a:cxn>
                <a:cxn ang="0">
                  <a:pos x="24" y="28"/>
                </a:cxn>
                <a:cxn ang="0">
                  <a:pos x="35" y="20"/>
                </a:cxn>
                <a:cxn ang="0">
                  <a:pos x="47" y="32"/>
                </a:cxn>
                <a:cxn ang="0">
                  <a:pos x="51" y="20"/>
                </a:cxn>
                <a:cxn ang="0">
                  <a:pos x="63" y="20"/>
                </a:cxn>
                <a:cxn ang="0">
                  <a:pos x="71" y="0"/>
                </a:cxn>
                <a:cxn ang="0">
                  <a:pos x="74" y="24"/>
                </a:cxn>
                <a:cxn ang="0">
                  <a:pos x="86" y="24"/>
                </a:cxn>
                <a:cxn ang="0">
                  <a:pos x="102" y="24"/>
                </a:cxn>
                <a:cxn ang="0">
                  <a:pos x="106" y="20"/>
                </a:cxn>
                <a:cxn ang="0">
                  <a:pos x="117" y="20"/>
                </a:cxn>
                <a:cxn ang="0">
                  <a:pos x="121" y="20"/>
                </a:cxn>
                <a:cxn ang="0">
                  <a:pos x="133" y="20"/>
                </a:cxn>
                <a:cxn ang="0">
                  <a:pos x="145" y="0"/>
                </a:cxn>
                <a:cxn ang="0">
                  <a:pos x="149" y="28"/>
                </a:cxn>
                <a:cxn ang="0">
                  <a:pos x="161" y="24"/>
                </a:cxn>
                <a:cxn ang="0">
                  <a:pos x="172" y="24"/>
                </a:cxn>
                <a:cxn ang="0">
                  <a:pos x="184" y="20"/>
                </a:cxn>
                <a:cxn ang="0">
                  <a:pos x="192" y="32"/>
                </a:cxn>
                <a:cxn ang="0">
                  <a:pos x="196" y="20"/>
                </a:cxn>
                <a:cxn ang="0">
                  <a:pos x="207" y="20"/>
                </a:cxn>
                <a:cxn ang="0">
                  <a:pos x="215" y="0"/>
                </a:cxn>
                <a:cxn ang="0">
                  <a:pos x="219" y="24"/>
                </a:cxn>
                <a:cxn ang="0">
                  <a:pos x="227" y="28"/>
                </a:cxn>
                <a:cxn ang="0">
                  <a:pos x="239" y="24"/>
                </a:cxn>
                <a:cxn ang="0">
                  <a:pos x="247" y="24"/>
                </a:cxn>
                <a:cxn ang="0">
                  <a:pos x="258" y="20"/>
                </a:cxn>
                <a:cxn ang="0">
                  <a:pos x="266" y="28"/>
                </a:cxn>
                <a:cxn ang="0">
                  <a:pos x="274" y="20"/>
                </a:cxn>
                <a:cxn ang="0">
                  <a:pos x="286" y="20"/>
                </a:cxn>
                <a:cxn ang="0">
                  <a:pos x="294" y="24"/>
                </a:cxn>
                <a:cxn ang="0">
                  <a:pos x="301" y="28"/>
                </a:cxn>
                <a:cxn ang="0">
                  <a:pos x="313" y="24"/>
                </a:cxn>
                <a:cxn ang="0">
                  <a:pos x="321" y="24"/>
                </a:cxn>
                <a:cxn ang="0">
                  <a:pos x="333" y="20"/>
                </a:cxn>
                <a:cxn ang="0">
                  <a:pos x="337" y="28"/>
                </a:cxn>
                <a:cxn ang="0">
                  <a:pos x="344" y="20"/>
                </a:cxn>
                <a:cxn ang="0">
                  <a:pos x="356" y="20"/>
                </a:cxn>
                <a:cxn ang="0">
                  <a:pos x="364" y="8"/>
                </a:cxn>
                <a:cxn ang="0">
                  <a:pos x="368" y="32"/>
                </a:cxn>
              </a:cxnLst>
              <a:rect l="0" t="0" r="r" b="b"/>
              <a:pathLst>
                <a:path w="376" h="32">
                  <a:moveTo>
                    <a:pt x="0" y="12"/>
                  </a:moveTo>
                  <a:lnTo>
                    <a:pt x="4" y="20"/>
                  </a:lnTo>
                  <a:lnTo>
                    <a:pt x="4" y="28"/>
                  </a:lnTo>
                  <a:lnTo>
                    <a:pt x="8" y="28"/>
                  </a:lnTo>
                  <a:lnTo>
                    <a:pt x="12" y="24"/>
                  </a:lnTo>
                  <a:lnTo>
                    <a:pt x="16" y="24"/>
                  </a:lnTo>
                  <a:lnTo>
                    <a:pt x="20" y="20"/>
                  </a:lnTo>
                  <a:lnTo>
                    <a:pt x="24" y="24"/>
                  </a:lnTo>
                  <a:lnTo>
                    <a:pt x="24" y="28"/>
                  </a:lnTo>
                  <a:lnTo>
                    <a:pt x="27" y="24"/>
                  </a:lnTo>
                  <a:lnTo>
                    <a:pt x="31" y="20"/>
                  </a:lnTo>
                  <a:lnTo>
                    <a:pt x="35" y="20"/>
                  </a:lnTo>
                  <a:lnTo>
                    <a:pt x="39" y="20"/>
                  </a:lnTo>
                  <a:lnTo>
                    <a:pt x="43" y="20"/>
                  </a:lnTo>
                  <a:lnTo>
                    <a:pt x="47" y="32"/>
                  </a:lnTo>
                  <a:lnTo>
                    <a:pt x="47" y="28"/>
                  </a:lnTo>
                  <a:lnTo>
                    <a:pt x="55" y="20"/>
                  </a:lnTo>
                  <a:lnTo>
                    <a:pt x="51" y="20"/>
                  </a:lnTo>
                  <a:lnTo>
                    <a:pt x="55" y="20"/>
                  </a:lnTo>
                  <a:lnTo>
                    <a:pt x="59" y="20"/>
                  </a:lnTo>
                  <a:lnTo>
                    <a:pt x="63" y="20"/>
                  </a:lnTo>
                  <a:lnTo>
                    <a:pt x="67" y="20"/>
                  </a:lnTo>
                  <a:lnTo>
                    <a:pt x="71" y="4"/>
                  </a:lnTo>
                  <a:lnTo>
                    <a:pt x="71" y="0"/>
                  </a:lnTo>
                  <a:lnTo>
                    <a:pt x="71" y="4"/>
                  </a:lnTo>
                  <a:lnTo>
                    <a:pt x="74" y="16"/>
                  </a:lnTo>
                  <a:lnTo>
                    <a:pt x="74" y="24"/>
                  </a:lnTo>
                  <a:lnTo>
                    <a:pt x="78" y="28"/>
                  </a:lnTo>
                  <a:lnTo>
                    <a:pt x="82" y="28"/>
                  </a:lnTo>
                  <a:lnTo>
                    <a:pt x="86" y="24"/>
                  </a:lnTo>
                  <a:lnTo>
                    <a:pt x="90" y="24"/>
                  </a:lnTo>
                  <a:lnTo>
                    <a:pt x="94" y="24"/>
                  </a:lnTo>
                  <a:lnTo>
                    <a:pt x="102" y="24"/>
                  </a:lnTo>
                  <a:lnTo>
                    <a:pt x="98" y="24"/>
                  </a:lnTo>
                  <a:lnTo>
                    <a:pt x="102" y="24"/>
                  </a:lnTo>
                  <a:lnTo>
                    <a:pt x="106" y="20"/>
                  </a:lnTo>
                  <a:lnTo>
                    <a:pt x="110" y="20"/>
                  </a:lnTo>
                  <a:lnTo>
                    <a:pt x="114" y="20"/>
                  </a:lnTo>
                  <a:lnTo>
                    <a:pt x="117" y="20"/>
                  </a:lnTo>
                  <a:lnTo>
                    <a:pt x="117" y="32"/>
                  </a:lnTo>
                  <a:lnTo>
                    <a:pt x="121" y="28"/>
                  </a:lnTo>
                  <a:lnTo>
                    <a:pt x="121" y="20"/>
                  </a:lnTo>
                  <a:lnTo>
                    <a:pt x="125" y="20"/>
                  </a:lnTo>
                  <a:lnTo>
                    <a:pt x="129" y="20"/>
                  </a:lnTo>
                  <a:lnTo>
                    <a:pt x="133" y="20"/>
                  </a:lnTo>
                  <a:lnTo>
                    <a:pt x="137" y="20"/>
                  </a:lnTo>
                  <a:lnTo>
                    <a:pt x="141" y="20"/>
                  </a:lnTo>
                  <a:lnTo>
                    <a:pt x="145" y="0"/>
                  </a:lnTo>
                  <a:lnTo>
                    <a:pt x="145" y="16"/>
                  </a:lnTo>
                  <a:lnTo>
                    <a:pt x="153" y="28"/>
                  </a:lnTo>
                  <a:lnTo>
                    <a:pt x="149" y="28"/>
                  </a:lnTo>
                  <a:lnTo>
                    <a:pt x="153" y="28"/>
                  </a:lnTo>
                  <a:lnTo>
                    <a:pt x="157" y="24"/>
                  </a:lnTo>
                  <a:lnTo>
                    <a:pt x="161" y="24"/>
                  </a:lnTo>
                  <a:lnTo>
                    <a:pt x="164" y="24"/>
                  </a:lnTo>
                  <a:lnTo>
                    <a:pt x="168" y="28"/>
                  </a:lnTo>
                  <a:lnTo>
                    <a:pt x="172" y="24"/>
                  </a:lnTo>
                  <a:lnTo>
                    <a:pt x="176" y="20"/>
                  </a:lnTo>
                  <a:lnTo>
                    <a:pt x="180" y="20"/>
                  </a:lnTo>
                  <a:lnTo>
                    <a:pt x="184" y="20"/>
                  </a:lnTo>
                  <a:lnTo>
                    <a:pt x="188" y="20"/>
                  </a:lnTo>
                  <a:lnTo>
                    <a:pt x="192" y="28"/>
                  </a:lnTo>
                  <a:lnTo>
                    <a:pt x="192" y="32"/>
                  </a:lnTo>
                  <a:lnTo>
                    <a:pt x="192" y="28"/>
                  </a:lnTo>
                  <a:lnTo>
                    <a:pt x="200" y="20"/>
                  </a:lnTo>
                  <a:lnTo>
                    <a:pt x="196" y="20"/>
                  </a:lnTo>
                  <a:lnTo>
                    <a:pt x="200" y="20"/>
                  </a:lnTo>
                  <a:lnTo>
                    <a:pt x="204" y="20"/>
                  </a:lnTo>
                  <a:lnTo>
                    <a:pt x="207" y="20"/>
                  </a:lnTo>
                  <a:lnTo>
                    <a:pt x="211" y="20"/>
                  </a:lnTo>
                  <a:lnTo>
                    <a:pt x="215" y="4"/>
                  </a:lnTo>
                  <a:lnTo>
                    <a:pt x="215" y="0"/>
                  </a:lnTo>
                  <a:lnTo>
                    <a:pt x="215" y="4"/>
                  </a:lnTo>
                  <a:lnTo>
                    <a:pt x="219" y="16"/>
                  </a:lnTo>
                  <a:lnTo>
                    <a:pt x="219" y="24"/>
                  </a:lnTo>
                  <a:lnTo>
                    <a:pt x="223" y="28"/>
                  </a:lnTo>
                  <a:lnTo>
                    <a:pt x="223" y="32"/>
                  </a:lnTo>
                  <a:lnTo>
                    <a:pt x="227" y="28"/>
                  </a:lnTo>
                  <a:lnTo>
                    <a:pt x="231" y="24"/>
                  </a:lnTo>
                  <a:lnTo>
                    <a:pt x="235" y="24"/>
                  </a:lnTo>
                  <a:lnTo>
                    <a:pt x="239" y="24"/>
                  </a:lnTo>
                  <a:lnTo>
                    <a:pt x="247" y="24"/>
                  </a:lnTo>
                  <a:lnTo>
                    <a:pt x="243" y="24"/>
                  </a:lnTo>
                  <a:lnTo>
                    <a:pt x="247" y="24"/>
                  </a:lnTo>
                  <a:lnTo>
                    <a:pt x="251" y="20"/>
                  </a:lnTo>
                  <a:lnTo>
                    <a:pt x="254" y="20"/>
                  </a:lnTo>
                  <a:lnTo>
                    <a:pt x="258" y="20"/>
                  </a:lnTo>
                  <a:lnTo>
                    <a:pt x="262" y="20"/>
                  </a:lnTo>
                  <a:lnTo>
                    <a:pt x="262" y="32"/>
                  </a:lnTo>
                  <a:lnTo>
                    <a:pt x="266" y="28"/>
                  </a:lnTo>
                  <a:lnTo>
                    <a:pt x="266" y="24"/>
                  </a:lnTo>
                  <a:lnTo>
                    <a:pt x="270" y="20"/>
                  </a:lnTo>
                  <a:lnTo>
                    <a:pt x="274" y="20"/>
                  </a:lnTo>
                  <a:lnTo>
                    <a:pt x="278" y="20"/>
                  </a:lnTo>
                  <a:lnTo>
                    <a:pt x="282" y="20"/>
                  </a:lnTo>
                  <a:lnTo>
                    <a:pt x="286" y="20"/>
                  </a:lnTo>
                  <a:lnTo>
                    <a:pt x="290" y="0"/>
                  </a:lnTo>
                  <a:lnTo>
                    <a:pt x="290" y="16"/>
                  </a:lnTo>
                  <a:lnTo>
                    <a:pt x="294" y="24"/>
                  </a:lnTo>
                  <a:lnTo>
                    <a:pt x="294" y="28"/>
                  </a:lnTo>
                  <a:lnTo>
                    <a:pt x="297" y="32"/>
                  </a:lnTo>
                  <a:lnTo>
                    <a:pt x="301" y="28"/>
                  </a:lnTo>
                  <a:lnTo>
                    <a:pt x="305" y="24"/>
                  </a:lnTo>
                  <a:lnTo>
                    <a:pt x="309" y="24"/>
                  </a:lnTo>
                  <a:lnTo>
                    <a:pt x="313" y="24"/>
                  </a:lnTo>
                  <a:lnTo>
                    <a:pt x="321" y="24"/>
                  </a:lnTo>
                  <a:lnTo>
                    <a:pt x="317" y="24"/>
                  </a:lnTo>
                  <a:lnTo>
                    <a:pt x="321" y="24"/>
                  </a:lnTo>
                  <a:lnTo>
                    <a:pt x="325" y="20"/>
                  </a:lnTo>
                  <a:lnTo>
                    <a:pt x="329" y="20"/>
                  </a:lnTo>
                  <a:lnTo>
                    <a:pt x="333" y="20"/>
                  </a:lnTo>
                  <a:lnTo>
                    <a:pt x="337" y="28"/>
                  </a:lnTo>
                  <a:lnTo>
                    <a:pt x="337" y="32"/>
                  </a:lnTo>
                  <a:lnTo>
                    <a:pt x="337" y="28"/>
                  </a:lnTo>
                  <a:lnTo>
                    <a:pt x="344" y="20"/>
                  </a:lnTo>
                  <a:lnTo>
                    <a:pt x="340" y="20"/>
                  </a:lnTo>
                  <a:lnTo>
                    <a:pt x="344" y="20"/>
                  </a:lnTo>
                  <a:lnTo>
                    <a:pt x="348" y="20"/>
                  </a:lnTo>
                  <a:lnTo>
                    <a:pt x="352" y="20"/>
                  </a:lnTo>
                  <a:lnTo>
                    <a:pt x="356" y="20"/>
                  </a:lnTo>
                  <a:lnTo>
                    <a:pt x="360" y="20"/>
                  </a:lnTo>
                  <a:lnTo>
                    <a:pt x="360" y="0"/>
                  </a:lnTo>
                  <a:lnTo>
                    <a:pt x="364" y="8"/>
                  </a:lnTo>
                  <a:lnTo>
                    <a:pt x="364" y="24"/>
                  </a:lnTo>
                  <a:lnTo>
                    <a:pt x="372" y="32"/>
                  </a:lnTo>
                  <a:lnTo>
                    <a:pt x="368" y="32"/>
                  </a:lnTo>
                  <a:lnTo>
                    <a:pt x="372" y="28"/>
                  </a:lnTo>
                  <a:lnTo>
                    <a:pt x="376" y="28"/>
                  </a:lnTo>
                </a:path>
              </a:pathLst>
            </a:custGeom>
            <a:noFill/>
            <a:ln w="0">
              <a:solidFill>
                <a:srgbClr val="0000FF"/>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6621" name="Freeform 429"/>
            <p:cNvSpPr>
              <a:spLocks/>
            </p:cNvSpPr>
            <p:nvPr/>
          </p:nvSpPr>
          <p:spPr bwMode="auto">
            <a:xfrm>
              <a:off x="5554930" y="3286976"/>
              <a:ext cx="572966" cy="46892"/>
            </a:xfrm>
            <a:custGeom>
              <a:avLst/>
              <a:gdLst/>
              <a:ahLst/>
              <a:cxnLst>
                <a:cxn ang="0">
                  <a:pos x="8" y="24"/>
                </a:cxn>
                <a:cxn ang="0">
                  <a:pos x="19" y="20"/>
                </a:cxn>
                <a:cxn ang="0">
                  <a:pos x="31" y="20"/>
                </a:cxn>
                <a:cxn ang="0">
                  <a:pos x="39" y="20"/>
                </a:cxn>
                <a:cxn ang="0">
                  <a:pos x="51" y="20"/>
                </a:cxn>
                <a:cxn ang="0">
                  <a:pos x="58" y="8"/>
                </a:cxn>
                <a:cxn ang="0">
                  <a:pos x="66" y="32"/>
                </a:cxn>
                <a:cxn ang="0">
                  <a:pos x="78" y="24"/>
                </a:cxn>
                <a:cxn ang="0">
                  <a:pos x="86" y="24"/>
                </a:cxn>
                <a:cxn ang="0">
                  <a:pos x="98" y="20"/>
                </a:cxn>
                <a:cxn ang="0">
                  <a:pos x="105" y="28"/>
                </a:cxn>
                <a:cxn ang="0">
                  <a:pos x="117" y="20"/>
                </a:cxn>
                <a:cxn ang="0">
                  <a:pos x="129" y="20"/>
                </a:cxn>
                <a:cxn ang="0">
                  <a:pos x="133" y="16"/>
                </a:cxn>
                <a:cxn ang="0">
                  <a:pos x="141" y="32"/>
                </a:cxn>
                <a:cxn ang="0">
                  <a:pos x="152" y="24"/>
                </a:cxn>
                <a:cxn ang="0">
                  <a:pos x="164" y="20"/>
                </a:cxn>
                <a:cxn ang="0">
                  <a:pos x="176" y="20"/>
                </a:cxn>
                <a:cxn ang="0">
                  <a:pos x="187" y="20"/>
                </a:cxn>
                <a:cxn ang="0">
                  <a:pos x="191" y="20"/>
                </a:cxn>
                <a:cxn ang="0">
                  <a:pos x="203" y="20"/>
                </a:cxn>
                <a:cxn ang="0">
                  <a:pos x="207" y="16"/>
                </a:cxn>
                <a:cxn ang="0">
                  <a:pos x="211" y="32"/>
                </a:cxn>
                <a:cxn ang="0">
                  <a:pos x="223" y="24"/>
                </a:cxn>
                <a:cxn ang="0">
                  <a:pos x="231" y="24"/>
                </a:cxn>
                <a:cxn ang="0">
                  <a:pos x="242" y="20"/>
                </a:cxn>
                <a:cxn ang="0">
                  <a:pos x="250" y="32"/>
                </a:cxn>
                <a:cxn ang="0">
                  <a:pos x="258" y="20"/>
                </a:cxn>
                <a:cxn ang="0">
                  <a:pos x="270" y="20"/>
                </a:cxn>
                <a:cxn ang="0">
                  <a:pos x="277" y="16"/>
                </a:cxn>
                <a:cxn ang="0">
                  <a:pos x="285" y="32"/>
                </a:cxn>
                <a:cxn ang="0">
                  <a:pos x="297" y="24"/>
                </a:cxn>
                <a:cxn ang="0">
                  <a:pos x="309" y="20"/>
                </a:cxn>
                <a:cxn ang="0">
                  <a:pos x="321" y="20"/>
                </a:cxn>
                <a:cxn ang="0">
                  <a:pos x="324" y="28"/>
                </a:cxn>
                <a:cxn ang="0">
                  <a:pos x="332" y="20"/>
                </a:cxn>
                <a:cxn ang="0">
                  <a:pos x="344" y="20"/>
                </a:cxn>
                <a:cxn ang="0">
                  <a:pos x="352" y="8"/>
                </a:cxn>
                <a:cxn ang="0">
                  <a:pos x="356" y="32"/>
                </a:cxn>
                <a:cxn ang="0">
                  <a:pos x="364" y="24"/>
                </a:cxn>
                <a:cxn ang="0">
                  <a:pos x="379" y="24"/>
                </a:cxn>
                <a:cxn ang="0">
                  <a:pos x="383" y="20"/>
                </a:cxn>
              </a:cxnLst>
              <a:rect l="0" t="0" r="r" b="b"/>
              <a:pathLst>
                <a:path w="391" h="32">
                  <a:moveTo>
                    <a:pt x="0" y="28"/>
                  </a:moveTo>
                  <a:lnTo>
                    <a:pt x="4" y="24"/>
                  </a:lnTo>
                  <a:lnTo>
                    <a:pt x="8" y="24"/>
                  </a:lnTo>
                  <a:lnTo>
                    <a:pt x="11" y="28"/>
                  </a:lnTo>
                  <a:lnTo>
                    <a:pt x="15" y="24"/>
                  </a:lnTo>
                  <a:lnTo>
                    <a:pt x="19" y="20"/>
                  </a:lnTo>
                  <a:lnTo>
                    <a:pt x="23" y="20"/>
                  </a:lnTo>
                  <a:lnTo>
                    <a:pt x="27" y="20"/>
                  </a:lnTo>
                  <a:lnTo>
                    <a:pt x="31" y="20"/>
                  </a:lnTo>
                  <a:lnTo>
                    <a:pt x="35" y="32"/>
                  </a:lnTo>
                  <a:lnTo>
                    <a:pt x="35" y="24"/>
                  </a:lnTo>
                  <a:lnTo>
                    <a:pt x="39" y="20"/>
                  </a:lnTo>
                  <a:lnTo>
                    <a:pt x="43" y="20"/>
                  </a:lnTo>
                  <a:lnTo>
                    <a:pt x="47" y="20"/>
                  </a:lnTo>
                  <a:lnTo>
                    <a:pt x="51" y="20"/>
                  </a:lnTo>
                  <a:lnTo>
                    <a:pt x="54" y="20"/>
                  </a:lnTo>
                  <a:lnTo>
                    <a:pt x="58" y="0"/>
                  </a:lnTo>
                  <a:lnTo>
                    <a:pt x="58" y="8"/>
                  </a:lnTo>
                  <a:lnTo>
                    <a:pt x="62" y="16"/>
                  </a:lnTo>
                  <a:lnTo>
                    <a:pt x="62" y="28"/>
                  </a:lnTo>
                  <a:lnTo>
                    <a:pt x="66" y="32"/>
                  </a:lnTo>
                  <a:lnTo>
                    <a:pt x="70" y="28"/>
                  </a:lnTo>
                  <a:lnTo>
                    <a:pt x="74" y="24"/>
                  </a:lnTo>
                  <a:lnTo>
                    <a:pt x="78" y="24"/>
                  </a:lnTo>
                  <a:lnTo>
                    <a:pt x="82" y="24"/>
                  </a:lnTo>
                  <a:lnTo>
                    <a:pt x="90" y="24"/>
                  </a:lnTo>
                  <a:lnTo>
                    <a:pt x="86" y="24"/>
                  </a:lnTo>
                  <a:lnTo>
                    <a:pt x="90" y="24"/>
                  </a:lnTo>
                  <a:lnTo>
                    <a:pt x="94" y="20"/>
                  </a:lnTo>
                  <a:lnTo>
                    <a:pt x="98" y="20"/>
                  </a:lnTo>
                  <a:lnTo>
                    <a:pt x="101" y="20"/>
                  </a:lnTo>
                  <a:lnTo>
                    <a:pt x="105" y="20"/>
                  </a:lnTo>
                  <a:lnTo>
                    <a:pt x="105" y="28"/>
                  </a:lnTo>
                  <a:lnTo>
                    <a:pt x="109" y="24"/>
                  </a:lnTo>
                  <a:lnTo>
                    <a:pt x="113" y="20"/>
                  </a:lnTo>
                  <a:lnTo>
                    <a:pt x="117" y="20"/>
                  </a:lnTo>
                  <a:lnTo>
                    <a:pt x="121" y="20"/>
                  </a:lnTo>
                  <a:lnTo>
                    <a:pt x="125" y="20"/>
                  </a:lnTo>
                  <a:lnTo>
                    <a:pt x="129" y="20"/>
                  </a:lnTo>
                  <a:lnTo>
                    <a:pt x="129" y="0"/>
                  </a:lnTo>
                  <a:lnTo>
                    <a:pt x="133" y="8"/>
                  </a:lnTo>
                  <a:lnTo>
                    <a:pt x="133" y="16"/>
                  </a:lnTo>
                  <a:lnTo>
                    <a:pt x="137" y="24"/>
                  </a:lnTo>
                  <a:lnTo>
                    <a:pt x="137" y="32"/>
                  </a:lnTo>
                  <a:lnTo>
                    <a:pt x="141" y="32"/>
                  </a:lnTo>
                  <a:lnTo>
                    <a:pt x="144" y="28"/>
                  </a:lnTo>
                  <a:lnTo>
                    <a:pt x="148" y="24"/>
                  </a:lnTo>
                  <a:lnTo>
                    <a:pt x="152" y="24"/>
                  </a:lnTo>
                  <a:lnTo>
                    <a:pt x="156" y="28"/>
                  </a:lnTo>
                  <a:lnTo>
                    <a:pt x="160" y="24"/>
                  </a:lnTo>
                  <a:lnTo>
                    <a:pt x="164" y="20"/>
                  </a:lnTo>
                  <a:lnTo>
                    <a:pt x="168" y="20"/>
                  </a:lnTo>
                  <a:lnTo>
                    <a:pt x="172" y="20"/>
                  </a:lnTo>
                  <a:lnTo>
                    <a:pt x="176" y="20"/>
                  </a:lnTo>
                  <a:lnTo>
                    <a:pt x="180" y="32"/>
                  </a:lnTo>
                  <a:lnTo>
                    <a:pt x="180" y="28"/>
                  </a:lnTo>
                  <a:lnTo>
                    <a:pt x="187" y="20"/>
                  </a:lnTo>
                  <a:lnTo>
                    <a:pt x="184" y="20"/>
                  </a:lnTo>
                  <a:lnTo>
                    <a:pt x="187" y="20"/>
                  </a:lnTo>
                  <a:lnTo>
                    <a:pt x="191" y="20"/>
                  </a:lnTo>
                  <a:lnTo>
                    <a:pt x="195" y="20"/>
                  </a:lnTo>
                  <a:lnTo>
                    <a:pt x="199" y="20"/>
                  </a:lnTo>
                  <a:lnTo>
                    <a:pt x="203" y="20"/>
                  </a:lnTo>
                  <a:lnTo>
                    <a:pt x="203" y="0"/>
                  </a:lnTo>
                  <a:lnTo>
                    <a:pt x="203" y="8"/>
                  </a:lnTo>
                  <a:lnTo>
                    <a:pt x="207" y="16"/>
                  </a:lnTo>
                  <a:lnTo>
                    <a:pt x="207" y="24"/>
                  </a:lnTo>
                  <a:lnTo>
                    <a:pt x="215" y="32"/>
                  </a:lnTo>
                  <a:lnTo>
                    <a:pt x="211" y="32"/>
                  </a:lnTo>
                  <a:lnTo>
                    <a:pt x="215" y="28"/>
                  </a:lnTo>
                  <a:lnTo>
                    <a:pt x="219" y="24"/>
                  </a:lnTo>
                  <a:lnTo>
                    <a:pt x="223" y="24"/>
                  </a:lnTo>
                  <a:lnTo>
                    <a:pt x="227" y="24"/>
                  </a:lnTo>
                  <a:lnTo>
                    <a:pt x="234" y="24"/>
                  </a:lnTo>
                  <a:lnTo>
                    <a:pt x="231" y="24"/>
                  </a:lnTo>
                  <a:lnTo>
                    <a:pt x="234" y="24"/>
                  </a:lnTo>
                  <a:lnTo>
                    <a:pt x="238" y="20"/>
                  </a:lnTo>
                  <a:lnTo>
                    <a:pt x="242" y="20"/>
                  </a:lnTo>
                  <a:lnTo>
                    <a:pt x="246" y="20"/>
                  </a:lnTo>
                  <a:lnTo>
                    <a:pt x="250" y="20"/>
                  </a:lnTo>
                  <a:lnTo>
                    <a:pt x="250" y="32"/>
                  </a:lnTo>
                  <a:lnTo>
                    <a:pt x="254" y="28"/>
                  </a:lnTo>
                  <a:lnTo>
                    <a:pt x="254" y="24"/>
                  </a:lnTo>
                  <a:lnTo>
                    <a:pt x="258" y="20"/>
                  </a:lnTo>
                  <a:lnTo>
                    <a:pt x="262" y="20"/>
                  </a:lnTo>
                  <a:lnTo>
                    <a:pt x="266" y="20"/>
                  </a:lnTo>
                  <a:lnTo>
                    <a:pt x="270" y="20"/>
                  </a:lnTo>
                  <a:lnTo>
                    <a:pt x="274" y="20"/>
                  </a:lnTo>
                  <a:lnTo>
                    <a:pt x="277" y="0"/>
                  </a:lnTo>
                  <a:lnTo>
                    <a:pt x="277" y="16"/>
                  </a:lnTo>
                  <a:lnTo>
                    <a:pt x="281" y="24"/>
                  </a:lnTo>
                  <a:lnTo>
                    <a:pt x="281" y="32"/>
                  </a:lnTo>
                  <a:lnTo>
                    <a:pt x="285" y="32"/>
                  </a:lnTo>
                  <a:lnTo>
                    <a:pt x="289" y="28"/>
                  </a:lnTo>
                  <a:lnTo>
                    <a:pt x="293" y="24"/>
                  </a:lnTo>
                  <a:lnTo>
                    <a:pt x="297" y="24"/>
                  </a:lnTo>
                  <a:lnTo>
                    <a:pt x="301" y="24"/>
                  </a:lnTo>
                  <a:lnTo>
                    <a:pt x="309" y="24"/>
                  </a:lnTo>
                  <a:lnTo>
                    <a:pt x="309" y="20"/>
                  </a:lnTo>
                  <a:lnTo>
                    <a:pt x="313" y="20"/>
                  </a:lnTo>
                  <a:lnTo>
                    <a:pt x="317" y="20"/>
                  </a:lnTo>
                  <a:lnTo>
                    <a:pt x="321" y="20"/>
                  </a:lnTo>
                  <a:lnTo>
                    <a:pt x="324" y="28"/>
                  </a:lnTo>
                  <a:lnTo>
                    <a:pt x="324" y="32"/>
                  </a:lnTo>
                  <a:lnTo>
                    <a:pt x="324" y="28"/>
                  </a:lnTo>
                  <a:lnTo>
                    <a:pt x="332" y="20"/>
                  </a:lnTo>
                  <a:lnTo>
                    <a:pt x="328" y="20"/>
                  </a:lnTo>
                  <a:lnTo>
                    <a:pt x="332" y="20"/>
                  </a:lnTo>
                  <a:lnTo>
                    <a:pt x="336" y="20"/>
                  </a:lnTo>
                  <a:lnTo>
                    <a:pt x="340" y="20"/>
                  </a:lnTo>
                  <a:lnTo>
                    <a:pt x="344" y="20"/>
                  </a:lnTo>
                  <a:lnTo>
                    <a:pt x="348" y="20"/>
                  </a:lnTo>
                  <a:lnTo>
                    <a:pt x="348" y="0"/>
                  </a:lnTo>
                  <a:lnTo>
                    <a:pt x="352" y="8"/>
                  </a:lnTo>
                  <a:lnTo>
                    <a:pt x="352" y="24"/>
                  </a:lnTo>
                  <a:lnTo>
                    <a:pt x="360" y="32"/>
                  </a:lnTo>
                  <a:lnTo>
                    <a:pt x="356" y="32"/>
                  </a:lnTo>
                  <a:lnTo>
                    <a:pt x="360" y="32"/>
                  </a:lnTo>
                  <a:lnTo>
                    <a:pt x="367" y="24"/>
                  </a:lnTo>
                  <a:lnTo>
                    <a:pt x="364" y="24"/>
                  </a:lnTo>
                  <a:lnTo>
                    <a:pt x="367" y="24"/>
                  </a:lnTo>
                  <a:lnTo>
                    <a:pt x="371" y="24"/>
                  </a:lnTo>
                  <a:lnTo>
                    <a:pt x="379" y="24"/>
                  </a:lnTo>
                  <a:lnTo>
                    <a:pt x="375" y="24"/>
                  </a:lnTo>
                  <a:lnTo>
                    <a:pt x="379" y="24"/>
                  </a:lnTo>
                  <a:lnTo>
                    <a:pt x="383" y="20"/>
                  </a:lnTo>
                  <a:lnTo>
                    <a:pt x="387" y="20"/>
                  </a:lnTo>
                  <a:lnTo>
                    <a:pt x="391" y="20"/>
                  </a:lnTo>
                </a:path>
              </a:pathLst>
            </a:custGeom>
            <a:noFill/>
            <a:ln w="0">
              <a:solidFill>
                <a:srgbClr val="0000FF"/>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6622" name="Freeform 430"/>
            <p:cNvSpPr>
              <a:spLocks/>
            </p:cNvSpPr>
            <p:nvPr/>
          </p:nvSpPr>
          <p:spPr bwMode="auto">
            <a:xfrm>
              <a:off x="6127895" y="3286976"/>
              <a:ext cx="578827" cy="46892"/>
            </a:xfrm>
            <a:custGeom>
              <a:avLst/>
              <a:gdLst/>
              <a:ahLst/>
              <a:cxnLst>
                <a:cxn ang="0">
                  <a:pos x="8" y="32"/>
                </a:cxn>
                <a:cxn ang="0">
                  <a:pos x="16" y="20"/>
                </a:cxn>
                <a:cxn ang="0">
                  <a:pos x="27" y="20"/>
                </a:cxn>
                <a:cxn ang="0">
                  <a:pos x="35" y="24"/>
                </a:cxn>
                <a:cxn ang="0">
                  <a:pos x="43" y="28"/>
                </a:cxn>
                <a:cxn ang="0">
                  <a:pos x="55" y="24"/>
                </a:cxn>
                <a:cxn ang="0">
                  <a:pos x="63" y="24"/>
                </a:cxn>
                <a:cxn ang="0">
                  <a:pos x="74" y="20"/>
                </a:cxn>
                <a:cxn ang="0">
                  <a:pos x="78" y="28"/>
                </a:cxn>
                <a:cxn ang="0">
                  <a:pos x="86" y="20"/>
                </a:cxn>
                <a:cxn ang="0">
                  <a:pos x="98" y="20"/>
                </a:cxn>
                <a:cxn ang="0">
                  <a:pos x="106" y="8"/>
                </a:cxn>
                <a:cxn ang="0">
                  <a:pos x="113" y="32"/>
                </a:cxn>
                <a:cxn ang="0">
                  <a:pos x="125" y="24"/>
                </a:cxn>
                <a:cxn ang="0">
                  <a:pos x="137" y="20"/>
                </a:cxn>
                <a:cxn ang="0">
                  <a:pos x="149" y="20"/>
                </a:cxn>
                <a:cxn ang="0">
                  <a:pos x="156" y="20"/>
                </a:cxn>
                <a:cxn ang="0">
                  <a:pos x="168" y="20"/>
                </a:cxn>
                <a:cxn ang="0">
                  <a:pos x="176" y="8"/>
                </a:cxn>
                <a:cxn ang="0">
                  <a:pos x="184" y="32"/>
                </a:cxn>
                <a:cxn ang="0">
                  <a:pos x="196" y="24"/>
                </a:cxn>
                <a:cxn ang="0">
                  <a:pos x="203" y="24"/>
                </a:cxn>
                <a:cxn ang="0">
                  <a:pos x="215" y="20"/>
                </a:cxn>
                <a:cxn ang="0">
                  <a:pos x="223" y="32"/>
                </a:cxn>
                <a:cxn ang="0">
                  <a:pos x="231" y="20"/>
                </a:cxn>
                <a:cxn ang="0">
                  <a:pos x="243" y="20"/>
                </a:cxn>
                <a:cxn ang="0">
                  <a:pos x="250" y="8"/>
                </a:cxn>
                <a:cxn ang="0">
                  <a:pos x="254" y="32"/>
                </a:cxn>
                <a:cxn ang="0">
                  <a:pos x="266" y="24"/>
                </a:cxn>
                <a:cxn ang="0">
                  <a:pos x="278" y="24"/>
                </a:cxn>
                <a:cxn ang="0">
                  <a:pos x="289" y="20"/>
                </a:cxn>
                <a:cxn ang="0">
                  <a:pos x="297" y="28"/>
                </a:cxn>
                <a:cxn ang="0">
                  <a:pos x="305" y="20"/>
                </a:cxn>
                <a:cxn ang="0">
                  <a:pos x="317" y="20"/>
                </a:cxn>
                <a:cxn ang="0">
                  <a:pos x="321" y="8"/>
                </a:cxn>
                <a:cxn ang="0">
                  <a:pos x="329" y="32"/>
                </a:cxn>
                <a:cxn ang="0">
                  <a:pos x="340" y="24"/>
                </a:cxn>
                <a:cxn ang="0">
                  <a:pos x="348" y="24"/>
                </a:cxn>
                <a:cxn ang="0">
                  <a:pos x="360" y="20"/>
                </a:cxn>
                <a:cxn ang="0">
                  <a:pos x="368" y="32"/>
                </a:cxn>
                <a:cxn ang="0">
                  <a:pos x="376" y="20"/>
                </a:cxn>
                <a:cxn ang="0">
                  <a:pos x="387" y="20"/>
                </a:cxn>
              </a:cxnLst>
              <a:rect l="0" t="0" r="r" b="b"/>
              <a:pathLst>
                <a:path w="395" h="32">
                  <a:moveTo>
                    <a:pt x="0" y="20"/>
                  </a:moveTo>
                  <a:lnTo>
                    <a:pt x="4" y="20"/>
                  </a:lnTo>
                  <a:lnTo>
                    <a:pt x="8" y="32"/>
                  </a:lnTo>
                  <a:lnTo>
                    <a:pt x="8" y="24"/>
                  </a:lnTo>
                  <a:lnTo>
                    <a:pt x="12" y="20"/>
                  </a:lnTo>
                  <a:lnTo>
                    <a:pt x="16" y="20"/>
                  </a:lnTo>
                  <a:lnTo>
                    <a:pt x="20" y="20"/>
                  </a:lnTo>
                  <a:lnTo>
                    <a:pt x="23" y="20"/>
                  </a:lnTo>
                  <a:lnTo>
                    <a:pt x="27" y="20"/>
                  </a:lnTo>
                  <a:lnTo>
                    <a:pt x="31" y="0"/>
                  </a:lnTo>
                  <a:lnTo>
                    <a:pt x="31" y="16"/>
                  </a:lnTo>
                  <a:lnTo>
                    <a:pt x="35" y="24"/>
                  </a:lnTo>
                  <a:lnTo>
                    <a:pt x="35" y="32"/>
                  </a:lnTo>
                  <a:lnTo>
                    <a:pt x="39" y="32"/>
                  </a:lnTo>
                  <a:lnTo>
                    <a:pt x="43" y="28"/>
                  </a:lnTo>
                  <a:lnTo>
                    <a:pt x="47" y="24"/>
                  </a:lnTo>
                  <a:lnTo>
                    <a:pt x="51" y="24"/>
                  </a:lnTo>
                  <a:lnTo>
                    <a:pt x="55" y="24"/>
                  </a:lnTo>
                  <a:lnTo>
                    <a:pt x="63" y="24"/>
                  </a:lnTo>
                  <a:lnTo>
                    <a:pt x="59" y="24"/>
                  </a:lnTo>
                  <a:lnTo>
                    <a:pt x="63" y="24"/>
                  </a:lnTo>
                  <a:lnTo>
                    <a:pt x="66" y="20"/>
                  </a:lnTo>
                  <a:lnTo>
                    <a:pt x="70" y="20"/>
                  </a:lnTo>
                  <a:lnTo>
                    <a:pt x="74" y="20"/>
                  </a:lnTo>
                  <a:lnTo>
                    <a:pt x="78" y="28"/>
                  </a:lnTo>
                  <a:lnTo>
                    <a:pt x="78" y="32"/>
                  </a:lnTo>
                  <a:lnTo>
                    <a:pt x="78" y="28"/>
                  </a:lnTo>
                  <a:lnTo>
                    <a:pt x="86" y="20"/>
                  </a:lnTo>
                  <a:lnTo>
                    <a:pt x="82" y="20"/>
                  </a:lnTo>
                  <a:lnTo>
                    <a:pt x="86" y="20"/>
                  </a:lnTo>
                  <a:lnTo>
                    <a:pt x="90" y="20"/>
                  </a:lnTo>
                  <a:lnTo>
                    <a:pt x="94" y="20"/>
                  </a:lnTo>
                  <a:lnTo>
                    <a:pt x="98" y="20"/>
                  </a:lnTo>
                  <a:lnTo>
                    <a:pt x="102" y="20"/>
                  </a:lnTo>
                  <a:lnTo>
                    <a:pt x="102" y="0"/>
                  </a:lnTo>
                  <a:lnTo>
                    <a:pt x="106" y="8"/>
                  </a:lnTo>
                  <a:lnTo>
                    <a:pt x="106" y="24"/>
                  </a:lnTo>
                  <a:lnTo>
                    <a:pt x="109" y="32"/>
                  </a:lnTo>
                  <a:lnTo>
                    <a:pt x="113" y="32"/>
                  </a:lnTo>
                  <a:lnTo>
                    <a:pt x="117" y="28"/>
                  </a:lnTo>
                  <a:lnTo>
                    <a:pt x="121" y="24"/>
                  </a:lnTo>
                  <a:lnTo>
                    <a:pt x="125" y="24"/>
                  </a:lnTo>
                  <a:lnTo>
                    <a:pt x="129" y="28"/>
                  </a:lnTo>
                  <a:lnTo>
                    <a:pt x="133" y="24"/>
                  </a:lnTo>
                  <a:lnTo>
                    <a:pt x="137" y="20"/>
                  </a:lnTo>
                  <a:lnTo>
                    <a:pt x="141" y="20"/>
                  </a:lnTo>
                  <a:lnTo>
                    <a:pt x="145" y="20"/>
                  </a:lnTo>
                  <a:lnTo>
                    <a:pt x="149" y="20"/>
                  </a:lnTo>
                  <a:lnTo>
                    <a:pt x="153" y="32"/>
                  </a:lnTo>
                  <a:lnTo>
                    <a:pt x="153" y="24"/>
                  </a:lnTo>
                  <a:lnTo>
                    <a:pt x="156" y="20"/>
                  </a:lnTo>
                  <a:lnTo>
                    <a:pt x="160" y="20"/>
                  </a:lnTo>
                  <a:lnTo>
                    <a:pt x="164" y="20"/>
                  </a:lnTo>
                  <a:lnTo>
                    <a:pt x="168" y="20"/>
                  </a:lnTo>
                  <a:lnTo>
                    <a:pt x="172" y="20"/>
                  </a:lnTo>
                  <a:lnTo>
                    <a:pt x="176" y="0"/>
                  </a:lnTo>
                  <a:lnTo>
                    <a:pt x="176" y="8"/>
                  </a:lnTo>
                  <a:lnTo>
                    <a:pt x="180" y="16"/>
                  </a:lnTo>
                  <a:lnTo>
                    <a:pt x="180" y="32"/>
                  </a:lnTo>
                  <a:lnTo>
                    <a:pt x="184" y="32"/>
                  </a:lnTo>
                  <a:lnTo>
                    <a:pt x="188" y="28"/>
                  </a:lnTo>
                  <a:lnTo>
                    <a:pt x="192" y="24"/>
                  </a:lnTo>
                  <a:lnTo>
                    <a:pt x="196" y="24"/>
                  </a:lnTo>
                  <a:lnTo>
                    <a:pt x="199" y="24"/>
                  </a:lnTo>
                  <a:lnTo>
                    <a:pt x="207" y="24"/>
                  </a:lnTo>
                  <a:lnTo>
                    <a:pt x="203" y="24"/>
                  </a:lnTo>
                  <a:lnTo>
                    <a:pt x="207" y="24"/>
                  </a:lnTo>
                  <a:lnTo>
                    <a:pt x="211" y="20"/>
                  </a:lnTo>
                  <a:lnTo>
                    <a:pt x="215" y="20"/>
                  </a:lnTo>
                  <a:lnTo>
                    <a:pt x="219" y="20"/>
                  </a:lnTo>
                  <a:lnTo>
                    <a:pt x="223" y="20"/>
                  </a:lnTo>
                  <a:lnTo>
                    <a:pt x="223" y="32"/>
                  </a:lnTo>
                  <a:lnTo>
                    <a:pt x="227" y="28"/>
                  </a:lnTo>
                  <a:lnTo>
                    <a:pt x="227" y="20"/>
                  </a:lnTo>
                  <a:lnTo>
                    <a:pt x="231" y="20"/>
                  </a:lnTo>
                  <a:lnTo>
                    <a:pt x="235" y="20"/>
                  </a:lnTo>
                  <a:lnTo>
                    <a:pt x="239" y="20"/>
                  </a:lnTo>
                  <a:lnTo>
                    <a:pt x="243" y="20"/>
                  </a:lnTo>
                  <a:lnTo>
                    <a:pt x="246" y="20"/>
                  </a:lnTo>
                  <a:lnTo>
                    <a:pt x="246" y="0"/>
                  </a:lnTo>
                  <a:lnTo>
                    <a:pt x="250" y="8"/>
                  </a:lnTo>
                  <a:lnTo>
                    <a:pt x="250" y="16"/>
                  </a:lnTo>
                  <a:lnTo>
                    <a:pt x="254" y="24"/>
                  </a:lnTo>
                  <a:lnTo>
                    <a:pt x="254" y="32"/>
                  </a:lnTo>
                  <a:lnTo>
                    <a:pt x="258" y="32"/>
                  </a:lnTo>
                  <a:lnTo>
                    <a:pt x="262" y="28"/>
                  </a:lnTo>
                  <a:lnTo>
                    <a:pt x="266" y="24"/>
                  </a:lnTo>
                  <a:lnTo>
                    <a:pt x="270" y="24"/>
                  </a:lnTo>
                  <a:lnTo>
                    <a:pt x="274" y="28"/>
                  </a:lnTo>
                  <a:lnTo>
                    <a:pt x="278" y="24"/>
                  </a:lnTo>
                  <a:lnTo>
                    <a:pt x="282" y="20"/>
                  </a:lnTo>
                  <a:lnTo>
                    <a:pt x="286" y="20"/>
                  </a:lnTo>
                  <a:lnTo>
                    <a:pt x="289" y="20"/>
                  </a:lnTo>
                  <a:lnTo>
                    <a:pt x="293" y="20"/>
                  </a:lnTo>
                  <a:lnTo>
                    <a:pt x="297" y="32"/>
                  </a:lnTo>
                  <a:lnTo>
                    <a:pt x="297" y="28"/>
                  </a:lnTo>
                  <a:lnTo>
                    <a:pt x="305" y="20"/>
                  </a:lnTo>
                  <a:lnTo>
                    <a:pt x="301" y="20"/>
                  </a:lnTo>
                  <a:lnTo>
                    <a:pt x="305" y="20"/>
                  </a:lnTo>
                  <a:lnTo>
                    <a:pt x="309" y="20"/>
                  </a:lnTo>
                  <a:lnTo>
                    <a:pt x="313" y="20"/>
                  </a:lnTo>
                  <a:lnTo>
                    <a:pt x="317" y="20"/>
                  </a:lnTo>
                  <a:lnTo>
                    <a:pt x="321" y="20"/>
                  </a:lnTo>
                  <a:lnTo>
                    <a:pt x="321" y="0"/>
                  </a:lnTo>
                  <a:lnTo>
                    <a:pt x="321" y="8"/>
                  </a:lnTo>
                  <a:lnTo>
                    <a:pt x="325" y="16"/>
                  </a:lnTo>
                  <a:lnTo>
                    <a:pt x="325" y="24"/>
                  </a:lnTo>
                  <a:lnTo>
                    <a:pt x="329" y="32"/>
                  </a:lnTo>
                  <a:lnTo>
                    <a:pt x="333" y="28"/>
                  </a:lnTo>
                  <a:lnTo>
                    <a:pt x="336" y="28"/>
                  </a:lnTo>
                  <a:lnTo>
                    <a:pt x="340" y="24"/>
                  </a:lnTo>
                  <a:lnTo>
                    <a:pt x="344" y="24"/>
                  </a:lnTo>
                  <a:lnTo>
                    <a:pt x="352" y="24"/>
                  </a:lnTo>
                  <a:lnTo>
                    <a:pt x="348" y="24"/>
                  </a:lnTo>
                  <a:lnTo>
                    <a:pt x="352" y="24"/>
                  </a:lnTo>
                  <a:lnTo>
                    <a:pt x="356" y="20"/>
                  </a:lnTo>
                  <a:lnTo>
                    <a:pt x="360" y="20"/>
                  </a:lnTo>
                  <a:lnTo>
                    <a:pt x="364" y="20"/>
                  </a:lnTo>
                  <a:lnTo>
                    <a:pt x="368" y="20"/>
                  </a:lnTo>
                  <a:lnTo>
                    <a:pt x="368" y="32"/>
                  </a:lnTo>
                  <a:lnTo>
                    <a:pt x="372" y="28"/>
                  </a:lnTo>
                  <a:lnTo>
                    <a:pt x="372" y="24"/>
                  </a:lnTo>
                  <a:lnTo>
                    <a:pt x="376" y="20"/>
                  </a:lnTo>
                  <a:lnTo>
                    <a:pt x="379" y="20"/>
                  </a:lnTo>
                  <a:lnTo>
                    <a:pt x="383" y="20"/>
                  </a:lnTo>
                  <a:lnTo>
                    <a:pt x="387" y="20"/>
                  </a:lnTo>
                  <a:lnTo>
                    <a:pt x="391" y="20"/>
                  </a:lnTo>
                  <a:lnTo>
                    <a:pt x="395" y="0"/>
                  </a:lnTo>
                </a:path>
              </a:pathLst>
            </a:custGeom>
            <a:noFill/>
            <a:ln w="0">
              <a:solidFill>
                <a:srgbClr val="0000FF"/>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6623" name="Freeform 431"/>
            <p:cNvSpPr>
              <a:spLocks/>
            </p:cNvSpPr>
            <p:nvPr/>
          </p:nvSpPr>
          <p:spPr bwMode="auto">
            <a:xfrm>
              <a:off x="6706719" y="3286976"/>
              <a:ext cx="590550" cy="46892"/>
            </a:xfrm>
            <a:custGeom>
              <a:avLst/>
              <a:gdLst/>
              <a:ahLst/>
              <a:cxnLst>
                <a:cxn ang="0">
                  <a:pos x="4" y="24"/>
                </a:cxn>
                <a:cxn ang="0">
                  <a:pos x="12" y="28"/>
                </a:cxn>
                <a:cxn ang="0">
                  <a:pos x="24" y="24"/>
                </a:cxn>
                <a:cxn ang="0">
                  <a:pos x="35" y="20"/>
                </a:cxn>
                <a:cxn ang="0">
                  <a:pos x="47" y="28"/>
                </a:cxn>
                <a:cxn ang="0">
                  <a:pos x="55" y="20"/>
                </a:cxn>
                <a:cxn ang="0">
                  <a:pos x="59" y="20"/>
                </a:cxn>
                <a:cxn ang="0">
                  <a:pos x="71" y="20"/>
                </a:cxn>
                <a:cxn ang="0">
                  <a:pos x="74" y="24"/>
                </a:cxn>
                <a:cxn ang="0">
                  <a:pos x="86" y="28"/>
                </a:cxn>
                <a:cxn ang="0">
                  <a:pos x="102" y="24"/>
                </a:cxn>
                <a:cxn ang="0">
                  <a:pos x="106" y="20"/>
                </a:cxn>
                <a:cxn ang="0">
                  <a:pos x="117" y="20"/>
                </a:cxn>
                <a:cxn ang="0">
                  <a:pos x="125" y="20"/>
                </a:cxn>
                <a:cxn ang="0">
                  <a:pos x="137" y="20"/>
                </a:cxn>
                <a:cxn ang="0">
                  <a:pos x="145" y="16"/>
                </a:cxn>
                <a:cxn ang="0">
                  <a:pos x="153" y="32"/>
                </a:cxn>
                <a:cxn ang="0">
                  <a:pos x="164" y="24"/>
                </a:cxn>
                <a:cxn ang="0">
                  <a:pos x="176" y="24"/>
                </a:cxn>
                <a:cxn ang="0">
                  <a:pos x="188" y="20"/>
                </a:cxn>
                <a:cxn ang="0">
                  <a:pos x="192" y="28"/>
                </a:cxn>
                <a:cxn ang="0">
                  <a:pos x="200" y="20"/>
                </a:cxn>
                <a:cxn ang="0">
                  <a:pos x="211" y="20"/>
                </a:cxn>
                <a:cxn ang="0">
                  <a:pos x="219" y="8"/>
                </a:cxn>
                <a:cxn ang="0">
                  <a:pos x="227" y="32"/>
                </a:cxn>
                <a:cxn ang="0">
                  <a:pos x="239" y="24"/>
                </a:cxn>
                <a:cxn ang="0">
                  <a:pos x="251" y="20"/>
                </a:cxn>
                <a:cxn ang="0">
                  <a:pos x="262" y="20"/>
                </a:cxn>
                <a:cxn ang="0">
                  <a:pos x="270" y="20"/>
                </a:cxn>
                <a:cxn ang="0">
                  <a:pos x="282" y="20"/>
                </a:cxn>
                <a:cxn ang="0">
                  <a:pos x="290" y="8"/>
                </a:cxn>
                <a:cxn ang="0">
                  <a:pos x="297" y="32"/>
                </a:cxn>
                <a:cxn ang="0">
                  <a:pos x="309" y="24"/>
                </a:cxn>
                <a:cxn ang="0">
                  <a:pos x="321" y="24"/>
                </a:cxn>
                <a:cxn ang="0">
                  <a:pos x="333" y="20"/>
                </a:cxn>
                <a:cxn ang="0">
                  <a:pos x="340" y="28"/>
                </a:cxn>
                <a:cxn ang="0">
                  <a:pos x="348" y="20"/>
                </a:cxn>
                <a:cxn ang="0">
                  <a:pos x="360" y="20"/>
                </a:cxn>
                <a:cxn ang="0">
                  <a:pos x="364" y="16"/>
                </a:cxn>
                <a:cxn ang="0">
                  <a:pos x="372" y="32"/>
                </a:cxn>
                <a:cxn ang="0">
                  <a:pos x="384" y="24"/>
                </a:cxn>
                <a:cxn ang="0">
                  <a:pos x="395" y="20"/>
                </a:cxn>
              </a:cxnLst>
              <a:rect l="0" t="0" r="r" b="b"/>
              <a:pathLst>
                <a:path w="403" h="32">
                  <a:moveTo>
                    <a:pt x="0" y="0"/>
                  </a:moveTo>
                  <a:lnTo>
                    <a:pt x="0" y="16"/>
                  </a:lnTo>
                  <a:lnTo>
                    <a:pt x="4" y="24"/>
                  </a:lnTo>
                  <a:lnTo>
                    <a:pt x="4" y="32"/>
                  </a:lnTo>
                  <a:lnTo>
                    <a:pt x="8" y="32"/>
                  </a:lnTo>
                  <a:lnTo>
                    <a:pt x="12" y="28"/>
                  </a:lnTo>
                  <a:lnTo>
                    <a:pt x="16" y="24"/>
                  </a:lnTo>
                  <a:lnTo>
                    <a:pt x="20" y="24"/>
                  </a:lnTo>
                  <a:lnTo>
                    <a:pt x="24" y="24"/>
                  </a:lnTo>
                  <a:lnTo>
                    <a:pt x="31" y="24"/>
                  </a:lnTo>
                  <a:lnTo>
                    <a:pt x="31" y="20"/>
                  </a:lnTo>
                  <a:lnTo>
                    <a:pt x="35" y="20"/>
                  </a:lnTo>
                  <a:lnTo>
                    <a:pt x="39" y="20"/>
                  </a:lnTo>
                  <a:lnTo>
                    <a:pt x="43" y="20"/>
                  </a:lnTo>
                  <a:lnTo>
                    <a:pt x="47" y="28"/>
                  </a:lnTo>
                  <a:lnTo>
                    <a:pt x="47" y="32"/>
                  </a:lnTo>
                  <a:lnTo>
                    <a:pt x="47" y="28"/>
                  </a:lnTo>
                  <a:lnTo>
                    <a:pt x="55" y="20"/>
                  </a:lnTo>
                  <a:lnTo>
                    <a:pt x="51" y="20"/>
                  </a:lnTo>
                  <a:lnTo>
                    <a:pt x="55" y="20"/>
                  </a:lnTo>
                  <a:lnTo>
                    <a:pt x="59" y="20"/>
                  </a:lnTo>
                  <a:lnTo>
                    <a:pt x="63" y="20"/>
                  </a:lnTo>
                  <a:lnTo>
                    <a:pt x="67" y="20"/>
                  </a:lnTo>
                  <a:lnTo>
                    <a:pt x="71" y="20"/>
                  </a:lnTo>
                  <a:lnTo>
                    <a:pt x="71" y="0"/>
                  </a:lnTo>
                  <a:lnTo>
                    <a:pt x="74" y="8"/>
                  </a:lnTo>
                  <a:lnTo>
                    <a:pt x="74" y="24"/>
                  </a:lnTo>
                  <a:lnTo>
                    <a:pt x="78" y="32"/>
                  </a:lnTo>
                  <a:lnTo>
                    <a:pt x="82" y="32"/>
                  </a:lnTo>
                  <a:lnTo>
                    <a:pt x="86" y="28"/>
                  </a:lnTo>
                  <a:lnTo>
                    <a:pt x="90" y="24"/>
                  </a:lnTo>
                  <a:lnTo>
                    <a:pt x="94" y="24"/>
                  </a:lnTo>
                  <a:lnTo>
                    <a:pt x="102" y="24"/>
                  </a:lnTo>
                  <a:lnTo>
                    <a:pt x="98" y="24"/>
                  </a:lnTo>
                  <a:lnTo>
                    <a:pt x="102" y="24"/>
                  </a:lnTo>
                  <a:lnTo>
                    <a:pt x="106" y="20"/>
                  </a:lnTo>
                  <a:lnTo>
                    <a:pt x="110" y="20"/>
                  </a:lnTo>
                  <a:lnTo>
                    <a:pt x="114" y="20"/>
                  </a:lnTo>
                  <a:lnTo>
                    <a:pt x="117" y="20"/>
                  </a:lnTo>
                  <a:lnTo>
                    <a:pt x="121" y="32"/>
                  </a:lnTo>
                  <a:lnTo>
                    <a:pt x="121" y="24"/>
                  </a:lnTo>
                  <a:lnTo>
                    <a:pt x="125" y="20"/>
                  </a:lnTo>
                  <a:lnTo>
                    <a:pt x="129" y="20"/>
                  </a:lnTo>
                  <a:lnTo>
                    <a:pt x="133" y="20"/>
                  </a:lnTo>
                  <a:lnTo>
                    <a:pt x="137" y="20"/>
                  </a:lnTo>
                  <a:lnTo>
                    <a:pt x="141" y="20"/>
                  </a:lnTo>
                  <a:lnTo>
                    <a:pt x="145" y="0"/>
                  </a:lnTo>
                  <a:lnTo>
                    <a:pt x="145" y="16"/>
                  </a:lnTo>
                  <a:lnTo>
                    <a:pt x="153" y="32"/>
                  </a:lnTo>
                  <a:lnTo>
                    <a:pt x="149" y="32"/>
                  </a:lnTo>
                  <a:lnTo>
                    <a:pt x="153" y="32"/>
                  </a:lnTo>
                  <a:lnTo>
                    <a:pt x="157" y="28"/>
                  </a:lnTo>
                  <a:lnTo>
                    <a:pt x="161" y="24"/>
                  </a:lnTo>
                  <a:lnTo>
                    <a:pt x="164" y="24"/>
                  </a:lnTo>
                  <a:lnTo>
                    <a:pt x="168" y="28"/>
                  </a:lnTo>
                  <a:lnTo>
                    <a:pt x="172" y="24"/>
                  </a:lnTo>
                  <a:lnTo>
                    <a:pt x="176" y="24"/>
                  </a:lnTo>
                  <a:lnTo>
                    <a:pt x="180" y="20"/>
                  </a:lnTo>
                  <a:lnTo>
                    <a:pt x="184" y="20"/>
                  </a:lnTo>
                  <a:lnTo>
                    <a:pt x="188" y="20"/>
                  </a:lnTo>
                  <a:lnTo>
                    <a:pt x="192" y="28"/>
                  </a:lnTo>
                  <a:lnTo>
                    <a:pt x="192" y="32"/>
                  </a:lnTo>
                  <a:lnTo>
                    <a:pt x="192" y="28"/>
                  </a:lnTo>
                  <a:lnTo>
                    <a:pt x="200" y="20"/>
                  </a:lnTo>
                  <a:lnTo>
                    <a:pt x="196" y="20"/>
                  </a:lnTo>
                  <a:lnTo>
                    <a:pt x="200" y="20"/>
                  </a:lnTo>
                  <a:lnTo>
                    <a:pt x="204" y="20"/>
                  </a:lnTo>
                  <a:lnTo>
                    <a:pt x="207" y="20"/>
                  </a:lnTo>
                  <a:lnTo>
                    <a:pt x="211" y="20"/>
                  </a:lnTo>
                  <a:lnTo>
                    <a:pt x="215" y="20"/>
                  </a:lnTo>
                  <a:lnTo>
                    <a:pt x="215" y="0"/>
                  </a:lnTo>
                  <a:lnTo>
                    <a:pt x="219" y="8"/>
                  </a:lnTo>
                  <a:lnTo>
                    <a:pt x="219" y="28"/>
                  </a:lnTo>
                  <a:lnTo>
                    <a:pt x="223" y="32"/>
                  </a:lnTo>
                  <a:lnTo>
                    <a:pt x="227" y="32"/>
                  </a:lnTo>
                  <a:lnTo>
                    <a:pt x="231" y="28"/>
                  </a:lnTo>
                  <a:lnTo>
                    <a:pt x="235" y="24"/>
                  </a:lnTo>
                  <a:lnTo>
                    <a:pt x="239" y="24"/>
                  </a:lnTo>
                  <a:lnTo>
                    <a:pt x="243" y="28"/>
                  </a:lnTo>
                  <a:lnTo>
                    <a:pt x="247" y="24"/>
                  </a:lnTo>
                  <a:lnTo>
                    <a:pt x="251" y="20"/>
                  </a:lnTo>
                  <a:lnTo>
                    <a:pt x="254" y="20"/>
                  </a:lnTo>
                  <a:lnTo>
                    <a:pt x="258" y="20"/>
                  </a:lnTo>
                  <a:lnTo>
                    <a:pt x="262" y="20"/>
                  </a:lnTo>
                  <a:lnTo>
                    <a:pt x="266" y="32"/>
                  </a:lnTo>
                  <a:lnTo>
                    <a:pt x="266" y="24"/>
                  </a:lnTo>
                  <a:lnTo>
                    <a:pt x="270" y="20"/>
                  </a:lnTo>
                  <a:lnTo>
                    <a:pt x="274" y="20"/>
                  </a:lnTo>
                  <a:lnTo>
                    <a:pt x="278" y="20"/>
                  </a:lnTo>
                  <a:lnTo>
                    <a:pt x="282" y="20"/>
                  </a:lnTo>
                  <a:lnTo>
                    <a:pt x="286" y="20"/>
                  </a:lnTo>
                  <a:lnTo>
                    <a:pt x="290" y="0"/>
                  </a:lnTo>
                  <a:lnTo>
                    <a:pt x="290" y="8"/>
                  </a:lnTo>
                  <a:lnTo>
                    <a:pt x="294" y="16"/>
                  </a:lnTo>
                  <a:lnTo>
                    <a:pt x="294" y="32"/>
                  </a:lnTo>
                  <a:lnTo>
                    <a:pt x="297" y="32"/>
                  </a:lnTo>
                  <a:lnTo>
                    <a:pt x="301" y="28"/>
                  </a:lnTo>
                  <a:lnTo>
                    <a:pt x="305" y="28"/>
                  </a:lnTo>
                  <a:lnTo>
                    <a:pt x="309" y="24"/>
                  </a:lnTo>
                  <a:lnTo>
                    <a:pt x="313" y="28"/>
                  </a:lnTo>
                  <a:lnTo>
                    <a:pt x="317" y="24"/>
                  </a:lnTo>
                  <a:lnTo>
                    <a:pt x="321" y="24"/>
                  </a:lnTo>
                  <a:lnTo>
                    <a:pt x="325" y="20"/>
                  </a:lnTo>
                  <a:lnTo>
                    <a:pt x="329" y="20"/>
                  </a:lnTo>
                  <a:lnTo>
                    <a:pt x="333" y="20"/>
                  </a:lnTo>
                  <a:lnTo>
                    <a:pt x="337" y="20"/>
                  </a:lnTo>
                  <a:lnTo>
                    <a:pt x="337" y="32"/>
                  </a:lnTo>
                  <a:lnTo>
                    <a:pt x="340" y="28"/>
                  </a:lnTo>
                  <a:lnTo>
                    <a:pt x="340" y="20"/>
                  </a:lnTo>
                  <a:lnTo>
                    <a:pt x="344" y="20"/>
                  </a:lnTo>
                  <a:lnTo>
                    <a:pt x="348" y="20"/>
                  </a:lnTo>
                  <a:lnTo>
                    <a:pt x="352" y="20"/>
                  </a:lnTo>
                  <a:lnTo>
                    <a:pt x="356" y="20"/>
                  </a:lnTo>
                  <a:lnTo>
                    <a:pt x="360" y="20"/>
                  </a:lnTo>
                  <a:lnTo>
                    <a:pt x="360" y="0"/>
                  </a:lnTo>
                  <a:lnTo>
                    <a:pt x="364" y="8"/>
                  </a:lnTo>
                  <a:lnTo>
                    <a:pt x="364" y="16"/>
                  </a:lnTo>
                  <a:lnTo>
                    <a:pt x="372" y="32"/>
                  </a:lnTo>
                  <a:lnTo>
                    <a:pt x="368" y="32"/>
                  </a:lnTo>
                  <a:lnTo>
                    <a:pt x="372" y="32"/>
                  </a:lnTo>
                  <a:lnTo>
                    <a:pt x="376" y="28"/>
                  </a:lnTo>
                  <a:lnTo>
                    <a:pt x="380" y="24"/>
                  </a:lnTo>
                  <a:lnTo>
                    <a:pt x="384" y="24"/>
                  </a:lnTo>
                  <a:lnTo>
                    <a:pt x="387" y="28"/>
                  </a:lnTo>
                  <a:lnTo>
                    <a:pt x="391" y="24"/>
                  </a:lnTo>
                  <a:lnTo>
                    <a:pt x="395" y="20"/>
                  </a:lnTo>
                  <a:lnTo>
                    <a:pt x="399" y="20"/>
                  </a:lnTo>
                  <a:lnTo>
                    <a:pt x="403" y="20"/>
                  </a:lnTo>
                </a:path>
              </a:pathLst>
            </a:custGeom>
            <a:noFill/>
            <a:ln w="0">
              <a:solidFill>
                <a:srgbClr val="0000FF"/>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6624" name="Freeform 432"/>
            <p:cNvSpPr>
              <a:spLocks/>
            </p:cNvSpPr>
            <p:nvPr/>
          </p:nvSpPr>
          <p:spPr bwMode="auto">
            <a:xfrm>
              <a:off x="7297271" y="3286976"/>
              <a:ext cx="572966" cy="52754"/>
            </a:xfrm>
            <a:custGeom>
              <a:avLst/>
              <a:gdLst/>
              <a:ahLst/>
              <a:cxnLst>
                <a:cxn ang="0">
                  <a:pos x="8" y="32"/>
                </a:cxn>
                <a:cxn ang="0">
                  <a:pos x="12" y="20"/>
                </a:cxn>
                <a:cxn ang="0">
                  <a:pos x="24" y="20"/>
                </a:cxn>
                <a:cxn ang="0">
                  <a:pos x="31" y="0"/>
                </a:cxn>
                <a:cxn ang="0">
                  <a:pos x="35" y="28"/>
                </a:cxn>
                <a:cxn ang="0">
                  <a:pos x="47" y="28"/>
                </a:cxn>
                <a:cxn ang="0">
                  <a:pos x="51" y="24"/>
                </a:cxn>
                <a:cxn ang="0">
                  <a:pos x="59" y="24"/>
                </a:cxn>
                <a:cxn ang="0">
                  <a:pos x="71" y="20"/>
                </a:cxn>
                <a:cxn ang="0">
                  <a:pos x="78" y="32"/>
                </a:cxn>
                <a:cxn ang="0">
                  <a:pos x="86" y="20"/>
                </a:cxn>
                <a:cxn ang="0">
                  <a:pos x="98" y="20"/>
                </a:cxn>
                <a:cxn ang="0">
                  <a:pos x="106" y="16"/>
                </a:cxn>
                <a:cxn ang="0">
                  <a:pos x="114" y="32"/>
                </a:cxn>
                <a:cxn ang="0">
                  <a:pos x="125" y="24"/>
                </a:cxn>
                <a:cxn ang="0">
                  <a:pos x="137" y="20"/>
                </a:cxn>
                <a:cxn ang="0">
                  <a:pos x="149" y="20"/>
                </a:cxn>
                <a:cxn ang="0">
                  <a:pos x="153" y="28"/>
                </a:cxn>
                <a:cxn ang="0">
                  <a:pos x="161" y="20"/>
                </a:cxn>
                <a:cxn ang="0">
                  <a:pos x="172" y="20"/>
                </a:cxn>
                <a:cxn ang="0">
                  <a:pos x="180" y="8"/>
                </a:cxn>
                <a:cxn ang="0">
                  <a:pos x="184" y="36"/>
                </a:cxn>
                <a:cxn ang="0">
                  <a:pos x="196" y="24"/>
                </a:cxn>
                <a:cxn ang="0">
                  <a:pos x="207" y="24"/>
                </a:cxn>
                <a:cxn ang="0">
                  <a:pos x="219" y="20"/>
                </a:cxn>
                <a:cxn ang="0">
                  <a:pos x="227" y="24"/>
                </a:cxn>
                <a:cxn ang="0">
                  <a:pos x="239" y="20"/>
                </a:cxn>
                <a:cxn ang="0">
                  <a:pos x="250" y="0"/>
                </a:cxn>
                <a:cxn ang="0">
                  <a:pos x="254" y="32"/>
                </a:cxn>
                <a:cxn ang="0">
                  <a:pos x="266" y="24"/>
                </a:cxn>
                <a:cxn ang="0">
                  <a:pos x="278" y="24"/>
                </a:cxn>
                <a:cxn ang="0">
                  <a:pos x="290" y="20"/>
                </a:cxn>
                <a:cxn ang="0">
                  <a:pos x="297" y="32"/>
                </a:cxn>
                <a:cxn ang="0">
                  <a:pos x="305" y="20"/>
                </a:cxn>
                <a:cxn ang="0">
                  <a:pos x="317" y="20"/>
                </a:cxn>
                <a:cxn ang="0">
                  <a:pos x="325" y="8"/>
                </a:cxn>
                <a:cxn ang="0">
                  <a:pos x="333" y="36"/>
                </a:cxn>
                <a:cxn ang="0">
                  <a:pos x="340" y="24"/>
                </a:cxn>
                <a:cxn ang="0">
                  <a:pos x="352" y="24"/>
                </a:cxn>
                <a:cxn ang="0">
                  <a:pos x="364" y="20"/>
                </a:cxn>
                <a:cxn ang="0">
                  <a:pos x="372" y="24"/>
                </a:cxn>
                <a:cxn ang="0">
                  <a:pos x="384" y="20"/>
                </a:cxn>
              </a:cxnLst>
              <a:rect l="0" t="0" r="r" b="b"/>
              <a:pathLst>
                <a:path w="391" h="36">
                  <a:moveTo>
                    <a:pt x="0" y="20"/>
                  </a:moveTo>
                  <a:lnTo>
                    <a:pt x="4" y="20"/>
                  </a:lnTo>
                  <a:lnTo>
                    <a:pt x="8" y="32"/>
                  </a:lnTo>
                  <a:lnTo>
                    <a:pt x="8" y="28"/>
                  </a:lnTo>
                  <a:lnTo>
                    <a:pt x="16" y="20"/>
                  </a:lnTo>
                  <a:lnTo>
                    <a:pt x="12" y="20"/>
                  </a:lnTo>
                  <a:lnTo>
                    <a:pt x="16" y="20"/>
                  </a:lnTo>
                  <a:lnTo>
                    <a:pt x="20" y="20"/>
                  </a:lnTo>
                  <a:lnTo>
                    <a:pt x="24" y="20"/>
                  </a:lnTo>
                  <a:lnTo>
                    <a:pt x="27" y="20"/>
                  </a:lnTo>
                  <a:lnTo>
                    <a:pt x="31" y="20"/>
                  </a:lnTo>
                  <a:lnTo>
                    <a:pt x="31" y="0"/>
                  </a:lnTo>
                  <a:lnTo>
                    <a:pt x="31" y="8"/>
                  </a:lnTo>
                  <a:lnTo>
                    <a:pt x="35" y="16"/>
                  </a:lnTo>
                  <a:lnTo>
                    <a:pt x="35" y="28"/>
                  </a:lnTo>
                  <a:lnTo>
                    <a:pt x="39" y="32"/>
                  </a:lnTo>
                  <a:lnTo>
                    <a:pt x="39" y="36"/>
                  </a:lnTo>
                  <a:lnTo>
                    <a:pt x="47" y="28"/>
                  </a:lnTo>
                  <a:lnTo>
                    <a:pt x="43" y="28"/>
                  </a:lnTo>
                  <a:lnTo>
                    <a:pt x="47" y="28"/>
                  </a:lnTo>
                  <a:lnTo>
                    <a:pt x="51" y="24"/>
                  </a:lnTo>
                  <a:lnTo>
                    <a:pt x="55" y="24"/>
                  </a:lnTo>
                  <a:lnTo>
                    <a:pt x="63" y="24"/>
                  </a:lnTo>
                  <a:lnTo>
                    <a:pt x="59" y="24"/>
                  </a:lnTo>
                  <a:lnTo>
                    <a:pt x="63" y="24"/>
                  </a:lnTo>
                  <a:lnTo>
                    <a:pt x="67" y="20"/>
                  </a:lnTo>
                  <a:lnTo>
                    <a:pt x="71" y="20"/>
                  </a:lnTo>
                  <a:lnTo>
                    <a:pt x="74" y="20"/>
                  </a:lnTo>
                  <a:lnTo>
                    <a:pt x="78" y="20"/>
                  </a:lnTo>
                  <a:lnTo>
                    <a:pt x="78" y="32"/>
                  </a:lnTo>
                  <a:lnTo>
                    <a:pt x="82" y="28"/>
                  </a:lnTo>
                  <a:lnTo>
                    <a:pt x="82" y="24"/>
                  </a:lnTo>
                  <a:lnTo>
                    <a:pt x="86" y="20"/>
                  </a:lnTo>
                  <a:lnTo>
                    <a:pt x="90" y="20"/>
                  </a:lnTo>
                  <a:lnTo>
                    <a:pt x="94" y="20"/>
                  </a:lnTo>
                  <a:lnTo>
                    <a:pt x="98" y="20"/>
                  </a:lnTo>
                  <a:lnTo>
                    <a:pt x="102" y="20"/>
                  </a:lnTo>
                  <a:lnTo>
                    <a:pt x="106" y="0"/>
                  </a:lnTo>
                  <a:lnTo>
                    <a:pt x="106" y="16"/>
                  </a:lnTo>
                  <a:lnTo>
                    <a:pt x="114" y="32"/>
                  </a:lnTo>
                  <a:lnTo>
                    <a:pt x="114" y="36"/>
                  </a:lnTo>
                  <a:lnTo>
                    <a:pt x="114" y="32"/>
                  </a:lnTo>
                  <a:lnTo>
                    <a:pt x="117" y="28"/>
                  </a:lnTo>
                  <a:lnTo>
                    <a:pt x="121" y="24"/>
                  </a:lnTo>
                  <a:lnTo>
                    <a:pt x="125" y="24"/>
                  </a:lnTo>
                  <a:lnTo>
                    <a:pt x="129" y="28"/>
                  </a:lnTo>
                  <a:lnTo>
                    <a:pt x="133" y="24"/>
                  </a:lnTo>
                  <a:lnTo>
                    <a:pt x="137" y="20"/>
                  </a:lnTo>
                  <a:lnTo>
                    <a:pt x="141" y="20"/>
                  </a:lnTo>
                  <a:lnTo>
                    <a:pt x="145" y="20"/>
                  </a:lnTo>
                  <a:lnTo>
                    <a:pt x="149" y="20"/>
                  </a:lnTo>
                  <a:lnTo>
                    <a:pt x="153" y="28"/>
                  </a:lnTo>
                  <a:lnTo>
                    <a:pt x="153" y="32"/>
                  </a:lnTo>
                  <a:lnTo>
                    <a:pt x="153" y="28"/>
                  </a:lnTo>
                  <a:lnTo>
                    <a:pt x="161" y="20"/>
                  </a:lnTo>
                  <a:lnTo>
                    <a:pt x="157" y="20"/>
                  </a:lnTo>
                  <a:lnTo>
                    <a:pt x="161" y="20"/>
                  </a:lnTo>
                  <a:lnTo>
                    <a:pt x="164" y="20"/>
                  </a:lnTo>
                  <a:lnTo>
                    <a:pt x="168" y="20"/>
                  </a:lnTo>
                  <a:lnTo>
                    <a:pt x="172" y="20"/>
                  </a:lnTo>
                  <a:lnTo>
                    <a:pt x="176" y="20"/>
                  </a:lnTo>
                  <a:lnTo>
                    <a:pt x="176" y="0"/>
                  </a:lnTo>
                  <a:lnTo>
                    <a:pt x="180" y="8"/>
                  </a:lnTo>
                  <a:lnTo>
                    <a:pt x="180" y="28"/>
                  </a:lnTo>
                  <a:lnTo>
                    <a:pt x="184" y="32"/>
                  </a:lnTo>
                  <a:lnTo>
                    <a:pt x="184" y="36"/>
                  </a:lnTo>
                  <a:lnTo>
                    <a:pt x="188" y="32"/>
                  </a:lnTo>
                  <a:lnTo>
                    <a:pt x="192" y="28"/>
                  </a:lnTo>
                  <a:lnTo>
                    <a:pt x="196" y="24"/>
                  </a:lnTo>
                  <a:lnTo>
                    <a:pt x="200" y="24"/>
                  </a:lnTo>
                  <a:lnTo>
                    <a:pt x="204" y="28"/>
                  </a:lnTo>
                  <a:lnTo>
                    <a:pt x="207" y="24"/>
                  </a:lnTo>
                  <a:lnTo>
                    <a:pt x="211" y="20"/>
                  </a:lnTo>
                  <a:lnTo>
                    <a:pt x="215" y="20"/>
                  </a:lnTo>
                  <a:lnTo>
                    <a:pt x="219" y="20"/>
                  </a:lnTo>
                  <a:lnTo>
                    <a:pt x="223" y="20"/>
                  </a:lnTo>
                  <a:lnTo>
                    <a:pt x="227" y="32"/>
                  </a:lnTo>
                  <a:lnTo>
                    <a:pt x="227" y="24"/>
                  </a:lnTo>
                  <a:lnTo>
                    <a:pt x="231" y="20"/>
                  </a:lnTo>
                  <a:lnTo>
                    <a:pt x="235" y="20"/>
                  </a:lnTo>
                  <a:lnTo>
                    <a:pt x="239" y="20"/>
                  </a:lnTo>
                  <a:lnTo>
                    <a:pt x="243" y="20"/>
                  </a:lnTo>
                  <a:lnTo>
                    <a:pt x="247" y="20"/>
                  </a:lnTo>
                  <a:lnTo>
                    <a:pt x="250" y="0"/>
                  </a:lnTo>
                  <a:lnTo>
                    <a:pt x="250" y="8"/>
                  </a:lnTo>
                  <a:lnTo>
                    <a:pt x="254" y="16"/>
                  </a:lnTo>
                  <a:lnTo>
                    <a:pt x="254" y="32"/>
                  </a:lnTo>
                  <a:lnTo>
                    <a:pt x="262" y="32"/>
                  </a:lnTo>
                  <a:lnTo>
                    <a:pt x="262" y="28"/>
                  </a:lnTo>
                  <a:lnTo>
                    <a:pt x="266" y="24"/>
                  </a:lnTo>
                  <a:lnTo>
                    <a:pt x="270" y="24"/>
                  </a:lnTo>
                  <a:lnTo>
                    <a:pt x="274" y="28"/>
                  </a:lnTo>
                  <a:lnTo>
                    <a:pt x="278" y="24"/>
                  </a:lnTo>
                  <a:lnTo>
                    <a:pt x="282" y="24"/>
                  </a:lnTo>
                  <a:lnTo>
                    <a:pt x="286" y="20"/>
                  </a:lnTo>
                  <a:lnTo>
                    <a:pt x="290" y="20"/>
                  </a:lnTo>
                  <a:lnTo>
                    <a:pt x="294" y="20"/>
                  </a:lnTo>
                  <a:lnTo>
                    <a:pt x="297" y="20"/>
                  </a:lnTo>
                  <a:lnTo>
                    <a:pt x="297" y="32"/>
                  </a:lnTo>
                  <a:lnTo>
                    <a:pt x="301" y="28"/>
                  </a:lnTo>
                  <a:lnTo>
                    <a:pt x="301" y="20"/>
                  </a:lnTo>
                  <a:lnTo>
                    <a:pt x="305" y="20"/>
                  </a:lnTo>
                  <a:lnTo>
                    <a:pt x="309" y="20"/>
                  </a:lnTo>
                  <a:lnTo>
                    <a:pt x="313" y="20"/>
                  </a:lnTo>
                  <a:lnTo>
                    <a:pt x="317" y="20"/>
                  </a:lnTo>
                  <a:lnTo>
                    <a:pt x="321" y="20"/>
                  </a:lnTo>
                  <a:lnTo>
                    <a:pt x="321" y="0"/>
                  </a:lnTo>
                  <a:lnTo>
                    <a:pt x="325" y="8"/>
                  </a:lnTo>
                  <a:lnTo>
                    <a:pt x="325" y="28"/>
                  </a:lnTo>
                  <a:lnTo>
                    <a:pt x="329" y="32"/>
                  </a:lnTo>
                  <a:lnTo>
                    <a:pt x="333" y="36"/>
                  </a:lnTo>
                  <a:lnTo>
                    <a:pt x="333" y="32"/>
                  </a:lnTo>
                  <a:lnTo>
                    <a:pt x="337" y="28"/>
                  </a:lnTo>
                  <a:lnTo>
                    <a:pt x="340" y="24"/>
                  </a:lnTo>
                  <a:lnTo>
                    <a:pt x="344" y="24"/>
                  </a:lnTo>
                  <a:lnTo>
                    <a:pt x="348" y="28"/>
                  </a:lnTo>
                  <a:lnTo>
                    <a:pt x="352" y="24"/>
                  </a:lnTo>
                  <a:lnTo>
                    <a:pt x="356" y="20"/>
                  </a:lnTo>
                  <a:lnTo>
                    <a:pt x="360" y="20"/>
                  </a:lnTo>
                  <a:lnTo>
                    <a:pt x="364" y="20"/>
                  </a:lnTo>
                  <a:lnTo>
                    <a:pt x="368" y="20"/>
                  </a:lnTo>
                  <a:lnTo>
                    <a:pt x="372" y="32"/>
                  </a:lnTo>
                  <a:lnTo>
                    <a:pt x="372" y="24"/>
                  </a:lnTo>
                  <a:lnTo>
                    <a:pt x="376" y="20"/>
                  </a:lnTo>
                  <a:lnTo>
                    <a:pt x="380" y="20"/>
                  </a:lnTo>
                  <a:lnTo>
                    <a:pt x="384" y="20"/>
                  </a:lnTo>
                  <a:lnTo>
                    <a:pt x="387" y="20"/>
                  </a:lnTo>
                  <a:lnTo>
                    <a:pt x="391" y="20"/>
                  </a:lnTo>
                </a:path>
              </a:pathLst>
            </a:custGeom>
            <a:noFill/>
            <a:ln w="0">
              <a:solidFill>
                <a:srgbClr val="0000FF"/>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6625" name="Line 433"/>
            <p:cNvSpPr>
              <a:spLocks noChangeShapeType="1"/>
            </p:cNvSpPr>
            <p:nvPr/>
          </p:nvSpPr>
          <p:spPr bwMode="auto">
            <a:xfrm>
              <a:off x="7870232" y="3316284"/>
              <a:ext cx="5862" cy="1466"/>
            </a:xfrm>
            <a:prstGeom prst="line">
              <a:avLst/>
            </a:prstGeom>
            <a:noFill/>
            <a:ln w="0">
              <a:solidFill>
                <a:srgbClr val="0000FF"/>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6626" name="Freeform 434"/>
            <p:cNvSpPr>
              <a:spLocks/>
            </p:cNvSpPr>
            <p:nvPr/>
          </p:nvSpPr>
          <p:spPr bwMode="auto">
            <a:xfrm>
              <a:off x="4470542" y="3310423"/>
              <a:ext cx="572966" cy="33704"/>
            </a:xfrm>
            <a:custGeom>
              <a:avLst/>
              <a:gdLst/>
              <a:ahLst/>
              <a:cxnLst>
                <a:cxn ang="0">
                  <a:pos x="8" y="0"/>
                </a:cxn>
                <a:cxn ang="0">
                  <a:pos x="12" y="0"/>
                </a:cxn>
                <a:cxn ang="0">
                  <a:pos x="24" y="8"/>
                </a:cxn>
                <a:cxn ang="0">
                  <a:pos x="35" y="8"/>
                </a:cxn>
                <a:cxn ang="0">
                  <a:pos x="47" y="16"/>
                </a:cxn>
                <a:cxn ang="0">
                  <a:pos x="51" y="4"/>
                </a:cxn>
                <a:cxn ang="0">
                  <a:pos x="63" y="4"/>
                </a:cxn>
                <a:cxn ang="0">
                  <a:pos x="71" y="23"/>
                </a:cxn>
                <a:cxn ang="0">
                  <a:pos x="75" y="4"/>
                </a:cxn>
                <a:cxn ang="0">
                  <a:pos x="86" y="4"/>
                </a:cxn>
                <a:cxn ang="0">
                  <a:pos x="102" y="0"/>
                </a:cxn>
                <a:cxn ang="0">
                  <a:pos x="106" y="0"/>
                </a:cxn>
                <a:cxn ang="0">
                  <a:pos x="118" y="4"/>
                </a:cxn>
                <a:cxn ang="0">
                  <a:pos x="122" y="8"/>
                </a:cxn>
                <a:cxn ang="0">
                  <a:pos x="133" y="4"/>
                </a:cxn>
                <a:cxn ang="0">
                  <a:pos x="145" y="20"/>
                </a:cxn>
                <a:cxn ang="0">
                  <a:pos x="149" y="0"/>
                </a:cxn>
                <a:cxn ang="0">
                  <a:pos x="161" y="4"/>
                </a:cxn>
                <a:cxn ang="0">
                  <a:pos x="172" y="8"/>
                </a:cxn>
                <a:cxn ang="0">
                  <a:pos x="184" y="4"/>
                </a:cxn>
                <a:cxn ang="0">
                  <a:pos x="192" y="16"/>
                </a:cxn>
                <a:cxn ang="0">
                  <a:pos x="196" y="4"/>
                </a:cxn>
                <a:cxn ang="0">
                  <a:pos x="208" y="4"/>
                </a:cxn>
                <a:cxn ang="0">
                  <a:pos x="215" y="23"/>
                </a:cxn>
                <a:cxn ang="0">
                  <a:pos x="223" y="0"/>
                </a:cxn>
                <a:cxn ang="0">
                  <a:pos x="235" y="4"/>
                </a:cxn>
                <a:cxn ang="0">
                  <a:pos x="247" y="0"/>
                </a:cxn>
                <a:cxn ang="0">
                  <a:pos x="258" y="4"/>
                </a:cxn>
                <a:cxn ang="0">
                  <a:pos x="266" y="8"/>
                </a:cxn>
                <a:cxn ang="0">
                  <a:pos x="278" y="4"/>
                </a:cxn>
                <a:cxn ang="0">
                  <a:pos x="290" y="20"/>
                </a:cxn>
                <a:cxn ang="0">
                  <a:pos x="294" y="0"/>
                </a:cxn>
                <a:cxn ang="0">
                  <a:pos x="305" y="4"/>
                </a:cxn>
                <a:cxn ang="0">
                  <a:pos x="317" y="0"/>
                </a:cxn>
                <a:cxn ang="0">
                  <a:pos x="329" y="4"/>
                </a:cxn>
                <a:cxn ang="0">
                  <a:pos x="337" y="16"/>
                </a:cxn>
                <a:cxn ang="0">
                  <a:pos x="345" y="4"/>
                </a:cxn>
                <a:cxn ang="0">
                  <a:pos x="356" y="4"/>
                </a:cxn>
                <a:cxn ang="0">
                  <a:pos x="364" y="20"/>
                </a:cxn>
                <a:cxn ang="0">
                  <a:pos x="368" y="0"/>
                </a:cxn>
                <a:cxn ang="0">
                  <a:pos x="376" y="0"/>
                </a:cxn>
                <a:cxn ang="0">
                  <a:pos x="388" y="8"/>
                </a:cxn>
              </a:cxnLst>
              <a:rect l="0" t="0" r="r" b="b"/>
              <a:pathLst>
                <a:path w="391" h="23">
                  <a:moveTo>
                    <a:pt x="0" y="20"/>
                  </a:moveTo>
                  <a:lnTo>
                    <a:pt x="0" y="12"/>
                  </a:lnTo>
                  <a:lnTo>
                    <a:pt x="8" y="0"/>
                  </a:lnTo>
                  <a:lnTo>
                    <a:pt x="4" y="0"/>
                  </a:lnTo>
                  <a:lnTo>
                    <a:pt x="8" y="0"/>
                  </a:lnTo>
                  <a:lnTo>
                    <a:pt x="12" y="0"/>
                  </a:lnTo>
                  <a:lnTo>
                    <a:pt x="16" y="4"/>
                  </a:lnTo>
                  <a:lnTo>
                    <a:pt x="20" y="4"/>
                  </a:lnTo>
                  <a:lnTo>
                    <a:pt x="24" y="8"/>
                  </a:lnTo>
                  <a:lnTo>
                    <a:pt x="28" y="8"/>
                  </a:lnTo>
                  <a:lnTo>
                    <a:pt x="32" y="8"/>
                  </a:lnTo>
                  <a:lnTo>
                    <a:pt x="35" y="8"/>
                  </a:lnTo>
                  <a:lnTo>
                    <a:pt x="39" y="4"/>
                  </a:lnTo>
                  <a:lnTo>
                    <a:pt x="43" y="4"/>
                  </a:lnTo>
                  <a:lnTo>
                    <a:pt x="47" y="16"/>
                  </a:lnTo>
                  <a:lnTo>
                    <a:pt x="47" y="12"/>
                  </a:lnTo>
                  <a:lnTo>
                    <a:pt x="55" y="4"/>
                  </a:lnTo>
                  <a:lnTo>
                    <a:pt x="51" y="4"/>
                  </a:lnTo>
                  <a:lnTo>
                    <a:pt x="55" y="4"/>
                  </a:lnTo>
                  <a:lnTo>
                    <a:pt x="59" y="4"/>
                  </a:lnTo>
                  <a:lnTo>
                    <a:pt x="63" y="4"/>
                  </a:lnTo>
                  <a:lnTo>
                    <a:pt x="67" y="4"/>
                  </a:lnTo>
                  <a:lnTo>
                    <a:pt x="71" y="20"/>
                  </a:lnTo>
                  <a:lnTo>
                    <a:pt x="71" y="23"/>
                  </a:lnTo>
                  <a:lnTo>
                    <a:pt x="71" y="20"/>
                  </a:lnTo>
                  <a:lnTo>
                    <a:pt x="75" y="12"/>
                  </a:lnTo>
                  <a:lnTo>
                    <a:pt x="75" y="4"/>
                  </a:lnTo>
                  <a:lnTo>
                    <a:pt x="78" y="0"/>
                  </a:lnTo>
                  <a:lnTo>
                    <a:pt x="82" y="0"/>
                  </a:lnTo>
                  <a:lnTo>
                    <a:pt x="86" y="4"/>
                  </a:lnTo>
                  <a:lnTo>
                    <a:pt x="90" y="4"/>
                  </a:lnTo>
                  <a:lnTo>
                    <a:pt x="94" y="8"/>
                  </a:lnTo>
                  <a:lnTo>
                    <a:pt x="102" y="0"/>
                  </a:lnTo>
                  <a:lnTo>
                    <a:pt x="98" y="0"/>
                  </a:lnTo>
                  <a:lnTo>
                    <a:pt x="102" y="0"/>
                  </a:lnTo>
                  <a:lnTo>
                    <a:pt x="106" y="0"/>
                  </a:lnTo>
                  <a:lnTo>
                    <a:pt x="110" y="4"/>
                  </a:lnTo>
                  <a:lnTo>
                    <a:pt x="114" y="4"/>
                  </a:lnTo>
                  <a:lnTo>
                    <a:pt x="118" y="4"/>
                  </a:lnTo>
                  <a:lnTo>
                    <a:pt x="118" y="16"/>
                  </a:lnTo>
                  <a:lnTo>
                    <a:pt x="122" y="12"/>
                  </a:lnTo>
                  <a:lnTo>
                    <a:pt x="122" y="8"/>
                  </a:lnTo>
                  <a:lnTo>
                    <a:pt x="125" y="4"/>
                  </a:lnTo>
                  <a:lnTo>
                    <a:pt x="129" y="4"/>
                  </a:lnTo>
                  <a:lnTo>
                    <a:pt x="133" y="4"/>
                  </a:lnTo>
                  <a:lnTo>
                    <a:pt x="137" y="4"/>
                  </a:lnTo>
                  <a:lnTo>
                    <a:pt x="141" y="4"/>
                  </a:lnTo>
                  <a:lnTo>
                    <a:pt x="145" y="20"/>
                  </a:lnTo>
                  <a:lnTo>
                    <a:pt x="145" y="12"/>
                  </a:lnTo>
                  <a:lnTo>
                    <a:pt x="153" y="0"/>
                  </a:lnTo>
                  <a:lnTo>
                    <a:pt x="149" y="0"/>
                  </a:lnTo>
                  <a:lnTo>
                    <a:pt x="153" y="0"/>
                  </a:lnTo>
                  <a:lnTo>
                    <a:pt x="157" y="0"/>
                  </a:lnTo>
                  <a:lnTo>
                    <a:pt x="161" y="4"/>
                  </a:lnTo>
                  <a:lnTo>
                    <a:pt x="165" y="4"/>
                  </a:lnTo>
                  <a:lnTo>
                    <a:pt x="168" y="8"/>
                  </a:lnTo>
                  <a:lnTo>
                    <a:pt x="172" y="8"/>
                  </a:lnTo>
                  <a:lnTo>
                    <a:pt x="176" y="8"/>
                  </a:lnTo>
                  <a:lnTo>
                    <a:pt x="180" y="8"/>
                  </a:lnTo>
                  <a:lnTo>
                    <a:pt x="184" y="4"/>
                  </a:lnTo>
                  <a:lnTo>
                    <a:pt x="188" y="4"/>
                  </a:lnTo>
                  <a:lnTo>
                    <a:pt x="192" y="12"/>
                  </a:lnTo>
                  <a:lnTo>
                    <a:pt x="192" y="16"/>
                  </a:lnTo>
                  <a:lnTo>
                    <a:pt x="192" y="12"/>
                  </a:lnTo>
                  <a:lnTo>
                    <a:pt x="200" y="4"/>
                  </a:lnTo>
                  <a:lnTo>
                    <a:pt x="196" y="4"/>
                  </a:lnTo>
                  <a:lnTo>
                    <a:pt x="200" y="4"/>
                  </a:lnTo>
                  <a:lnTo>
                    <a:pt x="204" y="4"/>
                  </a:lnTo>
                  <a:lnTo>
                    <a:pt x="208" y="4"/>
                  </a:lnTo>
                  <a:lnTo>
                    <a:pt x="212" y="4"/>
                  </a:lnTo>
                  <a:lnTo>
                    <a:pt x="215" y="4"/>
                  </a:lnTo>
                  <a:lnTo>
                    <a:pt x="215" y="23"/>
                  </a:lnTo>
                  <a:lnTo>
                    <a:pt x="219" y="20"/>
                  </a:lnTo>
                  <a:lnTo>
                    <a:pt x="219" y="4"/>
                  </a:lnTo>
                  <a:lnTo>
                    <a:pt x="223" y="0"/>
                  </a:lnTo>
                  <a:lnTo>
                    <a:pt x="227" y="0"/>
                  </a:lnTo>
                  <a:lnTo>
                    <a:pt x="231" y="4"/>
                  </a:lnTo>
                  <a:lnTo>
                    <a:pt x="235" y="4"/>
                  </a:lnTo>
                  <a:lnTo>
                    <a:pt x="239" y="8"/>
                  </a:lnTo>
                  <a:lnTo>
                    <a:pt x="243" y="4"/>
                  </a:lnTo>
                  <a:lnTo>
                    <a:pt x="247" y="0"/>
                  </a:lnTo>
                  <a:lnTo>
                    <a:pt x="251" y="0"/>
                  </a:lnTo>
                  <a:lnTo>
                    <a:pt x="255" y="4"/>
                  </a:lnTo>
                  <a:lnTo>
                    <a:pt x="258" y="4"/>
                  </a:lnTo>
                  <a:lnTo>
                    <a:pt x="262" y="4"/>
                  </a:lnTo>
                  <a:lnTo>
                    <a:pt x="266" y="16"/>
                  </a:lnTo>
                  <a:lnTo>
                    <a:pt x="266" y="8"/>
                  </a:lnTo>
                  <a:lnTo>
                    <a:pt x="270" y="4"/>
                  </a:lnTo>
                  <a:lnTo>
                    <a:pt x="274" y="4"/>
                  </a:lnTo>
                  <a:lnTo>
                    <a:pt x="278" y="4"/>
                  </a:lnTo>
                  <a:lnTo>
                    <a:pt x="282" y="4"/>
                  </a:lnTo>
                  <a:lnTo>
                    <a:pt x="286" y="4"/>
                  </a:lnTo>
                  <a:lnTo>
                    <a:pt x="290" y="20"/>
                  </a:lnTo>
                  <a:lnTo>
                    <a:pt x="290" y="16"/>
                  </a:lnTo>
                  <a:lnTo>
                    <a:pt x="294" y="12"/>
                  </a:lnTo>
                  <a:lnTo>
                    <a:pt x="294" y="0"/>
                  </a:lnTo>
                  <a:lnTo>
                    <a:pt x="298" y="0"/>
                  </a:lnTo>
                  <a:lnTo>
                    <a:pt x="302" y="0"/>
                  </a:lnTo>
                  <a:lnTo>
                    <a:pt x="305" y="4"/>
                  </a:lnTo>
                  <a:lnTo>
                    <a:pt x="309" y="4"/>
                  </a:lnTo>
                  <a:lnTo>
                    <a:pt x="317" y="4"/>
                  </a:lnTo>
                  <a:lnTo>
                    <a:pt x="317" y="0"/>
                  </a:lnTo>
                  <a:lnTo>
                    <a:pt x="321" y="0"/>
                  </a:lnTo>
                  <a:lnTo>
                    <a:pt x="325" y="4"/>
                  </a:lnTo>
                  <a:lnTo>
                    <a:pt x="329" y="4"/>
                  </a:lnTo>
                  <a:lnTo>
                    <a:pt x="333" y="4"/>
                  </a:lnTo>
                  <a:lnTo>
                    <a:pt x="337" y="4"/>
                  </a:lnTo>
                  <a:lnTo>
                    <a:pt x="337" y="16"/>
                  </a:lnTo>
                  <a:lnTo>
                    <a:pt x="341" y="12"/>
                  </a:lnTo>
                  <a:lnTo>
                    <a:pt x="341" y="4"/>
                  </a:lnTo>
                  <a:lnTo>
                    <a:pt x="345" y="4"/>
                  </a:lnTo>
                  <a:lnTo>
                    <a:pt x="348" y="4"/>
                  </a:lnTo>
                  <a:lnTo>
                    <a:pt x="352" y="4"/>
                  </a:lnTo>
                  <a:lnTo>
                    <a:pt x="356" y="4"/>
                  </a:lnTo>
                  <a:lnTo>
                    <a:pt x="360" y="4"/>
                  </a:lnTo>
                  <a:lnTo>
                    <a:pt x="360" y="23"/>
                  </a:lnTo>
                  <a:lnTo>
                    <a:pt x="364" y="20"/>
                  </a:lnTo>
                  <a:lnTo>
                    <a:pt x="364" y="12"/>
                  </a:lnTo>
                  <a:lnTo>
                    <a:pt x="368" y="4"/>
                  </a:lnTo>
                  <a:lnTo>
                    <a:pt x="368" y="0"/>
                  </a:lnTo>
                  <a:lnTo>
                    <a:pt x="376" y="0"/>
                  </a:lnTo>
                  <a:lnTo>
                    <a:pt x="372" y="0"/>
                  </a:lnTo>
                  <a:lnTo>
                    <a:pt x="376" y="0"/>
                  </a:lnTo>
                  <a:lnTo>
                    <a:pt x="380" y="4"/>
                  </a:lnTo>
                  <a:lnTo>
                    <a:pt x="384" y="4"/>
                  </a:lnTo>
                  <a:lnTo>
                    <a:pt x="388" y="8"/>
                  </a:lnTo>
                  <a:lnTo>
                    <a:pt x="388" y="4"/>
                  </a:lnTo>
                  <a:lnTo>
                    <a:pt x="391" y="0"/>
                  </a:lnTo>
                </a:path>
              </a:pathLst>
            </a:custGeom>
            <a:noFill/>
            <a:ln w="0">
              <a:solidFill>
                <a:srgbClr val="007F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6627" name="Freeform 435"/>
            <p:cNvSpPr>
              <a:spLocks/>
            </p:cNvSpPr>
            <p:nvPr/>
          </p:nvSpPr>
          <p:spPr bwMode="auto">
            <a:xfrm>
              <a:off x="5043507" y="3310423"/>
              <a:ext cx="539262" cy="33704"/>
            </a:xfrm>
            <a:custGeom>
              <a:avLst/>
              <a:gdLst/>
              <a:ahLst/>
              <a:cxnLst>
                <a:cxn ang="0">
                  <a:pos x="8" y="4"/>
                </a:cxn>
                <a:cxn ang="0">
                  <a:pos x="20" y="16"/>
                </a:cxn>
                <a:cxn ang="0">
                  <a:pos x="24" y="4"/>
                </a:cxn>
                <a:cxn ang="0">
                  <a:pos x="36" y="4"/>
                </a:cxn>
                <a:cxn ang="0">
                  <a:pos x="44" y="23"/>
                </a:cxn>
                <a:cxn ang="0">
                  <a:pos x="47" y="0"/>
                </a:cxn>
                <a:cxn ang="0">
                  <a:pos x="55" y="0"/>
                </a:cxn>
                <a:cxn ang="0">
                  <a:pos x="67" y="8"/>
                </a:cxn>
                <a:cxn ang="0">
                  <a:pos x="75" y="0"/>
                </a:cxn>
                <a:cxn ang="0">
                  <a:pos x="87" y="4"/>
                </a:cxn>
                <a:cxn ang="0">
                  <a:pos x="94" y="12"/>
                </a:cxn>
                <a:cxn ang="0">
                  <a:pos x="102" y="4"/>
                </a:cxn>
                <a:cxn ang="0">
                  <a:pos x="114" y="4"/>
                </a:cxn>
                <a:cxn ang="0">
                  <a:pos x="126" y="0"/>
                </a:cxn>
                <a:cxn ang="0">
                  <a:pos x="130" y="0"/>
                </a:cxn>
                <a:cxn ang="0">
                  <a:pos x="141" y="8"/>
                </a:cxn>
                <a:cxn ang="0">
                  <a:pos x="149" y="0"/>
                </a:cxn>
                <a:cxn ang="0">
                  <a:pos x="161" y="4"/>
                </a:cxn>
                <a:cxn ang="0">
                  <a:pos x="165" y="12"/>
                </a:cxn>
                <a:cxn ang="0">
                  <a:pos x="173" y="4"/>
                </a:cxn>
                <a:cxn ang="0">
                  <a:pos x="184" y="4"/>
                </a:cxn>
                <a:cxn ang="0">
                  <a:pos x="188" y="20"/>
                </a:cxn>
                <a:cxn ang="0">
                  <a:pos x="196" y="0"/>
                </a:cxn>
                <a:cxn ang="0">
                  <a:pos x="208" y="0"/>
                </a:cxn>
                <a:cxn ang="0">
                  <a:pos x="220" y="0"/>
                </a:cxn>
                <a:cxn ang="0">
                  <a:pos x="224" y="4"/>
                </a:cxn>
                <a:cxn ang="0">
                  <a:pos x="235" y="4"/>
                </a:cxn>
                <a:cxn ang="0">
                  <a:pos x="239" y="8"/>
                </a:cxn>
                <a:cxn ang="0">
                  <a:pos x="251" y="4"/>
                </a:cxn>
                <a:cxn ang="0">
                  <a:pos x="263" y="23"/>
                </a:cxn>
                <a:cxn ang="0">
                  <a:pos x="267" y="4"/>
                </a:cxn>
                <a:cxn ang="0">
                  <a:pos x="278" y="0"/>
                </a:cxn>
                <a:cxn ang="0">
                  <a:pos x="286" y="4"/>
                </a:cxn>
                <a:cxn ang="0">
                  <a:pos x="298" y="4"/>
                </a:cxn>
                <a:cxn ang="0">
                  <a:pos x="310" y="12"/>
                </a:cxn>
                <a:cxn ang="0">
                  <a:pos x="317" y="4"/>
                </a:cxn>
                <a:cxn ang="0">
                  <a:pos x="321" y="4"/>
                </a:cxn>
                <a:cxn ang="0">
                  <a:pos x="333" y="4"/>
                </a:cxn>
                <a:cxn ang="0">
                  <a:pos x="337" y="8"/>
                </a:cxn>
                <a:cxn ang="0">
                  <a:pos x="345" y="0"/>
                </a:cxn>
                <a:cxn ang="0">
                  <a:pos x="357" y="0"/>
                </a:cxn>
                <a:cxn ang="0">
                  <a:pos x="360" y="0"/>
                </a:cxn>
              </a:cxnLst>
              <a:rect l="0" t="0" r="r" b="b"/>
              <a:pathLst>
                <a:path w="368" h="23">
                  <a:moveTo>
                    <a:pt x="0" y="0"/>
                  </a:moveTo>
                  <a:lnTo>
                    <a:pt x="4" y="0"/>
                  </a:lnTo>
                  <a:lnTo>
                    <a:pt x="8" y="4"/>
                  </a:lnTo>
                  <a:lnTo>
                    <a:pt x="12" y="4"/>
                  </a:lnTo>
                  <a:lnTo>
                    <a:pt x="16" y="4"/>
                  </a:lnTo>
                  <a:lnTo>
                    <a:pt x="20" y="16"/>
                  </a:lnTo>
                  <a:lnTo>
                    <a:pt x="20" y="12"/>
                  </a:lnTo>
                  <a:lnTo>
                    <a:pt x="28" y="4"/>
                  </a:lnTo>
                  <a:lnTo>
                    <a:pt x="24" y="4"/>
                  </a:lnTo>
                  <a:lnTo>
                    <a:pt x="28" y="4"/>
                  </a:lnTo>
                  <a:lnTo>
                    <a:pt x="32" y="4"/>
                  </a:lnTo>
                  <a:lnTo>
                    <a:pt x="36" y="4"/>
                  </a:lnTo>
                  <a:lnTo>
                    <a:pt x="40" y="4"/>
                  </a:lnTo>
                  <a:lnTo>
                    <a:pt x="44" y="20"/>
                  </a:lnTo>
                  <a:lnTo>
                    <a:pt x="44" y="23"/>
                  </a:lnTo>
                  <a:lnTo>
                    <a:pt x="44" y="20"/>
                  </a:lnTo>
                  <a:lnTo>
                    <a:pt x="47" y="12"/>
                  </a:lnTo>
                  <a:lnTo>
                    <a:pt x="47" y="0"/>
                  </a:lnTo>
                  <a:lnTo>
                    <a:pt x="51" y="0"/>
                  </a:lnTo>
                  <a:lnTo>
                    <a:pt x="59" y="0"/>
                  </a:lnTo>
                  <a:lnTo>
                    <a:pt x="55" y="0"/>
                  </a:lnTo>
                  <a:lnTo>
                    <a:pt x="59" y="0"/>
                  </a:lnTo>
                  <a:lnTo>
                    <a:pt x="63" y="4"/>
                  </a:lnTo>
                  <a:lnTo>
                    <a:pt x="67" y="8"/>
                  </a:lnTo>
                  <a:lnTo>
                    <a:pt x="75" y="0"/>
                  </a:lnTo>
                  <a:lnTo>
                    <a:pt x="71" y="0"/>
                  </a:lnTo>
                  <a:lnTo>
                    <a:pt x="75" y="0"/>
                  </a:lnTo>
                  <a:lnTo>
                    <a:pt x="79" y="4"/>
                  </a:lnTo>
                  <a:lnTo>
                    <a:pt x="83" y="4"/>
                  </a:lnTo>
                  <a:lnTo>
                    <a:pt x="87" y="4"/>
                  </a:lnTo>
                  <a:lnTo>
                    <a:pt x="90" y="4"/>
                  </a:lnTo>
                  <a:lnTo>
                    <a:pt x="90" y="16"/>
                  </a:lnTo>
                  <a:lnTo>
                    <a:pt x="94" y="12"/>
                  </a:lnTo>
                  <a:lnTo>
                    <a:pt x="94" y="4"/>
                  </a:lnTo>
                  <a:lnTo>
                    <a:pt x="98" y="4"/>
                  </a:lnTo>
                  <a:lnTo>
                    <a:pt x="102" y="4"/>
                  </a:lnTo>
                  <a:lnTo>
                    <a:pt x="106" y="4"/>
                  </a:lnTo>
                  <a:lnTo>
                    <a:pt x="110" y="4"/>
                  </a:lnTo>
                  <a:lnTo>
                    <a:pt x="114" y="4"/>
                  </a:lnTo>
                  <a:lnTo>
                    <a:pt x="118" y="23"/>
                  </a:lnTo>
                  <a:lnTo>
                    <a:pt x="118" y="12"/>
                  </a:lnTo>
                  <a:lnTo>
                    <a:pt x="126" y="0"/>
                  </a:lnTo>
                  <a:lnTo>
                    <a:pt x="122" y="0"/>
                  </a:lnTo>
                  <a:lnTo>
                    <a:pt x="126" y="0"/>
                  </a:lnTo>
                  <a:lnTo>
                    <a:pt x="130" y="0"/>
                  </a:lnTo>
                  <a:lnTo>
                    <a:pt x="134" y="0"/>
                  </a:lnTo>
                  <a:lnTo>
                    <a:pt x="137" y="4"/>
                  </a:lnTo>
                  <a:lnTo>
                    <a:pt x="141" y="8"/>
                  </a:lnTo>
                  <a:lnTo>
                    <a:pt x="141" y="4"/>
                  </a:lnTo>
                  <a:lnTo>
                    <a:pt x="145" y="0"/>
                  </a:lnTo>
                  <a:lnTo>
                    <a:pt x="149" y="0"/>
                  </a:lnTo>
                  <a:lnTo>
                    <a:pt x="153" y="4"/>
                  </a:lnTo>
                  <a:lnTo>
                    <a:pt x="157" y="4"/>
                  </a:lnTo>
                  <a:lnTo>
                    <a:pt x="161" y="4"/>
                  </a:lnTo>
                  <a:lnTo>
                    <a:pt x="165" y="12"/>
                  </a:lnTo>
                  <a:lnTo>
                    <a:pt x="165" y="16"/>
                  </a:lnTo>
                  <a:lnTo>
                    <a:pt x="165" y="12"/>
                  </a:lnTo>
                  <a:lnTo>
                    <a:pt x="173" y="4"/>
                  </a:lnTo>
                  <a:lnTo>
                    <a:pt x="169" y="4"/>
                  </a:lnTo>
                  <a:lnTo>
                    <a:pt x="173" y="4"/>
                  </a:lnTo>
                  <a:lnTo>
                    <a:pt x="177" y="4"/>
                  </a:lnTo>
                  <a:lnTo>
                    <a:pt x="180" y="4"/>
                  </a:lnTo>
                  <a:lnTo>
                    <a:pt x="184" y="4"/>
                  </a:lnTo>
                  <a:lnTo>
                    <a:pt x="188" y="20"/>
                  </a:lnTo>
                  <a:lnTo>
                    <a:pt x="188" y="23"/>
                  </a:lnTo>
                  <a:lnTo>
                    <a:pt x="188" y="20"/>
                  </a:lnTo>
                  <a:lnTo>
                    <a:pt x="192" y="12"/>
                  </a:lnTo>
                  <a:lnTo>
                    <a:pt x="192" y="4"/>
                  </a:lnTo>
                  <a:lnTo>
                    <a:pt x="196" y="0"/>
                  </a:lnTo>
                  <a:lnTo>
                    <a:pt x="200" y="0"/>
                  </a:lnTo>
                  <a:lnTo>
                    <a:pt x="204" y="0"/>
                  </a:lnTo>
                  <a:lnTo>
                    <a:pt x="208" y="0"/>
                  </a:lnTo>
                  <a:lnTo>
                    <a:pt x="212" y="4"/>
                  </a:lnTo>
                  <a:lnTo>
                    <a:pt x="212" y="8"/>
                  </a:lnTo>
                  <a:lnTo>
                    <a:pt x="220" y="0"/>
                  </a:lnTo>
                  <a:lnTo>
                    <a:pt x="216" y="0"/>
                  </a:lnTo>
                  <a:lnTo>
                    <a:pt x="220" y="0"/>
                  </a:lnTo>
                  <a:lnTo>
                    <a:pt x="224" y="4"/>
                  </a:lnTo>
                  <a:lnTo>
                    <a:pt x="227" y="4"/>
                  </a:lnTo>
                  <a:lnTo>
                    <a:pt x="231" y="4"/>
                  </a:lnTo>
                  <a:lnTo>
                    <a:pt x="235" y="4"/>
                  </a:lnTo>
                  <a:lnTo>
                    <a:pt x="235" y="16"/>
                  </a:lnTo>
                  <a:lnTo>
                    <a:pt x="239" y="12"/>
                  </a:lnTo>
                  <a:lnTo>
                    <a:pt x="239" y="8"/>
                  </a:lnTo>
                  <a:lnTo>
                    <a:pt x="243" y="4"/>
                  </a:lnTo>
                  <a:lnTo>
                    <a:pt x="247" y="4"/>
                  </a:lnTo>
                  <a:lnTo>
                    <a:pt x="251" y="4"/>
                  </a:lnTo>
                  <a:lnTo>
                    <a:pt x="255" y="4"/>
                  </a:lnTo>
                  <a:lnTo>
                    <a:pt x="259" y="4"/>
                  </a:lnTo>
                  <a:lnTo>
                    <a:pt x="263" y="23"/>
                  </a:lnTo>
                  <a:lnTo>
                    <a:pt x="263" y="12"/>
                  </a:lnTo>
                  <a:lnTo>
                    <a:pt x="267" y="8"/>
                  </a:lnTo>
                  <a:lnTo>
                    <a:pt x="267" y="4"/>
                  </a:lnTo>
                  <a:lnTo>
                    <a:pt x="270" y="0"/>
                  </a:lnTo>
                  <a:lnTo>
                    <a:pt x="274" y="0"/>
                  </a:lnTo>
                  <a:lnTo>
                    <a:pt x="278" y="0"/>
                  </a:lnTo>
                  <a:lnTo>
                    <a:pt x="282" y="4"/>
                  </a:lnTo>
                  <a:lnTo>
                    <a:pt x="286" y="8"/>
                  </a:lnTo>
                  <a:lnTo>
                    <a:pt x="286" y="4"/>
                  </a:lnTo>
                  <a:lnTo>
                    <a:pt x="290" y="0"/>
                  </a:lnTo>
                  <a:lnTo>
                    <a:pt x="294" y="0"/>
                  </a:lnTo>
                  <a:lnTo>
                    <a:pt x="298" y="4"/>
                  </a:lnTo>
                  <a:lnTo>
                    <a:pt x="302" y="4"/>
                  </a:lnTo>
                  <a:lnTo>
                    <a:pt x="306" y="4"/>
                  </a:lnTo>
                  <a:lnTo>
                    <a:pt x="310" y="12"/>
                  </a:lnTo>
                  <a:lnTo>
                    <a:pt x="310" y="16"/>
                  </a:lnTo>
                  <a:lnTo>
                    <a:pt x="310" y="12"/>
                  </a:lnTo>
                  <a:lnTo>
                    <a:pt x="317" y="4"/>
                  </a:lnTo>
                  <a:lnTo>
                    <a:pt x="313" y="4"/>
                  </a:lnTo>
                  <a:lnTo>
                    <a:pt x="317" y="4"/>
                  </a:lnTo>
                  <a:lnTo>
                    <a:pt x="321" y="4"/>
                  </a:lnTo>
                  <a:lnTo>
                    <a:pt x="325" y="4"/>
                  </a:lnTo>
                  <a:lnTo>
                    <a:pt x="329" y="4"/>
                  </a:lnTo>
                  <a:lnTo>
                    <a:pt x="333" y="4"/>
                  </a:lnTo>
                  <a:lnTo>
                    <a:pt x="333" y="23"/>
                  </a:lnTo>
                  <a:lnTo>
                    <a:pt x="337" y="20"/>
                  </a:lnTo>
                  <a:lnTo>
                    <a:pt x="337" y="8"/>
                  </a:lnTo>
                  <a:lnTo>
                    <a:pt x="345" y="0"/>
                  </a:lnTo>
                  <a:lnTo>
                    <a:pt x="341" y="0"/>
                  </a:lnTo>
                  <a:lnTo>
                    <a:pt x="345" y="0"/>
                  </a:lnTo>
                  <a:lnTo>
                    <a:pt x="349" y="0"/>
                  </a:lnTo>
                  <a:lnTo>
                    <a:pt x="353" y="0"/>
                  </a:lnTo>
                  <a:lnTo>
                    <a:pt x="357" y="0"/>
                  </a:lnTo>
                  <a:lnTo>
                    <a:pt x="357" y="8"/>
                  </a:lnTo>
                  <a:lnTo>
                    <a:pt x="364" y="0"/>
                  </a:lnTo>
                  <a:lnTo>
                    <a:pt x="360" y="0"/>
                  </a:lnTo>
                  <a:lnTo>
                    <a:pt x="364" y="0"/>
                  </a:lnTo>
                  <a:lnTo>
                    <a:pt x="368" y="0"/>
                  </a:lnTo>
                </a:path>
              </a:pathLst>
            </a:custGeom>
            <a:noFill/>
            <a:ln w="0">
              <a:solidFill>
                <a:srgbClr val="007F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6628" name="Freeform 436"/>
            <p:cNvSpPr>
              <a:spLocks/>
            </p:cNvSpPr>
            <p:nvPr/>
          </p:nvSpPr>
          <p:spPr bwMode="auto">
            <a:xfrm>
              <a:off x="5582767" y="3310423"/>
              <a:ext cx="556846" cy="39566"/>
            </a:xfrm>
            <a:custGeom>
              <a:avLst/>
              <a:gdLst/>
              <a:ahLst/>
              <a:cxnLst>
                <a:cxn ang="0">
                  <a:pos x="8" y="4"/>
                </a:cxn>
                <a:cxn ang="0">
                  <a:pos x="16" y="8"/>
                </a:cxn>
                <a:cxn ang="0">
                  <a:pos x="28" y="4"/>
                </a:cxn>
                <a:cxn ang="0">
                  <a:pos x="39" y="23"/>
                </a:cxn>
                <a:cxn ang="0">
                  <a:pos x="43" y="4"/>
                </a:cxn>
                <a:cxn ang="0">
                  <a:pos x="55" y="0"/>
                </a:cxn>
                <a:cxn ang="0">
                  <a:pos x="63" y="8"/>
                </a:cxn>
                <a:cxn ang="0">
                  <a:pos x="71" y="0"/>
                </a:cxn>
                <a:cxn ang="0">
                  <a:pos x="82" y="4"/>
                </a:cxn>
                <a:cxn ang="0">
                  <a:pos x="94" y="8"/>
                </a:cxn>
                <a:cxn ang="0">
                  <a:pos x="106" y="8"/>
                </a:cxn>
                <a:cxn ang="0">
                  <a:pos x="114" y="20"/>
                </a:cxn>
                <a:cxn ang="0">
                  <a:pos x="118" y="0"/>
                </a:cxn>
                <a:cxn ang="0">
                  <a:pos x="129" y="0"/>
                </a:cxn>
                <a:cxn ang="0">
                  <a:pos x="137" y="0"/>
                </a:cxn>
                <a:cxn ang="0">
                  <a:pos x="149" y="4"/>
                </a:cxn>
                <a:cxn ang="0">
                  <a:pos x="161" y="16"/>
                </a:cxn>
                <a:cxn ang="0">
                  <a:pos x="165" y="4"/>
                </a:cxn>
                <a:cxn ang="0">
                  <a:pos x="176" y="4"/>
                </a:cxn>
                <a:cxn ang="0">
                  <a:pos x="184" y="27"/>
                </a:cxn>
                <a:cxn ang="0">
                  <a:pos x="188" y="8"/>
                </a:cxn>
                <a:cxn ang="0">
                  <a:pos x="196" y="0"/>
                </a:cxn>
                <a:cxn ang="0">
                  <a:pos x="208" y="0"/>
                </a:cxn>
                <a:cxn ang="0">
                  <a:pos x="212" y="0"/>
                </a:cxn>
                <a:cxn ang="0">
                  <a:pos x="223" y="4"/>
                </a:cxn>
                <a:cxn ang="0">
                  <a:pos x="231" y="16"/>
                </a:cxn>
                <a:cxn ang="0">
                  <a:pos x="239" y="4"/>
                </a:cxn>
                <a:cxn ang="0">
                  <a:pos x="251" y="4"/>
                </a:cxn>
                <a:cxn ang="0">
                  <a:pos x="258" y="12"/>
                </a:cxn>
                <a:cxn ang="0">
                  <a:pos x="266" y="0"/>
                </a:cxn>
                <a:cxn ang="0">
                  <a:pos x="278" y="0"/>
                </a:cxn>
                <a:cxn ang="0">
                  <a:pos x="286" y="0"/>
                </a:cxn>
                <a:cxn ang="0">
                  <a:pos x="298" y="4"/>
                </a:cxn>
                <a:cxn ang="0">
                  <a:pos x="305" y="16"/>
                </a:cxn>
                <a:cxn ang="0">
                  <a:pos x="309" y="4"/>
                </a:cxn>
                <a:cxn ang="0">
                  <a:pos x="321" y="4"/>
                </a:cxn>
                <a:cxn ang="0">
                  <a:pos x="329" y="27"/>
                </a:cxn>
                <a:cxn ang="0">
                  <a:pos x="341" y="0"/>
                </a:cxn>
                <a:cxn ang="0">
                  <a:pos x="345" y="0"/>
                </a:cxn>
                <a:cxn ang="0">
                  <a:pos x="352" y="8"/>
                </a:cxn>
                <a:cxn ang="0">
                  <a:pos x="360" y="0"/>
                </a:cxn>
                <a:cxn ang="0">
                  <a:pos x="372" y="4"/>
                </a:cxn>
              </a:cxnLst>
              <a:rect l="0" t="0" r="r" b="b"/>
              <a:pathLst>
                <a:path w="380" h="27">
                  <a:moveTo>
                    <a:pt x="0" y="0"/>
                  </a:moveTo>
                  <a:lnTo>
                    <a:pt x="4" y="4"/>
                  </a:lnTo>
                  <a:lnTo>
                    <a:pt x="8" y="4"/>
                  </a:lnTo>
                  <a:lnTo>
                    <a:pt x="12" y="4"/>
                  </a:lnTo>
                  <a:lnTo>
                    <a:pt x="16" y="16"/>
                  </a:lnTo>
                  <a:lnTo>
                    <a:pt x="16" y="8"/>
                  </a:lnTo>
                  <a:lnTo>
                    <a:pt x="20" y="4"/>
                  </a:lnTo>
                  <a:lnTo>
                    <a:pt x="24" y="4"/>
                  </a:lnTo>
                  <a:lnTo>
                    <a:pt x="28" y="4"/>
                  </a:lnTo>
                  <a:lnTo>
                    <a:pt x="32" y="4"/>
                  </a:lnTo>
                  <a:lnTo>
                    <a:pt x="35" y="4"/>
                  </a:lnTo>
                  <a:lnTo>
                    <a:pt x="39" y="23"/>
                  </a:lnTo>
                  <a:lnTo>
                    <a:pt x="39" y="20"/>
                  </a:lnTo>
                  <a:lnTo>
                    <a:pt x="43" y="12"/>
                  </a:lnTo>
                  <a:lnTo>
                    <a:pt x="43" y="4"/>
                  </a:lnTo>
                  <a:lnTo>
                    <a:pt x="47" y="0"/>
                  </a:lnTo>
                  <a:lnTo>
                    <a:pt x="51" y="0"/>
                  </a:lnTo>
                  <a:lnTo>
                    <a:pt x="55" y="0"/>
                  </a:lnTo>
                  <a:lnTo>
                    <a:pt x="59" y="0"/>
                  </a:lnTo>
                  <a:lnTo>
                    <a:pt x="63" y="4"/>
                  </a:lnTo>
                  <a:lnTo>
                    <a:pt x="63" y="8"/>
                  </a:lnTo>
                  <a:lnTo>
                    <a:pt x="63" y="4"/>
                  </a:lnTo>
                  <a:lnTo>
                    <a:pt x="67" y="0"/>
                  </a:lnTo>
                  <a:lnTo>
                    <a:pt x="71" y="0"/>
                  </a:lnTo>
                  <a:lnTo>
                    <a:pt x="75" y="4"/>
                  </a:lnTo>
                  <a:lnTo>
                    <a:pt x="79" y="4"/>
                  </a:lnTo>
                  <a:lnTo>
                    <a:pt x="82" y="4"/>
                  </a:lnTo>
                  <a:lnTo>
                    <a:pt x="86" y="8"/>
                  </a:lnTo>
                  <a:lnTo>
                    <a:pt x="90" y="8"/>
                  </a:lnTo>
                  <a:lnTo>
                    <a:pt x="94" y="8"/>
                  </a:lnTo>
                  <a:lnTo>
                    <a:pt x="98" y="8"/>
                  </a:lnTo>
                  <a:lnTo>
                    <a:pt x="102" y="8"/>
                  </a:lnTo>
                  <a:lnTo>
                    <a:pt x="106" y="8"/>
                  </a:lnTo>
                  <a:lnTo>
                    <a:pt x="110" y="4"/>
                  </a:lnTo>
                  <a:lnTo>
                    <a:pt x="110" y="23"/>
                  </a:lnTo>
                  <a:lnTo>
                    <a:pt x="114" y="20"/>
                  </a:lnTo>
                  <a:lnTo>
                    <a:pt x="114" y="12"/>
                  </a:lnTo>
                  <a:lnTo>
                    <a:pt x="118" y="8"/>
                  </a:lnTo>
                  <a:lnTo>
                    <a:pt x="118" y="0"/>
                  </a:lnTo>
                  <a:lnTo>
                    <a:pt x="122" y="0"/>
                  </a:lnTo>
                  <a:lnTo>
                    <a:pt x="125" y="0"/>
                  </a:lnTo>
                  <a:lnTo>
                    <a:pt x="129" y="0"/>
                  </a:lnTo>
                  <a:lnTo>
                    <a:pt x="133" y="0"/>
                  </a:lnTo>
                  <a:lnTo>
                    <a:pt x="137" y="8"/>
                  </a:lnTo>
                  <a:lnTo>
                    <a:pt x="137" y="0"/>
                  </a:lnTo>
                  <a:lnTo>
                    <a:pt x="141" y="0"/>
                  </a:lnTo>
                  <a:lnTo>
                    <a:pt x="145" y="0"/>
                  </a:lnTo>
                  <a:lnTo>
                    <a:pt x="149" y="4"/>
                  </a:lnTo>
                  <a:lnTo>
                    <a:pt x="153" y="4"/>
                  </a:lnTo>
                  <a:lnTo>
                    <a:pt x="157" y="4"/>
                  </a:lnTo>
                  <a:lnTo>
                    <a:pt x="161" y="16"/>
                  </a:lnTo>
                  <a:lnTo>
                    <a:pt x="161" y="12"/>
                  </a:lnTo>
                  <a:lnTo>
                    <a:pt x="168" y="4"/>
                  </a:lnTo>
                  <a:lnTo>
                    <a:pt x="165" y="4"/>
                  </a:lnTo>
                  <a:lnTo>
                    <a:pt x="168" y="4"/>
                  </a:lnTo>
                  <a:lnTo>
                    <a:pt x="172" y="4"/>
                  </a:lnTo>
                  <a:lnTo>
                    <a:pt x="176" y="4"/>
                  </a:lnTo>
                  <a:lnTo>
                    <a:pt x="180" y="4"/>
                  </a:lnTo>
                  <a:lnTo>
                    <a:pt x="184" y="4"/>
                  </a:lnTo>
                  <a:lnTo>
                    <a:pt x="184" y="27"/>
                  </a:lnTo>
                  <a:lnTo>
                    <a:pt x="184" y="20"/>
                  </a:lnTo>
                  <a:lnTo>
                    <a:pt x="188" y="12"/>
                  </a:lnTo>
                  <a:lnTo>
                    <a:pt x="188" y="8"/>
                  </a:lnTo>
                  <a:lnTo>
                    <a:pt x="196" y="0"/>
                  </a:lnTo>
                  <a:lnTo>
                    <a:pt x="192" y="0"/>
                  </a:lnTo>
                  <a:lnTo>
                    <a:pt x="196" y="0"/>
                  </a:lnTo>
                  <a:lnTo>
                    <a:pt x="200" y="0"/>
                  </a:lnTo>
                  <a:lnTo>
                    <a:pt x="204" y="0"/>
                  </a:lnTo>
                  <a:lnTo>
                    <a:pt x="208" y="0"/>
                  </a:lnTo>
                  <a:lnTo>
                    <a:pt x="208" y="8"/>
                  </a:lnTo>
                  <a:lnTo>
                    <a:pt x="215" y="0"/>
                  </a:lnTo>
                  <a:lnTo>
                    <a:pt x="212" y="0"/>
                  </a:lnTo>
                  <a:lnTo>
                    <a:pt x="215" y="0"/>
                  </a:lnTo>
                  <a:lnTo>
                    <a:pt x="219" y="4"/>
                  </a:lnTo>
                  <a:lnTo>
                    <a:pt x="223" y="4"/>
                  </a:lnTo>
                  <a:lnTo>
                    <a:pt x="227" y="4"/>
                  </a:lnTo>
                  <a:lnTo>
                    <a:pt x="231" y="4"/>
                  </a:lnTo>
                  <a:lnTo>
                    <a:pt x="231" y="16"/>
                  </a:lnTo>
                  <a:lnTo>
                    <a:pt x="235" y="12"/>
                  </a:lnTo>
                  <a:lnTo>
                    <a:pt x="235" y="8"/>
                  </a:lnTo>
                  <a:lnTo>
                    <a:pt x="239" y="4"/>
                  </a:lnTo>
                  <a:lnTo>
                    <a:pt x="243" y="4"/>
                  </a:lnTo>
                  <a:lnTo>
                    <a:pt x="247" y="4"/>
                  </a:lnTo>
                  <a:lnTo>
                    <a:pt x="251" y="4"/>
                  </a:lnTo>
                  <a:lnTo>
                    <a:pt x="255" y="4"/>
                  </a:lnTo>
                  <a:lnTo>
                    <a:pt x="258" y="27"/>
                  </a:lnTo>
                  <a:lnTo>
                    <a:pt x="258" y="12"/>
                  </a:lnTo>
                  <a:lnTo>
                    <a:pt x="262" y="8"/>
                  </a:lnTo>
                  <a:lnTo>
                    <a:pt x="262" y="0"/>
                  </a:lnTo>
                  <a:lnTo>
                    <a:pt x="266" y="0"/>
                  </a:lnTo>
                  <a:lnTo>
                    <a:pt x="270" y="0"/>
                  </a:lnTo>
                  <a:lnTo>
                    <a:pt x="274" y="0"/>
                  </a:lnTo>
                  <a:lnTo>
                    <a:pt x="278" y="0"/>
                  </a:lnTo>
                  <a:lnTo>
                    <a:pt x="282" y="8"/>
                  </a:lnTo>
                  <a:lnTo>
                    <a:pt x="282" y="4"/>
                  </a:lnTo>
                  <a:lnTo>
                    <a:pt x="286" y="0"/>
                  </a:lnTo>
                  <a:lnTo>
                    <a:pt x="290" y="4"/>
                  </a:lnTo>
                  <a:lnTo>
                    <a:pt x="294" y="4"/>
                  </a:lnTo>
                  <a:lnTo>
                    <a:pt x="298" y="4"/>
                  </a:lnTo>
                  <a:lnTo>
                    <a:pt x="302" y="4"/>
                  </a:lnTo>
                  <a:lnTo>
                    <a:pt x="305" y="12"/>
                  </a:lnTo>
                  <a:lnTo>
                    <a:pt x="305" y="16"/>
                  </a:lnTo>
                  <a:lnTo>
                    <a:pt x="305" y="12"/>
                  </a:lnTo>
                  <a:lnTo>
                    <a:pt x="313" y="4"/>
                  </a:lnTo>
                  <a:lnTo>
                    <a:pt x="309" y="4"/>
                  </a:lnTo>
                  <a:lnTo>
                    <a:pt x="313" y="4"/>
                  </a:lnTo>
                  <a:lnTo>
                    <a:pt x="317" y="4"/>
                  </a:lnTo>
                  <a:lnTo>
                    <a:pt x="321" y="4"/>
                  </a:lnTo>
                  <a:lnTo>
                    <a:pt x="325" y="4"/>
                  </a:lnTo>
                  <a:lnTo>
                    <a:pt x="329" y="4"/>
                  </a:lnTo>
                  <a:lnTo>
                    <a:pt x="329" y="27"/>
                  </a:lnTo>
                  <a:lnTo>
                    <a:pt x="333" y="23"/>
                  </a:lnTo>
                  <a:lnTo>
                    <a:pt x="333" y="8"/>
                  </a:lnTo>
                  <a:lnTo>
                    <a:pt x="341" y="0"/>
                  </a:lnTo>
                  <a:lnTo>
                    <a:pt x="337" y="0"/>
                  </a:lnTo>
                  <a:lnTo>
                    <a:pt x="341" y="0"/>
                  </a:lnTo>
                  <a:lnTo>
                    <a:pt x="345" y="0"/>
                  </a:lnTo>
                  <a:lnTo>
                    <a:pt x="348" y="0"/>
                  </a:lnTo>
                  <a:lnTo>
                    <a:pt x="352" y="0"/>
                  </a:lnTo>
                  <a:lnTo>
                    <a:pt x="352" y="8"/>
                  </a:lnTo>
                  <a:lnTo>
                    <a:pt x="360" y="0"/>
                  </a:lnTo>
                  <a:lnTo>
                    <a:pt x="356" y="0"/>
                  </a:lnTo>
                  <a:lnTo>
                    <a:pt x="360" y="0"/>
                  </a:lnTo>
                  <a:lnTo>
                    <a:pt x="364" y="4"/>
                  </a:lnTo>
                  <a:lnTo>
                    <a:pt x="368" y="4"/>
                  </a:lnTo>
                  <a:lnTo>
                    <a:pt x="372" y="4"/>
                  </a:lnTo>
                  <a:lnTo>
                    <a:pt x="376" y="4"/>
                  </a:lnTo>
                  <a:lnTo>
                    <a:pt x="380" y="16"/>
                  </a:lnTo>
                </a:path>
              </a:pathLst>
            </a:custGeom>
            <a:noFill/>
            <a:ln w="0">
              <a:solidFill>
                <a:srgbClr val="007F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6629" name="Freeform 437"/>
            <p:cNvSpPr>
              <a:spLocks/>
            </p:cNvSpPr>
            <p:nvPr/>
          </p:nvSpPr>
          <p:spPr bwMode="auto">
            <a:xfrm>
              <a:off x="6139614" y="3310423"/>
              <a:ext cx="543658" cy="39566"/>
            </a:xfrm>
            <a:custGeom>
              <a:avLst/>
              <a:gdLst/>
              <a:ahLst/>
              <a:cxnLst>
                <a:cxn ang="0">
                  <a:pos x="4" y="4"/>
                </a:cxn>
                <a:cxn ang="0">
                  <a:pos x="15" y="4"/>
                </a:cxn>
                <a:cxn ang="0">
                  <a:pos x="23" y="16"/>
                </a:cxn>
                <a:cxn ang="0">
                  <a:pos x="31" y="0"/>
                </a:cxn>
                <a:cxn ang="0">
                  <a:pos x="43" y="0"/>
                </a:cxn>
                <a:cxn ang="0">
                  <a:pos x="51" y="0"/>
                </a:cxn>
                <a:cxn ang="0">
                  <a:pos x="62" y="4"/>
                </a:cxn>
                <a:cxn ang="0">
                  <a:pos x="70" y="16"/>
                </a:cxn>
                <a:cxn ang="0">
                  <a:pos x="74" y="4"/>
                </a:cxn>
                <a:cxn ang="0">
                  <a:pos x="86" y="4"/>
                </a:cxn>
                <a:cxn ang="0">
                  <a:pos x="94" y="27"/>
                </a:cxn>
                <a:cxn ang="0">
                  <a:pos x="105" y="0"/>
                </a:cxn>
                <a:cxn ang="0">
                  <a:pos x="109" y="0"/>
                </a:cxn>
                <a:cxn ang="0">
                  <a:pos x="117" y="8"/>
                </a:cxn>
                <a:cxn ang="0">
                  <a:pos x="125" y="0"/>
                </a:cxn>
                <a:cxn ang="0">
                  <a:pos x="137" y="4"/>
                </a:cxn>
                <a:cxn ang="0">
                  <a:pos x="145" y="8"/>
                </a:cxn>
                <a:cxn ang="0">
                  <a:pos x="156" y="4"/>
                </a:cxn>
                <a:cxn ang="0">
                  <a:pos x="168" y="27"/>
                </a:cxn>
                <a:cxn ang="0">
                  <a:pos x="172" y="4"/>
                </a:cxn>
                <a:cxn ang="0">
                  <a:pos x="184" y="0"/>
                </a:cxn>
                <a:cxn ang="0">
                  <a:pos x="191" y="8"/>
                </a:cxn>
                <a:cxn ang="0">
                  <a:pos x="199" y="0"/>
                </a:cxn>
                <a:cxn ang="0">
                  <a:pos x="211" y="4"/>
                </a:cxn>
                <a:cxn ang="0">
                  <a:pos x="219" y="12"/>
                </a:cxn>
                <a:cxn ang="0">
                  <a:pos x="227" y="4"/>
                </a:cxn>
                <a:cxn ang="0">
                  <a:pos x="238" y="4"/>
                </a:cxn>
                <a:cxn ang="0">
                  <a:pos x="242" y="16"/>
                </a:cxn>
                <a:cxn ang="0">
                  <a:pos x="250" y="0"/>
                </a:cxn>
                <a:cxn ang="0">
                  <a:pos x="262" y="0"/>
                </a:cxn>
                <a:cxn ang="0">
                  <a:pos x="270" y="0"/>
                </a:cxn>
                <a:cxn ang="0">
                  <a:pos x="281" y="4"/>
                </a:cxn>
                <a:cxn ang="0">
                  <a:pos x="289" y="12"/>
                </a:cxn>
                <a:cxn ang="0">
                  <a:pos x="297" y="4"/>
                </a:cxn>
                <a:cxn ang="0">
                  <a:pos x="309" y="4"/>
                </a:cxn>
                <a:cxn ang="0">
                  <a:pos x="313" y="23"/>
                </a:cxn>
                <a:cxn ang="0">
                  <a:pos x="325" y="0"/>
                </a:cxn>
                <a:cxn ang="0">
                  <a:pos x="328" y="0"/>
                </a:cxn>
                <a:cxn ang="0">
                  <a:pos x="336" y="8"/>
                </a:cxn>
                <a:cxn ang="0">
                  <a:pos x="348" y="4"/>
                </a:cxn>
                <a:cxn ang="0">
                  <a:pos x="360" y="4"/>
                </a:cxn>
                <a:cxn ang="0">
                  <a:pos x="364" y="8"/>
                </a:cxn>
              </a:cxnLst>
              <a:rect l="0" t="0" r="r" b="b"/>
              <a:pathLst>
                <a:path w="371" h="27">
                  <a:moveTo>
                    <a:pt x="0" y="16"/>
                  </a:moveTo>
                  <a:lnTo>
                    <a:pt x="0" y="8"/>
                  </a:lnTo>
                  <a:lnTo>
                    <a:pt x="4" y="4"/>
                  </a:lnTo>
                  <a:lnTo>
                    <a:pt x="8" y="4"/>
                  </a:lnTo>
                  <a:lnTo>
                    <a:pt x="12" y="4"/>
                  </a:lnTo>
                  <a:lnTo>
                    <a:pt x="15" y="4"/>
                  </a:lnTo>
                  <a:lnTo>
                    <a:pt x="19" y="4"/>
                  </a:lnTo>
                  <a:lnTo>
                    <a:pt x="23" y="27"/>
                  </a:lnTo>
                  <a:lnTo>
                    <a:pt x="23" y="16"/>
                  </a:lnTo>
                  <a:lnTo>
                    <a:pt x="27" y="8"/>
                  </a:lnTo>
                  <a:lnTo>
                    <a:pt x="27" y="4"/>
                  </a:lnTo>
                  <a:lnTo>
                    <a:pt x="31" y="0"/>
                  </a:lnTo>
                  <a:lnTo>
                    <a:pt x="35" y="0"/>
                  </a:lnTo>
                  <a:lnTo>
                    <a:pt x="39" y="0"/>
                  </a:lnTo>
                  <a:lnTo>
                    <a:pt x="43" y="0"/>
                  </a:lnTo>
                  <a:lnTo>
                    <a:pt x="47" y="8"/>
                  </a:lnTo>
                  <a:lnTo>
                    <a:pt x="47" y="4"/>
                  </a:lnTo>
                  <a:lnTo>
                    <a:pt x="51" y="0"/>
                  </a:lnTo>
                  <a:lnTo>
                    <a:pt x="55" y="0"/>
                  </a:lnTo>
                  <a:lnTo>
                    <a:pt x="58" y="4"/>
                  </a:lnTo>
                  <a:lnTo>
                    <a:pt x="62" y="4"/>
                  </a:lnTo>
                  <a:lnTo>
                    <a:pt x="66" y="4"/>
                  </a:lnTo>
                  <a:lnTo>
                    <a:pt x="70" y="12"/>
                  </a:lnTo>
                  <a:lnTo>
                    <a:pt x="70" y="16"/>
                  </a:lnTo>
                  <a:lnTo>
                    <a:pt x="70" y="12"/>
                  </a:lnTo>
                  <a:lnTo>
                    <a:pt x="78" y="4"/>
                  </a:lnTo>
                  <a:lnTo>
                    <a:pt x="74" y="4"/>
                  </a:lnTo>
                  <a:lnTo>
                    <a:pt x="78" y="4"/>
                  </a:lnTo>
                  <a:lnTo>
                    <a:pt x="82" y="4"/>
                  </a:lnTo>
                  <a:lnTo>
                    <a:pt x="86" y="4"/>
                  </a:lnTo>
                  <a:lnTo>
                    <a:pt x="90" y="4"/>
                  </a:lnTo>
                  <a:lnTo>
                    <a:pt x="94" y="4"/>
                  </a:lnTo>
                  <a:lnTo>
                    <a:pt x="94" y="27"/>
                  </a:lnTo>
                  <a:lnTo>
                    <a:pt x="98" y="23"/>
                  </a:lnTo>
                  <a:lnTo>
                    <a:pt x="98" y="8"/>
                  </a:lnTo>
                  <a:lnTo>
                    <a:pt x="105" y="0"/>
                  </a:lnTo>
                  <a:lnTo>
                    <a:pt x="101" y="0"/>
                  </a:lnTo>
                  <a:lnTo>
                    <a:pt x="105" y="0"/>
                  </a:lnTo>
                  <a:lnTo>
                    <a:pt x="109" y="0"/>
                  </a:lnTo>
                  <a:lnTo>
                    <a:pt x="113" y="0"/>
                  </a:lnTo>
                  <a:lnTo>
                    <a:pt x="117" y="0"/>
                  </a:lnTo>
                  <a:lnTo>
                    <a:pt x="117" y="8"/>
                  </a:lnTo>
                  <a:lnTo>
                    <a:pt x="125" y="0"/>
                  </a:lnTo>
                  <a:lnTo>
                    <a:pt x="121" y="0"/>
                  </a:lnTo>
                  <a:lnTo>
                    <a:pt x="125" y="0"/>
                  </a:lnTo>
                  <a:lnTo>
                    <a:pt x="129" y="4"/>
                  </a:lnTo>
                  <a:lnTo>
                    <a:pt x="133" y="4"/>
                  </a:lnTo>
                  <a:lnTo>
                    <a:pt x="137" y="4"/>
                  </a:lnTo>
                  <a:lnTo>
                    <a:pt x="141" y="4"/>
                  </a:lnTo>
                  <a:lnTo>
                    <a:pt x="145" y="16"/>
                  </a:lnTo>
                  <a:lnTo>
                    <a:pt x="145" y="8"/>
                  </a:lnTo>
                  <a:lnTo>
                    <a:pt x="148" y="4"/>
                  </a:lnTo>
                  <a:lnTo>
                    <a:pt x="152" y="4"/>
                  </a:lnTo>
                  <a:lnTo>
                    <a:pt x="156" y="4"/>
                  </a:lnTo>
                  <a:lnTo>
                    <a:pt x="160" y="4"/>
                  </a:lnTo>
                  <a:lnTo>
                    <a:pt x="164" y="4"/>
                  </a:lnTo>
                  <a:lnTo>
                    <a:pt x="168" y="27"/>
                  </a:lnTo>
                  <a:lnTo>
                    <a:pt x="168" y="23"/>
                  </a:lnTo>
                  <a:lnTo>
                    <a:pt x="172" y="16"/>
                  </a:lnTo>
                  <a:lnTo>
                    <a:pt x="172" y="4"/>
                  </a:lnTo>
                  <a:lnTo>
                    <a:pt x="176" y="0"/>
                  </a:lnTo>
                  <a:lnTo>
                    <a:pt x="180" y="0"/>
                  </a:lnTo>
                  <a:lnTo>
                    <a:pt x="184" y="0"/>
                  </a:lnTo>
                  <a:lnTo>
                    <a:pt x="188" y="0"/>
                  </a:lnTo>
                  <a:lnTo>
                    <a:pt x="191" y="4"/>
                  </a:lnTo>
                  <a:lnTo>
                    <a:pt x="191" y="8"/>
                  </a:lnTo>
                  <a:lnTo>
                    <a:pt x="191" y="4"/>
                  </a:lnTo>
                  <a:lnTo>
                    <a:pt x="195" y="0"/>
                  </a:lnTo>
                  <a:lnTo>
                    <a:pt x="199" y="0"/>
                  </a:lnTo>
                  <a:lnTo>
                    <a:pt x="203" y="4"/>
                  </a:lnTo>
                  <a:lnTo>
                    <a:pt x="207" y="4"/>
                  </a:lnTo>
                  <a:lnTo>
                    <a:pt x="211" y="4"/>
                  </a:lnTo>
                  <a:lnTo>
                    <a:pt x="215" y="4"/>
                  </a:lnTo>
                  <a:lnTo>
                    <a:pt x="215" y="16"/>
                  </a:lnTo>
                  <a:lnTo>
                    <a:pt x="219" y="12"/>
                  </a:lnTo>
                  <a:lnTo>
                    <a:pt x="219" y="4"/>
                  </a:lnTo>
                  <a:lnTo>
                    <a:pt x="223" y="4"/>
                  </a:lnTo>
                  <a:lnTo>
                    <a:pt x="227" y="4"/>
                  </a:lnTo>
                  <a:lnTo>
                    <a:pt x="231" y="4"/>
                  </a:lnTo>
                  <a:lnTo>
                    <a:pt x="235" y="4"/>
                  </a:lnTo>
                  <a:lnTo>
                    <a:pt x="238" y="4"/>
                  </a:lnTo>
                  <a:lnTo>
                    <a:pt x="238" y="27"/>
                  </a:lnTo>
                  <a:lnTo>
                    <a:pt x="242" y="23"/>
                  </a:lnTo>
                  <a:lnTo>
                    <a:pt x="242" y="16"/>
                  </a:lnTo>
                  <a:lnTo>
                    <a:pt x="246" y="8"/>
                  </a:lnTo>
                  <a:lnTo>
                    <a:pt x="246" y="0"/>
                  </a:lnTo>
                  <a:lnTo>
                    <a:pt x="250" y="0"/>
                  </a:lnTo>
                  <a:lnTo>
                    <a:pt x="254" y="0"/>
                  </a:lnTo>
                  <a:lnTo>
                    <a:pt x="258" y="0"/>
                  </a:lnTo>
                  <a:lnTo>
                    <a:pt x="262" y="0"/>
                  </a:lnTo>
                  <a:lnTo>
                    <a:pt x="266" y="8"/>
                  </a:lnTo>
                  <a:lnTo>
                    <a:pt x="266" y="0"/>
                  </a:lnTo>
                  <a:lnTo>
                    <a:pt x="270" y="0"/>
                  </a:lnTo>
                  <a:lnTo>
                    <a:pt x="274" y="4"/>
                  </a:lnTo>
                  <a:lnTo>
                    <a:pt x="278" y="4"/>
                  </a:lnTo>
                  <a:lnTo>
                    <a:pt x="281" y="4"/>
                  </a:lnTo>
                  <a:lnTo>
                    <a:pt x="285" y="4"/>
                  </a:lnTo>
                  <a:lnTo>
                    <a:pt x="289" y="16"/>
                  </a:lnTo>
                  <a:lnTo>
                    <a:pt x="289" y="12"/>
                  </a:lnTo>
                  <a:lnTo>
                    <a:pt x="297" y="4"/>
                  </a:lnTo>
                  <a:lnTo>
                    <a:pt x="293" y="4"/>
                  </a:lnTo>
                  <a:lnTo>
                    <a:pt x="297" y="4"/>
                  </a:lnTo>
                  <a:lnTo>
                    <a:pt x="301" y="4"/>
                  </a:lnTo>
                  <a:lnTo>
                    <a:pt x="305" y="4"/>
                  </a:lnTo>
                  <a:lnTo>
                    <a:pt x="309" y="4"/>
                  </a:lnTo>
                  <a:lnTo>
                    <a:pt x="313" y="23"/>
                  </a:lnTo>
                  <a:lnTo>
                    <a:pt x="313" y="27"/>
                  </a:lnTo>
                  <a:lnTo>
                    <a:pt x="313" y="23"/>
                  </a:lnTo>
                  <a:lnTo>
                    <a:pt x="317" y="16"/>
                  </a:lnTo>
                  <a:lnTo>
                    <a:pt x="317" y="8"/>
                  </a:lnTo>
                  <a:lnTo>
                    <a:pt x="325" y="0"/>
                  </a:lnTo>
                  <a:lnTo>
                    <a:pt x="321" y="0"/>
                  </a:lnTo>
                  <a:lnTo>
                    <a:pt x="325" y="0"/>
                  </a:lnTo>
                  <a:lnTo>
                    <a:pt x="328" y="0"/>
                  </a:lnTo>
                  <a:lnTo>
                    <a:pt x="332" y="0"/>
                  </a:lnTo>
                  <a:lnTo>
                    <a:pt x="336" y="0"/>
                  </a:lnTo>
                  <a:lnTo>
                    <a:pt x="336" y="8"/>
                  </a:lnTo>
                  <a:lnTo>
                    <a:pt x="340" y="4"/>
                  </a:lnTo>
                  <a:lnTo>
                    <a:pt x="344" y="4"/>
                  </a:lnTo>
                  <a:lnTo>
                    <a:pt x="348" y="4"/>
                  </a:lnTo>
                  <a:lnTo>
                    <a:pt x="352" y="4"/>
                  </a:lnTo>
                  <a:lnTo>
                    <a:pt x="356" y="4"/>
                  </a:lnTo>
                  <a:lnTo>
                    <a:pt x="360" y="4"/>
                  </a:lnTo>
                  <a:lnTo>
                    <a:pt x="360" y="16"/>
                  </a:lnTo>
                  <a:lnTo>
                    <a:pt x="364" y="12"/>
                  </a:lnTo>
                  <a:lnTo>
                    <a:pt x="364" y="8"/>
                  </a:lnTo>
                  <a:lnTo>
                    <a:pt x="368" y="4"/>
                  </a:lnTo>
                  <a:lnTo>
                    <a:pt x="371" y="4"/>
                  </a:lnTo>
                </a:path>
              </a:pathLst>
            </a:custGeom>
            <a:noFill/>
            <a:ln w="0">
              <a:solidFill>
                <a:srgbClr val="007F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6630" name="Freeform 438"/>
            <p:cNvSpPr>
              <a:spLocks/>
            </p:cNvSpPr>
            <p:nvPr/>
          </p:nvSpPr>
          <p:spPr bwMode="auto">
            <a:xfrm>
              <a:off x="6683273" y="3310423"/>
              <a:ext cx="574431" cy="39566"/>
            </a:xfrm>
            <a:custGeom>
              <a:avLst/>
              <a:gdLst/>
              <a:ahLst/>
              <a:cxnLst>
                <a:cxn ang="0">
                  <a:pos x="8" y="4"/>
                </a:cxn>
                <a:cxn ang="0">
                  <a:pos x="16" y="16"/>
                </a:cxn>
                <a:cxn ang="0">
                  <a:pos x="24" y="0"/>
                </a:cxn>
                <a:cxn ang="0">
                  <a:pos x="36" y="0"/>
                </a:cxn>
                <a:cxn ang="0">
                  <a:pos x="47" y="4"/>
                </a:cxn>
                <a:cxn ang="0">
                  <a:pos x="59" y="4"/>
                </a:cxn>
                <a:cxn ang="0">
                  <a:pos x="63" y="12"/>
                </a:cxn>
                <a:cxn ang="0">
                  <a:pos x="71" y="4"/>
                </a:cxn>
                <a:cxn ang="0">
                  <a:pos x="83" y="4"/>
                </a:cxn>
                <a:cxn ang="0">
                  <a:pos x="90" y="23"/>
                </a:cxn>
                <a:cxn ang="0">
                  <a:pos x="94" y="0"/>
                </a:cxn>
                <a:cxn ang="0">
                  <a:pos x="106" y="0"/>
                </a:cxn>
                <a:cxn ang="0">
                  <a:pos x="114" y="4"/>
                </a:cxn>
                <a:cxn ang="0">
                  <a:pos x="126" y="4"/>
                </a:cxn>
                <a:cxn ang="0">
                  <a:pos x="137" y="16"/>
                </a:cxn>
                <a:cxn ang="0">
                  <a:pos x="145" y="4"/>
                </a:cxn>
                <a:cxn ang="0">
                  <a:pos x="157" y="4"/>
                </a:cxn>
                <a:cxn ang="0">
                  <a:pos x="169" y="4"/>
                </a:cxn>
                <a:cxn ang="0">
                  <a:pos x="177" y="0"/>
                </a:cxn>
                <a:cxn ang="0">
                  <a:pos x="184" y="8"/>
                </a:cxn>
                <a:cxn ang="0">
                  <a:pos x="196" y="4"/>
                </a:cxn>
                <a:cxn ang="0">
                  <a:pos x="208" y="12"/>
                </a:cxn>
                <a:cxn ang="0">
                  <a:pos x="216" y="4"/>
                </a:cxn>
                <a:cxn ang="0">
                  <a:pos x="220" y="4"/>
                </a:cxn>
                <a:cxn ang="0">
                  <a:pos x="231" y="4"/>
                </a:cxn>
                <a:cxn ang="0">
                  <a:pos x="235" y="8"/>
                </a:cxn>
                <a:cxn ang="0">
                  <a:pos x="247" y="0"/>
                </a:cxn>
                <a:cxn ang="0">
                  <a:pos x="255" y="8"/>
                </a:cxn>
                <a:cxn ang="0">
                  <a:pos x="267" y="4"/>
                </a:cxn>
                <a:cxn ang="0">
                  <a:pos x="278" y="4"/>
                </a:cxn>
                <a:cxn ang="0">
                  <a:pos x="286" y="4"/>
                </a:cxn>
                <a:cxn ang="0">
                  <a:pos x="298" y="4"/>
                </a:cxn>
                <a:cxn ang="0">
                  <a:pos x="306" y="23"/>
                </a:cxn>
                <a:cxn ang="0">
                  <a:pos x="313" y="0"/>
                </a:cxn>
                <a:cxn ang="0">
                  <a:pos x="325" y="0"/>
                </a:cxn>
                <a:cxn ang="0">
                  <a:pos x="333" y="4"/>
                </a:cxn>
                <a:cxn ang="0">
                  <a:pos x="345" y="4"/>
                </a:cxn>
                <a:cxn ang="0">
                  <a:pos x="353" y="16"/>
                </a:cxn>
                <a:cxn ang="0">
                  <a:pos x="360" y="4"/>
                </a:cxn>
                <a:cxn ang="0">
                  <a:pos x="372" y="4"/>
                </a:cxn>
                <a:cxn ang="0">
                  <a:pos x="380" y="23"/>
                </a:cxn>
                <a:cxn ang="0">
                  <a:pos x="384" y="4"/>
                </a:cxn>
              </a:cxnLst>
              <a:rect l="0" t="0" r="r" b="b"/>
              <a:pathLst>
                <a:path w="392" h="27">
                  <a:moveTo>
                    <a:pt x="0" y="4"/>
                  </a:moveTo>
                  <a:lnTo>
                    <a:pt x="4" y="4"/>
                  </a:lnTo>
                  <a:lnTo>
                    <a:pt x="8" y="4"/>
                  </a:lnTo>
                  <a:lnTo>
                    <a:pt x="12" y="4"/>
                  </a:lnTo>
                  <a:lnTo>
                    <a:pt x="16" y="27"/>
                  </a:lnTo>
                  <a:lnTo>
                    <a:pt x="16" y="16"/>
                  </a:lnTo>
                  <a:lnTo>
                    <a:pt x="20" y="8"/>
                  </a:lnTo>
                  <a:lnTo>
                    <a:pt x="20" y="4"/>
                  </a:lnTo>
                  <a:lnTo>
                    <a:pt x="24" y="0"/>
                  </a:lnTo>
                  <a:lnTo>
                    <a:pt x="28" y="0"/>
                  </a:lnTo>
                  <a:lnTo>
                    <a:pt x="32" y="0"/>
                  </a:lnTo>
                  <a:lnTo>
                    <a:pt x="36" y="0"/>
                  </a:lnTo>
                  <a:lnTo>
                    <a:pt x="40" y="8"/>
                  </a:lnTo>
                  <a:lnTo>
                    <a:pt x="43" y="4"/>
                  </a:lnTo>
                  <a:lnTo>
                    <a:pt x="47" y="4"/>
                  </a:lnTo>
                  <a:lnTo>
                    <a:pt x="51" y="4"/>
                  </a:lnTo>
                  <a:lnTo>
                    <a:pt x="55" y="4"/>
                  </a:lnTo>
                  <a:lnTo>
                    <a:pt x="59" y="4"/>
                  </a:lnTo>
                  <a:lnTo>
                    <a:pt x="63" y="12"/>
                  </a:lnTo>
                  <a:lnTo>
                    <a:pt x="63" y="16"/>
                  </a:lnTo>
                  <a:lnTo>
                    <a:pt x="63" y="12"/>
                  </a:lnTo>
                  <a:lnTo>
                    <a:pt x="71" y="4"/>
                  </a:lnTo>
                  <a:lnTo>
                    <a:pt x="67" y="4"/>
                  </a:lnTo>
                  <a:lnTo>
                    <a:pt x="71" y="4"/>
                  </a:lnTo>
                  <a:lnTo>
                    <a:pt x="75" y="4"/>
                  </a:lnTo>
                  <a:lnTo>
                    <a:pt x="79" y="4"/>
                  </a:lnTo>
                  <a:lnTo>
                    <a:pt x="83" y="4"/>
                  </a:lnTo>
                  <a:lnTo>
                    <a:pt x="87" y="4"/>
                  </a:lnTo>
                  <a:lnTo>
                    <a:pt x="87" y="27"/>
                  </a:lnTo>
                  <a:lnTo>
                    <a:pt x="90" y="23"/>
                  </a:lnTo>
                  <a:lnTo>
                    <a:pt x="90" y="8"/>
                  </a:lnTo>
                  <a:lnTo>
                    <a:pt x="98" y="0"/>
                  </a:lnTo>
                  <a:lnTo>
                    <a:pt x="94" y="0"/>
                  </a:lnTo>
                  <a:lnTo>
                    <a:pt x="98" y="0"/>
                  </a:lnTo>
                  <a:lnTo>
                    <a:pt x="102" y="0"/>
                  </a:lnTo>
                  <a:lnTo>
                    <a:pt x="106" y="0"/>
                  </a:lnTo>
                  <a:lnTo>
                    <a:pt x="110" y="0"/>
                  </a:lnTo>
                  <a:lnTo>
                    <a:pt x="110" y="8"/>
                  </a:lnTo>
                  <a:lnTo>
                    <a:pt x="114" y="4"/>
                  </a:lnTo>
                  <a:lnTo>
                    <a:pt x="118" y="4"/>
                  </a:lnTo>
                  <a:lnTo>
                    <a:pt x="122" y="4"/>
                  </a:lnTo>
                  <a:lnTo>
                    <a:pt x="126" y="4"/>
                  </a:lnTo>
                  <a:lnTo>
                    <a:pt x="130" y="4"/>
                  </a:lnTo>
                  <a:lnTo>
                    <a:pt x="133" y="4"/>
                  </a:lnTo>
                  <a:lnTo>
                    <a:pt x="137" y="16"/>
                  </a:lnTo>
                  <a:lnTo>
                    <a:pt x="137" y="8"/>
                  </a:lnTo>
                  <a:lnTo>
                    <a:pt x="141" y="4"/>
                  </a:lnTo>
                  <a:lnTo>
                    <a:pt x="145" y="4"/>
                  </a:lnTo>
                  <a:lnTo>
                    <a:pt x="149" y="4"/>
                  </a:lnTo>
                  <a:lnTo>
                    <a:pt x="153" y="4"/>
                  </a:lnTo>
                  <a:lnTo>
                    <a:pt x="157" y="4"/>
                  </a:lnTo>
                  <a:lnTo>
                    <a:pt x="161" y="27"/>
                  </a:lnTo>
                  <a:lnTo>
                    <a:pt x="161" y="16"/>
                  </a:lnTo>
                  <a:lnTo>
                    <a:pt x="169" y="4"/>
                  </a:lnTo>
                  <a:lnTo>
                    <a:pt x="169" y="0"/>
                  </a:lnTo>
                  <a:lnTo>
                    <a:pt x="173" y="0"/>
                  </a:lnTo>
                  <a:lnTo>
                    <a:pt x="177" y="0"/>
                  </a:lnTo>
                  <a:lnTo>
                    <a:pt x="180" y="0"/>
                  </a:lnTo>
                  <a:lnTo>
                    <a:pt x="184" y="0"/>
                  </a:lnTo>
                  <a:lnTo>
                    <a:pt x="184" y="8"/>
                  </a:lnTo>
                  <a:lnTo>
                    <a:pt x="188" y="4"/>
                  </a:lnTo>
                  <a:lnTo>
                    <a:pt x="192" y="4"/>
                  </a:lnTo>
                  <a:lnTo>
                    <a:pt x="196" y="4"/>
                  </a:lnTo>
                  <a:lnTo>
                    <a:pt x="200" y="4"/>
                  </a:lnTo>
                  <a:lnTo>
                    <a:pt x="204" y="4"/>
                  </a:lnTo>
                  <a:lnTo>
                    <a:pt x="208" y="12"/>
                  </a:lnTo>
                  <a:lnTo>
                    <a:pt x="208" y="16"/>
                  </a:lnTo>
                  <a:lnTo>
                    <a:pt x="208" y="12"/>
                  </a:lnTo>
                  <a:lnTo>
                    <a:pt x="216" y="4"/>
                  </a:lnTo>
                  <a:lnTo>
                    <a:pt x="212" y="4"/>
                  </a:lnTo>
                  <a:lnTo>
                    <a:pt x="216" y="4"/>
                  </a:lnTo>
                  <a:lnTo>
                    <a:pt x="220" y="4"/>
                  </a:lnTo>
                  <a:lnTo>
                    <a:pt x="223" y="4"/>
                  </a:lnTo>
                  <a:lnTo>
                    <a:pt x="227" y="4"/>
                  </a:lnTo>
                  <a:lnTo>
                    <a:pt x="231" y="4"/>
                  </a:lnTo>
                  <a:lnTo>
                    <a:pt x="231" y="27"/>
                  </a:lnTo>
                  <a:lnTo>
                    <a:pt x="235" y="23"/>
                  </a:lnTo>
                  <a:lnTo>
                    <a:pt x="235" y="8"/>
                  </a:lnTo>
                  <a:lnTo>
                    <a:pt x="239" y="4"/>
                  </a:lnTo>
                  <a:lnTo>
                    <a:pt x="243" y="0"/>
                  </a:lnTo>
                  <a:lnTo>
                    <a:pt x="247" y="0"/>
                  </a:lnTo>
                  <a:lnTo>
                    <a:pt x="251" y="0"/>
                  </a:lnTo>
                  <a:lnTo>
                    <a:pt x="255" y="0"/>
                  </a:lnTo>
                  <a:lnTo>
                    <a:pt x="255" y="8"/>
                  </a:lnTo>
                  <a:lnTo>
                    <a:pt x="259" y="8"/>
                  </a:lnTo>
                  <a:lnTo>
                    <a:pt x="263" y="4"/>
                  </a:lnTo>
                  <a:lnTo>
                    <a:pt x="267" y="4"/>
                  </a:lnTo>
                  <a:lnTo>
                    <a:pt x="270" y="4"/>
                  </a:lnTo>
                  <a:lnTo>
                    <a:pt x="274" y="4"/>
                  </a:lnTo>
                  <a:lnTo>
                    <a:pt x="278" y="4"/>
                  </a:lnTo>
                  <a:lnTo>
                    <a:pt x="282" y="16"/>
                  </a:lnTo>
                  <a:lnTo>
                    <a:pt x="282" y="8"/>
                  </a:lnTo>
                  <a:lnTo>
                    <a:pt x="286" y="4"/>
                  </a:lnTo>
                  <a:lnTo>
                    <a:pt x="290" y="4"/>
                  </a:lnTo>
                  <a:lnTo>
                    <a:pt x="294" y="4"/>
                  </a:lnTo>
                  <a:lnTo>
                    <a:pt x="298" y="4"/>
                  </a:lnTo>
                  <a:lnTo>
                    <a:pt x="302" y="4"/>
                  </a:lnTo>
                  <a:lnTo>
                    <a:pt x="306" y="27"/>
                  </a:lnTo>
                  <a:lnTo>
                    <a:pt x="306" y="23"/>
                  </a:lnTo>
                  <a:lnTo>
                    <a:pt x="310" y="16"/>
                  </a:lnTo>
                  <a:lnTo>
                    <a:pt x="310" y="4"/>
                  </a:lnTo>
                  <a:lnTo>
                    <a:pt x="313" y="0"/>
                  </a:lnTo>
                  <a:lnTo>
                    <a:pt x="317" y="0"/>
                  </a:lnTo>
                  <a:lnTo>
                    <a:pt x="321" y="0"/>
                  </a:lnTo>
                  <a:lnTo>
                    <a:pt x="325" y="0"/>
                  </a:lnTo>
                  <a:lnTo>
                    <a:pt x="329" y="0"/>
                  </a:lnTo>
                  <a:lnTo>
                    <a:pt x="329" y="8"/>
                  </a:lnTo>
                  <a:lnTo>
                    <a:pt x="333" y="4"/>
                  </a:lnTo>
                  <a:lnTo>
                    <a:pt x="337" y="4"/>
                  </a:lnTo>
                  <a:lnTo>
                    <a:pt x="341" y="4"/>
                  </a:lnTo>
                  <a:lnTo>
                    <a:pt x="345" y="4"/>
                  </a:lnTo>
                  <a:lnTo>
                    <a:pt x="349" y="4"/>
                  </a:lnTo>
                  <a:lnTo>
                    <a:pt x="353" y="4"/>
                  </a:lnTo>
                  <a:lnTo>
                    <a:pt x="353" y="16"/>
                  </a:lnTo>
                  <a:lnTo>
                    <a:pt x="356" y="12"/>
                  </a:lnTo>
                  <a:lnTo>
                    <a:pt x="356" y="4"/>
                  </a:lnTo>
                  <a:lnTo>
                    <a:pt x="360" y="4"/>
                  </a:lnTo>
                  <a:lnTo>
                    <a:pt x="364" y="4"/>
                  </a:lnTo>
                  <a:lnTo>
                    <a:pt x="368" y="4"/>
                  </a:lnTo>
                  <a:lnTo>
                    <a:pt x="372" y="4"/>
                  </a:lnTo>
                  <a:lnTo>
                    <a:pt x="376" y="4"/>
                  </a:lnTo>
                  <a:lnTo>
                    <a:pt x="376" y="27"/>
                  </a:lnTo>
                  <a:lnTo>
                    <a:pt x="380" y="23"/>
                  </a:lnTo>
                  <a:lnTo>
                    <a:pt x="380" y="16"/>
                  </a:lnTo>
                  <a:lnTo>
                    <a:pt x="384" y="8"/>
                  </a:lnTo>
                  <a:lnTo>
                    <a:pt x="384" y="4"/>
                  </a:lnTo>
                  <a:lnTo>
                    <a:pt x="388" y="0"/>
                  </a:lnTo>
                  <a:lnTo>
                    <a:pt x="392" y="0"/>
                  </a:lnTo>
                </a:path>
              </a:pathLst>
            </a:custGeom>
            <a:noFill/>
            <a:ln w="0">
              <a:solidFill>
                <a:srgbClr val="007F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6631" name="Freeform 439"/>
            <p:cNvSpPr>
              <a:spLocks/>
            </p:cNvSpPr>
            <p:nvPr/>
          </p:nvSpPr>
          <p:spPr bwMode="auto">
            <a:xfrm>
              <a:off x="7257706" y="3310431"/>
              <a:ext cx="584689" cy="45427"/>
            </a:xfrm>
            <a:custGeom>
              <a:avLst/>
              <a:gdLst/>
              <a:ahLst/>
              <a:cxnLst>
                <a:cxn ang="0">
                  <a:pos x="8" y="0"/>
                </a:cxn>
                <a:cxn ang="0">
                  <a:pos x="19" y="4"/>
                </a:cxn>
                <a:cxn ang="0">
                  <a:pos x="31" y="4"/>
                </a:cxn>
                <a:cxn ang="0">
                  <a:pos x="43" y="4"/>
                </a:cxn>
                <a:cxn ang="0">
                  <a:pos x="47" y="4"/>
                </a:cxn>
                <a:cxn ang="0">
                  <a:pos x="58" y="23"/>
                </a:cxn>
                <a:cxn ang="0">
                  <a:pos x="62" y="16"/>
                </a:cxn>
                <a:cxn ang="0">
                  <a:pos x="66" y="0"/>
                </a:cxn>
                <a:cxn ang="0">
                  <a:pos x="78" y="0"/>
                </a:cxn>
                <a:cxn ang="0">
                  <a:pos x="86" y="4"/>
                </a:cxn>
                <a:cxn ang="0">
                  <a:pos x="98" y="4"/>
                </a:cxn>
                <a:cxn ang="0">
                  <a:pos x="105" y="16"/>
                </a:cxn>
                <a:cxn ang="0">
                  <a:pos x="113" y="4"/>
                </a:cxn>
                <a:cxn ang="0">
                  <a:pos x="125" y="4"/>
                </a:cxn>
                <a:cxn ang="0">
                  <a:pos x="133" y="16"/>
                </a:cxn>
                <a:cxn ang="0">
                  <a:pos x="144" y="0"/>
                </a:cxn>
                <a:cxn ang="0">
                  <a:pos x="156" y="8"/>
                </a:cxn>
                <a:cxn ang="0">
                  <a:pos x="168" y="4"/>
                </a:cxn>
                <a:cxn ang="0">
                  <a:pos x="180" y="12"/>
                </a:cxn>
                <a:cxn ang="0">
                  <a:pos x="188" y="4"/>
                </a:cxn>
                <a:cxn ang="0">
                  <a:pos x="191" y="4"/>
                </a:cxn>
                <a:cxn ang="0">
                  <a:pos x="203" y="4"/>
                </a:cxn>
                <a:cxn ang="0">
                  <a:pos x="207" y="8"/>
                </a:cxn>
                <a:cxn ang="0">
                  <a:pos x="215" y="0"/>
                </a:cxn>
                <a:cxn ang="0">
                  <a:pos x="227" y="0"/>
                </a:cxn>
                <a:cxn ang="0">
                  <a:pos x="234" y="4"/>
                </a:cxn>
                <a:cxn ang="0">
                  <a:pos x="246" y="4"/>
                </a:cxn>
                <a:cxn ang="0">
                  <a:pos x="254" y="8"/>
                </a:cxn>
                <a:cxn ang="0">
                  <a:pos x="266" y="4"/>
                </a:cxn>
                <a:cxn ang="0">
                  <a:pos x="277" y="27"/>
                </a:cxn>
                <a:cxn ang="0">
                  <a:pos x="281" y="4"/>
                </a:cxn>
                <a:cxn ang="0">
                  <a:pos x="293" y="0"/>
                </a:cxn>
                <a:cxn ang="0">
                  <a:pos x="301" y="8"/>
                </a:cxn>
                <a:cxn ang="0">
                  <a:pos x="313" y="4"/>
                </a:cxn>
                <a:cxn ang="0">
                  <a:pos x="324" y="4"/>
                </a:cxn>
                <a:cxn ang="0">
                  <a:pos x="328" y="4"/>
                </a:cxn>
                <a:cxn ang="0">
                  <a:pos x="340" y="4"/>
                </a:cxn>
                <a:cxn ang="0">
                  <a:pos x="348" y="31"/>
                </a:cxn>
                <a:cxn ang="0">
                  <a:pos x="356" y="4"/>
                </a:cxn>
                <a:cxn ang="0">
                  <a:pos x="367" y="0"/>
                </a:cxn>
                <a:cxn ang="0">
                  <a:pos x="379" y="4"/>
                </a:cxn>
                <a:cxn ang="0">
                  <a:pos x="391" y="4"/>
                </a:cxn>
              </a:cxnLst>
              <a:rect l="0" t="0" r="r" b="b"/>
              <a:pathLst>
                <a:path w="399" h="31">
                  <a:moveTo>
                    <a:pt x="0" y="0"/>
                  </a:moveTo>
                  <a:lnTo>
                    <a:pt x="4" y="0"/>
                  </a:lnTo>
                  <a:lnTo>
                    <a:pt x="8" y="0"/>
                  </a:lnTo>
                  <a:lnTo>
                    <a:pt x="11" y="8"/>
                  </a:lnTo>
                  <a:lnTo>
                    <a:pt x="15" y="4"/>
                  </a:lnTo>
                  <a:lnTo>
                    <a:pt x="19" y="4"/>
                  </a:lnTo>
                  <a:lnTo>
                    <a:pt x="23" y="4"/>
                  </a:lnTo>
                  <a:lnTo>
                    <a:pt x="27" y="4"/>
                  </a:lnTo>
                  <a:lnTo>
                    <a:pt x="31" y="4"/>
                  </a:lnTo>
                  <a:lnTo>
                    <a:pt x="35" y="16"/>
                  </a:lnTo>
                  <a:lnTo>
                    <a:pt x="35" y="12"/>
                  </a:lnTo>
                  <a:lnTo>
                    <a:pt x="43" y="4"/>
                  </a:lnTo>
                  <a:lnTo>
                    <a:pt x="39" y="4"/>
                  </a:lnTo>
                  <a:lnTo>
                    <a:pt x="43" y="4"/>
                  </a:lnTo>
                  <a:lnTo>
                    <a:pt x="47" y="4"/>
                  </a:lnTo>
                  <a:lnTo>
                    <a:pt x="51" y="4"/>
                  </a:lnTo>
                  <a:lnTo>
                    <a:pt x="54" y="4"/>
                  </a:lnTo>
                  <a:lnTo>
                    <a:pt x="58" y="23"/>
                  </a:lnTo>
                  <a:lnTo>
                    <a:pt x="58" y="27"/>
                  </a:lnTo>
                  <a:lnTo>
                    <a:pt x="58" y="23"/>
                  </a:lnTo>
                  <a:lnTo>
                    <a:pt x="62" y="16"/>
                  </a:lnTo>
                  <a:lnTo>
                    <a:pt x="62" y="8"/>
                  </a:lnTo>
                  <a:lnTo>
                    <a:pt x="70" y="0"/>
                  </a:lnTo>
                  <a:lnTo>
                    <a:pt x="66" y="0"/>
                  </a:lnTo>
                  <a:lnTo>
                    <a:pt x="70" y="0"/>
                  </a:lnTo>
                  <a:lnTo>
                    <a:pt x="74" y="0"/>
                  </a:lnTo>
                  <a:lnTo>
                    <a:pt x="78" y="0"/>
                  </a:lnTo>
                  <a:lnTo>
                    <a:pt x="82" y="0"/>
                  </a:lnTo>
                  <a:lnTo>
                    <a:pt x="82" y="8"/>
                  </a:lnTo>
                  <a:lnTo>
                    <a:pt x="86" y="4"/>
                  </a:lnTo>
                  <a:lnTo>
                    <a:pt x="90" y="4"/>
                  </a:lnTo>
                  <a:lnTo>
                    <a:pt x="94" y="4"/>
                  </a:lnTo>
                  <a:lnTo>
                    <a:pt x="98" y="4"/>
                  </a:lnTo>
                  <a:lnTo>
                    <a:pt x="101" y="4"/>
                  </a:lnTo>
                  <a:lnTo>
                    <a:pt x="105" y="4"/>
                  </a:lnTo>
                  <a:lnTo>
                    <a:pt x="105" y="16"/>
                  </a:lnTo>
                  <a:lnTo>
                    <a:pt x="109" y="12"/>
                  </a:lnTo>
                  <a:lnTo>
                    <a:pt x="109" y="8"/>
                  </a:lnTo>
                  <a:lnTo>
                    <a:pt x="113" y="4"/>
                  </a:lnTo>
                  <a:lnTo>
                    <a:pt x="117" y="4"/>
                  </a:lnTo>
                  <a:lnTo>
                    <a:pt x="121" y="4"/>
                  </a:lnTo>
                  <a:lnTo>
                    <a:pt x="125" y="4"/>
                  </a:lnTo>
                  <a:lnTo>
                    <a:pt x="129" y="4"/>
                  </a:lnTo>
                  <a:lnTo>
                    <a:pt x="133" y="27"/>
                  </a:lnTo>
                  <a:lnTo>
                    <a:pt x="133" y="16"/>
                  </a:lnTo>
                  <a:lnTo>
                    <a:pt x="141" y="4"/>
                  </a:lnTo>
                  <a:lnTo>
                    <a:pt x="141" y="0"/>
                  </a:lnTo>
                  <a:lnTo>
                    <a:pt x="144" y="0"/>
                  </a:lnTo>
                  <a:lnTo>
                    <a:pt x="148" y="0"/>
                  </a:lnTo>
                  <a:lnTo>
                    <a:pt x="152" y="0"/>
                  </a:lnTo>
                  <a:lnTo>
                    <a:pt x="156" y="8"/>
                  </a:lnTo>
                  <a:lnTo>
                    <a:pt x="160" y="4"/>
                  </a:lnTo>
                  <a:lnTo>
                    <a:pt x="164" y="4"/>
                  </a:lnTo>
                  <a:lnTo>
                    <a:pt x="168" y="4"/>
                  </a:lnTo>
                  <a:lnTo>
                    <a:pt x="172" y="4"/>
                  </a:lnTo>
                  <a:lnTo>
                    <a:pt x="176" y="4"/>
                  </a:lnTo>
                  <a:lnTo>
                    <a:pt x="180" y="12"/>
                  </a:lnTo>
                  <a:lnTo>
                    <a:pt x="180" y="16"/>
                  </a:lnTo>
                  <a:lnTo>
                    <a:pt x="180" y="12"/>
                  </a:lnTo>
                  <a:lnTo>
                    <a:pt x="188" y="4"/>
                  </a:lnTo>
                  <a:lnTo>
                    <a:pt x="184" y="4"/>
                  </a:lnTo>
                  <a:lnTo>
                    <a:pt x="188" y="4"/>
                  </a:lnTo>
                  <a:lnTo>
                    <a:pt x="191" y="4"/>
                  </a:lnTo>
                  <a:lnTo>
                    <a:pt x="195" y="4"/>
                  </a:lnTo>
                  <a:lnTo>
                    <a:pt x="199" y="4"/>
                  </a:lnTo>
                  <a:lnTo>
                    <a:pt x="203" y="4"/>
                  </a:lnTo>
                  <a:lnTo>
                    <a:pt x="203" y="27"/>
                  </a:lnTo>
                  <a:lnTo>
                    <a:pt x="207" y="23"/>
                  </a:lnTo>
                  <a:lnTo>
                    <a:pt x="207" y="8"/>
                  </a:lnTo>
                  <a:lnTo>
                    <a:pt x="215" y="0"/>
                  </a:lnTo>
                  <a:lnTo>
                    <a:pt x="211" y="0"/>
                  </a:lnTo>
                  <a:lnTo>
                    <a:pt x="215" y="0"/>
                  </a:lnTo>
                  <a:lnTo>
                    <a:pt x="219" y="0"/>
                  </a:lnTo>
                  <a:lnTo>
                    <a:pt x="223" y="0"/>
                  </a:lnTo>
                  <a:lnTo>
                    <a:pt x="227" y="0"/>
                  </a:lnTo>
                  <a:lnTo>
                    <a:pt x="227" y="8"/>
                  </a:lnTo>
                  <a:lnTo>
                    <a:pt x="231" y="8"/>
                  </a:lnTo>
                  <a:lnTo>
                    <a:pt x="234" y="4"/>
                  </a:lnTo>
                  <a:lnTo>
                    <a:pt x="238" y="4"/>
                  </a:lnTo>
                  <a:lnTo>
                    <a:pt x="242" y="4"/>
                  </a:lnTo>
                  <a:lnTo>
                    <a:pt x="246" y="4"/>
                  </a:lnTo>
                  <a:lnTo>
                    <a:pt x="250" y="4"/>
                  </a:lnTo>
                  <a:lnTo>
                    <a:pt x="254" y="16"/>
                  </a:lnTo>
                  <a:lnTo>
                    <a:pt x="254" y="8"/>
                  </a:lnTo>
                  <a:lnTo>
                    <a:pt x="258" y="4"/>
                  </a:lnTo>
                  <a:lnTo>
                    <a:pt x="262" y="4"/>
                  </a:lnTo>
                  <a:lnTo>
                    <a:pt x="266" y="4"/>
                  </a:lnTo>
                  <a:lnTo>
                    <a:pt x="270" y="4"/>
                  </a:lnTo>
                  <a:lnTo>
                    <a:pt x="274" y="4"/>
                  </a:lnTo>
                  <a:lnTo>
                    <a:pt x="277" y="27"/>
                  </a:lnTo>
                  <a:lnTo>
                    <a:pt x="277" y="23"/>
                  </a:lnTo>
                  <a:lnTo>
                    <a:pt x="281" y="16"/>
                  </a:lnTo>
                  <a:lnTo>
                    <a:pt x="281" y="4"/>
                  </a:lnTo>
                  <a:lnTo>
                    <a:pt x="285" y="0"/>
                  </a:lnTo>
                  <a:lnTo>
                    <a:pt x="289" y="0"/>
                  </a:lnTo>
                  <a:lnTo>
                    <a:pt x="293" y="0"/>
                  </a:lnTo>
                  <a:lnTo>
                    <a:pt x="297" y="0"/>
                  </a:lnTo>
                  <a:lnTo>
                    <a:pt x="301" y="0"/>
                  </a:lnTo>
                  <a:lnTo>
                    <a:pt x="301" y="8"/>
                  </a:lnTo>
                  <a:lnTo>
                    <a:pt x="305" y="4"/>
                  </a:lnTo>
                  <a:lnTo>
                    <a:pt x="309" y="4"/>
                  </a:lnTo>
                  <a:lnTo>
                    <a:pt x="313" y="4"/>
                  </a:lnTo>
                  <a:lnTo>
                    <a:pt x="317" y="4"/>
                  </a:lnTo>
                  <a:lnTo>
                    <a:pt x="321" y="4"/>
                  </a:lnTo>
                  <a:lnTo>
                    <a:pt x="324" y="4"/>
                  </a:lnTo>
                  <a:lnTo>
                    <a:pt x="324" y="16"/>
                  </a:lnTo>
                  <a:lnTo>
                    <a:pt x="328" y="12"/>
                  </a:lnTo>
                  <a:lnTo>
                    <a:pt x="328" y="4"/>
                  </a:lnTo>
                  <a:lnTo>
                    <a:pt x="332" y="4"/>
                  </a:lnTo>
                  <a:lnTo>
                    <a:pt x="336" y="4"/>
                  </a:lnTo>
                  <a:lnTo>
                    <a:pt x="340" y="4"/>
                  </a:lnTo>
                  <a:lnTo>
                    <a:pt x="344" y="4"/>
                  </a:lnTo>
                  <a:lnTo>
                    <a:pt x="348" y="4"/>
                  </a:lnTo>
                  <a:lnTo>
                    <a:pt x="348" y="31"/>
                  </a:lnTo>
                  <a:lnTo>
                    <a:pt x="352" y="23"/>
                  </a:lnTo>
                  <a:lnTo>
                    <a:pt x="352" y="8"/>
                  </a:lnTo>
                  <a:lnTo>
                    <a:pt x="356" y="4"/>
                  </a:lnTo>
                  <a:lnTo>
                    <a:pt x="360" y="0"/>
                  </a:lnTo>
                  <a:lnTo>
                    <a:pt x="364" y="0"/>
                  </a:lnTo>
                  <a:lnTo>
                    <a:pt x="367" y="0"/>
                  </a:lnTo>
                  <a:lnTo>
                    <a:pt x="371" y="0"/>
                  </a:lnTo>
                  <a:lnTo>
                    <a:pt x="375" y="8"/>
                  </a:lnTo>
                  <a:lnTo>
                    <a:pt x="379" y="4"/>
                  </a:lnTo>
                  <a:lnTo>
                    <a:pt x="383" y="4"/>
                  </a:lnTo>
                  <a:lnTo>
                    <a:pt x="387" y="4"/>
                  </a:lnTo>
                  <a:lnTo>
                    <a:pt x="391" y="4"/>
                  </a:lnTo>
                  <a:lnTo>
                    <a:pt x="395" y="4"/>
                  </a:lnTo>
                  <a:lnTo>
                    <a:pt x="399" y="16"/>
                  </a:lnTo>
                </a:path>
              </a:pathLst>
            </a:custGeom>
            <a:noFill/>
            <a:ln w="0">
              <a:solidFill>
                <a:srgbClr val="007F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6632" name="Freeform 440"/>
            <p:cNvSpPr>
              <a:spLocks/>
            </p:cNvSpPr>
            <p:nvPr/>
          </p:nvSpPr>
          <p:spPr bwMode="auto">
            <a:xfrm>
              <a:off x="7842390" y="3316292"/>
              <a:ext cx="33704" cy="17585"/>
            </a:xfrm>
            <a:custGeom>
              <a:avLst/>
              <a:gdLst/>
              <a:ahLst/>
              <a:cxnLst>
                <a:cxn ang="0">
                  <a:pos x="0" y="12"/>
                </a:cxn>
                <a:cxn ang="0">
                  <a:pos x="0" y="4"/>
                </a:cxn>
                <a:cxn ang="0">
                  <a:pos x="4" y="0"/>
                </a:cxn>
                <a:cxn ang="0">
                  <a:pos x="8" y="0"/>
                </a:cxn>
                <a:cxn ang="0">
                  <a:pos x="12" y="0"/>
                </a:cxn>
                <a:cxn ang="0">
                  <a:pos x="15" y="0"/>
                </a:cxn>
                <a:cxn ang="0">
                  <a:pos x="19" y="0"/>
                </a:cxn>
                <a:cxn ang="0">
                  <a:pos x="23" y="0"/>
                </a:cxn>
              </a:cxnLst>
              <a:rect l="0" t="0" r="r" b="b"/>
              <a:pathLst>
                <a:path w="23" h="12">
                  <a:moveTo>
                    <a:pt x="0" y="12"/>
                  </a:moveTo>
                  <a:lnTo>
                    <a:pt x="0" y="4"/>
                  </a:lnTo>
                  <a:lnTo>
                    <a:pt x="4" y="0"/>
                  </a:lnTo>
                  <a:lnTo>
                    <a:pt x="8" y="0"/>
                  </a:lnTo>
                  <a:lnTo>
                    <a:pt x="12" y="0"/>
                  </a:lnTo>
                  <a:lnTo>
                    <a:pt x="15" y="0"/>
                  </a:lnTo>
                  <a:lnTo>
                    <a:pt x="19" y="0"/>
                  </a:lnTo>
                  <a:lnTo>
                    <a:pt x="23" y="0"/>
                  </a:lnTo>
                </a:path>
              </a:pathLst>
            </a:custGeom>
            <a:noFill/>
            <a:ln w="0">
              <a:solidFill>
                <a:srgbClr val="007F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6633" name="Freeform 441"/>
            <p:cNvSpPr>
              <a:spLocks/>
            </p:cNvSpPr>
            <p:nvPr/>
          </p:nvSpPr>
          <p:spPr bwMode="auto">
            <a:xfrm>
              <a:off x="4470542" y="3304561"/>
              <a:ext cx="572966" cy="39566"/>
            </a:xfrm>
            <a:custGeom>
              <a:avLst/>
              <a:gdLst/>
              <a:ahLst/>
              <a:cxnLst>
                <a:cxn ang="0">
                  <a:pos x="8" y="4"/>
                </a:cxn>
                <a:cxn ang="0">
                  <a:pos x="12" y="4"/>
                </a:cxn>
                <a:cxn ang="0">
                  <a:pos x="24" y="12"/>
                </a:cxn>
                <a:cxn ang="0">
                  <a:pos x="32" y="4"/>
                </a:cxn>
                <a:cxn ang="0">
                  <a:pos x="43" y="8"/>
                </a:cxn>
                <a:cxn ang="0">
                  <a:pos x="55" y="8"/>
                </a:cxn>
                <a:cxn ang="0">
                  <a:pos x="59" y="8"/>
                </a:cxn>
                <a:cxn ang="0">
                  <a:pos x="71" y="24"/>
                </a:cxn>
                <a:cxn ang="0">
                  <a:pos x="75" y="16"/>
                </a:cxn>
                <a:cxn ang="0">
                  <a:pos x="78" y="0"/>
                </a:cxn>
                <a:cxn ang="0">
                  <a:pos x="90" y="8"/>
                </a:cxn>
                <a:cxn ang="0">
                  <a:pos x="102" y="12"/>
                </a:cxn>
                <a:cxn ang="0">
                  <a:pos x="114" y="8"/>
                </a:cxn>
                <a:cxn ang="0">
                  <a:pos x="122" y="16"/>
                </a:cxn>
                <a:cxn ang="0">
                  <a:pos x="129" y="8"/>
                </a:cxn>
                <a:cxn ang="0">
                  <a:pos x="141" y="8"/>
                </a:cxn>
                <a:cxn ang="0">
                  <a:pos x="153" y="4"/>
                </a:cxn>
                <a:cxn ang="0">
                  <a:pos x="157" y="4"/>
                </a:cxn>
                <a:cxn ang="0">
                  <a:pos x="172" y="8"/>
                </a:cxn>
                <a:cxn ang="0">
                  <a:pos x="180" y="8"/>
                </a:cxn>
                <a:cxn ang="0">
                  <a:pos x="192" y="16"/>
                </a:cxn>
                <a:cxn ang="0">
                  <a:pos x="200" y="8"/>
                </a:cxn>
                <a:cxn ang="0">
                  <a:pos x="204" y="8"/>
                </a:cxn>
                <a:cxn ang="0">
                  <a:pos x="215" y="8"/>
                </a:cxn>
                <a:cxn ang="0">
                  <a:pos x="219" y="8"/>
                </a:cxn>
                <a:cxn ang="0">
                  <a:pos x="227" y="4"/>
                </a:cxn>
                <a:cxn ang="0">
                  <a:pos x="239" y="12"/>
                </a:cxn>
                <a:cxn ang="0">
                  <a:pos x="251" y="12"/>
                </a:cxn>
                <a:cxn ang="0">
                  <a:pos x="262" y="8"/>
                </a:cxn>
                <a:cxn ang="0">
                  <a:pos x="270" y="8"/>
                </a:cxn>
                <a:cxn ang="0">
                  <a:pos x="282" y="8"/>
                </a:cxn>
                <a:cxn ang="0">
                  <a:pos x="290" y="20"/>
                </a:cxn>
                <a:cxn ang="0">
                  <a:pos x="298" y="4"/>
                </a:cxn>
                <a:cxn ang="0">
                  <a:pos x="309" y="8"/>
                </a:cxn>
                <a:cxn ang="0">
                  <a:pos x="321" y="12"/>
                </a:cxn>
                <a:cxn ang="0">
                  <a:pos x="333" y="8"/>
                </a:cxn>
                <a:cxn ang="0">
                  <a:pos x="341" y="16"/>
                </a:cxn>
                <a:cxn ang="0">
                  <a:pos x="348" y="8"/>
                </a:cxn>
                <a:cxn ang="0">
                  <a:pos x="360" y="8"/>
                </a:cxn>
                <a:cxn ang="0">
                  <a:pos x="364" y="16"/>
                </a:cxn>
                <a:cxn ang="0">
                  <a:pos x="372" y="4"/>
                </a:cxn>
                <a:cxn ang="0">
                  <a:pos x="384" y="8"/>
                </a:cxn>
              </a:cxnLst>
              <a:rect l="0" t="0" r="r" b="b"/>
              <a:pathLst>
                <a:path w="391" h="27">
                  <a:moveTo>
                    <a:pt x="0" y="24"/>
                  </a:moveTo>
                  <a:lnTo>
                    <a:pt x="0" y="16"/>
                  </a:lnTo>
                  <a:lnTo>
                    <a:pt x="8" y="4"/>
                  </a:lnTo>
                  <a:lnTo>
                    <a:pt x="4" y="4"/>
                  </a:lnTo>
                  <a:lnTo>
                    <a:pt x="8" y="4"/>
                  </a:lnTo>
                  <a:lnTo>
                    <a:pt x="12" y="4"/>
                  </a:lnTo>
                  <a:lnTo>
                    <a:pt x="16" y="8"/>
                  </a:lnTo>
                  <a:lnTo>
                    <a:pt x="20" y="8"/>
                  </a:lnTo>
                  <a:lnTo>
                    <a:pt x="24" y="12"/>
                  </a:lnTo>
                  <a:lnTo>
                    <a:pt x="24" y="8"/>
                  </a:lnTo>
                  <a:lnTo>
                    <a:pt x="28" y="4"/>
                  </a:lnTo>
                  <a:lnTo>
                    <a:pt x="32" y="4"/>
                  </a:lnTo>
                  <a:lnTo>
                    <a:pt x="35" y="8"/>
                  </a:lnTo>
                  <a:lnTo>
                    <a:pt x="39" y="8"/>
                  </a:lnTo>
                  <a:lnTo>
                    <a:pt x="43" y="8"/>
                  </a:lnTo>
                  <a:lnTo>
                    <a:pt x="47" y="20"/>
                  </a:lnTo>
                  <a:lnTo>
                    <a:pt x="47" y="16"/>
                  </a:lnTo>
                  <a:lnTo>
                    <a:pt x="55" y="8"/>
                  </a:lnTo>
                  <a:lnTo>
                    <a:pt x="51" y="8"/>
                  </a:lnTo>
                  <a:lnTo>
                    <a:pt x="55" y="8"/>
                  </a:lnTo>
                  <a:lnTo>
                    <a:pt x="59" y="8"/>
                  </a:lnTo>
                  <a:lnTo>
                    <a:pt x="63" y="8"/>
                  </a:lnTo>
                  <a:lnTo>
                    <a:pt x="67" y="8"/>
                  </a:lnTo>
                  <a:lnTo>
                    <a:pt x="71" y="24"/>
                  </a:lnTo>
                  <a:lnTo>
                    <a:pt x="71" y="27"/>
                  </a:lnTo>
                  <a:lnTo>
                    <a:pt x="71" y="24"/>
                  </a:lnTo>
                  <a:lnTo>
                    <a:pt x="75" y="16"/>
                  </a:lnTo>
                  <a:lnTo>
                    <a:pt x="75" y="8"/>
                  </a:lnTo>
                  <a:lnTo>
                    <a:pt x="82" y="0"/>
                  </a:lnTo>
                  <a:lnTo>
                    <a:pt x="78" y="0"/>
                  </a:lnTo>
                  <a:lnTo>
                    <a:pt x="82" y="4"/>
                  </a:lnTo>
                  <a:lnTo>
                    <a:pt x="86" y="4"/>
                  </a:lnTo>
                  <a:lnTo>
                    <a:pt x="90" y="8"/>
                  </a:lnTo>
                  <a:lnTo>
                    <a:pt x="94" y="12"/>
                  </a:lnTo>
                  <a:lnTo>
                    <a:pt x="98" y="12"/>
                  </a:lnTo>
                  <a:lnTo>
                    <a:pt x="102" y="12"/>
                  </a:lnTo>
                  <a:lnTo>
                    <a:pt x="106" y="12"/>
                  </a:lnTo>
                  <a:lnTo>
                    <a:pt x="110" y="12"/>
                  </a:lnTo>
                  <a:lnTo>
                    <a:pt x="114" y="8"/>
                  </a:lnTo>
                  <a:lnTo>
                    <a:pt x="118" y="8"/>
                  </a:lnTo>
                  <a:lnTo>
                    <a:pt x="118" y="20"/>
                  </a:lnTo>
                  <a:lnTo>
                    <a:pt x="122" y="16"/>
                  </a:lnTo>
                  <a:lnTo>
                    <a:pt x="122" y="12"/>
                  </a:lnTo>
                  <a:lnTo>
                    <a:pt x="125" y="8"/>
                  </a:lnTo>
                  <a:lnTo>
                    <a:pt x="129" y="8"/>
                  </a:lnTo>
                  <a:lnTo>
                    <a:pt x="133" y="8"/>
                  </a:lnTo>
                  <a:lnTo>
                    <a:pt x="137" y="8"/>
                  </a:lnTo>
                  <a:lnTo>
                    <a:pt x="141" y="8"/>
                  </a:lnTo>
                  <a:lnTo>
                    <a:pt x="145" y="24"/>
                  </a:lnTo>
                  <a:lnTo>
                    <a:pt x="145" y="16"/>
                  </a:lnTo>
                  <a:lnTo>
                    <a:pt x="153" y="4"/>
                  </a:lnTo>
                  <a:lnTo>
                    <a:pt x="149" y="4"/>
                  </a:lnTo>
                  <a:lnTo>
                    <a:pt x="153" y="4"/>
                  </a:lnTo>
                  <a:lnTo>
                    <a:pt x="157" y="4"/>
                  </a:lnTo>
                  <a:lnTo>
                    <a:pt x="161" y="8"/>
                  </a:lnTo>
                  <a:lnTo>
                    <a:pt x="165" y="8"/>
                  </a:lnTo>
                  <a:lnTo>
                    <a:pt x="172" y="8"/>
                  </a:lnTo>
                  <a:lnTo>
                    <a:pt x="172" y="4"/>
                  </a:lnTo>
                  <a:lnTo>
                    <a:pt x="176" y="4"/>
                  </a:lnTo>
                  <a:lnTo>
                    <a:pt x="180" y="8"/>
                  </a:lnTo>
                  <a:lnTo>
                    <a:pt x="184" y="8"/>
                  </a:lnTo>
                  <a:lnTo>
                    <a:pt x="188" y="8"/>
                  </a:lnTo>
                  <a:lnTo>
                    <a:pt x="192" y="16"/>
                  </a:lnTo>
                  <a:lnTo>
                    <a:pt x="192" y="20"/>
                  </a:lnTo>
                  <a:lnTo>
                    <a:pt x="192" y="16"/>
                  </a:lnTo>
                  <a:lnTo>
                    <a:pt x="200" y="8"/>
                  </a:lnTo>
                  <a:lnTo>
                    <a:pt x="196" y="8"/>
                  </a:lnTo>
                  <a:lnTo>
                    <a:pt x="200" y="8"/>
                  </a:lnTo>
                  <a:lnTo>
                    <a:pt x="204" y="8"/>
                  </a:lnTo>
                  <a:lnTo>
                    <a:pt x="208" y="8"/>
                  </a:lnTo>
                  <a:lnTo>
                    <a:pt x="212" y="8"/>
                  </a:lnTo>
                  <a:lnTo>
                    <a:pt x="215" y="8"/>
                  </a:lnTo>
                  <a:lnTo>
                    <a:pt x="215" y="27"/>
                  </a:lnTo>
                  <a:lnTo>
                    <a:pt x="219" y="24"/>
                  </a:lnTo>
                  <a:lnTo>
                    <a:pt x="219" y="8"/>
                  </a:lnTo>
                  <a:lnTo>
                    <a:pt x="223" y="4"/>
                  </a:lnTo>
                  <a:lnTo>
                    <a:pt x="231" y="4"/>
                  </a:lnTo>
                  <a:lnTo>
                    <a:pt x="227" y="4"/>
                  </a:lnTo>
                  <a:lnTo>
                    <a:pt x="231" y="4"/>
                  </a:lnTo>
                  <a:lnTo>
                    <a:pt x="235" y="8"/>
                  </a:lnTo>
                  <a:lnTo>
                    <a:pt x="239" y="12"/>
                  </a:lnTo>
                  <a:lnTo>
                    <a:pt x="243" y="12"/>
                  </a:lnTo>
                  <a:lnTo>
                    <a:pt x="247" y="12"/>
                  </a:lnTo>
                  <a:lnTo>
                    <a:pt x="251" y="12"/>
                  </a:lnTo>
                  <a:lnTo>
                    <a:pt x="255" y="12"/>
                  </a:lnTo>
                  <a:lnTo>
                    <a:pt x="258" y="8"/>
                  </a:lnTo>
                  <a:lnTo>
                    <a:pt x="262" y="8"/>
                  </a:lnTo>
                  <a:lnTo>
                    <a:pt x="266" y="20"/>
                  </a:lnTo>
                  <a:lnTo>
                    <a:pt x="266" y="12"/>
                  </a:lnTo>
                  <a:lnTo>
                    <a:pt x="270" y="8"/>
                  </a:lnTo>
                  <a:lnTo>
                    <a:pt x="274" y="8"/>
                  </a:lnTo>
                  <a:lnTo>
                    <a:pt x="278" y="8"/>
                  </a:lnTo>
                  <a:lnTo>
                    <a:pt x="282" y="8"/>
                  </a:lnTo>
                  <a:lnTo>
                    <a:pt x="286" y="8"/>
                  </a:lnTo>
                  <a:lnTo>
                    <a:pt x="290" y="24"/>
                  </a:lnTo>
                  <a:lnTo>
                    <a:pt x="290" y="20"/>
                  </a:lnTo>
                  <a:lnTo>
                    <a:pt x="294" y="16"/>
                  </a:lnTo>
                  <a:lnTo>
                    <a:pt x="294" y="4"/>
                  </a:lnTo>
                  <a:lnTo>
                    <a:pt x="298" y="4"/>
                  </a:lnTo>
                  <a:lnTo>
                    <a:pt x="302" y="4"/>
                  </a:lnTo>
                  <a:lnTo>
                    <a:pt x="305" y="8"/>
                  </a:lnTo>
                  <a:lnTo>
                    <a:pt x="309" y="8"/>
                  </a:lnTo>
                  <a:lnTo>
                    <a:pt x="313" y="12"/>
                  </a:lnTo>
                  <a:lnTo>
                    <a:pt x="317" y="12"/>
                  </a:lnTo>
                  <a:lnTo>
                    <a:pt x="321" y="12"/>
                  </a:lnTo>
                  <a:lnTo>
                    <a:pt x="325" y="12"/>
                  </a:lnTo>
                  <a:lnTo>
                    <a:pt x="329" y="8"/>
                  </a:lnTo>
                  <a:lnTo>
                    <a:pt x="333" y="8"/>
                  </a:lnTo>
                  <a:lnTo>
                    <a:pt x="337" y="8"/>
                  </a:lnTo>
                  <a:lnTo>
                    <a:pt x="337" y="20"/>
                  </a:lnTo>
                  <a:lnTo>
                    <a:pt x="341" y="16"/>
                  </a:lnTo>
                  <a:lnTo>
                    <a:pt x="341" y="8"/>
                  </a:lnTo>
                  <a:lnTo>
                    <a:pt x="345" y="8"/>
                  </a:lnTo>
                  <a:lnTo>
                    <a:pt x="348" y="8"/>
                  </a:lnTo>
                  <a:lnTo>
                    <a:pt x="352" y="8"/>
                  </a:lnTo>
                  <a:lnTo>
                    <a:pt x="356" y="8"/>
                  </a:lnTo>
                  <a:lnTo>
                    <a:pt x="360" y="8"/>
                  </a:lnTo>
                  <a:lnTo>
                    <a:pt x="360" y="27"/>
                  </a:lnTo>
                  <a:lnTo>
                    <a:pt x="364" y="24"/>
                  </a:lnTo>
                  <a:lnTo>
                    <a:pt x="364" y="16"/>
                  </a:lnTo>
                  <a:lnTo>
                    <a:pt x="372" y="4"/>
                  </a:lnTo>
                  <a:lnTo>
                    <a:pt x="368" y="4"/>
                  </a:lnTo>
                  <a:lnTo>
                    <a:pt x="372" y="4"/>
                  </a:lnTo>
                  <a:lnTo>
                    <a:pt x="376" y="4"/>
                  </a:lnTo>
                  <a:lnTo>
                    <a:pt x="380" y="8"/>
                  </a:lnTo>
                  <a:lnTo>
                    <a:pt x="384" y="8"/>
                  </a:lnTo>
                  <a:lnTo>
                    <a:pt x="388" y="12"/>
                  </a:lnTo>
                  <a:lnTo>
                    <a:pt x="391" y="12"/>
                  </a:lnTo>
                </a:path>
              </a:pathLst>
            </a:custGeom>
            <a:noFill/>
            <a:ln w="0">
              <a:solidFill>
                <a:srgbClr val="FF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6634" name="Freeform 442"/>
            <p:cNvSpPr>
              <a:spLocks/>
            </p:cNvSpPr>
            <p:nvPr/>
          </p:nvSpPr>
          <p:spPr bwMode="auto">
            <a:xfrm>
              <a:off x="5043509" y="3310423"/>
              <a:ext cx="574431" cy="33704"/>
            </a:xfrm>
            <a:custGeom>
              <a:avLst/>
              <a:gdLst/>
              <a:ahLst/>
              <a:cxnLst>
                <a:cxn ang="0">
                  <a:pos x="8" y="4"/>
                </a:cxn>
                <a:cxn ang="0">
                  <a:pos x="20" y="16"/>
                </a:cxn>
                <a:cxn ang="0">
                  <a:pos x="24" y="4"/>
                </a:cxn>
                <a:cxn ang="0">
                  <a:pos x="36" y="4"/>
                </a:cxn>
                <a:cxn ang="0">
                  <a:pos x="44" y="23"/>
                </a:cxn>
                <a:cxn ang="0">
                  <a:pos x="47" y="0"/>
                </a:cxn>
                <a:cxn ang="0">
                  <a:pos x="59" y="4"/>
                </a:cxn>
                <a:cxn ang="0">
                  <a:pos x="71" y="8"/>
                </a:cxn>
                <a:cxn ang="0">
                  <a:pos x="83" y="4"/>
                </a:cxn>
                <a:cxn ang="0">
                  <a:pos x="90" y="16"/>
                </a:cxn>
                <a:cxn ang="0">
                  <a:pos x="98" y="4"/>
                </a:cxn>
                <a:cxn ang="0">
                  <a:pos x="110" y="4"/>
                </a:cxn>
                <a:cxn ang="0">
                  <a:pos x="118" y="12"/>
                </a:cxn>
                <a:cxn ang="0">
                  <a:pos x="126" y="0"/>
                </a:cxn>
                <a:cxn ang="0">
                  <a:pos x="137" y="4"/>
                </a:cxn>
                <a:cxn ang="0">
                  <a:pos x="149" y="8"/>
                </a:cxn>
                <a:cxn ang="0">
                  <a:pos x="161" y="4"/>
                </a:cxn>
                <a:cxn ang="0">
                  <a:pos x="165" y="12"/>
                </a:cxn>
                <a:cxn ang="0">
                  <a:pos x="173" y="4"/>
                </a:cxn>
                <a:cxn ang="0">
                  <a:pos x="184" y="4"/>
                </a:cxn>
                <a:cxn ang="0">
                  <a:pos x="188" y="20"/>
                </a:cxn>
                <a:cxn ang="0">
                  <a:pos x="200" y="0"/>
                </a:cxn>
                <a:cxn ang="0">
                  <a:pos x="204" y="4"/>
                </a:cxn>
                <a:cxn ang="0">
                  <a:pos x="216" y="8"/>
                </a:cxn>
                <a:cxn ang="0">
                  <a:pos x="227" y="4"/>
                </a:cxn>
                <a:cxn ang="0">
                  <a:pos x="235" y="16"/>
                </a:cxn>
                <a:cxn ang="0">
                  <a:pos x="243" y="4"/>
                </a:cxn>
                <a:cxn ang="0">
                  <a:pos x="255" y="4"/>
                </a:cxn>
                <a:cxn ang="0">
                  <a:pos x="263" y="12"/>
                </a:cxn>
                <a:cxn ang="0">
                  <a:pos x="270" y="0"/>
                </a:cxn>
                <a:cxn ang="0">
                  <a:pos x="282" y="4"/>
                </a:cxn>
                <a:cxn ang="0">
                  <a:pos x="294" y="8"/>
                </a:cxn>
                <a:cxn ang="0">
                  <a:pos x="306" y="4"/>
                </a:cxn>
                <a:cxn ang="0">
                  <a:pos x="310" y="12"/>
                </a:cxn>
                <a:cxn ang="0">
                  <a:pos x="317" y="4"/>
                </a:cxn>
                <a:cxn ang="0">
                  <a:pos x="329" y="4"/>
                </a:cxn>
                <a:cxn ang="0">
                  <a:pos x="337" y="20"/>
                </a:cxn>
                <a:cxn ang="0">
                  <a:pos x="341" y="0"/>
                </a:cxn>
                <a:cxn ang="0">
                  <a:pos x="353" y="4"/>
                </a:cxn>
                <a:cxn ang="0">
                  <a:pos x="364" y="8"/>
                </a:cxn>
                <a:cxn ang="0">
                  <a:pos x="376" y="4"/>
                </a:cxn>
                <a:cxn ang="0">
                  <a:pos x="384" y="8"/>
                </a:cxn>
              </a:cxnLst>
              <a:rect l="0" t="0" r="r" b="b"/>
              <a:pathLst>
                <a:path w="392" h="23">
                  <a:moveTo>
                    <a:pt x="0" y="8"/>
                  </a:moveTo>
                  <a:lnTo>
                    <a:pt x="4" y="8"/>
                  </a:lnTo>
                  <a:lnTo>
                    <a:pt x="8" y="4"/>
                  </a:lnTo>
                  <a:lnTo>
                    <a:pt x="12" y="4"/>
                  </a:lnTo>
                  <a:lnTo>
                    <a:pt x="16" y="4"/>
                  </a:lnTo>
                  <a:lnTo>
                    <a:pt x="20" y="16"/>
                  </a:lnTo>
                  <a:lnTo>
                    <a:pt x="20" y="12"/>
                  </a:lnTo>
                  <a:lnTo>
                    <a:pt x="28" y="4"/>
                  </a:lnTo>
                  <a:lnTo>
                    <a:pt x="24" y="4"/>
                  </a:lnTo>
                  <a:lnTo>
                    <a:pt x="28" y="4"/>
                  </a:lnTo>
                  <a:lnTo>
                    <a:pt x="32" y="4"/>
                  </a:lnTo>
                  <a:lnTo>
                    <a:pt x="36" y="4"/>
                  </a:lnTo>
                  <a:lnTo>
                    <a:pt x="40" y="4"/>
                  </a:lnTo>
                  <a:lnTo>
                    <a:pt x="44" y="20"/>
                  </a:lnTo>
                  <a:lnTo>
                    <a:pt x="44" y="23"/>
                  </a:lnTo>
                  <a:lnTo>
                    <a:pt x="44" y="20"/>
                  </a:lnTo>
                  <a:lnTo>
                    <a:pt x="47" y="12"/>
                  </a:lnTo>
                  <a:lnTo>
                    <a:pt x="47" y="0"/>
                  </a:lnTo>
                  <a:lnTo>
                    <a:pt x="51" y="0"/>
                  </a:lnTo>
                  <a:lnTo>
                    <a:pt x="55" y="0"/>
                  </a:lnTo>
                  <a:lnTo>
                    <a:pt x="59" y="4"/>
                  </a:lnTo>
                  <a:lnTo>
                    <a:pt x="63" y="4"/>
                  </a:lnTo>
                  <a:lnTo>
                    <a:pt x="67" y="8"/>
                  </a:lnTo>
                  <a:lnTo>
                    <a:pt x="71" y="8"/>
                  </a:lnTo>
                  <a:lnTo>
                    <a:pt x="75" y="8"/>
                  </a:lnTo>
                  <a:lnTo>
                    <a:pt x="79" y="8"/>
                  </a:lnTo>
                  <a:lnTo>
                    <a:pt x="83" y="4"/>
                  </a:lnTo>
                  <a:lnTo>
                    <a:pt x="87" y="4"/>
                  </a:lnTo>
                  <a:lnTo>
                    <a:pt x="90" y="4"/>
                  </a:lnTo>
                  <a:lnTo>
                    <a:pt x="90" y="16"/>
                  </a:lnTo>
                  <a:lnTo>
                    <a:pt x="94" y="12"/>
                  </a:lnTo>
                  <a:lnTo>
                    <a:pt x="94" y="4"/>
                  </a:lnTo>
                  <a:lnTo>
                    <a:pt x="98" y="4"/>
                  </a:lnTo>
                  <a:lnTo>
                    <a:pt x="102" y="4"/>
                  </a:lnTo>
                  <a:lnTo>
                    <a:pt x="106" y="4"/>
                  </a:lnTo>
                  <a:lnTo>
                    <a:pt x="110" y="4"/>
                  </a:lnTo>
                  <a:lnTo>
                    <a:pt x="114" y="4"/>
                  </a:lnTo>
                  <a:lnTo>
                    <a:pt x="118" y="23"/>
                  </a:lnTo>
                  <a:lnTo>
                    <a:pt x="118" y="12"/>
                  </a:lnTo>
                  <a:lnTo>
                    <a:pt x="126" y="0"/>
                  </a:lnTo>
                  <a:lnTo>
                    <a:pt x="122" y="0"/>
                  </a:lnTo>
                  <a:lnTo>
                    <a:pt x="126" y="0"/>
                  </a:lnTo>
                  <a:lnTo>
                    <a:pt x="130" y="0"/>
                  </a:lnTo>
                  <a:lnTo>
                    <a:pt x="134" y="4"/>
                  </a:lnTo>
                  <a:lnTo>
                    <a:pt x="137" y="4"/>
                  </a:lnTo>
                  <a:lnTo>
                    <a:pt x="141" y="8"/>
                  </a:lnTo>
                  <a:lnTo>
                    <a:pt x="145" y="8"/>
                  </a:lnTo>
                  <a:lnTo>
                    <a:pt x="149" y="8"/>
                  </a:lnTo>
                  <a:lnTo>
                    <a:pt x="153" y="8"/>
                  </a:lnTo>
                  <a:lnTo>
                    <a:pt x="157" y="4"/>
                  </a:lnTo>
                  <a:lnTo>
                    <a:pt x="161" y="4"/>
                  </a:lnTo>
                  <a:lnTo>
                    <a:pt x="165" y="12"/>
                  </a:lnTo>
                  <a:lnTo>
                    <a:pt x="165" y="16"/>
                  </a:lnTo>
                  <a:lnTo>
                    <a:pt x="165" y="12"/>
                  </a:lnTo>
                  <a:lnTo>
                    <a:pt x="173" y="4"/>
                  </a:lnTo>
                  <a:lnTo>
                    <a:pt x="169" y="4"/>
                  </a:lnTo>
                  <a:lnTo>
                    <a:pt x="173" y="4"/>
                  </a:lnTo>
                  <a:lnTo>
                    <a:pt x="177" y="4"/>
                  </a:lnTo>
                  <a:lnTo>
                    <a:pt x="180" y="4"/>
                  </a:lnTo>
                  <a:lnTo>
                    <a:pt x="184" y="4"/>
                  </a:lnTo>
                  <a:lnTo>
                    <a:pt x="188" y="20"/>
                  </a:lnTo>
                  <a:lnTo>
                    <a:pt x="188" y="23"/>
                  </a:lnTo>
                  <a:lnTo>
                    <a:pt x="188" y="20"/>
                  </a:lnTo>
                  <a:lnTo>
                    <a:pt x="192" y="12"/>
                  </a:lnTo>
                  <a:lnTo>
                    <a:pt x="192" y="8"/>
                  </a:lnTo>
                  <a:lnTo>
                    <a:pt x="200" y="0"/>
                  </a:lnTo>
                  <a:lnTo>
                    <a:pt x="196" y="0"/>
                  </a:lnTo>
                  <a:lnTo>
                    <a:pt x="200" y="0"/>
                  </a:lnTo>
                  <a:lnTo>
                    <a:pt x="204" y="4"/>
                  </a:lnTo>
                  <a:lnTo>
                    <a:pt x="208" y="4"/>
                  </a:lnTo>
                  <a:lnTo>
                    <a:pt x="212" y="8"/>
                  </a:lnTo>
                  <a:lnTo>
                    <a:pt x="216" y="8"/>
                  </a:lnTo>
                  <a:lnTo>
                    <a:pt x="220" y="8"/>
                  </a:lnTo>
                  <a:lnTo>
                    <a:pt x="224" y="8"/>
                  </a:lnTo>
                  <a:lnTo>
                    <a:pt x="227" y="4"/>
                  </a:lnTo>
                  <a:lnTo>
                    <a:pt x="231" y="4"/>
                  </a:lnTo>
                  <a:lnTo>
                    <a:pt x="235" y="4"/>
                  </a:lnTo>
                  <a:lnTo>
                    <a:pt x="235" y="16"/>
                  </a:lnTo>
                  <a:lnTo>
                    <a:pt x="239" y="12"/>
                  </a:lnTo>
                  <a:lnTo>
                    <a:pt x="239" y="8"/>
                  </a:lnTo>
                  <a:lnTo>
                    <a:pt x="243" y="4"/>
                  </a:lnTo>
                  <a:lnTo>
                    <a:pt x="247" y="4"/>
                  </a:lnTo>
                  <a:lnTo>
                    <a:pt x="251" y="4"/>
                  </a:lnTo>
                  <a:lnTo>
                    <a:pt x="255" y="4"/>
                  </a:lnTo>
                  <a:lnTo>
                    <a:pt x="259" y="4"/>
                  </a:lnTo>
                  <a:lnTo>
                    <a:pt x="263" y="23"/>
                  </a:lnTo>
                  <a:lnTo>
                    <a:pt x="263" y="12"/>
                  </a:lnTo>
                  <a:lnTo>
                    <a:pt x="267" y="8"/>
                  </a:lnTo>
                  <a:lnTo>
                    <a:pt x="267" y="4"/>
                  </a:lnTo>
                  <a:lnTo>
                    <a:pt x="270" y="0"/>
                  </a:lnTo>
                  <a:lnTo>
                    <a:pt x="274" y="0"/>
                  </a:lnTo>
                  <a:lnTo>
                    <a:pt x="278" y="4"/>
                  </a:lnTo>
                  <a:lnTo>
                    <a:pt x="282" y="4"/>
                  </a:lnTo>
                  <a:lnTo>
                    <a:pt x="286" y="8"/>
                  </a:lnTo>
                  <a:lnTo>
                    <a:pt x="290" y="8"/>
                  </a:lnTo>
                  <a:lnTo>
                    <a:pt x="294" y="8"/>
                  </a:lnTo>
                  <a:lnTo>
                    <a:pt x="298" y="8"/>
                  </a:lnTo>
                  <a:lnTo>
                    <a:pt x="302" y="4"/>
                  </a:lnTo>
                  <a:lnTo>
                    <a:pt x="306" y="4"/>
                  </a:lnTo>
                  <a:lnTo>
                    <a:pt x="310" y="12"/>
                  </a:lnTo>
                  <a:lnTo>
                    <a:pt x="310" y="16"/>
                  </a:lnTo>
                  <a:lnTo>
                    <a:pt x="310" y="12"/>
                  </a:lnTo>
                  <a:lnTo>
                    <a:pt x="317" y="4"/>
                  </a:lnTo>
                  <a:lnTo>
                    <a:pt x="313" y="4"/>
                  </a:lnTo>
                  <a:lnTo>
                    <a:pt x="317" y="4"/>
                  </a:lnTo>
                  <a:lnTo>
                    <a:pt x="321" y="4"/>
                  </a:lnTo>
                  <a:lnTo>
                    <a:pt x="325" y="4"/>
                  </a:lnTo>
                  <a:lnTo>
                    <a:pt x="329" y="4"/>
                  </a:lnTo>
                  <a:lnTo>
                    <a:pt x="333" y="4"/>
                  </a:lnTo>
                  <a:lnTo>
                    <a:pt x="333" y="23"/>
                  </a:lnTo>
                  <a:lnTo>
                    <a:pt x="337" y="20"/>
                  </a:lnTo>
                  <a:lnTo>
                    <a:pt x="337" y="8"/>
                  </a:lnTo>
                  <a:lnTo>
                    <a:pt x="345" y="0"/>
                  </a:lnTo>
                  <a:lnTo>
                    <a:pt x="341" y="0"/>
                  </a:lnTo>
                  <a:lnTo>
                    <a:pt x="345" y="0"/>
                  </a:lnTo>
                  <a:lnTo>
                    <a:pt x="349" y="4"/>
                  </a:lnTo>
                  <a:lnTo>
                    <a:pt x="353" y="4"/>
                  </a:lnTo>
                  <a:lnTo>
                    <a:pt x="357" y="8"/>
                  </a:lnTo>
                  <a:lnTo>
                    <a:pt x="360" y="8"/>
                  </a:lnTo>
                  <a:lnTo>
                    <a:pt x="364" y="8"/>
                  </a:lnTo>
                  <a:lnTo>
                    <a:pt x="368" y="8"/>
                  </a:lnTo>
                  <a:lnTo>
                    <a:pt x="372" y="4"/>
                  </a:lnTo>
                  <a:lnTo>
                    <a:pt x="376" y="4"/>
                  </a:lnTo>
                  <a:lnTo>
                    <a:pt x="380" y="4"/>
                  </a:lnTo>
                  <a:lnTo>
                    <a:pt x="384" y="16"/>
                  </a:lnTo>
                  <a:lnTo>
                    <a:pt x="384" y="8"/>
                  </a:lnTo>
                  <a:lnTo>
                    <a:pt x="388" y="4"/>
                  </a:lnTo>
                  <a:lnTo>
                    <a:pt x="392" y="4"/>
                  </a:lnTo>
                </a:path>
              </a:pathLst>
            </a:custGeom>
            <a:noFill/>
            <a:ln w="0">
              <a:solidFill>
                <a:srgbClr val="FF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6635" name="Freeform 443"/>
            <p:cNvSpPr>
              <a:spLocks/>
            </p:cNvSpPr>
            <p:nvPr/>
          </p:nvSpPr>
          <p:spPr bwMode="auto">
            <a:xfrm>
              <a:off x="5617941" y="3286977"/>
              <a:ext cx="584689" cy="63012"/>
            </a:xfrm>
            <a:custGeom>
              <a:avLst/>
              <a:gdLst/>
              <a:ahLst/>
              <a:cxnLst>
                <a:cxn ang="0">
                  <a:pos x="8" y="20"/>
                </a:cxn>
                <a:cxn ang="0">
                  <a:pos x="15" y="36"/>
                </a:cxn>
                <a:cxn ang="0">
                  <a:pos x="23" y="16"/>
                </a:cxn>
                <a:cxn ang="0">
                  <a:pos x="35" y="20"/>
                </a:cxn>
                <a:cxn ang="0">
                  <a:pos x="47" y="24"/>
                </a:cxn>
                <a:cxn ang="0">
                  <a:pos x="58" y="20"/>
                </a:cxn>
                <a:cxn ang="0">
                  <a:pos x="66" y="4"/>
                </a:cxn>
                <a:cxn ang="0">
                  <a:pos x="78" y="4"/>
                </a:cxn>
                <a:cxn ang="0">
                  <a:pos x="86" y="39"/>
                </a:cxn>
                <a:cxn ang="0">
                  <a:pos x="94" y="24"/>
                </a:cxn>
                <a:cxn ang="0">
                  <a:pos x="101" y="20"/>
                </a:cxn>
                <a:cxn ang="0">
                  <a:pos x="113" y="24"/>
                </a:cxn>
                <a:cxn ang="0">
                  <a:pos x="125" y="20"/>
                </a:cxn>
                <a:cxn ang="0">
                  <a:pos x="137" y="32"/>
                </a:cxn>
                <a:cxn ang="0">
                  <a:pos x="141" y="20"/>
                </a:cxn>
                <a:cxn ang="0">
                  <a:pos x="152" y="20"/>
                </a:cxn>
                <a:cxn ang="0">
                  <a:pos x="160" y="43"/>
                </a:cxn>
                <a:cxn ang="0">
                  <a:pos x="164" y="24"/>
                </a:cxn>
                <a:cxn ang="0">
                  <a:pos x="172" y="20"/>
                </a:cxn>
                <a:cxn ang="0">
                  <a:pos x="184" y="24"/>
                </a:cxn>
                <a:cxn ang="0">
                  <a:pos x="195" y="24"/>
                </a:cxn>
                <a:cxn ang="0">
                  <a:pos x="207" y="20"/>
                </a:cxn>
                <a:cxn ang="0">
                  <a:pos x="211" y="24"/>
                </a:cxn>
                <a:cxn ang="0">
                  <a:pos x="223" y="20"/>
                </a:cxn>
                <a:cxn ang="0">
                  <a:pos x="234" y="43"/>
                </a:cxn>
                <a:cxn ang="0">
                  <a:pos x="238" y="20"/>
                </a:cxn>
                <a:cxn ang="0">
                  <a:pos x="250" y="20"/>
                </a:cxn>
                <a:cxn ang="0">
                  <a:pos x="262" y="24"/>
                </a:cxn>
                <a:cxn ang="0">
                  <a:pos x="274" y="20"/>
                </a:cxn>
                <a:cxn ang="0">
                  <a:pos x="281" y="32"/>
                </a:cxn>
                <a:cxn ang="0">
                  <a:pos x="285" y="20"/>
                </a:cxn>
                <a:cxn ang="0">
                  <a:pos x="297" y="20"/>
                </a:cxn>
                <a:cxn ang="0">
                  <a:pos x="305" y="43"/>
                </a:cxn>
                <a:cxn ang="0">
                  <a:pos x="317" y="16"/>
                </a:cxn>
                <a:cxn ang="0">
                  <a:pos x="321" y="20"/>
                </a:cxn>
                <a:cxn ang="0">
                  <a:pos x="332" y="24"/>
                </a:cxn>
                <a:cxn ang="0">
                  <a:pos x="344" y="20"/>
                </a:cxn>
                <a:cxn ang="0">
                  <a:pos x="356" y="32"/>
                </a:cxn>
                <a:cxn ang="0">
                  <a:pos x="364" y="20"/>
                </a:cxn>
                <a:cxn ang="0">
                  <a:pos x="375" y="20"/>
                </a:cxn>
                <a:cxn ang="0">
                  <a:pos x="387" y="20"/>
                </a:cxn>
                <a:cxn ang="0">
                  <a:pos x="391" y="20"/>
                </a:cxn>
              </a:cxnLst>
              <a:rect l="0" t="0" r="r" b="b"/>
              <a:pathLst>
                <a:path w="399" h="43">
                  <a:moveTo>
                    <a:pt x="0" y="20"/>
                  </a:moveTo>
                  <a:lnTo>
                    <a:pt x="4" y="20"/>
                  </a:lnTo>
                  <a:lnTo>
                    <a:pt x="8" y="20"/>
                  </a:lnTo>
                  <a:lnTo>
                    <a:pt x="11" y="20"/>
                  </a:lnTo>
                  <a:lnTo>
                    <a:pt x="15" y="39"/>
                  </a:lnTo>
                  <a:lnTo>
                    <a:pt x="15" y="36"/>
                  </a:lnTo>
                  <a:lnTo>
                    <a:pt x="19" y="28"/>
                  </a:lnTo>
                  <a:lnTo>
                    <a:pt x="19" y="20"/>
                  </a:lnTo>
                  <a:lnTo>
                    <a:pt x="23" y="16"/>
                  </a:lnTo>
                  <a:lnTo>
                    <a:pt x="27" y="20"/>
                  </a:lnTo>
                  <a:lnTo>
                    <a:pt x="31" y="20"/>
                  </a:lnTo>
                  <a:lnTo>
                    <a:pt x="35" y="20"/>
                  </a:lnTo>
                  <a:lnTo>
                    <a:pt x="39" y="24"/>
                  </a:lnTo>
                  <a:lnTo>
                    <a:pt x="43" y="24"/>
                  </a:lnTo>
                  <a:lnTo>
                    <a:pt x="47" y="24"/>
                  </a:lnTo>
                  <a:lnTo>
                    <a:pt x="51" y="20"/>
                  </a:lnTo>
                  <a:lnTo>
                    <a:pt x="55" y="20"/>
                  </a:lnTo>
                  <a:lnTo>
                    <a:pt x="58" y="20"/>
                  </a:lnTo>
                  <a:lnTo>
                    <a:pt x="62" y="20"/>
                  </a:lnTo>
                  <a:lnTo>
                    <a:pt x="62" y="8"/>
                  </a:lnTo>
                  <a:lnTo>
                    <a:pt x="66" y="4"/>
                  </a:lnTo>
                  <a:lnTo>
                    <a:pt x="70" y="0"/>
                  </a:lnTo>
                  <a:lnTo>
                    <a:pt x="74" y="0"/>
                  </a:lnTo>
                  <a:lnTo>
                    <a:pt x="78" y="4"/>
                  </a:lnTo>
                  <a:lnTo>
                    <a:pt x="82" y="8"/>
                  </a:lnTo>
                  <a:lnTo>
                    <a:pt x="86" y="8"/>
                  </a:lnTo>
                  <a:lnTo>
                    <a:pt x="86" y="39"/>
                  </a:lnTo>
                  <a:lnTo>
                    <a:pt x="90" y="36"/>
                  </a:lnTo>
                  <a:lnTo>
                    <a:pt x="90" y="28"/>
                  </a:lnTo>
                  <a:lnTo>
                    <a:pt x="94" y="24"/>
                  </a:lnTo>
                  <a:lnTo>
                    <a:pt x="94" y="16"/>
                  </a:lnTo>
                  <a:lnTo>
                    <a:pt x="98" y="16"/>
                  </a:lnTo>
                  <a:lnTo>
                    <a:pt x="101" y="20"/>
                  </a:lnTo>
                  <a:lnTo>
                    <a:pt x="105" y="20"/>
                  </a:lnTo>
                  <a:lnTo>
                    <a:pt x="109" y="24"/>
                  </a:lnTo>
                  <a:lnTo>
                    <a:pt x="113" y="24"/>
                  </a:lnTo>
                  <a:lnTo>
                    <a:pt x="117" y="24"/>
                  </a:lnTo>
                  <a:lnTo>
                    <a:pt x="121" y="24"/>
                  </a:lnTo>
                  <a:lnTo>
                    <a:pt x="125" y="20"/>
                  </a:lnTo>
                  <a:lnTo>
                    <a:pt x="129" y="20"/>
                  </a:lnTo>
                  <a:lnTo>
                    <a:pt x="133" y="20"/>
                  </a:lnTo>
                  <a:lnTo>
                    <a:pt x="137" y="32"/>
                  </a:lnTo>
                  <a:lnTo>
                    <a:pt x="137" y="28"/>
                  </a:lnTo>
                  <a:lnTo>
                    <a:pt x="144" y="20"/>
                  </a:lnTo>
                  <a:lnTo>
                    <a:pt x="141" y="20"/>
                  </a:lnTo>
                  <a:lnTo>
                    <a:pt x="144" y="20"/>
                  </a:lnTo>
                  <a:lnTo>
                    <a:pt x="148" y="20"/>
                  </a:lnTo>
                  <a:lnTo>
                    <a:pt x="152" y="20"/>
                  </a:lnTo>
                  <a:lnTo>
                    <a:pt x="156" y="20"/>
                  </a:lnTo>
                  <a:lnTo>
                    <a:pt x="160" y="20"/>
                  </a:lnTo>
                  <a:lnTo>
                    <a:pt x="160" y="43"/>
                  </a:lnTo>
                  <a:lnTo>
                    <a:pt x="160" y="36"/>
                  </a:lnTo>
                  <a:lnTo>
                    <a:pt x="164" y="28"/>
                  </a:lnTo>
                  <a:lnTo>
                    <a:pt x="164" y="24"/>
                  </a:lnTo>
                  <a:lnTo>
                    <a:pt x="172" y="16"/>
                  </a:lnTo>
                  <a:lnTo>
                    <a:pt x="168" y="16"/>
                  </a:lnTo>
                  <a:lnTo>
                    <a:pt x="172" y="20"/>
                  </a:lnTo>
                  <a:lnTo>
                    <a:pt x="176" y="20"/>
                  </a:lnTo>
                  <a:lnTo>
                    <a:pt x="180" y="24"/>
                  </a:lnTo>
                  <a:lnTo>
                    <a:pt x="184" y="24"/>
                  </a:lnTo>
                  <a:lnTo>
                    <a:pt x="188" y="24"/>
                  </a:lnTo>
                  <a:lnTo>
                    <a:pt x="191" y="24"/>
                  </a:lnTo>
                  <a:lnTo>
                    <a:pt x="195" y="24"/>
                  </a:lnTo>
                  <a:lnTo>
                    <a:pt x="199" y="20"/>
                  </a:lnTo>
                  <a:lnTo>
                    <a:pt x="203" y="20"/>
                  </a:lnTo>
                  <a:lnTo>
                    <a:pt x="207" y="20"/>
                  </a:lnTo>
                  <a:lnTo>
                    <a:pt x="207" y="32"/>
                  </a:lnTo>
                  <a:lnTo>
                    <a:pt x="211" y="28"/>
                  </a:lnTo>
                  <a:lnTo>
                    <a:pt x="211" y="24"/>
                  </a:lnTo>
                  <a:lnTo>
                    <a:pt x="215" y="20"/>
                  </a:lnTo>
                  <a:lnTo>
                    <a:pt x="219" y="20"/>
                  </a:lnTo>
                  <a:lnTo>
                    <a:pt x="223" y="20"/>
                  </a:lnTo>
                  <a:lnTo>
                    <a:pt x="227" y="20"/>
                  </a:lnTo>
                  <a:lnTo>
                    <a:pt x="231" y="20"/>
                  </a:lnTo>
                  <a:lnTo>
                    <a:pt x="234" y="43"/>
                  </a:lnTo>
                  <a:lnTo>
                    <a:pt x="234" y="28"/>
                  </a:lnTo>
                  <a:lnTo>
                    <a:pt x="238" y="24"/>
                  </a:lnTo>
                  <a:lnTo>
                    <a:pt x="238" y="20"/>
                  </a:lnTo>
                  <a:lnTo>
                    <a:pt x="242" y="16"/>
                  </a:lnTo>
                  <a:lnTo>
                    <a:pt x="246" y="20"/>
                  </a:lnTo>
                  <a:lnTo>
                    <a:pt x="250" y="20"/>
                  </a:lnTo>
                  <a:lnTo>
                    <a:pt x="254" y="24"/>
                  </a:lnTo>
                  <a:lnTo>
                    <a:pt x="258" y="24"/>
                  </a:lnTo>
                  <a:lnTo>
                    <a:pt x="262" y="24"/>
                  </a:lnTo>
                  <a:lnTo>
                    <a:pt x="266" y="24"/>
                  </a:lnTo>
                  <a:lnTo>
                    <a:pt x="270" y="20"/>
                  </a:lnTo>
                  <a:lnTo>
                    <a:pt x="274" y="20"/>
                  </a:lnTo>
                  <a:lnTo>
                    <a:pt x="278" y="20"/>
                  </a:lnTo>
                  <a:lnTo>
                    <a:pt x="281" y="28"/>
                  </a:lnTo>
                  <a:lnTo>
                    <a:pt x="281" y="32"/>
                  </a:lnTo>
                  <a:lnTo>
                    <a:pt x="281" y="28"/>
                  </a:lnTo>
                  <a:lnTo>
                    <a:pt x="289" y="20"/>
                  </a:lnTo>
                  <a:lnTo>
                    <a:pt x="285" y="20"/>
                  </a:lnTo>
                  <a:lnTo>
                    <a:pt x="289" y="20"/>
                  </a:lnTo>
                  <a:lnTo>
                    <a:pt x="293" y="20"/>
                  </a:lnTo>
                  <a:lnTo>
                    <a:pt x="297" y="20"/>
                  </a:lnTo>
                  <a:lnTo>
                    <a:pt x="301" y="20"/>
                  </a:lnTo>
                  <a:lnTo>
                    <a:pt x="305" y="20"/>
                  </a:lnTo>
                  <a:lnTo>
                    <a:pt x="305" y="43"/>
                  </a:lnTo>
                  <a:lnTo>
                    <a:pt x="309" y="39"/>
                  </a:lnTo>
                  <a:lnTo>
                    <a:pt x="309" y="24"/>
                  </a:lnTo>
                  <a:lnTo>
                    <a:pt x="317" y="16"/>
                  </a:lnTo>
                  <a:lnTo>
                    <a:pt x="313" y="16"/>
                  </a:lnTo>
                  <a:lnTo>
                    <a:pt x="317" y="20"/>
                  </a:lnTo>
                  <a:lnTo>
                    <a:pt x="321" y="20"/>
                  </a:lnTo>
                  <a:lnTo>
                    <a:pt x="324" y="24"/>
                  </a:lnTo>
                  <a:lnTo>
                    <a:pt x="328" y="24"/>
                  </a:lnTo>
                  <a:lnTo>
                    <a:pt x="332" y="24"/>
                  </a:lnTo>
                  <a:lnTo>
                    <a:pt x="336" y="24"/>
                  </a:lnTo>
                  <a:lnTo>
                    <a:pt x="340" y="24"/>
                  </a:lnTo>
                  <a:lnTo>
                    <a:pt x="344" y="20"/>
                  </a:lnTo>
                  <a:lnTo>
                    <a:pt x="348" y="20"/>
                  </a:lnTo>
                  <a:lnTo>
                    <a:pt x="352" y="20"/>
                  </a:lnTo>
                  <a:lnTo>
                    <a:pt x="356" y="32"/>
                  </a:lnTo>
                  <a:lnTo>
                    <a:pt x="356" y="24"/>
                  </a:lnTo>
                  <a:lnTo>
                    <a:pt x="360" y="20"/>
                  </a:lnTo>
                  <a:lnTo>
                    <a:pt x="364" y="20"/>
                  </a:lnTo>
                  <a:lnTo>
                    <a:pt x="368" y="20"/>
                  </a:lnTo>
                  <a:lnTo>
                    <a:pt x="371" y="20"/>
                  </a:lnTo>
                  <a:lnTo>
                    <a:pt x="375" y="20"/>
                  </a:lnTo>
                  <a:lnTo>
                    <a:pt x="379" y="43"/>
                  </a:lnTo>
                  <a:lnTo>
                    <a:pt x="379" y="32"/>
                  </a:lnTo>
                  <a:lnTo>
                    <a:pt x="387" y="20"/>
                  </a:lnTo>
                  <a:lnTo>
                    <a:pt x="383" y="20"/>
                  </a:lnTo>
                  <a:lnTo>
                    <a:pt x="387" y="20"/>
                  </a:lnTo>
                  <a:lnTo>
                    <a:pt x="391" y="20"/>
                  </a:lnTo>
                  <a:lnTo>
                    <a:pt x="395" y="20"/>
                  </a:lnTo>
                  <a:lnTo>
                    <a:pt x="399" y="24"/>
                  </a:lnTo>
                </a:path>
              </a:pathLst>
            </a:custGeom>
            <a:noFill/>
            <a:ln w="0">
              <a:solidFill>
                <a:srgbClr val="FF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6636" name="Freeform 444"/>
            <p:cNvSpPr>
              <a:spLocks/>
            </p:cNvSpPr>
            <p:nvPr/>
          </p:nvSpPr>
          <p:spPr bwMode="auto">
            <a:xfrm>
              <a:off x="6202630" y="3316285"/>
              <a:ext cx="584689" cy="33704"/>
            </a:xfrm>
            <a:custGeom>
              <a:avLst/>
              <a:gdLst/>
              <a:ahLst/>
              <a:cxnLst>
                <a:cxn ang="0">
                  <a:pos x="8" y="4"/>
                </a:cxn>
                <a:cxn ang="0">
                  <a:pos x="19" y="0"/>
                </a:cxn>
                <a:cxn ang="0">
                  <a:pos x="27" y="12"/>
                </a:cxn>
                <a:cxn ang="0">
                  <a:pos x="31" y="0"/>
                </a:cxn>
                <a:cxn ang="0">
                  <a:pos x="43" y="0"/>
                </a:cxn>
                <a:cxn ang="0">
                  <a:pos x="51" y="23"/>
                </a:cxn>
                <a:cxn ang="0">
                  <a:pos x="58" y="0"/>
                </a:cxn>
                <a:cxn ang="0">
                  <a:pos x="70" y="4"/>
                </a:cxn>
                <a:cxn ang="0">
                  <a:pos x="82" y="4"/>
                </a:cxn>
                <a:cxn ang="0">
                  <a:pos x="94" y="0"/>
                </a:cxn>
                <a:cxn ang="0">
                  <a:pos x="102" y="4"/>
                </a:cxn>
                <a:cxn ang="0">
                  <a:pos x="113" y="0"/>
                </a:cxn>
                <a:cxn ang="0">
                  <a:pos x="125" y="23"/>
                </a:cxn>
                <a:cxn ang="0">
                  <a:pos x="129" y="0"/>
                </a:cxn>
                <a:cxn ang="0">
                  <a:pos x="141" y="0"/>
                </a:cxn>
                <a:cxn ang="0">
                  <a:pos x="152" y="4"/>
                </a:cxn>
                <a:cxn ang="0">
                  <a:pos x="164" y="0"/>
                </a:cxn>
                <a:cxn ang="0">
                  <a:pos x="172" y="12"/>
                </a:cxn>
                <a:cxn ang="0">
                  <a:pos x="180" y="0"/>
                </a:cxn>
                <a:cxn ang="0">
                  <a:pos x="192" y="0"/>
                </a:cxn>
                <a:cxn ang="0">
                  <a:pos x="199" y="19"/>
                </a:cxn>
                <a:cxn ang="0">
                  <a:pos x="203" y="0"/>
                </a:cxn>
                <a:cxn ang="0">
                  <a:pos x="215" y="4"/>
                </a:cxn>
                <a:cxn ang="0">
                  <a:pos x="227" y="4"/>
                </a:cxn>
                <a:cxn ang="0">
                  <a:pos x="238" y="0"/>
                </a:cxn>
                <a:cxn ang="0">
                  <a:pos x="246" y="8"/>
                </a:cxn>
                <a:cxn ang="0">
                  <a:pos x="254" y="0"/>
                </a:cxn>
                <a:cxn ang="0">
                  <a:pos x="266" y="0"/>
                </a:cxn>
                <a:cxn ang="0">
                  <a:pos x="270" y="19"/>
                </a:cxn>
                <a:cxn ang="0">
                  <a:pos x="278" y="0"/>
                </a:cxn>
                <a:cxn ang="0">
                  <a:pos x="289" y="4"/>
                </a:cxn>
                <a:cxn ang="0">
                  <a:pos x="301" y="0"/>
                </a:cxn>
                <a:cxn ang="0">
                  <a:pos x="313" y="0"/>
                </a:cxn>
                <a:cxn ang="0">
                  <a:pos x="321" y="8"/>
                </a:cxn>
                <a:cxn ang="0">
                  <a:pos x="328" y="0"/>
                </a:cxn>
                <a:cxn ang="0">
                  <a:pos x="340" y="0"/>
                </a:cxn>
                <a:cxn ang="0">
                  <a:pos x="352" y="0"/>
                </a:cxn>
                <a:cxn ang="0">
                  <a:pos x="356" y="0"/>
                </a:cxn>
                <a:cxn ang="0">
                  <a:pos x="368" y="4"/>
                </a:cxn>
                <a:cxn ang="0">
                  <a:pos x="379" y="0"/>
                </a:cxn>
                <a:cxn ang="0">
                  <a:pos x="391" y="8"/>
                </a:cxn>
                <a:cxn ang="0">
                  <a:pos x="399" y="0"/>
                </a:cxn>
              </a:cxnLst>
              <a:rect l="0" t="0" r="r" b="b"/>
              <a:pathLst>
                <a:path w="399" h="23">
                  <a:moveTo>
                    <a:pt x="0" y="4"/>
                  </a:moveTo>
                  <a:lnTo>
                    <a:pt x="4" y="4"/>
                  </a:lnTo>
                  <a:lnTo>
                    <a:pt x="8" y="4"/>
                  </a:lnTo>
                  <a:lnTo>
                    <a:pt x="12" y="4"/>
                  </a:lnTo>
                  <a:lnTo>
                    <a:pt x="15" y="0"/>
                  </a:lnTo>
                  <a:lnTo>
                    <a:pt x="19" y="0"/>
                  </a:lnTo>
                  <a:lnTo>
                    <a:pt x="23" y="0"/>
                  </a:lnTo>
                  <a:lnTo>
                    <a:pt x="27" y="8"/>
                  </a:lnTo>
                  <a:lnTo>
                    <a:pt x="27" y="12"/>
                  </a:lnTo>
                  <a:lnTo>
                    <a:pt x="27" y="8"/>
                  </a:lnTo>
                  <a:lnTo>
                    <a:pt x="35" y="0"/>
                  </a:lnTo>
                  <a:lnTo>
                    <a:pt x="31" y="0"/>
                  </a:lnTo>
                  <a:lnTo>
                    <a:pt x="35" y="0"/>
                  </a:lnTo>
                  <a:lnTo>
                    <a:pt x="39" y="0"/>
                  </a:lnTo>
                  <a:lnTo>
                    <a:pt x="43" y="0"/>
                  </a:lnTo>
                  <a:lnTo>
                    <a:pt x="47" y="0"/>
                  </a:lnTo>
                  <a:lnTo>
                    <a:pt x="51" y="0"/>
                  </a:lnTo>
                  <a:lnTo>
                    <a:pt x="51" y="23"/>
                  </a:lnTo>
                  <a:lnTo>
                    <a:pt x="55" y="19"/>
                  </a:lnTo>
                  <a:lnTo>
                    <a:pt x="55" y="4"/>
                  </a:lnTo>
                  <a:lnTo>
                    <a:pt x="58" y="0"/>
                  </a:lnTo>
                  <a:lnTo>
                    <a:pt x="62" y="0"/>
                  </a:lnTo>
                  <a:lnTo>
                    <a:pt x="66" y="0"/>
                  </a:lnTo>
                  <a:lnTo>
                    <a:pt x="70" y="4"/>
                  </a:lnTo>
                  <a:lnTo>
                    <a:pt x="74" y="4"/>
                  </a:lnTo>
                  <a:lnTo>
                    <a:pt x="78" y="4"/>
                  </a:lnTo>
                  <a:lnTo>
                    <a:pt x="82" y="4"/>
                  </a:lnTo>
                  <a:lnTo>
                    <a:pt x="86" y="4"/>
                  </a:lnTo>
                  <a:lnTo>
                    <a:pt x="90" y="0"/>
                  </a:lnTo>
                  <a:lnTo>
                    <a:pt x="94" y="0"/>
                  </a:lnTo>
                  <a:lnTo>
                    <a:pt x="98" y="0"/>
                  </a:lnTo>
                  <a:lnTo>
                    <a:pt x="102" y="12"/>
                  </a:lnTo>
                  <a:lnTo>
                    <a:pt x="102" y="4"/>
                  </a:lnTo>
                  <a:lnTo>
                    <a:pt x="105" y="0"/>
                  </a:lnTo>
                  <a:lnTo>
                    <a:pt x="109" y="0"/>
                  </a:lnTo>
                  <a:lnTo>
                    <a:pt x="113" y="0"/>
                  </a:lnTo>
                  <a:lnTo>
                    <a:pt x="117" y="0"/>
                  </a:lnTo>
                  <a:lnTo>
                    <a:pt x="121" y="0"/>
                  </a:lnTo>
                  <a:lnTo>
                    <a:pt x="125" y="23"/>
                  </a:lnTo>
                  <a:lnTo>
                    <a:pt x="125" y="19"/>
                  </a:lnTo>
                  <a:lnTo>
                    <a:pt x="129" y="12"/>
                  </a:lnTo>
                  <a:lnTo>
                    <a:pt x="129" y="0"/>
                  </a:lnTo>
                  <a:lnTo>
                    <a:pt x="133" y="0"/>
                  </a:lnTo>
                  <a:lnTo>
                    <a:pt x="137" y="0"/>
                  </a:lnTo>
                  <a:lnTo>
                    <a:pt x="141" y="0"/>
                  </a:lnTo>
                  <a:lnTo>
                    <a:pt x="145" y="4"/>
                  </a:lnTo>
                  <a:lnTo>
                    <a:pt x="148" y="4"/>
                  </a:lnTo>
                  <a:lnTo>
                    <a:pt x="152" y="4"/>
                  </a:lnTo>
                  <a:lnTo>
                    <a:pt x="156" y="4"/>
                  </a:lnTo>
                  <a:lnTo>
                    <a:pt x="160" y="4"/>
                  </a:lnTo>
                  <a:lnTo>
                    <a:pt x="164" y="0"/>
                  </a:lnTo>
                  <a:lnTo>
                    <a:pt x="168" y="0"/>
                  </a:lnTo>
                  <a:lnTo>
                    <a:pt x="172" y="0"/>
                  </a:lnTo>
                  <a:lnTo>
                    <a:pt x="172" y="12"/>
                  </a:lnTo>
                  <a:lnTo>
                    <a:pt x="176" y="8"/>
                  </a:lnTo>
                  <a:lnTo>
                    <a:pt x="176" y="0"/>
                  </a:lnTo>
                  <a:lnTo>
                    <a:pt x="180" y="0"/>
                  </a:lnTo>
                  <a:lnTo>
                    <a:pt x="184" y="0"/>
                  </a:lnTo>
                  <a:lnTo>
                    <a:pt x="188" y="0"/>
                  </a:lnTo>
                  <a:lnTo>
                    <a:pt x="192" y="0"/>
                  </a:lnTo>
                  <a:lnTo>
                    <a:pt x="195" y="0"/>
                  </a:lnTo>
                  <a:lnTo>
                    <a:pt x="195" y="23"/>
                  </a:lnTo>
                  <a:lnTo>
                    <a:pt x="199" y="19"/>
                  </a:lnTo>
                  <a:lnTo>
                    <a:pt x="199" y="12"/>
                  </a:lnTo>
                  <a:lnTo>
                    <a:pt x="207" y="0"/>
                  </a:lnTo>
                  <a:lnTo>
                    <a:pt x="203" y="0"/>
                  </a:lnTo>
                  <a:lnTo>
                    <a:pt x="207" y="0"/>
                  </a:lnTo>
                  <a:lnTo>
                    <a:pt x="211" y="0"/>
                  </a:lnTo>
                  <a:lnTo>
                    <a:pt x="215" y="4"/>
                  </a:lnTo>
                  <a:lnTo>
                    <a:pt x="219" y="4"/>
                  </a:lnTo>
                  <a:lnTo>
                    <a:pt x="223" y="4"/>
                  </a:lnTo>
                  <a:lnTo>
                    <a:pt x="227" y="4"/>
                  </a:lnTo>
                  <a:lnTo>
                    <a:pt x="231" y="4"/>
                  </a:lnTo>
                  <a:lnTo>
                    <a:pt x="235" y="0"/>
                  </a:lnTo>
                  <a:lnTo>
                    <a:pt x="238" y="0"/>
                  </a:lnTo>
                  <a:lnTo>
                    <a:pt x="242" y="0"/>
                  </a:lnTo>
                  <a:lnTo>
                    <a:pt x="246" y="12"/>
                  </a:lnTo>
                  <a:lnTo>
                    <a:pt x="246" y="8"/>
                  </a:lnTo>
                  <a:lnTo>
                    <a:pt x="254" y="0"/>
                  </a:lnTo>
                  <a:lnTo>
                    <a:pt x="250" y="0"/>
                  </a:lnTo>
                  <a:lnTo>
                    <a:pt x="254" y="0"/>
                  </a:lnTo>
                  <a:lnTo>
                    <a:pt x="258" y="0"/>
                  </a:lnTo>
                  <a:lnTo>
                    <a:pt x="262" y="0"/>
                  </a:lnTo>
                  <a:lnTo>
                    <a:pt x="266" y="0"/>
                  </a:lnTo>
                  <a:lnTo>
                    <a:pt x="270" y="19"/>
                  </a:lnTo>
                  <a:lnTo>
                    <a:pt x="270" y="23"/>
                  </a:lnTo>
                  <a:lnTo>
                    <a:pt x="270" y="19"/>
                  </a:lnTo>
                  <a:lnTo>
                    <a:pt x="274" y="12"/>
                  </a:lnTo>
                  <a:lnTo>
                    <a:pt x="274" y="4"/>
                  </a:lnTo>
                  <a:lnTo>
                    <a:pt x="278" y="0"/>
                  </a:lnTo>
                  <a:lnTo>
                    <a:pt x="282" y="0"/>
                  </a:lnTo>
                  <a:lnTo>
                    <a:pt x="285" y="0"/>
                  </a:lnTo>
                  <a:lnTo>
                    <a:pt x="289" y="4"/>
                  </a:lnTo>
                  <a:lnTo>
                    <a:pt x="293" y="4"/>
                  </a:lnTo>
                  <a:lnTo>
                    <a:pt x="297" y="0"/>
                  </a:lnTo>
                  <a:lnTo>
                    <a:pt x="301" y="0"/>
                  </a:lnTo>
                  <a:lnTo>
                    <a:pt x="305" y="0"/>
                  </a:lnTo>
                  <a:lnTo>
                    <a:pt x="309" y="0"/>
                  </a:lnTo>
                  <a:lnTo>
                    <a:pt x="313" y="0"/>
                  </a:lnTo>
                  <a:lnTo>
                    <a:pt x="317" y="0"/>
                  </a:lnTo>
                  <a:lnTo>
                    <a:pt x="317" y="12"/>
                  </a:lnTo>
                  <a:lnTo>
                    <a:pt x="321" y="8"/>
                  </a:lnTo>
                  <a:lnTo>
                    <a:pt x="321" y="4"/>
                  </a:lnTo>
                  <a:lnTo>
                    <a:pt x="325" y="0"/>
                  </a:lnTo>
                  <a:lnTo>
                    <a:pt x="328" y="0"/>
                  </a:lnTo>
                  <a:lnTo>
                    <a:pt x="332" y="0"/>
                  </a:lnTo>
                  <a:lnTo>
                    <a:pt x="336" y="0"/>
                  </a:lnTo>
                  <a:lnTo>
                    <a:pt x="340" y="0"/>
                  </a:lnTo>
                  <a:lnTo>
                    <a:pt x="344" y="23"/>
                  </a:lnTo>
                  <a:lnTo>
                    <a:pt x="344" y="12"/>
                  </a:lnTo>
                  <a:lnTo>
                    <a:pt x="352" y="0"/>
                  </a:lnTo>
                  <a:lnTo>
                    <a:pt x="348" y="0"/>
                  </a:lnTo>
                  <a:lnTo>
                    <a:pt x="352" y="0"/>
                  </a:lnTo>
                  <a:lnTo>
                    <a:pt x="356" y="0"/>
                  </a:lnTo>
                  <a:lnTo>
                    <a:pt x="360" y="4"/>
                  </a:lnTo>
                  <a:lnTo>
                    <a:pt x="364" y="4"/>
                  </a:lnTo>
                  <a:lnTo>
                    <a:pt x="368" y="4"/>
                  </a:lnTo>
                  <a:lnTo>
                    <a:pt x="371" y="0"/>
                  </a:lnTo>
                  <a:lnTo>
                    <a:pt x="375" y="0"/>
                  </a:lnTo>
                  <a:lnTo>
                    <a:pt x="379" y="0"/>
                  </a:lnTo>
                  <a:lnTo>
                    <a:pt x="383" y="0"/>
                  </a:lnTo>
                  <a:lnTo>
                    <a:pt x="387" y="0"/>
                  </a:lnTo>
                  <a:lnTo>
                    <a:pt x="391" y="8"/>
                  </a:lnTo>
                  <a:lnTo>
                    <a:pt x="391" y="12"/>
                  </a:lnTo>
                  <a:lnTo>
                    <a:pt x="391" y="8"/>
                  </a:lnTo>
                  <a:lnTo>
                    <a:pt x="399" y="0"/>
                  </a:lnTo>
                  <a:lnTo>
                    <a:pt x="395" y="0"/>
                  </a:lnTo>
                  <a:lnTo>
                    <a:pt x="399" y="0"/>
                  </a:lnTo>
                </a:path>
              </a:pathLst>
            </a:custGeom>
            <a:noFill/>
            <a:ln w="0">
              <a:solidFill>
                <a:srgbClr val="FF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6637" name="Freeform 445"/>
            <p:cNvSpPr>
              <a:spLocks/>
            </p:cNvSpPr>
            <p:nvPr/>
          </p:nvSpPr>
          <p:spPr bwMode="auto">
            <a:xfrm>
              <a:off x="6787318" y="3316285"/>
              <a:ext cx="596412" cy="33704"/>
            </a:xfrm>
            <a:custGeom>
              <a:avLst/>
              <a:gdLst/>
              <a:ahLst/>
              <a:cxnLst>
                <a:cxn ang="0">
                  <a:pos x="8" y="0"/>
                </a:cxn>
                <a:cxn ang="0">
                  <a:pos x="16" y="23"/>
                </a:cxn>
                <a:cxn ang="0">
                  <a:pos x="23" y="0"/>
                </a:cxn>
                <a:cxn ang="0">
                  <a:pos x="35" y="4"/>
                </a:cxn>
                <a:cxn ang="0">
                  <a:pos x="47" y="0"/>
                </a:cxn>
                <a:cxn ang="0">
                  <a:pos x="59" y="0"/>
                </a:cxn>
                <a:cxn ang="0">
                  <a:pos x="66" y="4"/>
                </a:cxn>
                <a:cxn ang="0">
                  <a:pos x="78" y="0"/>
                </a:cxn>
                <a:cxn ang="0">
                  <a:pos x="90" y="23"/>
                </a:cxn>
                <a:cxn ang="0">
                  <a:pos x="94" y="0"/>
                </a:cxn>
                <a:cxn ang="0">
                  <a:pos x="106" y="4"/>
                </a:cxn>
                <a:cxn ang="0">
                  <a:pos x="117" y="0"/>
                </a:cxn>
                <a:cxn ang="0">
                  <a:pos x="129" y="0"/>
                </a:cxn>
                <a:cxn ang="0">
                  <a:pos x="137" y="12"/>
                </a:cxn>
                <a:cxn ang="0">
                  <a:pos x="141" y="0"/>
                </a:cxn>
                <a:cxn ang="0">
                  <a:pos x="152" y="0"/>
                </a:cxn>
                <a:cxn ang="0">
                  <a:pos x="160" y="23"/>
                </a:cxn>
                <a:cxn ang="0">
                  <a:pos x="168" y="0"/>
                </a:cxn>
                <a:cxn ang="0">
                  <a:pos x="180" y="4"/>
                </a:cxn>
                <a:cxn ang="0">
                  <a:pos x="192" y="0"/>
                </a:cxn>
                <a:cxn ang="0">
                  <a:pos x="203" y="0"/>
                </a:cxn>
                <a:cxn ang="0">
                  <a:pos x="211" y="4"/>
                </a:cxn>
                <a:cxn ang="0">
                  <a:pos x="223" y="0"/>
                </a:cxn>
                <a:cxn ang="0">
                  <a:pos x="235" y="23"/>
                </a:cxn>
                <a:cxn ang="0">
                  <a:pos x="239" y="4"/>
                </a:cxn>
                <a:cxn ang="0">
                  <a:pos x="250" y="0"/>
                </a:cxn>
                <a:cxn ang="0">
                  <a:pos x="262" y="0"/>
                </a:cxn>
                <a:cxn ang="0">
                  <a:pos x="274" y="0"/>
                </a:cxn>
                <a:cxn ang="0">
                  <a:pos x="282" y="12"/>
                </a:cxn>
                <a:cxn ang="0">
                  <a:pos x="289" y="0"/>
                </a:cxn>
                <a:cxn ang="0">
                  <a:pos x="301" y="0"/>
                </a:cxn>
                <a:cxn ang="0">
                  <a:pos x="309" y="19"/>
                </a:cxn>
                <a:cxn ang="0">
                  <a:pos x="313" y="0"/>
                </a:cxn>
                <a:cxn ang="0">
                  <a:pos x="325" y="4"/>
                </a:cxn>
                <a:cxn ang="0">
                  <a:pos x="336" y="0"/>
                </a:cxn>
                <a:cxn ang="0">
                  <a:pos x="348" y="0"/>
                </a:cxn>
                <a:cxn ang="0">
                  <a:pos x="356" y="8"/>
                </a:cxn>
                <a:cxn ang="0">
                  <a:pos x="364" y="0"/>
                </a:cxn>
                <a:cxn ang="0">
                  <a:pos x="375" y="0"/>
                </a:cxn>
                <a:cxn ang="0">
                  <a:pos x="379" y="19"/>
                </a:cxn>
                <a:cxn ang="0">
                  <a:pos x="387" y="0"/>
                </a:cxn>
                <a:cxn ang="0">
                  <a:pos x="399" y="4"/>
                </a:cxn>
              </a:cxnLst>
              <a:rect l="0" t="0" r="r" b="b"/>
              <a:pathLst>
                <a:path w="407" h="23">
                  <a:moveTo>
                    <a:pt x="0" y="0"/>
                  </a:moveTo>
                  <a:lnTo>
                    <a:pt x="4" y="0"/>
                  </a:lnTo>
                  <a:lnTo>
                    <a:pt x="8" y="0"/>
                  </a:lnTo>
                  <a:lnTo>
                    <a:pt x="12" y="0"/>
                  </a:lnTo>
                  <a:lnTo>
                    <a:pt x="16" y="0"/>
                  </a:lnTo>
                  <a:lnTo>
                    <a:pt x="16" y="23"/>
                  </a:lnTo>
                  <a:lnTo>
                    <a:pt x="19" y="19"/>
                  </a:lnTo>
                  <a:lnTo>
                    <a:pt x="19" y="4"/>
                  </a:lnTo>
                  <a:lnTo>
                    <a:pt x="23" y="0"/>
                  </a:lnTo>
                  <a:lnTo>
                    <a:pt x="27" y="0"/>
                  </a:lnTo>
                  <a:lnTo>
                    <a:pt x="31" y="0"/>
                  </a:lnTo>
                  <a:lnTo>
                    <a:pt x="35" y="4"/>
                  </a:lnTo>
                  <a:lnTo>
                    <a:pt x="39" y="4"/>
                  </a:lnTo>
                  <a:lnTo>
                    <a:pt x="43" y="0"/>
                  </a:lnTo>
                  <a:lnTo>
                    <a:pt x="47" y="0"/>
                  </a:lnTo>
                  <a:lnTo>
                    <a:pt x="51" y="0"/>
                  </a:lnTo>
                  <a:lnTo>
                    <a:pt x="55" y="0"/>
                  </a:lnTo>
                  <a:lnTo>
                    <a:pt x="59" y="0"/>
                  </a:lnTo>
                  <a:lnTo>
                    <a:pt x="62" y="0"/>
                  </a:lnTo>
                  <a:lnTo>
                    <a:pt x="66" y="12"/>
                  </a:lnTo>
                  <a:lnTo>
                    <a:pt x="66" y="4"/>
                  </a:lnTo>
                  <a:lnTo>
                    <a:pt x="70" y="0"/>
                  </a:lnTo>
                  <a:lnTo>
                    <a:pt x="74" y="0"/>
                  </a:lnTo>
                  <a:lnTo>
                    <a:pt x="78" y="0"/>
                  </a:lnTo>
                  <a:lnTo>
                    <a:pt x="82" y="0"/>
                  </a:lnTo>
                  <a:lnTo>
                    <a:pt x="86" y="0"/>
                  </a:lnTo>
                  <a:lnTo>
                    <a:pt x="90" y="23"/>
                  </a:lnTo>
                  <a:lnTo>
                    <a:pt x="90" y="12"/>
                  </a:lnTo>
                  <a:lnTo>
                    <a:pt x="98" y="0"/>
                  </a:lnTo>
                  <a:lnTo>
                    <a:pt x="94" y="0"/>
                  </a:lnTo>
                  <a:lnTo>
                    <a:pt x="98" y="0"/>
                  </a:lnTo>
                  <a:lnTo>
                    <a:pt x="102" y="0"/>
                  </a:lnTo>
                  <a:lnTo>
                    <a:pt x="106" y="4"/>
                  </a:lnTo>
                  <a:lnTo>
                    <a:pt x="109" y="4"/>
                  </a:lnTo>
                  <a:lnTo>
                    <a:pt x="113" y="4"/>
                  </a:lnTo>
                  <a:lnTo>
                    <a:pt x="117" y="0"/>
                  </a:lnTo>
                  <a:lnTo>
                    <a:pt x="121" y="0"/>
                  </a:lnTo>
                  <a:lnTo>
                    <a:pt x="125" y="0"/>
                  </a:lnTo>
                  <a:lnTo>
                    <a:pt x="129" y="0"/>
                  </a:lnTo>
                  <a:lnTo>
                    <a:pt x="133" y="0"/>
                  </a:lnTo>
                  <a:lnTo>
                    <a:pt x="137" y="8"/>
                  </a:lnTo>
                  <a:lnTo>
                    <a:pt x="137" y="12"/>
                  </a:lnTo>
                  <a:lnTo>
                    <a:pt x="137" y="8"/>
                  </a:lnTo>
                  <a:lnTo>
                    <a:pt x="145" y="0"/>
                  </a:lnTo>
                  <a:lnTo>
                    <a:pt x="141" y="0"/>
                  </a:lnTo>
                  <a:lnTo>
                    <a:pt x="145" y="0"/>
                  </a:lnTo>
                  <a:lnTo>
                    <a:pt x="149" y="0"/>
                  </a:lnTo>
                  <a:lnTo>
                    <a:pt x="152" y="0"/>
                  </a:lnTo>
                  <a:lnTo>
                    <a:pt x="156" y="0"/>
                  </a:lnTo>
                  <a:lnTo>
                    <a:pt x="160" y="0"/>
                  </a:lnTo>
                  <a:lnTo>
                    <a:pt x="160" y="23"/>
                  </a:lnTo>
                  <a:lnTo>
                    <a:pt x="164" y="19"/>
                  </a:lnTo>
                  <a:lnTo>
                    <a:pt x="164" y="4"/>
                  </a:lnTo>
                  <a:lnTo>
                    <a:pt x="168" y="0"/>
                  </a:lnTo>
                  <a:lnTo>
                    <a:pt x="172" y="0"/>
                  </a:lnTo>
                  <a:lnTo>
                    <a:pt x="176" y="0"/>
                  </a:lnTo>
                  <a:lnTo>
                    <a:pt x="180" y="4"/>
                  </a:lnTo>
                  <a:lnTo>
                    <a:pt x="184" y="4"/>
                  </a:lnTo>
                  <a:lnTo>
                    <a:pt x="188" y="4"/>
                  </a:lnTo>
                  <a:lnTo>
                    <a:pt x="192" y="0"/>
                  </a:lnTo>
                  <a:lnTo>
                    <a:pt x="196" y="0"/>
                  </a:lnTo>
                  <a:lnTo>
                    <a:pt x="199" y="0"/>
                  </a:lnTo>
                  <a:lnTo>
                    <a:pt x="203" y="0"/>
                  </a:lnTo>
                  <a:lnTo>
                    <a:pt x="207" y="0"/>
                  </a:lnTo>
                  <a:lnTo>
                    <a:pt x="211" y="12"/>
                  </a:lnTo>
                  <a:lnTo>
                    <a:pt x="211" y="4"/>
                  </a:lnTo>
                  <a:lnTo>
                    <a:pt x="215" y="0"/>
                  </a:lnTo>
                  <a:lnTo>
                    <a:pt x="219" y="0"/>
                  </a:lnTo>
                  <a:lnTo>
                    <a:pt x="223" y="0"/>
                  </a:lnTo>
                  <a:lnTo>
                    <a:pt x="227" y="0"/>
                  </a:lnTo>
                  <a:lnTo>
                    <a:pt x="231" y="0"/>
                  </a:lnTo>
                  <a:lnTo>
                    <a:pt x="235" y="23"/>
                  </a:lnTo>
                  <a:lnTo>
                    <a:pt x="235" y="19"/>
                  </a:lnTo>
                  <a:lnTo>
                    <a:pt x="239" y="12"/>
                  </a:lnTo>
                  <a:lnTo>
                    <a:pt x="239" y="4"/>
                  </a:lnTo>
                  <a:lnTo>
                    <a:pt x="242" y="0"/>
                  </a:lnTo>
                  <a:lnTo>
                    <a:pt x="246" y="0"/>
                  </a:lnTo>
                  <a:lnTo>
                    <a:pt x="250" y="0"/>
                  </a:lnTo>
                  <a:lnTo>
                    <a:pt x="254" y="4"/>
                  </a:lnTo>
                  <a:lnTo>
                    <a:pt x="258" y="4"/>
                  </a:lnTo>
                  <a:lnTo>
                    <a:pt x="262" y="0"/>
                  </a:lnTo>
                  <a:lnTo>
                    <a:pt x="266" y="0"/>
                  </a:lnTo>
                  <a:lnTo>
                    <a:pt x="270" y="0"/>
                  </a:lnTo>
                  <a:lnTo>
                    <a:pt x="274" y="0"/>
                  </a:lnTo>
                  <a:lnTo>
                    <a:pt x="278" y="0"/>
                  </a:lnTo>
                  <a:lnTo>
                    <a:pt x="282" y="0"/>
                  </a:lnTo>
                  <a:lnTo>
                    <a:pt x="282" y="12"/>
                  </a:lnTo>
                  <a:lnTo>
                    <a:pt x="285" y="8"/>
                  </a:lnTo>
                  <a:lnTo>
                    <a:pt x="285" y="0"/>
                  </a:lnTo>
                  <a:lnTo>
                    <a:pt x="289" y="0"/>
                  </a:lnTo>
                  <a:lnTo>
                    <a:pt x="293" y="0"/>
                  </a:lnTo>
                  <a:lnTo>
                    <a:pt x="297" y="0"/>
                  </a:lnTo>
                  <a:lnTo>
                    <a:pt x="301" y="0"/>
                  </a:lnTo>
                  <a:lnTo>
                    <a:pt x="305" y="0"/>
                  </a:lnTo>
                  <a:lnTo>
                    <a:pt x="305" y="23"/>
                  </a:lnTo>
                  <a:lnTo>
                    <a:pt x="309" y="19"/>
                  </a:lnTo>
                  <a:lnTo>
                    <a:pt x="309" y="12"/>
                  </a:lnTo>
                  <a:lnTo>
                    <a:pt x="317" y="0"/>
                  </a:lnTo>
                  <a:lnTo>
                    <a:pt x="313" y="0"/>
                  </a:lnTo>
                  <a:lnTo>
                    <a:pt x="317" y="0"/>
                  </a:lnTo>
                  <a:lnTo>
                    <a:pt x="321" y="0"/>
                  </a:lnTo>
                  <a:lnTo>
                    <a:pt x="325" y="4"/>
                  </a:lnTo>
                  <a:lnTo>
                    <a:pt x="329" y="4"/>
                  </a:lnTo>
                  <a:lnTo>
                    <a:pt x="332" y="4"/>
                  </a:lnTo>
                  <a:lnTo>
                    <a:pt x="336" y="0"/>
                  </a:lnTo>
                  <a:lnTo>
                    <a:pt x="340" y="0"/>
                  </a:lnTo>
                  <a:lnTo>
                    <a:pt x="344" y="0"/>
                  </a:lnTo>
                  <a:lnTo>
                    <a:pt x="348" y="0"/>
                  </a:lnTo>
                  <a:lnTo>
                    <a:pt x="352" y="0"/>
                  </a:lnTo>
                  <a:lnTo>
                    <a:pt x="356" y="12"/>
                  </a:lnTo>
                  <a:lnTo>
                    <a:pt x="356" y="8"/>
                  </a:lnTo>
                  <a:lnTo>
                    <a:pt x="364" y="0"/>
                  </a:lnTo>
                  <a:lnTo>
                    <a:pt x="360" y="0"/>
                  </a:lnTo>
                  <a:lnTo>
                    <a:pt x="364" y="0"/>
                  </a:lnTo>
                  <a:lnTo>
                    <a:pt x="368" y="0"/>
                  </a:lnTo>
                  <a:lnTo>
                    <a:pt x="372" y="0"/>
                  </a:lnTo>
                  <a:lnTo>
                    <a:pt x="375" y="0"/>
                  </a:lnTo>
                  <a:lnTo>
                    <a:pt x="379" y="19"/>
                  </a:lnTo>
                  <a:lnTo>
                    <a:pt x="379" y="23"/>
                  </a:lnTo>
                  <a:lnTo>
                    <a:pt x="379" y="19"/>
                  </a:lnTo>
                  <a:lnTo>
                    <a:pt x="383" y="12"/>
                  </a:lnTo>
                  <a:lnTo>
                    <a:pt x="383" y="4"/>
                  </a:lnTo>
                  <a:lnTo>
                    <a:pt x="387" y="0"/>
                  </a:lnTo>
                  <a:lnTo>
                    <a:pt x="391" y="0"/>
                  </a:lnTo>
                  <a:lnTo>
                    <a:pt x="395" y="0"/>
                  </a:lnTo>
                  <a:lnTo>
                    <a:pt x="399" y="4"/>
                  </a:lnTo>
                  <a:lnTo>
                    <a:pt x="403" y="4"/>
                  </a:lnTo>
                  <a:lnTo>
                    <a:pt x="407" y="0"/>
                  </a:lnTo>
                </a:path>
              </a:pathLst>
            </a:custGeom>
            <a:noFill/>
            <a:ln w="0">
              <a:solidFill>
                <a:srgbClr val="FF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6638" name="Freeform 446"/>
            <p:cNvSpPr>
              <a:spLocks/>
            </p:cNvSpPr>
            <p:nvPr/>
          </p:nvSpPr>
          <p:spPr bwMode="auto">
            <a:xfrm>
              <a:off x="7383728" y="3316284"/>
              <a:ext cx="492369" cy="39566"/>
            </a:xfrm>
            <a:custGeom>
              <a:avLst/>
              <a:gdLst/>
              <a:ahLst/>
              <a:cxnLst>
                <a:cxn ang="0">
                  <a:pos x="4" y="0"/>
                </a:cxn>
                <a:cxn ang="0">
                  <a:pos x="12" y="0"/>
                </a:cxn>
                <a:cxn ang="0">
                  <a:pos x="19" y="0"/>
                </a:cxn>
                <a:cxn ang="0">
                  <a:pos x="23" y="8"/>
                </a:cxn>
                <a:cxn ang="0">
                  <a:pos x="27" y="0"/>
                </a:cxn>
                <a:cxn ang="0">
                  <a:pos x="35" y="0"/>
                </a:cxn>
                <a:cxn ang="0">
                  <a:pos x="43" y="0"/>
                </a:cxn>
                <a:cxn ang="0">
                  <a:pos x="47" y="12"/>
                </a:cxn>
                <a:cxn ang="0">
                  <a:pos x="55" y="0"/>
                </a:cxn>
                <a:cxn ang="0">
                  <a:pos x="62" y="4"/>
                </a:cxn>
                <a:cxn ang="0">
                  <a:pos x="70" y="4"/>
                </a:cxn>
                <a:cxn ang="0">
                  <a:pos x="78" y="0"/>
                </a:cxn>
                <a:cxn ang="0">
                  <a:pos x="86" y="0"/>
                </a:cxn>
                <a:cxn ang="0">
                  <a:pos x="94" y="8"/>
                </a:cxn>
                <a:cxn ang="0">
                  <a:pos x="94" y="8"/>
                </a:cxn>
                <a:cxn ang="0">
                  <a:pos x="98" y="0"/>
                </a:cxn>
                <a:cxn ang="0">
                  <a:pos x="105" y="0"/>
                </a:cxn>
                <a:cxn ang="0">
                  <a:pos x="113" y="0"/>
                </a:cxn>
                <a:cxn ang="0">
                  <a:pos x="117" y="23"/>
                </a:cxn>
                <a:cxn ang="0">
                  <a:pos x="121" y="8"/>
                </a:cxn>
                <a:cxn ang="0">
                  <a:pos x="125" y="0"/>
                </a:cxn>
                <a:cxn ang="0">
                  <a:pos x="133" y="0"/>
                </a:cxn>
                <a:cxn ang="0">
                  <a:pos x="141" y="4"/>
                </a:cxn>
                <a:cxn ang="0">
                  <a:pos x="148" y="0"/>
                </a:cxn>
                <a:cxn ang="0">
                  <a:pos x="156" y="0"/>
                </a:cxn>
                <a:cxn ang="0">
                  <a:pos x="164" y="0"/>
                </a:cxn>
                <a:cxn ang="0">
                  <a:pos x="168" y="4"/>
                </a:cxn>
                <a:cxn ang="0">
                  <a:pos x="176" y="0"/>
                </a:cxn>
                <a:cxn ang="0">
                  <a:pos x="184" y="0"/>
                </a:cxn>
                <a:cxn ang="0">
                  <a:pos x="191" y="23"/>
                </a:cxn>
                <a:cxn ang="0">
                  <a:pos x="195" y="12"/>
                </a:cxn>
                <a:cxn ang="0">
                  <a:pos x="199" y="0"/>
                </a:cxn>
                <a:cxn ang="0">
                  <a:pos x="207" y="4"/>
                </a:cxn>
                <a:cxn ang="0">
                  <a:pos x="215" y="4"/>
                </a:cxn>
                <a:cxn ang="0">
                  <a:pos x="223" y="0"/>
                </a:cxn>
                <a:cxn ang="0">
                  <a:pos x="231" y="0"/>
                </a:cxn>
                <a:cxn ang="0">
                  <a:pos x="238" y="0"/>
                </a:cxn>
                <a:cxn ang="0">
                  <a:pos x="242" y="8"/>
                </a:cxn>
                <a:cxn ang="0">
                  <a:pos x="246" y="0"/>
                </a:cxn>
                <a:cxn ang="0">
                  <a:pos x="254" y="0"/>
                </a:cxn>
                <a:cxn ang="0">
                  <a:pos x="262" y="0"/>
                </a:cxn>
                <a:cxn ang="0">
                  <a:pos x="266" y="19"/>
                </a:cxn>
                <a:cxn ang="0">
                  <a:pos x="274" y="0"/>
                </a:cxn>
                <a:cxn ang="0">
                  <a:pos x="274" y="0"/>
                </a:cxn>
                <a:cxn ang="0">
                  <a:pos x="281" y="4"/>
                </a:cxn>
                <a:cxn ang="0">
                  <a:pos x="289" y="4"/>
                </a:cxn>
                <a:cxn ang="0">
                  <a:pos x="297" y="0"/>
                </a:cxn>
                <a:cxn ang="0">
                  <a:pos x="305" y="0"/>
                </a:cxn>
                <a:cxn ang="0">
                  <a:pos x="313" y="12"/>
                </a:cxn>
                <a:cxn ang="0">
                  <a:pos x="317" y="0"/>
                </a:cxn>
                <a:cxn ang="0">
                  <a:pos x="325" y="0"/>
                </a:cxn>
                <a:cxn ang="0">
                  <a:pos x="332" y="0"/>
                </a:cxn>
              </a:cxnLst>
              <a:rect l="0" t="0" r="r" b="b"/>
              <a:pathLst>
                <a:path w="336" h="27">
                  <a:moveTo>
                    <a:pt x="0" y="0"/>
                  </a:moveTo>
                  <a:lnTo>
                    <a:pt x="4" y="0"/>
                  </a:lnTo>
                  <a:lnTo>
                    <a:pt x="8" y="0"/>
                  </a:lnTo>
                  <a:lnTo>
                    <a:pt x="12" y="0"/>
                  </a:lnTo>
                  <a:lnTo>
                    <a:pt x="15" y="0"/>
                  </a:lnTo>
                  <a:lnTo>
                    <a:pt x="19" y="0"/>
                  </a:lnTo>
                  <a:lnTo>
                    <a:pt x="19" y="12"/>
                  </a:lnTo>
                  <a:lnTo>
                    <a:pt x="23" y="8"/>
                  </a:lnTo>
                  <a:lnTo>
                    <a:pt x="23" y="4"/>
                  </a:lnTo>
                  <a:lnTo>
                    <a:pt x="27" y="0"/>
                  </a:lnTo>
                  <a:lnTo>
                    <a:pt x="31" y="0"/>
                  </a:lnTo>
                  <a:lnTo>
                    <a:pt x="35" y="0"/>
                  </a:lnTo>
                  <a:lnTo>
                    <a:pt x="39" y="0"/>
                  </a:lnTo>
                  <a:lnTo>
                    <a:pt x="43" y="0"/>
                  </a:lnTo>
                  <a:lnTo>
                    <a:pt x="47" y="23"/>
                  </a:lnTo>
                  <a:lnTo>
                    <a:pt x="47" y="12"/>
                  </a:lnTo>
                  <a:lnTo>
                    <a:pt x="51" y="4"/>
                  </a:lnTo>
                  <a:lnTo>
                    <a:pt x="55" y="0"/>
                  </a:lnTo>
                  <a:lnTo>
                    <a:pt x="58" y="0"/>
                  </a:lnTo>
                  <a:lnTo>
                    <a:pt x="62" y="4"/>
                  </a:lnTo>
                  <a:lnTo>
                    <a:pt x="66" y="4"/>
                  </a:lnTo>
                  <a:lnTo>
                    <a:pt x="70" y="4"/>
                  </a:lnTo>
                  <a:lnTo>
                    <a:pt x="74" y="0"/>
                  </a:lnTo>
                  <a:lnTo>
                    <a:pt x="78" y="0"/>
                  </a:lnTo>
                  <a:lnTo>
                    <a:pt x="82" y="0"/>
                  </a:lnTo>
                  <a:lnTo>
                    <a:pt x="86" y="0"/>
                  </a:lnTo>
                  <a:lnTo>
                    <a:pt x="90" y="0"/>
                  </a:lnTo>
                  <a:lnTo>
                    <a:pt x="94" y="8"/>
                  </a:lnTo>
                  <a:lnTo>
                    <a:pt x="94" y="12"/>
                  </a:lnTo>
                  <a:lnTo>
                    <a:pt x="94" y="8"/>
                  </a:lnTo>
                  <a:lnTo>
                    <a:pt x="102" y="0"/>
                  </a:lnTo>
                  <a:lnTo>
                    <a:pt x="98" y="0"/>
                  </a:lnTo>
                  <a:lnTo>
                    <a:pt x="102" y="0"/>
                  </a:lnTo>
                  <a:lnTo>
                    <a:pt x="105" y="0"/>
                  </a:lnTo>
                  <a:lnTo>
                    <a:pt x="109" y="0"/>
                  </a:lnTo>
                  <a:lnTo>
                    <a:pt x="113" y="0"/>
                  </a:lnTo>
                  <a:lnTo>
                    <a:pt x="117" y="0"/>
                  </a:lnTo>
                  <a:lnTo>
                    <a:pt x="117" y="23"/>
                  </a:lnTo>
                  <a:lnTo>
                    <a:pt x="121" y="19"/>
                  </a:lnTo>
                  <a:lnTo>
                    <a:pt x="121" y="8"/>
                  </a:lnTo>
                  <a:lnTo>
                    <a:pt x="129" y="0"/>
                  </a:lnTo>
                  <a:lnTo>
                    <a:pt x="125" y="0"/>
                  </a:lnTo>
                  <a:lnTo>
                    <a:pt x="129" y="0"/>
                  </a:lnTo>
                  <a:lnTo>
                    <a:pt x="133" y="0"/>
                  </a:lnTo>
                  <a:lnTo>
                    <a:pt x="137" y="4"/>
                  </a:lnTo>
                  <a:lnTo>
                    <a:pt x="141" y="4"/>
                  </a:lnTo>
                  <a:lnTo>
                    <a:pt x="145" y="4"/>
                  </a:lnTo>
                  <a:lnTo>
                    <a:pt x="148" y="0"/>
                  </a:lnTo>
                  <a:lnTo>
                    <a:pt x="152" y="0"/>
                  </a:lnTo>
                  <a:lnTo>
                    <a:pt x="156" y="0"/>
                  </a:lnTo>
                  <a:lnTo>
                    <a:pt x="160" y="0"/>
                  </a:lnTo>
                  <a:lnTo>
                    <a:pt x="164" y="0"/>
                  </a:lnTo>
                  <a:lnTo>
                    <a:pt x="168" y="12"/>
                  </a:lnTo>
                  <a:lnTo>
                    <a:pt x="168" y="4"/>
                  </a:lnTo>
                  <a:lnTo>
                    <a:pt x="172" y="0"/>
                  </a:lnTo>
                  <a:lnTo>
                    <a:pt x="176" y="0"/>
                  </a:lnTo>
                  <a:lnTo>
                    <a:pt x="180" y="0"/>
                  </a:lnTo>
                  <a:lnTo>
                    <a:pt x="184" y="0"/>
                  </a:lnTo>
                  <a:lnTo>
                    <a:pt x="188" y="0"/>
                  </a:lnTo>
                  <a:lnTo>
                    <a:pt x="191" y="23"/>
                  </a:lnTo>
                  <a:lnTo>
                    <a:pt x="191" y="19"/>
                  </a:lnTo>
                  <a:lnTo>
                    <a:pt x="195" y="12"/>
                  </a:lnTo>
                  <a:lnTo>
                    <a:pt x="195" y="4"/>
                  </a:lnTo>
                  <a:lnTo>
                    <a:pt x="199" y="0"/>
                  </a:lnTo>
                  <a:lnTo>
                    <a:pt x="203" y="0"/>
                  </a:lnTo>
                  <a:lnTo>
                    <a:pt x="207" y="4"/>
                  </a:lnTo>
                  <a:lnTo>
                    <a:pt x="211" y="4"/>
                  </a:lnTo>
                  <a:lnTo>
                    <a:pt x="215" y="4"/>
                  </a:lnTo>
                  <a:lnTo>
                    <a:pt x="219" y="0"/>
                  </a:lnTo>
                  <a:lnTo>
                    <a:pt x="223" y="0"/>
                  </a:lnTo>
                  <a:lnTo>
                    <a:pt x="227" y="0"/>
                  </a:lnTo>
                  <a:lnTo>
                    <a:pt x="231" y="0"/>
                  </a:lnTo>
                  <a:lnTo>
                    <a:pt x="235" y="0"/>
                  </a:lnTo>
                  <a:lnTo>
                    <a:pt x="238" y="0"/>
                  </a:lnTo>
                  <a:lnTo>
                    <a:pt x="238" y="12"/>
                  </a:lnTo>
                  <a:lnTo>
                    <a:pt x="242" y="8"/>
                  </a:lnTo>
                  <a:lnTo>
                    <a:pt x="242" y="0"/>
                  </a:lnTo>
                  <a:lnTo>
                    <a:pt x="246" y="0"/>
                  </a:lnTo>
                  <a:lnTo>
                    <a:pt x="250" y="0"/>
                  </a:lnTo>
                  <a:lnTo>
                    <a:pt x="254" y="0"/>
                  </a:lnTo>
                  <a:lnTo>
                    <a:pt x="258" y="0"/>
                  </a:lnTo>
                  <a:lnTo>
                    <a:pt x="262" y="0"/>
                  </a:lnTo>
                  <a:lnTo>
                    <a:pt x="262" y="27"/>
                  </a:lnTo>
                  <a:lnTo>
                    <a:pt x="266" y="19"/>
                  </a:lnTo>
                  <a:lnTo>
                    <a:pt x="266" y="8"/>
                  </a:lnTo>
                  <a:lnTo>
                    <a:pt x="274" y="0"/>
                  </a:lnTo>
                  <a:lnTo>
                    <a:pt x="270" y="0"/>
                  </a:lnTo>
                  <a:lnTo>
                    <a:pt x="274" y="0"/>
                  </a:lnTo>
                  <a:lnTo>
                    <a:pt x="278" y="0"/>
                  </a:lnTo>
                  <a:lnTo>
                    <a:pt x="281" y="4"/>
                  </a:lnTo>
                  <a:lnTo>
                    <a:pt x="285" y="4"/>
                  </a:lnTo>
                  <a:lnTo>
                    <a:pt x="289" y="4"/>
                  </a:lnTo>
                  <a:lnTo>
                    <a:pt x="293" y="0"/>
                  </a:lnTo>
                  <a:lnTo>
                    <a:pt x="297" y="0"/>
                  </a:lnTo>
                  <a:lnTo>
                    <a:pt x="301" y="0"/>
                  </a:lnTo>
                  <a:lnTo>
                    <a:pt x="305" y="0"/>
                  </a:lnTo>
                  <a:lnTo>
                    <a:pt x="309" y="0"/>
                  </a:lnTo>
                  <a:lnTo>
                    <a:pt x="313" y="12"/>
                  </a:lnTo>
                  <a:lnTo>
                    <a:pt x="313" y="4"/>
                  </a:lnTo>
                  <a:lnTo>
                    <a:pt x="317" y="0"/>
                  </a:lnTo>
                  <a:lnTo>
                    <a:pt x="321" y="0"/>
                  </a:lnTo>
                  <a:lnTo>
                    <a:pt x="325" y="0"/>
                  </a:lnTo>
                  <a:lnTo>
                    <a:pt x="328" y="0"/>
                  </a:lnTo>
                  <a:lnTo>
                    <a:pt x="332" y="0"/>
                  </a:lnTo>
                  <a:lnTo>
                    <a:pt x="336" y="0"/>
                  </a:lnTo>
                </a:path>
              </a:pathLst>
            </a:custGeom>
            <a:noFill/>
            <a:ln w="0">
              <a:solidFill>
                <a:srgbClr val="FF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6639" name="Rectangle 447"/>
            <p:cNvSpPr>
              <a:spLocks noChangeArrowheads="1"/>
            </p:cNvSpPr>
            <p:nvPr/>
          </p:nvSpPr>
          <p:spPr bwMode="auto">
            <a:xfrm>
              <a:off x="5629660" y="2869350"/>
              <a:ext cx="1035540" cy="14202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r>
                <a:rPr lang="en-US" sz="923" dirty="0">
                  <a:solidFill>
                    <a:schemeClr val="accent2">
                      <a:lumMod val="50000"/>
                    </a:schemeClr>
                  </a:solidFill>
                  <a:latin typeface="Arial Narrow" panose="020B0606020202030204" pitchFamily="34" charset="0"/>
                  <a:cs typeface="Arial" pitchFamily="34" charset="0"/>
                </a:rPr>
                <a:t>State estimation (ERPs)</a:t>
              </a:r>
              <a:endParaRPr lang="en-US" sz="1662" dirty="0">
                <a:solidFill>
                  <a:schemeClr val="accent2">
                    <a:lumMod val="50000"/>
                  </a:schemeClr>
                </a:solidFill>
                <a:latin typeface="Arial Narrow" panose="020B0606020202030204" pitchFamily="34" charset="0"/>
                <a:cs typeface="Arial" pitchFamily="34" charset="0"/>
              </a:endParaRPr>
            </a:p>
          </p:txBody>
        </p:sp>
        <p:sp>
          <p:nvSpPr>
            <p:cNvPr id="136640" name="Rectangle 448"/>
            <p:cNvSpPr>
              <a:spLocks noChangeArrowheads="1"/>
            </p:cNvSpPr>
            <p:nvPr/>
          </p:nvSpPr>
          <p:spPr bwMode="auto">
            <a:xfrm rot="16200000">
              <a:off x="4076009" y="3230200"/>
              <a:ext cx="349455" cy="11355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r>
                <a:rPr lang="en-US" sz="738" dirty="0">
                  <a:solidFill>
                    <a:schemeClr val="accent2">
                      <a:lumMod val="50000"/>
                    </a:schemeClr>
                  </a:solidFill>
                  <a:latin typeface="Arial Narrow" panose="020B0606020202030204" pitchFamily="34" charset="0"/>
                  <a:cs typeface="Arial" pitchFamily="34" charset="0"/>
                </a:rPr>
                <a:t>Response</a:t>
              </a:r>
              <a:endParaRPr lang="en-US" sz="1662" dirty="0">
                <a:solidFill>
                  <a:schemeClr val="accent2">
                    <a:lumMod val="50000"/>
                  </a:schemeClr>
                </a:solidFill>
                <a:latin typeface="Arial Narrow" panose="020B0606020202030204" pitchFamily="34" charset="0"/>
                <a:cs typeface="Arial" pitchFamily="34" charset="0"/>
              </a:endParaRPr>
            </a:p>
          </p:txBody>
        </p:sp>
        <p:sp>
          <p:nvSpPr>
            <p:cNvPr id="136641" name="Rectangle 449"/>
            <p:cNvSpPr>
              <a:spLocks noChangeArrowheads="1"/>
            </p:cNvSpPr>
            <p:nvPr/>
          </p:nvSpPr>
          <p:spPr bwMode="auto">
            <a:xfrm>
              <a:off x="4470542" y="3952261"/>
              <a:ext cx="3405552" cy="487974"/>
            </a:xfrm>
            <a:prstGeom prst="rect">
              <a:avLst/>
            </a:prstGeom>
            <a:solidFill>
              <a:srgbClr val="FFFFFF"/>
            </a:solidFill>
            <a:ln w="9525">
              <a:noFill/>
              <a:miter lim="800000"/>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6642" name="Rectangle 450"/>
            <p:cNvSpPr>
              <a:spLocks noChangeArrowheads="1"/>
            </p:cNvSpPr>
            <p:nvPr/>
          </p:nvSpPr>
          <p:spPr bwMode="auto">
            <a:xfrm>
              <a:off x="4470542" y="3952261"/>
              <a:ext cx="3405552" cy="487974"/>
            </a:xfrm>
            <a:prstGeom prst="rect">
              <a:avLst/>
            </a:prstGeom>
            <a:noFill/>
            <a:ln w="0">
              <a:solidFill>
                <a:srgbClr val="FFFFFF"/>
              </a:solidFill>
              <a:prstDash val="solid"/>
              <a:miter lim="800000"/>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6643" name="Line 451"/>
            <p:cNvSpPr>
              <a:spLocks noChangeShapeType="1"/>
            </p:cNvSpPr>
            <p:nvPr/>
          </p:nvSpPr>
          <p:spPr bwMode="auto">
            <a:xfrm>
              <a:off x="4470542" y="3952261"/>
              <a:ext cx="3405552" cy="1466"/>
            </a:xfrm>
            <a:prstGeom prst="line">
              <a:avLst/>
            </a:prstGeom>
            <a:noFill/>
            <a:ln w="0">
              <a:solidFill>
                <a:srgbClr val="00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6644" name="Line 452"/>
            <p:cNvSpPr>
              <a:spLocks noChangeShapeType="1"/>
            </p:cNvSpPr>
            <p:nvPr/>
          </p:nvSpPr>
          <p:spPr bwMode="auto">
            <a:xfrm>
              <a:off x="4470542" y="4440233"/>
              <a:ext cx="3405552" cy="1466"/>
            </a:xfrm>
            <a:prstGeom prst="line">
              <a:avLst/>
            </a:prstGeom>
            <a:noFill/>
            <a:ln w="0">
              <a:solidFill>
                <a:srgbClr val="00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6645" name="Line 453"/>
            <p:cNvSpPr>
              <a:spLocks noChangeShapeType="1"/>
            </p:cNvSpPr>
            <p:nvPr/>
          </p:nvSpPr>
          <p:spPr bwMode="auto">
            <a:xfrm flipV="1">
              <a:off x="7876094" y="3952261"/>
              <a:ext cx="1466" cy="487974"/>
            </a:xfrm>
            <a:prstGeom prst="line">
              <a:avLst/>
            </a:prstGeom>
            <a:noFill/>
            <a:ln w="0">
              <a:solidFill>
                <a:srgbClr val="00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6646" name="Line 454"/>
            <p:cNvSpPr>
              <a:spLocks noChangeShapeType="1"/>
            </p:cNvSpPr>
            <p:nvPr/>
          </p:nvSpPr>
          <p:spPr bwMode="auto">
            <a:xfrm flipV="1">
              <a:off x="4470542" y="3952261"/>
              <a:ext cx="1466" cy="487974"/>
            </a:xfrm>
            <a:prstGeom prst="line">
              <a:avLst/>
            </a:prstGeom>
            <a:noFill/>
            <a:ln w="0">
              <a:solidFill>
                <a:srgbClr val="00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6647" name="Line 455"/>
            <p:cNvSpPr>
              <a:spLocks noChangeShapeType="1"/>
            </p:cNvSpPr>
            <p:nvPr/>
          </p:nvSpPr>
          <p:spPr bwMode="auto">
            <a:xfrm>
              <a:off x="4470542" y="4440233"/>
              <a:ext cx="3405552" cy="1466"/>
            </a:xfrm>
            <a:prstGeom prst="line">
              <a:avLst/>
            </a:prstGeom>
            <a:noFill/>
            <a:ln w="0">
              <a:solidFill>
                <a:srgbClr val="00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6648" name="Line 456"/>
            <p:cNvSpPr>
              <a:spLocks noChangeShapeType="1"/>
            </p:cNvSpPr>
            <p:nvPr/>
          </p:nvSpPr>
          <p:spPr bwMode="auto">
            <a:xfrm flipV="1">
              <a:off x="4470542" y="3952261"/>
              <a:ext cx="1466" cy="487974"/>
            </a:xfrm>
            <a:prstGeom prst="line">
              <a:avLst/>
            </a:prstGeom>
            <a:noFill/>
            <a:ln w="0">
              <a:solidFill>
                <a:srgbClr val="00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6649" name="Line 457"/>
            <p:cNvSpPr>
              <a:spLocks noChangeShapeType="1"/>
            </p:cNvSpPr>
            <p:nvPr/>
          </p:nvSpPr>
          <p:spPr bwMode="auto">
            <a:xfrm flipV="1">
              <a:off x="4913088" y="4406531"/>
              <a:ext cx="1466" cy="33704"/>
            </a:xfrm>
            <a:prstGeom prst="line">
              <a:avLst/>
            </a:prstGeom>
            <a:noFill/>
            <a:ln w="0">
              <a:solidFill>
                <a:srgbClr val="00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6650" name="Line 458"/>
            <p:cNvSpPr>
              <a:spLocks noChangeShapeType="1"/>
            </p:cNvSpPr>
            <p:nvPr/>
          </p:nvSpPr>
          <p:spPr bwMode="auto">
            <a:xfrm>
              <a:off x="4913088" y="3952261"/>
              <a:ext cx="1466" cy="29308"/>
            </a:xfrm>
            <a:prstGeom prst="line">
              <a:avLst/>
            </a:prstGeom>
            <a:noFill/>
            <a:ln w="0">
              <a:solidFill>
                <a:srgbClr val="00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6651" name="Rectangle 459"/>
            <p:cNvSpPr>
              <a:spLocks noChangeArrowheads="1"/>
            </p:cNvSpPr>
            <p:nvPr/>
          </p:nvSpPr>
          <p:spPr bwMode="auto">
            <a:xfrm>
              <a:off x="4860336" y="4457818"/>
              <a:ext cx="96180" cy="8528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r>
                <a:rPr lang="en-US" sz="554" dirty="0">
                  <a:solidFill>
                    <a:schemeClr val="accent2">
                      <a:lumMod val="50000"/>
                    </a:schemeClr>
                  </a:solidFill>
                  <a:latin typeface="Arial Narrow" panose="020B0606020202030204" pitchFamily="34" charset="0"/>
                  <a:cs typeface="Arial" pitchFamily="34" charset="0"/>
                </a:rPr>
                <a:t>200</a:t>
              </a:r>
              <a:endParaRPr lang="en-US" sz="1662" dirty="0">
                <a:solidFill>
                  <a:schemeClr val="accent2">
                    <a:lumMod val="50000"/>
                  </a:schemeClr>
                </a:solidFill>
                <a:latin typeface="Arial Narrow" panose="020B0606020202030204" pitchFamily="34" charset="0"/>
                <a:cs typeface="Arial" pitchFamily="34" charset="0"/>
              </a:endParaRPr>
            </a:p>
          </p:txBody>
        </p:sp>
        <p:sp>
          <p:nvSpPr>
            <p:cNvPr id="136652" name="Line 460"/>
            <p:cNvSpPr>
              <a:spLocks noChangeShapeType="1"/>
            </p:cNvSpPr>
            <p:nvPr/>
          </p:nvSpPr>
          <p:spPr bwMode="auto">
            <a:xfrm flipV="1">
              <a:off x="5354167" y="4406531"/>
              <a:ext cx="1466" cy="33704"/>
            </a:xfrm>
            <a:prstGeom prst="line">
              <a:avLst/>
            </a:prstGeom>
            <a:noFill/>
            <a:ln w="0">
              <a:solidFill>
                <a:srgbClr val="00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6653" name="Line 461"/>
            <p:cNvSpPr>
              <a:spLocks noChangeShapeType="1"/>
            </p:cNvSpPr>
            <p:nvPr/>
          </p:nvSpPr>
          <p:spPr bwMode="auto">
            <a:xfrm>
              <a:off x="5354167" y="3952261"/>
              <a:ext cx="1466" cy="29308"/>
            </a:xfrm>
            <a:prstGeom prst="line">
              <a:avLst/>
            </a:prstGeom>
            <a:noFill/>
            <a:ln w="0">
              <a:solidFill>
                <a:srgbClr val="00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6654" name="Rectangle 462"/>
            <p:cNvSpPr>
              <a:spLocks noChangeArrowheads="1"/>
            </p:cNvSpPr>
            <p:nvPr/>
          </p:nvSpPr>
          <p:spPr bwMode="auto">
            <a:xfrm>
              <a:off x="5302881" y="4457818"/>
              <a:ext cx="96180" cy="8528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r>
                <a:rPr lang="en-US" sz="554" dirty="0">
                  <a:solidFill>
                    <a:schemeClr val="accent2">
                      <a:lumMod val="50000"/>
                    </a:schemeClr>
                  </a:solidFill>
                  <a:latin typeface="Arial Narrow" panose="020B0606020202030204" pitchFamily="34" charset="0"/>
                  <a:cs typeface="Arial" pitchFamily="34" charset="0"/>
                </a:rPr>
                <a:t>400</a:t>
              </a:r>
              <a:endParaRPr lang="en-US" sz="1662" dirty="0">
                <a:solidFill>
                  <a:schemeClr val="accent2">
                    <a:lumMod val="50000"/>
                  </a:schemeClr>
                </a:solidFill>
                <a:latin typeface="Arial Narrow" panose="020B0606020202030204" pitchFamily="34" charset="0"/>
                <a:cs typeface="Arial" pitchFamily="34" charset="0"/>
              </a:endParaRPr>
            </a:p>
          </p:txBody>
        </p:sp>
        <p:sp>
          <p:nvSpPr>
            <p:cNvPr id="136655" name="Line 463"/>
            <p:cNvSpPr>
              <a:spLocks noChangeShapeType="1"/>
            </p:cNvSpPr>
            <p:nvPr/>
          </p:nvSpPr>
          <p:spPr bwMode="auto">
            <a:xfrm flipV="1">
              <a:off x="5795249" y="4406531"/>
              <a:ext cx="1466" cy="33704"/>
            </a:xfrm>
            <a:prstGeom prst="line">
              <a:avLst/>
            </a:prstGeom>
            <a:noFill/>
            <a:ln w="0">
              <a:solidFill>
                <a:srgbClr val="00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6656" name="Line 464"/>
            <p:cNvSpPr>
              <a:spLocks noChangeShapeType="1"/>
            </p:cNvSpPr>
            <p:nvPr/>
          </p:nvSpPr>
          <p:spPr bwMode="auto">
            <a:xfrm>
              <a:off x="5795249" y="3952261"/>
              <a:ext cx="1466" cy="29308"/>
            </a:xfrm>
            <a:prstGeom prst="line">
              <a:avLst/>
            </a:prstGeom>
            <a:noFill/>
            <a:ln w="0">
              <a:solidFill>
                <a:srgbClr val="00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6657" name="Rectangle 465"/>
            <p:cNvSpPr>
              <a:spLocks noChangeArrowheads="1"/>
            </p:cNvSpPr>
            <p:nvPr/>
          </p:nvSpPr>
          <p:spPr bwMode="auto">
            <a:xfrm>
              <a:off x="5743959" y="4457818"/>
              <a:ext cx="96180" cy="8528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r>
                <a:rPr lang="en-US" sz="554" dirty="0">
                  <a:solidFill>
                    <a:schemeClr val="accent2">
                      <a:lumMod val="50000"/>
                    </a:schemeClr>
                  </a:solidFill>
                  <a:latin typeface="Arial Narrow" panose="020B0606020202030204" pitchFamily="34" charset="0"/>
                  <a:cs typeface="Arial" pitchFamily="34" charset="0"/>
                </a:rPr>
                <a:t>600</a:t>
              </a:r>
              <a:endParaRPr lang="en-US" sz="1662" dirty="0">
                <a:solidFill>
                  <a:schemeClr val="accent2">
                    <a:lumMod val="50000"/>
                  </a:schemeClr>
                </a:solidFill>
                <a:latin typeface="Arial Narrow" panose="020B0606020202030204" pitchFamily="34" charset="0"/>
                <a:cs typeface="Arial" pitchFamily="34" charset="0"/>
              </a:endParaRPr>
            </a:p>
          </p:txBody>
        </p:sp>
        <p:sp>
          <p:nvSpPr>
            <p:cNvPr id="136658" name="Line 466"/>
            <p:cNvSpPr>
              <a:spLocks noChangeShapeType="1"/>
            </p:cNvSpPr>
            <p:nvPr/>
          </p:nvSpPr>
          <p:spPr bwMode="auto">
            <a:xfrm flipV="1">
              <a:off x="6242190" y="4406531"/>
              <a:ext cx="1466" cy="33704"/>
            </a:xfrm>
            <a:prstGeom prst="line">
              <a:avLst/>
            </a:prstGeom>
            <a:noFill/>
            <a:ln w="0">
              <a:solidFill>
                <a:srgbClr val="00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6659" name="Line 467"/>
            <p:cNvSpPr>
              <a:spLocks noChangeShapeType="1"/>
            </p:cNvSpPr>
            <p:nvPr/>
          </p:nvSpPr>
          <p:spPr bwMode="auto">
            <a:xfrm>
              <a:off x="6242190" y="3952261"/>
              <a:ext cx="1466" cy="29308"/>
            </a:xfrm>
            <a:prstGeom prst="line">
              <a:avLst/>
            </a:prstGeom>
            <a:noFill/>
            <a:ln w="0">
              <a:solidFill>
                <a:srgbClr val="00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6660" name="Rectangle 468"/>
            <p:cNvSpPr>
              <a:spLocks noChangeArrowheads="1"/>
            </p:cNvSpPr>
            <p:nvPr/>
          </p:nvSpPr>
          <p:spPr bwMode="auto">
            <a:xfrm>
              <a:off x="6190903" y="4457818"/>
              <a:ext cx="96180" cy="8528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r>
                <a:rPr lang="en-US" sz="554" dirty="0">
                  <a:solidFill>
                    <a:schemeClr val="accent2">
                      <a:lumMod val="50000"/>
                    </a:schemeClr>
                  </a:solidFill>
                  <a:latin typeface="Arial Narrow" panose="020B0606020202030204" pitchFamily="34" charset="0"/>
                  <a:cs typeface="Arial" pitchFamily="34" charset="0"/>
                </a:rPr>
                <a:t>800</a:t>
              </a:r>
              <a:endParaRPr lang="en-US" sz="1662" dirty="0">
                <a:solidFill>
                  <a:schemeClr val="accent2">
                    <a:lumMod val="50000"/>
                  </a:schemeClr>
                </a:solidFill>
                <a:latin typeface="Arial Narrow" panose="020B0606020202030204" pitchFamily="34" charset="0"/>
                <a:cs typeface="Arial" pitchFamily="34" charset="0"/>
              </a:endParaRPr>
            </a:p>
          </p:txBody>
        </p:sp>
        <p:sp>
          <p:nvSpPr>
            <p:cNvPr id="136661" name="Line 469"/>
            <p:cNvSpPr>
              <a:spLocks noChangeShapeType="1"/>
            </p:cNvSpPr>
            <p:nvPr/>
          </p:nvSpPr>
          <p:spPr bwMode="auto">
            <a:xfrm flipV="1">
              <a:off x="6683272" y="4406531"/>
              <a:ext cx="1466" cy="33704"/>
            </a:xfrm>
            <a:prstGeom prst="line">
              <a:avLst/>
            </a:prstGeom>
            <a:noFill/>
            <a:ln w="0">
              <a:solidFill>
                <a:srgbClr val="00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6662" name="Line 470"/>
            <p:cNvSpPr>
              <a:spLocks noChangeShapeType="1"/>
            </p:cNvSpPr>
            <p:nvPr/>
          </p:nvSpPr>
          <p:spPr bwMode="auto">
            <a:xfrm>
              <a:off x="6683272" y="3952261"/>
              <a:ext cx="1466" cy="29308"/>
            </a:xfrm>
            <a:prstGeom prst="line">
              <a:avLst/>
            </a:prstGeom>
            <a:noFill/>
            <a:ln w="0">
              <a:solidFill>
                <a:srgbClr val="00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6663" name="Rectangle 471"/>
            <p:cNvSpPr>
              <a:spLocks noChangeArrowheads="1"/>
            </p:cNvSpPr>
            <p:nvPr/>
          </p:nvSpPr>
          <p:spPr bwMode="auto">
            <a:xfrm>
              <a:off x="6615865" y="4457818"/>
              <a:ext cx="128240" cy="8528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r>
                <a:rPr lang="en-US" sz="554" dirty="0">
                  <a:solidFill>
                    <a:schemeClr val="accent2">
                      <a:lumMod val="50000"/>
                    </a:schemeClr>
                  </a:solidFill>
                  <a:latin typeface="Arial Narrow" panose="020B0606020202030204" pitchFamily="34" charset="0"/>
                  <a:cs typeface="Arial" pitchFamily="34" charset="0"/>
                </a:rPr>
                <a:t>1000</a:t>
              </a:r>
              <a:endParaRPr lang="en-US" sz="1662" dirty="0">
                <a:solidFill>
                  <a:schemeClr val="accent2">
                    <a:lumMod val="50000"/>
                  </a:schemeClr>
                </a:solidFill>
                <a:latin typeface="Arial Narrow" panose="020B0606020202030204" pitchFamily="34" charset="0"/>
                <a:cs typeface="Arial" pitchFamily="34" charset="0"/>
              </a:endParaRPr>
            </a:p>
          </p:txBody>
        </p:sp>
        <p:sp>
          <p:nvSpPr>
            <p:cNvPr id="136664" name="Line 472"/>
            <p:cNvSpPr>
              <a:spLocks noChangeShapeType="1"/>
            </p:cNvSpPr>
            <p:nvPr/>
          </p:nvSpPr>
          <p:spPr bwMode="auto">
            <a:xfrm flipV="1">
              <a:off x="7125817" y="4406531"/>
              <a:ext cx="1466" cy="33704"/>
            </a:xfrm>
            <a:prstGeom prst="line">
              <a:avLst/>
            </a:prstGeom>
            <a:noFill/>
            <a:ln w="0">
              <a:solidFill>
                <a:srgbClr val="00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6665" name="Line 473"/>
            <p:cNvSpPr>
              <a:spLocks noChangeShapeType="1"/>
            </p:cNvSpPr>
            <p:nvPr/>
          </p:nvSpPr>
          <p:spPr bwMode="auto">
            <a:xfrm>
              <a:off x="7125817" y="3952261"/>
              <a:ext cx="1466" cy="29308"/>
            </a:xfrm>
            <a:prstGeom prst="line">
              <a:avLst/>
            </a:prstGeom>
            <a:noFill/>
            <a:ln w="0">
              <a:solidFill>
                <a:srgbClr val="00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6666" name="Rectangle 474"/>
            <p:cNvSpPr>
              <a:spLocks noChangeArrowheads="1"/>
            </p:cNvSpPr>
            <p:nvPr/>
          </p:nvSpPr>
          <p:spPr bwMode="auto">
            <a:xfrm>
              <a:off x="7056945" y="4457818"/>
              <a:ext cx="128240" cy="8528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r>
                <a:rPr lang="en-US" sz="554" dirty="0">
                  <a:solidFill>
                    <a:schemeClr val="accent2">
                      <a:lumMod val="50000"/>
                    </a:schemeClr>
                  </a:solidFill>
                  <a:latin typeface="Arial Narrow" panose="020B0606020202030204" pitchFamily="34" charset="0"/>
                  <a:cs typeface="Arial" pitchFamily="34" charset="0"/>
                </a:rPr>
                <a:t>1200</a:t>
              </a:r>
              <a:endParaRPr lang="en-US" sz="1662" dirty="0">
                <a:solidFill>
                  <a:schemeClr val="accent2">
                    <a:lumMod val="50000"/>
                  </a:schemeClr>
                </a:solidFill>
                <a:latin typeface="Arial Narrow" panose="020B0606020202030204" pitchFamily="34" charset="0"/>
                <a:cs typeface="Arial" pitchFamily="34" charset="0"/>
              </a:endParaRPr>
            </a:p>
          </p:txBody>
        </p:sp>
        <p:sp>
          <p:nvSpPr>
            <p:cNvPr id="136667" name="Line 475"/>
            <p:cNvSpPr>
              <a:spLocks noChangeShapeType="1"/>
            </p:cNvSpPr>
            <p:nvPr/>
          </p:nvSpPr>
          <p:spPr bwMode="auto">
            <a:xfrm flipV="1">
              <a:off x="7572759" y="4406531"/>
              <a:ext cx="1466" cy="33704"/>
            </a:xfrm>
            <a:prstGeom prst="line">
              <a:avLst/>
            </a:prstGeom>
            <a:noFill/>
            <a:ln w="0">
              <a:solidFill>
                <a:srgbClr val="00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6668" name="Line 476"/>
            <p:cNvSpPr>
              <a:spLocks noChangeShapeType="1"/>
            </p:cNvSpPr>
            <p:nvPr/>
          </p:nvSpPr>
          <p:spPr bwMode="auto">
            <a:xfrm>
              <a:off x="7572759" y="3952261"/>
              <a:ext cx="1466" cy="29308"/>
            </a:xfrm>
            <a:prstGeom prst="line">
              <a:avLst/>
            </a:prstGeom>
            <a:noFill/>
            <a:ln w="0">
              <a:solidFill>
                <a:srgbClr val="00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6669" name="Rectangle 477"/>
            <p:cNvSpPr>
              <a:spLocks noChangeArrowheads="1"/>
            </p:cNvSpPr>
            <p:nvPr/>
          </p:nvSpPr>
          <p:spPr bwMode="auto">
            <a:xfrm>
              <a:off x="7503889" y="4457818"/>
              <a:ext cx="128240" cy="8528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r>
                <a:rPr lang="en-US" sz="554" dirty="0">
                  <a:solidFill>
                    <a:schemeClr val="accent2">
                      <a:lumMod val="50000"/>
                    </a:schemeClr>
                  </a:solidFill>
                  <a:latin typeface="Arial Narrow" panose="020B0606020202030204" pitchFamily="34" charset="0"/>
                  <a:cs typeface="Arial" pitchFamily="34" charset="0"/>
                </a:rPr>
                <a:t>1400</a:t>
              </a:r>
              <a:endParaRPr lang="en-US" sz="1662" dirty="0">
                <a:solidFill>
                  <a:schemeClr val="accent2">
                    <a:lumMod val="50000"/>
                  </a:schemeClr>
                </a:solidFill>
                <a:latin typeface="Arial Narrow" panose="020B0606020202030204" pitchFamily="34" charset="0"/>
                <a:cs typeface="Arial" pitchFamily="34" charset="0"/>
              </a:endParaRPr>
            </a:p>
          </p:txBody>
        </p:sp>
        <p:sp>
          <p:nvSpPr>
            <p:cNvPr id="136670" name="Line 478"/>
            <p:cNvSpPr>
              <a:spLocks noChangeShapeType="1"/>
            </p:cNvSpPr>
            <p:nvPr/>
          </p:nvSpPr>
          <p:spPr bwMode="auto">
            <a:xfrm>
              <a:off x="4470542" y="4388945"/>
              <a:ext cx="29308" cy="1466"/>
            </a:xfrm>
            <a:prstGeom prst="line">
              <a:avLst/>
            </a:prstGeom>
            <a:noFill/>
            <a:ln w="0">
              <a:solidFill>
                <a:srgbClr val="00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6671" name="Line 479"/>
            <p:cNvSpPr>
              <a:spLocks noChangeShapeType="1"/>
            </p:cNvSpPr>
            <p:nvPr/>
          </p:nvSpPr>
          <p:spPr bwMode="auto">
            <a:xfrm flipH="1">
              <a:off x="7842390" y="4388945"/>
              <a:ext cx="33704" cy="1466"/>
            </a:xfrm>
            <a:prstGeom prst="line">
              <a:avLst/>
            </a:prstGeom>
            <a:noFill/>
            <a:ln w="0">
              <a:solidFill>
                <a:srgbClr val="00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6672" name="Rectangle 480"/>
            <p:cNvSpPr>
              <a:spLocks noChangeArrowheads="1"/>
            </p:cNvSpPr>
            <p:nvPr/>
          </p:nvSpPr>
          <p:spPr bwMode="auto">
            <a:xfrm>
              <a:off x="4338659" y="4343518"/>
              <a:ext cx="99386" cy="8528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r>
                <a:rPr lang="en-US" sz="554" dirty="0">
                  <a:solidFill>
                    <a:schemeClr val="accent2">
                      <a:lumMod val="50000"/>
                    </a:schemeClr>
                  </a:solidFill>
                  <a:latin typeface="Arial Narrow" panose="020B0606020202030204" pitchFamily="34" charset="0"/>
                  <a:cs typeface="Arial" pitchFamily="34" charset="0"/>
                </a:rPr>
                <a:t>-0.5</a:t>
              </a:r>
              <a:endParaRPr lang="en-US" sz="1662" dirty="0">
                <a:solidFill>
                  <a:schemeClr val="accent2">
                    <a:lumMod val="50000"/>
                  </a:schemeClr>
                </a:solidFill>
                <a:latin typeface="Arial Narrow" panose="020B0606020202030204" pitchFamily="34" charset="0"/>
                <a:cs typeface="Arial" pitchFamily="34" charset="0"/>
              </a:endParaRPr>
            </a:p>
          </p:txBody>
        </p:sp>
        <p:sp>
          <p:nvSpPr>
            <p:cNvPr id="136673" name="Line 481"/>
            <p:cNvSpPr>
              <a:spLocks noChangeShapeType="1"/>
            </p:cNvSpPr>
            <p:nvPr/>
          </p:nvSpPr>
          <p:spPr bwMode="auto">
            <a:xfrm>
              <a:off x="4470542" y="4257061"/>
              <a:ext cx="29308" cy="1466"/>
            </a:xfrm>
            <a:prstGeom prst="line">
              <a:avLst/>
            </a:prstGeom>
            <a:noFill/>
            <a:ln w="0">
              <a:solidFill>
                <a:srgbClr val="00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6674" name="Line 482"/>
            <p:cNvSpPr>
              <a:spLocks noChangeShapeType="1"/>
            </p:cNvSpPr>
            <p:nvPr/>
          </p:nvSpPr>
          <p:spPr bwMode="auto">
            <a:xfrm flipH="1">
              <a:off x="7842390" y="4257061"/>
              <a:ext cx="33704" cy="1466"/>
            </a:xfrm>
            <a:prstGeom prst="line">
              <a:avLst/>
            </a:prstGeom>
            <a:noFill/>
            <a:ln w="0">
              <a:solidFill>
                <a:srgbClr val="00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6675" name="Rectangle 483"/>
            <p:cNvSpPr>
              <a:spLocks noChangeArrowheads="1"/>
            </p:cNvSpPr>
            <p:nvPr/>
          </p:nvSpPr>
          <p:spPr bwMode="auto">
            <a:xfrm>
              <a:off x="4413393" y="4211634"/>
              <a:ext cx="32060" cy="8528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r>
                <a:rPr lang="en-US" sz="554" dirty="0">
                  <a:solidFill>
                    <a:schemeClr val="accent2">
                      <a:lumMod val="50000"/>
                    </a:schemeClr>
                  </a:solidFill>
                  <a:latin typeface="Arial Narrow" panose="020B0606020202030204" pitchFamily="34" charset="0"/>
                  <a:cs typeface="Arial" pitchFamily="34" charset="0"/>
                </a:rPr>
                <a:t>0</a:t>
              </a:r>
              <a:endParaRPr lang="en-US" sz="1662" dirty="0">
                <a:solidFill>
                  <a:schemeClr val="accent2">
                    <a:lumMod val="50000"/>
                  </a:schemeClr>
                </a:solidFill>
                <a:latin typeface="Arial Narrow" panose="020B0606020202030204" pitchFamily="34" charset="0"/>
                <a:cs typeface="Arial" pitchFamily="34" charset="0"/>
              </a:endParaRPr>
            </a:p>
          </p:txBody>
        </p:sp>
        <p:sp>
          <p:nvSpPr>
            <p:cNvPr id="136676" name="Line 484"/>
            <p:cNvSpPr>
              <a:spLocks noChangeShapeType="1"/>
            </p:cNvSpPr>
            <p:nvPr/>
          </p:nvSpPr>
          <p:spPr bwMode="auto">
            <a:xfrm>
              <a:off x="4470542" y="4119315"/>
              <a:ext cx="29308" cy="1466"/>
            </a:xfrm>
            <a:prstGeom prst="line">
              <a:avLst/>
            </a:prstGeom>
            <a:noFill/>
            <a:ln w="0">
              <a:solidFill>
                <a:srgbClr val="00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6677" name="Line 485"/>
            <p:cNvSpPr>
              <a:spLocks noChangeShapeType="1"/>
            </p:cNvSpPr>
            <p:nvPr/>
          </p:nvSpPr>
          <p:spPr bwMode="auto">
            <a:xfrm flipH="1">
              <a:off x="7842390" y="4119315"/>
              <a:ext cx="33704" cy="1466"/>
            </a:xfrm>
            <a:prstGeom prst="line">
              <a:avLst/>
            </a:prstGeom>
            <a:noFill/>
            <a:ln w="0">
              <a:solidFill>
                <a:srgbClr val="00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6678" name="Rectangle 486"/>
            <p:cNvSpPr>
              <a:spLocks noChangeArrowheads="1"/>
            </p:cNvSpPr>
            <p:nvPr/>
          </p:nvSpPr>
          <p:spPr bwMode="auto">
            <a:xfrm>
              <a:off x="4362105" y="4073887"/>
              <a:ext cx="80150" cy="8528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r>
                <a:rPr lang="en-US" sz="554" dirty="0">
                  <a:solidFill>
                    <a:schemeClr val="accent2">
                      <a:lumMod val="50000"/>
                    </a:schemeClr>
                  </a:solidFill>
                  <a:latin typeface="Arial Narrow" panose="020B0606020202030204" pitchFamily="34" charset="0"/>
                  <a:cs typeface="Arial" pitchFamily="34" charset="0"/>
                </a:rPr>
                <a:t>0.5</a:t>
              </a:r>
              <a:endParaRPr lang="en-US" sz="1662" dirty="0">
                <a:solidFill>
                  <a:schemeClr val="accent2">
                    <a:lumMod val="50000"/>
                  </a:schemeClr>
                </a:solidFill>
                <a:latin typeface="Arial Narrow" panose="020B0606020202030204" pitchFamily="34" charset="0"/>
                <a:cs typeface="Arial" pitchFamily="34" charset="0"/>
              </a:endParaRPr>
            </a:p>
          </p:txBody>
        </p:sp>
        <p:sp>
          <p:nvSpPr>
            <p:cNvPr id="136679" name="Line 487"/>
            <p:cNvSpPr>
              <a:spLocks noChangeShapeType="1"/>
            </p:cNvSpPr>
            <p:nvPr/>
          </p:nvSpPr>
          <p:spPr bwMode="auto">
            <a:xfrm>
              <a:off x="4470542" y="3981569"/>
              <a:ext cx="29308" cy="1466"/>
            </a:xfrm>
            <a:prstGeom prst="line">
              <a:avLst/>
            </a:prstGeom>
            <a:noFill/>
            <a:ln w="0">
              <a:solidFill>
                <a:srgbClr val="00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6680" name="Line 488"/>
            <p:cNvSpPr>
              <a:spLocks noChangeShapeType="1"/>
            </p:cNvSpPr>
            <p:nvPr/>
          </p:nvSpPr>
          <p:spPr bwMode="auto">
            <a:xfrm flipH="1">
              <a:off x="7842390" y="3981569"/>
              <a:ext cx="33704" cy="1466"/>
            </a:xfrm>
            <a:prstGeom prst="line">
              <a:avLst/>
            </a:prstGeom>
            <a:noFill/>
            <a:ln w="0">
              <a:solidFill>
                <a:srgbClr val="00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6681" name="Rectangle 489"/>
            <p:cNvSpPr>
              <a:spLocks noChangeArrowheads="1"/>
            </p:cNvSpPr>
            <p:nvPr/>
          </p:nvSpPr>
          <p:spPr bwMode="auto">
            <a:xfrm>
              <a:off x="4413393" y="3936141"/>
              <a:ext cx="32060" cy="8528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r>
                <a:rPr lang="en-US" sz="554" dirty="0">
                  <a:solidFill>
                    <a:schemeClr val="accent2">
                      <a:lumMod val="50000"/>
                    </a:schemeClr>
                  </a:solidFill>
                  <a:latin typeface="Arial Narrow" panose="020B0606020202030204" pitchFamily="34" charset="0"/>
                  <a:cs typeface="Arial" pitchFamily="34" charset="0"/>
                </a:rPr>
                <a:t>1</a:t>
              </a:r>
              <a:endParaRPr lang="en-US" sz="1662" dirty="0">
                <a:solidFill>
                  <a:schemeClr val="accent2">
                    <a:lumMod val="50000"/>
                  </a:schemeClr>
                </a:solidFill>
                <a:latin typeface="Arial Narrow" panose="020B0606020202030204" pitchFamily="34" charset="0"/>
                <a:cs typeface="Arial" pitchFamily="34" charset="0"/>
              </a:endParaRPr>
            </a:p>
          </p:txBody>
        </p:sp>
        <p:sp>
          <p:nvSpPr>
            <p:cNvPr id="136682" name="Line 490"/>
            <p:cNvSpPr>
              <a:spLocks noChangeShapeType="1"/>
            </p:cNvSpPr>
            <p:nvPr/>
          </p:nvSpPr>
          <p:spPr bwMode="auto">
            <a:xfrm>
              <a:off x="4470542" y="3952261"/>
              <a:ext cx="3405552" cy="1466"/>
            </a:xfrm>
            <a:prstGeom prst="line">
              <a:avLst/>
            </a:prstGeom>
            <a:noFill/>
            <a:ln w="0">
              <a:solidFill>
                <a:srgbClr val="00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6683" name="Line 491"/>
            <p:cNvSpPr>
              <a:spLocks noChangeShapeType="1"/>
            </p:cNvSpPr>
            <p:nvPr/>
          </p:nvSpPr>
          <p:spPr bwMode="auto">
            <a:xfrm>
              <a:off x="4470542" y="4440233"/>
              <a:ext cx="3405552" cy="1466"/>
            </a:xfrm>
            <a:prstGeom prst="line">
              <a:avLst/>
            </a:prstGeom>
            <a:noFill/>
            <a:ln w="0">
              <a:solidFill>
                <a:srgbClr val="00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6684" name="Line 492"/>
            <p:cNvSpPr>
              <a:spLocks noChangeShapeType="1"/>
            </p:cNvSpPr>
            <p:nvPr/>
          </p:nvSpPr>
          <p:spPr bwMode="auto">
            <a:xfrm flipV="1">
              <a:off x="7876094" y="3952261"/>
              <a:ext cx="1466" cy="487974"/>
            </a:xfrm>
            <a:prstGeom prst="line">
              <a:avLst/>
            </a:prstGeom>
            <a:noFill/>
            <a:ln w="0">
              <a:solidFill>
                <a:srgbClr val="00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6685" name="Line 493"/>
            <p:cNvSpPr>
              <a:spLocks noChangeShapeType="1"/>
            </p:cNvSpPr>
            <p:nvPr/>
          </p:nvSpPr>
          <p:spPr bwMode="auto">
            <a:xfrm flipV="1">
              <a:off x="4470542" y="3952261"/>
              <a:ext cx="1466" cy="487974"/>
            </a:xfrm>
            <a:prstGeom prst="line">
              <a:avLst/>
            </a:prstGeom>
            <a:noFill/>
            <a:ln w="0">
              <a:solidFill>
                <a:srgbClr val="00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6686" name="Freeform 494"/>
            <p:cNvSpPr>
              <a:spLocks/>
            </p:cNvSpPr>
            <p:nvPr/>
          </p:nvSpPr>
          <p:spPr bwMode="auto">
            <a:xfrm>
              <a:off x="4470542" y="3975707"/>
              <a:ext cx="3405552" cy="281354"/>
            </a:xfrm>
            <a:custGeom>
              <a:avLst/>
              <a:gdLst/>
              <a:ahLst/>
              <a:cxnLst>
                <a:cxn ang="0">
                  <a:pos x="32" y="172"/>
                </a:cxn>
                <a:cxn ang="0">
                  <a:pos x="71" y="180"/>
                </a:cxn>
                <a:cxn ang="0">
                  <a:pos x="110" y="172"/>
                </a:cxn>
                <a:cxn ang="0">
                  <a:pos x="145" y="172"/>
                </a:cxn>
                <a:cxn ang="0">
                  <a:pos x="184" y="172"/>
                </a:cxn>
                <a:cxn ang="0">
                  <a:pos x="223" y="168"/>
                </a:cxn>
                <a:cxn ang="0">
                  <a:pos x="258" y="172"/>
                </a:cxn>
                <a:cxn ang="0">
                  <a:pos x="298" y="168"/>
                </a:cxn>
                <a:cxn ang="0">
                  <a:pos x="337" y="121"/>
                </a:cxn>
                <a:cxn ang="0">
                  <a:pos x="372" y="168"/>
                </a:cxn>
                <a:cxn ang="0">
                  <a:pos x="411" y="125"/>
                </a:cxn>
                <a:cxn ang="0">
                  <a:pos x="450" y="168"/>
                </a:cxn>
                <a:cxn ang="0">
                  <a:pos x="485" y="157"/>
                </a:cxn>
                <a:cxn ang="0">
                  <a:pos x="525" y="168"/>
                </a:cxn>
                <a:cxn ang="0">
                  <a:pos x="564" y="165"/>
                </a:cxn>
                <a:cxn ang="0">
                  <a:pos x="603" y="168"/>
                </a:cxn>
                <a:cxn ang="0">
                  <a:pos x="638" y="168"/>
                </a:cxn>
                <a:cxn ang="0">
                  <a:pos x="677" y="161"/>
                </a:cxn>
                <a:cxn ang="0">
                  <a:pos x="716" y="168"/>
                </a:cxn>
                <a:cxn ang="0">
                  <a:pos x="751" y="161"/>
                </a:cxn>
                <a:cxn ang="0">
                  <a:pos x="791" y="168"/>
                </a:cxn>
                <a:cxn ang="0">
                  <a:pos x="830" y="165"/>
                </a:cxn>
                <a:cxn ang="0">
                  <a:pos x="865" y="168"/>
                </a:cxn>
                <a:cxn ang="0">
                  <a:pos x="904" y="168"/>
                </a:cxn>
                <a:cxn ang="0">
                  <a:pos x="943" y="168"/>
                </a:cxn>
                <a:cxn ang="0">
                  <a:pos x="978" y="168"/>
                </a:cxn>
                <a:cxn ang="0">
                  <a:pos x="1017" y="192"/>
                </a:cxn>
                <a:cxn ang="0">
                  <a:pos x="1057" y="168"/>
                </a:cxn>
                <a:cxn ang="0">
                  <a:pos x="1092" y="188"/>
                </a:cxn>
                <a:cxn ang="0">
                  <a:pos x="1131" y="168"/>
                </a:cxn>
                <a:cxn ang="0">
                  <a:pos x="1170" y="176"/>
                </a:cxn>
                <a:cxn ang="0">
                  <a:pos x="1205" y="172"/>
                </a:cxn>
                <a:cxn ang="0">
                  <a:pos x="1244" y="176"/>
                </a:cxn>
                <a:cxn ang="0">
                  <a:pos x="1284" y="94"/>
                </a:cxn>
                <a:cxn ang="0">
                  <a:pos x="1319" y="176"/>
                </a:cxn>
                <a:cxn ang="0">
                  <a:pos x="1358" y="145"/>
                </a:cxn>
                <a:cxn ang="0">
                  <a:pos x="1397" y="176"/>
                </a:cxn>
                <a:cxn ang="0">
                  <a:pos x="1432" y="161"/>
                </a:cxn>
                <a:cxn ang="0">
                  <a:pos x="1471" y="176"/>
                </a:cxn>
                <a:cxn ang="0">
                  <a:pos x="1510" y="168"/>
                </a:cxn>
                <a:cxn ang="0">
                  <a:pos x="1546" y="78"/>
                </a:cxn>
                <a:cxn ang="0">
                  <a:pos x="1585" y="168"/>
                </a:cxn>
                <a:cxn ang="0">
                  <a:pos x="1624" y="67"/>
                </a:cxn>
                <a:cxn ang="0">
                  <a:pos x="1659" y="168"/>
                </a:cxn>
                <a:cxn ang="0">
                  <a:pos x="1698" y="137"/>
                </a:cxn>
                <a:cxn ang="0">
                  <a:pos x="1737" y="168"/>
                </a:cxn>
                <a:cxn ang="0">
                  <a:pos x="1773" y="161"/>
                </a:cxn>
                <a:cxn ang="0">
                  <a:pos x="1812" y="168"/>
                </a:cxn>
                <a:cxn ang="0">
                  <a:pos x="1851" y="165"/>
                </a:cxn>
                <a:cxn ang="0">
                  <a:pos x="1886" y="192"/>
                </a:cxn>
                <a:cxn ang="0">
                  <a:pos x="1925" y="168"/>
                </a:cxn>
                <a:cxn ang="0">
                  <a:pos x="1964" y="192"/>
                </a:cxn>
                <a:cxn ang="0">
                  <a:pos x="2000" y="168"/>
                </a:cxn>
                <a:cxn ang="0">
                  <a:pos x="2039" y="192"/>
                </a:cxn>
                <a:cxn ang="0">
                  <a:pos x="2078" y="168"/>
                </a:cxn>
                <a:cxn ang="0">
                  <a:pos x="2113" y="184"/>
                </a:cxn>
                <a:cxn ang="0">
                  <a:pos x="2152" y="168"/>
                </a:cxn>
                <a:cxn ang="0">
                  <a:pos x="2191" y="176"/>
                </a:cxn>
                <a:cxn ang="0">
                  <a:pos x="2230" y="168"/>
                </a:cxn>
                <a:cxn ang="0">
                  <a:pos x="2266" y="176"/>
                </a:cxn>
                <a:cxn ang="0">
                  <a:pos x="2305" y="168"/>
                </a:cxn>
              </a:cxnLst>
              <a:rect l="0" t="0" r="r" b="b"/>
              <a:pathLst>
                <a:path w="2324" h="192">
                  <a:moveTo>
                    <a:pt x="0" y="192"/>
                  </a:moveTo>
                  <a:lnTo>
                    <a:pt x="0" y="176"/>
                  </a:lnTo>
                  <a:lnTo>
                    <a:pt x="0" y="176"/>
                  </a:lnTo>
                  <a:lnTo>
                    <a:pt x="0" y="172"/>
                  </a:lnTo>
                  <a:lnTo>
                    <a:pt x="4" y="168"/>
                  </a:lnTo>
                  <a:lnTo>
                    <a:pt x="4" y="168"/>
                  </a:lnTo>
                  <a:lnTo>
                    <a:pt x="4" y="168"/>
                  </a:lnTo>
                  <a:lnTo>
                    <a:pt x="8" y="168"/>
                  </a:lnTo>
                  <a:lnTo>
                    <a:pt x="8" y="168"/>
                  </a:lnTo>
                  <a:lnTo>
                    <a:pt x="12" y="168"/>
                  </a:lnTo>
                  <a:lnTo>
                    <a:pt x="12" y="168"/>
                  </a:lnTo>
                  <a:lnTo>
                    <a:pt x="12" y="168"/>
                  </a:lnTo>
                  <a:lnTo>
                    <a:pt x="16" y="168"/>
                  </a:lnTo>
                  <a:lnTo>
                    <a:pt x="16" y="168"/>
                  </a:lnTo>
                  <a:lnTo>
                    <a:pt x="20" y="168"/>
                  </a:lnTo>
                  <a:lnTo>
                    <a:pt x="20" y="168"/>
                  </a:lnTo>
                  <a:lnTo>
                    <a:pt x="20" y="192"/>
                  </a:lnTo>
                  <a:lnTo>
                    <a:pt x="24" y="192"/>
                  </a:lnTo>
                  <a:lnTo>
                    <a:pt x="24" y="192"/>
                  </a:lnTo>
                  <a:lnTo>
                    <a:pt x="24" y="188"/>
                  </a:lnTo>
                  <a:lnTo>
                    <a:pt x="28" y="180"/>
                  </a:lnTo>
                  <a:lnTo>
                    <a:pt x="28" y="176"/>
                  </a:lnTo>
                  <a:lnTo>
                    <a:pt x="32" y="176"/>
                  </a:lnTo>
                  <a:lnTo>
                    <a:pt x="32" y="172"/>
                  </a:lnTo>
                  <a:lnTo>
                    <a:pt x="32" y="172"/>
                  </a:lnTo>
                  <a:lnTo>
                    <a:pt x="35" y="172"/>
                  </a:lnTo>
                  <a:lnTo>
                    <a:pt x="35" y="172"/>
                  </a:lnTo>
                  <a:lnTo>
                    <a:pt x="39" y="172"/>
                  </a:lnTo>
                  <a:lnTo>
                    <a:pt x="39" y="172"/>
                  </a:lnTo>
                  <a:lnTo>
                    <a:pt x="39" y="172"/>
                  </a:lnTo>
                  <a:lnTo>
                    <a:pt x="43" y="172"/>
                  </a:lnTo>
                  <a:lnTo>
                    <a:pt x="43" y="172"/>
                  </a:lnTo>
                  <a:lnTo>
                    <a:pt x="43" y="121"/>
                  </a:lnTo>
                  <a:lnTo>
                    <a:pt x="47" y="94"/>
                  </a:lnTo>
                  <a:lnTo>
                    <a:pt x="47" y="125"/>
                  </a:lnTo>
                  <a:lnTo>
                    <a:pt x="51" y="145"/>
                  </a:lnTo>
                  <a:lnTo>
                    <a:pt x="51" y="157"/>
                  </a:lnTo>
                  <a:lnTo>
                    <a:pt x="51" y="161"/>
                  </a:lnTo>
                  <a:lnTo>
                    <a:pt x="55" y="165"/>
                  </a:lnTo>
                  <a:lnTo>
                    <a:pt x="55" y="165"/>
                  </a:lnTo>
                  <a:lnTo>
                    <a:pt x="59" y="168"/>
                  </a:lnTo>
                  <a:lnTo>
                    <a:pt x="59" y="168"/>
                  </a:lnTo>
                  <a:lnTo>
                    <a:pt x="59" y="168"/>
                  </a:lnTo>
                  <a:lnTo>
                    <a:pt x="63" y="168"/>
                  </a:lnTo>
                  <a:lnTo>
                    <a:pt x="63" y="168"/>
                  </a:lnTo>
                  <a:lnTo>
                    <a:pt x="67" y="168"/>
                  </a:lnTo>
                  <a:lnTo>
                    <a:pt x="67" y="168"/>
                  </a:lnTo>
                  <a:lnTo>
                    <a:pt x="67" y="168"/>
                  </a:lnTo>
                  <a:lnTo>
                    <a:pt x="71" y="168"/>
                  </a:lnTo>
                  <a:lnTo>
                    <a:pt x="71" y="180"/>
                  </a:lnTo>
                  <a:lnTo>
                    <a:pt x="71" y="180"/>
                  </a:lnTo>
                  <a:lnTo>
                    <a:pt x="75" y="172"/>
                  </a:lnTo>
                  <a:lnTo>
                    <a:pt x="75" y="172"/>
                  </a:lnTo>
                  <a:lnTo>
                    <a:pt x="78" y="168"/>
                  </a:lnTo>
                  <a:lnTo>
                    <a:pt x="78" y="168"/>
                  </a:lnTo>
                  <a:lnTo>
                    <a:pt x="78" y="168"/>
                  </a:lnTo>
                  <a:lnTo>
                    <a:pt x="82" y="168"/>
                  </a:lnTo>
                  <a:lnTo>
                    <a:pt x="82" y="168"/>
                  </a:lnTo>
                  <a:lnTo>
                    <a:pt x="86" y="168"/>
                  </a:lnTo>
                  <a:lnTo>
                    <a:pt x="86" y="168"/>
                  </a:lnTo>
                  <a:lnTo>
                    <a:pt x="86" y="168"/>
                  </a:lnTo>
                  <a:lnTo>
                    <a:pt x="90" y="168"/>
                  </a:lnTo>
                  <a:lnTo>
                    <a:pt x="90" y="168"/>
                  </a:lnTo>
                  <a:lnTo>
                    <a:pt x="90" y="168"/>
                  </a:lnTo>
                  <a:lnTo>
                    <a:pt x="94" y="192"/>
                  </a:lnTo>
                  <a:lnTo>
                    <a:pt x="94" y="192"/>
                  </a:lnTo>
                  <a:lnTo>
                    <a:pt x="98" y="192"/>
                  </a:lnTo>
                  <a:lnTo>
                    <a:pt x="98" y="188"/>
                  </a:lnTo>
                  <a:lnTo>
                    <a:pt x="98" y="180"/>
                  </a:lnTo>
                  <a:lnTo>
                    <a:pt x="102" y="176"/>
                  </a:lnTo>
                  <a:lnTo>
                    <a:pt x="102" y="172"/>
                  </a:lnTo>
                  <a:lnTo>
                    <a:pt x="106" y="172"/>
                  </a:lnTo>
                  <a:lnTo>
                    <a:pt x="106" y="172"/>
                  </a:lnTo>
                  <a:lnTo>
                    <a:pt x="106" y="172"/>
                  </a:lnTo>
                  <a:lnTo>
                    <a:pt x="110" y="172"/>
                  </a:lnTo>
                  <a:lnTo>
                    <a:pt x="110" y="172"/>
                  </a:lnTo>
                  <a:lnTo>
                    <a:pt x="114" y="172"/>
                  </a:lnTo>
                  <a:lnTo>
                    <a:pt x="114" y="172"/>
                  </a:lnTo>
                  <a:lnTo>
                    <a:pt x="114" y="172"/>
                  </a:lnTo>
                  <a:lnTo>
                    <a:pt x="118" y="172"/>
                  </a:lnTo>
                  <a:lnTo>
                    <a:pt x="118" y="121"/>
                  </a:lnTo>
                  <a:lnTo>
                    <a:pt x="118" y="94"/>
                  </a:lnTo>
                  <a:lnTo>
                    <a:pt x="122" y="125"/>
                  </a:lnTo>
                  <a:lnTo>
                    <a:pt x="122" y="145"/>
                  </a:lnTo>
                  <a:lnTo>
                    <a:pt x="125" y="157"/>
                  </a:lnTo>
                  <a:lnTo>
                    <a:pt x="125" y="161"/>
                  </a:lnTo>
                  <a:lnTo>
                    <a:pt x="125" y="165"/>
                  </a:lnTo>
                  <a:lnTo>
                    <a:pt x="129" y="165"/>
                  </a:lnTo>
                  <a:lnTo>
                    <a:pt x="129" y="168"/>
                  </a:lnTo>
                  <a:lnTo>
                    <a:pt x="133" y="168"/>
                  </a:lnTo>
                  <a:lnTo>
                    <a:pt x="133" y="168"/>
                  </a:lnTo>
                  <a:lnTo>
                    <a:pt x="133" y="168"/>
                  </a:lnTo>
                  <a:lnTo>
                    <a:pt x="137" y="168"/>
                  </a:lnTo>
                  <a:lnTo>
                    <a:pt x="137" y="168"/>
                  </a:lnTo>
                  <a:lnTo>
                    <a:pt x="137" y="168"/>
                  </a:lnTo>
                  <a:lnTo>
                    <a:pt x="141" y="168"/>
                  </a:lnTo>
                  <a:lnTo>
                    <a:pt x="141" y="168"/>
                  </a:lnTo>
                  <a:lnTo>
                    <a:pt x="145" y="176"/>
                  </a:lnTo>
                  <a:lnTo>
                    <a:pt x="145" y="176"/>
                  </a:lnTo>
                  <a:lnTo>
                    <a:pt x="145" y="172"/>
                  </a:lnTo>
                  <a:lnTo>
                    <a:pt x="149" y="168"/>
                  </a:lnTo>
                  <a:lnTo>
                    <a:pt x="149" y="168"/>
                  </a:lnTo>
                  <a:lnTo>
                    <a:pt x="153" y="168"/>
                  </a:lnTo>
                  <a:lnTo>
                    <a:pt x="153" y="168"/>
                  </a:lnTo>
                  <a:lnTo>
                    <a:pt x="153" y="168"/>
                  </a:lnTo>
                  <a:lnTo>
                    <a:pt x="157" y="168"/>
                  </a:lnTo>
                  <a:lnTo>
                    <a:pt x="157" y="168"/>
                  </a:lnTo>
                  <a:lnTo>
                    <a:pt x="161" y="168"/>
                  </a:lnTo>
                  <a:lnTo>
                    <a:pt x="161" y="168"/>
                  </a:lnTo>
                  <a:lnTo>
                    <a:pt x="161" y="168"/>
                  </a:lnTo>
                  <a:lnTo>
                    <a:pt x="165" y="168"/>
                  </a:lnTo>
                  <a:lnTo>
                    <a:pt x="165" y="168"/>
                  </a:lnTo>
                  <a:lnTo>
                    <a:pt x="165" y="192"/>
                  </a:lnTo>
                  <a:lnTo>
                    <a:pt x="168" y="192"/>
                  </a:lnTo>
                  <a:lnTo>
                    <a:pt x="168" y="192"/>
                  </a:lnTo>
                  <a:lnTo>
                    <a:pt x="172" y="188"/>
                  </a:lnTo>
                  <a:lnTo>
                    <a:pt x="172" y="180"/>
                  </a:lnTo>
                  <a:lnTo>
                    <a:pt x="172" y="176"/>
                  </a:lnTo>
                  <a:lnTo>
                    <a:pt x="176" y="176"/>
                  </a:lnTo>
                  <a:lnTo>
                    <a:pt x="176" y="172"/>
                  </a:lnTo>
                  <a:lnTo>
                    <a:pt x="180" y="172"/>
                  </a:lnTo>
                  <a:lnTo>
                    <a:pt x="180" y="172"/>
                  </a:lnTo>
                  <a:lnTo>
                    <a:pt x="180" y="172"/>
                  </a:lnTo>
                  <a:lnTo>
                    <a:pt x="184" y="172"/>
                  </a:lnTo>
                  <a:lnTo>
                    <a:pt x="184" y="172"/>
                  </a:lnTo>
                  <a:lnTo>
                    <a:pt x="184" y="172"/>
                  </a:lnTo>
                  <a:lnTo>
                    <a:pt x="188" y="172"/>
                  </a:lnTo>
                  <a:lnTo>
                    <a:pt x="188" y="172"/>
                  </a:lnTo>
                  <a:lnTo>
                    <a:pt x="192" y="121"/>
                  </a:lnTo>
                  <a:lnTo>
                    <a:pt x="192" y="94"/>
                  </a:lnTo>
                  <a:lnTo>
                    <a:pt x="192" y="125"/>
                  </a:lnTo>
                  <a:lnTo>
                    <a:pt x="196" y="145"/>
                  </a:lnTo>
                  <a:lnTo>
                    <a:pt x="196" y="157"/>
                  </a:lnTo>
                  <a:lnTo>
                    <a:pt x="200" y="161"/>
                  </a:lnTo>
                  <a:lnTo>
                    <a:pt x="200" y="165"/>
                  </a:lnTo>
                  <a:lnTo>
                    <a:pt x="200" y="165"/>
                  </a:lnTo>
                  <a:lnTo>
                    <a:pt x="204" y="168"/>
                  </a:lnTo>
                  <a:lnTo>
                    <a:pt x="204" y="168"/>
                  </a:lnTo>
                  <a:lnTo>
                    <a:pt x="208" y="168"/>
                  </a:lnTo>
                  <a:lnTo>
                    <a:pt x="208" y="168"/>
                  </a:lnTo>
                  <a:lnTo>
                    <a:pt x="208" y="168"/>
                  </a:lnTo>
                  <a:lnTo>
                    <a:pt x="212" y="168"/>
                  </a:lnTo>
                  <a:lnTo>
                    <a:pt x="212" y="168"/>
                  </a:lnTo>
                  <a:lnTo>
                    <a:pt x="212" y="168"/>
                  </a:lnTo>
                  <a:lnTo>
                    <a:pt x="215" y="168"/>
                  </a:lnTo>
                  <a:lnTo>
                    <a:pt x="215" y="180"/>
                  </a:lnTo>
                  <a:lnTo>
                    <a:pt x="219" y="176"/>
                  </a:lnTo>
                  <a:lnTo>
                    <a:pt x="219" y="172"/>
                  </a:lnTo>
                  <a:lnTo>
                    <a:pt x="219" y="172"/>
                  </a:lnTo>
                  <a:lnTo>
                    <a:pt x="223" y="168"/>
                  </a:lnTo>
                  <a:lnTo>
                    <a:pt x="223" y="168"/>
                  </a:lnTo>
                  <a:lnTo>
                    <a:pt x="227" y="168"/>
                  </a:lnTo>
                  <a:lnTo>
                    <a:pt x="227" y="168"/>
                  </a:lnTo>
                  <a:lnTo>
                    <a:pt x="227" y="168"/>
                  </a:lnTo>
                  <a:lnTo>
                    <a:pt x="231" y="168"/>
                  </a:lnTo>
                  <a:lnTo>
                    <a:pt x="231" y="168"/>
                  </a:lnTo>
                  <a:lnTo>
                    <a:pt x="231" y="168"/>
                  </a:lnTo>
                  <a:lnTo>
                    <a:pt x="235" y="168"/>
                  </a:lnTo>
                  <a:lnTo>
                    <a:pt x="235" y="168"/>
                  </a:lnTo>
                  <a:lnTo>
                    <a:pt x="239" y="168"/>
                  </a:lnTo>
                  <a:lnTo>
                    <a:pt x="239" y="192"/>
                  </a:lnTo>
                  <a:lnTo>
                    <a:pt x="239" y="192"/>
                  </a:lnTo>
                  <a:lnTo>
                    <a:pt x="243" y="192"/>
                  </a:lnTo>
                  <a:lnTo>
                    <a:pt x="243" y="188"/>
                  </a:lnTo>
                  <a:lnTo>
                    <a:pt x="247" y="180"/>
                  </a:lnTo>
                  <a:lnTo>
                    <a:pt x="247" y="176"/>
                  </a:lnTo>
                  <a:lnTo>
                    <a:pt x="247" y="172"/>
                  </a:lnTo>
                  <a:lnTo>
                    <a:pt x="251" y="172"/>
                  </a:lnTo>
                  <a:lnTo>
                    <a:pt x="251" y="172"/>
                  </a:lnTo>
                  <a:lnTo>
                    <a:pt x="255" y="172"/>
                  </a:lnTo>
                  <a:lnTo>
                    <a:pt x="255" y="172"/>
                  </a:lnTo>
                  <a:lnTo>
                    <a:pt x="255" y="172"/>
                  </a:lnTo>
                  <a:lnTo>
                    <a:pt x="258" y="172"/>
                  </a:lnTo>
                  <a:lnTo>
                    <a:pt x="258" y="172"/>
                  </a:lnTo>
                  <a:lnTo>
                    <a:pt x="258" y="172"/>
                  </a:lnTo>
                  <a:lnTo>
                    <a:pt x="262" y="172"/>
                  </a:lnTo>
                  <a:lnTo>
                    <a:pt x="262" y="121"/>
                  </a:lnTo>
                  <a:lnTo>
                    <a:pt x="266" y="94"/>
                  </a:lnTo>
                  <a:lnTo>
                    <a:pt x="266" y="125"/>
                  </a:lnTo>
                  <a:lnTo>
                    <a:pt x="266" y="145"/>
                  </a:lnTo>
                  <a:lnTo>
                    <a:pt x="270" y="157"/>
                  </a:lnTo>
                  <a:lnTo>
                    <a:pt x="270" y="161"/>
                  </a:lnTo>
                  <a:lnTo>
                    <a:pt x="274" y="165"/>
                  </a:lnTo>
                  <a:lnTo>
                    <a:pt x="274" y="165"/>
                  </a:lnTo>
                  <a:lnTo>
                    <a:pt x="274" y="168"/>
                  </a:lnTo>
                  <a:lnTo>
                    <a:pt x="278" y="168"/>
                  </a:lnTo>
                  <a:lnTo>
                    <a:pt x="278" y="168"/>
                  </a:lnTo>
                  <a:lnTo>
                    <a:pt x="278" y="168"/>
                  </a:lnTo>
                  <a:lnTo>
                    <a:pt x="282" y="168"/>
                  </a:lnTo>
                  <a:lnTo>
                    <a:pt x="282" y="168"/>
                  </a:lnTo>
                  <a:lnTo>
                    <a:pt x="286" y="168"/>
                  </a:lnTo>
                  <a:lnTo>
                    <a:pt x="286" y="168"/>
                  </a:lnTo>
                  <a:lnTo>
                    <a:pt x="286" y="168"/>
                  </a:lnTo>
                  <a:lnTo>
                    <a:pt x="290" y="176"/>
                  </a:lnTo>
                  <a:lnTo>
                    <a:pt x="290" y="176"/>
                  </a:lnTo>
                  <a:lnTo>
                    <a:pt x="294" y="172"/>
                  </a:lnTo>
                  <a:lnTo>
                    <a:pt x="294" y="168"/>
                  </a:lnTo>
                  <a:lnTo>
                    <a:pt x="294" y="168"/>
                  </a:lnTo>
                  <a:lnTo>
                    <a:pt x="298" y="168"/>
                  </a:lnTo>
                  <a:lnTo>
                    <a:pt x="298" y="168"/>
                  </a:lnTo>
                  <a:lnTo>
                    <a:pt x="302" y="168"/>
                  </a:lnTo>
                  <a:lnTo>
                    <a:pt x="302" y="168"/>
                  </a:lnTo>
                  <a:lnTo>
                    <a:pt x="302" y="168"/>
                  </a:lnTo>
                  <a:lnTo>
                    <a:pt x="305" y="168"/>
                  </a:lnTo>
                  <a:lnTo>
                    <a:pt x="305" y="168"/>
                  </a:lnTo>
                  <a:lnTo>
                    <a:pt x="305" y="168"/>
                  </a:lnTo>
                  <a:lnTo>
                    <a:pt x="309" y="168"/>
                  </a:lnTo>
                  <a:lnTo>
                    <a:pt x="309" y="168"/>
                  </a:lnTo>
                  <a:lnTo>
                    <a:pt x="313" y="192"/>
                  </a:lnTo>
                  <a:lnTo>
                    <a:pt x="313" y="192"/>
                  </a:lnTo>
                  <a:lnTo>
                    <a:pt x="313" y="192"/>
                  </a:lnTo>
                  <a:lnTo>
                    <a:pt x="317" y="188"/>
                  </a:lnTo>
                  <a:lnTo>
                    <a:pt x="317" y="180"/>
                  </a:lnTo>
                  <a:lnTo>
                    <a:pt x="321" y="176"/>
                  </a:lnTo>
                  <a:lnTo>
                    <a:pt x="321" y="176"/>
                  </a:lnTo>
                  <a:lnTo>
                    <a:pt x="321" y="172"/>
                  </a:lnTo>
                  <a:lnTo>
                    <a:pt x="325" y="172"/>
                  </a:lnTo>
                  <a:lnTo>
                    <a:pt x="325" y="172"/>
                  </a:lnTo>
                  <a:lnTo>
                    <a:pt x="325" y="172"/>
                  </a:lnTo>
                  <a:lnTo>
                    <a:pt x="329" y="172"/>
                  </a:lnTo>
                  <a:lnTo>
                    <a:pt x="329" y="172"/>
                  </a:lnTo>
                  <a:lnTo>
                    <a:pt x="333" y="172"/>
                  </a:lnTo>
                  <a:lnTo>
                    <a:pt x="333" y="172"/>
                  </a:lnTo>
                  <a:lnTo>
                    <a:pt x="333" y="172"/>
                  </a:lnTo>
                  <a:lnTo>
                    <a:pt x="337" y="121"/>
                  </a:lnTo>
                  <a:lnTo>
                    <a:pt x="337" y="94"/>
                  </a:lnTo>
                  <a:lnTo>
                    <a:pt x="341" y="125"/>
                  </a:lnTo>
                  <a:lnTo>
                    <a:pt x="341" y="145"/>
                  </a:lnTo>
                  <a:lnTo>
                    <a:pt x="341" y="157"/>
                  </a:lnTo>
                  <a:lnTo>
                    <a:pt x="345" y="161"/>
                  </a:lnTo>
                  <a:lnTo>
                    <a:pt x="345" y="165"/>
                  </a:lnTo>
                  <a:lnTo>
                    <a:pt x="348" y="165"/>
                  </a:lnTo>
                  <a:lnTo>
                    <a:pt x="348" y="168"/>
                  </a:lnTo>
                  <a:lnTo>
                    <a:pt x="348" y="168"/>
                  </a:lnTo>
                  <a:lnTo>
                    <a:pt x="352" y="168"/>
                  </a:lnTo>
                  <a:lnTo>
                    <a:pt x="352" y="168"/>
                  </a:lnTo>
                  <a:lnTo>
                    <a:pt x="352" y="168"/>
                  </a:lnTo>
                  <a:lnTo>
                    <a:pt x="356" y="168"/>
                  </a:lnTo>
                  <a:lnTo>
                    <a:pt x="356" y="168"/>
                  </a:lnTo>
                  <a:lnTo>
                    <a:pt x="360" y="168"/>
                  </a:lnTo>
                  <a:lnTo>
                    <a:pt x="360" y="168"/>
                  </a:lnTo>
                  <a:lnTo>
                    <a:pt x="360" y="184"/>
                  </a:lnTo>
                  <a:lnTo>
                    <a:pt x="364" y="180"/>
                  </a:lnTo>
                  <a:lnTo>
                    <a:pt x="364" y="172"/>
                  </a:lnTo>
                  <a:lnTo>
                    <a:pt x="368" y="172"/>
                  </a:lnTo>
                  <a:lnTo>
                    <a:pt x="368" y="168"/>
                  </a:lnTo>
                  <a:lnTo>
                    <a:pt x="368" y="168"/>
                  </a:lnTo>
                  <a:lnTo>
                    <a:pt x="372" y="168"/>
                  </a:lnTo>
                  <a:lnTo>
                    <a:pt x="372" y="168"/>
                  </a:lnTo>
                  <a:lnTo>
                    <a:pt x="372" y="168"/>
                  </a:lnTo>
                  <a:lnTo>
                    <a:pt x="376" y="168"/>
                  </a:lnTo>
                  <a:lnTo>
                    <a:pt x="376" y="168"/>
                  </a:lnTo>
                  <a:lnTo>
                    <a:pt x="380" y="168"/>
                  </a:lnTo>
                  <a:lnTo>
                    <a:pt x="380" y="168"/>
                  </a:lnTo>
                  <a:lnTo>
                    <a:pt x="380" y="168"/>
                  </a:lnTo>
                  <a:lnTo>
                    <a:pt x="384" y="168"/>
                  </a:lnTo>
                  <a:lnTo>
                    <a:pt x="384" y="192"/>
                  </a:lnTo>
                  <a:lnTo>
                    <a:pt x="388" y="192"/>
                  </a:lnTo>
                  <a:lnTo>
                    <a:pt x="388" y="192"/>
                  </a:lnTo>
                  <a:lnTo>
                    <a:pt x="388" y="188"/>
                  </a:lnTo>
                  <a:lnTo>
                    <a:pt x="391" y="180"/>
                  </a:lnTo>
                  <a:lnTo>
                    <a:pt x="391" y="176"/>
                  </a:lnTo>
                  <a:lnTo>
                    <a:pt x="391" y="172"/>
                  </a:lnTo>
                  <a:lnTo>
                    <a:pt x="395" y="172"/>
                  </a:lnTo>
                  <a:lnTo>
                    <a:pt x="395" y="172"/>
                  </a:lnTo>
                  <a:lnTo>
                    <a:pt x="399" y="172"/>
                  </a:lnTo>
                  <a:lnTo>
                    <a:pt x="399" y="172"/>
                  </a:lnTo>
                  <a:lnTo>
                    <a:pt x="399" y="172"/>
                  </a:lnTo>
                  <a:lnTo>
                    <a:pt x="403" y="172"/>
                  </a:lnTo>
                  <a:lnTo>
                    <a:pt x="403" y="172"/>
                  </a:lnTo>
                  <a:lnTo>
                    <a:pt x="407" y="172"/>
                  </a:lnTo>
                  <a:lnTo>
                    <a:pt x="407" y="172"/>
                  </a:lnTo>
                  <a:lnTo>
                    <a:pt x="407" y="121"/>
                  </a:lnTo>
                  <a:lnTo>
                    <a:pt x="411" y="94"/>
                  </a:lnTo>
                  <a:lnTo>
                    <a:pt x="411" y="125"/>
                  </a:lnTo>
                  <a:lnTo>
                    <a:pt x="415" y="145"/>
                  </a:lnTo>
                  <a:lnTo>
                    <a:pt x="415" y="157"/>
                  </a:lnTo>
                  <a:lnTo>
                    <a:pt x="415" y="161"/>
                  </a:lnTo>
                  <a:lnTo>
                    <a:pt x="419" y="165"/>
                  </a:lnTo>
                  <a:lnTo>
                    <a:pt x="419" y="165"/>
                  </a:lnTo>
                  <a:lnTo>
                    <a:pt x="419" y="168"/>
                  </a:lnTo>
                  <a:lnTo>
                    <a:pt x="423" y="168"/>
                  </a:lnTo>
                  <a:lnTo>
                    <a:pt x="423" y="168"/>
                  </a:lnTo>
                  <a:lnTo>
                    <a:pt x="427" y="168"/>
                  </a:lnTo>
                  <a:lnTo>
                    <a:pt x="427" y="168"/>
                  </a:lnTo>
                  <a:lnTo>
                    <a:pt x="427" y="168"/>
                  </a:lnTo>
                  <a:lnTo>
                    <a:pt x="431" y="168"/>
                  </a:lnTo>
                  <a:lnTo>
                    <a:pt x="431" y="168"/>
                  </a:lnTo>
                  <a:lnTo>
                    <a:pt x="435" y="168"/>
                  </a:lnTo>
                  <a:lnTo>
                    <a:pt x="435" y="192"/>
                  </a:lnTo>
                  <a:lnTo>
                    <a:pt x="435" y="188"/>
                  </a:lnTo>
                  <a:lnTo>
                    <a:pt x="438" y="176"/>
                  </a:lnTo>
                  <a:lnTo>
                    <a:pt x="438" y="172"/>
                  </a:lnTo>
                  <a:lnTo>
                    <a:pt x="438" y="172"/>
                  </a:lnTo>
                  <a:lnTo>
                    <a:pt x="442" y="168"/>
                  </a:lnTo>
                  <a:lnTo>
                    <a:pt x="442" y="168"/>
                  </a:lnTo>
                  <a:lnTo>
                    <a:pt x="446" y="168"/>
                  </a:lnTo>
                  <a:lnTo>
                    <a:pt x="446" y="168"/>
                  </a:lnTo>
                  <a:lnTo>
                    <a:pt x="446" y="168"/>
                  </a:lnTo>
                  <a:lnTo>
                    <a:pt x="450" y="168"/>
                  </a:lnTo>
                  <a:lnTo>
                    <a:pt x="450" y="168"/>
                  </a:lnTo>
                  <a:lnTo>
                    <a:pt x="454" y="168"/>
                  </a:lnTo>
                  <a:lnTo>
                    <a:pt x="454" y="168"/>
                  </a:lnTo>
                  <a:lnTo>
                    <a:pt x="454" y="168"/>
                  </a:lnTo>
                  <a:lnTo>
                    <a:pt x="458" y="192"/>
                  </a:lnTo>
                  <a:lnTo>
                    <a:pt x="458" y="192"/>
                  </a:lnTo>
                  <a:lnTo>
                    <a:pt x="462" y="192"/>
                  </a:lnTo>
                  <a:lnTo>
                    <a:pt x="462" y="184"/>
                  </a:lnTo>
                  <a:lnTo>
                    <a:pt x="462" y="176"/>
                  </a:lnTo>
                  <a:lnTo>
                    <a:pt x="466" y="176"/>
                  </a:lnTo>
                  <a:lnTo>
                    <a:pt x="466" y="172"/>
                  </a:lnTo>
                  <a:lnTo>
                    <a:pt x="466" y="172"/>
                  </a:lnTo>
                  <a:lnTo>
                    <a:pt x="470" y="172"/>
                  </a:lnTo>
                  <a:lnTo>
                    <a:pt x="470" y="172"/>
                  </a:lnTo>
                  <a:lnTo>
                    <a:pt x="474" y="172"/>
                  </a:lnTo>
                  <a:lnTo>
                    <a:pt x="474" y="172"/>
                  </a:lnTo>
                  <a:lnTo>
                    <a:pt x="474" y="172"/>
                  </a:lnTo>
                  <a:lnTo>
                    <a:pt x="478" y="172"/>
                  </a:lnTo>
                  <a:lnTo>
                    <a:pt x="478" y="172"/>
                  </a:lnTo>
                  <a:lnTo>
                    <a:pt x="481" y="172"/>
                  </a:lnTo>
                  <a:lnTo>
                    <a:pt x="481" y="121"/>
                  </a:lnTo>
                  <a:lnTo>
                    <a:pt x="481" y="94"/>
                  </a:lnTo>
                  <a:lnTo>
                    <a:pt x="485" y="125"/>
                  </a:lnTo>
                  <a:lnTo>
                    <a:pt x="485" y="145"/>
                  </a:lnTo>
                  <a:lnTo>
                    <a:pt x="485" y="157"/>
                  </a:lnTo>
                  <a:lnTo>
                    <a:pt x="489" y="161"/>
                  </a:lnTo>
                  <a:lnTo>
                    <a:pt x="489" y="165"/>
                  </a:lnTo>
                  <a:lnTo>
                    <a:pt x="493" y="165"/>
                  </a:lnTo>
                  <a:lnTo>
                    <a:pt x="493" y="168"/>
                  </a:lnTo>
                  <a:lnTo>
                    <a:pt x="493" y="168"/>
                  </a:lnTo>
                  <a:lnTo>
                    <a:pt x="497" y="168"/>
                  </a:lnTo>
                  <a:lnTo>
                    <a:pt x="497" y="168"/>
                  </a:lnTo>
                  <a:lnTo>
                    <a:pt x="501" y="168"/>
                  </a:lnTo>
                  <a:lnTo>
                    <a:pt x="501" y="168"/>
                  </a:lnTo>
                  <a:lnTo>
                    <a:pt x="501" y="168"/>
                  </a:lnTo>
                  <a:lnTo>
                    <a:pt x="505" y="168"/>
                  </a:lnTo>
                  <a:lnTo>
                    <a:pt x="505" y="168"/>
                  </a:lnTo>
                  <a:lnTo>
                    <a:pt x="509" y="192"/>
                  </a:lnTo>
                  <a:lnTo>
                    <a:pt x="509" y="192"/>
                  </a:lnTo>
                  <a:lnTo>
                    <a:pt x="509" y="180"/>
                  </a:lnTo>
                  <a:lnTo>
                    <a:pt x="513" y="176"/>
                  </a:lnTo>
                  <a:lnTo>
                    <a:pt x="513" y="172"/>
                  </a:lnTo>
                  <a:lnTo>
                    <a:pt x="513" y="172"/>
                  </a:lnTo>
                  <a:lnTo>
                    <a:pt x="517" y="168"/>
                  </a:lnTo>
                  <a:lnTo>
                    <a:pt x="517" y="168"/>
                  </a:lnTo>
                  <a:lnTo>
                    <a:pt x="521" y="168"/>
                  </a:lnTo>
                  <a:lnTo>
                    <a:pt x="521" y="168"/>
                  </a:lnTo>
                  <a:lnTo>
                    <a:pt x="521" y="168"/>
                  </a:lnTo>
                  <a:lnTo>
                    <a:pt x="525" y="168"/>
                  </a:lnTo>
                  <a:lnTo>
                    <a:pt x="525" y="168"/>
                  </a:lnTo>
                  <a:lnTo>
                    <a:pt x="528" y="168"/>
                  </a:lnTo>
                  <a:lnTo>
                    <a:pt x="528" y="168"/>
                  </a:lnTo>
                  <a:lnTo>
                    <a:pt x="528" y="180"/>
                  </a:lnTo>
                  <a:lnTo>
                    <a:pt x="532" y="188"/>
                  </a:lnTo>
                  <a:lnTo>
                    <a:pt x="532" y="180"/>
                  </a:lnTo>
                  <a:lnTo>
                    <a:pt x="532" y="176"/>
                  </a:lnTo>
                  <a:lnTo>
                    <a:pt x="536" y="176"/>
                  </a:lnTo>
                  <a:lnTo>
                    <a:pt x="536" y="172"/>
                  </a:lnTo>
                  <a:lnTo>
                    <a:pt x="540" y="172"/>
                  </a:lnTo>
                  <a:lnTo>
                    <a:pt x="540" y="172"/>
                  </a:lnTo>
                  <a:lnTo>
                    <a:pt x="540" y="172"/>
                  </a:lnTo>
                  <a:lnTo>
                    <a:pt x="544" y="172"/>
                  </a:lnTo>
                  <a:lnTo>
                    <a:pt x="544" y="172"/>
                  </a:lnTo>
                  <a:lnTo>
                    <a:pt x="548" y="172"/>
                  </a:lnTo>
                  <a:lnTo>
                    <a:pt x="548" y="172"/>
                  </a:lnTo>
                  <a:lnTo>
                    <a:pt x="548" y="172"/>
                  </a:lnTo>
                  <a:lnTo>
                    <a:pt x="552" y="172"/>
                  </a:lnTo>
                  <a:lnTo>
                    <a:pt x="552" y="172"/>
                  </a:lnTo>
                  <a:lnTo>
                    <a:pt x="556" y="121"/>
                  </a:lnTo>
                  <a:lnTo>
                    <a:pt x="556" y="94"/>
                  </a:lnTo>
                  <a:lnTo>
                    <a:pt x="556" y="125"/>
                  </a:lnTo>
                  <a:lnTo>
                    <a:pt x="560" y="145"/>
                  </a:lnTo>
                  <a:lnTo>
                    <a:pt x="560" y="157"/>
                  </a:lnTo>
                  <a:lnTo>
                    <a:pt x="560" y="161"/>
                  </a:lnTo>
                  <a:lnTo>
                    <a:pt x="564" y="165"/>
                  </a:lnTo>
                  <a:lnTo>
                    <a:pt x="564" y="165"/>
                  </a:lnTo>
                  <a:lnTo>
                    <a:pt x="568" y="168"/>
                  </a:lnTo>
                  <a:lnTo>
                    <a:pt x="568" y="168"/>
                  </a:lnTo>
                  <a:lnTo>
                    <a:pt x="568" y="168"/>
                  </a:lnTo>
                  <a:lnTo>
                    <a:pt x="571" y="168"/>
                  </a:lnTo>
                  <a:lnTo>
                    <a:pt x="571" y="168"/>
                  </a:lnTo>
                  <a:lnTo>
                    <a:pt x="575" y="168"/>
                  </a:lnTo>
                  <a:lnTo>
                    <a:pt x="575" y="168"/>
                  </a:lnTo>
                  <a:lnTo>
                    <a:pt x="575" y="168"/>
                  </a:lnTo>
                  <a:lnTo>
                    <a:pt x="579" y="168"/>
                  </a:lnTo>
                  <a:lnTo>
                    <a:pt x="579" y="192"/>
                  </a:lnTo>
                  <a:lnTo>
                    <a:pt x="579" y="192"/>
                  </a:lnTo>
                  <a:lnTo>
                    <a:pt x="583" y="184"/>
                  </a:lnTo>
                  <a:lnTo>
                    <a:pt x="583" y="176"/>
                  </a:lnTo>
                  <a:lnTo>
                    <a:pt x="587" y="172"/>
                  </a:lnTo>
                  <a:lnTo>
                    <a:pt x="587" y="172"/>
                  </a:lnTo>
                  <a:lnTo>
                    <a:pt x="587" y="172"/>
                  </a:lnTo>
                  <a:lnTo>
                    <a:pt x="591" y="172"/>
                  </a:lnTo>
                  <a:lnTo>
                    <a:pt x="591" y="172"/>
                  </a:lnTo>
                  <a:lnTo>
                    <a:pt x="595" y="172"/>
                  </a:lnTo>
                  <a:lnTo>
                    <a:pt x="595" y="168"/>
                  </a:lnTo>
                  <a:lnTo>
                    <a:pt x="595" y="168"/>
                  </a:lnTo>
                  <a:lnTo>
                    <a:pt x="599" y="168"/>
                  </a:lnTo>
                  <a:lnTo>
                    <a:pt x="599" y="168"/>
                  </a:lnTo>
                  <a:lnTo>
                    <a:pt x="603" y="168"/>
                  </a:lnTo>
                  <a:lnTo>
                    <a:pt x="603" y="172"/>
                  </a:lnTo>
                  <a:lnTo>
                    <a:pt x="603" y="172"/>
                  </a:lnTo>
                  <a:lnTo>
                    <a:pt x="607" y="172"/>
                  </a:lnTo>
                  <a:lnTo>
                    <a:pt x="607" y="172"/>
                  </a:lnTo>
                  <a:lnTo>
                    <a:pt x="607" y="172"/>
                  </a:lnTo>
                  <a:lnTo>
                    <a:pt x="611" y="172"/>
                  </a:lnTo>
                  <a:lnTo>
                    <a:pt x="611" y="172"/>
                  </a:lnTo>
                  <a:lnTo>
                    <a:pt x="615" y="172"/>
                  </a:lnTo>
                  <a:lnTo>
                    <a:pt x="615" y="172"/>
                  </a:lnTo>
                  <a:lnTo>
                    <a:pt x="615" y="172"/>
                  </a:lnTo>
                  <a:lnTo>
                    <a:pt x="618" y="172"/>
                  </a:lnTo>
                  <a:lnTo>
                    <a:pt x="618" y="172"/>
                  </a:lnTo>
                  <a:lnTo>
                    <a:pt x="622" y="172"/>
                  </a:lnTo>
                  <a:lnTo>
                    <a:pt x="622" y="172"/>
                  </a:lnTo>
                  <a:lnTo>
                    <a:pt x="622" y="172"/>
                  </a:lnTo>
                  <a:lnTo>
                    <a:pt x="626" y="172"/>
                  </a:lnTo>
                  <a:lnTo>
                    <a:pt x="626" y="121"/>
                  </a:lnTo>
                  <a:lnTo>
                    <a:pt x="626" y="94"/>
                  </a:lnTo>
                  <a:lnTo>
                    <a:pt x="630" y="125"/>
                  </a:lnTo>
                  <a:lnTo>
                    <a:pt x="630" y="145"/>
                  </a:lnTo>
                  <a:lnTo>
                    <a:pt x="634" y="157"/>
                  </a:lnTo>
                  <a:lnTo>
                    <a:pt x="634" y="161"/>
                  </a:lnTo>
                  <a:lnTo>
                    <a:pt x="634" y="165"/>
                  </a:lnTo>
                  <a:lnTo>
                    <a:pt x="638" y="165"/>
                  </a:lnTo>
                  <a:lnTo>
                    <a:pt x="638" y="168"/>
                  </a:lnTo>
                  <a:lnTo>
                    <a:pt x="642" y="168"/>
                  </a:lnTo>
                  <a:lnTo>
                    <a:pt x="642" y="168"/>
                  </a:lnTo>
                  <a:lnTo>
                    <a:pt x="642" y="168"/>
                  </a:lnTo>
                  <a:lnTo>
                    <a:pt x="646" y="168"/>
                  </a:lnTo>
                  <a:lnTo>
                    <a:pt x="646" y="168"/>
                  </a:lnTo>
                  <a:lnTo>
                    <a:pt x="650" y="168"/>
                  </a:lnTo>
                  <a:lnTo>
                    <a:pt x="650" y="168"/>
                  </a:lnTo>
                  <a:lnTo>
                    <a:pt x="650" y="168"/>
                  </a:lnTo>
                  <a:lnTo>
                    <a:pt x="654" y="192"/>
                  </a:lnTo>
                  <a:lnTo>
                    <a:pt x="654" y="192"/>
                  </a:lnTo>
                  <a:lnTo>
                    <a:pt x="654" y="188"/>
                  </a:lnTo>
                  <a:lnTo>
                    <a:pt x="658" y="180"/>
                  </a:lnTo>
                  <a:lnTo>
                    <a:pt x="658" y="176"/>
                  </a:lnTo>
                  <a:lnTo>
                    <a:pt x="661" y="172"/>
                  </a:lnTo>
                  <a:lnTo>
                    <a:pt x="661" y="172"/>
                  </a:lnTo>
                  <a:lnTo>
                    <a:pt x="661" y="172"/>
                  </a:lnTo>
                  <a:lnTo>
                    <a:pt x="665" y="172"/>
                  </a:lnTo>
                  <a:lnTo>
                    <a:pt x="665" y="172"/>
                  </a:lnTo>
                  <a:lnTo>
                    <a:pt x="669" y="172"/>
                  </a:lnTo>
                  <a:lnTo>
                    <a:pt x="669" y="172"/>
                  </a:lnTo>
                  <a:lnTo>
                    <a:pt x="669" y="172"/>
                  </a:lnTo>
                  <a:lnTo>
                    <a:pt x="673" y="172"/>
                  </a:lnTo>
                  <a:lnTo>
                    <a:pt x="673" y="172"/>
                  </a:lnTo>
                  <a:lnTo>
                    <a:pt x="673" y="165"/>
                  </a:lnTo>
                  <a:lnTo>
                    <a:pt x="677" y="161"/>
                  </a:lnTo>
                  <a:lnTo>
                    <a:pt x="677" y="165"/>
                  </a:lnTo>
                  <a:lnTo>
                    <a:pt x="681" y="168"/>
                  </a:lnTo>
                  <a:lnTo>
                    <a:pt x="681" y="168"/>
                  </a:lnTo>
                  <a:lnTo>
                    <a:pt x="681" y="168"/>
                  </a:lnTo>
                  <a:lnTo>
                    <a:pt x="685" y="168"/>
                  </a:lnTo>
                  <a:lnTo>
                    <a:pt x="685" y="168"/>
                  </a:lnTo>
                  <a:lnTo>
                    <a:pt x="689" y="168"/>
                  </a:lnTo>
                  <a:lnTo>
                    <a:pt x="689" y="168"/>
                  </a:lnTo>
                  <a:lnTo>
                    <a:pt x="689" y="168"/>
                  </a:lnTo>
                  <a:lnTo>
                    <a:pt x="693" y="172"/>
                  </a:lnTo>
                  <a:lnTo>
                    <a:pt x="693" y="172"/>
                  </a:lnTo>
                  <a:lnTo>
                    <a:pt x="697" y="172"/>
                  </a:lnTo>
                  <a:lnTo>
                    <a:pt x="697" y="172"/>
                  </a:lnTo>
                  <a:lnTo>
                    <a:pt x="697" y="172"/>
                  </a:lnTo>
                  <a:lnTo>
                    <a:pt x="701" y="121"/>
                  </a:lnTo>
                  <a:lnTo>
                    <a:pt x="701" y="94"/>
                  </a:lnTo>
                  <a:lnTo>
                    <a:pt x="701" y="125"/>
                  </a:lnTo>
                  <a:lnTo>
                    <a:pt x="704" y="145"/>
                  </a:lnTo>
                  <a:lnTo>
                    <a:pt x="704" y="157"/>
                  </a:lnTo>
                  <a:lnTo>
                    <a:pt x="708" y="161"/>
                  </a:lnTo>
                  <a:lnTo>
                    <a:pt x="708" y="165"/>
                  </a:lnTo>
                  <a:lnTo>
                    <a:pt x="708" y="165"/>
                  </a:lnTo>
                  <a:lnTo>
                    <a:pt x="712" y="168"/>
                  </a:lnTo>
                  <a:lnTo>
                    <a:pt x="712" y="168"/>
                  </a:lnTo>
                  <a:lnTo>
                    <a:pt x="716" y="168"/>
                  </a:lnTo>
                  <a:lnTo>
                    <a:pt x="716" y="168"/>
                  </a:lnTo>
                  <a:lnTo>
                    <a:pt x="716" y="168"/>
                  </a:lnTo>
                  <a:lnTo>
                    <a:pt x="720" y="168"/>
                  </a:lnTo>
                  <a:lnTo>
                    <a:pt x="720" y="168"/>
                  </a:lnTo>
                  <a:lnTo>
                    <a:pt x="720" y="168"/>
                  </a:lnTo>
                  <a:lnTo>
                    <a:pt x="724" y="168"/>
                  </a:lnTo>
                  <a:lnTo>
                    <a:pt x="724" y="192"/>
                  </a:lnTo>
                  <a:lnTo>
                    <a:pt x="728" y="192"/>
                  </a:lnTo>
                  <a:lnTo>
                    <a:pt x="728" y="192"/>
                  </a:lnTo>
                  <a:lnTo>
                    <a:pt x="728" y="180"/>
                  </a:lnTo>
                  <a:lnTo>
                    <a:pt x="732" y="176"/>
                  </a:lnTo>
                  <a:lnTo>
                    <a:pt x="732" y="172"/>
                  </a:lnTo>
                  <a:lnTo>
                    <a:pt x="736" y="172"/>
                  </a:lnTo>
                  <a:lnTo>
                    <a:pt x="736" y="172"/>
                  </a:lnTo>
                  <a:lnTo>
                    <a:pt x="736" y="172"/>
                  </a:lnTo>
                  <a:lnTo>
                    <a:pt x="740" y="172"/>
                  </a:lnTo>
                  <a:lnTo>
                    <a:pt x="740" y="172"/>
                  </a:lnTo>
                  <a:lnTo>
                    <a:pt x="744" y="172"/>
                  </a:lnTo>
                  <a:lnTo>
                    <a:pt x="744" y="172"/>
                  </a:lnTo>
                  <a:lnTo>
                    <a:pt x="744" y="172"/>
                  </a:lnTo>
                  <a:lnTo>
                    <a:pt x="748" y="172"/>
                  </a:lnTo>
                  <a:lnTo>
                    <a:pt x="748" y="157"/>
                  </a:lnTo>
                  <a:lnTo>
                    <a:pt x="748" y="149"/>
                  </a:lnTo>
                  <a:lnTo>
                    <a:pt x="751" y="157"/>
                  </a:lnTo>
                  <a:lnTo>
                    <a:pt x="751" y="161"/>
                  </a:lnTo>
                  <a:lnTo>
                    <a:pt x="755" y="165"/>
                  </a:lnTo>
                  <a:lnTo>
                    <a:pt x="755" y="168"/>
                  </a:lnTo>
                  <a:lnTo>
                    <a:pt x="755" y="168"/>
                  </a:lnTo>
                  <a:lnTo>
                    <a:pt x="759" y="168"/>
                  </a:lnTo>
                  <a:lnTo>
                    <a:pt x="759" y="168"/>
                  </a:lnTo>
                  <a:lnTo>
                    <a:pt x="763" y="168"/>
                  </a:lnTo>
                  <a:lnTo>
                    <a:pt x="763" y="168"/>
                  </a:lnTo>
                  <a:lnTo>
                    <a:pt x="763" y="168"/>
                  </a:lnTo>
                  <a:lnTo>
                    <a:pt x="767" y="172"/>
                  </a:lnTo>
                  <a:lnTo>
                    <a:pt x="767" y="172"/>
                  </a:lnTo>
                  <a:lnTo>
                    <a:pt x="767" y="172"/>
                  </a:lnTo>
                  <a:lnTo>
                    <a:pt x="771" y="172"/>
                  </a:lnTo>
                  <a:lnTo>
                    <a:pt x="771" y="121"/>
                  </a:lnTo>
                  <a:lnTo>
                    <a:pt x="775" y="94"/>
                  </a:lnTo>
                  <a:lnTo>
                    <a:pt x="775" y="125"/>
                  </a:lnTo>
                  <a:lnTo>
                    <a:pt x="775" y="145"/>
                  </a:lnTo>
                  <a:lnTo>
                    <a:pt x="779" y="157"/>
                  </a:lnTo>
                  <a:lnTo>
                    <a:pt x="779" y="161"/>
                  </a:lnTo>
                  <a:lnTo>
                    <a:pt x="783" y="165"/>
                  </a:lnTo>
                  <a:lnTo>
                    <a:pt x="783" y="165"/>
                  </a:lnTo>
                  <a:lnTo>
                    <a:pt x="783" y="168"/>
                  </a:lnTo>
                  <a:lnTo>
                    <a:pt x="787" y="168"/>
                  </a:lnTo>
                  <a:lnTo>
                    <a:pt x="787" y="168"/>
                  </a:lnTo>
                  <a:lnTo>
                    <a:pt x="787" y="168"/>
                  </a:lnTo>
                  <a:lnTo>
                    <a:pt x="791" y="168"/>
                  </a:lnTo>
                  <a:lnTo>
                    <a:pt x="791" y="168"/>
                  </a:lnTo>
                  <a:lnTo>
                    <a:pt x="794" y="168"/>
                  </a:lnTo>
                  <a:lnTo>
                    <a:pt x="794" y="168"/>
                  </a:lnTo>
                  <a:lnTo>
                    <a:pt x="794" y="168"/>
                  </a:lnTo>
                  <a:lnTo>
                    <a:pt x="798" y="192"/>
                  </a:lnTo>
                  <a:lnTo>
                    <a:pt x="798" y="192"/>
                  </a:lnTo>
                  <a:lnTo>
                    <a:pt x="802" y="192"/>
                  </a:lnTo>
                  <a:lnTo>
                    <a:pt x="802" y="180"/>
                  </a:lnTo>
                  <a:lnTo>
                    <a:pt x="802" y="176"/>
                  </a:lnTo>
                  <a:lnTo>
                    <a:pt x="806" y="172"/>
                  </a:lnTo>
                  <a:lnTo>
                    <a:pt x="806" y="172"/>
                  </a:lnTo>
                  <a:lnTo>
                    <a:pt x="810" y="172"/>
                  </a:lnTo>
                  <a:lnTo>
                    <a:pt x="810" y="172"/>
                  </a:lnTo>
                  <a:lnTo>
                    <a:pt x="810" y="172"/>
                  </a:lnTo>
                  <a:lnTo>
                    <a:pt x="814" y="172"/>
                  </a:lnTo>
                  <a:lnTo>
                    <a:pt x="814" y="172"/>
                  </a:lnTo>
                  <a:lnTo>
                    <a:pt x="814" y="172"/>
                  </a:lnTo>
                  <a:lnTo>
                    <a:pt x="818" y="172"/>
                  </a:lnTo>
                  <a:lnTo>
                    <a:pt x="818" y="172"/>
                  </a:lnTo>
                  <a:lnTo>
                    <a:pt x="822" y="153"/>
                  </a:lnTo>
                  <a:lnTo>
                    <a:pt x="822" y="137"/>
                  </a:lnTo>
                  <a:lnTo>
                    <a:pt x="822" y="149"/>
                  </a:lnTo>
                  <a:lnTo>
                    <a:pt x="826" y="157"/>
                  </a:lnTo>
                  <a:lnTo>
                    <a:pt x="826" y="165"/>
                  </a:lnTo>
                  <a:lnTo>
                    <a:pt x="830" y="165"/>
                  </a:lnTo>
                  <a:lnTo>
                    <a:pt x="830" y="168"/>
                  </a:lnTo>
                  <a:lnTo>
                    <a:pt x="830" y="168"/>
                  </a:lnTo>
                  <a:lnTo>
                    <a:pt x="834" y="168"/>
                  </a:lnTo>
                  <a:lnTo>
                    <a:pt x="834" y="168"/>
                  </a:lnTo>
                  <a:lnTo>
                    <a:pt x="834" y="168"/>
                  </a:lnTo>
                  <a:lnTo>
                    <a:pt x="838" y="168"/>
                  </a:lnTo>
                  <a:lnTo>
                    <a:pt x="838" y="168"/>
                  </a:lnTo>
                  <a:lnTo>
                    <a:pt x="841" y="172"/>
                  </a:lnTo>
                  <a:lnTo>
                    <a:pt x="841" y="172"/>
                  </a:lnTo>
                  <a:lnTo>
                    <a:pt x="841" y="172"/>
                  </a:lnTo>
                  <a:lnTo>
                    <a:pt x="845" y="149"/>
                  </a:lnTo>
                  <a:lnTo>
                    <a:pt x="845" y="137"/>
                  </a:lnTo>
                  <a:lnTo>
                    <a:pt x="849" y="153"/>
                  </a:lnTo>
                  <a:lnTo>
                    <a:pt x="849" y="161"/>
                  </a:lnTo>
                  <a:lnTo>
                    <a:pt x="849" y="165"/>
                  </a:lnTo>
                  <a:lnTo>
                    <a:pt x="853" y="168"/>
                  </a:lnTo>
                  <a:lnTo>
                    <a:pt x="853" y="168"/>
                  </a:lnTo>
                  <a:lnTo>
                    <a:pt x="857" y="168"/>
                  </a:lnTo>
                  <a:lnTo>
                    <a:pt x="857" y="168"/>
                  </a:lnTo>
                  <a:lnTo>
                    <a:pt x="857" y="168"/>
                  </a:lnTo>
                  <a:lnTo>
                    <a:pt x="861" y="168"/>
                  </a:lnTo>
                  <a:lnTo>
                    <a:pt x="861" y="168"/>
                  </a:lnTo>
                  <a:lnTo>
                    <a:pt x="861" y="168"/>
                  </a:lnTo>
                  <a:lnTo>
                    <a:pt x="865" y="168"/>
                  </a:lnTo>
                  <a:lnTo>
                    <a:pt x="865" y="168"/>
                  </a:lnTo>
                  <a:lnTo>
                    <a:pt x="869" y="168"/>
                  </a:lnTo>
                  <a:lnTo>
                    <a:pt x="869" y="168"/>
                  </a:lnTo>
                  <a:lnTo>
                    <a:pt x="869" y="192"/>
                  </a:lnTo>
                  <a:lnTo>
                    <a:pt x="873" y="192"/>
                  </a:lnTo>
                  <a:lnTo>
                    <a:pt x="873" y="192"/>
                  </a:lnTo>
                  <a:lnTo>
                    <a:pt x="877" y="184"/>
                  </a:lnTo>
                  <a:lnTo>
                    <a:pt x="877" y="176"/>
                  </a:lnTo>
                  <a:lnTo>
                    <a:pt x="877" y="176"/>
                  </a:lnTo>
                  <a:lnTo>
                    <a:pt x="881" y="172"/>
                  </a:lnTo>
                  <a:lnTo>
                    <a:pt x="881" y="172"/>
                  </a:lnTo>
                  <a:lnTo>
                    <a:pt x="881" y="172"/>
                  </a:lnTo>
                  <a:lnTo>
                    <a:pt x="884" y="172"/>
                  </a:lnTo>
                  <a:lnTo>
                    <a:pt x="884" y="172"/>
                  </a:lnTo>
                  <a:lnTo>
                    <a:pt x="888" y="172"/>
                  </a:lnTo>
                  <a:lnTo>
                    <a:pt x="888" y="172"/>
                  </a:lnTo>
                  <a:lnTo>
                    <a:pt x="888" y="172"/>
                  </a:lnTo>
                  <a:lnTo>
                    <a:pt x="892" y="172"/>
                  </a:lnTo>
                  <a:lnTo>
                    <a:pt x="892" y="145"/>
                  </a:lnTo>
                  <a:lnTo>
                    <a:pt x="896" y="129"/>
                  </a:lnTo>
                  <a:lnTo>
                    <a:pt x="896" y="145"/>
                  </a:lnTo>
                  <a:lnTo>
                    <a:pt x="896" y="153"/>
                  </a:lnTo>
                  <a:lnTo>
                    <a:pt x="900" y="161"/>
                  </a:lnTo>
                  <a:lnTo>
                    <a:pt x="900" y="165"/>
                  </a:lnTo>
                  <a:lnTo>
                    <a:pt x="904" y="168"/>
                  </a:lnTo>
                  <a:lnTo>
                    <a:pt x="904" y="168"/>
                  </a:lnTo>
                  <a:lnTo>
                    <a:pt x="904" y="168"/>
                  </a:lnTo>
                  <a:lnTo>
                    <a:pt x="908" y="168"/>
                  </a:lnTo>
                  <a:lnTo>
                    <a:pt x="908" y="168"/>
                  </a:lnTo>
                  <a:lnTo>
                    <a:pt x="908" y="168"/>
                  </a:lnTo>
                  <a:lnTo>
                    <a:pt x="912" y="168"/>
                  </a:lnTo>
                  <a:lnTo>
                    <a:pt x="912" y="172"/>
                  </a:lnTo>
                  <a:lnTo>
                    <a:pt x="916" y="172"/>
                  </a:lnTo>
                  <a:lnTo>
                    <a:pt x="916" y="172"/>
                  </a:lnTo>
                  <a:lnTo>
                    <a:pt x="916" y="121"/>
                  </a:lnTo>
                  <a:lnTo>
                    <a:pt x="920" y="94"/>
                  </a:lnTo>
                  <a:lnTo>
                    <a:pt x="920" y="125"/>
                  </a:lnTo>
                  <a:lnTo>
                    <a:pt x="924" y="145"/>
                  </a:lnTo>
                  <a:lnTo>
                    <a:pt x="924" y="157"/>
                  </a:lnTo>
                  <a:lnTo>
                    <a:pt x="924" y="161"/>
                  </a:lnTo>
                  <a:lnTo>
                    <a:pt x="927" y="165"/>
                  </a:lnTo>
                  <a:lnTo>
                    <a:pt x="927" y="165"/>
                  </a:lnTo>
                  <a:lnTo>
                    <a:pt x="927" y="168"/>
                  </a:lnTo>
                  <a:lnTo>
                    <a:pt x="931" y="168"/>
                  </a:lnTo>
                  <a:lnTo>
                    <a:pt x="931" y="168"/>
                  </a:lnTo>
                  <a:lnTo>
                    <a:pt x="935" y="168"/>
                  </a:lnTo>
                  <a:lnTo>
                    <a:pt x="935" y="168"/>
                  </a:lnTo>
                  <a:lnTo>
                    <a:pt x="935" y="168"/>
                  </a:lnTo>
                  <a:lnTo>
                    <a:pt x="939" y="168"/>
                  </a:lnTo>
                  <a:lnTo>
                    <a:pt x="939" y="168"/>
                  </a:lnTo>
                  <a:lnTo>
                    <a:pt x="943" y="168"/>
                  </a:lnTo>
                  <a:lnTo>
                    <a:pt x="943" y="192"/>
                  </a:lnTo>
                  <a:lnTo>
                    <a:pt x="943" y="192"/>
                  </a:lnTo>
                  <a:lnTo>
                    <a:pt x="947" y="192"/>
                  </a:lnTo>
                  <a:lnTo>
                    <a:pt x="947" y="184"/>
                  </a:lnTo>
                  <a:lnTo>
                    <a:pt x="951" y="180"/>
                  </a:lnTo>
                  <a:lnTo>
                    <a:pt x="951" y="176"/>
                  </a:lnTo>
                  <a:lnTo>
                    <a:pt x="951" y="172"/>
                  </a:lnTo>
                  <a:lnTo>
                    <a:pt x="955" y="172"/>
                  </a:lnTo>
                  <a:lnTo>
                    <a:pt x="955" y="172"/>
                  </a:lnTo>
                  <a:lnTo>
                    <a:pt x="955" y="172"/>
                  </a:lnTo>
                  <a:lnTo>
                    <a:pt x="959" y="172"/>
                  </a:lnTo>
                  <a:lnTo>
                    <a:pt x="959" y="172"/>
                  </a:lnTo>
                  <a:lnTo>
                    <a:pt x="963" y="172"/>
                  </a:lnTo>
                  <a:lnTo>
                    <a:pt x="963" y="172"/>
                  </a:lnTo>
                  <a:lnTo>
                    <a:pt x="963" y="172"/>
                  </a:lnTo>
                  <a:lnTo>
                    <a:pt x="967" y="141"/>
                  </a:lnTo>
                  <a:lnTo>
                    <a:pt x="967" y="121"/>
                  </a:lnTo>
                  <a:lnTo>
                    <a:pt x="971" y="141"/>
                  </a:lnTo>
                  <a:lnTo>
                    <a:pt x="971" y="153"/>
                  </a:lnTo>
                  <a:lnTo>
                    <a:pt x="971" y="161"/>
                  </a:lnTo>
                  <a:lnTo>
                    <a:pt x="974" y="165"/>
                  </a:lnTo>
                  <a:lnTo>
                    <a:pt x="974" y="165"/>
                  </a:lnTo>
                  <a:lnTo>
                    <a:pt x="974" y="168"/>
                  </a:lnTo>
                  <a:lnTo>
                    <a:pt x="978" y="168"/>
                  </a:lnTo>
                  <a:lnTo>
                    <a:pt x="978" y="168"/>
                  </a:lnTo>
                  <a:lnTo>
                    <a:pt x="982" y="168"/>
                  </a:lnTo>
                  <a:lnTo>
                    <a:pt x="982" y="168"/>
                  </a:lnTo>
                  <a:lnTo>
                    <a:pt x="982" y="168"/>
                  </a:lnTo>
                  <a:lnTo>
                    <a:pt x="986" y="168"/>
                  </a:lnTo>
                  <a:lnTo>
                    <a:pt x="986" y="172"/>
                  </a:lnTo>
                  <a:lnTo>
                    <a:pt x="990" y="172"/>
                  </a:lnTo>
                  <a:lnTo>
                    <a:pt x="990" y="121"/>
                  </a:lnTo>
                  <a:lnTo>
                    <a:pt x="990" y="94"/>
                  </a:lnTo>
                  <a:lnTo>
                    <a:pt x="994" y="125"/>
                  </a:lnTo>
                  <a:lnTo>
                    <a:pt x="994" y="145"/>
                  </a:lnTo>
                  <a:lnTo>
                    <a:pt x="998" y="157"/>
                  </a:lnTo>
                  <a:lnTo>
                    <a:pt x="998" y="161"/>
                  </a:lnTo>
                  <a:lnTo>
                    <a:pt x="998" y="165"/>
                  </a:lnTo>
                  <a:lnTo>
                    <a:pt x="1002" y="165"/>
                  </a:lnTo>
                  <a:lnTo>
                    <a:pt x="1002" y="168"/>
                  </a:lnTo>
                  <a:lnTo>
                    <a:pt x="1002" y="168"/>
                  </a:lnTo>
                  <a:lnTo>
                    <a:pt x="1006" y="168"/>
                  </a:lnTo>
                  <a:lnTo>
                    <a:pt x="1006" y="168"/>
                  </a:lnTo>
                  <a:lnTo>
                    <a:pt x="1010" y="168"/>
                  </a:lnTo>
                  <a:lnTo>
                    <a:pt x="1010" y="168"/>
                  </a:lnTo>
                  <a:lnTo>
                    <a:pt x="1010" y="168"/>
                  </a:lnTo>
                  <a:lnTo>
                    <a:pt x="1014" y="168"/>
                  </a:lnTo>
                  <a:lnTo>
                    <a:pt x="1014" y="168"/>
                  </a:lnTo>
                  <a:lnTo>
                    <a:pt x="1017" y="192"/>
                  </a:lnTo>
                  <a:lnTo>
                    <a:pt x="1017" y="192"/>
                  </a:lnTo>
                  <a:lnTo>
                    <a:pt x="1017" y="192"/>
                  </a:lnTo>
                  <a:lnTo>
                    <a:pt x="1021" y="188"/>
                  </a:lnTo>
                  <a:lnTo>
                    <a:pt x="1021" y="180"/>
                  </a:lnTo>
                  <a:lnTo>
                    <a:pt x="1021" y="176"/>
                  </a:lnTo>
                  <a:lnTo>
                    <a:pt x="1025" y="176"/>
                  </a:lnTo>
                  <a:lnTo>
                    <a:pt x="1025" y="172"/>
                  </a:lnTo>
                  <a:lnTo>
                    <a:pt x="1029" y="172"/>
                  </a:lnTo>
                  <a:lnTo>
                    <a:pt x="1029" y="172"/>
                  </a:lnTo>
                  <a:lnTo>
                    <a:pt x="1029" y="172"/>
                  </a:lnTo>
                  <a:lnTo>
                    <a:pt x="1033" y="172"/>
                  </a:lnTo>
                  <a:lnTo>
                    <a:pt x="1033" y="172"/>
                  </a:lnTo>
                  <a:lnTo>
                    <a:pt x="1037" y="172"/>
                  </a:lnTo>
                  <a:lnTo>
                    <a:pt x="1037" y="172"/>
                  </a:lnTo>
                  <a:lnTo>
                    <a:pt x="1037" y="137"/>
                  </a:lnTo>
                  <a:lnTo>
                    <a:pt x="1041" y="118"/>
                  </a:lnTo>
                  <a:lnTo>
                    <a:pt x="1041" y="137"/>
                  </a:lnTo>
                  <a:lnTo>
                    <a:pt x="1045" y="149"/>
                  </a:lnTo>
                  <a:lnTo>
                    <a:pt x="1045" y="157"/>
                  </a:lnTo>
                  <a:lnTo>
                    <a:pt x="1045" y="161"/>
                  </a:lnTo>
                  <a:lnTo>
                    <a:pt x="1049" y="165"/>
                  </a:lnTo>
                  <a:lnTo>
                    <a:pt x="1049" y="168"/>
                  </a:lnTo>
                  <a:lnTo>
                    <a:pt x="1049" y="168"/>
                  </a:lnTo>
                  <a:lnTo>
                    <a:pt x="1053" y="168"/>
                  </a:lnTo>
                  <a:lnTo>
                    <a:pt x="1053" y="168"/>
                  </a:lnTo>
                  <a:lnTo>
                    <a:pt x="1057" y="168"/>
                  </a:lnTo>
                  <a:lnTo>
                    <a:pt x="1057" y="168"/>
                  </a:lnTo>
                  <a:lnTo>
                    <a:pt x="1057" y="168"/>
                  </a:lnTo>
                  <a:lnTo>
                    <a:pt x="1061" y="172"/>
                  </a:lnTo>
                  <a:lnTo>
                    <a:pt x="1061" y="172"/>
                  </a:lnTo>
                  <a:lnTo>
                    <a:pt x="1064" y="121"/>
                  </a:lnTo>
                  <a:lnTo>
                    <a:pt x="1064" y="94"/>
                  </a:lnTo>
                  <a:lnTo>
                    <a:pt x="1064" y="125"/>
                  </a:lnTo>
                  <a:lnTo>
                    <a:pt x="1068" y="145"/>
                  </a:lnTo>
                  <a:lnTo>
                    <a:pt x="1068" y="157"/>
                  </a:lnTo>
                  <a:lnTo>
                    <a:pt x="1068" y="161"/>
                  </a:lnTo>
                  <a:lnTo>
                    <a:pt x="1072" y="165"/>
                  </a:lnTo>
                  <a:lnTo>
                    <a:pt x="1072" y="165"/>
                  </a:lnTo>
                  <a:lnTo>
                    <a:pt x="1076" y="168"/>
                  </a:lnTo>
                  <a:lnTo>
                    <a:pt x="1076" y="168"/>
                  </a:lnTo>
                  <a:lnTo>
                    <a:pt x="1076" y="168"/>
                  </a:lnTo>
                  <a:lnTo>
                    <a:pt x="1080" y="168"/>
                  </a:lnTo>
                  <a:lnTo>
                    <a:pt x="1080" y="168"/>
                  </a:lnTo>
                  <a:lnTo>
                    <a:pt x="1084" y="168"/>
                  </a:lnTo>
                  <a:lnTo>
                    <a:pt x="1084" y="168"/>
                  </a:lnTo>
                  <a:lnTo>
                    <a:pt x="1084" y="168"/>
                  </a:lnTo>
                  <a:lnTo>
                    <a:pt x="1088" y="168"/>
                  </a:lnTo>
                  <a:lnTo>
                    <a:pt x="1088" y="192"/>
                  </a:lnTo>
                  <a:lnTo>
                    <a:pt x="1092" y="192"/>
                  </a:lnTo>
                  <a:lnTo>
                    <a:pt x="1092" y="192"/>
                  </a:lnTo>
                  <a:lnTo>
                    <a:pt x="1092" y="188"/>
                  </a:lnTo>
                  <a:lnTo>
                    <a:pt x="1096" y="180"/>
                  </a:lnTo>
                  <a:lnTo>
                    <a:pt x="1096" y="176"/>
                  </a:lnTo>
                  <a:lnTo>
                    <a:pt x="1096" y="176"/>
                  </a:lnTo>
                  <a:lnTo>
                    <a:pt x="1100" y="176"/>
                  </a:lnTo>
                  <a:lnTo>
                    <a:pt x="1100" y="172"/>
                  </a:lnTo>
                  <a:lnTo>
                    <a:pt x="1104" y="172"/>
                  </a:lnTo>
                  <a:lnTo>
                    <a:pt x="1104" y="172"/>
                  </a:lnTo>
                  <a:lnTo>
                    <a:pt x="1104" y="172"/>
                  </a:lnTo>
                  <a:lnTo>
                    <a:pt x="1107" y="172"/>
                  </a:lnTo>
                  <a:lnTo>
                    <a:pt x="1107" y="172"/>
                  </a:lnTo>
                  <a:lnTo>
                    <a:pt x="1111" y="172"/>
                  </a:lnTo>
                  <a:lnTo>
                    <a:pt x="1111" y="137"/>
                  </a:lnTo>
                  <a:lnTo>
                    <a:pt x="1111" y="110"/>
                  </a:lnTo>
                  <a:lnTo>
                    <a:pt x="1115" y="133"/>
                  </a:lnTo>
                  <a:lnTo>
                    <a:pt x="1115" y="145"/>
                  </a:lnTo>
                  <a:lnTo>
                    <a:pt x="1115" y="157"/>
                  </a:lnTo>
                  <a:lnTo>
                    <a:pt x="1119" y="161"/>
                  </a:lnTo>
                  <a:lnTo>
                    <a:pt x="1119" y="165"/>
                  </a:lnTo>
                  <a:lnTo>
                    <a:pt x="1123" y="168"/>
                  </a:lnTo>
                  <a:lnTo>
                    <a:pt x="1123" y="168"/>
                  </a:lnTo>
                  <a:lnTo>
                    <a:pt x="1123" y="168"/>
                  </a:lnTo>
                  <a:lnTo>
                    <a:pt x="1127" y="168"/>
                  </a:lnTo>
                  <a:lnTo>
                    <a:pt x="1127" y="168"/>
                  </a:lnTo>
                  <a:lnTo>
                    <a:pt x="1131" y="168"/>
                  </a:lnTo>
                  <a:lnTo>
                    <a:pt x="1131" y="168"/>
                  </a:lnTo>
                  <a:lnTo>
                    <a:pt x="1131" y="172"/>
                  </a:lnTo>
                  <a:lnTo>
                    <a:pt x="1135" y="172"/>
                  </a:lnTo>
                  <a:lnTo>
                    <a:pt x="1135" y="121"/>
                  </a:lnTo>
                  <a:lnTo>
                    <a:pt x="1139" y="94"/>
                  </a:lnTo>
                  <a:lnTo>
                    <a:pt x="1139" y="125"/>
                  </a:lnTo>
                  <a:lnTo>
                    <a:pt x="1139" y="145"/>
                  </a:lnTo>
                  <a:lnTo>
                    <a:pt x="1143" y="157"/>
                  </a:lnTo>
                  <a:lnTo>
                    <a:pt x="1143" y="161"/>
                  </a:lnTo>
                  <a:lnTo>
                    <a:pt x="1143" y="165"/>
                  </a:lnTo>
                  <a:lnTo>
                    <a:pt x="1147" y="165"/>
                  </a:lnTo>
                  <a:lnTo>
                    <a:pt x="1147" y="168"/>
                  </a:lnTo>
                  <a:lnTo>
                    <a:pt x="1151" y="168"/>
                  </a:lnTo>
                  <a:lnTo>
                    <a:pt x="1151" y="168"/>
                  </a:lnTo>
                  <a:lnTo>
                    <a:pt x="1151" y="168"/>
                  </a:lnTo>
                  <a:lnTo>
                    <a:pt x="1154" y="168"/>
                  </a:lnTo>
                  <a:lnTo>
                    <a:pt x="1154" y="168"/>
                  </a:lnTo>
                  <a:lnTo>
                    <a:pt x="1158" y="168"/>
                  </a:lnTo>
                  <a:lnTo>
                    <a:pt x="1158" y="168"/>
                  </a:lnTo>
                  <a:lnTo>
                    <a:pt x="1158" y="168"/>
                  </a:lnTo>
                  <a:lnTo>
                    <a:pt x="1162" y="192"/>
                  </a:lnTo>
                  <a:lnTo>
                    <a:pt x="1162" y="192"/>
                  </a:lnTo>
                  <a:lnTo>
                    <a:pt x="1162" y="192"/>
                  </a:lnTo>
                  <a:lnTo>
                    <a:pt x="1166" y="192"/>
                  </a:lnTo>
                  <a:lnTo>
                    <a:pt x="1166" y="180"/>
                  </a:lnTo>
                  <a:lnTo>
                    <a:pt x="1170" y="176"/>
                  </a:lnTo>
                  <a:lnTo>
                    <a:pt x="1170" y="176"/>
                  </a:lnTo>
                  <a:lnTo>
                    <a:pt x="1170" y="176"/>
                  </a:lnTo>
                  <a:lnTo>
                    <a:pt x="1174" y="176"/>
                  </a:lnTo>
                  <a:lnTo>
                    <a:pt x="1174" y="172"/>
                  </a:lnTo>
                  <a:lnTo>
                    <a:pt x="1178" y="172"/>
                  </a:lnTo>
                  <a:lnTo>
                    <a:pt x="1178" y="172"/>
                  </a:lnTo>
                  <a:lnTo>
                    <a:pt x="1178" y="172"/>
                  </a:lnTo>
                  <a:lnTo>
                    <a:pt x="1182" y="172"/>
                  </a:lnTo>
                  <a:lnTo>
                    <a:pt x="1182" y="172"/>
                  </a:lnTo>
                  <a:lnTo>
                    <a:pt x="1182" y="133"/>
                  </a:lnTo>
                  <a:lnTo>
                    <a:pt x="1186" y="106"/>
                  </a:lnTo>
                  <a:lnTo>
                    <a:pt x="1186" y="129"/>
                  </a:lnTo>
                  <a:lnTo>
                    <a:pt x="1190" y="145"/>
                  </a:lnTo>
                  <a:lnTo>
                    <a:pt x="1190" y="153"/>
                  </a:lnTo>
                  <a:lnTo>
                    <a:pt x="1190" y="161"/>
                  </a:lnTo>
                  <a:lnTo>
                    <a:pt x="1194" y="165"/>
                  </a:lnTo>
                  <a:lnTo>
                    <a:pt x="1194" y="168"/>
                  </a:lnTo>
                  <a:lnTo>
                    <a:pt x="1197" y="168"/>
                  </a:lnTo>
                  <a:lnTo>
                    <a:pt x="1197" y="168"/>
                  </a:lnTo>
                  <a:lnTo>
                    <a:pt x="1197" y="168"/>
                  </a:lnTo>
                  <a:lnTo>
                    <a:pt x="1201" y="168"/>
                  </a:lnTo>
                  <a:lnTo>
                    <a:pt x="1201" y="168"/>
                  </a:lnTo>
                  <a:lnTo>
                    <a:pt x="1205" y="168"/>
                  </a:lnTo>
                  <a:lnTo>
                    <a:pt x="1205" y="172"/>
                  </a:lnTo>
                  <a:lnTo>
                    <a:pt x="1205" y="172"/>
                  </a:lnTo>
                  <a:lnTo>
                    <a:pt x="1209" y="121"/>
                  </a:lnTo>
                  <a:lnTo>
                    <a:pt x="1209" y="94"/>
                  </a:lnTo>
                  <a:lnTo>
                    <a:pt x="1209" y="125"/>
                  </a:lnTo>
                  <a:lnTo>
                    <a:pt x="1213" y="145"/>
                  </a:lnTo>
                  <a:lnTo>
                    <a:pt x="1213" y="157"/>
                  </a:lnTo>
                  <a:lnTo>
                    <a:pt x="1217" y="161"/>
                  </a:lnTo>
                  <a:lnTo>
                    <a:pt x="1217" y="165"/>
                  </a:lnTo>
                  <a:lnTo>
                    <a:pt x="1217" y="165"/>
                  </a:lnTo>
                  <a:lnTo>
                    <a:pt x="1221" y="168"/>
                  </a:lnTo>
                  <a:lnTo>
                    <a:pt x="1221" y="168"/>
                  </a:lnTo>
                  <a:lnTo>
                    <a:pt x="1225" y="168"/>
                  </a:lnTo>
                  <a:lnTo>
                    <a:pt x="1225" y="168"/>
                  </a:lnTo>
                  <a:lnTo>
                    <a:pt x="1225" y="168"/>
                  </a:lnTo>
                  <a:lnTo>
                    <a:pt x="1229" y="168"/>
                  </a:lnTo>
                  <a:lnTo>
                    <a:pt x="1229" y="168"/>
                  </a:lnTo>
                  <a:lnTo>
                    <a:pt x="1229" y="168"/>
                  </a:lnTo>
                  <a:lnTo>
                    <a:pt x="1233" y="168"/>
                  </a:lnTo>
                  <a:lnTo>
                    <a:pt x="1233" y="192"/>
                  </a:lnTo>
                  <a:lnTo>
                    <a:pt x="1237" y="192"/>
                  </a:lnTo>
                  <a:lnTo>
                    <a:pt x="1237" y="192"/>
                  </a:lnTo>
                  <a:lnTo>
                    <a:pt x="1237" y="192"/>
                  </a:lnTo>
                  <a:lnTo>
                    <a:pt x="1240" y="184"/>
                  </a:lnTo>
                  <a:lnTo>
                    <a:pt x="1240" y="180"/>
                  </a:lnTo>
                  <a:lnTo>
                    <a:pt x="1244" y="176"/>
                  </a:lnTo>
                  <a:lnTo>
                    <a:pt x="1244" y="176"/>
                  </a:lnTo>
                  <a:lnTo>
                    <a:pt x="1244" y="176"/>
                  </a:lnTo>
                  <a:lnTo>
                    <a:pt x="1248" y="176"/>
                  </a:lnTo>
                  <a:lnTo>
                    <a:pt x="1248" y="172"/>
                  </a:lnTo>
                  <a:lnTo>
                    <a:pt x="1252" y="172"/>
                  </a:lnTo>
                  <a:lnTo>
                    <a:pt x="1252" y="172"/>
                  </a:lnTo>
                  <a:lnTo>
                    <a:pt x="1252" y="172"/>
                  </a:lnTo>
                  <a:lnTo>
                    <a:pt x="1256" y="172"/>
                  </a:lnTo>
                  <a:lnTo>
                    <a:pt x="1256" y="129"/>
                  </a:lnTo>
                  <a:lnTo>
                    <a:pt x="1256" y="102"/>
                  </a:lnTo>
                  <a:lnTo>
                    <a:pt x="1260" y="125"/>
                  </a:lnTo>
                  <a:lnTo>
                    <a:pt x="1260" y="141"/>
                  </a:lnTo>
                  <a:lnTo>
                    <a:pt x="1264" y="153"/>
                  </a:lnTo>
                  <a:lnTo>
                    <a:pt x="1264" y="161"/>
                  </a:lnTo>
                  <a:lnTo>
                    <a:pt x="1264" y="165"/>
                  </a:lnTo>
                  <a:lnTo>
                    <a:pt x="1268" y="168"/>
                  </a:lnTo>
                  <a:lnTo>
                    <a:pt x="1268" y="168"/>
                  </a:lnTo>
                  <a:lnTo>
                    <a:pt x="1272" y="168"/>
                  </a:lnTo>
                  <a:lnTo>
                    <a:pt x="1272" y="168"/>
                  </a:lnTo>
                  <a:lnTo>
                    <a:pt x="1272" y="168"/>
                  </a:lnTo>
                  <a:lnTo>
                    <a:pt x="1276" y="168"/>
                  </a:lnTo>
                  <a:lnTo>
                    <a:pt x="1276" y="168"/>
                  </a:lnTo>
                  <a:lnTo>
                    <a:pt x="1276" y="168"/>
                  </a:lnTo>
                  <a:lnTo>
                    <a:pt x="1280" y="172"/>
                  </a:lnTo>
                  <a:lnTo>
                    <a:pt x="1280" y="121"/>
                  </a:lnTo>
                  <a:lnTo>
                    <a:pt x="1284" y="94"/>
                  </a:lnTo>
                  <a:lnTo>
                    <a:pt x="1284" y="125"/>
                  </a:lnTo>
                  <a:lnTo>
                    <a:pt x="1284" y="145"/>
                  </a:lnTo>
                  <a:lnTo>
                    <a:pt x="1287" y="157"/>
                  </a:lnTo>
                  <a:lnTo>
                    <a:pt x="1287" y="161"/>
                  </a:lnTo>
                  <a:lnTo>
                    <a:pt x="1291" y="165"/>
                  </a:lnTo>
                  <a:lnTo>
                    <a:pt x="1291" y="165"/>
                  </a:lnTo>
                  <a:lnTo>
                    <a:pt x="1291" y="168"/>
                  </a:lnTo>
                  <a:lnTo>
                    <a:pt x="1295" y="168"/>
                  </a:lnTo>
                  <a:lnTo>
                    <a:pt x="1295" y="168"/>
                  </a:lnTo>
                  <a:lnTo>
                    <a:pt x="1299" y="168"/>
                  </a:lnTo>
                  <a:lnTo>
                    <a:pt x="1299" y="168"/>
                  </a:lnTo>
                  <a:lnTo>
                    <a:pt x="1299" y="168"/>
                  </a:lnTo>
                  <a:lnTo>
                    <a:pt x="1303" y="168"/>
                  </a:lnTo>
                  <a:lnTo>
                    <a:pt x="1303" y="168"/>
                  </a:lnTo>
                  <a:lnTo>
                    <a:pt x="1303" y="168"/>
                  </a:lnTo>
                  <a:lnTo>
                    <a:pt x="1307" y="192"/>
                  </a:lnTo>
                  <a:lnTo>
                    <a:pt x="1307" y="192"/>
                  </a:lnTo>
                  <a:lnTo>
                    <a:pt x="1311" y="192"/>
                  </a:lnTo>
                  <a:lnTo>
                    <a:pt x="1311" y="192"/>
                  </a:lnTo>
                  <a:lnTo>
                    <a:pt x="1311" y="184"/>
                  </a:lnTo>
                  <a:lnTo>
                    <a:pt x="1315" y="180"/>
                  </a:lnTo>
                  <a:lnTo>
                    <a:pt x="1315" y="176"/>
                  </a:lnTo>
                  <a:lnTo>
                    <a:pt x="1319" y="176"/>
                  </a:lnTo>
                  <a:lnTo>
                    <a:pt x="1319" y="176"/>
                  </a:lnTo>
                  <a:lnTo>
                    <a:pt x="1319" y="176"/>
                  </a:lnTo>
                  <a:lnTo>
                    <a:pt x="1323" y="176"/>
                  </a:lnTo>
                  <a:lnTo>
                    <a:pt x="1323" y="176"/>
                  </a:lnTo>
                  <a:lnTo>
                    <a:pt x="1323" y="176"/>
                  </a:lnTo>
                  <a:lnTo>
                    <a:pt x="1327" y="176"/>
                  </a:lnTo>
                  <a:lnTo>
                    <a:pt x="1327" y="176"/>
                  </a:lnTo>
                  <a:lnTo>
                    <a:pt x="1330" y="129"/>
                  </a:lnTo>
                  <a:lnTo>
                    <a:pt x="1330" y="98"/>
                  </a:lnTo>
                  <a:lnTo>
                    <a:pt x="1330" y="125"/>
                  </a:lnTo>
                  <a:lnTo>
                    <a:pt x="1334" y="141"/>
                  </a:lnTo>
                  <a:lnTo>
                    <a:pt x="1334" y="153"/>
                  </a:lnTo>
                  <a:lnTo>
                    <a:pt x="1338" y="161"/>
                  </a:lnTo>
                  <a:lnTo>
                    <a:pt x="1338" y="165"/>
                  </a:lnTo>
                  <a:lnTo>
                    <a:pt x="1338" y="165"/>
                  </a:lnTo>
                  <a:lnTo>
                    <a:pt x="1342" y="168"/>
                  </a:lnTo>
                  <a:lnTo>
                    <a:pt x="1342" y="168"/>
                  </a:lnTo>
                  <a:lnTo>
                    <a:pt x="1346" y="168"/>
                  </a:lnTo>
                  <a:lnTo>
                    <a:pt x="1346" y="168"/>
                  </a:lnTo>
                  <a:lnTo>
                    <a:pt x="1346" y="168"/>
                  </a:lnTo>
                  <a:lnTo>
                    <a:pt x="1350" y="168"/>
                  </a:lnTo>
                  <a:lnTo>
                    <a:pt x="1350" y="168"/>
                  </a:lnTo>
                  <a:lnTo>
                    <a:pt x="1350" y="172"/>
                  </a:lnTo>
                  <a:lnTo>
                    <a:pt x="1354" y="121"/>
                  </a:lnTo>
                  <a:lnTo>
                    <a:pt x="1354" y="94"/>
                  </a:lnTo>
                  <a:lnTo>
                    <a:pt x="1358" y="125"/>
                  </a:lnTo>
                  <a:lnTo>
                    <a:pt x="1358" y="145"/>
                  </a:lnTo>
                  <a:lnTo>
                    <a:pt x="1358" y="157"/>
                  </a:lnTo>
                  <a:lnTo>
                    <a:pt x="1362" y="161"/>
                  </a:lnTo>
                  <a:lnTo>
                    <a:pt x="1362" y="165"/>
                  </a:lnTo>
                  <a:lnTo>
                    <a:pt x="1366" y="165"/>
                  </a:lnTo>
                  <a:lnTo>
                    <a:pt x="1366" y="168"/>
                  </a:lnTo>
                  <a:lnTo>
                    <a:pt x="1366" y="168"/>
                  </a:lnTo>
                  <a:lnTo>
                    <a:pt x="1370" y="168"/>
                  </a:lnTo>
                  <a:lnTo>
                    <a:pt x="1370" y="168"/>
                  </a:lnTo>
                  <a:lnTo>
                    <a:pt x="1370" y="168"/>
                  </a:lnTo>
                  <a:lnTo>
                    <a:pt x="1374" y="168"/>
                  </a:lnTo>
                  <a:lnTo>
                    <a:pt x="1374" y="168"/>
                  </a:lnTo>
                  <a:lnTo>
                    <a:pt x="1377" y="168"/>
                  </a:lnTo>
                  <a:lnTo>
                    <a:pt x="1377" y="168"/>
                  </a:lnTo>
                  <a:lnTo>
                    <a:pt x="1377" y="192"/>
                  </a:lnTo>
                  <a:lnTo>
                    <a:pt x="1381" y="192"/>
                  </a:lnTo>
                  <a:lnTo>
                    <a:pt x="1381" y="192"/>
                  </a:lnTo>
                  <a:lnTo>
                    <a:pt x="1385" y="192"/>
                  </a:lnTo>
                  <a:lnTo>
                    <a:pt x="1385" y="184"/>
                  </a:lnTo>
                  <a:lnTo>
                    <a:pt x="1385" y="180"/>
                  </a:lnTo>
                  <a:lnTo>
                    <a:pt x="1389" y="176"/>
                  </a:lnTo>
                  <a:lnTo>
                    <a:pt x="1389" y="176"/>
                  </a:lnTo>
                  <a:lnTo>
                    <a:pt x="1393" y="176"/>
                  </a:lnTo>
                  <a:lnTo>
                    <a:pt x="1393" y="176"/>
                  </a:lnTo>
                  <a:lnTo>
                    <a:pt x="1393" y="176"/>
                  </a:lnTo>
                  <a:lnTo>
                    <a:pt x="1397" y="176"/>
                  </a:lnTo>
                  <a:lnTo>
                    <a:pt x="1397" y="176"/>
                  </a:lnTo>
                  <a:lnTo>
                    <a:pt x="1397" y="176"/>
                  </a:lnTo>
                  <a:lnTo>
                    <a:pt x="1401" y="176"/>
                  </a:lnTo>
                  <a:lnTo>
                    <a:pt x="1401" y="129"/>
                  </a:lnTo>
                  <a:lnTo>
                    <a:pt x="1405" y="94"/>
                  </a:lnTo>
                  <a:lnTo>
                    <a:pt x="1405" y="121"/>
                  </a:lnTo>
                  <a:lnTo>
                    <a:pt x="1405" y="141"/>
                  </a:lnTo>
                  <a:lnTo>
                    <a:pt x="1409" y="153"/>
                  </a:lnTo>
                  <a:lnTo>
                    <a:pt x="1409" y="161"/>
                  </a:lnTo>
                  <a:lnTo>
                    <a:pt x="1413" y="165"/>
                  </a:lnTo>
                  <a:lnTo>
                    <a:pt x="1413" y="165"/>
                  </a:lnTo>
                  <a:lnTo>
                    <a:pt x="1413" y="168"/>
                  </a:lnTo>
                  <a:lnTo>
                    <a:pt x="1417" y="168"/>
                  </a:lnTo>
                  <a:lnTo>
                    <a:pt x="1417" y="168"/>
                  </a:lnTo>
                  <a:lnTo>
                    <a:pt x="1417" y="168"/>
                  </a:lnTo>
                  <a:lnTo>
                    <a:pt x="1420" y="168"/>
                  </a:lnTo>
                  <a:lnTo>
                    <a:pt x="1420" y="168"/>
                  </a:lnTo>
                  <a:lnTo>
                    <a:pt x="1424" y="168"/>
                  </a:lnTo>
                  <a:lnTo>
                    <a:pt x="1424" y="172"/>
                  </a:lnTo>
                  <a:lnTo>
                    <a:pt x="1424" y="121"/>
                  </a:lnTo>
                  <a:lnTo>
                    <a:pt x="1428" y="94"/>
                  </a:lnTo>
                  <a:lnTo>
                    <a:pt x="1428" y="125"/>
                  </a:lnTo>
                  <a:lnTo>
                    <a:pt x="1432" y="145"/>
                  </a:lnTo>
                  <a:lnTo>
                    <a:pt x="1432" y="157"/>
                  </a:lnTo>
                  <a:lnTo>
                    <a:pt x="1432" y="161"/>
                  </a:lnTo>
                  <a:lnTo>
                    <a:pt x="1436" y="165"/>
                  </a:lnTo>
                  <a:lnTo>
                    <a:pt x="1436" y="165"/>
                  </a:lnTo>
                  <a:lnTo>
                    <a:pt x="1440" y="168"/>
                  </a:lnTo>
                  <a:lnTo>
                    <a:pt x="1440" y="168"/>
                  </a:lnTo>
                  <a:lnTo>
                    <a:pt x="1440" y="168"/>
                  </a:lnTo>
                  <a:lnTo>
                    <a:pt x="1444" y="168"/>
                  </a:lnTo>
                  <a:lnTo>
                    <a:pt x="1444" y="168"/>
                  </a:lnTo>
                  <a:lnTo>
                    <a:pt x="1444" y="168"/>
                  </a:lnTo>
                  <a:lnTo>
                    <a:pt x="1448" y="168"/>
                  </a:lnTo>
                  <a:lnTo>
                    <a:pt x="1448" y="168"/>
                  </a:lnTo>
                  <a:lnTo>
                    <a:pt x="1452" y="168"/>
                  </a:lnTo>
                  <a:lnTo>
                    <a:pt x="1452" y="192"/>
                  </a:lnTo>
                  <a:lnTo>
                    <a:pt x="1452" y="192"/>
                  </a:lnTo>
                  <a:lnTo>
                    <a:pt x="1456" y="192"/>
                  </a:lnTo>
                  <a:lnTo>
                    <a:pt x="1456" y="192"/>
                  </a:lnTo>
                  <a:lnTo>
                    <a:pt x="1460" y="188"/>
                  </a:lnTo>
                  <a:lnTo>
                    <a:pt x="1460" y="180"/>
                  </a:lnTo>
                  <a:lnTo>
                    <a:pt x="1460" y="176"/>
                  </a:lnTo>
                  <a:lnTo>
                    <a:pt x="1464" y="176"/>
                  </a:lnTo>
                  <a:lnTo>
                    <a:pt x="1464" y="176"/>
                  </a:lnTo>
                  <a:lnTo>
                    <a:pt x="1464" y="176"/>
                  </a:lnTo>
                  <a:lnTo>
                    <a:pt x="1467" y="176"/>
                  </a:lnTo>
                  <a:lnTo>
                    <a:pt x="1467" y="176"/>
                  </a:lnTo>
                  <a:lnTo>
                    <a:pt x="1471" y="176"/>
                  </a:lnTo>
                  <a:lnTo>
                    <a:pt x="1471" y="176"/>
                  </a:lnTo>
                  <a:lnTo>
                    <a:pt x="1471" y="176"/>
                  </a:lnTo>
                  <a:lnTo>
                    <a:pt x="1475" y="78"/>
                  </a:lnTo>
                  <a:lnTo>
                    <a:pt x="1475" y="12"/>
                  </a:lnTo>
                  <a:lnTo>
                    <a:pt x="1479" y="71"/>
                  </a:lnTo>
                  <a:lnTo>
                    <a:pt x="1479" y="114"/>
                  </a:lnTo>
                  <a:lnTo>
                    <a:pt x="1479" y="137"/>
                  </a:lnTo>
                  <a:lnTo>
                    <a:pt x="1483" y="153"/>
                  </a:lnTo>
                  <a:lnTo>
                    <a:pt x="1483" y="161"/>
                  </a:lnTo>
                  <a:lnTo>
                    <a:pt x="1487" y="165"/>
                  </a:lnTo>
                  <a:lnTo>
                    <a:pt x="1487" y="165"/>
                  </a:lnTo>
                  <a:lnTo>
                    <a:pt x="1487" y="165"/>
                  </a:lnTo>
                  <a:lnTo>
                    <a:pt x="1491" y="168"/>
                  </a:lnTo>
                  <a:lnTo>
                    <a:pt x="1491" y="168"/>
                  </a:lnTo>
                  <a:lnTo>
                    <a:pt x="1491" y="168"/>
                  </a:lnTo>
                  <a:lnTo>
                    <a:pt x="1495" y="168"/>
                  </a:lnTo>
                  <a:lnTo>
                    <a:pt x="1495" y="168"/>
                  </a:lnTo>
                  <a:lnTo>
                    <a:pt x="1499" y="168"/>
                  </a:lnTo>
                  <a:lnTo>
                    <a:pt x="1499" y="168"/>
                  </a:lnTo>
                  <a:lnTo>
                    <a:pt x="1499" y="168"/>
                  </a:lnTo>
                  <a:lnTo>
                    <a:pt x="1503" y="168"/>
                  </a:lnTo>
                  <a:lnTo>
                    <a:pt x="1503" y="168"/>
                  </a:lnTo>
                  <a:lnTo>
                    <a:pt x="1507" y="168"/>
                  </a:lnTo>
                  <a:lnTo>
                    <a:pt x="1507" y="168"/>
                  </a:lnTo>
                  <a:lnTo>
                    <a:pt x="1507" y="168"/>
                  </a:lnTo>
                  <a:lnTo>
                    <a:pt x="1510" y="168"/>
                  </a:lnTo>
                  <a:lnTo>
                    <a:pt x="1510" y="168"/>
                  </a:lnTo>
                  <a:lnTo>
                    <a:pt x="1510" y="168"/>
                  </a:lnTo>
                  <a:lnTo>
                    <a:pt x="1514" y="168"/>
                  </a:lnTo>
                  <a:lnTo>
                    <a:pt x="1514" y="168"/>
                  </a:lnTo>
                  <a:lnTo>
                    <a:pt x="1518" y="168"/>
                  </a:lnTo>
                  <a:lnTo>
                    <a:pt x="1518" y="168"/>
                  </a:lnTo>
                  <a:lnTo>
                    <a:pt x="1518" y="168"/>
                  </a:lnTo>
                  <a:lnTo>
                    <a:pt x="1522" y="168"/>
                  </a:lnTo>
                  <a:lnTo>
                    <a:pt x="1522" y="168"/>
                  </a:lnTo>
                  <a:lnTo>
                    <a:pt x="1526" y="192"/>
                  </a:lnTo>
                  <a:lnTo>
                    <a:pt x="1526" y="192"/>
                  </a:lnTo>
                  <a:lnTo>
                    <a:pt x="1526" y="192"/>
                  </a:lnTo>
                  <a:lnTo>
                    <a:pt x="1530" y="192"/>
                  </a:lnTo>
                  <a:lnTo>
                    <a:pt x="1530" y="188"/>
                  </a:lnTo>
                  <a:lnTo>
                    <a:pt x="1534" y="180"/>
                  </a:lnTo>
                  <a:lnTo>
                    <a:pt x="1534" y="180"/>
                  </a:lnTo>
                  <a:lnTo>
                    <a:pt x="1534" y="176"/>
                  </a:lnTo>
                  <a:lnTo>
                    <a:pt x="1538" y="176"/>
                  </a:lnTo>
                  <a:lnTo>
                    <a:pt x="1538" y="176"/>
                  </a:lnTo>
                  <a:lnTo>
                    <a:pt x="1538" y="176"/>
                  </a:lnTo>
                  <a:lnTo>
                    <a:pt x="1542" y="176"/>
                  </a:lnTo>
                  <a:lnTo>
                    <a:pt x="1542" y="176"/>
                  </a:lnTo>
                  <a:lnTo>
                    <a:pt x="1546" y="176"/>
                  </a:lnTo>
                  <a:lnTo>
                    <a:pt x="1546" y="176"/>
                  </a:lnTo>
                  <a:lnTo>
                    <a:pt x="1546" y="78"/>
                  </a:lnTo>
                  <a:lnTo>
                    <a:pt x="1550" y="12"/>
                  </a:lnTo>
                  <a:lnTo>
                    <a:pt x="1550" y="71"/>
                  </a:lnTo>
                  <a:lnTo>
                    <a:pt x="1553" y="110"/>
                  </a:lnTo>
                  <a:lnTo>
                    <a:pt x="1553" y="137"/>
                  </a:lnTo>
                  <a:lnTo>
                    <a:pt x="1553" y="153"/>
                  </a:lnTo>
                  <a:lnTo>
                    <a:pt x="1557" y="161"/>
                  </a:lnTo>
                  <a:lnTo>
                    <a:pt x="1557" y="165"/>
                  </a:lnTo>
                  <a:lnTo>
                    <a:pt x="1557" y="165"/>
                  </a:lnTo>
                  <a:lnTo>
                    <a:pt x="1561" y="165"/>
                  </a:lnTo>
                  <a:lnTo>
                    <a:pt x="1561" y="168"/>
                  </a:lnTo>
                  <a:lnTo>
                    <a:pt x="1565" y="168"/>
                  </a:lnTo>
                  <a:lnTo>
                    <a:pt x="1565" y="168"/>
                  </a:lnTo>
                  <a:lnTo>
                    <a:pt x="1565" y="168"/>
                  </a:lnTo>
                  <a:lnTo>
                    <a:pt x="1569" y="168"/>
                  </a:lnTo>
                  <a:lnTo>
                    <a:pt x="1569" y="168"/>
                  </a:lnTo>
                  <a:lnTo>
                    <a:pt x="1573" y="168"/>
                  </a:lnTo>
                  <a:lnTo>
                    <a:pt x="1573" y="168"/>
                  </a:lnTo>
                  <a:lnTo>
                    <a:pt x="1573" y="168"/>
                  </a:lnTo>
                  <a:lnTo>
                    <a:pt x="1577" y="168"/>
                  </a:lnTo>
                  <a:lnTo>
                    <a:pt x="1577" y="168"/>
                  </a:lnTo>
                  <a:lnTo>
                    <a:pt x="1577" y="168"/>
                  </a:lnTo>
                  <a:lnTo>
                    <a:pt x="1581" y="168"/>
                  </a:lnTo>
                  <a:lnTo>
                    <a:pt x="1581" y="168"/>
                  </a:lnTo>
                  <a:lnTo>
                    <a:pt x="1585" y="168"/>
                  </a:lnTo>
                  <a:lnTo>
                    <a:pt x="1585" y="168"/>
                  </a:lnTo>
                  <a:lnTo>
                    <a:pt x="1585" y="168"/>
                  </a:lnTo>
                  <a:lnTo>
                    <a:pt x="1589" y="168"/>
                  </a:lnTo>
                  <a:lnTo>
                    <a:pt x="1589" y="168"/>
                  </a:lnTo>
                  <a:lnTo>
                    <a:pt x="1593" y="168"/>
                  </a:lnTo>
                  <a:lnTo>
                    <a:pt x="1593" y="168"/>
                  </a:lnTo>
                  <a:lnTo>
                    <a:pt x="1593" y="168"/>
                  </a:lnTo>
                  <a:lnTo>
                    <a:pt x="1597" y="168"/>
                  </a:lnTo>
                  <a:lnTo>
                    <a:pt x="1597" y="192"/>
                  </a:lnTo>
                  <a:lnTo>
                    <a:pt x="1600" y="192"/>
                  </a:lnTo>
                  <a:lnTo>
                    <a:pt x="1600" y="192"/>
                  </a:lnTo>
                  <a:lnTo>
                    <a:pt x="1600" y="192"/>
                  </a:lnTo>
                  <a:lnTo>
                    <a:pt x="1604" y="188"/>
                  </a:lnTo>
                  <a:lnTo>
                    <a:pt x="1604" y="184"/>
                  </a:lnTo>
                  <a:lnTo>
                    <a:pt x="1604" y="180"/>
                  </a:lnTo>
                  <a:lnTo>
                    <a:pt x="1608" y="176"/>
                  </a:lnTo>
                  <a:lnTo>
                    <a:pt x="1608" y="176"/>
                  </a:lnTo>
                  <a:lnTo>
                    <a:pt x="1612" y="176"/>
                  </a:lnTo>
                  <a:lnTo>
                    <a:pt x="1612" y="176"/>
                  </a:lnTo>
                  <a:lnTo>
                    <a:pt x="1612" y="176"/>
                  </a:lnTo>
                  <a:lnTo>
                    <a:pt x="1616" y="176"/>
                  </a:lnTo>
                  <a:lnTo>
                    <a:pt x="1616" y="176"/>
                  </a:lnTo>
                  <a:lnTo>
                    <a:pt x="1620" y="176"/>
                  </a:lnTo>
                  <a:lnTo>
                    <a:pt x="1620" y="78"/>
                  </a:lnTo>
                  <a:lnTo>
                    <a:pt x="1620" y="8"/>
                  </a:lnTo>
                  <a:lnTo>
                    <a:pt x="1624" y="67"/>
                  </a:lnTo>
                  <a:lnTo>
                    <a:pt x="1624" y="110"/>
                  </a:lnTo>
                  <a:lnTo>
                    <a:pt x="1624" y="137"/>
                  </a:lnTo>
                  <a:lnTo>
                    <a:pt x="1628" y="153"/>
                  </a:lnTo>
                  <a:lnTo>
                    <a:pt x="1628" y="161"/>
                  </a:lnTo>
                  <a:lnTo>
                    <a:pt x="1632" y="165"/>
                  </a:lnTo>
                  <a:lnTo>
                    <a:pt x="1632" y="165"/>
                  </a:lnTo>
                  <a:lnTo>
                    <a:pt x="1632" y="165"/>
                  </a:lnTo>
                  <a:lnTo>
                    <a:pt x="1636" y="168"/>
                  </a:lnTo>
                  <a:lnTo>
                    <a:pt x="1636" y="168"/>
                  </a:lnTo>
                  <a:lnTo>
                    <a:pt x="1640" y="168"/>
                  </a:lnTo>
                  <a:lnTo>
                    <a:pt x="1640" y="168"/>
                  </a:lnTo>
                  <a:lnTo>
                    <a:pt x="1640" y="168"/>
                  </a:lnTo>
                  <a:lnTo>
                    <a:pt x="1643" y="168"/>
                  </a:lnTo>
                  <a:lnTo>
                    <a:pt x="1643" y="168"/>
                  </a:lnTo>
                  <a:lnTo>
                    <a:pt x="1647" y="168"/>
                  </a:lnTo>
                  <a:lnTo>
                    <a:pt x="1647" y="168"/>
                  </a:lnTo>
                  <a:lnTo>
                    <a:pt x="1647" y="168"/>
                  </a:lnTo>
                  <a:lnTo>
                    <a:pt x="1651" y="168"/>
                  </a:lnTo>
                  <a:lnTo>
                    <a:pt x="1651" y="168"/>
                  </a:lnTo>
                  <a:lnTo>
                    <a:pt x="1651" y="168"/>
                  </a:lnTo>
                  <a:lnTo>
                    <a:pt x="1655" y="168"/>
                  </a:lnTo>
                  <a:lnTo>
                    <a:pt x="1655" y="168"/>
                  </a:lnTo>
                  <a:lnTo>
                    <a:pt x="1659" y="168"/>
                  </a:lnTo>
                  <a:lnTo>
                    <a:pt x="1659" y="168"/>
                  </a:lnTo>
                  <a:lnTo>
                    <a:pt x="1659" y="168"/>
                  </a:lnTo>
                  <a:lnTo>
                    <a:pt x="1663" y="168"/>
                  </a:lnTo>
                  <a:lnTo>
                    <a:pt x="1663" y="168"/>
                  </a:lnTo>
                  <a:lnTo>
                    <a:pt x="1667" y="168"/>
                  </a:lnTo>
                  <a:lnTo>
                    <a:pt x="1667" y="168"/>
                  </a:lnTo>
                  <a:lnTo>
                    <a:pt x="1667" y="168"/>
                  </a:lnTo>
                  <a:lnTo>
                    <a:pt x="1671" y="192"/>
                  </a:lnTo>
                  <a:lnTo>
                    <a:pt x="1671" y="192"/>
                  </a:lnTo>
                  <a:lnTo>
                    <a:pt x="1671" y="192"/>
                  </a:lnTo>
                  <a:lnTo>
                    <a:pt x="1675" y="192"/>
                  </a:lnTo>
                  <a:lnTo>
                    <a:pt x="1675" y="192"/>
                  </a:lnTo>
                  <a:lnTo>
                    <a:pt x="1679" y="184"/>
                  </a:lnTo>
                  <a:lnTo>
                    <a:pt x="1679" y="180"/>
                  </a:lnTo>
                  <a:lnTo>
                    <a:pt x="1679" y="176"/>
                  </a:lnTo>
                  <a:lnTo>
                    <a:pt x="1683" y="176"/>
                  </a:lnTo>
                  <a:lnTo>
                    <a:pt x="1683" y="176"/>
                  </a:lnTo>
                  <a:lnTo>
                    <a:pt x="1687" y="176"/>
                  </a:lnTo>
                  <a:lnTo>
                    <a:pt x="1687" y="176"/>
                  </a:lnTo>
                  <a:lnTo>
                    <a:pt x="1687" y="176"/>
                  </a:lnTo>
                  <a:lnTo>
                    <a:pt x="1690" y="176"/>
                  </a:lnTo>
                  <a:lnTo>
                    <a:pt x="1690" y="176"/>
                  </a:lnTo>
                  <a:lnTo>
                    <a:pt x="1694" y="78"/>
                  </a:lnTo>
                  <a:lnTo>
                    <a:pt x="1694" y="8"/>
                  </a:lnTo>
                  <a:lnTo>
                    <a:pt x="1694" y="67"/>
                  </a:lnTo>
                  <a:lnTo>
                    <a:pt x="1698" y="110"/>
                  </a:lnTo>
                  <a:lnTo>
                    <a:pt x="1698" y="137"/>
                  </a:lnTo>
                  <a:lnTo>
                    <a:pt x="1698" y="153"/>
                  </a:lnTo>
                  <a:lnTo>
                    <a:pt x="1702" y="161"/>
                  </a:lnTo>
                  <a:lnTo>
                    <a:pt x="1702" y="165"/>
                  </a:lnTo>
                  <a:lnTo>
                    <a:pt x="1706" y="165"/>
                  </a:lnTo>
                  <a:lnTo>
                    <a:pt x="1706" y="165"/>
                  </a:lnTo>
                  <a:lnTo>
                    <a:pt x="1706" y="168"/>
                  </a:lnTo>
                  <a:lnTo>
                    <a:pt x="1710" y="168"/>
                  </a:lnTo>
                  <a:lnTo>
                    <a:pt x="1710" y="168"/>
                  </a:lnTo>
                  <a:lnTo>
                    <a:pt x="1714" y="168"/>
                  </a:lnTo>
                  <a:lnTo>
                    <a:pt x="1714" y="168"/>
                  </a:lnTo>
                  <a:lnTo>
                    <a:pt x="1714" y="168"/>
                  </a:lnTo>
                  <a:lnTo>
                    <a:pt x="1718" y="168"/>
                  </a:lnTo>
                  <a:lnTo>
                    <a:pt x="1718" y="168"/>
                  </a:lnTo>
                  <a:lnTo>
                    <a:pt x="1718" y="168"/>
                  </a:lnTo>
                  <a:lnTo>
                    <a:pt x="1722" y="168"/>
                  </a:lnTo>
                  <a:lnTo>
                    <a:pt x="1722" y="168"/>
                  </a:lnTo>
                  <a:lnTo>
                    <a:pt x="1726" y="168"/>
                  </a:lnTo>
                  <a:lnTo>
                    <a:pt x="1726" y="168"/>
                  </a:lnTo>
                  <a:lnTo>
                    <a:pt x="1726" y="168"/>
                  </a:lnTo>
                  <a:lnTo>
                    <a:pt x="1730" y="168"/>
                  </a:lnTo>
                  <a:lnTo>
                    <a:pt x="1730" y="168"/>
                  </a:lnTo>
                  <a:lnTo>
                    <a:pt x="1733" y="168"/>
                  </a:lnTo>
                  <a:lnTo>
                    <a:pt x="1733" y="168"/>
                  </a:lnTo>
                  <a:lnTo>
                    <a:pt x="1733" y="168"/>
                  </a:lnTo>
                  <a:lnTo>
                    <a:pt x="1737" y="168"/>
                  </a:lnTo>
                  <a:lnTo>
                    <a:pt x="1737" y="168"/>
                  </a:lnTo>
                  <a:lnTo>
                    <a:pt x="1741" y="168"/>
                  </a:lnTo>
                  <a:lnTo>
                    <a:pt x="1741" y="168"/>
                  </a:lnTo>
                  <a:lnTo>
                    <a:pt x="1741" y="192"/>
                  </a:lnTo>
                  <a:lnTo>
                    <a:pt x="1745" y="192"/>
                  </a:lnTo>
                  <a:lnTo>
                    <a:pt x="1745" y="192"/>
                  </a:lnTo>
                  <a:lnTo>
                    <a:pt x="1745" y="192"/>
                  </a:lnTo>
                  <a:lnTo>
                    <a:pt x="1749" y="192"/>
                  </a:lnTo>
                  <a:lnTo>
                    <a:pt x="1749" y="184"/>
                  </a:lnTo>
                  <a:lnTo>
                    <a:pt x="1753" y="180"/>
                  </a:lnTo>
                  <a:lnTo>
                    <a:pt x="1753" y="176"/>
                  </a:lnTo>
                  <a:lnTo>
                    <a:pt x="1753" y="176"/>
                  </a:lnTo>
                  <a:lnTo>
                    <a:pt x="1757" y="176"/>
                  </a:lnTo>
                  <a:lnTo>
                    <a:pt x="1757" y="176"/>
                  </a:lnTo>
                  <a:lnTo>
                    <a:pt x="1761" y="176"/>
                  </a:lnTo>
                  <a:lnTo>
                    <a:pt x="1761" y="176"/>
                  </a:lnTo>
                  <a:lnTo>
                    <a:pt x="1761" y="176"/>
                  </a:lnTo>
                  <a:lnTo>
                    <a:pt x="1765" y="176"/>
                  </a:lnTo>
                  <a:lnTo>
                    <a:pt x="1765" y="74"/>
                  </a:lnTo>
                  <a:lnTo>
                    <a:pt x="1765" y="8"/>
                  </a:lnTo>
                  <a:lnTo>
                    <a:pt x="1769" y="63"/>
                  </a:lnTo>
                  <a:lnTo>
                    <a:pt x="1769" y="110"/>
                  </a:lnTo>
                  <a:lnTo>
                    <a:pt x="1773" y="137"/>
                  </a:lnTo>
                  <a:lnTo>
                    <a:pt x="1773" y="149"/>
                  </a:lnTo>
                  <a:lnTo>
                    <a:pt x="1773" y="161"/>
                  </a:lnTo>
                  <a:lnTo>
                    <a:pt x="1777" y="165"/>
                  </a:lnTo>
                  <a:lnTo>
                    <a:pt x="1777" y="165"/>
                  </a:lnTo>
                  <a:lnTo>
                    <a:pt x="1780" y="165"/>
                  </a:lnTo>
                  <a:lnTo>
                    <a:pt x="1780" y="168"/>
                  </a:lnTo>
                  <a:lnTo>
                    <a:pt x="1780" y="168"/>
                  </a:lnTo>
                  <a:lnTo>
                    <a:pt x="1784" y="168"/>
                  </a:lnTo>
                  <a:lnTo>
                    <a:pt x="1784" y="168"/>
                  </a:lnTo>
                  <a:lnTo>
                    <a:pt x="1788" y="168"/>
                  </a:lnTo>
                  <a:lnTo>
                    <a:pt x="1788" y="168"/>
                  </a:lnTo>
                  <a:lnTo>
                    <a:pt x="1788" y="168"/>
                  </a:lnTo>
                  <a:lnTo>
                    <a:pt x="1792" y="168"/>
                  </a:lnTo>
                  <a:lnTo>
                    <a:pt x="1792" y="168"/>
                  </a:lnTo>
                  <a:lnTo>
                    <a:pt x="1792" y="168"/>
                  </a:lnTo>
                  <a:lnTo>
                    <a:pt x="1796" y="168"/>
                  </a:lnTo>
                  <a:lnTo>
                    <a:pt x="1796" y="168"/>
                  </a:lnTo>
                  <a:lnTo>
                    <a:pt x="1800" y="168"/>
                  </a:lnTo>
                  <a:lnTo>
                    <a:pt x="1800" y="168"/>
                  </a:lnTo>
                  <a:lnTo>
                    <a:pt x="1800" y="168"/>
                  </a:lnTo>
                  <a:lnTo>
                    <a:pt x="1804" y="168"/>
                  </a:lnTo>
                  <a:lnTo>
                    <a:pt x="1804" y="168"/>
                  </a:lnTo>
                  <a:lnTo>
                    <a:pt x="1808" y="168"/>
                  </a:lnTo>
                  <a:lnTo>
                    <a:pt x="1808" y="168"/>
                  </a:lnTo>
                  <a:lnTo>
                    <a:pt x="1808" y="168"/>
                  </a:lnTo>
                  <a:lnTo>
                    <a:pt x="1812" y="168"/>
                  </a:lnTo>
                  <a:lnTo>
                    <a:pt x="1812" y="168"/>
                  </a:lnTo>
                  <a:lnTo>
                    <a:pt x="1812" y="168"/>
                  </a:lnTo>
                  <a:lnTo>
                    <a:pt x="1816" y="192"/>
                  </a:lnTo>
                  <a:lnTo>
                    <a:pt x="1816" y="192"/>
                  </a:lnTo>
                  <a:lnTo>
                    <a:pt x="1820" y="192"/>
                  </a:lnTo>
                  <a:lnTo>
                    <a:pt x="1820" y="192"/>
                  </a:lnTo>
                  <a:lnTo>
                    <a:pt x="1820" y="192"/>
                  </a:lnTo>
                  <a:lnTo>
                    <a:pt x="1823" y="184"/>
                  </a:lnTo>
                  <a:lnTo>
                    <a:pt x="1823" y="180"/>
                  </a:lnTo>
                  <a:lnTo>
                    <a:pt x="1827" y="176"/>
                  </a:lnTo>
                  <a:lnTo>
                    <a:pt x="1827" y="176"/>
                  </a:lnTo>
                  <a:lnTo>
                    <a:pt x="1827" y="176"/>
                  </a:lnTo>
                  <a:lnTo>
                    <a:pt x="1831" y="176"/>
                  </a:lnTo>
                  <a:lnTo>
                    <a:pt x="1831" y="176"/>
                  </a:lnTo>
                  <a:lnTo>
                    <a:pt x="1835" y="176"/>
                  </a:lnTo>
                  <a:lnTo>
                    <a:pt x="1835" y="176"/>
                  </a:lnTo>
                  <a:lnTo>
                    <a:pt x="1835" y="176"/>
                  </a:lnTo>
                  <a:lnTo>
                    <a:pt x="1839" y="74"/>
                  </a:lnTo>
                  <a:lnTo>
                    <a:pt x="1839" y="4"/>
                  </a:lnTo>
                  <a:lnTo>
                    <a:pt x="1839" y="63"/>
                  </a:lnTo>
                  <a:lnTo>
                    <a:pt x="1843" y="106"/>
                  </a:lnTo>
                  <a:lnTo>
                    <a:pt x="1843" y="133"/>
                  </a:lnTo>
                  <a:lnTo>
                    <a:pt x="1847" y="149"/>
                  </a:lnTo>
                  <a:lnTo>
                    <a:pt x="1847" y="161"/>
                  </a:lnTo>
                  <a:lnTo>
                    <a:pt x="1847" y="165"/>
                  </a:lnTo>
                  <a:lnTo>
                    <a:pt x="1851" y="165"/>
                  </a:lnTo>
                  <a:lnTo>
                    <a:pt x="1851" y="165"/>
                  </a:lnTo>
                  <a:lnTo>
                    <a:pt x="1855" y="168"/>
                  </a:lnTo>
                  <a:lnTo>
                    <a:pt x="1855" y="168"/>
                  </a:lnTo>
                  <a:lnTo>
                    <a:pt x="1855" y="168"/>
                  </a:lnTo>
                  <a:lnTo>
                    <a:pt x="1859" y="168"/>
                  </a:lnTo>
                  <a:lnTo>
                    <a:pt x="1859" y="168"/>
                  </a:lnTo>
                  <a:lnTo>
                    <a:pt x="1859" y="168"/>
                  </a:lnTo>
                  <a:lnTo>
                    <a:pt x="1863" y="168"/>
                  </a:lnTo>
                  <a:lnTo>
                    <a:pt x="1863" y="168"/>
                  </a:lnTo>
                  <a:lnTo>
                    <a:pt x="1866" y="168"/>
                  </a:lnTo>
                  <a:lnTo>
                    <a:pt x="1866" y="168"/>
                  </a:lnTo>
                  <a:lnTo>
                    <a:pt x="1866" y="168"/>
                  </a:lnTo>
                  <a:lnTo>
                    <a:pt x="1870" y="168"/>
                  </a:lnTo>
                  <a:lnTo>
                    <a:pt x="1870" y="168"/>
                  </a:lnTo>
                  <a:lnTo>
                    <a:pt x="1874" y="168"/>
                  </a:lnTo>
                  <a:lnTo>
                    <a:pt x="1874" y="168"/>
                  </a:lnTo>
                  <a:lnTo>
                    <a:pt x="1874" y="168"/>
                  </a:lnTo>
                  <a:lnTo>
                    <a:pt x="1878" y="168"/>
                  </a:lnTo>
                  <a:lnTo>
                    <a:pt x="1878" y="168"/>
                  </a:lnTo>
                  <a:lnTo>
                    <a:pt x="1882" y="168"/>
                  </a:lnTo>
                  <a:lnTo>
                    <a:pt x="1882" y="168"/>
                  </a:lnTo>
                  <a:lnTo>
                    <a:pt x="1882" y="168"/>
                  </a:lnTo>
                  <a:lnTo>
                    <a:pt x="1886" y="168"/>
                  </a:lnTo>
                  <a:lnTo>
                    <a:pt x="1886" y="168"/>
                  </a:lnTo>
                  <a:lnTo>
                    <a:pt x="1886" y="192"/>
                  </a:lnTo>
                  <a:lnTo>
                    <a:pt x="1890" y="192"/>
                  </a:lnTo>
                  <a:lnTo>
                    <a:pt x="1890" y="192"/>
                  </a:lnTo>
                  <a:lnTo>
                    <a:pt x="1894" y="192"/>
                  </a:lnTo>
                  <a:lnTo>
                    <a:pt x="1894" y="192"/>
                  </a:lnTo>
                  <a:lnTo>
                    <a:pt x="1894" y="184"/>
                  </a:lnTo>
                  <a:lnTo>
                    <a:pt x="1898" y="180"/>
                  </a:lnTo>
                  <a:lnTo>
                    <a:pt x="1898" y="180"/>
                  </a:lnTo>
                  <a:lnTo>
                    <a:pt x="1902" y="176"/>
                  </a:lnTo>
                  <a:lnTo>
                    <a:pt x="1902" y="176"/>
                  </a:lnTo>
                  <a:lnTo>
                    <a:pt x="1902" y="176"/>
                  </a:lnTo>
                  <a:lnTo>
                    <a:pt x="1906" y="176"/>
                  </a:lnTo>
                  <a:lnTo>
                    <a:pt x="1906" y="176"/>
                  </a:lnTo>
                  <a:lnTo>
                    <a:pt x="1906" y="176"/>
                  </a:lnTo>
                  <a:lnTo>
                    <a:pt x="1910" y="176"/>
                  </a:lnTo>
                  <a:lnTo>
                    <a:pt x="1910" y="74"/>
                  </a:lnTo>
                  <a:lnTo>
                    <a:pt x="1913" y="4"/>
                  </a:lnTo>
                  <a:lnTo>
                    <a:pt x="1913" y="63"/>
                  </a:lnTo>
                  <a:lnTo>
                    <a:pt x="1913" y="106"/>
                  </a:lnTo>
                  <a:lnTo>
                    <a:pt x="1917" y="133"/>
                  </a:lnTo>
                  <a:lnTo>
                    <a:pt x="1917" y="149"/>
                  </a:lnTo>
                  <a:lnTo>
                    <a:pt x="1921" y="157"/>
                  </a:lnTo>
                  <a:lnTo>
                    <a:pt x="1921" y="165"/>
                  </a:lnTo>
                  <a:lnTo>
                    <a:pt x="1921" y="165"/>
                  </a:lnTo>
                  <a:lnTo>
                    <a:pt x="1925" y="165"/>
                  </a:lnTo>
                  <a:lnTo>
                    <a:pt x="1925" y="168"/>
                  </a:lnTo>
                  <a:lnTo>
                    <a:pt x="1929" y="168"/>
                  </a:lnTo>
                  <a:lnTo>
                    <a:pt x="1929" y="168"/>
                  </a:lnTo>
                  <a:lnTo>
                    <a:pt x="1929" y="168"/>
                  </a:lnTo>
                  <a:lnTo>
                    <a:pt x="1933" y="168"/>
                  </a:lnTo>
                  <a:lnTo>
                    <a:pt x="1933" y="168"/>
                  </a:lnTo>
                  <a:lnTo>
                    <a:pt x="1933" y="168"/>
                  </a:lnTo>
                  <a:lnTo>
                    <a:pt x="1937" y="168"/>
                  </a:lnTo>
                  <a:lnTo>
                    <a:pt x="1937" y="168"/>
                  </a:lnTo>
                  <a:lnTo>
                    <a:pt x="1941" y="168"/>
                  </a:lnTo>
                  <a:lnTo>
                    <a:pt x="1941" y="168"/>
                  </a:lnTo>
                  <a:lnTo>
                    <a:pt x="1941" y="168"/>
                  </a:lnTo>
                  <a:lnTo>
                    <a:pt x="1945" y="168"/>
                  </a:lnTo>
                  <a:lnTo>
                    <a:pt x="1945" y="168"/>
                  </a:lnTo>
                  <a:lnTo>
                    <a:pt x="1949" y="168"/>
                  </a:lnTo>
                  <a:lnTo>
                    <a:pt x="1949" y="168"/>
                  </a:lnTo>
                  <a:lnTo>
                    <a:pt x="1949" y="168"/>
                  </a:lnTo>
                  <a:lnTo>
                    <a:pt x="1953" y="168"/>
                  </a:lnTo>
                  <a:lnTo>
                    <a:pt x="1953" y="168"/>
                  </a:lnTo>
                  <a:lnTo>
                    <a:pt x="1953" y="168"/>
                  </a:lnTo>
                  <a:lnTo>
                    <a:pt x="1956" y="168"/>
                  </a:lnTo>
                  <a:lnTo>
                    <a:pt x="1956" y="168"/>
                  </a:lnTo>
                  <a:lnTo>
                    <a:pt x="1960" y="168"/>
                  </a:lnTo>
                  <a:lnTo>
                    <a:pt x="1960" y="192"/>
                  </a:lnTo>
                  <a:lnTo>
                    <a:pt x="1960" y="192"/>
                  </a:lnTo>
                  <a:lnTo>
                    <a:pt x="1964" y="192"/>
                  </a:lnTo>
                  <a:lnTo>
                    <a:pt x="1964" y="192"/>
                  </a:lnTo>
                  <a:lnTo>
                    <a:pt x="1968" y="192"/>
                  </a:lnTo>
                  <a:lnTo>
                    <a:pt x="1968" y="188"/>
                  </a:lnTo>
                  <a:lnTo>
                    <a:pt x="1968" y="180"/>
                  </a:lnTo>
                  <a:lnTo>
                    <a:pt x="1972" y="180"/>
                  </a:lnTo>
                  <a:lnTo>
                    <a:pt x="1972" y="176"/>
                  </a:lnTo>
                  <a:lnTo>
                    <a:pt x="1972" y="176"/>
                  </a:lnTo>
                  <a:lnTo>
                    <a:pt x="1976" y="176"/>
                  </a:lnTo>
                  <a:lnTo>
                    <a:pt x="1976" y="176"/>
                  </a:lnTo>
                  <a:lnTo>
                    <a:pt x="1980" y="176"/>
                  </a:lnTo>
                  <a:lnTo>
                    <a:pt x="1980" y="176"/>
                  </a:lnTo>
                  <a:lnTo>
                    <a:pt x="1980" y="176"/>
                  </a:lnTo>
                  <a:lnTo>
                    <a:pt x="1984" y="74"/>
                  </a:lnTo>
                  <a:lnTo>
                    <a:pt x="1984" y="4"/>
                  </a:lnTo>
                  <a:lnTo>
                    <a:pt x="1988" y="63"/>
                  </a:lnTo>
                  <a:lnTo>
                    <a:pt x="1988" y="106"/>
                  </a:lnTo>
                  <a:lnTo>
                    <a:pt x="1988" y="133"/>
                  </a:lnTo>
                  <a:lnTo>
                    <a:pt x="1992" y="149"/>
                  </a:lnTo>
                  <a:lnTo>
                    <a:pt x="1992" y="157"/>
                  </a:lnTo>
                  <a:lnTo>
                    <a:pt x="1996" y="165"/>
                  </a:lnTo>
                  <a:lnTo>
                    <a:pt x="1996" y="165"/>
                  </a:lnTo>
                  <a:lnTo>
                    <a:pt x="1996" y="165"/>
                  </a:lnTo>
                  <a:lnTo>
                    <a:pt x="2000" y="168"/>
                  </a:lnTo>
                  <a:lnTo>
                    <a:pt x="2000" y="168"/>
                  </a:lnTo>
                  <a:lnTo>
                    <a:pt x="2000" y="168"/>
                  </a:lnTo>
                  <a:lnTo>
                    <a:pt x="2003" y="168"/>
                  </a:lnTo>
                  <a:lnTo>
                    <a:pt x="2003" y="168"/>
                  </a:lnTo>
                  <a:lnTo>
                    <a:pt x="2007" y="168"/>
                  </a:lnTo>
                  <a:lnTo>
                    <a:pt x="2007" y="168"/>
                  </a:lnTo>
                  <a:lnTo>
                    <a:pt x="2007" y="168"/>
                  </a:lnTo>
                  <a:lnTo>
                    <a:pt x="2011" y="168"/>
                  </a:lnTo>
                  <a:lnTo>
                    <a:pt x="2011" y="168"/>
                  </a:lnTo>
                  <a:lnTo>
                    <a:pt x="2015" y="168"/>
                  </a:lnTo>
                  <a:lnTo>
                    <a:pt x="2015" y="168"/>
                  </a:lnTo>
                  <a:lnTo>
                    <a:pt x="2015" y="168"/>
                  </a:lnTo>
                  <a:lnTo>
                    <a:pt x="2019" y="168"/>
                  </a:lnTo>
                  <a:lnTo>
                    <a:pt x="2019" y="168"/>
                  </a:lnTo>
                  <a:lnTo>
                    <a:pt x="2019" y="168"/>
                  </a:lnTo>
                  <a:lnTo>
                    <a:pt x="2023" y="168"/>
                  </a:lnTo>
                  <a:lnTo>
                    <a:pt x="2023" y="168"/>
                  </a:lnTo>
                  <a:lnTo>
                    <a:pt x="2027" y="168"/>
                  </a:lnTo>
                  <a:lnTo>
                    <a:pt x="2027" y="168"/>
                  </a:lnTo>
                  <a:lnTo>
                    <a:pt x="2027" y="168"/>
                  </a:lnTo>
                  <a:lnTo>
                    <a:pt x="2031" y="168"/>
                  </a:lnTo>
                  <a:lnTo>
                    <a:pt x="2031" y="168"/>
                  </a:lnTo>
                  <a:lnTo>
                    <a:pt x="2035" y="192"/>
                  </a:lnTo>
                  <a:lnTo>
                    <a:pt x="2035" y="192"/>
                  </a:lnTo>
                  <a:lnTo>
                    <a:pt x="2035" y="192"/>
                  </a:lnTo>
                  <a:lnTo>
                    <a:pt x="2039" y="192"/>
                  </a:lnTo>
                  <a:lnTo>
                    <a:pt x="2039" y="192"/>
                  </a:lnTo>
                  <a:lnTo>
                    <a:pt x="2043" y="188"/>
                  </a:lnTo>
                  <a:lnTo>
                    <a:pt x="2043" y="180"/>
                  </a:lnTo>
                  <a:lnTo>
                    <a:pt x="2043" y="180"/>
                  </a:lnTo>
                  <a:lnTo>
                    <a:pt x="2046" y="176"/>
                  </a:lnTo>
                  <a:lnTo>
                    <a:pt x="2046" y="176"/>
                  </a:lnTo>
                  <a:lnTo>
                    <a:pt x="2046" y="176"/>
                  </a:lnTo>
                  <a:lnTo>
                    <a:pt x="2050" y="176"/>
                  </a:lnTo>
                  <a:lnTo>
                    <a:pt x="2050" y="176"/>
                  </a:lnTo>
                  <a:lnTo>
                    <a:pt x="2054" y="176"/>
                  </a:lnTo>
                  <a:lnTo>
                    <a:pt x="2054" y="176"/>
                  </a:lnTo>
                  <a:lnTo>
                    <a:pt x="2054" y="74"/>
                  </a:lnTo>
                  <a:lnTo>
                    <a:pt x="2058" y="4"/>
                  </a:lnTo>
                  <a:lnTo>
                    <a:pt x="2058" y="63"/>
                  </a:lnTo>
                  <a:lnTo>
                    <a:pt x="2062" y="106"/>
                  </a:lnTo>
                  <a:lnTo>
                    <a:pt x="2062" y="133"/>
                  </a:lnTo>
                  <a:lnTo>
                    <a:pt x="2062" y="149"/>
                  </a:lnTo>
                  <a:lnTo>
                    <a:pt x="2066" y="157"/>
                  </a:lnTo>
                  <a:lnTo>
                    <a:pt x="2066" y="165"/>
                  </a:lnTo>
                  <a:lnTo>
                    <a:pt x="2066" y="165"/>
                  </a:lnTo>
                  <a:lnTo>
                    <a:pt x="2070" y="165"/>
                  </a:lnTo>
                  <a:lnTo>
                    <a:pt x="2070" y="168"/>
                  </a:lnTo>
                  <a:lnTo>
                    <a:pt x="2074" y="168"/>
                  </a:lnTo>
                  <a:lnTo>
                    <a:pt x="2074" y="168"/>
                  </a:lnTo>
                  <a:lnTo>
                    <a:pt x="2074" y="168"/>
                  </a:lnTo>
                  <a:lnTo>
                    <a:pt x="2078" y="168"/>
                  </a:lnTo>
                  <a:lnTo>
                    <a:pt x="2078" y="168"/>
                  </a:lnTo>
                  <a:lnTo>
                    <a:pt x="2082" y="168"/>
                  </a:lnTo>
                  <a:lnTo>
                    <a:pt x="2082" y="168"/>
                  </a:lnTo>
                  <a:lnTo>
                    <a:pt x="2082" y="168"/>
                  </a:lnTo>
                  <a:lnTo>
                    <a:pt x="2086" y="168"/>
                  </a:lnTo>
                  <a:lnTo>
                    <a:pt x="2086" y="168"/>
                  </a:lnTo>
                  <a:lnTo>
                    <a:pt x="2090" y="168"/>
                  </a:lnTo>
                  <a:lnTo>
                    <a:pt x="2090" y="168"/>
                  </a:lnTo>
                  <a:lnTo>
                    <a:pt x="2090" y="168"/>
                  </a:lnTo>
                  <a:lnTo>
                    <a:pt x="2093" y="168"/>
                  </a:lnTo>
                  <a:lnTo>
                    <a:pt x="2093" y="168"/>
                  </a:lnTo>
                  <a:lnTo>
                    <a:pt x="2093" y="168"/>
                  </a:lnTo>
                  <a:lnTo>
                    <a:pt x="2097" y="168"/>
                  </a:lnTo>
                  <a:lnTo>
                    <a:pt x="2097" y="168"/>
                  </a:lnTo>
                  <a:lnTo>
                    <a:pt x="2101" y="168"/>
                  </a:lnTo>
                  <a:lnTo>
                    <a:pt x="2101" y="168"/>
                  </a:lnTo>
                  <a:lnTo>
                    <a:pt x="2101" y="168"/>
                  </a:lnTo>
                  <a:lnTo>
                    <a:pt x="2105" y="168"/>
                  </a:lnTo>
                  <a:lnTo>
                    <a:pt x="2105" y="192"/>
                  </a:lnTo>
                  <a:lnTo>
                    <a:pt x="2109" y="192"/>
                  </a:lnTo>
                  <a:lnTo>
                    <a:pt x="2109" y="192"/>
                  </a:lnTo>
                  <a:lnTo>
                    <a:pt x="2109" y="192"/>
                  </a:lnTo>
                  <a:lnTo>
                    <a:pt x="2113" y="192"/>
                  </a:lnTo>
                  <a:lnTo>
                    <a:pt x="2113" y="188"/>
                  </a:lnTo>
                  <a:lnTo>
                    <a:pt x="2113" y="184"/>
                  </a:lnTo>
                  <a:lnTo>
                    <a:pt x="2117" y="180"/>
                  </a:lnTo>
                  <a:lnTo>
                    <a:pt x="2117" y="176"/>
                  </a:lnTo>
                  <a:lnTo>
                    <a:pt x="2121" y="176"/>
                  </a:lnTo>
                  <a:lnTo>
                    <a:pt x="2121" y="176"/>
                  </a:lnTo>
                  <a:lnTo>
                    <a:pt x="2121" y="176"/>
                  </a:lnTo>
                  <a:lnTo>
                    <a:pt x="2125" y="176"/>
                  </a:lnTo>
                  <a:lnTo>
                    <a:pt x="2125" y="176"/>
                  </a:lnTo>
                  <a:lnTo>
                    <a:pt x="2129" y="176"/>
                  </a:lnTo>
                  <a:lnTo>
                    <a:pt x="2129" y="74"/>
                  </a:lnTo>
                  <a:lnTo>
                    <a:pt x="2129" y="0"/>
                  </a:lnTo>
                  <a:lnTo>
                    <a:pt x="2133" y="59"/>
                  </a:lnTo>
                  <a:lnTo>
                    <a:pt x="2133" y="106"/>
                  </a:lnTo>
                  <a:lnTo>
                    <a:pt x="2136" y="133"/>
                  </a:lnTo>
                  <a:lnTo>
                    <a:pt x="2136" y="149"/>
                  </a:lnTo>
                  <a:lnTo>
                    <a:pt x="2136" y="157"/>
                  </a:lnTo>
                  <a:lnTo>
                    <a:pt x="2140" y="165"/>
                  </a:lnTo>
                  <a:lnTo>
                    <a:pt x="2140" y="165"/>
                  </a:lnTo>
                  <a:lnTo>
                    <a:pt x="2140" y="165"/>
                  </a:lnTo>
                  <a:lnTo>
                    <a:pt x="2144" y="168"/>
                  </a:lnTo>
                  <a:lnTo>
                    <a:pt x="2144" y="168"/>
                  </a:lnTo>
                  <a:lnTo>
                    <a:pt x="2148" y="168"/>
                  </a:lnTo>
                  <a:lnTo>
                    <a:pt x="2148" y="168"/>
                  </a:lnTo>
                  <a:lnTo>
                    <a:pt x="2148" y="168"/>
                  </a:lnTo>
                  <a:lnTo>
                    <a:pt x="2152" y="168"/>
                  </a:lnTo>
                  <a:lnTo>
                    <a:pt x="2152" y="168"/>
                  </a:lnTo>
                  <a:lnTo>
                    <a:pt x="2156" y="168"/>
                  </a:lnTo>
                  <a:lnTo>
                    <a:pt x="2156" y="168"/>
                  </a:lnTo>
                  <a:lnTo>
                    <a:pt x="2156" y="168"/>
                  </a:lnTo>
                  <a:lnTo>
                    <a:pt x="2160" y="168"/>
                  </a:lnTo>
                  <a:lnTo>
                    <a:pt x="2160" y="168"/>
                  </a:lnTo>
                  <a:lnTo>
                    <a:pt x="2160" y="168"/>
                  </a:lnTo>
                  <a:lnTo>
                    <a:pt x="2164" y="168"/>
                  </a:lnTo>
                  <a:lnTo>
                    <a:pt x="2164" y="168"/>
                  </a:lnTo>
                  <a:lnTo>
                    <a:pt x="2168" y="168"/>
                  </a:lnTo>
                  <a:lnTo>
                    <a:pt x="2168" y="168"/>
                  </a:lnTo>
                  <a:lnTo>
                    <a:pt x="2168" y="168"/>
                  </a:lnTo>
                  <a:lnTo>
                    <a:pt x="2172" y="168"/>
                  </a:lnTo>
                  <a:lnTo>
                    <a:pt x="2172" y="168"/>
                  </a:lnTo>
                  <a:lnTo>
                    <a:pt x="2176" y="168"/>
                  </a:lnTo>
                  <a:lnTo>
                    <a:pt x="2176" y="168"/>
                  </a:lnTo>
                  <a:lnTo>
                    <a:pt x="2176" y="168"/>
                  </a:lnTo>
                  <a:lnTo>
                    <a:pt x="2179" y="192"/>
                  </a:lnTo>
                  <a:lnTo>
                    <a:pt x="2179" y="192"/>
                  </a:lnTo>
                  <a:lnTo>
                    <a:pt x="2183" y="192"/>
                  </a:lnTo>
                  <a:lnTo>
                    <a:pt x="2183" y="192"/>
                  </a:lnTo>
                  <a:lnTo>
                    <a:pt x="2183" y="192"/>
                  </a:lnTo>
                  <a:lnTo>
                    <a:pt x="2187" y="188"/>
                  </a:lnTo>
                  <a:lnTo>
                    <a:pt x="2187" y="184"/>
                  </a:lnTo>
                  <a:lnTo>
                    <a:pt x="2187" y="180"/>
                  </a:lnTo>
                  <a:lnTo>
                    <a:pt x="2191" y="176"/>
                  </a:lnTo>
                  <a:lnTo>
                    <a:pt x="2191" y="176"/>
                  </a:lnTo>
                  <a:lnTo>
                    <a:pt x="2195" y="176"/>
                  </a:lnTo>
                  <a:lnTo>
                    <a:pt x="2195" y="176"/>
                  </a:lnTo>
                  <a:lnTo>
                    <a:pt x="2195" y="176"/>
                  </a:lnTo>
                  <a:lnTo>
                    <a:pt x="2199" y="176"/>
                  </a:lnTo>
                  <a:lnTo>
                    <a:pt x="2199" y="176"/>
                  </a:lnTo>
                  <a:lnTo>
                    <a:pt x="2203" y="74"/>
                  </a:lnTo>
                  <a:lnTo>
                    <a:pt x="2203" y="0"/>
                  </a:lnTo>
                  <a:lnTo>
                    <a:pt x="2203" y="59"/>
                  </a:lnTo>
                  <a:lnTo>
                    <a:pt x="2207" y="106"/>
                  </a:lnTo>
                  <a:lnTo>
                    <a:pt x="2207" y="133"/>
                  </a:lnTo>
                  <a:lnTo>
                    <a:pt x="2207" y="149"/>
                  </a:lnTo>
                  <a:lnTo>
                    <a:pt x="2211" y="157"/>
                  </a:lnTo>
                  <a:lnTo>
                    <a:pt x="2211" y="165"/>
                  </a:lnTo>
                  <a:lnTo>
                    <a:pt x="2215" y="165"/>
                  </a:lnTo>
                  <a:lnTo>
                    <a:pt x="2215" y="165"/>
                  </a:lnTo>
                  <a:lnTo>
                    <a:pt x="2215" y="168"/>
                  </a:lnTo>
                  <a:lnTo>
                    <a:pt x="2219" y="168"/>
                  </a:lnTo>
                  <a:lnTo>
                    <a:pt x="2219" y="168"/>
                  </a:lnTo>
                  <a:lnTo>
                    <a:pt x="2223" y="168"/>
                  </a:lnTo>
                  <a:lnTo>
                    <a:pt x="2223" y="168"/>
                  </a:lnTo>
                  <a:lnTo>
                    <a:pt x="2223" y="168"/>
                  </a:lnTo>
                  <a:lnTo>
                    <a:pt x="2226" y="168"/>
                  </a:lnTo>
                  <a:lnTo>
                    <a:pt x="2226" y="168"/>
                  </a:lnTo>
                  <a:lnTo>
                    <a:pt x="2230" y="168"/>
                  </a:lnTo>
                  <a:lnTo>
                    <a:pt x="2230" y="168"/>
                  </a:lnTo>
                  <a:lnTo>
                    <a:pt x="2230" y="168"/>
                  </a:lnTo>
                  <a:lnTo>
                    <a:pt x="2234" y="168"/>
                  </a:lnTo>
                  <a:lnTo>
                    <a:pt x="2234" y="168"/>
                  </a:lnTo>
                  <a:lnTo>
                    <a:pt x="2234" y="168"/>
                  </a:lnTo>
                  <a:lnTo>
                    <a:pt x="2238" y="168"/>
                  </a:lnTo>
                  <a:lnTo>
                    <a:pt x="2238" y="168"/>
                  </a:lnTo>
                  <a:lnTo>
                    <a:pt x="2242" y="168"/>
                  </a:lnTo>
                  <a:lnTo>
                    <a:pt x="2242" y="168"/>
                  </a:lnTo>
                  <a:lnTo>
                    <a:pt x="2242" y="168"/>
                  </a:lnTo>
                  <a:lnTo>
                    <a:pt x="2246" y="168"/>
                  </a:lnTo>
                  <a:lnTo>
                    <a:pt x="2246" y="168"/>
                  </a:lnTo>
                  <a:lnTo>
                    <a:pt x="2250" y="168"/>
                  </a:lnTo>
                  <a:lnTo>
                    <a:pt x="2250" y="168"/>
                  </a:lnTo>
                  <a:lnTo>
                    <a:pt x="2250" y="192"/>
                  </a:lnTo>
                  <a:lnTo>
                    <a:pt x="2254" y="192"/>
                  </a:lnTo>
                  <a:lnTo>
                    <a:pt x="2254" y="192"/>
                  </a:lnTo>
                  <a:lnTo>
                    <a:pt x="2254" y="192"/>
                  </a:lnTo>
                  <a:lnTo>
                    <a:pt x="2258" y="192"/>
                  </a:lnTo>
                  <a:lnTo>
                    <a:pt x="2258" y="188"/>
                  </a:lnTo>
                  <a:lnTo>
                    <a:pt x="2262" y="184"/>
                  </a:lnTo>
                  <a:lnTo>
                    <a:pt x="2262" y="180"/>
                  </a:lnTo>
                  <a:lnTo>
                    <a:pt x="2262" y="176"/>
                  </a:lnTo>
                  <a:lnTo>
                    <a:pt x="2266" y="176"/>
                  </a:lnTo>
                  <a:lnTo>
                    <a:pt x="2266" y="176"/>
                  </a:lnTo>
                  <a:lnTo>
                    <a:pt x="2269" y="176"/>
                  </a:lnTo>
                  <a:lnTo>
                    <a:pt x="2269" y="176"/>
                  </a:lnTo>
                  <a:lnTo>
                    <a:pt x="2269" y="176"/>
                  </a:lnTo>
                  <a:lnTo>
                    <a:pt x="2273" y="176"/>
                  </a:lnTo>
                  <a:lnTo>
                    <a:pt x="2273" y="74"/>
                  </a:lnTo>
                  <a:lnTo>
                    <a:pt x="2277" y="0"/>
                  </a:lnTo>
                  <a:lnTo>
                    <a:pt x="2277" y="59"/>
                  </a:lnTo>
                  <a:lnTo>
                    <a:pt x="2277" y="106"/>
                  </a:lnTo>
                  <a:lnTo>
                    <a:pt x="2281" y="133"/>
                  </a:lnTo>
                  <a:lnTo>
                    <a:pt x="2281" y="149"/>
                  </a:lnTo>
                  <a:lnTo>
                    <a:pt x="2281" y="157"/>
                  </a:lnTo>
                  <a:lnTo>
                    <a:pt x="2285" y="165"/>
                  </a:lnTo>
                  <a:lnTo>
                    <a:pt x="2285" y="165"/>
                  </a:lnTo>
                  <a:lnTo>
                    <a:pt x="2289" y="165"/>
                  </a:lnTo>
                  <a:lnTo>
                    <a:pt x="2289" y="168"/>
                  </a:lnTo>
                  <a:lnTo>
                    <a:pt x="2289" y="168"/>
                  </a:lnTo>
                  <a:lnTo>
                    <a:pt x="2293" y="168"/>
                  </a:lnTo>
                  <a:lnTo>
                    <a:pt x="2293" y="168"/>
                  </a:lnTo>
                  <a:lnTo>
                    <a:pt x="2297" y="168"/>
                  </a:lnTo>
                  <a:lnTo>
                    <a:pt x="2297" y="168"/>
                  </a:lnTo>
                  <a:lnTo>
                    <a:pt x="2297" y="168"/>
                  </a:lnTo>
                  <a:lnTo>
                    <a:pt x="2301" y="168"/>
                  </a:lnTo>
                  <a:lnTo>
                    <a:pt x="2301" y="168"/>
                  </a:lnTo>
                  <a:lnTo>
                    <a:pt x="2301" y="168"/>
                  </a:lnTo>
                  <a:lnTo>
                    <a:pt x="2305" y="168"/>
                  </a:lnTo>
                  <a:lnTo>
                    <a:pt x="2305" y="168"/>
                  </a:lnTo>
                  <a:lnTo>
                    <a:pt x="2309" y="168"/>
                  </a:lnTo>
                  <a:lnTo>
                    <a:pt x="2309" y="168"/>
                  </a:lnTo>
                  <a:lnTo>
                    <a:pt x="2309" y="168"/>
                  </a:lnTo>
                  <a:lnTo>
                    <a:pt x="2313" y="168"/>
                  </a:lnTo>
                  <a:lnTo>
                    <a:pt x="2313" y="168"/>
                  </a:lnTo>
                  <a:lnTo>
                    <a:pt x="2316" y="168"/>
                  </a:lnTo>
                  <a:lnTo>
                    <a:pt x="2316" y="168"/>
                  </a:lnTo>
                  <a:lnTo>
                    <a:pt x="2316" y="168"/>
                  </a:lnTo>
                  <a:lnTo>
                    <a:pt x="2320" y="168"/>
                  </a:lnTo>
                  <a:lnTo>
                    <a:pt x="2320" y="168"/>
                  </a:lnTo>
                  <a:lnTo>
                    <a:pt x="2324" y="168"/>
                  </a:lnTo>
                  <a:lnTo>
                    <a:pt x="2324" y="192"/>
                  </a:lnTo>
                  <a:lnTo>
                    <a:pt x="0" y="192"/>
                  </a:lnTo>
                  <a:close/>
                </a:path>
              </a:pathLst>
            </a:custGeom>
            <a:solidFill>
              <a:srgbClr val="000000"/>
            </a:solidFill>
            <a:ln w="9525">
              <a:noFill/>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6687" name="Freeform 495"/>
            <p:cNvSpPr>
              <a:spLocks/>
            </p:cNvSpPr>
            <p:nvPr/>
          </p:nvSpPr>
          <p:spPr bwMode="auto">
            <a:xfrm>
              <a:off x="4470542" y="3993299"/>
              <a:ext cx="2265484" cy="263769"/>
            </a:xfrm>
            <a:custGeom>
              <a:avLst/>
              <a:gdLst/>
              <a:ahLst/>
              <a:cxnLst>
                <a:cxn ang="0">
                  <a:pos x="20" y="180"/>
                </a:cxn>
                <a:cxn ang="0">
                  <a:pos x="47" y="82"/>
                </a:cxn>
                <a:cxn ang="0">
                  <a:pos x="71" y="168"/>
                </a:cxn>
                <a:cxn ang="0">
                  <a:pos x="98" y="176"/>
                </a:cxn>
                <a:cxn ang="0">
                  <a:pos x="125" y="145"/>
                </a:cxn>
                <a:cxn ang="0">
                  <a:pos x="149" y="156"/>
                </a:cxn>
                <a:cxn ang="0">
                  <a:pos x="176" y="164"/>
                </a:cxn>
                <a:cxn ang="0">
                  <a:pos x="200" y="153"/>
                </a:cxn>
                <a:cxn ang="0">
                  <a:pos x="227" y="156"/>
                </a:cxn>
                <a:cxn ang="0">
                  <a:pos x="255" y="160"/>
                </a:cxn>
                <a:cxn ang="0">
                  <a:pos x="278" y="156"/>
                </a:cxn>
                <a:cxn ang="0">
                  <a:pos x="305" y="156"/>
                </a:cxn>
                <a:cxn ang="0">
                  <a:pos x="329" y="160"/>
                </a:cxn>
                <a:cxn ang="0">
                  <a:pos x="356" y="156"/>
                </a:cxn>
                <a:cxn ang="0">
                  <a:pos x="380" y="156"/>
                </a:cxn>
                <a:cxn ang="0">
                  <a:pos x="407" y="160"/>
                </a:cxn>
                <a:cxn ang="0">
                  <a:pos x="435" y="156"/>
                </a:cxn>
                <a:cxn ang="0">
                  <a:pos x="458" y="180"/>
                </a:cxn>
                <a:cxn ang="0">
                  <a:pos x="485" y="113"/>
                </a:cxn>
                <a:cxn ang="0">
                  <a:pos x="509" y="168"/>
                </a:cxn>
                <a:cxn ang="0">
                  <a:pos x="536" y="164"/>
                </a:cxn>
                <a:cxn ang="0">
                  <a:pos x="560" y="149"/>
                </a:cxn>
                <a:cxn ang="0">
                  <a:pos x="587" y="160"/>
                </a:cxn>
                <a:cxn ang="0">
                  <a:pos x="615" y="160"/>
                </a:cxn>
                <a:cxn ang="0">
                  <a:pos x="638" y="156"/>
                </a:cxn>
                <a:cxn ang="0">
                  <a:pos x="665" y="160"/>
                </a:cxn>
                <a:cxn ang="0">
                  <a:pos x="689" y="156"/>
                </a:cxn>
                <a:cxn ang="0">
                  <a:pos x="716" y="156"/>
                </a:cxn>
                <a:cxn ang="0">
                  <a:pos x="744" y="160"/>
                </a:cxn>
                <a:cxn ang="0">
                  <a:pos x="767" y="160"/>
                </a:cxn>
                <a:cxn ang="0">
                  <a:pos x="794" y="156"/>
                </a:cxn>
                <a:cxn ang="0">
                  <a:pos x="818" y="160"/>
                </a:cxn>
                <a:cxn ang="0">
                  <a:pos x="845" y="137"/>
                </a:cxn>
                <a:cxn ang="0">
                  <a:pos x="869" y="180"/>
                </a:cxn>
                <a:cxn ang="0">
                  <a:pos x="896" y="133"/>
                </a:cxn>
                <a:cxn ang="0">
                  <a:pos x="924" y="133"/>
                </a:cxn>
                <a:cxn ang="0">
                  <a:pos x="947" y="172"/>
                </a:cxn>
                <a:cxn ang="0">
                  <a:pos x="974" y="153"/>
                </a:cxn>
                <a:cxn ang="0">
                  <a:pos x="998" y="153"/>
                </a:cxn>
                <a:cxn ang="0">
                  <a:pos x="1025" y="164"/>
                </a:cxn>
                <a:cxn ang="0">
                  <a:pos x="1049" y="156"/>
                </a:cxn>
                <a:cxn ang="0">
                  <a:pos x="1076" y="156"/>
                </a:cxn>
                <a:cxn ang="0">
                  <a:pos x="1104" y="160"/>
                </a:cxn>
                <a:cxn ang="0">
                  <a:pos x="1127" y="156"/>
                </a:cxn>
                <a:cxn ang="0">
                  <a:pos x="1154" y="156"/>
                </a:cxn>
                <a:cxn ang="0">
                  <a:pos x="1178" y="160"/>
                </a:cxn>
                <a:cxn ang="0">
                  <a:pos x="1205" y="160"/>
                </a:cxn>
                <a:cxn ang="0">
                  <a:pos x="1229" y="156"/>
                </a:cxn>
                <a:cxn ang="0">
                  <a:pos x="1256" y="117"/>
                </a:cxn>
                <a:cxn ang="0">
                  <a:pos x="1284" y="82"/>
                </a:cxn>
                <a:cxn ang="0">
                  <a:pos x="1307" y="180"/>
                </a:cxn>
                <a:cxn ang="0">
                  <a:pos x="1334" y="129"/>
                </a:cxn>
                <a:cxn ang="0">
                  <a:pos x="1358" y="145"/>
                </a:cxn>
                <a:cxn ang="0">
                  <a:pos x="1385" y="172"/>
                </a:cxn>
                <a:cxn ang="0">
                  <a:pos x="1413" y="153"/>
                </a:cxn>
                <a:cxn ang="0">
                  <a:pos x="1436" y="153"/>
                </a:cxn>
                <a:cxn ang="0">
                  <a:pos x="1464" y="164"/>
                </a:cxn>
                <a:cxn ang="0">
                  <a:pos x="1487" y="153"/>
                </a:cxn>
                <a:cxn ang="0">
                  <a:pos x="1514" y="156"/>
                </a:cxn>
                <a:cxn ang="0">
                  <a:pos x="1538" y="164"/>
                </a:cxn>
              </a:cxnLst>
              <a:rect l="0" t="0" r="r" b="b"/>
              <a:pathLst>
                <a:path w="1546" h="180">
                  <a:moveTo>
                    <a:pt x="0" y="180"/>
                  </a:moveTo>
                  <a:lnTo>
                    <a:pt x="0" y="164"/>
                  </a:lnTo>
                  <a:lnTo>
                    <a:pt x="0" y="164"/>
                  </a:lnTo>
                  <a:lnTo>
                    <a:pt x="0" y="160"/>
                  </a:lnTo>
                  <a:lnTo>
                    <a:pt x="4" y="156"/>
                  </a:lnTo>
                  <a:lnTo>
                    <a:pt x="4" y="156"/>
                  </a:lnTo>
                  <a:lnTo>
                    <a:pt x="4" y="156"/>
                  </a:lnTo>
                  <a:lnTo>
                    <a:pt x="8" y="156"/>
                  </a:lnTo>
                  <a:lnTo>
                    <a:pt x="8" y="156"/>
                  </a:lnTo>
                  <a:lnTo>
                    <a:pt x="12" y="156"/>
                  </a:lnTo>
                  <a:lnTo>
                    <a:pt x="12" y="156"/>
                  </a:lnTo>
                  <a:lnTo>
                    <a:pt x="12" y="156"/>
                  </a:lnTo>
                  <a:lnTo>
                    <a:pt x="16" y="156"/>
                  </a:lnTo>
                  <a:lnTo>
                    <a:pt x="16" y="156"/>
                  </a:lnTo>
                  <a:lnTo>
                    <a:pt x="20" y="156"/>
                  </a:lnTo>
                  <a:lnTo>
                    <a:pt x="20" y="156"/>
                  </a:lnTo>
                  <a:lnTo>
                    <a:pt x="20" y="180"/>
                  </a:lnTo>
                  <a:lnTo>
                    <a:pt x="24" y="180"/>
                  </a:lnTo>
                  <a:lnTo>
                    <a:pt x="24" y="180"/>
                  </a:lnTo>
                  <a:lnTo>
                    <a:pt x="24" y="176"/>
                  </a:lnTo>
                  <a:lnTo>
                    <a:pt x="28" y="168"/>
                  </a:lnTo>
                  <a:lnTo>
                    <a:pt x="28" y="164"/>
                  </a:lnTo>
                  <a:lnTo>
                    <a:pt x="32" y="164"/>
                  </a:lnTo>
                  <a:lnTo>
                    <a:pt x="32" y="160"/>
                  </a:lnTo>
                  <a:lnTo>
                    <a:pt x="32" y="160"/>
                  </a:lnTo>
                  <a:lnTo>
                    <a:pt x="35" y="160"/>
                  </a:lnTo>
                  <a:lnTo>
                    <a:pt x="35" y="160"/>
                  </a:lnTo>
                  <a:lnTo>
                    <a:pt x="39" y="160"/>
                  </a:lnTo>
                  <a:lnTo>
                    <a:pt x="39" y="160"/>
                  </a:lnTo>
                  <a:lnTo>
                    <a:pt x="39" y="160"/>
                  </a:lnTo>
                  <a:lnTo>
                    <a:pt x="43" y="160"/>
                  </a:lnTo>
                  <a:lnTo>
                    <a:pt x="43" y="160"/>
                  </a:lnTo>
                  <a:lnTo>
                    <a:pt x="43" y="109"/>
                  </a:lnTo>
                  <a:lnTo>
                    <a:pt x="47" y="82"/>
                  </a:lnTo>
                  <a:lnTo>
                    <a:pt x="47" y="113"/>
                  </a:lnTo>
                  <a:lnTo>
                    <a:pt x="51" y="133"/>
                  </a:lnTo>
                  <a:lnTo>
                    <a:pt x="51" y="145"/>
                  </a:lnTo>
                  <a:lnTo>
                    <a:pt x="51" y="149"/>
                  </a:lnTo>
                  <a:lnTo>
                    <a:pt x="55" y="153"/>
                  </a:lnTo>
                  <a:lnTo>
                    <a:pt x="55" y="153"/>
                  </a:lnTo>
                  <a:lnTo>
                    <a:pt x="59" y="156"/>
                  </a:lnTo>
                  <a:lnTo>
                    <a:pt x="59" y="156"/>
                  </a:lnTo>
                  <a:lnTo>
                    <a:pt x="59" y="156"/>
                  </a:lnTo>
                  <a:lnTo>
                    <a:pt x="63" y="156"/>
                  </a:lnTo>
                  <a:lnTo>
                    <a:pt x="63" y="156"/>
                  </a:lnTo>
                  <a:lnTo>
                    <a:pt x="67" y="156"/>
                  </a:lnTo>
                  <a:lnTo>
                    <a:pt x="67" y="156"/>
                  </a:lnTo>
                  <a:lnTo>
                    <a:pt x="67" y="156"/>
                  </a:lnTo>
                  <a:lnTo>
                    <a:pt x="71" y="156"/>
                  </a:lnTo>
                  <a:lnTo>
                    <a:pt x="71" y="168"/>
                  </a:lnTo>
                  <a:lnTo>
                    <a:pt x="71" y="168"/>
                  </a:lnTo>
                  <a:lnTo>
                    <a:pt x="75" y="160"/>
                  </a:lnTo>
                  <a:lnTo>
                    <a:pt x="75" y="160"/>
                  </a:lnTo>
                  <a:lnTo>
                    <a:pt x="78" y="156"/>
                  </a:lnTo>
                  <a:lnTo>
                    <a:pt x="78" y="156"/>
                  </a:lnTo>
                  <a:lnTo>
                    <a:pt x="78" y="156"/>
                  </a:lnTo>
                  <a:lnTo>
                    <a:pt x="82" y="156"/>
                  </a:lnTo>
                  <a:lnTo>
                    <a:pt x="82" y="156"/>
                  </a:lnTo>
                  <a:lnTo>
                    <a:pt x="86" y="156"/>
                  </a:lnTo>
                  <a:lnTo>
                    <a:pt x="86" y="156"/>
                  </a:lnTo>
                  <a:lnTo>
                    <a:pt x="86" y="156"/>
                  </a:lnTo>
                  <a:lnTo>
                    <a:pt x="90" y="156"/>
                  </a:lnTo>
                  <a:lnTo>
                    <a:pt x="90" y="156"/>
                  </a:lnTo>
                  <a:lnTo>
                    <a:pt x="90" y="156"/>
                  </a:lnTo>
                  <a:lnTo>
                    <a:pt x="94" y="180"/>
                  </a:lnTo>
                  <a:lnTo>
                    <a:pt x="94" y="180"/>
                  </a:lnTo>
                  <a:lnTo>
                    <a:pt x="98" y="180"/>
                  </a:lnTo>
                  <a:lnTo>
                    <a:pt x="98" y="176"/>
                  </a:lnTo>
                  <a:lnTo>
                    <a:pt x="98" y="168"/>
                  </a:lnTo>
                  <a:lnTo>
                    <a:pt x="102" y="164"/>
                  </a:lnTo>
                  <a:lnTo>
                    <a:pt x="102" y="160"/>
                  </a:lnTo>
                  <a:lnTo>
                    <a:pt x="106" y="160"/>
                  </a:lnTo>
                  <a:lnTo>
                    <a:pt x="106" y="160"/>
                  </a:lnTo>
                  <a:lnTo>
                    <a:pt x="106" y="160"/>
                  </a:lnTo>
                  <a:lnTo>
                    <a:pt x="110" y="160"/>
                  </a:lnTo>
                  <a:lnTo>
                    <a:pt x="110" y="160"/>
                  </a:lnTo>
                  <a:lnTo>
                    <a:pt x="114" y="160"/>
                  </a:lnTo>
                  <a:lnTo>
                    <a:pt x="114" y="160"/>
                  </a:lnTo>
                  <a:lnTo>
                    <a:pt x="114" y="160"/>
                  </a:lnTo>
                  <a:lnTo>
                    <a:pt x="118" y="160"/>
                  </a:lnTo>
                  <a:lnTo>
                    <a:pt x="118" y="109"/>
                  </a:lnTo>
                  <a:lnTo>
                    <a:pt x="118" y="82"/>
                  </a:lnTo>
                  <a:lnTo>
                    <a:pt x="122" y="113"/>
                  </a:lnTo>
                  <a:lnTo>
                    <a:pt x="122" y="133"/>
                  </a:lnTo>
                  <a:lnTo>
                    <a:pt x="125" y="145"/>
                  </a:lnTo>
                  <a:lnTo>
                    <a:pt x="125" y="149"/>
                  </a:lnTo>
                  <a:lnTo>
                    <a:pt x="125" y="153"/>
                  </a:lnTo>
                  <a:lnTo>
                    <a:pt x="129" y="153"/>
                  </a:lnTo>
                  <a:lnTo>
                    <a:pt x="129" y="156"/>
                  </a:lnTo>
                  <a:lnTo>
                    <a:pt x="133" y="156"/>
                  </a:lnTo>
                  <a:lnTo>
                    <a:pt x="133" y="156"/>
                  </a:lnTo>
                  <a:lnTo>
                    <a:pt x="133" y="156"/>
                  </a:lnTo>
                  <a:lnTo>
                    <a:pt x="137" y="156"/>
                  </a:lnTo>
                  <a:lnTo>
                    <a:pt x="137" y="156"/>
                  </a:lnTo>
                  <a:lnTo>
                    <a:pt x="137" y="156"/>
                  </a:lnTo>
                  <a:lnTo>
                    <a:pt x="141" y="156"/>
                  </a:lnTo>
                  <a:lnTo>
                    <a:pt x="141" y="156"/>
                  </a:lnTo>
                  <a:lnTo>
                    <a:pt x="145" y="164"/>
                  </a:lnTo>
                  <a:lnTo>
                    <a:pt x="145" y="164"/>
                  </a:lnTo>
                  <a:lnTo>
                    <a:pt x="145" y="160"/>
                  </a:lnTo>
                  <a:lnTo>
                    <a:pt x="149" y="156"/>
                  </a:lnTo>
                  <a:lnTo>
                    <a:pt x="149" y="156"/>
                  </a:lnTo>
                  <a:lnTo>
                    <a:pt x="153" y="156"/>
                  </a:lnTo>
                  <a:lnTo>
                    <a:pt x="153" y="156"/>
                  </a:lnTo>
                  <a:lnTo>
                    <a:pt x="153" y="156"/>
                  </a:lnTo>
                  <a:lnTo>
                    <a:pt x="157" y="156"/>
                  </a:lnTo>
                  <a:lnTo>
                    <a:pt x="157" y="156"/>
                  </a:lnTo>
                  <a:lnTo>
                    <a:pt x="161" y="156"/>
                  </a:lnTo>
                  <a:lnTo>
                    <a:pt x="161" y="156"/>
                  </a:lnTo>
                  <a:lnTo>
                    <a:pt x="161" y="156"/>
                  </a:lnTo>
                  <a:lnTo>
                    <a:pt x="165" y="156"/>
                  </a:lnTo>
                  <a:lnTo>
                    <a:pt x="165" y="156"/>
                  </a:lnTo>
                  <a:lnTo>
                    <a:pt x="165" y="180"/>
                  </a:lnTo>
                  <a:lnTo>
                    <a:pt x="168" y="180"/>
                  </a:lnTo>
                  <a:lnTo>
                    <a:pt x="168" y="180"/>
                  </a:lnTo>
                  <a:lnTo>
                    <a:pt x="172" y="176"/>
                  </a:lnTo>
                  <a:lnTo>
                    <a:pt x="172" y="168"/>
                  </a:lnTo>
                  <a:lnTo>
                    <a:pt x="172" y="164"/>
                  </a:lnTo>
                  <a:lnTo>
                    <a:pt x="176" y="164"/>
                  </a:lnTo>
                  <a:lnTo>
                    <a:pt x="176" y="160"/>
                  </a:lnTo>
                  <a:lnTo>
                    <a:pt x="180" y="160"/>
                  </a:lnTo>
                  <a:lnTo>
                    <a:pt x="180" y="160"/>
                  </a:lnTo>
                  <a:lnTo>
                    <a:pt x="180" y="160"/>
                  </a:lnTo>
                  <a:lnTo>
                    <a:pt x="184" y="160"/>
                  </a:lnTo>
                  <a:lnTo>
                    <a:pt x="184" y="160"/>
                  </a:lnTo>
                  <a:lnTo>
                    <a:pt x="184" y="160"/>
                  </a:lnTo>
                  <a:lnTo>
                    <a:pt x="188" y="160"/>
                  </a:lnTo>
                  <a:lnTo>
                    <a:pt x="188" y="160"/>
                  </a:lnTo>
                  <a:lnTo>
                    <a:pt x="192" y="109"/>
                  </a:lnTo>
                  <a:lnTo>
                    <a:pt x="192" y="82"/>
                  </a:lnTo>
                  <a:lnTo>
                    <a:pt x="192" y="113"/>
                  </a:lnTo>
                  <a:lnTo>
                    <a:pt x="196" y="133"/>
                  </a:lnTo>
                  <a:lnTo>
                    <a:pt x="196" y="145"/>
                  </a:lnTo>
                  <a:lnTo>
                    <a:pt x="200" y="149"/>
                  </a:lnTo>
                  <a:lnTo>
                    <a:pt x="200" y="153"/>
                  </a:lnTo>
                  <a:lnTo>
                    <a:pt x="200" y="153"/>
                  </a:lnTo>
                  <a:lnTo>
                    <a:pt x="204" y="156"/>
                  </a:lnTo>
                  <a:lnTo>
                    <a:pt x="204" y="156"/>
                  </a:lnTo>
                  <a:lnTo>
                    <a:pt x="208" y="156"/>
                  </a:lnTo>
                  <a:lnTo>
                    <a:pt x="208" y="156"/>
                  </a:lnTo>
                  <a:lnTo>
                    <a:pt x="208" y="156"/>
                  </a:lnTo>
                  <a:lnTo>
                    <a:pt x="212" y="156"/>
                  </a:lnTo>
                  <a:lnTo>
                    <a:pt x="212" y="156"/>
                  </a:lnTo>
                  <a:lnTo>
                    <a:pt x="212" y="156"/>
                  </a:lnTo>
                  <a:lnTo>
                    <a:pt x="215" y="156"/>
                  </a:lnTo>
                  <a:lnTo>
                    <a:pt x="215" y="168"/>
                  </a:lnTo>
                  <a:lnTo>
                    <a:pt x="219" y="164"/>
                  </a:lnTo>
                  <a:lnTo>
                    <a:pt x="219" y="160"/>
                  </a:lnTo>
                  <a:lnTo>
                    <a:pt x="219" y="160"/>
                  </a:lnTo>
                  <a:lnTo>
                    <a:pt x="223" y="156"/>
                  </a:lnTo>
                  <a:lnTo>
                    <a:pt x="223" y="156"/>
                  </a:lnTo>
                  <a:lnTo>
                    <a:pt x="227" y="156"/>
                  </a:lnTo>
                  <a:lnTo>
                    <a:pt x="227" y="156"/>
                  </a:lnTo>
                  <a:lnTo>
                    <a:pt x="227" y="156"/>
                  </a:lnTo>
                  <a:lnTo>
                    <a:pt x="231" y="156"/>
                  </a:lnTo>
                  <a:lnTo>
                    <a:pt x="231" y="156"/>
                  </a:lnTo>
                  <a:lnTo>
                    <a:pt x="231" y="156"/>
                  </a:lnTo>
                  <a:lnTo>
                    <a:pt x="235" y="156"/>
                  </a:lnTo>
                  <a:lnTo>
                    <a:pt x="235" y="156"/>
                  </a:lnTo>
                  <a:lnTo>
                    <a:pt x="239" y="156"/>
                  </a:lnTo>
                  <a:lnTo>
                    <a:pt x="239" y="180"/>
                  </a:lnTo>
                  <a:lnTo>
                    <a:pt x="239" y="180"/>
                  </a:lnTo>
                  <a:lnTo>
                    <a:pt x="243" y="180"/>
                  </a:lnTo>
                  <a:lnTo>
                    <a:pt x="243" y="176"/>
                  </a:lnTo>
                  <a:lnTo>
                    <a:pt x="247" y="168"/>
                  </a:lnTo>
                  <a:lnTo>
                    <a:pt x="247" y="164"/>
                  </a:lnTo>
                  <a:lnTo>
                    <a:pt x="247" y="160"/>
                  </a:lnTo>
                  <a:lnTo>
                    <a:pt x="251" y="160"/>
                  </a:lnTo>
                  <a:lnTo>
                    <a:pt x="251" y="160"/>
                  </a:lnTo>
                  <a:lnTo>
                    <a:pt x="255" y="160"/>
                  </a:lnTo>
                  <a:lnTo>
                    <a:pt x="255" y="160"/>
                  </a:lnTo>
                  <a:lnTo>
                    <a:pt x="255" y="160"/>
                  </a:lnTo>
                  <a:lnTo>
                    <a:pt x="258" y="160"/>
                  </a:lnTo>
                  <a:lnTo>
                    <a:pt x="258" y="160"/>
                  </a:lnTo>
                  <a:lnTo>
                    <a:pt x="258" y="160"/>
                  </a:lnTo>
                  <a:lnTo>
                    <a:pt x="262" y="160"/>
                  </a:lnTo>
                  <a:lnTo>
                    <a:pt x="262" y="109"/>
                  </a:lnTo>
                  <a:lnTo>
                    <a:pt x="266" y="82"/>
                  </a:lnTo>
                  <a:lnTo>
                    <a:pt x="266" y="113"/>
                  </a:lnTo>
                  <a:lnTo>
                    <a:pt x="266" y="133"/>
                  </a:lnTo>
                  <a:lnTo>
                    <a:pt x="270" y="145"/>
                  </a:lnTo>
                  <a:lnTo>
                    <a:pt x="270" y="149"/>
                  </a:lnTo>
                  <a:lnTo>
                    <a:pt x="274" y="153"/>
                  </a:lnTo>
                  <a:lnTo>
                    <a:pt x="274" y="153"/>
                  </a:lnTo>
                  <a:lnTo>
                    <a:pt x="274" y="156"/>
                  </a:lnTo>
                  <a:lnTo>
                    <a:pt x="278" y="156"/>
                  </a:lnTo>
                  <a:lnTo>
                    <a:pt x="278" y="156"/>
                  </a:lnTo>
                  <a:lnTo>
                    <a:pt x="278" y="156"/>
                  </a:lnTo>
                  <a:lnTo>
                    <a:pt x="282" y="156"/>
                  </a:lnTo>
                  <a:lnTo>
                    <a:pt x="282" y="156"/>
                  </a:lnTo>
                  <a:lnTo>
                    <a:pt x="286" y="156"/>
                  </a:lnTo>
                  <a:lnTo>
                    <a:pt x="286" y="156"/>
                  </a:lnTo>
                  <a:lnTo>
                    <a:pt x="286" y="156"/>
                  </a:lnTo>
                  <a:lnTo>
                    <a:pt x="290" y="164"/>
                  </a:lnTo>
                  <a:lnTo>
                    <a:pt x="290" y="164"/>
                  </a:lnTo>
                  <a:lnTo>
                    <a:pt x="294" y="160"/>
                  </a:lnTo>
                  <a:lnTo>
                    <a:pt x="294" y="156"/>
                  </a:lnTo>
                  <a:lnTo>
                    <a:pt x="294" y="156"/>
                  </a:lnTo>
                  <a:lnTo>
                    <a:pt x="298" y="156"/>
                  </a:lnTo>
                  <a:lnTo>
                    <a:pt x="298" y="156"/>
                  </a:lnTo>
                  <a:lnTo>
                    <a:pt x="302" y="156"/>
                  </a:lnTo>
                  <a:lnTo>
                    <a:pt x="302" y="156"/>
                  </a:lnTo>
                  <a:lnTo>
                    <a:pt x="302" y="156"/>
                  </a:lnTo>
                  <a:lnTo>
                    <a:pt x="305" y="156"/>
                  </a:lnTo>
                  <a:lnTo>
                    <a:pt x="305" y="156"/>
                  </a:lnTo>
                  <a:lnTo>
                    <a:pt x="305" y="156"/>
                  </a:lnTo>
                  <a:lnTo>
                    <a:pt x="309" y="156"/>
                  </a:lnTo>
                  <a:lnTo>
                    <a:pt x="309" y="156"/>
                  </a:lnTo>
                  <a:lnTo>
                    <a:pt x="313" y="180"/>
                  </a:lnTo>
                  <a:lnTo>
                    <a:pt x="313" y="180"/>
                  </a:lnTo>
                  <a:lnTo>
                    <a:pt x="313" y="180"/>
                  </a:lnTo>
                  <a:lnTo>
                    <a:pt x="317" y="176"/>
                  </a:lnTo>
                  <a:lnTo>
                    <a:pt x="317" y="168"/>
                  </a:lnTo>
                  <a:lnTo>
                    <a:pt x="321" y="164"/>
                  </a:lnTo>
                  <a:lnTo>
                    <a:pt x="321" y="164"/>
                  </a:lnTo>
                  <a:lnTo>
                    <a:pt x="321" y="160"/>
                  </a:lnTo>
                  <a:lnTo>
                    <a:pt x="325" y="160"/>
                  </a:lnTo>
                  <a:lnTo>
                    <a:pt x="325" y="160"/>
                  </a:lnTo>
                  <a:lnTo>
                    <a:pt x="325" y="160"/>
                  </a:lnTo>
                  <a:lnTo>
                    <a:pt x="329" y="160"/>
                  </a:lnTo>
                  <a:lnTo>
                    <a:pt x="329" y="160"/>
                  </a:lnTo>
                  <a:lnTo>
                    <a:pt x="333" y="160"/>
                  </a:lnTo>
                  <a:lnTo>
                    <a:pt x="333" y="160"/>
                  </a:lnTo>
                  <a:lnTo>
                    <a:pt x="333" y="160"/>
                  </a:lnTo>
                  <a:lnTo>
                    <a:pt x="337" y="109"/>
                  </a:lnTo>
                  <a:lnTo>
                    <a:pt x="337" y="82"/>
                  </a:lnTo>
                  <a:lnTo>
                    <a:pt x="341" y="113"/>
                  </a:lnTo>
                  <a:lnTo>
                    <a:pt x="341" y="133"/>
                  </a:lnTo>
                  <a:lnTo>
                    <a:pt x="341" y="145"/>
                  </a:lnTo>
                  <a:lnTo>
                    <a:pt x="345" y="149"/>
                  </a:lnTo>
                  <a:lnTo>
                    <a:pt x="345" y="153"/>
                  </a:lnTo>
                  <a:lnTo>
                    <a:pt x="348" y="153"/>
                  </a:lnTo>
                  <a:lnTo>
                    <a:pt x="348" y="156"/>
                  </a:lnTo>
                  <a:lnTo>
                    <a:pt x="348" y="156"/>
                  </a:lnTo>
                  <a:lnTo>
                    <a:pt x="352" y="156"/>
                  </a:lnTo>
                  <a:lnTo>
                    <a:pt x="352" y="156"/>
                  </a:lnTo>
                  <a:lnTo>
                    <a:pt x="352" y="156"/>
                  </a:lnTo>
                  <a:lnTo>
                    <a:pt x="356" y="156"/>
                  </a:lnTo>
                  <a:lnTo>
                    <a:pt x="356" y="156"/>
                  </a:lnTo>
                  <a:lnTo>
                    <a:pt x="360" y="156"/>
                  </a:lnTo>
                  <a:lnTo>
                    <a:pt x="360" y="156"/>
                  </a:lnTo>
                  <a:lnTo>
                    <a:pt x="360" y="172"/>
                  </a:lnTo>
                  <a:lnTo>
                    <a:pt x="364" y="168"/>
                  </a:lnTo>
                  <a:lnTo>
                    <a:pt x="364" y="160"/>
                  </a:lnTo>
                  <a:lnTo>
                    <a:pt x="368" y="160"/>
                  </a:lnTo>
                  <a:lnTo>
                    <a:pt x="368" y="156"/>
                  </a:lnTo>
                  <a:lnTo>
                    <a:pt x="368" y="156"/>
                  </a:lnTo>
                  <a:lnTo>
                    <a:pt x="372" y="156"/>
                  </a:lnTo>
                  <a:lnTo>
                    <a:pt x="372" y="156"/>
                  </a:lnTo>
                  <a:lnTo>
                    <a:pt x="372" y="156"/>
                  </a:lnTo>
                  <a:lnTo>
                    <a:pt x="376" y="156"/>
                  </a:lnTo>
                  <a:lnTo>
                    <a:pt x="376" y="156"/>
                  </a:lnTo>
                  <a:lnTo>
                    <a:pt x="380" y="156"/>
                  </a:lnTo>
                  <a:lnTo>
                    <a:pt x="380" y="156"/>
                  </a:lnTo>
                  <a:lnTo>
                    <a:pt x="380" y="156"/>
                  </a:lnTo>
                  <a:lnTo>
                    <a:pt x="384" y="156"/>
                  </a:lnTo>
                  <a:lnTo>
                    <a:pt x="384" y="180"/>
                  </a:lnTo>
                  <a:lnTo>
                    <a:pt x="388" y="180"/>
                  </a:lnTo>
                  <a:lnTo>
                    <a:pt x="388" y="180"/>
                  </a:lnTo>
                  <a:lnTo>
                    <a:pt x="388" y="176"/>
                  </a:lnTo>
                  <a:lnTo>
                    <a:pt x="391" y="168"/>
                  </a:lnTo>
                  <a:lnTo>
                    <a:pt x="391" y="164"/>
                  </a:lnTo>
                  <a:lnTo>
                    <a:pt x="391" y="160"/>
                  </a:lnTo>
                  <a:lnTo>
                    <a:pt x="395" y="160"/>
                  </a:lnTo>
                  <a:lnTo>
                    <a:pt x="395" y="160"/>
                  </a:lnTo>
                  <a:lnTo>
                    <a:pt x="399" y="160"/>
                  </a:lnTo>
                  <a:lnTo>
                    <a:pt x="399" y="160"/>
                  </a:lnTo>
                  <a:lnTo>
                    <a:pt x="399" y="160"/>
                  </a:lnTo>
                  <a:lnTo>
                    <a:pt x="403" y="160"/>
                  </a:lnTo>
                  <a:lnTo>
                    <a:pt x="403" y="160"/>
                  </a:lnTo>
                  <a:lnTo>
                    <a:pt x="407" y="160"/>
                  </a:lnTo>
                  <a:lnTo>
                    <a:pt x="407" y="160"/>
                  </a:lnTo>
                  <a:lnTo>
                    <a:pt x="407" y="109"/>
                  </a:lnTo>
                  <a:lnTo>
                    <a:pt x="411" y="82"/>
                  </a:lnTo>
                  <a:lnTo>
                    <a:pt x="411" y="113"/>
                  </a:lnTo>
                  <a:lnTo>
                    <a:pt x="415" y="133"/>
                  </a:lnTo>
                  <a:lnTo>
                    <a:pt x="415" y="145"/>
                  </a:lnTo>
                  <a:lnTo>
                    <a:pt x="415" y="149"/>
                  </a:lnTo>
                  <a:lnTo>
                    <a:pt x="419" y="153"/>
                  </a:lnTo>
                  <a:lnTo>
                    <a:pt x="419" y="153"/>
                  </a:lnTo>
                  <a:lnTo>
                    <a:pt x="419" y="156"/>
                  </a:lnTo>
                  <a:lnTo>
                    <a:pt x="423" y="156"/>
                  </a:lnTo>
                  <a:lnTo>
                    <a:pt x="423" y="156"/>
                  </a:lnTo>
                  <a:lnTo>
                    <a:pt x="427" y="156"/>
                  </a:lnTo>
                  <a:lnTo>
                    <a:pt x="427" y="156"/>
                  </a:lnTo>
                  <a:lnTo>
                    <a:pt x="427" y="156"/>
                  </a:lnTo>
                  <a:lnTo>
                    <a:pt x="431" y="156"/>
                  </a:lnTo>
                  <a:lnTo>
                    <a:pt x="431" y="156"/>
                  </a:lnTo>
                  <a:lnTo>
                    <a:pt x="435" y="156"/>
                  </a:lnTo>
                  <a:lnTo>
                    <a:pt x="435" y="180"/>
                  </a:lnTo>
                  <a:lnTo>
                    <a:pt x="435" y="176"/>
                  </a:lnTo>
                  <a:lnTo>
                    <a:pt x="438" y="164"/>
                  </a:lnTo>
                  <a:lnTo>
                    <a:pt x="438" y="160"/>
                  </a:lnTo>
                  <a:lnTo>
                    <a:pt x="438" y="160"/>
                  </a:lnTo>
                  <a:lnTo>
                    <a:pt x="442" y="156"/>
                  </a:lnTo>
                  <a:lnTo>
                    <a:pt x="442" y="156"/>
                  </a:lnTo>
                  <a:lnTo>
                    <a:pt x="446" y="156"/>
                  </a:lnTo>
                  <a:lnTo>
                    <a:pt x="446" y="156"/>
                  </a:lnTo>
                  <a:lnTo>
                    <a:pt x="446" y="156"/>
                  </a:lnTo>
                  <a:lnTo>
                    <a:pt x="450" y="156"/>
                  </a:lnTo>
                  <a:lnTo>
                    <a:pt x="450" y="156"/>
                  </a:lnTo>
                  <a:lnTo>
                    <a:pt x="454" y="156"/>
                  </a:lnTo>
                  <a:lnTo>
                    <a:pt x="454" y="156"/>
                  </a:lnTo>
                  <a:lnTo>
                    <a:pt x="454" y="156"/>
                  </a:lnTo>
                  <a:lnTo>
                    <a:pt x="458" y="180"/>
                  </a:lnTo>
                  <a:lnTo>
                    <a:pt x="458" y="180"/>
                  </a:lnTo>
                  <a:lnTo>
                    <a:pt x="462" y="180"/>
                  </a:lnTo>
                  <a:lnTo>
                    <a:pt x="462" y="172"/>
                  </a:lnTo>
                  <a:lnTo>
                    <a:pt x="462" y="164"/>
                  </a:lnTo>
                  <a:lnTo>
                    <a:pt x="466" y="164"/>
                  </a:lnTo>
                  <a:lnTo>
                    <a:pt x="466" y="160"/>
                  </a:lnTo>
                  <a:lnTo>
                    <a:pt x="466" y="160"/>
                  </a:lnTo>
                  <a:lnTo>
                    <a:pt x="470" y="160"/>
                  </a:lnTo>
                  <a:lnTo>
                    <a:pt x="470" y="160"/>
                  </a:lnTo>
                  <a:lnTo>
                    <a:pt x="474" y="160"/>
                  </a:lnTo>
                  <a:lnTo>
                    <a:pt x="474" y="160"/>
                  </a:lnTo>
                  <a:lnTo>
                    <a:pt x="474" y="160"/>
                  </a:lnTo>
                  <a:lnTo>
                    <a:pt x="478" y="160"/>
                  </a:lnTo>
                  <a:lnTo>
                    <a:pt x="478" y="160"/>
                  </a:lnTo>
                  <a:lnTo>
                    <a:pt x="481" y="160"/>
                  </a:lnTo>
                  <a:lnTo>
                    <a:pt x="481" y="109"/>
                  </a:lnTo>
                  <a:lnTo>
                    <a:pt x="481" y="82"/>
                  </a:lnTo>
                  <a:lnTo>
                    <a:pt x="485" y="113"/>
                  </a:lnTo>
                  <a:lnTo>
                    <a:pt x="485" y="133"/>
                  </a:lnTo>
                  <a:lnTo>
                    <a:pt x="485" y="145"/>
                  </a:lnTo>
                  <a:lnTo>
                    <a:pt x="489" y="149"/>
                  </a:lnTo>
                  <a:lnTo>
                    <a:pt x="489" y="153"/>
                  </a:lnTo>
                  <a:lnTo>
                    <a:pt x="493" y="153"/>
                  </a:lnTo>
                  <a:lnTo>
                    <a:pt x="493" y="156"/>
                  </a:lnTo>
                  <a:lnTo>
                    <a:pt x="493" y="156"/>
                  </a:lnTo>
                  <a:lnTo>
                    <a:pt x="497" y="156"/>
                  </a:lnTo>
                  <a:lnTo>
                    <a:pt x="497" y="156"/>
                  </a:lnTo>
                  <a:lnTo>
                    <a:pt x="501" y="156"/>
                  </a:lnTo>
                  <a:lnTo>
                    <a:pt x="501" y="156"/>
                  </a:lnTo>
                  <a:lnTo>
                    <a:pt x="501" y="156"/>
                  </a:lnTo>
                  <a:lnTo>
                    <a:pt x="505" y="156"/>
                  </a:lnTo>
                  <a:lnTo>
                    <a:pt x="505" y="156"/>
                  </a:lnTo>
                  <a:lnTo>
                    <a:pt x="509" y="180"/>
                  </a:lnTo>
                  <a:lnTo>
                    <a:pt x="509" y="180"/>
                  </a:lnTo>
                  <a:lnTo>
                    <a:pt x="509" y="168"/>
                  </a:lnTo>
                  <a:lnTo>
                    <a:pt x="513" y="164"/>
                  </a:lnTo>
                  <a:lnTo>
                    <a:pt x="513" y="160"/>
                  </a:lnTo>
                  <a:lnTo>
                    <a:pt x="513" y="160"/>
                  </a:lnTo>
                  <a:lnTo>
                    <a:pt x="517" y="156"/>
                  </a:lnTo>
                  <a:lnTo>
                    <a:pt x="517" y="156"/>
                  </a:lnTo>
                  <a:lnTo>
                    <a:pt x="521" y="156"/>
                  </a:lnTo>
                  <a:lnTo>
                    <a:pt x="521" y="156"/>
                  </a:lnTo>
                  <a:lnTo>
                    <a:pt x="521" y="156"/>
                  </a:lnTo>
                  <a:lnTo>
                    <a:pt x="525" y="156"/>
                  </a:lnTo>
                  <a:lnTo>
                    <a:pt x="525" y="156"/>
                  </a:lnTo>
                  <a:lnTo>
                    <a:pt x="528" y="156"/>
                  </a:lnTo>
                  <a:lnTo>
                    <a:pt x="528" y="156"/>
                  </a:lnTo>
                  <a:lnTo>
                    <a:pt x="528" y="168"/>
                  </a:lnTo>
                  <a:lnTo>
                    <a:pt x="532" y="176"/>
                  </a:lnTo>
                  <a:lnTo>
                    <a:pt x="532" y="168"/>
                  </a:lnTo>
                  <a:lnTo>
                    <a:pt x="532" y="164"/>
                  </a:lnTo>
                  <a:lnTo>
                    <a:pt x="536" y="164"/>
                  </a:lnTo>
                  <a:lnTo>
                    <a:pt x="536" y="160"/>
                  </a:lnTo>
                  <a:lnTo>
                    <a:pt x="540" y="160"/>
                  </a:lnTo>
                  <a:lnTo>
                    <a:pt x="540" y="160"/>
                  </a:lnTo>
                  <a:lnTo>
                    <a:pt x="540" y="160"/>
                  </a:lnTo>
                  <a:lnTo>
                    <a:pt x="544" y="160"/>
                  </a:lnTo>
                  <a:lnTo>
                    <a:pt x="544" y="160"/>
                  </a:lnTo>
                  <a:lnTo>
                    <a:pt x="548" y="160"/>
                  </a:lnTo>
                  <a:lnTo>
                    <a:pt x="548" y="160"/>
                  </a:lnTo>
                  <a:lnTo>
                    <a:pt x="548" y="160"/>
                  </a:lnTo>
                  <a:lnTo>
                    <a:pt x="552" y="160"/>
                  </a:lnTo>
                  <a:lnTo>
                    <a:pt x="552" y="160"/>
                  </a:lnTo>
                  <a:lnTo>
                    <a:pt x="556" y="109"/>
                  </a:lnTo>
                  <a:lnTo>
                    <a:pt x="556" y="82"/>
                  </a:lnTo>
                  <a:lnTo>
                    <a:pt x="556" y="113"/>
                  </a:lnTo>
                  <a:lnTo>
                    <a:pt x="560" y="133"/>
                  </a:lnTo>
                  <a:lnTo>
                    <a:pt x="560" y="145"/>
                  </a:lnTo>
                  <a:lnTo>
                    <a:pt x="560" y="149"/>
                  </a:lnTo>
                  <a:lnTo>
                    <a:pt x="564" y="153"/>
                  </a:lnTo>
                  <a:lnTo>
                    <a:pt x="564" y="153"/>
                  </a:lnTo>
                  <a:lnTo>
                    <a:pt x="568" y="156"/>
                  </a:lnTo>
                  <a:lnTo>
                    <a:pt x="568" y="156"/>
                  </a:lnTo>
                  <a:lnTo>
                    <a:pt x="568" y="156"/>
                  </a:lnTo>
                  <a:lnTo>
                    <a:pt x="571" y="156"/>
                  </a:lnTo>
                  <a:lnTo>
                    <a:pt x="571" y="156"/>
                  </a:lnTo>
                  <a:lnTo>
                    <a:pt x="575" y="156"/>
                  </a:lnTo>
                  <a:lnTo>
                    <a:pt x="575" y="156"/>
                  </a:lnTo>
                  <a:lnTo>
                    <a:pt x="575" y="156"/>
                  </a:lnTo>
                  <a:lnTo>
                    <a:pt x="579" y="156"/>
                  </a:lnTo>
                  <a:lnTo>
                    <a:pt x="579" y="180"/>
                  </a:lnTo>
                  <a:lnTo>
                    <a:pt x="579" y="180"/>
                  </a:lnTo>
                  <a:lnTo>
                    <a:pt x="583" y="172"/>
                  </a:lnTo>
                  <a:lnTo>
                    <a:pt x="583" y="164"/>
                  </a:lnTo>
                  <a:lnTo>
                    <a:pt x="587" y="160"/>
                  </a:lnTo>
                  <a:lnTo>
                    <a:pt x="587" y="160"/>
                  </a:lnTo>
                  <a:lnTo>
                    <a:pt x="587" y="160"/>
                  </a:lnTo>
                  <a:lnTo>
                    <a:pt x="591" y="160"/>
                  </a:lnTo>
                  <a:lnTo>
                    <a:pt x="591" y="160"/>
                  </a:lnTo>
                  <a:lnTo>
                    <a:pt x="595" y="160"/>
                  </a:lnTo>
                  <a:lnTo>
                    <a:pt x="595" y="156"/>
                  </a:lnTo>
                  <a:lnTo>
                    <a:pt x="595" y="156"/>
                  </a:lnTo>
                  <a:lnTo>
                    <a:pt x="599" y="156"/>
                  </a:lnTo>
                  <a:lnTo>
                    <a:pt x="599" y="156"/>
                  </a:lnTo>
                  <a:lnTo>
                    <a:pt x="603" y="156"/>
                  </a:lnTo>
                  <a:lnTo>
                    <a:pt x="603" y="160"/>
                  </a:lnTo>
                  <a:lnTo>
                    <a:pt x="603" y="160"/>
                  </a:lnTo>
                  <a:lnTo>
                    <a:pt x="607" y="160"/>
                  </a:lnTo>
                  <a:lnTo>
                    <a:pt x="607" y="160"/>
                  </a:lnTo>
                  <a:lnTo>
                    <a:pt x="607" y="160"/>
                  </a:lnTo>
                  <a:lnTo>
                    <a:pt x="611" y="160"/>
                  </a:lnTo>
                  <a:lnTo>
                    <a:pt x="611" y="160"/>
                  </a:lnTo>
                  <a:lnTo>
                    <a:pt x="615" y="160"/>
                  </a:lnTo>
                  <a:lnTo>
                    <a:pt x="615" y="160"/>
                  </a:lnTo>
                  <a:lnTo>
                    <a:pt x="615" y="160"/>
                  </a:lnTo>
                  <a:lnTo>
                    <a:pt x="618" y="160"/>
                  </a:lnTo>
                  <a:lnTo>
                    <a:pt x="618" y="160"/>
                  </a:lnTo>
                  <a:lnTo>
                    <a:pt x="622" y="160"/>
                  </a:lnTo>
                  <a:lnTo>
                    <a:pt x="622" y="160"/>
                  </a:lnTo>
                  <a:lnTo>
                    <a:pt x="622" y="160"/>
                  </a:lnTo>
                  <a:lnTo>
                    <a:pt x="626" y="160"/>
                  </a:lnTo>
                  <a:lnTo>
                    <a:pt x="626" y="109"/>
                  </a:lnTo>
                  <a:lnTo>
                    <a:pt x="626" y="82"/>
                  </a:lnTo>
                  <a:lnTo>
                    <a:pt x="630" y="113"/>
                  </a:lnTo>
                  <a:lnTo>
                    <a:pt x="630" y="133"/>
                  </a:lnTo>
                  <a:lnTo>
                    <a:pt x="634" y="145"/>
                  </a:lnTo>
                  <a:lnTo>
                    <a:pt x="634" y="149"/>
                  </a:lnTo>
                  <a:lnTo>
                    <a:pt x="634" y="153"/>
                  </a:lnTo>
                  <a:lnTo>
                    <a:pt x="638" y="153"/>
                  </a:lnTo>
                  <a:lnTo>
                    <a:pt x="638" y="156"/>
                  </a:lnTo>
                  <a:lnTo>
                    <a:pt x="642" y="156"/>
                  </a:lnTo>
                  <a:lnTo>
                    <a:pt x="642" y="156"/>
                  </a:lnTo>
                  <a:lnTo>
                    <a:pt x="642" y="156"/>
                  </a:lnTo>
                  <a:lnTo>
                    <a:pt x="646" y="156"/>
                  </a:lnTo>
                  <a:lnTo>
                    <a:pt x="646" y="156"/>
                  </a:lnTo>
                  <a:lnTo>
                    <a:pt x="650" y="156"/>
                  </a:lnTo>
                  <a:lnTo>
                    <a:pt x="650" y="156"/>
                  </a:lnTo>
                  <a:lnTo>
                    <a:pt x="650" y="156"/>
                  </a:lnTo>
                  <a:lnTo>
                    <a:pt x="654" y="180"/>
                  </a:lnTo>
                  <a:lnTo>
                    <a:pt x="654" y="180"/>
                  </a:lnTo>
                  <a:lnTo>
                    <a:pt x="654" y="176"/>
                  </a:lnTo>
                  <a:lnTo>
                    <a:pt x="658" y="168"/>
                  </a:lnTo>
                  <a:lnTo>
                    <a:pt x="658" y="164"/>
                  </a:lnTo>
                  <a:lnTo>
                    <a:pt x="661" y="160"/>
                  </a:lnTo>
                  <a:lnTo>
                    <a:pt x="661" y="160"/>
                  </a:lnTo>
                  <a:lnTo>
                    <a:pt x="661" y="160"/>
                  </a:lnTo>
                  <a:lnTo>
                    <a:pt x="665" y="160"/>
                  </a:lnTo>
                  <a:lnTo>
                    <a:pt x="665" y="160"/>
                  </a:lnTo>
                  <a:lnTo>
                    <a:pt x="669" y="160"/>
                  </a:lnTo>
                  <a:lnTo>
                    <a:pt x="669" y="160"/>
                  </a:lnTo>
                  <a:lnTo>
                    <a:pt x="669" y="160"/>
                  </a:lnTo>
                  <a:lnTo>
                    <a:pt x="673" y="160"/>
                  </a:lnTo>
                  <a:lnTo>
                    <a:pt x="673" y="160"/>
                  </a:lnTo>
                  <a:lnTo>
                    <a:pt x="673" y="153"/>
                  </a:lnTo>
                  <a:lnTo>
                    <a:pt x="677" y="149"/>
                  </a:lnTo>
                  <a:lnTo>
                    <a:pt x="677" y="153"/>
                  </a:lnTo>
                  <a:lnTo>
                    <a:pt x="681" y="156"/>
                  </a:lnTo>
                  <a:lnTo>
                    <a:pt x="681" y="156"/>
                  </a:lnTo>
                  <a:lnTo>
                    <a:pt x="681" y="156"/>
                  </a:lnTo>
                  <a:lnTo>
                    <a:pt x="685" y="156"/>
                  </a:lnTo>
                  <a:lnTo>
                    <a:pt x="685" y="156"/>
                  </a:lnTo>
                  <a:lnTo>
                    <a:pt x="689" y="156"/>
                  </a:lnTo>
                  <a:lnTo>
                    <a:pt x="689" y="156"/>
                  </a:lnTo>
                  <a:lnTo>
                    <a:pt x="689" y="156"/>
                  </a:lnTo>
                  <a:lnTo>
                    <a:pt x="693" y="160"/>
                  </a:lnTo>
                  <a:lnTo>
                    <a:pt x="693" y="160"/>
                  </a:lnTo>
                  <a:lnTo>
                    <a:pt x="697" y="160"/>
                  </a:lnTo>
                  <a:lnTo>
                    <a:pt x="697" y="160"/>
                  </a:lnTo>
                  <a:lnTo>
                    <a:pt x="697" y="160"/>
                  </a:lnTo>
                  <a:lnTo>
                    <a:pt x="701" y="109"/>
                  </a:lnTo>
                  <a:lnTo>
                    <a:pt x="701" y="82"/>
                  </a:lnTo>
                  <a:lnTo>
                    <a:pt x="701" y="113"/>
                  </a:lnTo>
                  <a:lnTo>
                    <a:pt x="704" y="133"/>
                  </a:lnTo>
                  <a:lnTo>
                    <a:pt x="704" y="145"/>
                  </a:lnTo>
                  <a:lnTo>
                    <a:pt x="708" y="149"/>
                  </a:lnTo>
                  <a:lnTo>
                    <a:pt x="708" y="153"/>
                  </a:lnTo>
                  <a:lnTo>
                    <a:pt x="708" y="153"/>
                  </a:lnTo>
                  <a:lnTo>
                    <a:pt x="712" y="156"/>
                  </a:lnTo>
                  <a:lnTo>
                    <a:pt x="712" y="156"/>
                  </a:lnTo>
                  <a:lnTo>
                    <a:pt x="716" y="156"/>
                  </a:lnTo>
                  <a:lnTo>
                    <a:pt x="716" y="156"/>
                  </a:lnTo>
                  <a:lnTo>
                    <a:pt x="716" y="156"/>
                  </a:lnTo>
                  <a:lnTo>
                    <a:pt x="720" y="156"/>
                  </a:lnTo>
                  <a:lnTo>
                    <a:pt x="720" y="156"/>
                  </a:lnTo>
                  <a:lnTo>
                    <a:pt x="720" y="156"/>
                  </a:lnTo>
                  <a:lnTo>
                    <a:pt x="724" y="156"/>
                  </a:lnTo>
                  <a:lnTo>
                    <a:pt x="724" y="180"/>
                  </a:lnTo>
                  <a:lnTo>
                    <a:pt x="728" y="180"/>
                  </a:lnTo>
                  <a:lnTo>
                    <a:pt x="728" y="180"/>
                  </a:lnTo>
                  <a:lnTo>
                    <a:pt x="728" y="168"/>
                  </a:lnTo>
                  <a:lnTo>
                    <a:pt x="732" y="164"/>
                  </a:lnTo>
                  <a:lnTo>
                    <a:pt x="732" y="160"/>
                  </a:lnTo>
                  <a:lnTo>
                    <a:pt x="736" y="160"/>
                  </a:lnTo>
                  <a:lnTo>
                    <a:pt x="736" y="160"/>
                  </a:lnTo>
                  <a:lnTo>
                    <a:pt x="736" y="160"/>
                  </a:lnTo>
                  <a:lnTo>
                    <a:pt x="740" y="160"/>
                  </a:lnTo>
                  <a:lnTo>
                    <a:pt x="740" y="160"/>
                  </a:lnTo>
                  <a:lnTo>
                    <a:pt x="744" y="160"/>
                  </a:lnTo>
                  <a:lnTo>
                    <a:pt x="744" y="160"/>
                  </a:lnTo>
                  <a:lnTo>
                    <a:pt x="744" y="160"/>
                  </a:lnTo>
                  <a:lnTo>
                    <a:pt x="748" y="160"/>
                  </a:lnTo>
                  <a:lnTo>
                    <a:pt x="748" y="145"/>
                  </a:lnTo>
                  <a:lnTo>
                    <a:pt x="748" y="137"/>
                  </a:lnTo>
                  <a:lnTo>
                    <a:pt x="751" y="145"/>
                  </a:lnTo>
                  <a:lnTo>
                    <a:pt x="751" y="149"/>
                  </a:lnTo>
                  <a:lnTo>
                    <a:pt x="755" y="153"/>
                  </a:lnTo>
                  <a:lnTo>
                    <a:pt x="755" y="156"/>
                  </a:lnTo>
                  <a:lnTo>
                    <a:pt x="755" y="156"/>
                  </a:lnTo>
                  <a:lnTo>
                    <a:pt x="759" y="156"/>
                  </a:lnTo>
                  <a:lnTo>
                    <a:pt x="759" y="156"/>
                  </a:lnTo>
                  <a:lnTo>
                    <a:pt x="763" y="156"/>
                  </a:lnTo>
                  <a:lnTo>
                    <a:pt x="763" y="156"/>
                  </a:lnTo>
                  <a:lnTo>
                    <a:pt x="763" y="156"/>
                  </a:lnTo>
                  <a:lnTo>
                    <a:pt x="767" y="160"/>
                  </a:lnTo>
                  <a:lnTo>
                    <a:pt x="767" y="160"/>
                  </a:lnTo>
                  <a:lnTo>
                    <a:pt x="767" y="160"/>
                  </a:lnTo>
                  <a:lnTo>
                    <a:pt x="771" y="160"/>
                  </a:lnTo>
                  <a:lnTo>
                    <a:pt x="771" y="109"/>
                  </a:lnTo>
                  <a:lnTo>
                    <a:pt x="775" y="82"/>
                  </a:lnTo>
                  <a:lnTo>
                    <a:pt x="775" y="113"/>
                  </a:lnTo>
                  <a:lnTo>
                    <a:pt x="775" y="133"/>
                  </a:lnTo>
                  <a:lnTo>
                    <a:pt x="779" y="145"/>
                  </a:lnTo>
                  <a:lnTo>
                    <a:pt x="779" y="149"/>
                  </a:lnTo>
                  <a:lnTo>
                    <a:pt x="783" y="153"/>
                  </a:lnTo>
                  <a:lnTo>
                    <a:pt x="783" y="153"/>
                  </a:lnTo>
                  <a:lnTo>
                    <a:pt x="783" y="156"/>
                  </a:lnTo>
                  <a:lnTo>
                    <a:pt x="787" y="156"/>
                  </a:lnTo>
                  <a:lnTo>
                    <a:pt x="787" y="156"/>
                  </a:lnTo>
                  <a:lnTo>
                    <a:pt x="787" y="156"/>
                  </a:lnTo>
                  <a:lnTo>
                    <a:pt x="791" y="156"/>
                  </a:lnTo>
                  <a:lnTo>
                    <a:pt x="791" y="156"/>
                  </a:lnTo>
                  <a:lnTo>
                    <a:pt x="794" y="156"/>
                  </a:lnTo>
                  <a:lnTo>
                    <a:pt x="794" y="156"/>
                  </a:lnTo>
                  <a:lnTo>
                    <a:pt x="794" y="156"/>
                  </a:lnTo>
                  <a:lnTo>
                    <a:pt x="798" y="180"/>
                  </a:lnTo>
                  <a:lnTo>
                    <a:pt x="798" y="180"/>
                  </a:lnTo>
                  <a:lnTo>
                    <a:pt x="802" y="180"/>
                  </a:lnTo>
                  <a:lnTo>
                    <a:pt x="802" y="168"/>
                  </a:lnTo>
                  <a:lnTo>
                    <a:pt x="802" y="164"/>
                  </a:lnTo>
                  <a:lnTo>
                    <a:pt x="806" y="160"/>
                  </a:lnTo>
                  <a:lnTo>
                    <a:pt x="806" y="160"/>
                  </a:lnTo>
                  <a:lnTo>
                    <a:pt x="810" y="160"/>
                  </a:lnTo>
                  <a:lnTo>
                    <a:pt x="810" y="160"/>
                  </a:lnTo>
                  <a:lnTo>
                    <a:pt x="810" y="160"/>
                  </a:lnTo>
                  <a:lnTo>
                    <a:pt x="814" y="160"/>
                  </a:lnTo>
                  <a:lnTo>
                    <a:pt x="814" y="160"/>
                  </a:lnTo>
                  <a:lnTo>
                    <a:pt x="814" y="160"/>
                  </a:lnTo>
                  <a:lnTo>
                    <a:pt x="818" y="160"/>
                  </a:lnTo>
                  <a:lnTo>
                    <a:pt x="818" y="160"/>
                  </a:lnTo>
                  <a:lnTo>
                    <a:pt x="822" y="141"/>
                  </a:lnTo>
                  <a:lnTo>
                    <a:pt x="822" y="125"/>
                  </a:lnTo>
                  <a:lnTo>
                    <a:pt x="822" y="137"/>
                  </a:lnTo>
                  <a:lnTo>
                    <a:pt x="826" y="145"/>
                  </a:lnTo>
                  <a:lnTo>
                    <a:pt x="826" y="153"/>
                  </a:lnTo>
                  <a:lnTo>
                    <a:pt x="830" y="153"/>
                  </a:lnTo>
                  <a:lnTo>
                    <a:pt x="830" y="156"/>
                  </a:lnTo>
                  <a:lnTo>
                    <a:pt x="830" y="156"/>
                  </a:lnTo>
                  <a:lnTo>
                    <a:pt x="834" y="156"/>
                  </a:lnTo>
                  <a:lnTo>
                    <a:pt x="834" y="156"/>
                  </a:lnTo>
                  <a:lnTo>
                    <a:pt x="834" y="156"/>
                  </a:lnTo>
                  <a:lnTo>
                    <a:pt x="838" y="156"/>
                  </a:lnTo>
                  <a:lnTo>
                    <a:pt x="838" y="156"/>
                  </a:lnTo>
                  <a:lnTo>
                    <a:pt x="841" y="160"/>
                  </a:lnTo>
                  <a:lnTo>
                    <a:pt x="841" y="160"/>
                  </a:lnTo>
                  <a:lnTo>
                    <a:pt x="841" y="160"/>
                  </a:lnTo>
                  <a:lnTo>
                    <a:pt x="845" y="137"/>
                  </a:lnTo>
                  <a:lnTo>
                    <a:pt x="845" y="125"/>
                  </a:lnTo>
                  <a:lnTo>
                    <a:pt x="849" y="141"/>
                  </a:lnTo>
                  <a:lnTo>
                    <a:pt x="849" y="149"/>
                  </a:lnTo>
                  <a:lnTo>
                    <a:pt x="849" y="153"/>
                  </a:lnTo>
                  <a:lnTo>
                    <a:pt x="853" y="156"/>
                  </a:lnTo>
                  <a:lnTo>
                    <a:pt x="853" y="156"/>
                  </a:lnTo>
                  <a:lnTo>
                    <a:pt x="857" y="156"/>
                  </a:lnTo>
                  <a:lnTo>
                    <a:pt x="857" y="156"/>
                  </a:lnTo>
                  <a:lnTo>
                    <a:pt x="857" y="156"/>
                  </a:lnTo>
                  <a:lnTo>
                    <a:pt x="861" y="156"/>
                  </a:lnTo>
                  <a:lnTo>
                    <a:pt x="861" y="156"/>
                  </a:lnTo>
                  <a:lnTo>
                    <a:pt x="861" y="156"/>
                  </a:lnTo>
                  <a:lnTo>
                    <a:pt x="865" y="156"/>
                  </a:lnTo>
                  <a:lnTo>
                    <a:pt x="865" y="156"/>
                  </a:lnTo>
                  <a:lnTo>
                    <a:pt x="869" y="156"/>
                  </a:lnTo>
                  <a:lnTo>
                    <a:pt x="869" y="156"/>
                  </a:lnTo>
                  <a:lnTo>
                    <a:pt x="869" y="180"/>
                  </a:lnTo>
                  <a:lnTo>
                    <a:pt x="873" y="180"/>
                  </a:lnTo>
                  <a:lnTo>
                    <a:pt x="873" y="180"/>
                  </a:lnTo>
                  <a:lnTo>
                    <a:pt x="877" y="172"/>
                  </a:lnTo>
                  <a:lnTo>
                    <a:pt x="877" y="164"/>
                  </a:lnTo>
                  <a:lnTo>
                    <a:pt x="877" y="164"/>
                  </a:lnTo>
                  <a:lnTo>
                    <a:pt x="881" y="160"/>
                  </a:lnTo>
                  <a:lnTo>
                    <a:pt x="881" y="160"/>
                  </a:lnTo>
                  <a:lnTo>
                    <a:pt x="881" y="160"/>
                  </a:lnTo>
                  <a:lnTo>
                    <a:pt x="884" y="160"/>
                  </a:lnTo>
                  <a:lnTo>
                    <a:pt x="884" y="160"/>
                  </a:lnTo>
                  <a:lnTo>
                    <a:pt x="888" y="160"/>
                  </a:lnTo>
                  <a:lnTo>
                    <a:pt x="888" y="160"/>
                  </a:lnTo>
                  <a:lnTo>
                    <a:pt x="888" y="160"/>
                  </a:lnTo>
                  <a:lnTo>
                    <a:pt x="892" y="160"/>
                  </a:lnTo>
                  <a:lnTo>
                    <a:pt x="892" y="133"/>
                  </a:lnTo>
                  <a:lnTo>
                    <a:pt x="896" y="117"/>
                  </a:lnTo>
                  <a:lnTo>
                    <a:pt x="896" y="133"/>
                  </a:lnTo>
                  <a:lnTo>
                    <a:pt x="896" y="141"/>
                  </a:lnTo>
                  <a:lnTo>
                    <a:pt x="900" y="149"/>
                  </a:lnTo>
                  <a:lnTo>
                    <a:pt x="900" y="153"/>
                  </a:lnTo>
                  <a:lnTo>
                    <a:pt x="904" y="156"/>
                  </a:lnTo>
                  <a:lnTo>
                    <a:pt x="904" y="156"/>
                  </a:lnTo>
                  <a:lnTo>
                    <a:pt x="904" y="156"/>
                  </a:lnTo>
                  <a:lnTo>
                    <a:pt x="908" y="156"/>
                  </a:lnTo>
                  <a:lnTo>
                    <a:pt x="908" y="156"/>
                  </a:lnTo>
                  <a:lnTo>
                    <a:pt x="908" y="156"/>
                  </a:lnTo>
                  <a:lnTo>
                    <a:pt x="912" y="156"/>
                  </a:lnTo>
                  <a:lnTo>
                    <a:pt x="912" y="160"/>
                  </a:lnTo>
                  <a:lnTo>
                    <a:pt x="916" y="160"/>
                  </a:lnTo>
                  <a:lnTo>
                    <a:pt x="916" y="160"/>
                  </a:lnTo>
                  <a:lnTo>
                    <a:pt x="916" y="109"/>
                  </a:lnTo>
                  <a:lnTo>
                    <a:pt x="920" y="82"/>
                  </a:lnTo>
                  <a:lnTo>
                    <a:pt x="920" y="113"/>
                  </a:lnTo>
                  <a:lnTo>
                    <a:pt x="924" y="133"/>
                  </a:lnTo>
                  <a:lnTo>
                    <a:pt x="924" y="145"/>
                  </a:lnTo>
                  <a:lnTo>
                    <a:pt x="924" y="149"/>
                  </a:lnTo>
                  <a:lnTo>
                    <a:pt x="927" y="153"/>
                  </a:lnTo>
                  <a:lnTo>
                    <a:pt x="927" y="153"/>
                  </a:lnTo>
                  <a:lnTo>
                    <a:pt x="927" y="156"/>
                  </a:lnTo>
                  <a:lnTo>
                    <a:pt x="931" y="156"/>
                  </a:lnTo>
                  <a:lnTo>
                    <a:pt x="931" y="156"/>
                  </a:lnTo>
                  <a:lnTo>
                    <a:pt x="935" y="156"/>
                  </a:lnTo>
                  <a:lnTo>
                    <a:pt x="935" y="156"/>
                  </a:lnTo>
                  <a:lnTo>
                    <a:pt x="935" y="156"/>
                  </a:lnTo>
                  <a:lnTo>
                    <a:pt x="939" y="156"/>
                  </a:lnTo>
                  <a:lnTo>
                    <a:pt x="939" y="156"/>
                  </a:lnTo>
                  <a:lnTo>
                    <a:pt x="943" y="156"/>
                  </a:lnTo>
                  <a:lnTo>
                    <a:pt x="943" y="180"/>
                  </a:lnTo>
                  <a:lnTo>
                    <a:pt x="943" y="180"/>
                  </a:lnTo>
                  <a:lnTo>
                    <a:pt x="947" y="180"/>
                  </a:lnTo>
                  <a:lnTo>
                    <a:pt x="947" y="172"/>
                  </a:lnTo>
                  <a:lnTo>
                    <a:pt x="951" y="168"/>
                  </a:lnTo>
                  <a:lnTo>
                    <a:pt x="951" y="164"/>
                  </a:lnTo>
                  <a:lnTo>
                    <a:pt x="951" y="160"/>
                  </a:lnTo>
                  <a:lnTo>
                    <a:pt x="955" y="160"/>
                  </a:lnTo>
                  <a:lnTo>
                    <a:pt x="955" y="160"/>
                  </a:lnTo>
                  <a:lnTo>
                    <a:pt x="955" y="160"/>
                  </a:lnTo>
                  <a:lnTo>
                    <a:pt x="959" y="160"/>
                  </a:lnTo>
                  <a:lnTo>
                    <a:pt x="959" y="160"/>
                  </a:lnTo>
                  <a:lnTo>
                    <a:pt x="963" y="160"/>
                  </a:lnTo>
                  <a:lnTo>
                    <a:pt x="963" y="160"/>
                  </a:lnTo>
                  <a:lnTo>
                    <a:pt x="963" y="160"/>
                  </a:lnTo>
                  <a:lnTo>
                    <a:pt x="967" y="129"/>
                  </a:lnTo>
                  <a:lnTo>
                    <a:pt x="967" y="109"/>
                  </a:lnTo>
                  <a:lnTo>
                    <a:pt x="971" y="129"/>
                  </a:lnTo>
                  <a:lnTo>
                    <a:pt x="971" y="141"/>
                  </a:lnTo>
                  <a:lnTo>
                    <a:pt x="971" y="149"/>
                  </a:lnTo>
                  <a:lnTo>
                    <a:pt x="974" y="153"/>
                  </a:lnTo>
                  <a:lnTo>
                    <a:pt x="974" y="153"/>
                  </a:lnTo>
                  <a:lnTo>
                    <a:pt x="974" y="156"/>
                  </a:lnTo>
                  <a:lnTo>
                    <a:pt x="978" y="156"/>
                  </a:lnTo>
                  <a:lnTo>
                    <a:pt x="978" y="156"/>
                  </a:lnTo>
                  <a:lnTo>
                    <a:pt x="982" y="156"/>
                  </a:lnTo>
                  <a:lnTo>
                    <a:pt x="982" y="156"/>
                  </a:lnTo>
                  <a:lnTo>
                    <a:pt x="982" y="156"/>
                  </a:lnTo>
                  <a:lnTo>
                    <a:pt x="986" y="156"/>
                  </a:lnTo>
                  <a:lnTo>
                    <a:pt x="986" y="160"/>
                  </a:lnTo>
                  <a:lnTo>
                    <a:pt x="990" y="160"/>
                  </a:lnTo>
                  <a:lnTo>
                    <a:pt x="990" y="109"/>
                  </a:lnTo>
                  <a:lnTo>
                    <a:pt x="990" y="82"/>
                  </a:lnTo>
                  <a:lnTo>
                    <a:pt x="994" y="113"/>
                  </a:lnTo>
                  <a:lnTo>
                    <a:pt x="994" y="133"/>
                  </a:lnTo>
                  <a:lnTo>
                    <a:pt x="998" y="145"/>
                  </a:lnTo>
                  <a:lnTo>
                    <a:pt x="998" y="149"/>
                  </a:lnTo>
                  <a:lnTo>
                    <a:pt x="998" y="153"/>
                  </a:lnTo>
                  <a:lnTo>
                    <a:pt x="1002" y="153"/>
                  </a:lnTo>
                  <a:lnTo>
                    <a:pt x="1002" y="156"/>
                  </a:lnTo>
                  <a:lnTo>
                    <a:pt x="1002" y="156"/>
                  </a:lnTo>
                  <a:lnTo>
                    <a:pt x="1006" y="156"/>
                  </a:lnTo>
                  <a:lnTo>
                    <a:pt x="1006" y="156"/>
                  </a:lnTo>
                  <a:lnTo>
                    <a:pt x="1010" y="156"/>
                  </a:lnTo>
                  <a:lnTo>
                    <a:pt x="1010" y="156"/>
                  </a:lnTo>
                  <a:lnTo>
                    <a:pt x="1010" y="156"/>
                  </a:lnTo>
                  <a:lnTo>
                    <a:pt x="1014" y="156"/>
                  </a:lnTo>
                  <a:lnTo>
                    <a:pt x="1014" y="156"/>
                  </a:lnTo>
                  <a:lnTo>
                    <a:pt x="1017" y="180"/>
                  </a:lnTo>
                  <a:lnTo>
                    <a:pt x="1017" y="180"/>
                  </a:lnTo>
                  <a:lnTo>
                    <a:pt x="1017" y="180"/>
                  </a:lnTo>
                  <a:lnTo>
                    <a:pt x="1021" y="176"/>
                  </a:lnTo>
                  <a:lnTo>
                    <a:pt x="1021" y="168"/>
                  </a:lnTo>
                  <a:lnTo>
                    <a:pt x="1021" y="164"/>
                  </a:lnTo>
                  <a:lnTo>
                    <a:pt x="1025" y="164"/>
                  </a:lnTo>
                  <a:lnTo>
                    <a:pt x="1025" y="160"/>
                  </a:lnTo>
                  <a:lnTo>
                    <a:pt x="1029" y="160"/>
                  </a:lnTo>
                  <a:lnTo>
                    <a:pt x="1029" y="160"/>
                  </a:lnTo>
                  <a:lnTo>
                    <a:pt x="1029" y="160"/>
                  </a:lnTo>
                  <a:lnTo>
                    <a:pt x="1033" y="160"/>
                  </a:lnTo>
                  <a:lnTo>
                    <a:pt x="1033" y="160"/>
                  </a:lnTo>
                  <a:lnTo>
                    <a:pt x="1037" y="160"/>
                  </a:lnTo>
                  <a:lnTo>
                    <a:pt x="1037" y="160"/>
                  </a:lnTo>
                  <a:lnTo>
                    <a:pt x="1037" y="125"/>
                  </a:lnTo>
                  <a:lnTo>
                    <a:pt x="1041" y="106"/>
                  </a:lnTo>
                  <a:lnTo>
                    <a:pt x="1041" y="125"/>
                  </a:lnTo>
                  <a:lnTo>
                    <a:pt x="1045" y="137"/>
                  </a:lnTo>
                  <a:lnTo>
                    <a:pt x="1045" y="145"/>
                  </a:lnTo>
                  <a:lnTo>
                    <a:pt x="1045" y="149"/>
                  </a:lnTo>
                  <a:lnTo>
                    <a:pt x="1049" y="153"/>
                  </a:lnTo>
                  <a:lnTo>
                    <a:pt x="1049" y="156"/>
                  </a:lnTo>
                  <a:lnTo>
                    <a:pt x="1049" y="156"/>
                  </a:lnTo>
                  <a:lnTo>
                    <a:pt x="1053" y="156"/>
                  </a:lnTo>
                  <a:lnTo>
                    <a:pt x="1053" y="156"/>
                  </a:lnTo>
                  <a:lnTo>
                    <a:pt x="1057" y="156"/>
                  </a:lnTo>
                  <a:lnTo>
                    <a:pt x="1057" y="156"/>
                  </a:lnTo>
                  <a:lnTo>
                    <a:pt x="1057" y="156"/>
                  </a:lnTo>
                  <a:lnTo>
                    <a:pt x="1061" y="160"/>
                  </a:lnTo>
                  <a:lnTo>
                    <a:pt x="1061" y="160"/>
                  </a:lnTo>
                  <a:lnTo>
                    <a:pt x="1064" y="109"/>
                  </a:lnTo>
                  <a:lnTo>
                    <a:pt x="1064" y="82"/>
                  </a:lnTo>
                  <a:lnTo>
                    <a:pt x="1064" y="113"/>
                  </a:lnTo>
                  <a:lnTo>
                    <a:pt x="1068" y="133"/>
                  </a:lnTo>
                  <a:lnTo>
                    <a:pt x="1068" y="145"/>
                  </a:lnTo>
                  <a:lnTo>
                    <a:pt x="1068" y="149"/>
                  </a:lnTo>
                  <a:lnTo>
                    <a:pt x="1072" y="153"/>
                  </a:lnTo>
                  <a:lnTo>
                    <a:pt x="1072" y="153"/>
                  </a:lnTo>
                  <a:lnTo>
                    <a:pt x="1076" y="156"/>
                  </a:lnTo>
                  <a:lnTo>
                    <a:pt x="1076" y="156"/>
                  </a:lnTo>
                  <a:lnTo>
                    <a:pt x="1076" y="156"/>
                  </a:lnTo>
                  <a:lnTo>
                    <a:pt x="1080" y="156"/>
                  </a:lnTo>
                  <a:lnTo>
                    <a:pt x="1080" y="156"/>
                  </a:lnTo>
                  <a:lnTo>
                    <a:pt x="1084" y="156"/>
                  </a:lnTo>
                  <a:lnTo>
                    <a:pt x="1084" y="156"/>
                  </a:lnTo>
                  <a:lnTo>
                    <a:pt x="1084" y="156"/>
                  </a:lnTo>
                  <a:lnTo>
                    <a:pt x="1088" y="156"/>
                  </a:lnTo>
                  <a:lnTo>
                    <a:pt x="1088" y="180"/>
                  </a:lnTo>
                  <a:lnTo>
                    <a:pt x="1092" y="180"/>
                  </a:lnTo>
                  <a:lnTo>
                    <a:pt x="1092" y="180"/>
                  </a:lnTo>
                  <a:lnTo>
                    <a:pt x="1092" y="176"/>
                  </a:lnTo>
                  <a:lnTo>
                    <a:pt x="1096" y="168"/>
                  </a:lnTo>
                  <a:lnTo>
                    <a:pt x="1096" y="164"/>
                  </a:lnTo>
                  <a:lnTo>
                    <a:pt x="1096" y="164"/>
                  </a:lnTo>
                  <a:lnTo>
                    <a:pt x="1100" y="164"/>
                  </a:lnTo>
                  <a:lnTo>
                    <a:pt x="1100" y="160"/>
                  </a:lnTo>
                  <a:lnTo>
                    <a:pt x="1104" y="160"/>
                  </a:lnTo>
                  <a:lnTo>
                    <a:pt x="1104" y="160"/>
                  </a:lnTo>
                  <a:lnTo>
                    <a:pt x="1104" y="160"/>
                  </a:lnTo>
                  <a:lnTo>
                    <a:pt x="1107" y="160"/>
                  </a:lnTo>
                  <a:lnTo>
                    <a:pt x="1107" y="160"/>
                  </a:lnTo>
                  <a:lnTo>
                    <a:pt x="1111" y="160"/>
                  </a:lnTo>
                  <a:lnTo>
                    <a:pt x="1111" y="125"/>
                  </a:lnTo>
                  <a:lnTo>
                    <a:pt x="1111" y="98"/>
                  </a:lnTo>
                  <a:lnTo>
                    <a:pt x="1115" y="121"/>
                  </a:lnTo>
                  <a:lnTo>
                    <a:pt x="1115" y="133"/>
                  </a:lnTo>
                  <a:lnTo>
                    <a:pt x="1115" y="145"/>
                  </a:lnTo>
                  <a:lnTo>
                    <a:pt x="1119" y="149"/>
                  </a:lnTo>
                  <a:lnTo>
                    <a:pt x="1119" y="153"/>
                  </a:lnTo>
                  <a:lnTo>
                    <a:pt x="1123" y="156"/>
                  </a:lnTo>
                  <a:lnTo>
                    <a:pt x="1123" y="156"/>
                  </a:lnTo>
                  <a:lnTo>
                    <a:pt x="1123" y="156"/>
                  </a:lnTo>
                  <a:lnTo>
                    <a:pt x="1127" y="156"/>
                  </a:lnTo>
                  <a:lnTo>
                    <a:pt x="1127" y="156"/>
                  </a:lnTo>
                  <a:lnTo>
                    <a:pt x="1131" y="156"/>
                  </a:lnTo>
                  <a:lnTo>
                    <a:pt x="1131" y="156"/>
                  </a:lnTo>
                  <a:lnTo>
                    <a:pt x="1131" y="160"/>
                  </a:lnTo>
                  <a:lnTo>
                    <a:pt x="1135" y="160"/>
                  </a:lnTo>
                  <a:lnTo>
                    <a:pt x="1135" y="109"/>
                  </a:lnTo>
                  <a:lnTo>
                    <a:pt x="1139" y="82"/>
                  </a:lnTo>
                  <a:lnTo>
                    <a:pt x="1139" y="113"/>
                  </a:lnTo>
                  <a:lnTo>
                    <a:pt x="1139" y="133"/>
                  </a:lnTo>
                  <a:lnTo>
                    <a:pt x="1143" y="145"/>
                  </a:lnTo>
                  <a:lnTo>
                    <a:pt x="1143" y="149"/>
                  </a:lnTo>
                  <a:lnTo>
                    <a:pt x="1143" y="153"/>
                  </a:lnTo>
                  <a:lnTo>
                    <a:pt x="1147" y="153"/>
                  </a:lnTo>
                  <a:lnTo>
                    <a:pt x="1147" y="156"/>
                  </a:lnTo>
                  <a:lnTo>
                    <a:pt x="1151" y="156"/>
                  </a:lnTo>
                  <a:lnTo>
                    <a:pt x="1151" y="156"/>
                  </a:lnTo>
                  <a:lnTo>
                    <a:pt x="1151" y="156"/>
                  </a:lnTo>
                  <a:lnTo>
                    <a:pt x="1154" y="156"/>
                  </a:lnTo>
                  <a:lnTo>
                    <a:pt x="1154" y="156"/>
                  </a:lnTo>
                  <a:lnTo>
                    <a:pt x="1158" y="156"/>
                  </a:lnTo>
                  <a:lnTo>
                    <a:pt x="1158" y="156"/>
                  </a:lnTo>
                  <a:lnTo>
                    <a:pt x="1158" y="156"/>
                  </a:lnTo>
                  <a:lnTo>
                    <a:pt x="1162" y="180"/>
                  </a:lnTo>
                  <a:lnTo>
                    <a:pt x="1162" y="180"/>
                  </a:lnTo>
                  <a:lnTo>
                    <a:pt x="1162" y="180"/>
                  </a:lnTo>
                  <a:lnTo>
                    <a:pt x="1166" y="180"/>
                  </a:lnTo>
                  <a:lnTo>
                    <a:pt x="1166" y="168"/>
                  </a:lnTo>
                  <a:lnTo>
                    <a:pt x="1170" y="164"/>
                  </a:lnTo>
                  <a:lnTo>
                    <a:pt x="1170" y="164"/>
                  </a:lnTo>
                  <a:lnTo>
                    <a:pt x="1170" y="164"/>
                  </a:lnTo>
                  <a:lnTo>
                    <a:pt x="1174" y="164"/>
                  </a:lnTo>
                  <a:lnTo>
                    <a:pt x="1174" y="160"/>
                  </a:lnTo>
                  <a:lnTo>
                    <a:pt x="1178" y="160"/>
                  </a:lnTo>
                  <a:lnTo>
                    <a:pt x="1178" y="160"/>
                  </a:lnTo>
                  <a:lnTo>
                    <a:pt x="1178" y="160"/>
                  </a:lnTo>
                  <a:lnTo>
                    <a:pt x="1182" y="160"/>
                  </a:lnTo>
                  <a:lnTo>
                    <a:pt x="1182" y="160"/>
                  </a:lnTo>
                  <a:lnTo>
                    <a:pt x="1182" y="121"/>
                  </a:lnTo>
                  <a:lnTo>
                    <a:pt x="1186" y="94"/>
                  </a:lnTo>
                  <a:lnTo>
                    <a:pt x="1186" y="117"/>
                  </a:lnTo>
                  <a:lnTo>
                    <a:pt x="1190" y="133"/>
                  </a:lnTo>
                  <a:lnTo>
                    <a:pt x="1190" y="141"/>
                  </a:lnTo>
                  <a:lnTo>
                    <a:pt x="1190" y="149"/>
                  </a:lnTo>
                  <a:lnTo>
                    <a:pt x="1194" y="153"/>
                  </a:lnTo>
                  <a:lnTo>
                    <a:pt x="1194" y="156"/>
                  </a:lnTo>
                  <a:lnTo>
                    <a:pt x="1197" y="156"/>
                  </a:lnTo>
                  <a:lnTo>
                    <a:pt x="1197" y="156"/>
                  </a:lnTo>
                  <a:lnTo>
                    <a:pt x="1197" y="156"/>
                  </a:lnTo>
                  <a:lnTo>
                    <a:pt x="1201" y="156"/>
                  </a:lnTo>
                  <a:lnTo>
                    <a:pt x="1201" y="156"/>
                  </a:lnTo>
                  <a:lnTo>
                    <a:pt x="1205" y="156"/>
                  </a:lnTo>
                  <a:lnTo>
                    <a:pt x="1205" y="160"/>
                  </a:lnTo>
                  <a:lnTo>
                    <a:pt x="1205" y="160"/>
                  </a:lnTo>
                  <a:lnTo>
                    <a:pt x="1209" y="109"/>
                  </a:lnTo>
                  <a:lnTo>
                    <a:pt x="1209" y="82"/>
                  </a:lnTo>
                  <a:lnTo>
                    <a:pt x="1209" y="113"/>
                  </a:lnTo>
                  <a:lnTo>
                    <a:pt x="1213" y="133"/>
                  </a:lnTo>
                  <a:lnTo>
                    <a:pt x="1213" y="145"/>
                  </a:lnTo>
                  <a:lnTo>
                    <a:pt x="1217" y="149"/>
                  </a:lnTo>
                  <a:lnTo>
                    <a:pt x="1217" y="153"/>
                  </a:lnTo>
                  <a:lnTo>
                    <a:pt x="1217" y="153"/>
                  </a:lnTo>
                  <a:lnTo>
                    <a:pt x="1221" y="156"/>
                  </a:lnTo>
                  <a:lnTo>
                    <a:pt x="1221" y="156"/>
                  </a:lnTo>
                  <a:lnTo>
                    <a:pt x="1225" y="156"/>
                  </a:lnTo>
                  <a:lnTo>
                    <a:pt x="1225" y="156"/>
                  </a:lnTo>
                  <a:lnTo>
                    <a:pt x="1225" y="156"/>
                  </a:lnTo>
                  <a:lnTo>
                    <a:pt x="1229" y="156"/>
                  </a:lnTo>
                  <a:lnTo>
                    <a:pt x="1229" y="156"/>
                  </a:lnTo>
                  <a:lnTo>
                    <a:pt x="1229" y="156"/>
                  </a:lnTo>
                  <a:lnTo>
                    <a:pt x="1233" y="156"/>
                  </a:lnTo>
                  <a:lnTo>
                    <a:pt x="1233" y="180"/>
                  </a:lnTo>
                  <a:lnTo>
                    <a:pt x="1237" y="180"/>
                  </a:lnTo>
                  <a:lnTo>
                    <a:pt x="1237" y="180"/>
                  </a:lnTo>
                  <a:lnTo>
                    <a:pt x="1237" y="180"/>
                  </a:lnTo>
                  <a:lnTo>
                    <a:pt x="1240" y="172"/>
                  </a:lnTo>
                  <a:lnTo>
                    <a:pt x="1240" y="168"/>
                  </a:lnTo>
                  <a:lnTo>
                    <a:pt x="1244" y="164"/>
                  </a:lnTo>
                  <a:lnTo>
                    <a:pt x="1244" y="164"/>
                  </a:lnTo>
                  <a:lnTo>
                    <a:pt x="1244" y="164"/>
                  </a:lnTo>
                  <a:lnTo>
                    <a:pt x="1248" y="164"/>
                  </a:lnTo>
                  <a:lnTo>
                    <a:pt x="1248" y="160"/>
                  </a:lnTo>
                  <a:lnTo>
                    <a:pt x="1252" y="160"/>
                  </a:lnTo>
                  <a:lnTo>
                    <a:pt x="1252" y="160"/>
                  </a:lnTo>
                  <a:lnTo>
                    <a:pt x="1252" y="160"/>
                  </a:lnTo>
                  <a:lnTo>
                    <a:pt x="1256" y="160"/>
                  </a:lnTo>
                  <a:lnTo>
                    <a:pt x="1256" y="117"/>
                  </a:lnTo>
                  <a:lnTo>
                    <a:pt x="1256" y="90"/>
                  </a:lnTo>
                  <a:lnTo>
                    <a:pt x="1260" y="113"/>
                  </a:lnTo>
                  <a:lnTo>
                    <a:pt x="1260" y="129"/>
                  </a:lnTo>
                  <a:lnTo>
                    <a:pt x="1264" y="141"/>
                  </a:lnTo>
                  <a:lnTo>
                    <a:pt x="1264" y="149"/>
                  </a:lnTo>
                  <a:lnTo>
                    <a:pt x="1264" y="153"/>
                  </a:lnTo>
                  <a:lnTo>
                    <a:pt x="1268" y="156"/>
                  </a:lnTo>
                  <a:lnTo>
                    <a:pt x="1268" y="156"/>
                  </a:lnTo>
                  <a:lnTo>
                    <a:pt x="1272" y="156"/>
                  </a:lnTo>
                  <a:lnTo>
                    <a:pt x="1272" y="156"/>
                  </a:lnTo>
                  <a:lnTo>
                    <a:pt x="1272" y="156"/>
                  </a:lnTo>
                  <a:lnTo>
                    <a:pt x="1276" y="156"/>
                  </a:lnTo>
                  <a:lnTo>
                    <a:pt x="1276" y="156"/>
                  </a:lnTo>
                  <a:lnTo>
                    <a:pt x="1276" y="156"/>
                  </a:lnTo>
                  <a:lnTo>
                    <a:pt x="1280" y="160"/>
                  </a:lnTo>
                  <a:lnTo>
                    <a:pt x="1280" y="109"/>
                  </a:lnTo>
                  <a:lnTo>
                    <a:pt x="1284" y="82"/>
                  </a:lnTo>
                  <a:lnTo>
                    <a:pt x="1284" y="113"/>
                  </a:lnTo>
                  <a:lnTo>
                    <a:pt x="1284" y="133"/>
                  </a:lnTo>
                  <a:lnTo>
                    <a:pt x="1287" y="145"/>
                  </a:lnTo>
                  <a:lnTo>
                    <a:pt x="1287" y="149"/>
                  </a:lnTo>
                  <a:lnTo>
                    <a:pt x="1291" y="153"/>
                  </a:lnTo>
                  <a:lnTo>
                    <a:pt x="1291" y="153"/>
                  </a:lnTo>
                  <a:lnTo>
                    <a:pt x="1291" y="156"/>
                  </a:lnTo>
                  <a:lnTo>
                    <a:pt x="1295" y="156"/>
                  </a:lnTo>
                  <a:lnTo>
                    <a:pt x="1295" y="156"/>
                  </a:lnTo>
                  <a:lnTo>
                    <a:pt x="1299" y="156"/>
                  </a:lnTo>
                  <a:lnTo>
                    <a:pt x="1299" y="156"/>
                  </a:lnTo>
                  <a:lnTo>
                    <a:pt x="1299" y="156"/>
                  </a:lnTo>
                  <a:lnTo>
                    <a:pt x="1303" y="156"/>
                  </a:lnTo>
                  <a:lnTo>
                    <a:pt x="1303" y="156"/>
                  </a:lnTo>
                  <a:lnTo>
                    <a:pt x="1303" y="156"/>
                  </a:lnTo>
                  <a:lnTo>
                    <a:pt x="1307" y="180"/>
                  </a:lnTo>
                  <a:lnTo>
                    <a:pt x="1307" y="180"/>
                  </a:lnTo>
                  <a:lnTo>
                    <a:pt x="1311" y="180"/>
                  </a:lnTo>
                  <a:lnTo>
                    <a:pt x="1311" y="180"/>
                  </a:lnTo>
                  <a:lnTo>
                    <a:pt x="1311" y="172"/>
                  </a:lnTo>
                  <a:lnTo>
                    <a:pt x="1315" y="168"/>
                  </a:lnTo>
                  <a:lnTo>
                    <a:pt x="1315" y="164"/>
                  </a:lnTo>
                  <a:lnTo>
                    <a:pt x="1319" y="164"/>
                  </a:lnTo>
                  <a:lnTo>
                    <a:pt x="1319" y="164"/>
                  </a:lnTo>
                  <a:lnTo>
                    <a:pt x="1319" y="164"/>
                  </a:lnTo>
                  <a:lnTo>
                    <a:pt x="1323" y="164"/>
                  </a:lnTo>
                  <a:lnTo>
                    <a:pt x="1323" y="164"/>
                  </a:lnTo>
                  <a:lnTo>
                    <a:pt x="1323" y="164"/>
                  </a:lnTo>
                  <a:lnTo>
                    <a:pt x="1327" y="164"/>
                  </a:lnTo>
                  <a:lnTo>
                    <a:pt x="1327" y="164"/>
                  </a:lnTo>
                  <a:lnTo>
                    <a:pt x="1330" y="117"/>
                  </a:lnTo>
                  <a:lnTo>
                    <a:pt x="1330" y="86"/>
                  </a:lnTo>
                  <a:lnTo>
                    <a:pt x="1330" y="113"/>
                  </a:lnTo>
                  <a:lnTo>
                    <a:pt x="1334" y="129"/>
                  </a:lnTo>
                  <a:lnTo>
                    <a:pt x="1334" y="141"/>
                  </a:lnTo>
                  <a:lnTo>
                    <a:pt x="1338" y="149"/>
                  </a:lnTo>
                  <a:lnTo>
                    <a:pt x="1338" y="153"/>
                  </a:lnTo>
                  <a:lnTo>
                    <a:pt x="1338" y="153"/>
                  </a:lnTo>
                  <a:lnTo>
                    <a:pt x="1342" y="156"/>
                  </a:lnTo>
                  <a:lnTo>
                    <a:pt x="1342" y="156"/>
                  </a:lnTo>
                  <a:lnTo>
                    <a:pt x="1346" y="156"/>
                  </a:lnTo>
                  <a:lnTo>
                    <a:pt x="1346" y="156"/>
                  </a:lnTo>
                  <a:lnTo>
                    <a:pt x="1346" y="156"/>
                  </a:lnTo>
                  <a:lnTo>
                    <a:pt x="1350" y="156"/>
                  </a:lnTo>
                  <a:lnTo>
                    <a:pt x="1350" y="156"/>
                  </a:lnTo>
                  <a:lnTo>
                    <a:pt x="1350" y="160"/>
                  </a:lnTo>
                  <a:lnTo>
                    <a:pt x="1354" y="109"/>
                  </a:lnTo>
                  <a:lnTo>
                    <a:pt x="1354" y="82"/>
                  </a:lnTo>
                  <a:lnTo>
                    <a:pt x="1358" y="113"/>
                  </a:lnTo>
                  <a:lnTo>
                    <a:pt x="1358" y="133"/>
                  </a:lnTo>
                  <a:lnTo>
                    <a:pt x="1358" y="145"/>
                  </a:lnTo>
                  <a:lnTo>
                    <a:pt x="1362" y="149"/>
                  </a:lnTo>
                  <a:lnTo>
                    <a:pt x="1362" y="153"/>
                  </a:lnTo>
                  <a:lnTo>
                    <a:pt x="1366" y="153"/>
                  </a:lnTo>
                  <a:lnTo>
                    <a:pt x="1366" y="156"/>
                  </a:lnTo>
                  <a:lnTo>
                    <a:pt x="1366" y="156"/>
                  </a:lnTo>
                  <a:lnTo>
                    <a:pt x="1370" y="156"/>
                  </a:lnTo>
                  <a:lnTo>
                    <a:pt x="1370" y="156"/>
                  </a:lnTo>
                  <a:lnTo>
                    <a:pt x="1370" y="156"/>
                  </a:lnTo>
                  <a:lnTo>
                    <a:pt x="1374" y="156"/>
                  </a:lnTo>
                  <a:lnTo>
                    <a:pt x="1374" y="156"/>
                  </a:lnTo>
                  <a:lnTo>
                    <a:pt x="1377" y="156"/>
                  </a:lnTo>
                  <a:lnTo>
                    <a:pt x="1377" y="156"/>
                  </a:lnTo>
                  <a:lnTo>
                    <a:pt x="1377" y="180"/>
                  </a:lnTo>
                  <a:lnTo>
                    <a:pt x="1381" y="180"/>
                  </a:lnTo>
                  <a:lnTo>
                    <a:pt x="1381" y="180"/>
                  </a:lnTo>
                  <a:lnTo>
                    <a:pt x="1385" y="180"/>
                  </a:lnTo>
                  <a:lnTo>
                    <a:pt x="1385" y="172"/>
                  </a:lnTo>
                  <a:lnTo>
                    <a:pt x="1385" y="168"/>
                  </a:lnTo>
                  <a:lnTo>
                    <a:pt x="1389" y="164"/>
                  </a:lnTo>
                  <a:lnTo>
                    <a:pt x="1389" y="164"/>
                  </a:lnTo>
                  <a:lnTo>
                    <a:pt x="1393" y="164"/>
                  </a:lnTo>
                  <a:lnTo>
                    <a:pt x="1393" y="164"/>
                  </a:lnTo>
                  <a:lnTo>
                    <a:pt x="1393" y="164"/>
                  </a:lnTo>
                  <a:lnTo>
                    <a:pt x="1397" y="164"/>
                  </a:lnTo>
                  <a:lnTo>
                    <a:pt x="1397" y="164"/>
                  </a:lnTo>
                  <a:lnTo>
                    <a:pt x="1397" y="164"/>
                  </a:lnTo>
                  <a:lnTo>
                    <a:pt x="1401" y="164"/>
                  </a:lnTo>
                  <a:lnTo>
                    <a:pt x="1401" y="117"/>
                  </a:lnTo>
                  <a:lnTo>
                    <a:pt x="1405" y="82"/>
                  </a:lnTo>
                  <a:lnTo>
                    <a:pt x="1405" y="109"/>
                  </a:lnTo>
                  <a:lnTo>
                    <a:pt x="1405" y="129"/>
                  </a:lnTo>
                  <a:lnTo>
                    <a:pt x="1409" y="141"/>
                  </a:lnTo>
                  <a:lnTo>
                    <a:pt x="1409" y="149"/>
                  </a:lnTo>
                  <a:lnTo>
                    <a:pt x="1413" y="153"/>
                  </a:lnTo>
                  <a:lnTo>
                    <a:pt x="1413" y="153"/>
                  </a:lnTo>
                  <a:lnTo>
                    <a:pt x="1413" y="156"/>
                  </a:lnTo>
                  <a:lnTo>
                    <a:pt x="1417" y="156"/>
                  </a:lnTo>
                  <a:lnTo>
                    <a:pt x="1417" y="156"/>
                  </a:lnTo>
                  <a:lnTo>
                    <a:pt x="1417" y="156"/>
                  </a:lnTo>
                  <a:lnTo>
                    <a:pt x="1420" y="156"/>
                  </a:lnTo>
                  <a:lnTo>
                    <a:pt x="1420" y="156"/>
                  </a:lnTo>
                  <a:lnTo>
                    <a:pt x="1424" y="156"/>
                  </a:lnTo>
                  <a:lnTo>
                    <a:pt x="1424" y="160"/>
                  </a:lnTo>
                  <a:lnTo>
                    <a:pt x="1424" y="109"/>
                  </a:lnTo>
                  <a:lnTo>
                    <a:pt x="1428" y="82"/>
                  </a:lnTo>
                  <a:lnTo>
                    <a:pt x="1428" y="113"/>
                  </a:lnTo>
                  <a:lnTo>
                    <a:pt x="1432" y="133"/>
                  </a:lnTo>
                  <a:lnTo>
                    <a:pt x="1432" y="145"/>
                  </a:lnTo>
                  <a:lnTo>
                    <a:pt x="1432" y="149"/>
                  </a:lnTo>
                  <a:lnTo>
                    <a:pt x="1436" y="153"/>
                  </a:lnTo>
                  <a:lnTo>
                    <a:pt x="1436" y="153"/>
                  </a:lnTo>
                  <a:lnTo>
                    <a:pt x="1440" y="156"/>
                  </a:lnTo>
                  <a:lnTo>
                    <a:pt x="1440" y="156"/>
                  </a:lnTo>
                  <a:lnTo>
                    <a:pt x="1440" y="156"/>
                  </a:lnTo>
                  <a:lnTo>
                    <a:pt x="1444" y="156"/>
                  </a:lnTo>
                  <a:lnTo>
                    <a:pt x="1444" y="156"/>
                  </a:lnTo>
                  <a:lnTo>
                    <a:pt x="1444" y="156"/>
                  </a:lnTo>
                  <a:lnTo>
                    <a:pt x="1448" y="156"/>
                  </a:lnTo>
                  <a:lnTo>
                    <a:pt x="1448" y="156"/>
                  </a:lnTo>
                  <a:lnTo>
                    <a:pt x="1452" y="156"/>
                  </a:lnTo>
                  <a:lnTo>
                    <a:pt x="1452" y="180"/>
                  </a:lnTo>
                  <a:lnTo>
                    <a:pt x="1452" y="180"/>
                  </a:lnTo>
                  <a:lnTo>
                    <a:pt x="1456" y="180"/>
                  </a:lnTo>
                  <a:lnTo>
                    <a:pt x="1456" y="180"/>
                  </a:lnTo>
                  <a:lnTo>
                    <a:pt x="1460" y="176"/>
                  </a:lnTo>
                  <a:lnTo>
                    <a:pt x="1460" y="168"/>
                  </a:lnTo>
                  <a:lnTo>
                    <a:pt x="1460" y="164"/>
                  </a:lnTo>
                  <a:lnTo>
                    <a:pt x="1464" y="164"/>
                  </a:lnTo>
                  <a:lnTo>
                    <a:pt x="1464" y="164"/>
                  </a:lnTo>
                  <a:lnTo>
                    <a:pt x="1464" y="164"/>
                  </a:lnTo>
                  <a:lnTo>
                    <a:pt x="1467" y="164"/>
                  </a:lnTo>
                  <a:lnTo>
                    <a:pt x="1467" y="164"/>
                  </a:lnTo>
                  <a:lnTo>
                    <a:pt x="1471" y="164"/>
                  </a:lnTo>
                  <a:lnTo>
                    <a:pt x="1471" y="164"/>
                  </a:lnTo>
                  <a:lnTo>
                    <a:pt x="1471" y="164"/>
                  </a:lnTo>
                  <a:lnTo>
                    <a:pt x="1475" y="66"/>
                  </a:lnTo>
                  <a:lnTo>
                    <a:pt x="1475" y="0"/>
                  </a:lnTo>
                  <a:lnTo>
                    <a:pt x="1479" y="59"/>
                  </a:lnTo>
                  <a:lnTo>
                    <a:pt x="1479" y="102"/>
                  </a:lnTo>
                  <a:lnTo>
                    <a:pt x="1479" y="125"/>
                  </a:lnTo>
                  <a:lnTo>
                    <a:pt x="1483" y="141"/>
                  </a:lnTo>
                  <a:lnTo>
                    <a:pt x="1483" y="149"/>
                  </a:lnTo>
                  <a:lnTo>
                    <a:pt x="1487" y="153"/>
                  </a:lnTo>
                  <a:lnTo>
                    <a:pt x="1487" y="153"/>
                  </a:lnTo>
                  <a:lnTo>
                    <a:pt x="1487" y="153"/>
                  </a:lnTo>
                  <a:lnTo>
                    <a:pt x="1491" y="156"/>
                  </a:lnTo>
                  <a:lnTo>
                    <a:pt x="1491" y="156"/>
                  </a:lnTo>
                  <a:lnTo>
                    <a:pt x="1491" y="156"/>
                  </a:lnTo>
                  <a:lnTo>
                    <a:pt x="1495" y="156"/>
                  </a:lnTo>
                  <a:lnTo>
                    <a:pt x="1495" y="156"/>
                  </a:lnTo>
                  <a:lnTo>
                    <a:pt x="1499" y="156"/>
                  </a:lnTo>
                  <a:lnTo>
                    <a:pt x="1499" y="156"/>
                  </a:lnTo>
                  <a:lnTo>
                    <a:pt x="1499" y="156"/>
                  </a:lnTo>
                  <a:lnTo>
                    <a:pt x="1503" y="156"/>
                  </a:lnTo>
                  <a:lnTo>
                    <a:pt x="1503" y="156"/>
                  </a:lnTo>
                  <a:lnTo>
                    <a:pt x="1507" y="156"/>
                  </a:lnTo>
                  <a:lnTo>
                    <a:pt x="1507" y="156"/>
                  </a:lnTo>
                  <a:lnTo>
                    <a:pt x="1507" y="156"/>
                  </a:lnTo>
                  <a:lnTo>
                    <a:pt x="1510" y="156"/>
                  </a:lnTo>
                  <a:lnTo>
                    <a:pt x="1510" y="156"/>
                  </a:lnTo>
                  <a:lnTo>
                    <a:pt x="1510" y="156"/>
                  </a:lnTo>
                  <a:lnTo>
                    <a:pt x="1514" y="156"/>
                  </a:lnTo>
                  <a:lnTo>
                    <a:pt x="1514" y="156"/>
                  </a:lnTo>
                  <a:lnTo>
                    <a:pt x="1518" y="156"/>
                  </a:lnTo>
                  <a:lnTo>
                    <a:pt x="1518" y="156"/>
                  </a:lnTo>
                  <a:lnTo>
                    <a:pt x="1518" y="156"/>
                  </a:lnTo>
                  <a:lnTo>
                    <a:pt x="1522" y="156"/>
                  </a:lnTo>
                  <a:lnTo>
                    <a:pt x="1522" y="156"/>
                  </a:lnTo>
                  <a:lnTo>
                    <a:pt x="1526" y="180"/>
                  </a:lnTo>
                  <a:lnTo>
                    <a:pt x="1526" y="180"/>
                  </a:lnTo>
                  <a:lnTo>
                    <a:pt x="1526" y="180"/>
                  </a:lnTo>
                  <a:lnTo>
                    <a:pt x="1530" y="180"/>
                  </a:lnTo>
                  <a:lnTo>
                    <a:pt x="1530" y="176"/>
                  </a:lnTo>
                  <a:lnTo>
                    <a:pt x="1534" y="168"/>
                  </a:lnTo>
                  <a:lnTo>
                    <a:pt x="1534" y="168"/>
                  </a:lnTo>
                  <a:lnTo>
                    <a:pt x="1534" y="164"/>
                  </a:lnTo>
                  <a:lnTo>
                    <a:pt x="1538" y="164"/>
                  </a:lnTo>
                  <a:lnTo>
                    <a:pt x="1538" y="164"/>
                  </a:lnTo>
                  <a:lnTo>
                    <a:pt x="1538" y="164"/>
                  </a:lnTo>
                  <a:lnTo>
                    <a:pt x="1542" y="164"/>
                  </a:lnTo>
                  <a:lnTo>
                    <a:pt x="1542" y="164"/>
                  </a:lnTo>
                  <a:lnTo>
                    <a:pt x="1546" y="164"/>
                  </a:lnTo>
                  <a:lnTo>
                    <a:pt x="1546" y="164"/>
                  </a:lnTo>
                </a:path>
              </a:pathLst>
            </a:custGeom>
            <a:noFill/>
            <a:ln w="0">
              <a:solidFill>
                <a:srgbClr val="00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6688" name="Freeform 496"/>
            <p:cNvSpPr>
              <a:spLocks/>
            </p:cNvSpPr>
            <p:nvPr/>
          </p:nvSpPr>
          <p:spPr bwMode="auto">
            <a:xfrm>
              <a:off x="4470542" y="3975707"/>
              <a:ext cx="3405552" cy="281354"/>
            </a:xfrm>
            <a:custGeom>
              <a:avLst/>
              <a:gdLst/>
              <a:ahLst/>
              <a:cxnLst>
                <a:cxn ang="0">
                  <a:pos x="1557" y="165"/>
                </a:cxn>
                <a:cxn ang="0">
                  <a:pos x="1573" y="168"/>
                </a:cxn>
                <a:cxn ang="0">
                  <a:pos x="1585" y="168"/>
                </a:cxn>
                <a:cxn ang="0">
                  <a:pos x="1600" y="192"/>
                </a:cxn>
                <a:cxn ang="0">
                  <a:pos x="1612" y="176"/>
                </a:cxn>
                <a:cxn ang="0">
                  <a:pos x="1624" y="137"/>
                </a:cxn>
                <a:cxn ang="0">
                  <a:pos x="1640" y="168"/>
                </a:cxn>
                <a:cxn ang="0">
                  <a:pos x="1651" y="168"/>
                </a:cxn>
                <a:cxn ang="0">
                  <a:pos x="1667" y="168"/>
                </a:cxn>
                <a:cxn ang="0">
                  <a:pos x="1679" y="176"/>
                </a:cxn>
                <a:cxn ang="0">
                  <a:pos x="1694" y="8"/>
                </a:cxn>
                <a:cxn ang="0">
                  <a:pos x="1706" y="168"/>
                </a:cxn>
                <a:cxn ang="0">
                  <a:pos x="1722" y="168"/>
                </a:cxn>
                <a:cxn ang="0">
                  <a:pos x="1733" y="168"/>
                </a:cxn>
                <a:cxn ang="0">
                  <a:pos x="1749" y="192"/>
                </a:cxn>
                <a:cxn ang="0">
                  <a:pos x="1761" y="176"/>
                </a:cxn>
                <a:cxn ang="0">
                  <a:pos x="1777" y="165"/>
                </a:cxn>
                <a:cxn ang="0">
                  <a:pos x="1788" y="168"/>
                </a:cxn>
                <a:cxn ang="0">
                  <a:pos x="1804" y="168"/>
                </a:cxn>
                <a:cxn ang="0">
                  <a:pos x="1816" y="192"/>
                </a:cxn>
                <a:cxn ang="0">
                  <a:pos x="1831" y="176"/>
                </a:cxn>
                <a:cxn ang="0">
                  <a:pos x="1843" y="133"/>
                </a:cxn>
                <a:cxn ang="0">
                  <a:pos x="1859" y="168"/>
                </a:cxn>
                <a:cxn ang="0">
                  <a:pos x="1870" y="168"/>
                </a:cxn>
                <a:cxn ang="0">
                  <a:pos x="1886" y="168"/>
                </a:cxn>
                <a:cxn ang="0">
                  <a:pos x="1898" y="180"/>
                </a:cxn>
                <a:cxn ang="0">
                  <a:pos x="1913" y="4"/>
                </a:cxn>
                <a:cxn ang="0">
                  <a:pos x="1925" y="168"/>
                </a:cxn>
                <a:cxn ang="0">
                  <a:pos x="1941" y="168"/>
                </a:cxn>
                <a:cxn ang="0">
                  <a:pos x="1953" y="168"/>
                </a:cxn>
                <a:cxn ang="0">
                  <a:pos x="1968" y="192"/>
                </a:cxn>
                <a:cxn ang="0">
                  <a:pos x="1980" y="176"/>
                </a:cxn>
                <a:cxn ang="0">
                  <a:pos x="1996" y="165"/>
                </a:cxn>
                <a:cxn ang="0">
                  <a:pos x="2007" y="168"/>
                </a:cxn>
                <a:cxn ang="0">
                  <a:pos x="2019" y="168"/>
                </a:cxn>
                <a:cxn ang="0">
                  <a:pos x="2035" y="192"/>
                </a:cxn>
                <a:cxn ang="0">
                  <a:pos x="2046" y="176"/>
                </a:cxn>
                <a:cxn ang="0">
                  <a:pos x="2062" y="133"/>
                </a:cxn>
                <a:cxn ang="0">
                  <a:pos x="2074" y="168"/>
                </a:cxn>
                <a:cxn ang="0">
                  <a:pos x="2090" y="168"/>
                </a:cxn>
                <a:cxn ang="0">
                  <a:pos x="2101" y="168"/>
                </a:cxn>
                <a:cxn ang="0">
                  <a:pos x="2117" y="180"/>
                </a:cxn>
                <a:cxn ang="0">
                  <a:pos x="2129" y="0"/>
                </a:cxn>
                <a:cxn ang="0">
                  <a:pos x="2144" y="168"/>
                </a:cxn>
                <a:cxn ang="0">
                  <a:pos x="2156" y="168"/>
                </a:cxn>
                <a:cxn ang="0">
                  <a:pos x="2172" y="168"/>
                </a:cxn>
                <a:cxn ang="0">
                  <a:pos x="2183" y="192"/>
                </a:cxn>
                <a:cxn ang="0">
                  <a:pos x="2199" y="176"/>
                </a:cxn>
                <a:cxn ang="0">
                  <a:pos x="2211" y="165"/>
                </a:cxn>
                <a:cxn ang="0">
                  <a:pos x="2226" y="168"/>
                </a:cxn>
                <a:cxn ang="0">
                  <a:pos x="2238" y="168"/>
                </a:cxn>
                <a:cxn ang="0">
                  <a:pos x="2254" y="192"/>
                </a:cxn>
                <a:cxn ang="0">
                  <a:pos x="2266" y="176"/>
                </a:cxn>
                <a:cxn ang="0">
                  <a:pos x="2281" y="133"/>
                </a:cxn>
                <a:cxn ang="0">
                  <a:pos x="2293" y="168"/>
                </a:cxn>
                <a:cxn ang="0">
                  <a:pos x="2309" y="168"/>
                </a:cxn>
                <a:cxn ang="0">
                  <a:pos x="2320" y="168"/>
                </a:cxn>
              </a:cxnLst>
              <a:rect l="0" t="0" r="r" b="b"/>
              <a:pathLst>
                <a:path w="2324" h="192">
                  <a:moveTo>
                    <a:pt x="1546" y="176"/>
                  </a:moveTo>
                  <a:lnTo>
                    <a:pt x="1546" y="78"/>
                  </a:lnTo>
                  <a:lnTo>
                    <a:pt x="1550" y="12"/>
                  </a:lnTo>
                  <a:lnTo>
                    <a:pt x="1550" y="71"/>
                  </a:lnTo>
                  <a:lnTo>
                    <a:pt x="1553" y="110"/>
                  </a:lnTo>
                  <a:lnTo>
                    <a:pt x="1553" y="137"/>
                  </a:lnTo>
                  <a:lnTo>
                    <a:pt x="1553" y="153"/>
                  </a:lnTo>
                  <a:lnTo>
                    <a:pt x="1557" y="161"/>
                  </a:lnTo>
                  <a:lnTo>
                    <a:pt x="1557" y="165"/>
                  </a:lnTo>
                  <a:lnTo>
                    <a:pt x="1557" y="165"/>
                  </a:lnTo>
                  <a:lnTo>
                    <a:pt x="1561" y="165"/>
                  </a:lnTo>
                  <a:lnTo>
                    <a:pt x="1561" y="168"/>
                  </a:lnTo>
                  <a:lnTo>
                    <a:pt x="1565" y="168"/>
                  </a:lnTo>
                  <a:lnTo>
                    <a:pt x="1565" y="168"/>
                  </a:lnTo>
                  <a:lnTo>
                    <a:pt x="1565" y="168"/>
                  </a:lnTo>
                  <a:lnTo>
                    <a:pt x="1569" y="168"/>
                  </a:lnTo>
                  <a:lnTo>
                    <a:pt x="1569" y="168"/>
                  </a:lnTo>
                  <a:lnTo>
                    <a:pt x="1573" y="168"/>
                  </a:lnTo>
                  <a:lnTo>
                    <a:pt x="1573" y="168"/>
                  </a:lnTo>
                  <a:lnTo>
                    <a:pt x="1573" y="168"/>
                  </a:lnTo>
                  <a:lnTo>
                    <a:pt x="1577" y="168"/>
                  </a:lnTo>
                  <a:lnTo>
                    <a:pt x="1577" y="168"/>
                  </a:lnTo>
                  <a:lnTo>
                    <a:pt x="1577" y="168"/>
                  </a:lnTo>
                  <a:lnTo>
                    <a:pt x="1581" y="168"/>
                  </a:lnTo>
                  <a:lnTo>
                    <a:pt x="1581" y="168"/>
                  </a:lnTo>
                  <a:lnTo>
                    <a:pt x="1585" y="168"/>
                  </a:lnTo>
                  <a:lnTo>
                    <a:pt x="1585" y="168"/>
                  </a:lnTo>
                  <a:lnTo>
                    <a:pt x="1585" y="168"/>
                  </a:lnTo>
                  <a:lnTo>
                    <a:pt x="1589" y="168"/>
                  </a:lnTo>
                  <a:lnTo>
                    <a:pt x="1589" y="168"/>
                  </a:lnTo>
                  <a:lnTo>
                    <a:pt x="1593" y="168"/>
                  </a:lnTo>
                  <a:lnTo>
                    <a:pt x="1593" y="168"/>
                  </a:lnTo>
                  <a:lnTo>
                    <a:pt x="1593" y="168"/>
                  </a:lnTo>
                  <a:lnTo>
                    <a:pt x="1597" y="168"/>
                  </a:lnTo>
                  <a:lnTo>
                    <a:pt x="1597" y="192"/>
                  </a:lnTo>
                  <a:lnTo>
                    <a:pt x="1600" y="192"/>
                  </a:lnTo>
                  <a:lnTo>
                    <a:pt x="1600" y="192"/>
                  </a:lnTo>
                  <a:lnTo>
                    <a:pt x="1600" y="192"/>
                  </a:lnTo>
                  <a:lnTo>
                    <a:pt x="1604" y="188"/>
                  </a:lnTo>
                  <a:lnTo>
                    <a:pt x="1604" y="184"/>
                  </a:lnTo>
                  <a:lnTo>
                    <a:pt x="1604" y="180"/>
                  </a:lnTo>
                  <a:lnTo>
                    <a:pt x="1608" y="176"/>
                  </a:lnTo>
                  <a:lnTo>
                    <a:pt x="1608" y="176"/>
                  </a:lnTo>
                  <a:lnTo>
                    <a:pt x="1612" y="176"/>
                  </a:lnTo>
                  <a:lnTo>
                    <a:pt x="1612" y="176"/>
                  </a:lnTo>
                  <a:lnTo>
                    <a:pt x="1612" y="176"/>
                  </a:lnTo>
                  <a:lnTo>
                    <a:pt x="1616" y="176"/>
                  </a:lnTo>
                  <a:lnTo>
                    <a:pt x="1616" y="176"/>
                  </a:lnTo>
                  <a:lnTo>
                    <a:pt x="1620" y="176"/>
                  </a:lnTo>
                  <a:lnTo>
                    <a:pt x="1620" y="78"/>
                  </a:lnTo>
                  <a:lnTo>
                    <a:pt x="1620" y="8"/>
                  </a:lnTo>
                  <a:lnTo>
                    <a:pt x="1624" y="67"/>
                  </a:lnTo>
                  <a:lnTo>
                    <a:pt x="1624" y="110"/>
                  </a:lnTo>
                  <a:lnTo>
                    <a:pt x="1624" y="137"/>
                  </a:lnTo>
                  <a:lnTo>
                    <a:pt x="1628" y="153"/>
                  </a:lnTo>
                  <a:lnTo>
                    <a:pt x="1628" y="161"/>
                  </a:lnTo>
                  <a:lnTo>
                    <a:pt x="1632" y="165"/>
                  </a:lnTo>
                  <a:lnTo>
                    <a:pt x="1632" y="165"/>
                  </a:lnTo>
                  <a:lnTo>
                    <a:pt x="1632" y="165"/>
                  </a:lnTo>
                  <a:lnTo>
                    <a:pt x="1636" y="168"/>
                  </a:lnTo>
                  <a:lnTo>
                    <a:pt x="1636" y="168"/>
                  </a:lnTo>
                  <a:lnTo>
                    <a:pt x="1640" y="168"/>
                  </a:lnTo>
                  <a:lnTo>
                    <a:pt x="1640" y="168"/>
                  </a:lnTo>
                  <a:lnTo>
                    <a:pt x="1640" y="168"/>
                  </a:lnTo>
                  <a:lnTo>
                    <a:pt x="1643" y="168"/>
                  </a:lnTo>
                  <a:lnTo>
                    <a:pt x="1643" y="168"/>
                  </a:lnTo>
                  <a:lnTo>
                    <a:pt x="1647" y="168"/>
                  </a:lnTo>
                  <a:lnTo>
                    <a:pt x="1647" y="168"/>
                  </a:lnTo>
                  <a:lnTo>
                    <a:pt x="1647" y="168"/>
                  </a:lnTo>
                  <a:lnTo>
                    <a:pt x="1651" y="168"/>
                  </a:lnTo>
                  <a:lnTo>
                    <a:pt x="1651" y="168"/>
                  </a:lnTo>
                  <a:lnTo>
                    <a:pt x="1651" y="168"/>
                  </a:lnTo>
                  <a:lnTo>
                    <a:pt x="1655" y="168"/>
                  </a:lnTo>
                  <a:lnTo>
                    <a:pt x="1655" y="168"/>
                  </a:lnTo>
                  <a:lnTo>
                    <a:pt x="1659" y="168"/>
                  </a:lnTo>
                  <a:lnTo>
                    <a:pt x="1659" y="168"/>
                  </a:lnTo>
                  <a:lnTo>
                    <a:pt x="1659" y="168"/>
                  </a:lnTo>
                  <a:lnTo>
                    <a:pt x="1663" y="168"/>
                  </a:lnTo>
                  <a:lnTo>
                    <a:pt x="1663" y="168"/>
                  </a:lnTo>
                  <a:lnTo>
                    <a:pt x="1667" y="168"/>
                  </a:lnTo>
                  <a:lnTo>
                    <a:pt x="1667" y="168"/>
                  </a:lnTo>
                  <a:lnTo>
                    <a:pt x="1667" y="168"/>
                  </a:lnTo>
                  <a:lnTo>
                    <a:pt x="1671" y="192"/>
                  </a:lnTo>
                  <a:lnTo>
                    <a:pt x="1671" y="192"/>
                  </a:lnTo>
                  <a:lnTo>
                    <a:pt x="1671" y="192"/>
                  </a:lnTo>
                  <a:lnTo>
                    <a:pt x="1675" y="192"/>
                  </a:lnTo>
                  <a:lnTo>
                    <a:pt x="1675" y="192"/>
                  </a:lnTo>
                  <a:lnTo>
                    <a:pt x="1679" y="184"/>
                  </a:lnTo>
                  <a:lnTo>
                    <a:pt x="1679" y="180"/>
                  </a:lnTo>
                  <a:lnTo>
                    <a:pt x="1679" y="176"/>
                  </a:lnTo>
                  <a:lnTo>
                    <a:pt x="1683" y="176"/>
                  </a:lnTo>
                  <a:lnTo>
                    <a:pt x="1683" y="176"/>
                  </a:lnTo>
                  <a:lnTo>
                    <a:pt x="1687" y="176"/>
                  </a:lnTo>
                  <a:lnTo>
                    <a:pt x="1687" y="176"/>
                  </a:lnTo>
                  <a:lnTo>
                    <a:pt x="1687" y="176"/>
                  </a:lnTo>
                  <a:lnTo>
                    <a:pt x="1690" y="176"/>
                  </a:lnTo>
                  <a:lnTo>
                    <a:pt x="1690" y="176"/>
                  </a:lnTo>
                  <a:lnTo>
                    <a:pt x="1694" y="78"/>
                  </a:lnTo>
                  <a:lnTo>
                    <a:pt x="1694" y="8"/>
                  </a:lnTo>
                  <a:lnTo>
                    <a:pt x="1694" y="67"/>
                  </a:lnTo>
                  <a:lnTo>
                    <a:pt x="1698" y="110"/>
                  </a:lnTo>
                  <a:lnTo>
                    <a:pt x="1698" y="137"/>
                  </a:lnTo>
                  <a:lnTo>
                    <a:pt x="1698" y="153"/>
                  </a:lnTo>
                  <a:lnTo>
                    <a:pt x="1702" y="161"/>
                  </a:lnTo>
                  <a:lnTo>
                    <a:pt x="1702" y="165"/>
                  </a:lnTo>
                  <a:lnTo>
                    <a:pt x="1706" y="165"/>
                  </a:lnTo>
                  <a:lnTo>
                    <a:pt x="1706" y="165"/>
                  </a:lnTo>
                  <a:lnTo>
                    <a:pt x="1706" y="168"/>
                  </a:lnTo>
                  <a:lnTo>
                    <a:pt x="1710" y="168"/>
                  </a:lnTo>
                  <a:lnTo>
                    <a:pt x="1710" y="168"/>
                  </a:lnTo>
                  <a:lnTo>
                    <a:pt x="1714" y="168"/>
                  </a:lnTo>
                  <a:lnTo>
                    <a:pt x="1714" y="168"/>
                  </a:lnTo>
                  <a:lnTo>
                    <a:pt x="1714" y="168"/>
                  </a:lnTo>
                  <a:lnTo>
                    <a:pt x="1718" y="168"/>
                  </a:lnTo>
                  <a:lnTo>
                    <a:pt x="1718" y="168"/>
                  </a:lnTo>
                  <a:lnTo>
                    <a:pt x="1718" y="168"/>
                  </a:lnTo>
                  <a:lnTo>
                    <a:pt x="1722" y="168"/>
                  </a:lnTo>
                  <a:lnTo>
                    <a:pt x="1722" y="168"/>
                  </a:lnTo>
                  <a:lnTo>
                    <a:pt x="1726" y="168"/>
                  </a:lnTo>
                  <a:lnTo>
                    <a:pt x="1726" y="168"/>
                  </a:lnTo>
                  <a:lnTo>
                    <a:pt x="1726" y="168"/>
                  </a:lnTo>
                  <a:lnTo>
                    <a:pt x="1730" y="168"/>
                  </a:lnTo>
                  <a:lnTo>
                    <a:pt x="1730" y="168"/>
                  </a:lnTo>
                  <a:lnTo>
                    <a:pt x="1733" y="168"/>
                  </a:lnTo>
                  <a:lnTo>
                    <a:pt x="1733" y="168"/>
                  </a:lnTo>
                  <a:lnTo>
                    <a:pt x="1733" y="168"/>
                  </a:lnTo>
                  <a:lnTo>
                    <a:pt x="1737" y="168"/>
                  </a:lnTo>
                  <a:lnTo>
                    <a:pt x="1737" y="168"/>
                  </a:lnTo>
                  <a:lnTo>
                    <a:pt x="1741" y="168"/>
                  </a:lnTo>
                  <a:lnTo>
                    <a:pt x="1741" y="168"/>
                  </a:lnTo>
                  <a:lnTo>
                    <a:pt x="1741" y="192"/>
                  </a:lnTo>
                  <a:lnTo>
                    <a:pt x="1745" y="192"/>
                  </a:lnTo>
                  <a:lnTo>
                    <a:pt x="1745" y="192"/>
                  </a:lnTo>
                  <a:lnTo>
                    <a:pt x="1745" y="192"/>
                  </a:lnTo>
                  <a:lnTo>
                    <a:pt x="1749" y="192"/>
                  </a:lnTo>
                  <a:lnTo>
                    <a:pt x="1749" y="184"/>
                  </a:lnTo>
                  <a:lnTo>
                    <a:pt x="1753" y="180"/>
                  </a:lnTo>
                  <a:lnTo>
                    <a:pt x="1753" y="176"/>
                  </a:lnTo>
                  <a:lnTo>
                    <a:pt x="1753" y="176"/>
                  </a:lnTo>
                  <a:lnTo>
                    <a:pt x="1757" y="176"/>
                  </a:lnTo>
                  <a:lnTo>
                    <a:pt x="1757" y="176"/>
                  </a:lnTo>
                  <a:lnTo>
                    <a:pt x="1761" y="176"/>
                  </a:lnTo>
                  <a:lnTo>
                    <a:pt x="1761" y="176"/>
                  </a:lnTo>
                  <a:lnTo>
                    <a:pt x="1761" y="176"/>
                  </a:lnTo>
                  <a:lnTo>
                    <a:pt x="1765" y="176"/>
                  </a:lnTo>
                  <a:lnTo>
                    <a:pt x="1765" y="74"/>
                  </a:lnTo>
                  <a:lnTo>
                    <a:pt x="1765" y="8"/>
                  </a:lnTo>
                  <a:lnTo>
                    <a:pt x="1769" y="63"/>
                  </a:lnTo>
                  <a:lnTo>
                    <a:pt x="1769" y="110"/>
                  </a:lnTo>
                  <a:lnTo>
                    <a:pt x="1773" y="137"/>
                  </a:lnTo>
                  <a:lnTo>
                    <a:pt x="1773" y="149"/>
                  </a:lnTo>
                  <a:lnTo>
                    <a:pt x="1773" y="161"/>
                  </a:lnTo>
                  <a:lnTo>
                    <a:pt x="1777" y="165"/>
                  </a:lnTo>
                  <a:lnTo>
                    <a:pt x="1777" y="165"/>
                  </a:lnTo>
                  <a:lnTo>
                    <a:pt x="1780" y="165"/>
                  </a:lnTo>
                  <a:lnTo>
                    <a:pt x="1780" y="168"/>
                  </a:lnTo>
                  <a:lnTo>
                    <a:pt x="1780" y="168"/>
                  </a:lnTo>
                  <a:lnTo>
                    <a:pt x="1784" y="168"/>
                  </a:lnTo>
                  <a:lnTo>
                    <a:pt x="1784" y="168"/>
                  </a:lnTo>
                  <a:lnTo>
                    <a:pt x="1788" y="168"/>
                  </a:lnTo>
                  <a:lnTo>
                    <a:pt x="1788" y="168"/>
                  </a:lnTo>
                  <a:lnTo>
                    <a:pt x="1788" y="168"/>
                  </a:lnTo>
                  <a:lnTo>
                    <a:pt x="1792" y="168"/>
                  </a:lnTo>
                  <a:lnTo>
                    <a:pt x="1792" y="168"/>
                  </a:lnTo>
                  <a:lnTo>
                    <a:pt x="1792" y="168"/>
                  </a:lnTo>
                  <a:lnTo>
                    <a:pt x="1796" y="168"/>
                  </a:lnTo>
                  <a:lnTo>
                    <a:pt x="1796" y="168"/>
                  </a:lnTo>
                  <a:lnTo>
                    <a:pt x="1800" y="168"/>
                  </a:lnTo>
                  <a:lnTo>
                    <a:pt x="1800" y="168"/>
                  </a:lnTo>
                  <a:lnTo>
                    <a:pt x="1800" y="168"/>
                  </a:lnTo>
                  <a:lnTo>
                    <a:pt x="1804" y="168"/>
                  </a:lnTo>
                  <a:lnTo>
                    <a:pt x="1804" y="168"/>
                  </a:lnTo>
                  <a:lnTo>
                    <a:pt x="1808" y="168"/>
                  </a:lnTo>
                  <a:lnTo>
                    <a:pt x="1808" y="168"/>
                  </a:lnTo>
                  <a:lnTo>
                    <a:pt x="1808" y="168"/>
                  </a:lnTo>
                  <a:lnTo>
                    <a:pt x="1812" y="168"/>
                  </a:lnTo>
                  <a:lnTo>
                    <a:pt x="1812" y="168"/>
                  </a:lnTo>
                  <a:lnTo>
                    <a:pt x="1812" y="168"/>
                  </a:lnTo>
                  <a:lnTo>
                    <a:pt x="1816" y="192"/>
                  </a:lnTo>
                  <a:lnTo>
                    <a:pt x="1816" y="192"/>
                  </a:lnTo>
                  <a:lnTo>
                    <a:pt x="1820" y="192"/>
                  </a:lnTo>
                  <a:lnTo>
                    <a:pt x="1820" y="192"/>
                  </a:lnTo>
                  <a:lnTo>
                    <a:pt x="1820" y="192"/>
                  </a:lnTo>
                  <a:lnTo>
                    <a:pt x="1823" y="184"/>
                  </a:lnTo>
                  <a:lnTo>
                    <a:pt x="1823" y="180"/>
                  </a:lnTo>
                  <a:lnTo>
                    <a:pt x="1827" y="176"/>
                  </a:lnTo>
                  <a:lnTo>
                    <a:pt x="1827" y="176"/>
                  </a:lnTo>
                  <a:lnTo>
                    <a:pt x="1827" y="176"/>
                  </a:lnTo>
                  <a:lnTo>
                    <a:pt x="1831" y="176"/>
                  </a:lnTo>
                  <a:lnTo>
                    <a:pt x="1831" y="176"/>
                  </a:lnTo>
                  <a:lnTo>
                    <a:pt x="1835" y="176"/>
                  </a:lnTo>
                  <a:lnTo>
                    <a:pt x="1835" y="176"/>
                  </a:lnTo>
                  <a:lnTo>
                    <a:pt x="1835" y="176"/>
                  </a:lnTo>
                  <a:lnTo>
                    <a:pt x="1839" y="74"/>
                  </a:lnTo>
                  <a:lnTo>
                    <a:pt x="1839" y="4"/>
                  </a:lnTo>
                  <a:lnTo>
                    <a:pt x="1839" y="63"/>
                  </a:lnTo>
                  <a:lnTo>
                    <a:pt x="1843" y="106"/>
                  </a:lnTo>
                  <a:lnTo>
                    <a:pt x="1843" y="133"/>
                  </a:lnTo>
                  <a:lnTo>
                    <a:pt x="1847" y="149"/>
                  </a:lnTo>
                  <a:lnTo>
                    <a:pt x="1847" y="161"/>
                  </a:lnTo>
                  <a:lnTo>
                    <a:pt x="1847" y="165"/>
                  </a:lnTo>
                  <a:lnTo>
                    <a:pt x="1851" y="165"/>
                  </a:lnTo>
                  <a:lnTo>
                    <a:pt x="1851" y="165"/>
                  </a:lnTo>
                  <a:lnTo>
                    <a:pt x="1855" y="168"/>
                  </a:lnTo>
                  <a:lnTo>
                    <a:pt x="1855" y="168"/>
                  </a:lnTo>
                  <a:lnTo>
                    <a:pt x="1855" y="168"/>
                  </a:lnTo>
                  <a:lnTo>
                    <a:pt x="1859" y="168"/>
                  </a:lnTo>
                  <a:lnTo>
                    <a:pt x="1859" y="168"/>
                  </a:lnTo>
                  <a:lnTo>
                    <a:pt x="1859" y="168"/>
                  </a:lnTo>
                  <a:lnTo>
                    <a:pt x="1863" y="168"/>
                  </a:lnTo>
                  <a:lnTo>
                    <a:pt x="1863" y="168"/>
                  </a:lnTo>
                  <a:lnTo>
                    <a:pt x="1866" y="168"/>
                  </a:lnTo>
                  <a:lnTo>
                    <a:pt x="1866" y="168"/>
                  </a:lnTo>
                  <a:lnTo>
                    <a:pt x="1866" y="168"/>
                  </a:lnTo>
                  <a:lnTo>
                    <a:pt x="1870" y="168"/>
                  </a:lnTo>
                  <a:lnTo>
                    <a:pt x="1870" y="168"/>
                  </a:lnTo>
                  <a:lnTo>
                    <a:pt x="1874" y="168"/>
                  </a:lnTo>
                  <a:lnTo>
                    <a:pt x="1874" y="168"/>
                  </a:lnTo>
                  <a:lnTo>
                    <a:pt x="1874" y="168"/>
                  </a:lnTo>
                  <a:lnTo>
                    <a:pt x="1878" y="168"/>
                  </a:lnTo>
                  <a:lnTo>
                    <a:pt x="1878" y="168"/>
                  </a:lnTo>
                  <a:lnTo>
                    <a:pt x="1882" y="168"/>
                  </a:lnTo>
                  <a:lnTo>
                    <a:pt x="1882" y="168"/>
                  </a:lnTo>
                  <a:lnTo>
                    <a:pt x="1882" y="168"/>
                  </a:lnTo>
                  <a:lnTo>
                    <a:pt x="1886" y="168"/>
                  </a:lnTo>
                  <a:lnTo>
                    <a:pt x="1886" y="168"/>
                  </a:lnTo>
                  <a:lnTo>
                    <a:pt x="1886" y="192"/>
                  </a:lnTo>
                  <a:lnTo>
                    <a:pt x="1890" y="192"/>
                  </a:lnTo>
                  <a:lnTo>
                    <a:pt x="1890" y="192"/>
                  </a:lnTo>
                  <a:lnTo>
                    <a:pt x="1894" y="192"/>
                  </a:lnTo>
                  <a:lnTo>
                    <a:pt x="1894" y="192"/>
                  </a:lnTo>
                  <a:lnTo>
                    <a:pt x="1894" y="184"/>
                  </a:lnTo>
                  <a:lnTo>
                    <a:pt x="1898" y="180"/>
                  </a:lnTo>
                  <a:lnTo>
                    <a:pt x="1898" y="180"/>
                  </a:lnTo>
                  <a:lnTo>
                    <a:pt x="1902" y="176"/>
                  </a:lnTo>
                  <a:lnTo>
                    <a:pt x="1902" y="176"/>
                  </a:lnTo>
                  <a:lnTo>
                    <a:pt x="1902" y="176"/>
                  </a:lnTo>
                  <a:lnTo>
                    <a:pt x="1906" y="176"/>
                  </a:lnTo>
                  <a:lnTo>
                    <a:pt x="1906" y="176"/>
                  </a:lnTo>
                  <a:lnTo>
                    <a:pt x="1906" y="176"/>
                  </a:lnTo>
                  <a:lnTo>
                    <a:pt x="1910" y="176"/>
                  </a:lnTo>
                  <a:lnTo>
                    <a:pt x="1910" y="74"/>
                  </a:lnTo>
                  <a:lnTo>
                    <a:pt x="1913" y="4"/>
                  </a:lnTo>
                  <a:lnTo>
                    <a:pt x="1913" y="63"/>
                  </a:lnTo>
                  <a:lnTo>
                    <a:pt x="1913" y="106"/>
                  </a:lnTo>
                  <a:lnTo>
                    <a:pt x="1917" y="133"/>
                  </a:lnTo>
                  <a:lnTo>
                    <a:pt x="1917" y="149"/>
                  </a:lnTo>
                  <a:lnTo>
                    <a:pt x="1921" y="157"/>
                  </a:lnTo>
                  <a:lnTo>
                    <a:pt x="1921" y="165"/>
                  </a:lnTo>
                  <a:lnTo>
                    <a:pt x="1921" y="165"/>
                  </a:lnTo>
                  <a:lnTo>
                    <a:pt x="1925" y="165"/>
                  </a:lnTo>
                  <a:lnTo>
                    <a:pt x="1925" y="168"/>
                  </a:lnTo>
                  <a:lnTo>
                    <a:pt x="1929" y="168"/>
                  </a:lnTo>
                  <a:lnTo>
                    <a:pt x="1929" y="168"/>
                  </a:lnTo>
                  <a:lnTo>
                    <a:pt x="1929" y="168"/>
                  </a:lnTo>
                  <a:lnTo>
                    <a:pt x="1933" y="168"/>
                  </a:lnTo>
                  <a:lnTo>
                    <a:pt x="1933" y="168"/>
                  </a:lnTo>
                  <a:lnTo>
                    <a:pt x="1933" y="168"/>
                  </a:lnTo>
                  <a:lnTo>
                    <a:pt x="1937" y="168"/>
                  </a:lnTo>
                  <a:lnTo>
                    <a:pt x="1937" y="168"/>
                  </a:lnTo>
                  <a:lnTo>
                    <a:pt x="1941" y="168"/>
                  </a:lnTo>
                  <a:lnTo>
                    <a:pt x="1941" y="168"/>
                  </a:lnTo>
                  <a:lnTo>
                    <a:pt x="1941" y="168"/>
                  </a:lnTo>
                  <a:lnTo>
                    <a:pt x="1945" y="168"/>
                  </a:lnTo>
                  <a:lnTo>
                    <a:pt x="1945" y="168"/>
                  </a:lnTo>
                  <a:lnTo>
                    <a:pt x="1949" y="168"/>
                  </a:lnTo>
                  <a:lnTo>
                    <a:pt x="1949" y="168"/>
                  </a:lnTo>
                  <a:lnTo>
                    <a:pt x="1949" y="168"/>
                  </a:lnTo>
                  <a:lnTo>
                    <a:pt x="1953" y="168"/>
                  </a:lnTo>
                  <a:lnTo>
                    <a:pt x="1953" y="168"/>
                  </a:lnTo>
                  <a:lnTo>
                    <a:pt x="1953" y="168"/>
                  </a:lnTo>
                  <a:lnTo>
                    <a:pt x="1956" y="168"/>
                  </a:lnTo>
                  <a:lnTo>
                    <a:pt x="1956" y="168"/>
                  </a:lnTo>
                  <a:lnTo>
                    <a:pt x="1960" y="168"/>
                  </a:lnTo>
                  <a:lnTo>
                    <a:pt x="1960" y="192"/>
                  </a:lnTo>
                  <a:lnTo>
                    <a:pt x="1960" y="192"/>
                  </a:lnTo>
                  <a:lnTo>
                    <a:pt x="1964" y="192"/>
                  </a:lnTo>
                  <a:lnTo>
                    <a:pt x="1964" y="192"/>
                  </a:lnTo>
                  <a:lnTo>
                    <a:pt x="1968" y="192"/>
                  </a:lnTo>
                  <a:lnTo>
                    <a:pt x="1968" y="188"/>
                  </a:lnTo>
                  <a:lnTo>
                    <a:pt x="1968" y="180"/>
                  </a:lnTo>
                  <a:lnTo>
                    <a:pt x="1972" y="180"/>
                  </a:lnTo>
                  <a:lnTo>
                    <a:pt x="1972" y="176"/>
                  </a:lnTo>
                  <a:lnTo>
                    <a:pt x="1972" y="176"/>
                  </a:lnTo>
                  <a:lnTo>
                    <a:pt x="1976" y="176"/>
                  </a:lnTo>
                  <a:lnTo>
                    <a:pt x="1976" y="176"/>
                  </a:lnTo>
                  <a:lnTo>
                    <a:pt x="1980" y="176"/>
                  </a:lnTo>
                  <a:lnTo>
                    <a:pt x="1980" y="176"/>
                  </a:lnTo>
                  <a:lnTo>
                    <a:pt x="1980" y="176"/>
                  </a:lnTo>
                  <a:lnTo>
                    <a:pt x="1984" y="74"/>
                  </a:lnTo>
                  <a:lnTo>
                    <a:pt x="1984" y="4"/>
                  </a:lnTo>
                  <a:lnTo>
                    <a:pt x="1988" y="63"/>
                  </a:lnTo>
                  <a:lnTo>
                    <a:pt x="1988" y="106"/>
                  </a:lnTo>
                  <a:lnTo>
                    <a:pt x="1988" y="133"/>
                  </a:lnTo>
                  <a:lnTo>
                    <a:pt x="1992" y="149"/>
                  </a:lnTo>
                  <a:lnTo>
                    <a:pt x="1992" y="157"/>
                  </a:lnTo>
                  <a:lnTo>
                    <a:pt x="1996" y="165"/>
                  </a:lnTo>
                  <a:lnTo>
                    <a:pt x="1996" y="165"/>
                  </a:lnTo>
                  <a:lnTo>
                    <a:pt x="1996" y="165"/>
                  </a:lnTo>
                  <a:lnTo>
                    <a:pt x="2000" y="168"/>
                  </a:lnTo>
                  <a:lnTo>
                    <a:pt x="2000" y="168"/>
                  </a:lnTo>
                  <a:lnTo>
                    <a:pt x="2000" y="168"/>
                  </a:lnTo>
                  <a:lnTo>
                    <a:pt x="2003" y="168"/>
                  </a:lnTo>
                  <a:lnTo>
                    <a:pt x="2003" y="168"/>
                  </a:lnTo>
                  <a:lnTo>
                    <a:pt x="2007" y="168"/>
                  </a:lnTo>
                  <a:lnTo>
                    <a:pt x="2007" y="168"/>
                  </a:lnTo>
                  <a:lnTo>
                    <a:pt x="2007" y="168"/>
                  </a:lnTo>
                  <a:lnTo>
                    <a:pt x="2011" y="168"/>
                  </a:lnTo>
                  <a:lnTo>
                    <a:pt x="2011" y="168"/>
                  </a:lnTo>
                  <a:lnTo>
                    <a:pt x="2015" y="168"/>
                  </a:lnTo>
                  <a:lnTo>
                    <a:pt x="2015" y="168"/>
                  </a:lnTo>
                  <a:lnTo>
                    <a:pt x="2015" y="168"/>
                  </a:lnTo>
                  <a:lnTo>
                    <a:pt x="2019" y="168"/>
                  </a:lnTo>
                  <a:lnTo>
                    <a:pt x="2019" y="168"/>
                  </a:lnTo>
                  <a:lnTo>
                    <a:pt x="2019" y="168"/>
                  </a:lnTo>
                  <a:lnTo>
                    <a:pt x="2023" y="168"/>
                  </a:lnTo>
                  <a:lnTo>
                    <a:pt x="2023" y="168"/>
                  </a:lnTo>
                  <a:lnTo>
                    <a:pt x="2027" y="168"/>
                  </a:lnTo>
                  <a:lnTo>
                    <a:pt x="2027" y="168"/>
                  </a:lnTo>
                  <a:lnTo>
                    <a:pt x="2027" y="168"/>
                  </a:lnTo>
                  <a:lnTo>
                    <a:pt x="2031" y="168"/>
                  </a:lnTo>
                  <a:lnTo>
                    <a:pt x="2031" y="168"/>
                  </a:lnTo>
                  <a:lnTo>
                    <a:pt x="2035" y="192"/>
                  </a:lnTo>
                  <a:lnTo>
                    <a:pt x="2035" y="192"/>
                  </a:lnTo>
                  <a:lnTo>
                    <a:pt x="2035" y="192"/>
                  </a:lnTo>
                  <a:lnTo>
                    <a:pt x="2039" y="192"/>
                  </a:lnTo>
                  <a:lnTo>
                    <a:pt x="2039" y="192"/>
                  </a:lnTo>
                  <a:lnTo>
                    <a:pt x="2043" y="188"/>
                  </a:lnTo>
                  <a:lnTo>
                    <a:pt x="2043" y="180"/>
                  </a:lnTo>
                  <a:lnTo>
                    <a:pt x="2043" y="180"/>
                  </a:lnTo>
                  <a:lnTo>
                    <a:pt x="2046" y="176"/>
                  </a:lnTo>
                  <a:lnTo>
                    <a:pt x="2046" y="176"/>
                  </a:lnTo>
                  <a:lnTo>
                    <a:pt x="2046" y="176"/>
                  </a:lnTo>
                  <a:lnTo>
                    <a:pt x="2050" y="176"/>
                  </a:lnTo>
                  <a:lnTo>
                    <a:pt x="2050" y="176"/>
                  </a:lnTo>
                  <a:lnTo>
                    <a:pt x="2054" y="176"/>
                  </a:lnTo>
                  <a:lnTo>
                    <a:pt x="2054" y="176"/>
                  </a:lnTo>
                  <a:lnTo>
                    <a:pt x="2054" y="74"/>
                  </a:lnTo>
                  <a:lnTo>
                    <a:pt x="2058" y="4"/>
                  </a:lnTo>
                  <a:lnTo>
                    <a:pt x="2058" y="63"/>
                  </a:lnTo>
                  <a:lnTo>
                    <a:pt x="2062" y="106"/>
                  </a:lnTo>
                  <a:lnTo>
                    <a:pt x="2062" y="133"/>
                  </a:lnTo>
                  <a:lnTo>
                    <a:pt x="2062" y="149"/>
                  </a:lnTo>
                  <a:lnTo>
                    <a:pt x="2066" y="157"/>
                  </a:lnTo>
                  <a:lnTo>
                    <a:pt x="2066" y="165"/>
                  </a:lnTo>
                  <a:lnTo>
                    <a:pt x="2066" y="165"/>
                  </a:lnTo>
                  <a:lnTo>
                    <a:pt x="2070" y="165"/>
                  </a:lnTo>
                  <a:lnTo>
                    <a:pt x="2070" y="168"/>
                  </a:lnTo>
                  <a:lnTo>
                    <a:pt x="2074" y="168"/>
                  </a:lnTo>
                  <a:lnTo>
                    <a:pt x="2074" y="168"/>
                  </a:lnTo>
                  <a:lnTo>
                    <a:pt x="2074" y="168"/>
                  </a:lnTo>
                  <a:lnTo>
                    <a:pt x="2078" y="168"/>
                  </a:lnTo>
                  <a:lnTo>
                    <a:pt x="2078" y="168"/>
                  </a:lnTo>
                  <a:lnTo>
                    <a:pt x="2082" y="168"/>
                  </a:lnTo>
                  <a:lnTo>
                    <a:pt x="2082" y="168"/>
                  </a:lnTo>
                  <a:lnTo>
                    <a:pt x="2082" y="168"/>
                  </a:lnTo>
                  <a:lnTo>
                    <a:pt x="2086" y="168"/>
                  </a:lnTo>
                  <a:lnTo>
                    <a:pt x="2086" y="168"/>
                  </a:lnTo>
                  <a:lnTo>
                    <a:pt x="2090" y="168"/>
                  </a:lnTo>
                  <a:lnTo>
                    <a:pt x="2090" y="168"/>
                  </a:lnTo>
                  <a:lnTo>
                    <a:pt x="2090" y="168"/>
                  </a:lnTo>
                  <a:lnTo>
                    <a:pt x="2093" y="168"/>
                  </a:lnTo>
                  <a:lnTo>
                    <a:pt x="2093" y="168"/>
                  </a:lnTo>
                  <a:lnTo>
                    <a:pt x="2093" y="168"/>
                  </a:lnTo>
                  <a:lnTo>
                    <a:pt x="2097" y="168"/>
                  </a:lnTo>
                  <a:lnTo>
                    <a:pt x="2097" y="168"/>
                  </a:lnTo>
                  <a:lnTo>
                    <a:pt x="2101" y="168"/>
                  </a:lnTo>
                  <a:lnTo>
                    <a:pt x="2101" y="168"/>
                  </a:lnTo>
                  <a:lnTo>
                    <a:pt x="2101" y="168"/>
                  </a:lnTo>
                  <a:lnTo>
                    <a:pt x="2105" y="168"/>
                  </a:lnTo>
                  <a:lnTo>
                    <a:pt x="2105" y="192"/>
                  </a:lnTo>
                  <a:lnTo>
                    <a:pt x="2109" y="192"/>
                  </a:lnTo>
                  <a:lnTo>
                    <a:pt x="2109" y="192"/>
                  </a:lnTo>
                  <a:lnTo>
                    <a:pt x="2109" y="192"/>
                  </a:lnTo>
                  <a:lnTo>
                    <a:pt x="2113" y="192"/>
                  </a:lnTo>
                  <a:lnTo>
                    <a:pt x="2113" y="188"/>
                  </a:lnTo>
                  <a:lnTo>
                    <a:pt x="2113" y="184"/>
                  </a:lnTo>
                  <a:lnTo>
                    <a:pt x="2117" y="180"/>
                  </a:lnTo>
                  <a:lnTo>
                    <a:pt x="2117" y="176"/>
                  </a:lnTo>
                  <a:lnTo>
                    <a:pt x="2121" y="176"/>
                  </a:lnTo>
                  <a:lnTo>
                    <a:pt x="2121" y="176"/>
                  </a:lnTo>
                  <a:lnTo>
                    <a:pt x="2121" y="176"/>
                  </a:lnTo>
                  <a:lnTo>
                    <a:pt x="2125" y="176"/>
                  </a:lnTo>
                  <a:lnTo>
                    <a:pt x="2125" y="176"/>
                  </a:lnTo>
                  <a:lnTo>
                    <a:pt x="2129" y="176"/>
                  </a:lnTo>
                  <a:lnTo>
                    <a:pt x="2129" y="74"/>
                  </a:lnTo>
                  <a:lnTo>
                    <a:pt x="2129" y="0"/>
                  </a:lnTo>
                  <a:lnTo>
                    <a:pt x="2133" y="59"/>
                  </a:lnTo>
                  <a:lnTo>
                    <a:pt x="2133" y="106"/>
                  </a:lnTo>
                  <a:lnTo>
                    <a:pt x="2136" y="133"/>
                  </a:lnTo>
                  <a:lnTo>
                    <a:pt x="2136" y="149"/>
                  </a:lnTo>
                  <a:lnTo>
                    <a:pt x="2136" y="157"/>
                  </a:lnTo>
                  <a:lnTo>
                    <a:pt x="2140" y="165"/>
                  </a:lnTo>
                  <a:lnTo>
                    <a:pt x="2140" y="165"/>
                  </a:lnTo>
                  <a:lnTo>
                    <a:pt x="2140" y="165"/>
                  </a:lnTo>
                  <a:lnTo>
                    <a:pt x="2144" y="168"/>
                  </a:lnTo>
                  <a:lnTo>
                    <a:pt x="2144" y="168"/>
                  </a:lnTo>
                  <a:lnTo>
                    <a:pt x="2148" y="168"/>
                  </a:lnTo>
                  <a:lnTo>
                    <a:pt x="2148" y="168"/>
                  </a:lnTo>
                  <a:lnTo>
                    <a:pt x="2148" y="168"/>
                  </a:lnTo>
                  <a:lnTo>
                    <a:pt x="2152" y="168"/>
                  </a:lnTo>
                  <a:lnTo>
                    <a:pt x="2152" y="168"/>
                  </a:lnTo>
                  <a:lnTo>
                    <a:pt x="2156" y="168"/>
                  </a:lnTo>
                  <a:lnTo>
                    <a:pt x="2156" y="168"/>
                  </a:lnTo>
                  <a:lnTo>
                    <a:pt x="2156" y="168"/>
                  </a:lnTo>
                  <a:lnTo>
                    <a:pt x="2160" y="168"/>
                  </a:lnTo>
                  <a:lnTo>
                    <a:pt x="2160" y="168"/>
                  </a:lnTo>
                  <a:lnTo>
                    <a:pt x="2160" y="168"/>
                  </a:lnTo>
                  <a:lnTo>
                    <a:pt x="2164" y="168"/>
                  </a:lnTo>
                  <a:lnTo>
                    <a:pt x="2164" y="168"/>
                  </a:lnTo>
                  <a:lnTo>
                    <a:pt x="2168" y="168"/>
                  </a:lnTo>
                  <a:lnTo>
                    <a:pt x="2168" y="168"/>
                  </a:lnTo>
                  <a:lnTo>
                    <a:pt x="2168" y="168"/>
                  </a:lnTo>
                  <a:lnTo>
                    <a:pt x="2172" y="168"/>
                  </a:lnTo>
                  <a:lnTo>
                    <a:pt x="2172" y="168"/>
                  </a:lnTo>
                  <a:lnTo>
                    <a:pt x="2176" y="168"/>
                  </a:lnTo>
                  <a:lnTo>
                    <a:pt x="2176" y="168"/>
                  </a:lnTo>
                  <a:lnTo>
                    <a:pt x="2176" y="168"/>
                  </a:lnTo>
                  <a:lnTo>
                    <a:pt x="2179" y="192"/>
                  </a:lnTo>
                  <a:lnTo>
                    <a:pt x="2179" y="192"/>
                  </a:lnTo>
                  <a:lnTo>
                    <a:pt x="2183" y="192"/>
                  </a:lnTo>
                  <a:lnTo>
                    <a:pt x="2183" y="192"/>
                  </a:lnTo>
                  <a:lnTo>
                    <a:pt x="2183" y="192"/>
                  </a:lnTo>
                  <a:lnTo>
                    <a:pt x="2187" y="188"/>
                  </a:lnTo>
                  <a:lnTo>
                    <a:pt x="2187" y="184"/>
                  </a:lnTo>
                  <a:lnTo>
                    <a:pt x="2187" y="180"/>
                  </a:lnTo>
                  <a:lnTo>
                    <a:pt x="2191" y="176"/>
                  </a:lnTo>
                  <a:lnTo>
                    <a:pt x="2191" y="176"/>
                  </a:lnTo>
                  <a:lnTo>
                    <a:pt x="2195" y="176"/>
                  </a:lnTo>
                  <a:lnTo>
                    <a:pt x="2195" y="176"/>
                  </a:lnTo>
                  <a:lnTo>
                    <a:pt x="2195" y="176"/>
                  </a:lnTo>
                  <a:lnTo>
                    <a:pt x="2199" y="176"/>
                  </a:lnTo>
                  <a:lnTo>
                    <a:pt x="2199" y="176"/>
                  </a:lnTo>
                  <a:lnTo>
                    <a:pt x="2203" y="74"/>
                  </a:lnTo>
                  <a:lnTo>
                    <a:pt x="2203" y="0"/>
                  </a:lnTo>
                  <a:lnTo>
                    <a:pt x="2203" y="59"/>
                  </a:lnTo>
                  <a:lnTo>
                    <a:pt x="2207" y="106"/>
                  </a:lnTo>
                  <a:lnTo>
                    <a:pt x="2207" y="133"/>
                  </a:lnTo>
                  <a:lnTo>
                    <a:pt x="2207" y="149"/>
                  </a:lnTo>
                  <a:lnTo>
                    <a:pt x="2211" y="157"/>
                  </a:lnTo>
                  <a:lnTo>
                    <a:pt x="2211" y="165"/>
                  </a:lnTo>
                  <a:lnTo>
                    <a:pt x="2215" y="165"/>
                  </a:lnTo>
                  <a:lnTo>
                    <a:pt x="2215" y="165"/>
                  </a:lnTo>
                  <a:lnTo>
                    <a:pt x="2215" y="168"/>
                  </a:lnTo>
                  <a:lnTo>
                    <a:pt x="2219" y="168"/>
                  </a:lnTo>
                  <a:lnTo>
                    <a:pt x="2219" y="168"/>
                  </a:lnTo>
                  <a:lnTo>
                    <a:pt x="2223" y="168"/>
                  </a:lnTo>
                  <a:lnTo>
                    <a:pt x="2223" y="168"/>
                  </a:lnTo>
                  <a:lnTo>
                    <a:pt x="2223" y="168"/>
                  </a:lnTo>
                  <a:lnTo>
                    <a:pt x="2226" y="168"/>
                  </a:lnTo>
                  <a:lnTo>
                    <a:pt x="2226" y="168"/>
                  </a:lnTo>
                  <a:lnTo>
                    <a:pt x="2230" y="168"/>
                  </a:lnTo>
                  <a:lnTo>
                    <a:pt x="2230" y="168"/>
                  </a:lnTo>
                  <a:lnTo>
                    <a:pt x="2230" y="168"/>
                  </a:lnTo>
                  <a:lnTo>
                    <a:pt x="2234" y="168"/>
                  </a:lnTo>
                  <a:lnTo>
                    <a:pt x="2234" y="168"/>
                  </a:lnTo>
                  <a:lnTo>
                    <a:pt x="2234" y="168"/>
                  </a:lnTo>
                  <a:lnTo>
                    <a:pt x="2238" y="168"/>
                  </a:lnTo>
                  <a:lnTo>
                    <a:pt x="2238" y="168"/>
                  </a:lnTo>
                  <a:lnTo>
                    <a:pt x="2242" y="168"/>
                  </a:lnTo>
                  <a:lnTo>
                    <a:pt x="2242" y="168"/>
                  </a:lnTo>
                  <a:lnTo>
                    <a:pt x="2242" y="168"/>
                  </a:lnTo>
                  <a:lnTo>
                    <a:pt x="2246" y="168"/>
                  </a:lnTo>
                  <a:lnTo>
                    <a:pt x="2246" y="168"/>
                  </a:lnTo>
                  <a:lnTo>
                    <a:pt x="2250" y="168"/>
                  </a:lnTo>
                  <a:lnTo>
                    <a:pt x="2250" y="168"/>
                  </a:lnTo>
                  <a:lnTo>
                    <a:pt x="2250" y="192"/>
                  </a:lnTo>
                  <a:lnTo>
                    <a:pt x="2254" y="192"/>
                  </a:lnTo>
                  <a:lnTo>
                    <a:pt x="2254" y="192"/>
                  </a:lnTo>
                  <a:lnTo>
                    <a:pt x="2254" y="192"/>
                  </a:lnTo>
                  <a:lnTo>
                    <a:pt x="2258" y="192"/>
                  </a:lnTo>
                  <a:lnTo>
                    <a:pt x="2258" y="188"/>
                  </a:lnTo>
                  <a:lnTo>
                    <a:pt x="2262" y="184"/>
                  </a:lnTo>
                  <a:lnTo>
                    <a:pt x="2262" y="180"/>
                  </a:lnTo>
                  <a:lnTo>
                    <a:pt x="2262" y="176"/>
                  </a:lnTo>
                  <a:lnTo>
                    <a:pt x="2266" y="176"/>
                  </a:lnTo>
                  <a:lnTo>
                    <a:pt x="2266" y="176"/>
                  </a:lnTo>
                  <a:lnTo>
                    <a:pt x="2269" y="176"/>
                  </a:lnTo>
                  <a:lnTo>
                    <a:pt x="2269" y="176"/>
                  </a:lnTo>
                  <a:lnTo>
                    <a:pt x="2269" y="176"/>
                  </a:lnTo>
                  <a:lnTo>
                    <a:pt x="2273" y="176"/>
                  </a:lnTo>
                  <a:lnTo>
                    <a:pt x="2273" y="74"/>
                  </a:lnTo>
                  <a:lnTo>
                    <a:pt x="2277" y="0"/>
                  </a:lnTo>
                  <a:lnTo>
                    <a:pt x="2277" y="59"/>
                  </a:lnTo>
                  <a:lnTo>
                    <a:pt x="2277" y="106"/>
                  </a:lnTo>
                  <a:lnTo>
                    <a:pt x="2281" y="133"/>
                  </a:lnTo>
                  <a:lnTo>
                    <a:pt x="2281" y="149"/>
                  </a:lnTo>
                  <a:lnTo>
                    <a:pt x="2281" y="157"/>
                  </a:lnTo>
                  <a:lnTo>
                    <a:pt x="2285" y="165"/>
                  </a:lnTo>
                  <a:lnTo>
                    <a:pt x="2285" y="165"/>
                  </a:lnTo>
                  <a:lnTo>
                    <a:pt x="2289" y="165"/>
                  </a:lnTo>
                  <a:lnTo>
                    <a:pt x="2289" y="168"/>
                  </a:lnTo>
                  <a:lnTo>
                    <a:pt x="2289" y="168"/>
                  </a:lnTo>
                  <a:lnTo>
                    <a:pt x="2293" y="168"/>
                  </a:lnTo>
                  <a:lnTo>
                    <a:pt x="2293" y="168"/>
                  </a:lnTo>
                  <a:lnTo>
                    <a:pt x="2297" y="168"/>
                  </a:lnTo>
                  <a:lnTo>
                    <a:pt x="2297" y="168"/>
                  </a:lnTo>
                  <a:lnTo>
                    <a:pt x="2297" y="168"/>
                  </a:lnTo>
                  <a:lnTo>
                    <a:pt x="2301" y="168"/>
                  </a:lnTo>
                  <a:lnTo>
                    <a:pt x="2301" y="168"/>
                  </a:lnTo>
                  <a:lnTo>
                    <a:pt x="2301" y="168"/>
                  </a:lnTo>
                  <a:lnTo>
                    <a:pt x="2305" y="168"/>
                  </a:lnTo>
                  <a:lnTo>
                    <a:pt x="2305" y="168"/>
                  </a:lnTo>
                  <a:lnTo>
                    <a:pt x="2309" y="168"/>
                  </a:lnTo>
                  <a:lnTo>
                    <a:pt x="2309" y="168"/>
                  </a:lnTo>
                  <a:lnTo>
                    <a:pt x="2309" y="168"/>
                  </a:lnTo>
                  <a:lnTo>
                    <a:pt x="2313" y="168"/>
                  </a:lnTo>
                  <a:lnTo>
                    <a:pt x="2313" y="168"/>
                  </a:lnTo>
                  <a:lnTo>
                    <a:pt x="2316" y="168"/>
                  </a:lnTo>
                  <a:lnTo>
                    <a:pt x="2316" y="168"/>
                  </a:lnTo>
                  <a:lnTo>
                    <a:pt x="2316" y="168"/>
                  </a:lnTo>
                  <a:lnTo>
                    <a:pt x="2320" y="168"/>
                  </a:lnTo>
                  <a:lnTo>
                    <a:pt x="2320" y="168"/>
                  </a:lnTo>
                  <a:lnTo>
                    <a:pt x="2324" y="168"/>
                  </a:lnTo>
                  <a:lnTo>
                    <a:pt x="2324" y="192"/>
                  </a:lnTo>
                  <a:lnTo>
                    <a:pt x="0" y="192"/>
                  </a:lnTo>
                </a:path>
              </a:pathLst>
            </a:custGeom>
            <a:noFill/>
            <a:ln w="0">
              <a:solidFill>
                <a:srgbClr val="00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6689" name="Freeform 497"/>
            <p:cNvSpPr>
              <a:spLocks/>
            </p:cNvSpPr>
            <p:nvPr/>
          </p:nvSpPr>
          <p:spPr bwMode="auto">
            <a:xfrm>
              <a:off x="4470542" y="4257069"/>
              <a:ext cx="3405552" cy="155331"/>
            </a:xfrm>
            <a:custGeom>
              <a:avLst/>
              <a:gdLst/>
              <a:ahLst/>
              <a:cxnLst>
                <a:cxn ang="0">
                  <a:pos x="32" y="0"/>
                </a:cxn>
                <a:cxn ang="0">
                  <a:pos x="71" y="0"/>
                </a:cxn>
                <a:cxn ang="0">
                  <a:pos x="110" y="0"/>
                </a:cxn>
                <a:cxn ang="0">
                  <a:pos x="145" y="0"/>
                </a:cxn>
                <a:cxn ang="0">
                  <a:pos x="184" y="0"/>
                </a:cxn>
                <a:cxn ang="0">
                  <a:pos x="223" y="0"/>
                </a:cxn>
                <a:cxn ang="0">
                  <a:pos x="258" y="0"/>
                </a:cxn>
                <a:cxn ang="0">
                  <a:pos x="298" y="0"/>
                </a:cxn>
                <a:cxn ang="0">
                  <a:pos x="337" y="0"/>
                </a:cxn>
                <a:cxn ang="0">
                  <a:pos x="372" y="0"/>
                </a:cxn>
                <a:cxn ang="0">
                  <a:pos x="411" y="0"/>
                </a:cxn>
                <a:cxn ang="0">
                  <a:pos x="450" y="0"/>
                </a:cxn>
                <a:cxn ang="0">
                  <a:pos x="485" y="0"/>
                </a:cxn>
                <a:cxn ang="0">
                  <a:pos x="525" y="0"/>
                </a:cxn>
                <a:cxn ang="0">
                  <a:pos x="564" y="0"/>
                </a:cxn>
                <a:cxn ang="0">
                  <a:pos x="603" y="0"/>
                </a:cxn>
                <a:cxn ang="0">
                  <a:pos x="638" y="0"/>
                </a:cxn>
                <a:cxn ang="0">
                  <a:pos x="677" y="0"/>
                </a:cxn>
                <a:cxn ang="0">
                  <a:pos x="716" y="0"/>
                </a:cxn>
                <a:cxn ang="0">
                  <a:pos x="751" y="0"/>
                </a:cxn>
                <a:cxn ang="0">
                  <a:pos x="791" y="0"/>
                </a:cxn>
                <a:cxn ang="0">
                  <a:pos x="830" y="0"/>
                </a:cxn>
                <a:cxn ang="0">
                  <a:pos x="865" y="0"/>
                </a:cxn>
                <a:cxn ang="0">
                  <a:pos x="904" y="0"/>
                </a:cxn>
                <a:cxn ang="0">
                  <a:pos x="943" y="0"/>
                </a:cxn>
                <a:cxn ang="0">
                  <a:pos x="978" y="0"/>
                </a:cxn>
                <a:cxn ang="0">
                  <a:pos x="1017" y="47"/>
                </a:cxn>
                <a:cxn ang="0">
                  <a:pos x="1057" y="0"/>
                </a:cxn>
                <a:cxn ang="0">
                  <a:pos x="1092" y="0"/>
                </a:cxn>
                <a:cxn ang="0">
                  <a:pos x="1131" y="0"/>
                </a:cxn>
                <a:cxn ang="0">
                  <a:pos x="1170" y="0"/>
                </a:cxn>
                <a:cxn ang="0">
                  <a:pos x="1205" y="0"/>
                </a:cxn>
                <a:cxn ang="0">
                  <a:pos x="1244" y="0"/>
                </a:cxn>
                <a:cxn ang="0">
                  <a:pos x="1284" y="0"/>
                </a:cxn>
                <a:cxn ang="0">
                  <a:pos x="1319" y="0"/>
                </a:cxn>
                <a:cxn ang="0">
                  <a:pos x="1358" y="0"/>
                </a:cxn>
                <a:cxn ang="0">
                  <a:pos x="1397" y="0"/>
                </a:cxn>
                <a:cxn ang="0">
                  <a:pos x="1432" y="0"/>
                </a:cxn>
                <a:cxn ang="0">
                  <a:pos x="1471" y="0"/>
                </a:cxn>
                <a:cxn ang="0">
                  <a:pos x="1510" y="0"/>
                </a:cxn>
                <a:cxn ang="0">
                  <a:pos x="1546" y="0"/>
                </a:cxn>
                <a:cxn ang="0">
                  <a:pos x="1585" y="0"/>
                </a:cxn>
                <a:cxn ang="0">
                  <a:pos x="1624" y="0"/>
                </a:cxn>
                <a:cxn ang="0">
                  <a:pos x="1659" y="0"/>
                </a:cxn>
                <a:cxn ang="0">
                  <a:pos x="1698" y="0"/>
                </a:cxn>
                <a:cxn ang="0">
                  <a:pos x="1737" y="0"/>
                </a:cxn>
                <a:cxn ang="0">
                  <a:pos x="1773" y="0"/>
                </a:cxn>
                <a:cxn ang="0">
                  <a:pos x="1812" y="0"/>
                </a:cxn>
                <a:cxn ang="0">
                  <a:pos x="1851" y="0"/>
                </a:cxn>
                <a:cxn ang="0">
                  <a:pos x="1886" y="106"/>
                </a:cxn>
                <a:cxn ang="0">
                  <a:pos x="1925" y="0"/>
                </a:cxn>
                <a:cxn ang="0">
                  <a:pos x="1964" y="43"/>
                </a:cxn>
                <a:cxn ang="0">
                  <a:pos x="2000" y="0"/>
                </a:cxn>
                <a:cxn ang="0">
                  <a:pos x="2039" y="4"/>
                </a:cxn>
                <a:cxn ang="0">
                  <a:pos x="2078" y="0"/>
                </a:cxn>
                <a:cxn ang="0">
                  <a:pos x="2113" y="0"/>
                </a:cxn>
                <a:cxn ang="0">
                  <a:pos x="2152" y="0"/>
                </a:cxn>
                <a:cxn ang="0">
                  <a:pos x="2191" y="0"/>
                </a:cxn>
                <a:cxn ang="0">
                  <a:pos x="2230" y="0"/>
                </a:cxn>
                <a:cxn ang="0">
                  <a:pos x="2266" y="0"/>
                </a:cxn>
                <a:cxn ang="0">
                  <a:pos x="2305" y="0"/>
                </a:cxn>
              </a:cxnLst>
              <a:rect l="0" t="0" r="r" b="b"/>
              <a:pathLst>
                <a:path w="2324" h="106">
                  <a:moveTo>
                    <a:pt x="0" y="0"/>
                  </a:moveTo>
                  <a:lnTo>
                    <a:pt x="0" y="0"/>
                  </a:lnTo>
                  <a:lnTo>
                    <a:pt x="0" y="0"/>
                  </a:lnTo>
                  <a:lnTo>
                    <a:pt x="0" y="0"/>
                  </a:lnTo>
                  <a:lnTo>
                    <a:pt x="4" y="0"/>
                  </a:lnTo>
                  <a:lnTo>
                    <a:pt x="4" y="0"/>
                  </a:lnTo>
                  <a:lnTo>
                    <a:pt x="4" y="0"/>
                  </a:lnTo>
                  <a:lnTo>
                    <a:pt x="8" y="0"/>
                  </a:lnTo>
                  <a:lnTo>
                    <a:pt x="8" y="0"/>
                  </a:lnTo>
                  <a:lnTo>
                    <a:pt x="12" y="0"/>
                  </a:lnTo>
                  <a:lnTo>
                    <a:pt x="12" y="0"/>
                  </a:lnTo>
                  <a:lnTo>
                    <a:pt x="12" y="0"/>
                  </a:lnTo>
                  <a:lnTo>
                    <a:pt x="16" y="0"/>
                  </a:lnTo>
                  <a:lnTo>
                    <a:pt x="16" y="0"/>
                  </a:lnTo>
                  <a:lnTo>
                    <a:pt x="20" y="0"/>
                  </a:lnTo>
                  <a:lnTo>
                    <a:pt x="20" y="0"/>
                  </a:lnTo>
                  <a:lnTo>
                    <a:pt x="20" y="12"/>
                  </a:lnTo>
                  <a:lnTo>
                    <a:pt x="24" y="31"/>
                  </a:lnTo>
                  <a:lnTo>
                    <a:pt x="24" y="8"/>
                  </a:lnTo>
                  <a:lnTo>
                    <a:pt x="24" y="0"/>
                  </a:lnTo>
                  <a:lnTo>
                    <a:pt x="28" y="0"/>
                  </a:lnTo>
                  <a:lnTo>
                    <a:pt x="28" y="0"/>
                  </a:lnTo>
                  <a:lnTo>
                    <a:pt x="32" y="0"/>
                  </a:lnTo>
                  <a:lnTo>
                    <a:pt x="32" y="0"/>
                  </a:lnTo>
                  <a:lnTo>
                    <a:pt x="32" y="0"/>
                  </a:lnTo>
                  <a:lnTo>
                    <a:pt x="35" y="0"/>
                  </a:lnTo>
                  <a:lnTo>
                    <a:pt x="35" y="0"/>
                  </a:lnTo>
                  <a:lnTo>
                    <a:pt x="39" y="0"/>
                  </a:lnTo>
                  <a:lnTo>
                    <a:pt x="39" y="0"/>
                  </a:lnTo>
                  <a:lnTo>
                    <a:pt x="39" y="0"/>
                  </a:lnTo>
                  <a:lnTo>
                    <a:pt x="43" y="0"/>
                  </a:lnTo>
                  <a:lnTo>
                    <a:pt x="43" y="0"/>
                  </a:lnTo>
                  <a:lnTo>
                    <a:pt x="43" y="0"/>
                  </a:lnTo>
                  <a:lnTo>
                    <a:pt x="47" y="0"/>
                  </a:lnTo>
                  <a:lnTo>
                    <a:pt x="47" y="0"/>
                  </a:lnTo>
                  <a:lnTo>
                    <a:pt x="51" y="0"/>
                  </a:lnTo>
                  <a:lnTo>
                    <a:pt x="51" y="0"/>
                  </a:lnTo>
                  <a:lnTo>
                    <a:pt x="51" y="0"/>
                  </a:lnTo>
                  <a:lnTo>
                    <a:pt x="55" y="0"/>
                  </a:lnTo>
                  <a:lnTo>
                    <a:pt x="55" y="0"/>
                  </a:lnTo>
                  <a:lnTo>
                    <a:pt x="59" y="0"/>
                  </a:lnTo>
                  <a:lnTo>
                    <a:pt x="59" y="0"/>
                  </a:lnTo>
                  <a:lnTo>
                    <a:pt x="59" y="0"/>
                  </a:lnTo>
                  <a:lnTo>
                    <a:pt x="63" y="0"/>
                  </a:lnTo>
                  <a:lnTo>
                    <a:pt x="63" y="0"/>
                  </a:lnTo>
                  <a:lnTo>
                    <a:pt x="67" y="0"/>
                  </a:lnTo>
                  <a:lnTo>
                    <a:pt x="67" y="0"/>
                  </a:lnTo>
                  <a:lnTo>
                    <a:pt x="67" y="0"/>
                  </a:lnTo>
                  <a:lnTo>
                    <a:pt x="71" y="0"/>
                  </a:lnTo>
                  <a:lnTo>
                    <a:pt x="71" y="0"/>
                  </a:lnTo>
                  <a:lnTo>
                    <a:pt x="71" y="0"/>
                  </a:lnTo>
                  <a:lnTo>
                    <a:pt x="75" y="0"/>
                  </a:lnTo>
                  <a:lnTo>
                    <a:pt x="75" y="0"/>
                  </a:lnTo>
                  <a:lnTo>
                    <a:pt x="78" y="0"/>
                  </a:lnTo>
                  <a:lnTo>
                    <a:pt x="78" y="0"/>
                  </a:lnTo>
                  <a:lnTo>
                    <a:pt x="78" y="0"/>
                  </a:lnTo>
                  <a:lnTo>
                    <a:pt x="82" y="0"/>
                  </a:lnTo>
                  <a:lnTo>
                    <a:pt x="82" y="0"/>
                  </a:lnTo>
                  <a:lnTo>
                    <a:pt x="86" y="0"/>
                  </a:lnTo>
                  <a:lnTo>
                    <a:pt x="86" y="0"/>
                  </a:lnTo>
                  <a:lnTo>
                    <a:pt x="86" y="0"/>
                  </a:lnTo>
                  <a:lnTo>
                    <a:pt x="90" y="0"/>
                  </a:lnTo>
                  <a:lnTo>
                    <a:pt x="90" y="0"/>
                  </a:lnTo>
                  <a:lnTo>
                    <a:pt x="90" y="0"/>
                  </a:lnTo>
                  <a:lnTo>
                    <a:pt x="94" y="8"/>
                  </a:lnTo>
                  <a:lnTo>
                    <a:pt x="94" y="27"/>
                  </a:lnTo>
                  <a:lnTo>
                    <a:pt x="98" y="8"/>
                  </a:lnTo>
                  <a:lnTo>
                    <a:pt x="98" y="0"/>
                  </a:lnTo>
                  <a:lnTo>
                    <a:pt x="98" y="0"/>
                  </a:lnTo>
                  <a:lnTo>
                    <a:pt x="102" y="0"/>
                  </a:lnTo>
                  <a:lnTo>
                    <a:pt x="102" y="0"/>
                  </a:lnTo>
                  <a:lnTo>
                    <a:pt x="106" y="0"/>
                  </a:lnTo>
                  <a:lnTo>
                    <a:pt x="106" y="0"/>
                  </a:lnTo>
                  <a:lnTo>
                    <a:pt x="106" y="0"/>
                  </a:lnTo>
                  <a:lnTo>
                    <a:pt x="110" y="0"/>
                  </a:lnTo>
                  <a:lnTo>
                    <a:pt x="110" y="0"/>
                  </a:lnTo>
                  <a:lnTo>
                    <a:pt x="114" y="0"/>
                  </a:lnTo>
                  <a:lnTo>
                    <a:pt x="114" y="0"/>
                  </a:lnTo>
                  <a:lnTo>
                    <a:pt x="114" y="0"/>
                  </a:lnTo>
                  <a:lnTo>
                    <a:pt x="118" y="0"/>
                  </a:lnTo>
                  <a:lnTo>
                    <a:pt x="118" y="0"/>
                  </a:lnTo>
                  <a:lnTo>
                    <a:pt x="118" y="0"/>
                  </a:lnTo>
                  <a:lnTo>
                    <a:pt x="122" y="0"/>
                  </a:lnTo>
                  <a:lnTo>
                    <a:pt x="122" y="0"/>
                  </a:lnTo>
                  <a:lnTo>
                    <a:pt x="125" y="0"/>
                  </a:lnTo>
                  <a:lnTo>
                    <a:pt x="125" y="0"/>
                  </a:lnTo>
                  <a:lnTo>
                    <a:pt x="125" y="0"/>
                  </a:lnTo>
                  <a:lnTo>
                    <a:pt x="129" y="0"/>
                  </a:lnTo>
                  <a:lnTo>
                    <a:pt x="129" y="0"/>
                  </a:lnTo>
                  <a:lnTo>
                    <a:pt x="133" y="0"/>
                  </a:lnTo>
                  <a:lnTo>
                    <a:pt x="133" y="0"/>
                  </a:lnTo>
                  <a:lnTo>
                    <a:pt x="133" y="0"/>
                  </a:lnTo>
                  <a:lnTo>
                    <a:pt x="137" y="0"/>
                  </a:lnTo>
                  <a:lnTo>
                    <a:pt x="137" y="0"/>
                  </a:lnTo>
                  <a:lnTo>
                    <a:pt x="137" y="0"/>
                  </a:lnTo>
                  <a:lnTo>
                    <a:pt x="141" y="0"/>
                  </a:lnTo>
                  <a:lnTo>
                    <a:pt x="141" y="0"/>
                  </a:lnTo>
                  <a:lnTo>
                    <a:pt x="145" y="0"/>
                  </a:lnTo>
                  <a:lnTo>
                    <a:pt x="145" y="0"/>
                  </a:lnTo>
                  <a:lnTo>
                    <a:pt x="145" y="0"/>
                  </a:lnTo>
                  <a:lnTo>
                    <a:pt x="149" y="0"/>
                  </a:lnTo>
                  <a:lnTo>
                    <a:pt x="149" y="0"/>
                  </a:lnTo>
                  <a:lnTo>
                    <a:pt x="153" y="0"/>
                  </a:lnTo>
                  <a:lnTo>
                    <a:pt x="153" y="0"/>
                  </a:lnTo>
                  <a:lnTo>
                    <a:pt x="153" y="0"/>
                  </a:lnTo>
                  <a:lnTo>
                    <a:pt x="157" y="0"/>
                  </a:lnTo>
                  <a:lnTo>
                    <a:pt x="157" y="0"/>
                  </a:lnTo>
                  <a:lnTo>
                    <a:pt x="161" y="0"/>
                  </a:lnTo>
                  <a:lnTo>
                    <a:pt x="161" y="0"/>
                  </a:lnTo>
                  <a:lnTo>
                    <a:pt x="161" y="0"/>
                  </a:lnTo>
                  <a:lnTo>
                    <a:pt x="165" y="0"/>
                  </a:lnTo>
                  <a:lnTo>
                    <a:pt x="165" y="0"/>
                  </a:lnTo>
                  <a:lnTo>
                    <a:pt x="165" y="12"/>
                  </a:lnTo>
                  <a:lnTo>
                    <a:pt x="168" y="31"/>
                  </a:lnTo>
                  <a:lnTo>
                    <a:pt x="168" y="8"/>
                  </a:lnTo>
                  <a:lnTo>
                    <a:pt x="172" y="0"/>
                  </a:lnTo>
                  <a:lnTo>
                    <a:pt x="172" y="0"/>
                  </a:lnTo>
                  <a:lnTo>
                    <a:pt x="172" y="0"/>
                  </a:lnTo>
                  <a:lnTo>
                    <a:pt x="176" y="0"/>
                  </a:lnTo>
                  <a:lnTo>
                    <a:pt x="176" y="0"/>
                  </a:lnTo>
                  <a:lnTo>
                    <a:pt x="180" y="0"/>
                  </a:lnTo>
                  <a:lnTo>
                    <a:pt x="180" y="0"/>
                  </a:lnTo>
                  <a:lnTo>
                    <a:pt x="180" y="0"/>
                  </a:lnTo>
                  <a:lnTo>
                    <a:pt x="184" y="0"/>
                  </a:lnTo>
                  <a:lnTo>
                    <a:pt x="184" y="0"/>
                  </a:lnTo>
                  <a:lnTo>
                    <a:pt x="184" y="0"/>
                  </a:lnTo>
                  <a:lnTo>
                    <a:pt x="188" y="0"/>
                  </a:lnTo>
                  <a:lnTo>
                    <a:pt x="188" y="0"/>
                  </a:lnTo>
                  <a:lnTo>
                    <a:pt x="192" y="0"/>
                  </a:lnTo>
                  <a:lnTo>
                    <a:pt x="192" y="0"/>
                  </a:lnTo>
                  <a:lnTo>
                    <a:pt x="192" y="0"/>
                  </a:lnTo>
                  <a:lnTo>
                    <a:pt x="196" y="0"/>
                  </a:lnTo>
                  <a:lnTo>
                    <a:pt x="196" y="0"/>
                  </a:lnTo>
                  <a:lnTo>
                    <a:pt x="200" y="0"/>
                  </a:lnTo>
                  <a:lnTo>
                    <a:pt x="200" y="0"/>
                  </a:lnTo>
                  <a:lnTo>
                    <a:pt x="200" y="0"/>
                  </a:lnTo>
                  <a:lnTo>
                    <a:pt x="204" y="0"/>
                  </a:lnTo>
                  <a:lnTo>
                    <a:pt x="204" y="0"/>
                  </a:lnTo>
                  <a:lnTo>
                    <a:pt x="208" y="0"/>
                  </a:lnTo>
                  <a:lnTo>
                    <a:pt x="208" y="0"/>
                  </a:lnTo>
                  <a:lnTo>
                    <a:pt x="208" y="0"/>
                  </a:lnTo>
                  <a:lnTo>
                    <a:pt x="212" y="0"/>
                  </a:lnTo>
                  <a:lnTo>
                    <a:pt x="212" y="0"/>
                  </a:lnTo>
                  <a:lnTo>
                    <a:pt x="212" y="0"/>
                  </a:lnTo>
                  <a:lnTo>
                    <a:pt x="215" y="0"/>
                  </a:lnTo>
                  <a:lnTo>
                    <a:pt x="215" y="0"/>
                  </a:lnTo>
                  <a:lnTo>
                    <a:pt x="219" y="0"/>
                  </a:lnTo>
                  <a:lnTo>
                    <a:pt x="219" y="0"/>
                  </a:lnTo>
                  <a:lnTo>
                    <a:pt x="219" y="0"/>
                  </a:lnTo>
                  <a:lnTo>
                    <a:pt x="223" y="0"/>
                  </a:lnTo>
                  <a:lnTo>
                    <a:pt x="223" y="0"/>
                  </a:lnTo>
                  <a:lnTo>
                    <a:pt x="227" y="0"/>
                  </a:lnTo>
                  <a:lnTo>
                    <a:pt x="227" y="0"/>
                  </a:lnTo>
                  <a:lnTo>
                    <a:pt x="227" y="0"/>
                  </a:lnTo>
                  <a:lnTo>
                    <a:pt x="231" y="0"/>
                  </a:lnTo>
                  <a:lnTo>
                    <a:pt x="231" y="0"/>
                  </a:lnTo>
                  <a:lnTo>
                    <a:pt x="231" y="0"/>
                  </a:lnTo>
                  <a:lnTo>
                    <a:pt x="235" y="0"/>
                  </a:lnTo>
                  <a:lnTo>
                    <a:pt x="235" y="0"/>
                  </a:lnTo>
                  <a:lnTo>
                    <a:pt x="239" y="0"/>
                  </a:lnTo>
                  <a:lnTo>
                    <a:pt x="239" y="8"/>
                  </a:lnTo>
                  <a:lnTo>
                    <a:pt x="239" y="27"/>
                  </a:lnTo>
                  <a:lnTo>
                    <a:pt x="243" y="8"/>
                  </a:lnTo>
                  <a:lnTo>
                    <a:pt x="243" y="0"/>
                  </a:lnTo>
                  <a:lnTo>
                    <a:pt x="247" y="0"/>
                  </a:lnTo>
                  <a:lnTo>
                    <a:pt x="247" y="0"/>
                  </a:lnTo>
                  <a:lnTo>
                    <a:pt x="247" y="0"/>
                  </a:lnTo>
                  <a:lnTo>
                    <a:pt x="251" y="0"/>
                  </a:lnTo>
                  <a:lnTo>
                    <a:pt x="251" y="0"/>
                  </a:lnTo>
                  <a:lnTo>
                    <a:pt x="255" y="0"/>
                  </a:lnTo>
                  <a:lnTo>
                    <a:pt x="255" y="0"/>
                  </a:lnTo>
                  <a:lnTo>
                    <a:pt x="255" y="0"/>
                  </a:lnTo>
                  <a:lnTo>
                    <a:pt x="258" y="0"/>
                  </a:lnTo>
                  <a:lnTo>
                    <a:pt x="258" y="0"/>
                  </a:lnTo>
                  <a:lnTo>
                    <a:pt x="258" y="0"/>
                  </a:lnTo>
                  <a:lnTo>
                    <a:pt x="262" y="0"/>
                  </a:lnTo>
                  <a:lnTo>
                    <a:pt x="262" y="0"/>
                  </a:lnTo>
                  <a:lnTo>
                    <a:pt x="266" y="0"/>
                  </a:lnTo>
                  <a:lnTo>
                    <a:pt x="266" y="0"/>
                  </a:lnTo>
                  <a:lnTo>
                    <a:pt x="266" y="0"/>
                  </a:lnTo>
                  <a:lnTo>
                    <a:pt x="270" y="0"/>
                  </a:lnTo>
                  <a:lnTo>
                    <a:pt x="270" y="0"/>
                  </a:lnTo>
                  <a:lnTo>
                    <a:pt x="274" y="0"/>
                  </a:lnTo>
                  <a:lnTo>
                    <a:pt x="274" y="0"/>
                  </a:lnTo>
                  <a:lnTo>
                    <a:pt x="274" y="0"/>
                  </a:lnTo>
                  <a:lnTo>
                    <a:pt x="278" y="0"/>
                  </a:lnTo>
                  <a:lnTo>
                    <a:pt x="278" y="0"/>
                  </a:lnTo>
                  <a:lnTo>
                    <a:pt x="278" y="0"/>
                  </a:lnTo>
                  <a:lnTo>
                    <a:pt x="282" y="0"/>
                  </a:lnTo>
                  <a:lnTo>
                    <a:pt x="282" y="0"/>
                  </a:lnTo>
                  <a:lnTo>
                    <a:pt x="286" y="0"/>
                  </a:lnTo>
                  <a:lnTo>
                    <a:pt x="286" y="0"/>
                  </a:lnTo>
                  <a:lnTo>
                    <a:pt x="286" y="0"/>
                  </a:lnTo>
                  <a:lnTo>
                    <a:pt x="290" y="0"/>
                  </a:lnTo>
                  <a:lnTo>
                    <a:pt x="290" y="0"/>
                  </a:lnTo>
                  <a:lnTo>
                    <a:pt x="294" y="0"/>
                  </a:lnTo>
                  <a:lnTo>
                    <a:pt x="294" y="0"/>
                  </a:lnTo>
                  <a:lnTo>
                    <a:pt x="294" y="0"/>
                  </a:lnTo>
                  <a:lnTo>
                    <a:pt x="298" y="0"/>
                  </a:lnTo>
                  <a:lnTo>
                    <a:pt x="298" y="0"/>
                  </a:lnTo>
                  <a:lnTo>
                    <a:pt x="302" y="0"/>
                  </a:lnTo>
                  <a:lnTo>
                    <a:pt x="302" y="0"/>
                  </a:lnTo>
                  <a:lnTo>
                    <a:pt x="302" y="0"/>
                  </a:lnTo>
                  <a:lnTo>
                    <a:pt x="305" y="0"/>
                  </a:lnTo>
                  <a:lnTo>
                    <a:pt x="305" y="0"/>
                  </a:lnTo>
                  <a:lnTo>
                    <a:pt x="305" y="0"/>
                  </a:lnTo>
                  <a:lnTo>
                    <a:pt x="309" y="0"/>
                  </a:lnTo>
                  <a:lnTo>
                    <a:pt x="309" y="0"/>
                  </a:lnTo>
                  <a:lnTo>
                    <a:pt x="313" y="12"/>
                  </a:lnTo>
                  <a:lnTo>
                    <a:pt x="313" y="31"/>
                  </a:lnTo>
                  <a:lnTo>
                    <a:pt x="313" y="8"/>
                  </a:lnTo>
                  <a:lnTo>
                    <a:pt x="317" y="0"/>
                  </a:lnTo>
                  <a:lnTo>
                    <a:pt x="317" y="0"/>
                  </a:lnTo>
                  <a:lnTo>
                    <a:pt x="321" y="0"/>
                  </a:lnTo>
                  <a:lnTo>
                    <a:pt x="321" y="0"/>
                  </a:lnTo>
                  <a:lnTo>
                    <a:pt x="321" y="0"/>
                  </a:lnTo>
                  <a:lnTo>
                    <a:pt x="325" y="0"/>
                  </a:lnTo>
                  <a:lnTo>
                    <a:pt x="325" y="0"/>
                  </a:lnTo>
                  <a:lnTo>
                    <a:pt x="325" y="0"/>
                  </a:lnTo>
                  <a:lnTo>
                    <a:pt x="329" y="0"/>
                  </a:lnTo>
                  <a:lnTo>
                    <a:pt x="329" y="0"/>
                  </a:lnTo>
                  <a:lnTo>
                    <a:pt x="333" y="0"/>
                  </a:lnTo>
                  <a:lnTo>
                    <a:pt x="333" y="0"/>
                  </a:lnTo>
                  <a:lnTo>
                    <a:pt x="333" y="0"/>
                  </a:lnTo>
                  <a:lnTo>
                    <a:pt x="337" y="0"/>
                  </a:lnTo>
                  <a:lnTo>
                    <a:pt x="337" y="0"/>
                  </a:lnTo>
                  <a:lnTo>
                    <a:pt x="341" y="0"/>
                  </a:lnTo>
                  <a:lnTo>
                    <a:pt x="341" y="0"/>
                  </a:lnTo>
                  <a:lnTo>
                    <a:pt x="341" y="0"/>
                  </a:lnTo>
                  <a:lnTo>
                    <a:pt x="345" y="0"/>
                  </a:lnTo>
                  <a:lnTo>
                    <a:pt x="345" y="0"/>
                  </a:lnTo>
                  <a:lnTo>
                    <a:pt x="348" y="0"/>
                  </a:lnTo>
                  <a:lnTo>
                    <a:pt x="348" y="0"/>
                  </a:lnTo>
                  <a:lnTo>
                    <a:pt x="348" y="0"/>
                  </a:lnTo>
                  <a:lnTo>
                    <a:pt x="352" y="0"/>
                  </a:lnTo>
                  <a:lnTo>
                    <a:pt x="352" y="0"/>
                  </a:lnTo>
                  <a:lnTo>
                    <a:pt x="352" y="0"/>
                  </a:lnTo>
                  <a:lnTo>
                    <a:pt x="356" y="0"/>
                  </a:lnTo>
                  <a:lnTo>
                    <a:pt x="356" y="0"/>
                  </a:lnTo>
                  <a:lnTo>
                    <a:pt x="360" y="0"/>
                  </a:lnTo>
                  <a:lnTo>
                    <a:pt x="360" y="0"/>
                  </a:lnTo>
                  <a:lnTo>
                    <a:pt x="360" y="0"/>
                  </a:lnTo>
                  <a:lnTo>
                    <a:pt x="364" y="0"/>
                  </a:lnTo>
                  <a:lnTo>
                    <a:pt x="364" y="0"/>
                  </a:lnTo>
                  <a:lnTo>
                    <a:pt x="368" y="0"/>
                  </a:lnTo>
                  <a:lnTo>
                    <a:pt x="368" y="0"/>
                  </a:lnTo>
                  <a:lnTo>
                    <a:pt x="368" y="0"/>
                  </a:lnTo>
                  <a:lnTo>
                    <a:pt x="372" y="0"/>
                  </a:lnTo>
                  <a:lnTo>
                    <a:pt x="372" y="0"/>
                  </a:lnTo>
                  <a:lnTo>
                    <a:pt x="372" y="0"/>
                  </a:lnTo>
                  <a:lnTo>
                    <a:pt x="376" y="0"/>
                  </a:lnTo>
                  <a:lnTo>
                    <a:pt x="376" y="0"/>
                  </a:lnTo>
                  <a:lnTo>
                    <a:pt x="380" y="0"/>
                  </a:lnTo>
                  <a:lnTo>
                    <a:pt x="380" y="0"/>
                  </a:lnTo>
                  <a:lnTo>
                    <a:pt x="380" y="0"/>
                  </a:lnTo>
                  <a:lnTo>
                    <a:pt x="384" y="0"/>
                  </a:lnTo>
                  <a:lnTo>
                    <a:pt x="384" y="8"/>
                  </a:lnTo>
                  <a:lnTo>
                    <a:pt x="388" y="23"/>
                  </a:lnTo>
                  <a:lnTo>
                    <a:pt x="388" y="4"/>
                  </a:lnTo>
                  <a:lnTo>
                    <a:pt x="388" y="0"/>
                  </a:lnTo>
                  <a:lnTo>
                    <a:pt x="391" y="0"/>
                  </a:lnTo>
                  <a:lnTo>
                    <a:pt x="391" y="0"/>
                  </a:lnTo>
                  <a:lnTo>
                    <a:pt x="391" y="0"/>
                  </a:lnTo>
                  <a:lnTo>
                    <a:pt x="395" y="0"/>
                  </a:lnTo>
                  <a:lnTo>
                    <a:pt x="395" y="0"/>
                  </a:lnTo>
                  <a:lnTo>
                    <a:pt x="399" y="0"/>
                  </a:lnTo>
                  <a:lnTo>
                    <a:pt x="399" y="0"/>
                  </a:lnTo>
                  <a:lnTo>
                    <a:pt x="399" y="0"/>
                  </a:lnTo>
                  <a:lnTo>
                    <a:pt x="403" y="0"/>
                  </a:lnTo>
                  <a:lnTo>
                    <a:pt x="403" y="0"/>
                  </a:lnTo>
                  <a:lnTo>
                    <a:pt x="407" y="0"/>
                  </a:lnTo>
                  <a:lnTo>
                    <a:pt x="407" y="0"/>
                  </a:lnTo>
                  <a:lnTo>
                    <a:pt x="407" y="0"/>
                  </a:lnTo>
                  <a:lnTo>
                    <a:pt x="411" y="0"/>
                  </a:lnTo>
                  <a:lnTo>
                    <a:pt x="411" y="0"/>
                  </a:lnTo>
                  <a:lnTo>
                    <a:pt x="415" y="0"/>
                  </a:lnTo>
                  <a:lnTo>
                    <a:pt x="415" y="0"/>
                  </a:lnTo>
                  <a:lnTo>
                    <a:pt x="415" y="0"/>
                  </a:lnTo>
                  <a:lnTo>
                    <a:pt x="419" y="0"/>
                  </a:lnTo>
                  <a:lnTo>
                    <a:pt x="419" y="0"/>
                  </a:lnTo>
                  <a:lnTo>
                    <a:pt x="419" y="0"/>
                  </a:lnTo>
                  <a:lnTo>
                    <a:pt x="423" y="0"/>
                  </a:lnTo>
                  <a:lnTo>
                    <a:pt x="423" y="0"/>
                  </a:lnTo>
                  <a:lnTo>
                    <a:pt x="427" y="0"/>
                  </a:lnTo>
                  <a:lnTo>
                    <a:pt x="427" y="0"/>
                  </a:lnTo>
                  <a:lnTo>
                    <a:pt x="427" y="0"/>
                  </a:lnTo>
                  <a:lnTo>
                    <a:pt x="431" y="0"/>
                  </a:lnTo>
                  <a:lnTo>
                    <a:pt x="431" y="0"/>
                  </a:lnTo>
                  <a:lnTo>
                    <a:pt x="435" y="0"/>
                  </a:lnTo>
                  <a:lnTo>
                    <a:pt x="435" y="0"/>
                  </a:lnTo>
                  <a:lnTo>
                    <a:pt x="435" y="0"/>
                  </a:lnTo>
                  <a:lnTo>
                    <a:pt x="438" y="0"/>
                  </a:lnTo>
                  <a:lnTo>
                    <a:pt x="438" y="0"/>
                  </a:lnTo>
                  <a:lnTo>
                    <a:pt x="438" y="0"/>
                  </a:lnTo>
                  <a:lnTo>
                    <a:pt x="442" y="0"/>
                  </a:lnTo>
                  <a:lnTo>
                    <a:pt x="442" y="0"/>
                  </a:lnTo>
                  <a:lnTo>
                    <a:pt x="446" y="0"/>
                  </a:lnTo>
                  <a:lnTo>
                    <a:pt x="446" y="0"/>
                  </a:lnTo>
                  <a:lnTo>
                    <a:pt x="446" y="0"/>
                  </a:lnTo>
                  <a:lnTo>
                    <a:pt x="450" y="0"/>
                  </a:lnTo>
                  <a:lnTo>
                    <a:pt x="450" y="0"/>
                  </a:lnTo>
                  <a:lnTo>
                    <a:pt x="454" y="0"/>
                  </a:lnTo>
                  <a:lnTo>
                    <a:pt x="454" y="0"/>
                  </a:lnTo>
                  <a:lnTo>
                    <a:pt x="454" y="0"/>
                  </a:lnTo>
                  <a:lnTo>
                    <a:pt x="458" y="0"/>
                  </a:lnTo>
                  <a:lnTo>
                    <a:pt x="458" y="12"/>
                  </a:lnTo>
                  <a:lnTo>
                    <a:pt x="462" y="0"/>
                  </a:lnTo>
                  <a:lnTo>
                    <a:pt x="462" y="0"/>
                  </a:lnTo>
                  <a:lnTo>
                    <a:pt x="462" y="0"/>
                  </a:lnTo>
                  <a:lnTo>
                    <a:pt x="466" y="0"/>
                  </a:lnTo>
                  <a:lnTo>
                    <a:pt x="466" y="0"/>
                  </a:lnTo>
                  <a:lnTo>
                    <a:pt x="466" y="0"/>
                  </a:lnTo>
                  <a:lnTo>
                    <a:pt x="470" y="0"/>
                  </a:lnTo>
                  <a:lnTo>
                    <a:pt x="470" y="0"/>
                  </a:lnTo>
                  <a:lnTo>
                    <a:pt x="474" y="0"/>
                  </a:lnTo>
                  <a:lnTo>
                    <a:pt x="474" y="0"/>
                  </a:lnTo>
                  <a:lnTo>
                    <a:pt x="474" y="0"/>
                  </a:lnTo>
                  <a:lnTo>
                    <a:pt x="478" y="0"/>
                  </a:lnTo>
                  <a:lnTo>
                    <a:pt x="478" y="0"/>
                  </a:lnTo>
                  <a:lnTo>
                    <a:pt x="481" y="0"/>
                  </a:lnTo>
                  <a:lnTo>
                    <a:pt x="481" y="0"/>
                  </a:lnTo>
                  <a:lnTo>
                    <a:pt x="481" y="0"/>
                  </a:lnTo>
                  <a:lnTo>
                    <a:pt x="485" y="0"/>
                  </a:lnTo>
                  <a:lnTo>
                    <a:pt x="485" y="0"/>
                  </a:lnTo>
                  <a:lnTo>
                    <a:pt x="485" y="0"/>
                  </a:lnTo>
                  <a:lnTo>
                    <a:pt x="489" y="0"/>
                  </a:lnTo>
                  <a:lnTo>
                    <a:pt x="489" y="0"/>
                  </a:lnTo>
                  <a:lnTo>
                    <a:pt x="493" y="0"/>
                  </a:lnTo>
                  <a:lnTo>
                    <a:pt x="493" y="0"/>
                  </a:lnTo>
                  <a:lnTo>
                    <a:pt x="493" y="0"/>
                  </a:lnTo>
                  <a:lnTo>
                    <a:pt x="497" y="0"/>
                  </a:lnTo>
                  <a:lnTo>
                    <a:pt x="497" y="0"/>
                  </a:lnTo>
                  <a:lnTo>
                    <a:pt x="501" y="0"/>
                  </a:lnTo>
                  <a:lnTo>
                    <a:pt x="501" y="0"/>
                  </a:lnTo>
                  <a:lnTo>
                    <a:pt x="501" y="0"/>
                  </a:lnTo>
                  <a:lnTo>
                    <a:pt x="505" y="0"/>
                  </a:lnTo>
                  <a:lnTo>
                    <a:pt x="505" y="0"/>
                  </a:lnTo>
                  <a:lnTo>
                    <a:pt x="509" y="12"/>
                  </a:lnTo>
                  <a:lnTo>
                    <a:pt x="509" y="4"/>
                  </a:lnTo>
                  <a:lnTo>
                    <a:pt x="509" y="0"/>
                  </a:lnTo>
                  <a:lnTo>
                    <a:pt x="513" y="0"/>
                  </a:lnTo>
                  <a:lnTo>
                    <a:pt x="513" y="0"/>
                  </a:lnTo>
                  <a:lnTo>
                    <a:pt x="513" y="0"/>
                  </a:lnTo>
                  <a:lnTo>
                    <a:pt x="517" y="0"/>
                  </a:lnTo>
                  <a:lnTo>
                    <a:pt x="517" y="0"/>
                  </a:lnTo>
                  <a:lnTo>
                    <a:pt x="521" y="0"/>
                  </a:lnTo>
                  <a:lnTo>
                    <a:pt x="521" y="0"/>
                  </a:lnTo>
                  <a:lnTo>
                    <a:pt x="521" y="0"/>
                  </a:lnTo>
                  <a:lnTo>
                    <a:pt x="525" y="0"/>
                  </a:lnTo>
                  <a:lnTo>
                    <a:pt x="525" y="0"/>
                  </a:lnTo>
                  <a:lnTo>
                    <a:pt x="528" y="0"/>
                  </a:lnTo>
                  <a:lnTo>
                    <a:pt x="528" y="0"/>
                  </a:lnTo>
                  <a:lnTo>
                    <a:pt x="528" y="0"/>
                  </a:lnTo>
                  <a:lnTo>
                    <a:pt x="532" y="0"/>
                  </a:lnTo>
                  <a:lnTo>
                    <a:pt x="532" y="0"/>
                  </a:lnTo>
                  <a:lnTo>
                    <a:pt x="532" y="0"/>
                  </a:lnTo>
                  <a:lnTo>
                    <a:pt x="536" y="0"/>
                  </a:lnTo>
                  <a:lnTo>
                    <a:pt x="536" y="0"/>
                  </a:lnTo>
                  <a:lnTo>
                    <a:pt x="540" y="0"/>
                  </a:lnTo>
                  <a:lnTo>
                    <a:pt x="540" y="0"/>
                  </a:lnTo>
                  <a:lnTo>
                    <a:pt x="540" y="0"/>
                  </a:lnTo>
                  <a:lnTo>
                    <a:pt x="544" y="0"/>
                  </a:lnTo>
                  <a:lnTo>
                    <a:pt x="544" y="0"/>
                  </a:lnTo>
                  <a:lnTo>
                    <a:pt x="548" y="0"/>
                  </a:lnTo>
                  <a:lnTo>
                    <a:pt x="548" y="0"/>
                  </a:lnTo>
                  <a:lnTo>
                    <a:pt x="548" y="0"/>
                  </a:lnTo>
                  <a:lnTo>
                    <a:pt x="552" y="0"/>
                  </a:lnTo>
                  <a:lnTo>
                    <a:pt x="552" y="0"/>
                  </a:lnTo>
                  <a:lnTo>
                    <a:pt x="556" y="0"/>
                  </a:lnTo>
                  <a:lnTo>
                    <a:pt x="556" y="0"/>
                  </a:lnTo>
                  <a:lnTo>
                    <a:pt x="556" y="0"/>
                  </a:lnTo>
                  <a:lnTo>
                    <a:pt x="560" y="0"/>
                  </a:lnTo>
                  <a:lnTo>
                    <a:pt x="560" y="0"/>
                  </a:lnTo>
                  <a:lnTo>
                    <a:pt x="560" y="0"/>
                  </a:lnTo>
                  <a:lnTo>
                    <a:pt x="564" y="0"/>
                  </a:lnTo>
                  <a:lnTo>
                    <a:pt x="564" y="0"/>
                  </a:lnTo>
                  <a:lnTo>
                    <a:pt x="568" y="0"/>
                  </a:lnTo>
                  <a:lnTo>
                    <a:pt x="568" y="0"/>
                  </a:lnTo>
                  <a:lnTo>
                    <a:pt x="568" y="0"/>
                  </a:lnTo>
                  <a:lnTo>
                    <a:pt x="571" y="0"/>
                  </a:lnTo>
                  <a:lnTo>
                    <a:pt x="571" y="0"/>
                  </a:lnTo>
                  <a:lnTo>
                    <a:pt x="575" y="0"/>
                  </a:lnTo>
                  <a:lnTo>
                    <a:pt x="575" y="0"/>
                  </a:lnTo>
                  <a:lnTo>
                    <a:pt x="575" y="0"/>
                  </a:lnTo>
                  <a:lnTo>
                    <a:pt x="579" y="0"/>
                  </a:lnTo>
                  <a:lnTo>
                    <a:pt x="579" y="23"/>
                  </a:lnTo>
                  <a:lnTo>
                    <a:pt x="579" y="12"/>
                  </a:lnTo>
                  <a:lnTo>
                    <a:pt x="583" y="0"/>
                  </a:lnTo>
                  <a:lnTo>
                    <a:pt x="583" y="0"/>
                  </a:lnTo>
                  <a:lnTo>
                    <a:pt x="587" y="0"/>
                  </a:lnTo>
                  <a:lnTo>
                    <a:pt x="587" y="0"/>
                  </a:lnTo>
                  <a:lnTo>
                    <a:pt x="587" y="0"/>
                  </a:lnTo>
                  <a:lnTo>
                    <a:pt x="591" y="0"/>
                  </a:lnTo>
                  <a:lnTo>
                    <a:pt x="591" y="0"/>
                  </a:lnTo>
                  <a:lnTo>
                    <a:pt x="595" y="0"/>
                  </a:lnTo>
                  <a:lnTo>
                    <a:pt x="595" y="0"/>
                  </a:lnTo>
                  <a:lnTo>
                    <a:pt x="595" y="0"/>
                  </a:lnTo>
                  <a:lnTo>
                    <a:pt x="599" y="0"/>
                  </a:lnTo>
                  <a:lnTo>
                    <a:pt x="599" y="0"/>
                  </a:lnTo>
                  <a:lnTo>
                    <a:pt x="603" y="0"/>
                  </a:lnTo>
                  <a:lnTo>
                    <a:pt x="603" y="0"/>
                  </a:lnTo>
                  <a:lnTo>
                    <a:pt x="603" y="0"/>
                  </a:lnTo>
                  <a:lnTo>
                    <a:pt x="607" y="0"/>
                  </a:lnTo>
                  <a:lnTo>
                    <a:pt x="607" y="0"/>
                  </a:lnTo>
                  <a:lnTo>
                    <a:pt x="607" y="0"/>
                  </a:lnTo>
                  <a:lnTo>
                    <a:pt x="611" y="0"/>
                  </a:lnTo>
                  <a:lnTo>
                    <a:pt x="611" y="0"/>
                  </a:lnTo>
                  <a:lnTo>
                    <a:pt x="615" y="0"/>
                  </a:lnTo>
                  <a:lnTo>
                    <a:pt x="615" y="0"/>
                  </a:lnTo>
                  <a:lnTo>
                    <a:pt x="615" y="0"/>
                  </a:lnTo>
                  <a:lnTo>
                    <a:pt x="618" y="0"/>
                  </a:lnTo>
                  <a:lnTo>
                    <a:pt x="618" y="0"/>
                  </a:lnTo>
                  <a:lnTo>
                    <a:pt x="622" y="0"/>
                  </a:lnTo>
                  <a:lnTo>
                    <a:pt x="622" y="0"/>
                  </a:lnTo>
                  <a:lnTo>
                    <a:pt x="622" y="0"/>
                  </a:lnTo>
                  <a:lnTo>
                    <a:pt x="626" y="0"/>
                  </a:lnTo>
                  <a:lnTo>
                    <a:pt x="626" y="0"/>
                  </a:lnTo>
                  <a:lnTo>
                    <a:pt x="626" y="0"/>
                  </a:lnTo>
                  <a:lnTo>
                    <a:pt x="630" y="0"/>
                  </a:lnTo>
                  <a:lnTo>
                    <a:pt x="630" y="0"/>
                  </a:lnTo>
                  <a:lnTo>
                    <a:pt x="634" y="0"/>
                  </a:lnTo>
                  <a:lnTo>
                    <a:pt x="634" y="0"/>
                  </a:lnTo>
                  <a:lnTo>
                    <a:pt x="634" y="0"/>
                  </a:lnTo>
                  <a:lnTo>
                    <a:pt x="638" y="0"/>
                  </a:lnTo>
                  <a:lnTo>
                    <a:pt x="638" y="0"/>
                  </a:lnTo>
                  <a:lnTo>
                    <a:pt x="642" y="0"/>
                  </a:lnTo>
                  <a:lnTo>
                    <a:pt x="642" y="0"/>
                  </a:lnTo>
                  <a:lnTo>
                    <a:pt x="642" y="0"/>
                  </a:lnTo>
                  <a:lnTo>
                    <a:pt x="646" y="0"/>
                  </a:lnTo>
                  <a:lnTo>
                    <a:pt x="646" y="0"/>
                  </a:lnTo>
                  <a:lnTo>
                    <a:pt x="650" y="0"/>
                  </a:lnTo>
                  <a:lnTo>
                    <a:pt x="650" y="0"/>
                  </a:lnTo>
                  <a:lnTo>
                    <a:pt x="650" y="0"/>
                  </a:lnTo>
                  <a:lnTo>
                    <a:pt x="654" y="35"/>
                  </a:lnTo>
                  <a:lnTo>
                    <a:pt x="654" y="19"/>
                  </a:lnTo>
                  <a:lnTo>
                    <a:pt x="654" y="0"/>
                  </a:lnTo>
                  <a:lnTo>
                    <a:pt x="658" y="0"/>
                  </a:lnTo>
                  <a:lnTo>
                    <a:pt x="658" y="0"/>
                  </a:lnTo>
                  <a:lnTo>
                    <a:pt x="661" y="0"/>
                  </a:lnTo>
                  <a:lnTo>
                    <a:pt x="661" y="0"/>
                  </a:lnTo>
                  <a:lnTo>
                    <a:pt x="661" y="0"/>
                  </a:lnTo>
                  <a:lnTo>
                    <a:pt x="665" y="0"/>
                  </a:lnTo>
                  <a:lnTo>
                    <a:pt x="665" y="0"/>
                  </a:lnTo>
                  <a:lnTo>
                    <a:pt x="669" y="0"/>
                  </a:lnTo>
                  <a:lnTo>
                    <a:pt x="669" y="0"/>
                  </a:lnTo>
                  <a:lnTo>
                    <a:pt x="669" y="0"/>
                  </a:lnTo>
                  <a:lnTo>
                    <a:pt x="673" y="0"/>
                  </a:lnTo>
                  <a:lnTo>
                    <a:pt x="673" y="0"/>
                  </a:lnTo>
                  <a:lnTo>
                    <a:pt x="673" y="0"/>
                  </a:lnTo>
                  <a:lnTo>
                    <a:pt x="677" y="0"/>
                  </a:lnTo>
                  <a:lnTo>
                    <a:pt x="677" y="0"/>
                  </a:lnTo>
                  <a:lnTo>
                    <a:pt x="681" y="0"/>
                  </a:lnTo>
                  <a:lnTo>
                    <a:pt x="681" y="0"/>
                  </a:lnTo>
                  <a:lnTo>
                    <a:pt x="681" y="0"/>
                  </a:lnTo>
                  <a:lnTo>
                    <a:pt x="685" y="0"/>
                  </a:lnTo>
                  <a:lnTo>
                    <a:pt x="685" y="0"/>
                  </a:lnTo>
                  <a:lnTo>
                    <a:pt x="689" y="0"/>
                  </a:lnTo>
                  <a:lnTo>
                    <a:pt x="689" y="0"/>
                  </a:lnTo>
                  <a:lnTo>
                    <a:pt x="689" y="0"/>
                  </a:lnTo>
                  <a:lnTo>
                    <a:pt x="693" y="0"/>
                  </a:lnTo>
                  <a:lnTo>
                    <a:pt x="693" y="0"/>
                  </a:lnTo>
                  <a:lnTo>
                    <a:pt x="697" y="0"/>
                  </a:lnTo>
                  <a:lnTo>
                    <a:pt x="697" y="0"/>
                  </a:lnTo>
                  <a:lnTo>
                    <a:pt x="697" y="0"/>
                  </a:lnTo>
                  <a:lnTo>
                    <a:pt x="701" y="0"/>
                  </a:lnTo>
                  <a:lnTo>
                    <a:pt x="701" y="0"/>
                  </a:lnTo>
                  <a:lnTo>
                    <a:pt x="701" y="0"/>
                  </a:lnTo>
                  <a:lnTo>
                    <a:pt x="704" y="0"/>
                  </a:lnTo>
                  <a:lnTo>
                    <a:pt x="704" y="0"/>
                  </a:lnTo>
                  <a:lnTo>
                    <a:pt x="708" y="0"/>
                  </a:lnTo>
                  <a:lnTo>
                    <a:pt x="708" y="0"/>
                  </a:lnTo>
                  <a:lnTo>
                    <a:pt x="708" y="0"/>
                  </a:lnTo>
                  <a:lnTo>
                    <a:pt x="712" y="0"/>
                  </a:lnTo>
                  <a:lnTo>
                    <a:pt x="712" y="0"/>
                  </a:lnTo>
                  <a:lnTo>
                    <a:pt x="716" y="0"/>
                  </a:lnTo>
                  <a:lnTo>
                    <a:pt x="716" y="0"/>
                  </a:lnTo>
                  <a:lnTo>
                    <a:pt x="716" y="0"/>
                  </a:lnTo>
                  <a:lnTo>
                    <a:pt x="720" y="0"/>
                  </a:lnTo>
                  <a:lnTo>
                    <a:pt x="720" y="0"/>
                  </a:lnTo>
                  <a:lnTo>
                    <a:pt x="720" y="0"/>
                  </a:lnTo>
                  <a:lnTo>
                    <a:pt x="724" y="0"/>
                  </a:lnTo>
                  <a:lnTo>
                    <a:pt x="724" y="43"/>
                  </a:lnTo>
                  <a:lnTo>
                    <a:pt x="728" y="23"/>
                  </a:lnTo>
                  <a:lnTo>
                    <a:pt x="728" y="0"/>
                  </a:lnTo>
                  <a:lnTo>
                    <a:pt x="728" y="0"/>
                  </a:lnTo>
                  <a:lnTo>
                    <a:pt x="732" y="0"/>
                  </a:lnTo>
                  <a:lnTo>
                    <a:pt x="732" y="0"/>
                  </a:lnTo>
                  <a:lnTo>
                    <a:pt x="736" y="0"/>
                  </a:lnTo>
                  <a:lnTo>
                    <a:pt x="736" y="0"/>
                  </a:lnTo>
                  <a:lnTo>
                    <a:pt x="736" y="0"/>
                  </a:lnTo>
                  <a:lnTo>
                    <a:pt x="740" y="0"/>
                  </a:lnTo>
                  <a:lnTo>
                    <a:pt x="740" y="0"/>
                  </a:lnTo>
                  <a:lnTo>
                    <a:pt x="744" y="0"/>
                  </a:lnTo>
                  <a:lnTo>
                    <a:pt x="744" y="0"/>
                  </a:lnTo>
                  <a:lnTo>
                    <a:pt x="744" y="0"/>
                  </a:lnTo>
                  <a:lnTo>
                    <a:pt x="748" y="0"/>
                  </a:lnTo>
                  <a:lnTo>
                    <a:pt x="748" y="0"/>
                  </a:lnTo>
                  <a:lnTo>
                    <a:pt x="748" y="0"/>
                  </a:lnTo>
                  <a:lnTo>
                    <a:pt x="751" y="0"/>
                  </a:lnTo>
                  <a:lnTo>
                    <a:pt x="751" y="0"/>
                  </a:lnTo>
                  <a:lnTo>
                    <a:pt x="755" y="0"/>
                  </a:lnTo>
                  <a:lnTo>
                    <a:pt x="755" y="0"/>
                  </a:lnTo>
                  <a:lnTo>
                    <a:pt x="755" y="0"/>
                  </a:lnTo>
                  <a:lnTo>
                    <a:pt x="759" y="0"/>
                  </a:lnTo>
                  <a:lnTo>
                    <a:pt x="759" y="0"/>
                  </a:lnTo>
                  <a:lnTo>
                    <a:pt x="763" y="0"/>
                  </a:lnTo>
                  <a:lnTo>
                    <a:pt x="763" y="0"/>
                  </a:lnTo>
                  <a:lnTo>
                    <a:pt x="763" y="0"/>
                  </a:lnTo>
                  <a:lnTo>
                    <a:pt x="767" y="0"/>
                  </a:lnTo>
                  <a:lnTo>
                    <a:pt x="767" y="0"/>
                  </a:lnTo>
                  <a:lnTo>
                    <a:pt x="767" y="0"/>
                  </a:lnTo>
                  <a:lnTo>
                    <a:pt x="771" y="0"/>
                  </a:lnTo>
                  <a:lnTo>
                    <a:pt x="771" y="0"/>
                  </a:lnTo>
                  <a:lnTo>
                    <a:pt x="775" y="0"/>
                  </a:lnTo>
                  <a:lnTo>
                    <a:pt x="775" y="0"/>
                  </a:lnTo>
                  <a:lnTo>
                    <a:pt x="775" y="0"/>
                  </a:lnTo>
                  <a:lnTo>
                    <a:pt x="779" y="0"/>
                  </a:lnTo>
                  <a:lnTo>
                    <a:pt x="779" y="0"/>
                  </a:lnTo>
                  <a:lnTo>
                    <a:pt x="783" y="0"/>
                  </a:lnTo>
                  <a:lnTo>
                    <a:pt x="783" y="0"/>
                  </a:lnTo>
                  <a:lnTo>
                    <a:pt x="783" y="0"/>
                  </a:lnTo>
                  <a:lnTo>
                    <a:pt x="787" y="0"/>
                  </a:lnTo>
                  <a:lnTo>
                    <a:pt x="787" y="0"/>
                  </a:lnTo>
                  <a:lnTo>
                    <a:pt x="787" y="0"/>
                  </a:lnTo>
                  <a:lnTo>
                    <a:pt x="791" y="0"/>
                  </a:lnTo>
                  <a:lnTo>
                    <a:pt x="791" y="0"/>
                  </a:lnTo>
                  <a:lnTo>
                    <a:pt x="794" y="0"/>
                  </a:lnTo>
                  <a:lnTo>
                    <a:pt x="794" y="0"/>
                  </a:lnTo>
                  <a:lnTo>
                    <a:pt x="794" y="0"/>
                  </a:lnTo>
                  <a:lnTo>
                    <a:pt x="798" y="51"/>
                  </a:lnTo>
                  <a:lnTo>
                    <a:pt x="798" y="31"/>
                  </a:lnTo>
                  <a:lnTo>
                    <a:pt x="802" y="4"/>
                  </a:lnTo>
                  <a:lnTo>
                    <a:pt x="802" y="0"/>
                  </a:lnTo>
                  <a:lnTo>
                    <a:pt x="802" y="0"/>
                  </a:lnTo>
                  <a:lnTo>
                    <a:pt x="806" y="0"/>
                  </a:lnTo>
                  <a:lnTo>
                    <a:pt x="806" y="0"/>
                  </a:lnTo>
                  <a:lnTo>
                    <a:pt x="810" y="0"/>
                  </a:lnTo>
                  <a:lnTo>
                    <a:pt x="810" y="0"/>
                  </a:lnTo>
                  <a:lnTo>
                    <a:pt x="810" y="0"/>
                  </a:lnTo>
                  <a:lnTo>
                    <a:pt x="814" y="0"/>
                  </a:lnTo>
                  <a:lnTo>
                    <a:pt x="814" y="0"/>
                  </a:lnTo>
                  <a:lnTo>
                    <a:pt x="814" y="0"/>
                  </a:lnTo>
                  <a:lnTo>
                    <a:pt x="818" y="0"/>
                  </a:lnTo>
                  <a:lnTo>
                    <a:pt x="818" y="0"/>
                  </a:lnTo>
                  <a:lnTo>
                    <a:pt x="822" y="0"/>
                  </a:lnTo>
                  <a:lnTo>
                    <a:pt x="822" y="0"/>
                  </a:lnTo>
                  <a:lnTo>
                    <a:pt x="822" y="0"/>
                  </a:lnTo>
                  <a:lnTo>
                    <a:pt x="826" y="0"/>
                  </a:lnTo>
                  <a:lnTo>
                    <a:pt x="826" y="0"/>
                  </a:lnTo>
                  <a:lnTo>
                    <a:pt x="830" y="0"/>
                  </a:lnTo>
                  <a:lnTo>
                    <a:pt x="830" y="0"/>
                  </a:lnTo>
                  <a:lnTo>
                    <a:pt x="830" y="0"/>
                  </a:lnTo>
                  <a:lnTo>
                    <a:pt x="834" y="0"/>
                  </a:lnTo>
                  <a:lnTo>
                    <a:pt x="834" y="0"/>
                  </a:lnTo>
                  <a:lnTo>
                    <a:pt x="834" y="0"/>
                  </a:lnTo>
                  <a:lnTo>
                    <a:pt x="838" y="0"/>
                  </a:lnTo>
                  <a:lnTo>
                    <a:pt x="838" y="0"/>
                  </a:lnTo>
                  <a:lnTo>
                    <a:pt x="841" y="0"/>
                  </a:lnTo>
                  <a:lnTo>
                    <a:pt x="841" y="0"/>
                  </a:lnTo>
                  <a:lnTo>
                    <a:pt x="841" y="0"/>
                  </a:lnTo>
                  <a:lnTo>
                    <a:pt x="845" y="0"/>
                  </a:lnTo>
                  <a:lnTo>
                    <a:pt x="845" y="0"/>
                  </a:lnTo>
                  <a:lnTo>
                    <a:pt x="849" y="0"/>
                  </a:lnTo>
                  <a:lnTo>
                    <a:pt x="849" y="0"/>
                  </a:lnTo>
                  <a:lnTo>
                    <a:pt x="849" y="0"/>
                  </a:lnTo>
                  <a:lnTo>
                    <a:pt x="853" y="0"/>
                  </a:lnTo>
                  <a:lnTo>
                    <a:pt x="853" y="0"/>
                  </a:lnTo>
                  <a:lnTo>
                    <a:pt x="857" y="0"/>
                  </a:lnTo>
                  <a:lnTo>
                    <a:pt x="857" y="0"/>
                  </a:lnTo>
                  <a:lnTo>
                    <a:pt x="857" y="0"/>
                  </a:lnTo>
                  <a:lnTo>
                    <a:pt x="861" y="0"/>
                  </a:lnTo>
                  <a:lnTo>
                    <a:pt x="861" y="0"/>
                  </a:lnTo>
                  <a:lnTo>
                    <a:pt x="861" y="0"/>
                  </a:lnTo>
                  <a:lnTo>
                    <a:pt x="865" y="0"/>
                  </a:lnTo>
                  <a:lnTo>
                    <a:pt x="865" y="0"/>
                  </a:lnTo>
                  <a:lnTo>
                    <a:pt x="869" y="0"/>
                  </a:lnTo>
                  <a:lnTo>
                    <a:pt x="869" y="0"/>
                  </a:lnTo>
                  <a:lnTo>
                    <a:pt x="869" y="59"/>
                  </a:lnTo>
                  <a:lnTo>
                    <a:pt x="873" y="35"/>
                  </a:lnTo>
                  <a:lnTo>
                    <a:pt x="873" y="4"/>
                  </a:lnTo>
                  <a:lnTo>
                    <a:pt x="877" y="0"/>
                  </a:lnTo>
                  <a:lnTo>
                    <a:pt x="877" y="0"/>
                  </a:lnTo>
                  <a:lnTo>
                    <a:pt x="877" y="0"/>
                  </a:lnTo>
                  <a:lnTo>
                    <a:pt x="881" y="0"/>
                  </a:lnTo>
                  <a:lnTo>
                    <a:pt x="881" y="0"/>
                  </a:lnTo>
                  <a:lnTo>
                    <a:pt x="881" y="0"/>
                  </a:lnTo>
                  <a:lnTo>
                    <a:pt x="884" y="0"/>
                  </a:lnTo>
                  <a:lnTo>
                    <a:pt x="884" y="0"/>
                  </a:lnTo>
                  <a:lnTo>
                    <a:pt x="888" y="0"/>
                  </a:lnTo>
                  <a:lnTo>
                    <a:pt x="888" y="0"/>
                  </a:lnTo>
                  <a:lnTo>
                    <a:pt x="888" y="0"/>
                  </a:lnTo>
                  <a:lnTo>
                    <a:pt x="892" y="0"/>
                  </a:lnTo>
                  <a:lnTo>
                    <a:pt x="892" y="0"/>
                  </a:lnTo>
                  <a:lnTo>
                    <a:pt x="896" y="0"/>
                  </a:lnTo>
                  <a:lnTo>
                    <a:pt x="896" y="0"/>
                  </a:lnTo>
                  <a:lnTo>
                    <a:pt x="896" y="0"/>
                  </a:lnTo>
                  <a:lnTo>
                    <a:pt x="900" y="0"/>
                  </a:lnTo>
                  <a:lnTo>
                    <a:pt x="900" y="0"/>
                  </a:lnTo>
                  <a:lnTo>
                    <a:pt x="904" y="0"/>
                  </a:lnTo>
                  <a:lnTo>
                    <a:pt x="904" y="0"/>
                  </a:lnTo>
                  <a:lnTo>
                    <a:pt x="904" y="0"/>
                  </a:lnTo>
                  <a:lnTo>
                    <a:pt x="908" y="0"/>
                  </a:lnTo>
                  <a:lnTo>
                    <a:pt x="908" y="0"/>
                  </a:lnTo>
                  <a:lnTo>
                    <a:pt x="908" y="0"/>
                  </a:lnTo>
                  <a:lnTo>
                    <a:pt x="912" y="0"/>
                  </a:lnTo>
                  <a:lnTo>
                    <a:pt x="912" y="0"/>
                  </a:lnTo>
                  <a:lnTo>
                    <a:pt x="916" y="0"/>
                  </a:lnTo>
                  <a:lnTo>
                    <a:pt x="916" y="0"/>
                  </a:lnTo>
                  <a:lnTo>
                    <a:pt x="916" y="0"/>
                  </a:lnTo>
                  <a:lnTo>
                    <a:pt x="920" y="0"/>
                  </a:lnTo>
                  <a:lnTo>
                    <a:pt x="920" y="0"/>
                  </a:lnTo>
                  <a:lnTo>
                    <a:pt x="924" y="0"/>
                  </a:lnTo>
                  <a:lnTo>
                    <a:pt x="924" y="0"/>
                  </a:lnTo>
                  <a:lnTo>
                    <a:pt x="924" y="0"/>
                  </a:lnTo>
                  <a:lnTo>
                    <a:pt x="927" y="0"/>
                  </a:lnTo>
                  <a:lnTo>
                    <a:pt x="927" y="0"/>
                  </a:lnTo>
                  <a:lnTo>
                    <a:pt x="927" y="0"/>
                  </a:lnTo>
                  <a:lnTo>
                    <a:pt x="931" y="0"/>
                  </a:lnTo>
                  <a:lnTo>
                    <a:pt x="931" y="0"/>
                  </a:lnTo>
                  <a:lnTo>
                    <a:pt x="935" y="0"/>
                  </a:lnTo>
                  <a:lnTo>
                    <a:pt x="935" y="0"/>
                  </a:lnTo>
                  <a:lnTo>
                    <a:pt x="935" y="0"/>
                  </a:lnTo>
                  <a:lnTo>
                    <a:pt x="939" y="0"/>
                  </a:lnTo>
                  <a:lnTo>
                    <a:pt x="939" y="0"/>
                  </a:lnTo>
                  <a:lnTo>
                    <a:pt x="943" y="0"/>
                  </a:lnTo>
                  <a:lnTo>
                    <a:pt x="943" y="66"/>
                  </a:lnTo>
                  <a:lnTo>
                    <a:pt x="943" y="43"/>
                  </a:lnTo>
                  <a:lnTo>
                    <a:pt x="947" y="8"/>
                  </a:lnTo>
                  <a:lnTo>
                    <a:pt x="947" y="0"/>
                  </a:lnTo>
                  <a:lnTo>
                    <a:pt x="951" y="0"/>
                  </a:lnTo>
                  <a:lnTo>
                    <a:pt x="951" y="0"/>
                  </a:lnTo>
                  <a:lnTo>
                    <a:pt x="951" y="0"/>
                  </a:lnTo>
                  <a:lnTo>
                    <a:pt x="955" y="0"/>
                  </a:lnTo>
                  <a:lnTo>
                    <a:pt x="955" y="0"/>
                  </a:lnTo>
                  <a:lnTo>
                    <a:pt x="955" y="0"/>
                  </a:lnTo>
                  <a:lnTo>
                    <a:pt x="959" y="0"/>
                  </a:lnTo>
                  <a:lnTo>
                    <a:pt x="959" y="0"/>
                  </a:lnTo>
                  <a:lnTo>
                    <a:pt x="963" y="0"/>
                  </a:lnTo>
                  <a:lnTo>
                    <a:pt x="963" y="0"/>
                  </a:lnTo>
                  <a:lnTo>
                    <a:pt x="963" y="0"/>
                  </a:lnTo>
                  <a:lnTo>
                    <a:pt x="967" y="0"/>
                  </a:lnTo>
                  <a:lnTo>
                    <a:pt x="967" y="0"/>
                  </a:lnTo>
                  <a:lnTo>
                    <a:pt x="971" y="0"/>
                  </a:lnTo>
                  <a:lnTo>
                    <a:pt x="971" y="0"/>
                  </a:lnTo>
                  <a:lnTo>
                    <a:pt x="971" y="0"/>
                  </a:lnTo>
                  <a:lnTo>
                    <a:pt x="974" y="0"/>
                  </a:lnTo>
                  <a:lnTo>
                    <a:pt x="974" y="0"/>
                  </a:lnTo>
                  <a:lnTo>
                    <a:pt x="974" y="0"/>
                  </a:lnTo>
                  <a:lnTo>
                    <a:pt x="978" y="0"/>
                  </a:lnTo>
                  <a:lnTo>
                    <a:pt x="978" y="0"/>
                  </a:lnTo>
                  <a:lnTo>
                    <a:pt x="982" y="0"/>
                  </a:lnTo>
                  <a:lnTo>
                    <a:pt x="982" y="0"/>
                  </a:lnTo>
                  <a:lnTo>
                    <a:pt x="982" y="0"/>
                  </a:lnTo>
                  <a:lnTo>
                    <a:pt x="986" y="0"/>
                  </a:lnTo>
                  <a:lnTo>
                    <a:pt x="986" y="0"/>
                  </a:lnTo>
                  <a:lnTo>
                    <a:pt x="990" y="0"/>
                  </a:lnTo>
                  <a:lnTo>
                    <a:pt x="990" y="0"/>
                  </a:lnTo>
                  <a:lnTo>
                    <a:pt x="990" y="0"/>
                  </a:lnTo>
                  <a:lnTo>
                    <a:pt x="994" y="0"/>
                  </a:lnTo>
                  <a:lnTo>
                    <a:pt x="994" y="0"/>
                  </a:lnTo>
                  <a:lnTo>
                    <a:pt x="998" y="0"/>
                  </a:lnTo>
                  <a:lnTo>
                    <a:pt x="998" y="0"/>
                  </a:lnTo>
                  <a:lnTo>
                    <a:pt x="998" y="0"/>
                  </a:lnTo>
                  <a:lnTo>
                    <a:pt x="1002" y="0"/>
                  </a:lnTo>
                  <a:lnTo>
                    <a:pt x="1002" y="0"/>
                  </a:lnTo>
                  <a:lnTo>
                    <a:pt x="1002" y="0"/>
                  </a:lnTo>
                  <a:lnTo>
                    <a:pt x="1006" y="0"/>
                  </a:lnTo>
                  <a:lnTo>
                    <a:pt x="1006" y="0"/>
                  </a:lnTo>
                  <a:lnTo>
                    <a:pt x="1010" y="0"/>
                  </a:lnTo>
                  <a:lnTo>
                    <a:pt x="1010" y="0"/>
                  </a:lnTo>
                  <a:lnTo>
                    <a:pt x="1010" y="0"/>
                  </a:lnTo>
                  <a:lnTo>
                    <a:pt x="1014" y="0"/>
                  </a:lnTo>
                  <a:lnTo>
                    <a:pt x="1014" y="0"/>
                  </a:lnTo>
                  <a:lnTo>
                    <a:pt x="1017" y="74"/>
                  </a:lnTo>
                  <a:lnTo>
                    <a:pt x="1017" y="47"/>
                  </a:lnTo>
                  <a:lnTo>
                    <a:pt x="1017" y="12"/>
                  </a:lnTo>
                  <a:lnTo>
                    <a:pt x="1021" y="0"/>
                  </a:lnTo>
                  <a:lnTo>
                    <a:pt x="1021" y="0"/>
                  </a:lnTo>
                  <a:lnTo>
                    <a:pt x="1021" y="0"/>
                  </a:lnTo>
                  <a:lnTo>
                    <a:pt x="1025" y="0"/>
                  </a:lnTo>
                  <a:lnTo>
                    <a:pt x="1025" y="0"/>
                  </a:lnTo>
                  <a:lnTo>
                    <a:pt x="1029" y="0"/>
                  </a:lnTo>
                  <a:lnTo>
                    <a:pt x="1029" y="0"/>
                  </a:lnTo>
                  <a:lnTo>
                    <a:pt x="1029" y="0"/>
                  </a:lnTo>
                  <a:lnTo>
                    <a:pt x="1033" y="0"/>
                  </a:lnTo>
                  <a:lnTo>
                    <a:pt x="1033" y="0"/>
                  </a:lnTo>
                  <a:lnTo>
                    <a:pt x="1037" y="0"/>
                  </a:lnTo>
                  <a:lnTo>
                    <a:pt x="1037" y="0"/>
                  </a:lnTo>
                  <a:lnTo>
                    <a:pt x="1037" y="0"/>
                  </a:lnTo>
                  <a:lnTo>
                    <a:pt x="1041" y="0"/>
                  </a:lnTo>
                  <a:lnTo>
                    <a:pt x="1041" y="0"/>
                  </a:lnTo>
                  <a:lnTo>
                    <a:pt x="1045" y="0"/>
                  </a:lnTo>
                  <a:lnTo>
                    <a:pt x="1045" y="0"/>
                  </a:lnTo>
                  <a:lnTo>
                    <a:pt x="1045" y="0"/>
                  </a:lnTo>
                  <a:lnTo>
                    <a:pt x="1049" y="0"/>
                  </a:lnTo>
                  <a:lnTo>
                    <a:pt x="1049" y="0"/>
                  </a:lnTo>
                  <a:lnTo>
                    <a:pt x="1049" y="0"/>
                  </a:lnTo>
                  <a:lnTo>
                    <a:pt x="1053" y="0"/>
                  </a:lnTo>
                  <a:lnTo>
                    <a:pt x="1053" y="0"/>
                  </a:lnTo>
                  <a:lnTo>
                    <a:pt x="1057" y="0"/>
                  </a:lnTo>
                  <a:lnTo>
                    <a:pt x="1057" y="0"/>
                  </a:lnTo>
                  <a:lnTo>
                    <a:pt x="1057" y="0"/>
                  </a:lnTo>
                  <a:lnTo>
                    <a:pt x="1061" y="0"/>
                  </a:lnTo>
                  <a:lnTo>
                    <a:pt x="1061" y="0"/>
                  </a:lnTo>
                  <a:lnTo>
                    <a:pt x="1064" y="0"/>
                  </a:lnTo>
                  <a:lnTo>
                    <a:pt x="1064" y="0"/>
                  </a:lnTo>
                  <a:lnTo>
                    <a:pt x="1064" y="0"/>
                  </a:lnTo>
                  <a:lnTo>
                    <a:pt x="1068" y="0"/>
                  </a:lnTo>
                  <a:lnTo>
                    <a:pt x="1068" y="0"/>
                  </a:lnTo>
                  <a:lnTo>
                    <a:pt x="1068" y="0"/>
                  </a:lnTo>
                  <a:lnTo>
                    <a:pt x="1072" y="0"/>
                  </a:lnTo>
                  <a:lnTo>
                    <a:pt x="1072" y="0"/>
                  </a:lnTo>
                  <a:lnTo>
                    <a:pt x="1076" y="0"/>
                  </a:lnTo>
                  <a:lnTo>
                    <a:pt x="1076" y="0"/>
                  </a:lnTo>
                  <a:lnTo>
                    <a:pt x="1076" y="0"/>
                  </a:lnTo>
                  <a:lnTo>
                    <a:pt x="1080" y="0"/>
                  </a:lnTo>
                  <a:lnTo>
                    <a:pt x="1080" y="0"/>
                  </a:lnTo>
                  <a:lnTo>
                    <a:pt x="1084" y="0"/>
                  </a:lnTo>
                  <a:lnTo>
                    <a:pt x="1084" y="0"/>
                  </a:lnTo>
                  <a:lnTo>
                    <a:pt x="1084" y="0"/>
                  </a:lnTo>
                  <a:lnTo>
                    <a:pt x="1088" y="0"/>
                  </a:lnTo>
                  <a:lnTo>
                    <a:pt x="1088" y="78"/>
                  </a:lnTo>
                  <a:lnTo>
                    <a:pt x="1092" y="55"/>
                  </a:lnTo>
                  <a:lnTo>
                    <a:pt x="1092" y="16"/>
                  </a:lnTo>
                  <a:lnTo>
                    <a:pt x="1092" y="0"/>
                  </a:lnTo>
                  <a:lnTo>
                    <a:pt x="1096" y="0"/>
                  </a:lnTo>
                  <a:lnTo>
                    <a:pt x="1096" y="0"/>
                  </a:lnTo>
                  <a:lnTo>
                    <a:pt x="1096" y="0"/>
                  </a:lnTo>
                  <a:lnTo>
                    <a:pt x="1100" y="0"/>
                  </a:lnTo>
                  <a:lnTo>
                    <a:pt x="1100" y="0"/>
                  </a:lnTo>
                  <a:lnTo>
                    <a:pt x="1104" y="0"/>
                  </a:lnTo>
                  <a:lnTo>
                    <a:pt x="1104" y="0"/>
                  </a:lnTo>
                  <a:lnTo>
                    <a:pt x="1104" y="0"/>
                  </a:lnTo>
                  <a:lnTo>
                    <a:pt x="1107" y="0"/>
                  </a:lnTo>
                  <a:lnTo>
                    <a:pt x="1107" y="0"/>
                  </a:lnTo>
                  <a:lnTo>
                    <a:pt x="1111" y="0"/>
                  </a:lnTo>
                  <a:lnTo>
                    <a:pt x="1111" y="0"/>
                  </a:lnTo>
                  <a:lnTo>
                    <a:pt x="1111" y="0"/>
                  </a:lnTo>
                  <a:lnTo>
                    <a:pt x="1115" y="0"/>
                  </a:lnTo>
                  <a:lnTo>
                    <a:pt x="1115" y="0"/>
                  </a:lnTo>
                  <a:lnTo>
                    <a:pt x="1115" y="0"/>
                  </a:lnTo>
                  <a:lnTo>
                    <a:pt x="1119" y="0"/>
                  </a:lnTo>
                  <a:lnTo>
                    <a:pt x="1119" y="0"/>
                  </a:lnTo>
                  <a:lnTo>
                    <a:pt x="1123" y="0"/>
                  </a:lnTo>
                  <a:lnTo>
                    <a:pt x="1123" y="0"/>
                  </a:lnTo>
                  <a:lnTo>
                    <a:pt x="1123" y="0"/>
                  </a:lnTo>
                  <a:lnTo>
                    <a:pt x="1127" y="0"/>
                  </a:lnTo>
                  <a:lnTo>
                    <a:pt x="1127" y="0"/>
                  </a:lnTo>
                  <a:lnTo>
                    <a:pt x="1131" y="0"/>
                  </a:lnTo>
                  <a:lnTo>
                    <a:pt x="1131" y="0"/>
                  </a:lnTo>
                  <a:lnTo>
                    <a:pt x="1131" y="0"/>
                  </a:lnTo>
                  <a:lnTo>
                    <a:pt x="1135" y="0"/>
                  </a:lnTo>
                  <a:lnTo>
                    <a:pt x="1135" y="0"/>
                  </a:lnTo>
                  <a:lnTo>
                    <a:pt x="1139" y="0"/>
                  </a:lnTo>
                  <a:lnTo>
                    <a:pt x="1139" y="0"/>
                  </a:lnTo>
                  <a:lnTo>
                    <a:pt x="1139" y="0"/>
                  </a:lnTo>
                  <a:lnTo>
                    <a:pt x="1143" y="0"/>
                  </a:lnTo>
                  <a:lnTo>
                    <a:pt x="1143" y="0"/>
                  </a:lnTo>
                  <a:lnTo>
                    <a:pt x="1143" y="0"/>
                  </a:lnTo>
                  <a:lnTo>
                    <a:pt x="1147" y="0"/>
                  </a:lnTo>
                  <a:lnTo>
                    <a:pt x="1147" y="0"/>
                  </a:lnTo>
                  <a:lnTo>
                    <a:pt x="1151" y="0"/>
                  </a:lnTo>
                  <a:lnTo>
                    <a:pt x="1151" y="0"/>
                  </a:lnTo>
                  <a:lnTo>
                    <a:pt x="1151" y="0"/>
                  </a:lnTo>
                  <a:lnTo>
                    <a:pt x="1154" y="0"/>
                  </a:lnTo>
                  <a:lnTo>
                    <a:pt x="1154" y="0"/>
                  </a:lnTo>
                  <a:lnTo>
                    <a:pt x="1158" y="0"/>
                  </a:lnTo>
                  <a:lnTo>
                    <a:pt x="1158" y="0"/>
                  </a:lnTo>
                  <a:lnTo>
                    <a:pt x="1158" y="0"/>
                  </a:lnTo>
                  <a:lnTo>
                    <a:pt x="1162" y="86"/>
                  </a:lnTo>
                  <a:lnTo>
                    <a:pt x="1162" y="59"/>
                  </a:lnTo>
                  <a:lnTo>
                    <a:pt x="1162" y="16"/>
                  </a:lnTo>
                  <a:lnTo>
                    <a:pt x="1166" y="0"/>
                  </a:lnTo>
                  <a:lnTo>
                    <a:pt x="1166" y="0"/>
                  </a:lnTo>
                  <a:lnTo>
                    <a:pt x="1170" y="0"/>
                  </a:lnTo>
                  <a:lnTo>
                    <a:pt x="1170" y="0"/>
                  </a:lnTo>
                  <a:lnTo>
                    <a:pt x="1170" y="0"/>
                  </a:lnTo>
                  <a:lnTo>
                    <a:pt x="1174" y="0"/>
                  </a:lnTo>
                  <a:lnTo>
                    <a:pt x="1174" y="0"/>
                  </a:lnTo>
                  <a:lnTo>
                    <a:pt x="1178" y="0"/>
                  </a:lnTo>
                  <a:lnTo>
                    <a:pt x="1178" y="0"/>
                  </a:lnTo>
                  <a:lnTo>
                    <a:pt x="1178" y="0"/>
                  </a:lnTo>
                  <a:lnTo>
                    <a:pt x="1182" y="0"/>
                  </a:lnTo>
                  <a:lnTo>
                    <a:pt x="1182" y="0"/>
                  </a:lnTo>
                  <a:lnTo>
                    <a:pt x="1182" y="0"/>
                  </a:lnTo>
                  <a:lnTo>
                    <a:pt x="1186" y="0"/>
                  </a:lnTo>
                  <a:lnTo>
                    <a:pt x="1186" y="0"/>
                  </a:lnTo>
                  <a:lnTo>
                    <a:pt x="1190" y="0"/>
                  </a:lnTo>
                  <a:lnTo>
                    <a:pt x="1190" y="0"/>
                  </a:lnTo>
                  <a:lnTo>
                    <a:pt x="1190" y="0"/>
                  </a:lnTo>
                  <a:lnTo>
                    <a:pt x="1194" y="0"/>
                  </a:lnTo>
                  <a:lnTo>
                    <a:pt x="1194" y="0"/>
                  </a:lnTo>
                  <a:lnTo>
                    <a:pt x="1197" y="0"/>
                  </a:lnTo>
                  <a:lnTo>
                    <a:pt x="1197" y="0"/>
                  </a:lnTo>
                  <a:lnTo>
                    <a:pt x="1197" y="0"/>
                  </a:lnTo>
                  <a:lnTo>
                    <a:pt x="1201" y="0"/>
                  </a:lnTo>
                  <a:lnTo>
                    <a:pt x="1201" y="0"/>
                  </a:lnTo>
                  <a:lnTo>
                    <a:pt x="1205" y="0"/>
                  </a:lnTo>
                  <a:lnTo>
                    <a:pt x="1205" y="0"/>
                  </a:lnTo>
                  <a:lnTo>
                    <a:pt x="1205" y="0"/>
                  </a:lnTo>
                  <a:lnTo>
                    <a:pt x="1209" y="0"/>
                  </a:lnTo>
                  <a:lnTo>
                    <a:pt x="1209" y="0"/>
                  </a:lnTo>
                  <a:lnTo>
                    <a:pt x="1209" y="0"/>
                  </a:lnTo>
                  <a:lnTo>
                    <a:pt x="1213" y="0"/>
                  </a:lnTo>
                  <a:lnTo>
                    <a:pt x="1213" y="0"/>
                  </a:lnTo>
                  <a:lnTo>
                    <a:pt x="1217" y="0"/>
                  </a:lnTo>
                  <a:lnTo>
                    <a:pt x="1217" y="0"/>
                  </a:lnTo>
                  <a:lnTo>
                    <a:pt x="1217" y="0"/>
                  </a:lnTo>
                  <a:lnTo>
                    <a:pt x="1221" y="0"/>
                  </a:lnTo>
                  <a:lnTo>
                    <a:pt x="1221" y="0"/>
                  </a:lnTo>
                  <a:lnTo>
                    <a:pt x="1225" y="0"/>
                  </a:lnTo>
                  <a:lnTo>
                    <a:pt x="1225" y="0"/>
                  </a:lnTo>
                  <a:lnTo>
                    <a:pt x="1225" y="0"/>
                  </a:lnTo>
                  <a:lnTo>
                    <a:pt x="1229" y="0"/>
                  </a:lnTo>
                  <a:lnTo>
                    <a:pt x="1229" y="0"/>
                  </a:lnTo>
                  <a:lnTo>
                    <a:pt x="1229" y="0"/>
                  </a:lnTo>
                  <a:lnTo>
                    <a:pt x="1233" y="0"/>
                  </a:lnTo>
                  <a:lnTo>
                    <a:pt x="1233" y="90"/>
                  </a:lnTo>
                  <a:lnTo>
                    <a:pt x="1237" y="63"/>
                  </a:lnTo>
                  <a:lnTo>
                    <a:pt x="1237" y="19"/>
                  </a:lnTo>
                  <a:lnTo>
                    <a:pt x="1237" y="0"/>
                  </a:lnTo>
                  <a:lnTo>
                    <a:pt x="1240" y="0"/>
                  </a:lnTo>
                  <a:lnTo>
                    <a:pt x="1240" y="0"/>
                  </a:lnTo>
                  <a:lnTo>
                    <a:pt x="1244" y="0"/>
                  </a:lnTo>
                  <a:lnTo>
                    <a:pt x="1244" y="0"/>
                  </a:lnTo>
                  <a:lnTo>
                    <a:pt x="1244" y="0"/>
                  </a:lnTo>
                  <a:lnTo>
                    <a:pt x="1248" y="0"/>
                  </a:lnTo>
                  <a:lnTo>
                    <a:pt x="1248" y="0"/>
                  </a:lnTo>
                  <a:lnTo>
                    <a:pt x="1252" y="0"/>
                  </a:lnTo>
                  <a:lnTo>
                    <a:pt x="1252" y="0"/>
                  </a:lnTo>
                  <a:lnTo>
                    <a:pt x="1252" y="0"/>
                  </a:lnTo>
                  <a:lnTo>
                    <a:pt x="1256" y="0"/>
                  </a:lnTo>
                  <a:lnTo>
                    <a:pt x="1256" y="0"/>
                  </a:lnTo>
                  <a:lnTo>
                    <a:pt x="1256" y="0"/>
                  </a:lnTo>
                  <a:lnTo>
                    <a:pt x="1260" y="0"/>
                  </a:lnTo>
                  <a:lnTo>
                    <a:pt x="1260" y="0"/>
                  </a:lnTo>
                  <a:lnTo>
                    <a:pt x="1264" y="0"/>
                  </a:lnTo>
                  <a:lnTo>
                    <a:pt x="1264" y="0"/>
                  </a:lnTo>
                  <a:lnTo>
                    <a:pt x="1264" y="0"/>
                  </a:lnTo>
                  <a:lnTo>
                    <a:pt x="1268" y="0"/>
                  </a:lnTo>
                  <a:lnTo>
                    <a:pt x="1268" y="0"/>
                  </a:lnTo>
                  <a:lnTo>
                    <a:pt x="1272" y="0"/>
                  </a:lnTo>
                  <a:lnTo>
                    <a:pt x="1272" y="0"/>
                  </a:lnTo>
                  <a:lnTo>
                    <a:pt x="1272" y="0"/>
                  </a:lnTo>
                  <a:lnTo>
                    <a:pt x="1276" y="0"/>
                  </a:lnTo>
                  <a:lnTo>
                    <a:pt x="1276" y="0"/>
                  </a:lnTo>
                  <a:lnTo>
                    <a:pt x="1276" y="0"/>
                  </a:lnTo>
                  <a:lnTo>
                    <a:pt x="1280" y="0"/>
                  </a:lnTo>
                  <a:lnTo>
                    <a:pt x="1280" y="0"/>
                  </a:lnTo>
                  <a:lnTo>
                    <a:pt x="1284" y="0"/>
                  </a:lnTo>
                  <a:lnTo>
                    <a:pt x="1284" y="0"/>
                  </a:lnTo>
                  <a:lnTo>
                    <a:pt x="1284" y="0"/>
                  </a:lnTo>
                  <a:lnTo>
                    <a:pt x="1287" y="0"/>
                  </a:lnTo>
                  <a:lnTo>
                    <a:pt x="1287" y="0"/>
                  </a:lnTo>
                  <a:lnTo>
                    <a:pt x="1291" y="0"/>
                  </a:lnTo>
                  <a:lnTo>
                    <a:pt x="1291" y="0"/>
                  </a:lnTo>
                  <a:lnTo>
                    <a:pt x="1291" y="0"/>
                  </a:lnTo>
                  <a:lnTo>
                    <a:pt x="1295" y="0"/>
                  </a:lnTo>
                  <a:lnTo>
                    <a:pt x="1295" y="0"/>
                  </a:lnTo>
                  <a:lnTo>
                    <a:pt x="1299" y="0"/>
                  </a:lnTo>
                  <a:lnTo>
                    <a:pt x="1299" y="0"/>
                  </a:lnTo>
                  <a:lnTo>
                    <a:pt x="1299" y="0"/>
                  </a:lnTo>
                  <a:lnTo>
                    <a:pt x="1303" y="0"/>
                  </a:lnTo>
                  <a:lnTo>
                    <a:pt x="1303" y="0"/>
                  </a:lnTo>
                  <a:lnTo>
                    <a:pt x="1303" y="0"/>
                  </a:lnTo>
                  <a:lnTo>
                    <a:pt x="1307" y="94"/>
                  </a:lnTo>
                  <a:lnTo>
                    <a:pt x="1307" y="66"/>
                  </a:lnTo>
                  <a:lnTo>
                    <a:pt x="1311" y="23"/>
                  </a:lnTo>
                  <a:lnTo>
                    <a:pt x="1311" y="4"/>
                  </a:lnTo>
                  <a:lnTo>
                    <a:pt x="1311" y="0"/>
                  </a:lnTo>
                  <a:lnTo>
                    <a:pt x="1315" y="0"/>
                  </a:lnTo>
                  <a:lnTo>
                    <a:pt x="1315" y="0"/>
                  </a:lnTo>
                  <a:lnTo>
                    <a:pt x="1319" y="0"/>
                  </a:lnTo>
                  <a:lnTo>
                    <a:pt x="1319" y="0"/>
                  </a:lnTo>
                  <a:lnTo>
                    <a:pt x="1319" y="0"/>
                  </a:lnTo>
                  <a:lnTo>
                    <a:pt x="1323" y="0"/>
                  </a:lnTo>
                  <a:lnTo>
                    <a:pt x="1323" y="0"/>
                  </a:lnTo>
                  <a:lnTo>
                    <a:pt x="1323" y="0"/>
                  </a:lnTo>
                  <a:lnTo>
                    <a:pt x="1327" y="0"/>
                  </a:lnTo>
                  <a:lnTo>
                    <a:pt x="1327" y="0"/>
                  </a:lnTo>
                  <a:lnTo>
                    <a:pt x="1330" y="0"/>
                  </a:lnTo>
                  <a:lnTo>
                    <a:pt x="1330" y="0"/>
                  </a:lnTo>
                  <a:lnTo>
                    <a:pt x="1330" y="0"/>
                  </a:lnTo>
                  <a:lnTo>
                    <a:pt x="1334" y="0"/>
                  </a:lnTo>
                  <a:lnTo>
                    <a:pt x="1334" y="0"/>
                  </a:lnTo>
                  <a:lnTo>
                    <a:pt x="1338" y="0"/>
                  </a:lnTo>
                  <a:lnTo>
                    <a:pt x="1338" y="0"/>
                  </a:lnTo>
                  <a:lnTo>
                    <a:pt x="1338" y="0"/>
                  </a:lnTo>
                  <a:lnTo>
                    <a:pt x="1342" y="0"/>
                  </a:lnTo>
                  <a:lnTo>
                    <a:pt x="1342" y="0"/>
                  </a:lnTo>
                  <a:lnTo>
                    <a:pt x="1346" y="0"/>
                  </a:lnTo>
                  <a:lnTo>
                    <a:pt x="1346" y="0"/>
                  </a:lnTo>
                  <a:lnTo>
                    <a:pt x="1346" y="0"/>
                  </a:lnTo>
                  <a:lnTo>
                    <a:pt x="1350" y="0"/>
                  </a:lnTo>
                  <a:lnTo>
                    <a:pt x="1350" y="0"/>
                  </a:lnTo>
                  <a:lnTo>
                    <a:pt x="1350" y="0"/>
                  </a:lnTo>
                  <a:lnTo>
                    <a:pt x="1354" y="0"/>
                  </a:lnTo>
                  <a:lnTo>
                    <a:pt x="1354" y="0"/>
                  </a:lnTo>
                  <a:lnTo>
                    <a:pt x="1358" y="0"/>
                  </a:lnTo>
                  <a:lnTo>
                    <a:pt x="1358" y="0"/>
                  </a:lnTo>
                  <a:lnTo>
                    <a:pt x="1358" y="0"/>
                  </a:lnTo>
                  <a:lnTo>
                    <a:pt x="1362" y="0"/>
                  </a:lnTo>
                  <a:lnTo>
                    <a:pt x="1362" y="0"/>
                  </a:lnTo>
                  <a:lnTo>
                    <a:pt x="1366" y="0"/>
                  </a:lnTo>
                  <a:lnTo>
                    <a:pt x="1366" y="0"/>
                  </a:lnTo>
                  <a:lnTo>
                    <a:pt x="1366" y="0"/>
                  </a:lnTo>
                  <a:lnTo>
                    <a:pt x="1370" y="0"/>
                  </a:lnTo>
                  <a:lnTo>
                    <a:pt x="1370" y="0"/>
                  </a:lnTo>
                  <a:lnTo>
                    <a:pt x="1370" y="0"/>
                  </a:lnTo>
                  <a:lnTo>
                    <a:pt x="1374" y="0"/>
                  </a:lnTo>
                  <a:lnTo>
                    <a:pt x="1374" y="0"/>
                  </a:lnTo>
                  <a:lnTo>
                    <a:pt x="1377" y="0"/>
                  </a:lnTo>
                  <a:lnTo>
                    <a:pt x="1377" y="0"/>
                  </a:lnTo>
                  <a:lnTo>
                    <a:pt x="1377" y="98"/>
                  </a:lnTo>
                  <a:lnTo>
                    <a:pt x="1381" y="70"/>
                  </a:lnTo>
                  <a:lnTo>
                    <a:pt x="1381" y="27"/>
                  </a:lnTo>
                  <a:lnTo>
                    <a:pt x="1385" y="4"/>
                  </a:lnTo>
                  <a:lnTo>
                    <a:pt x="1385" y="0"/>
                  </a:lnTo>
                  <a:lnTo>
                    <a:pt x="1385" y="0"/>
                  </a:lnTo>
                  <a:lnTo>
                    <a:pt x="1389" y="0"/>
                  </a:lnTo>
                  <a:lnTo>
                    <a:pt x="1389" y="0"/>
                  </a:lnTo>
                  <a:lnTo>
                    <a:pt x="1393" y="0"/>
                  </a:lnTo>
                  <a:lnTo>
                    <a:pt x="1393" y="0"/>
                  </a:lnTo>
                  <a:lnTo>
                    <a:pt x="1393" y="0"/>
                  </a:lnTo>
                  <a:lnTo>
                    <a:pt x="1397" y="0"/>
                  </a:lnTo>
                  <a:lnTo>
                    <a:pt x="1397" y="0"/>
                  </a:lnTo>
                  <a:lnTo>
                    <a:pt x="1397" y="0"/>
                  </a:lnTo>
                  <a:lnTo>
                    <a:pt x="1401" y="0"/>
                  </a:lnTo>
                  <a:lnTo>
                    <a:pt x="1401" y="0"/>
                  </a:lnTo>
                  <a:lnTo>
                    <a:pt x="1405" y="0"/>
                  </a:lnTo>
                  <a:lnTo>
                    <a:pt x="1405" y="0"/>
                  </a:lnTo>
                  <a:lnTo>
                    <a:pt x="1405" y="0"/>
                  </a:lnTo>
                  <a:lnTo>
                    <a:pt x="1409" y="0"/>
                  </a:lnTo>
                  <a:lnTo>
                    <a:pt x="1409" y="0"/>
                  </a:lnTo>
                  <a:lnTo>
                    <a:pt x="1413" y="0"/>
                  </a:lnTo>
                  <a:lnTo>
                    <a:pt x="1413" y="0"/>
                  </a:lnTo>
                  <a:lnTo>
                    <a:pt x="1413" y="0"/>
                  </a:lnTo>
                  <a:lnTo>
                    <a:pt x="1417" y="0"/>
                  </a:lnTo>
                  <a:lnTo>
                    <a:pt x="1417" y="0"/>
                  </a:lnTo>
                  <a:lnTo>
                    <a:pt x="1417" y="0"/>
                  </a:lnTo>
                  <a:lnTo>
                    <a:pt x="1420" y="0"/>
                  </a:lnTo>
                  <a:lnTo>
                    <a:pt x="1420" y="0"/>
                  </a:lnTo>
                  <a:lnTo>
                    <a:pt x="1424" y="0"/>
                  </a:lnTo>
                  <a:lnTo>
                    <a:pt x="1424" y="0"/>
                  </a:lnTo>
                  <a:lnTo>
                    <a:pt x="1424" y="0"/>
                  </a:lnTo>
                  <a:lnTo>
                    <a:pt x="1428" y="0"/>
                  </a:lnTo>
                  <a:lnTo>
                    <a:pt x="1428" y="0"/>
                  </a:lnTo>
                  <a:lnTo>
                    <a:pt x="1432" y="0"/>
                  </a:lnTo>
                  <a:lnTo>
                    <a:pt x="1432" y="0"/>
                  </a:lnTo>
                  <a:lnTo>
                    <a:pt x="1432" y="0"/>
                  </a:lnTo>
                  <a:lnTo>
                    <a:pt x="1436" y="0"/>
                  </a:lnTo>
                  <a:lnTo>
                    <a:pt x="1436" y="0"/>
                  </a:lnTo>
                  <a:lnTo>
                    <a:pt x="1440" y="0"/>
                  </a:lnTo>
                  <a:lnTo>
                    <a:pt x="1440" y="0"/>
                  </a:lnTo>
                  <a:lnTo>
                    <a:pt x="1440" y="0"/>
                  </a:lnTo>
                  <a:lnTo>
                    <a:pt x="1444" y="0"/>
                  </a:lnTo>
                  <a:lnTo>
                    <a:pt x="1444" y="0"/>
                  </a:lnTo>
                  <a:lnTo>
                    <a:pt x="1444" y="0"/>
                  </a:lnTo>
                  <a:lnTo>
                    <a:pt x="1448" y="0"/>
                  </a:lnTo>
                  <a:lnTo>
                    <a:pt x="1448" y="0"/>
                  </a:lnTo>
                  <a:lnTo>
                    <a:pt x="1452" y="0"/>
                  </a:lnTo>
                  <a:lnTo>
                    <a:pt x="1452" y="98"/>
                  </a:lnTo>
                  <a:lnTo>
                    <a:pt x="1452" y="70"/>
                  </a:lnTo>
                  <a:lnTo>
                    <a:pt x="1456" y="27"/>
                  </a:lnTo>
                  <a:lnTo>
                    <a:pt x="1456" y="8"/>
                  </a:lnTo>
                  <a:lnTo>
                    <a:pt x="1460" y="0"/>
                  </a:lnTo>
                  <a:lnTo>
                    <a:pt x="1460" y="0"/>
                  </a:lnTo>
                  <a:lnTo>
                    <a:pt x="1460" y="0"/>
                  </a:lnTo>
                  <a:lnTo>
                    <a:pt x="1464" y="0"/>
                  </a:lnTo>
                  <a:lnTo>
                    <a:pt x="1464" y="0"/>
                  </a:lnTo>
                  <a:lnTo>
                    <a:pt x="1464" y="0"/>
                  </a:lnTo>
                  <a:lnTo>
                    <a:pt x="1467" y="0"/>
                  </a:lnTo>
                  <a:lnTo>
                    <a:pt x="1467" y="0"/>
                  </a:lnTo>
                  <a:lnTo>
                    <a:pt x="1471" y="0"/>
                  </a:lnTo>
                  <a:lnTo>
                    <a:pt x="1471" y="0"/>
                  </a:lnTo>
                  <a:lnTo>
                    <a:pt x="1471" y="0"/>
                  </a:lnTo>
                  <a:lnTo>
                    <a:pt x="1475" y="0"/>
                  </a:lnTo>
                  <a:lnTo>
                    <a:pt x="1475" y="0"/>
                  </a:lnTo>
                  <a:lnTo>
                    <a:pt x="1479" y="0"/>
                  </a:lnTo>
                  <a:lnTo>
                    <a:pt x="1479" y="0"/>
                  </a:lnTo>
                  <a:lnTo>
                    <a:pt x="1479" y="0"/>
                  </a:lnTo>
                  <a:lnTo>
                    <a:pt x="1483" y="0"/>
                  </a:lnTo>
                  <a:lnTo>
                    <a:pt x="1483" y="0"/>
                  </a:lnTo>
                  <a:lnTo>
                    <a:pt x="1487" y="0"/>
                  </a:lnTo>
                  <a:lnTo>
                    <a:pt x="1487" y="0"/>
                  </a:lnTo>
                  <a:lnTo>
                    <a:pt x="1487" y="0"/>
                  </a:lnTo>
                  <a:lnTo>
                    <a:pt x="1491" y="0"/>
                  </a:lnTo>
                  <a:lnTo>
                    <a:pt x="1491" y="0"/>
                  </a:lnTo>
                  <a:lnTo>
                    <a:pt x="1491" y="0"/>
                  </a:lnTo>
                  <a:lnTo>
                    <a:pt x="1495" y="0"/>
                  </a:lnTo>
                  <a:lnTo>
                    <a:pt x="1495" y="0"/>
                  </a:lnTo>
                  <a:lnTo>
                    <a:pt x="1499" y="0"/>
                  </a:lnTo>
                  <a:lnTo>
                    <a:pt x="1499" y="0"/>
                  </a:lnTo>
                  <a:lnTo>
                    <a:pt x="1499" y="0"/>
                  </a:lnTo>
                  <a:lnTo>
                    <a:pt x="1503" y="0"/>
                  </a:lnTo>
                  <a:lnTo>
                    <a:pt x="1503" y="0"/>
                  </a:lnTo>
                  <a:lnTo>
                    <a:pt x="1507" y="0"/>
                  </a:lnTo>
                  <a:lnTo>
                    <a:pt x="1507" y="0"/>
                  </a:lnTo>
                  <a:lnTo>
                    <a:pt x="1507" y="0"/>
                  </a:lnTo>
                  <a:lnTo>
                    <a:pt x="1510" y="0"/>
                  </a:lnTo>
                  <a:lnTo>
                    <a:pt x="1510" y="0"/>
                  </a:lnTo>
                  <a:lnTo>
                    <a:pt x="1510" y="0"/>
                  </a:lnTo>
                  <a:lnTo>
                    <a:pt x="1514" y="0"/>
                  </a:lnTo>
                  <a:lnTo>
                    <a:pt x="1514" y="0"/>
                  </a:lnTo>
                  <a:lnTo>
                    <a:pt x="1518" y="0"/>
                  </a:lnTo>
                  <a:lnTo>
                    <a:pt x="1518" y="0"/>
                  </a:lnTo>
                  <a:lnTo>
                    <a:pt x="1518" y="0"/>
                  </a:lnTo>
                  <a:lnTo>
                    <a:pt x="1522" y="0"/>
                  </a:lnTo>
                  <a:lnTo>
                    <a:pt x="1522" y="0"/>
                  </a:lnTo>
                  <a:lnTo>
                    <a:pt x="1526" y="102"/>
                  </a:lnTo>
                  <a:lnTo>
                    <a:pt x="1526" y="74"/>
                  </a:lnTo>
                  <a:lnTo>
                    <a:pt x="1526" y="31"/>
                  </a:lnTo>
                  <a:lnTo>
                    <a:pt x="1530" y="8"/>
                  </a:lnTo>
                  <a:lnTo>
                    <a:pt x="1530" y="0"/>
                  </a:lnTo>
                  <a:lnTo>
                    <a:pt x="1534" y="0"/>
                  </a:lnTo>
                  <a:lnTo>
                    <a:pt x="1534" y="0"/>
                  </a:lnTo>
                  <a:lnTo>
                    <a:pt x="1534" y="0"/>
                  </a:lnTo>
                  <a:lnTo>
                    <a:pt x="1538" y="0"/>
                  </a:lnTo>
                  <a:lnTo>
                    <a:pt x="1538" y="0"/>
                  </a:lnTo>
                  <a:lnTo>
                    <a:pt x="1538" y="0"/>
                  </a:lnTo>
                  <a:lnTo>
                    <a:pt x="1542" y="0"/>
                  </a:lnTo>
                  <a:lnTo>
                    <a:pt x="1542" y="0"/>
                  </a:lnTo>
                  <a:lnTo>
                    <a:pt x="1546" y="0"/>
                  </a:lnTo>
                  <a:lnTo>
                    <a:pt x="1546" y="0"/>
                  </a:lnTo>
                  <a:lnTo>
                    <a:pt x="1546" y="0"/>
                  </a:lnTo>
                  <a:lnTo>
                    <a:pt x="1550" y="0"/>
                  </a:lnTo>
                  <a:lnTo>
                    <a:pt x="1550" y="0"/>
                  </a:lnTo>
                  <a:lnTo>
                    <a:pt x="1553" y="0"/>
                  </a:lnTo>
                  <a:lnTo>
                    <a:pt x="1553" y="0"/>
                  </a:lnTo>
                  <a:lnTo>
                    <a:pt x="1553" y="0"/>
                  </a:lnTo>
                  <a:lnTo>
                    <a:pt x="1557" y="0"/>
                  </a:lnTo>
                  <a:lnTo>
                    <a:pt x="1557" y="0"/>
                  </a:lnTo>
                  <a:lnTo>
                    <a:pt x="1557" y="0"/>
                  </a:lnTo>
                  <a:lnTo>
                    <a:pt x="1561" y="0"/>
                  </a:lnTo>
                  <a:lnTo>
                    <a:pt x="1561" y="0"/>
                  </a:lnTo>
                  <a:lnTo>
                    <a:pt x="1565" y="0"/>
                  </a:lnTo>
                  <a:lnTo>
                    <a:pt x="1565" y="0"/>
                  </a:lnTo>
                  <a:lnTo>
                    <a:pt x="1565" y="0"/>
                  </a:lnTo>
                  <a:lnTo>
                    <a:pt x="1569" y="0"/>
                  </a:lnTo>
                  <a:lnTo>
                    <a:pt x="1569" y="0"/>
                  </a:lnTo>
                  <a:lnTo>
                    <a:pt x="1573" y="0"/>
                  </a:lnTo>
                  <a:lnTo>
                    <a:pt x="1573" y="0"/>
                  </a:lnTo>
                  <a:lnTo>
                    <a:pt x="1573" y="0"/>
                  </a:lnTo>
                  <a:lnTo>
                    <a:pt x="1577" y="0"/>
                  </a:lnTo>
                  <a:lnTo>
                    <a:pt x="1577" y="0"/>
                  </a:lnTo>
                  <a:lnTo>
                    <a:pt x="1577" y="0"/>
                  </a:lnTo>
                  <a:lnTo>
                    <a:pt x="1581" y="0"/>
                  </a:lnTo>
                  <a:lnTo>
                    <a:pt x="1581" y="0"/>
                  </a:lnTo>
                  <a:lnTo>
                    <a:pt x="1585" y="0"/>
                  </a:lnTo>
                  <a:lnTo>
                    <a:pt x="1585" y="0"/>
                  </a:lnTo>
                  <a:lnTo>
                    <a:pt x="1585" y="0"/>
                  </a:lnTo>
                  <a:lnTo>
                    <a:pt x="1589" y="0"/>
                  </a:lnTo>
                  <a:lnTo>
                    <a:pt x="1589" y="0"/>
                  </a:lnTo>
                  <a:lnTo>
                    <a:pt x="1593" y="0"/>
                  </a:lnTo>
                  <a:lnTo>
                    <a:pt x="1593" y="0"/>
                  </a:lnTo>
                  <a:lnTo>
                    <a:pt x="1593" y="0"/>
                  </a:lnTo>
                  <a:lnTo>
                    <a:pt x="1597" y="0"/>
                  </a:lnTo>
                  <a:lnTo>
                    <a:pt x="1597" y="102"/>
                  </a:lnTo>
                  <a:lnTo>
                    <a:pt x="1600" y="74"/>
                  </a:lnTo>
                  <a:lnTo>
                    <a:pt x="1600" y="31"/>
                  </a:lnTo>
                  <a:lnTo>
                    <a:pt x="1600" y="8"/>
                  </a:lnTo>
                  <a:lnTo>
                    <a:pt x="1604" y="0"/>
                  </a:lnTo>
                  <a:lnTo>
                    <a:pt x="1604" y="0"/>
                  </a:lnTo>
                  <a:lnTo>
                    <a:pt x="1604" y="0"/>
                  </a:lnTo>
                  <a:lnTo>
                    <a:pt x="1608" y="0"/>
                  </a:lnTo>
                  <a:lnTo>
                    <a:pt x="1608" y="0"/>
                  </a:lnTo>
                  <a:lnTo>
                    <a:pt x="1612" y="0"/>
                  </a:lnTo>
                  <a:lnTo>
                    <a:pt x="1612" y="0"/>
                  </a:lnTo>
                  <a:lnTo>
                    <a:pt x="1612" y="0"/>
                  </a:lnTo>
                  <a:lnTo>
                    <a:pt x="1616" y="0"/>
                  </a:lnTo>
                  <a:lnTo>
                    <a:pt x="1616" y="0"/>
                  </a:lnTo>
                  <a:lnTo>
                    <a:pt x="1620" y="0"/>
                  </a:lnTo>
                  <a:lnTo>
                    <a:pt x="1620" y="0"/>
                  </a:lnTo>
                  <a:lnTo>
                    <a:pt x="1620" y="0"/>
                  </a:lnTo>
                  <a:lnTo>
                    <a:pt x="1624" y="0"/>
                  </a:lnTo>
                  <a:lnTo>
                    <a:pt x="1624" y="0"/>
                  </a:lnTo>
                  <a:lnTo>
                    <a:pt x="1624" y="0"/>
                  </a:lnTo>
                  <a:lnTo>
                    <a:pt x="1628" y="0"/>
                  </a:lnTo>
                  <a:lnTo>
                    <a:pt x="1628" y="0"/>
                  </a:lnTo>
                  <a:lnTo>
                    <a:pt x="1632" y="0"/>
                  </a:lnTo>
                  <a:lnTo>
                    <a:pt x="1632" y="0"/>
                  </a:lnTo>
                  <a:lnTo>
                    <a:pt x="1632" y="0"/>
                  </a:lnTo>
                  <a:lnTo>
                    <a:pt x="1636" y="0"/>
                  </a:lnTo>
                  <a:lnTo>
                    <a:pt x="1636" y="0"/>
                  </a:lnTo>
                  <a:lnTo>
                    <a:pt x="1640" y="0"/>
                  </a:lnTo>
                  <a:lnTo>
                    <a:pt x="1640" y="0"/>
                  </a:lnTo>
                  <a:lnTo>
                    <a:pt x="1640" y="0"/>
                  </a:lnTo>
                  <a:lnTo>
                    <a:pt x="1643" y="0"/>
                  </a:lnTo>
                  <a:lnTo>
                    <a:pt x="1643" y="0"/>
                  </a:lnTo>
                  <a:lnTo>
                    <a:pt x="1647" y="0"/>
                  </a:lnTo>
                  <a:lnTo>
                    <a:pt x="1647" y="0"/>
                  </a:lnTo>
                  <a:lnTo>
                    <a:pt x="1647" y="0"/>
                  </a:lnTo>
                  <a:lnTo>
                    <a:pt x="1651" y="0"/>
                  </a:lnTo>
                  <a:lnTo>
                    <a:pt x="1651" y="0"/>
                  </a:lnTo>
                  <a:lnTo>
                    <a:pt x="1651" y="0"/>
                  </a:lnTo>
                  <a:lnTo>
                    <a:pt x="1655" y="0"/>
                  </a:lnTo>
                  <a:lnTo>
                    <a:pt x="1655" y="0"/>
                  </a:lnTo>
                  <a:lnTo>
                    <a:pt x="1659" y="0"/>
                  </a:lnTo>
                  <a:lnTo>
                    <a:pt x="1659" y="0"/>
                  </a:lnTo>
                  <a:lnTo>
                    <a:pt x="1659" y="0"/>
                  </a:lnTo>
                  <a:lnTo>
                    <a:pt x="1663" y="0"/>
                  </a:lnTo>
                  <a:lnTo>
                    <a:pt x="1663" y="0"/>
                  </a:lnTo>
                  <a:lnTo>
                    <a:pt x="1667" y="0"/>
                  </a:lnTo>
                  <a:lnTo>
                    <a:pt x="1667" y="0"/>
                  </a:lnTo>
                  <a:lnTo>
                    <a:pt x="1667" y="0"/>
                  </a:lnTo>
                  <a:lnTo>
                    <a:pt x="1671" y="102"/>
                  </a:lnTo>
                  <a:lnTo>
                    <a:pt x="1671" y="78"/>
                  </a:lnTo>
                  <a:lnTo>
                    <a:pt x="1671" y="35"/>
                  </a:lnTo>
                  <a:lnTo>
                    <a:pt x="1675" y="12"/>
                  </a:lnTo>
                  <a:lnTo>
                    <a:pt x="1675" y="0"/>
                  </a:lnTo>
                  <a:lnTo>
                    <a:pt x="1679" y="0"/>
                  </a:lnTo>
                  <a:lnTo>
                    <a:pt x="1679" y="0"/>
                  </a:lnTo>
                  <a:lnTo>
                    <a:pt x="1679" y="0"/>
                  </a:lnTo>
                  <a:lnTo>
                    <a:pt x="1683" y="0"/>
                  </a:lnTo>
                  <a:lnTo>
                    <a:pt x="1683" y="0"/>
                  </a:lnTo>
                  <a:lnTo>
                    <a:pt x="1687" y="0"/>
                  </a:lnTo>
                  <a:lnTo>
                    <a:pt x="1687" y="0"/>
                  </a:lnTo>
                  <a:lnTo>
                    <a:pt x="1687" y="0"/>
                  </a:lnTo>
                  <a:lnTo>
                    <a:pt x="1690" y="0"/>
                  </a:lnTo>
                  <a:lnTo>
                    <a:pt x="1690" y="0"/>
                  </a:lnTo>
                  <a:lnTo>
                    <a:pt x="1694" y="0"/>
                  </a:lnTo>
                  <a:lnTo>
                    <a:pt x="1694" y="0"/>
                  </a:lnTo>
                  <a:lnTo>
                    <a:pt x="1694" y="0"/>
                  </a:lnTo>
                  <a:lnTo>
                    <a:pt x="1698" y="0"/>
                  </a:lnTo>
                  <a:lnTo>
                    <a:pt x="1698" y="0"/>
                  </a:lnTo>
                  <a:lnTo>
                    <a:pt x="1698" y="0"/>
                  </a:lnTo>
                  <a:lnTo>
                    <a:pt x="1702" y="0"/>
                  </a:lnTo>
                  <a:lnTo>
                    <a:pt x="1702" y="0"/>
                  </a:lnTo>
                  <a:lnTo>
                    <a:pt x="1706" y="0"/>
                  </a:lnTo>
                  <a:lnTo>
                    <a:pt x="1706" y="0"/>
                  </a:lnTo>
                  <a:lnTo>
                    <a:pt x="1706" y="0"/>
                  </a:lnTo>
                  <a:lnTo>
                    <a:pt x="1710" y="0"/>
                  </a:lnTo>
                  <a:lnTo>
                    <a:pt x="1710" y="0"/>
                  </a:lnTo>
                  <a:lnTo>
                    <a:pt x="1714" y="0"/>
                  </a:lnTo>
                  <a:lnTo>
                    <a:pt x="1714" y="0"/>
                  </a:lnTo>
                  <a:lnTo>
                    <a:pt x="1714" y="0"/>
                  </a:lnTo>
                  <a:lnTo>
                    <a:pt x="1718" y="0"/>
                  </a:lnTo>
                  <a:lnTo>
                    <a:pt x="1718" y="0"/>
                  </a:lnTo>
                  <a:lnTo>
                    <a:pt x="1718" y="0"/>
                  </a:lnTo>
                  <a:lnTo>
                    <a:pt x="1722" y="0"/>
                  </a:lnTo>
                  <a:lnTo>
                    <a:pt x="1722" y="0"/>
                  </a:lnTo>
                  <a:lnTo>
                    <a:pt x="1726" y="0"/>
                  </a:lnTo>
                  <a:lnTo>
                    <a:pt x="1726" y="0"/>
                  </a:lnTo>
                  <a:lnTo>
                    <a:pt x="1726" y="0"/>
                  </a:lnTo>
                  <a:lnTo>
                    <a:pt x="1730" y="0"/>
                  </a:lnTo>
                  <a:lnTo>
                    <a:pt x="1730" y="0"/>
                  </a:lnTo>
                  <a:lnTo>
                    <a:pt x="1733" y="0"/>
                  </a:lnTo>
                  <a:lnTo>
                    <a:pt x="1733" y="0"/>
                  </a:lnTo>
                  <a:lnTo>
                    <a:pt x="1733" y="0"/>
                  </a:lnTo>
                  <a:lnTo>
                    <a:pt x="1737" y="0"/>
                  </a:lnTo>
                  <a:lnTo>
                    <a:pt x="1737" y="0"/>
                  </a:lnTo>
                  <a:lnTo>
                    <a:pt x="1741" y="0"/>
                  </a:lnTo>
                  <a:lnTo>
                    <a:pt x="1741" y="0"/>
                  </a:lnTo>
                  <a:lnTo>
                    <a:pt x="1741" y="106"/>
                  </a:lnTo>
                  <a:lnTo>
                    <a:pt x="1745" y="78"/>
                  </a:lnTo>
                  <a:lnTo>
                    <a:pt x="1745" y="35"/>
                  </a:lnTo>
                  <a:lnTo>
                    <a:pt x="1745" y="12"/>
                  </a:lnTo>
                  <a:lnTo>
                    <a:pt x="1749" y="0"/>
                  </a:lnTo>
                  <a:lnTo>
                    <a:pt x="1749" y="0"/>
                  </a:lnTo>
                  <a:lnTo>
                    <a:pt x="1753" y="0"/>
                  </a:lnTo>
                  <a:lnTo>
                    <a:pt x="1753" y="0"/>
                  </a:lnTo>
                  <a:lnTo>
                    <a:pt x="1753" y="0"/>
                  </a:lnTo>
                  <a:lnTo>
                    <a:pt x="1757" y="0"/>
                  </a:lnTo>
                  <a:lnTo>
                    <a:pt x="1757" y="0"/>
                  </a:lnTo>
                  <a:lnTo>
                    <a:pt x="1761" y="0"/>
                  </a:lnTo>
                  <a:lnTo>
                    <a:pt x="1761" y="0"/>
                  </a:lnTo>
                  <a:lnTo>
                    <a:pt x="1761" y="0"/>
                  </a:lnTo>
                  <a:lnTo>
                    <a:pt x="1765" y="0"/>
                  </a:lnTo>
                  <a:lnTo>
                    <a:pt x="1765" y="0"/>
                  </a:lnTo>
                  <a:lnTo>
                    <a:pt x="1765" y="0"/>
                  </a:lnTo>
                  <a:lnTo>
                    <a:pt x="1769" y="0"/>
                  </a:lnTo>
                  <a:lnTo>
                    <a:pt x="1769" y="0"/>
                  </a:lnTo>
                  <a:lnTo>
                    <a:pt x="1773" y="0"/>
                  </a:lnTo>
                  <a:lnTo>
                    <a:pt x="1773" y="0"/>
                  </a:lnTo>
                  <a:lnTo>
                    <a:pt x="1773" y="0"/>
                  </a:lnTo>
                  <a:lnTo>
                    <a:pt x="1777" y="0"/>
                  </a:lnTo>
                  <a:lnTo>
                    <a:pt x="1777" y="0"/>
                  </a:lnTo>
                  <a:lnTo>
                    <a:pt x="1780" y="0"/>
                  </a:lnTo>
                  <a:lnTo>
                    <a:pt x="1780" y="0"/>
                  </a:lnTo>
                  <a:lnTo>
                    <a:pt x="1780" y="0"/>
                  </a:lnTo>
                  <a:lnTo>
                    <a:pt x="1784" y="0"/>
                  </a:lnTo>
                  <a:lnTo>
                    <a:pt x="1784" y="0"/>
                  </a:lnTo>
                  <a:lnTo>
                    <a:pt x="1788" y="0"/>
                  </a:lnTo>
                  <a:lnTo>
                    <a:pt x="1788" y="0"/>
                  </a:lnTo>
                  <a:lnTo>
                    <a:pt x="1788" y="0"/>
                  </a:lnTo>
                  <a:lnTo>
                    <a:pt x="1792" y="0"/>
                  </a:lnTo>
                  <a:lnTo>
                    <a:pt x="1792" y="0"/>
                  </a:lnTo>
                  <a:lnTo>
                    <a:pt x="1792" y="0"/>
                  </a:lnTo>
                  <a:lnTo>
                    <a:pt x="1796" y="0"/>
                  </a:lnTo>
                  <a:lnTo>
                    <a:pt x="1796" y="0"/>
                  </a:lnTo>
                  <a:lnTo>
                    <a:pt x="1800" y="0"/>
                  </a:lnTo>
                  <a:lnTo>
                    <a:pt x="1800" y="0"/>
                  </a:lnTo>
                  <a:lnTo>
                    <a:pt x="1800" y="0"/>
                  </a:lnTo>
                  <a:lnTo>
                    <a:pt x="1804" y="0"/>
                  </a:lnTo>
                  <a:lnTo>
                    <a:pt x="1804" y="0"/>
                  </a:lnTo>
                  <a:lnTo>
                    <a:pt x="1808" y="0"/>
                  </a:lnTo>
                  <a:lnTo>
                    <a:pt x="1808" y="0"/>
                  </a:lnTo>
                  <a:lnTo>
                    <a:pt x="1808" y="0"/>
                  </a:lnTo>
                  <a:lnTo>
                    <a:pt x="1812" y="0"/>
                  </a:lnTo>
                  <a:lnTo>
                    <a:pt x="1812" y="0"/>
                  </a:lnTo>
                  <a:lnTo>
                    <a:pt x="1812" y="0"/>
                  </a:lnTo>
                  <a:lnTo>
                    <a:pt x="1816" y="106"/>
                  </a:lnTo>
                  <a:lnTo>
                    <a:pt x="1816" y="78"/>
                  </a:lnTo>
                  <a:lnTo>
                    <a:pt x="1820" y="39"/>
                  </a:lnTo>
                  <a:lnTo>
                    <a:pt x="1820" y="16"/>
                  </a:lnTo>
                  <a:lnTo>
                    <a:pt x="1820" y="0"/>
                  </a:lnTo>
                  <a:lnTo>
                    <a:pt x="1823" y="0"/>
                  </a:lnTo>
                  <a:lnTo>
                    <a:pt x="1823" y="0"/>
                  </a:lnTo>
                  <a:lnTo>
                    <a:pt x="1827" y="0"/>
                  </a:lnTo>
                  <a:lnTo>
                    <a:pt x="1827" y="0"/>
                  </a:lnTo>
                  <a:lnTo>
                    <a:pt x="1827" y="0"/>
                  </a:lnTo>
                  <a:lnTo>
                    <a:pt x="1831" y="0"/>
                  </a:lnTo>
                  <a:lnTo>
                    <a:pt x="1831" y="0"/>
                  </a:lnTo>
                  <a:lnTo>
                    <a:pt x="1835" y="0"/>
                  </a:lnTo>
                  <a:lnTo>
                    <a:pt x="1835" y="0"/>
                  </a:lnTo>
                  <a:lnTo>
                    <a:pt x="1835" y="0"/>
                  </a:lnTo>
                  <a:lnTo>
                    <a:pt x="1839" y="0"/>
                  </a:lnTo>
                  <a:lnTo>
                    <a:pt x="1839" y="0"/>
                  </a:lnTo>
                  <a:lnTo>
                    <a:pt x="1839" y="0"/>
                  </a:lnTo>
                  <a:lnTo>
                    <a:pt x="1843" y="0"/>
                  </a:lnTo>
                  <a:lnTo>
                    <a:pt x="1843" y="0"/>
                  </a:lnTo>
                  <a:lnTo>
                    <a:pt x="1847" y="0"/>
                  </a:lnTo>
                  <a:lnTo>
                    <a:pt x="1847" y="0"/>
                  </a:lnTo>
                  <a:lnTo>
                    <a:pt x="1847" y="0"/>
                  </a:lnTo>
                  <a:lnTo>
                    <a:pt x="1851" y="0"/>
                  </a:lnTo>
                  <a:lnTo>
                    <a:pt x="1851" y="0"/>
                  </a:lnTo>
                  <a:lnTo>
                    <a:pt x="1855" y="0"/>
                  </a:lnTo>
                  <a:lnTo>
                    <a:pt x="1855" y="0"/>
                  </a:lnTo>
                  <a:lnTo>
                    <a:pt x="1855" y="0"/>
                  </a:lnTo>
                  <a:lnTo>
                    <a:pt x="1859" y="0"/>
                  </a:lnTo>
                  <a:lnTo>
                    <a:pt x="1859" y="0"/>
                  </a:lnTo>
                  <a:lnTo>
                    <a:pt x="1859" y="0"/>
                  </a:lnTo>
                  <a:lnTo>
                    <a:pt x="1863" y="0"/>
                  </a:lnTo>
                  <a:lnTo>
                    <a:pt x="1863" y="0"/>
                  </a:lnTo>
                  <a:lnTo>
                    <a:pt x="1866" y="0"/>
                  </a:lnTo>
                  <a:lnTo>
                    <a:pt x="1866" y="0"/>
                  </a:lnTo>
                  <a:lnTo>
                    <a:pt x="1866" y="0"/>
                  </a:lnTo>
                  <a:lnTo>
                    <a:pt x="1870" y="0"/>
                  </a:lnTo>
                  <a:lnTo>
                    <a:pt x="1870" y="0"/>
                  </a:lnTo>
                  <a:lnTo>
                    <a:pt x="1874" y="0"/>
                  </a:lnTo>
                  <a:lnTo>
                    <a:pt x="1874" y="0"/>
                  </a:lnTo>
                  <a:lnTo>
                    <a:pt x="1874" y="0"/>
                  </a:lnTo>
                  <a:lnTo>
                    <a:pt x="1878" y="0"/>
                  </a:lnTo>
                  <a:lnTo>
                    <a:pt x="1878" y="0"/>
                  </a:lnTo>
                  <a:lnTo>
                    <a:pt x="1882" y="0"/>
                  </a:lnTo>
                  <a:lnTo>
                    <a:pt x="1882" y="0"/>
                  </a:lnTo>
                  <a:lnTo>
                    <a:pt x="1882" y="0"/>
                  </a:lnTo>
                  <a:lnTo>
                    <a:pt x="1886" y="0"/>
                  </a:lnTo>
                  <a:lnTo>
                    <a:pt x="1886" y="0"/>
                  </a:lnTo>
                  <a:lnTo>
                    <a:pt x="1886" y="106"/>
                  </a:lnTo>
                  <a:lnTo>
                    <a:pt x="1890" y="82"/>
                  </a:lnTo>
                  <a:lnTo>
                    <a:pt x="1890" y="39"/>
                  </a:lnTo>
                  <a:lnTo>
                    <a:pt x="1894" y="16"/>
                  </a:lnTo>
                  <a:lnTo>
                    <a:pt x="1894" y="0"/>
                  </a:lnTo>
                  <a:lnTo>
                    <a:pt x="1894" y="0"/>
                  </a:lnTo>
                  <a:lnTo>
                    <a:pt x="1898" y="0"/>
                  </a:lnTo>
                  <a:lnTo>
                    <a:pt x="1898" y="0"/>
                  </a:lnTo>
                  <a:lnTo>
                    <a:pt x="1902" y="0"/>
                  </a:lnTo>
                  <a:lnTo>
                    <a:pt x="1902" y="0"/>
                  </a:lnTo>
                  <a:lnTo>
                    <a:pt x="1902" y="0"/>
                  </a:lnTo>
                  <a:lnTo>
                    <a:pt x="1906" y="0"/>
                  </a:lnTo>
                  <a:lnTo>
                    <a:pt x="1906" y="0"/>
                  </a:lnTo>
                  <a:lnTo>
                    <a:pt x="1906" y="0"/>
                  </a:lnTo>
                  <a:lnTo>
                    <a:pt x="1910" y="0"/>
                  </a:lnTo>
                  <a:lnTo>
                    <a:pt x="1910" y="0"/>
                  </a:lnTo>
                  <a:lnTo>
                    <a:pt x="1913" y="0"/>
                  </a:lnTo>
                  <a:lnTo>
                    <a:pt x="1913" y="0"/>
                  </a:lnTo>
                  <a:lnTo>
                    <a:pt x="1913" y="0"/>
                  </a:lnTo>
                  <a:lnTo>
                    <a:pt x="1917" y="0"/>
                  </a:lnTo>
                  <a:lnTo>
                    <a:pt x="1917" y="0"/>
                  </a:lnTo>
                  <a:lnTo>
                    <a:pt x="1921" y="0"/>
                  </a:lnTo>
                  <a:lnTo>
                    <a:pt x="1921" y="0"/>
                  </a:lnTo>
                  <a:lnTo>
                    <a:pt x="1921" y="0"/>
                  </a:lnTo>
                  <a:lnTo>
                    <a:pt x="1925" y="0"/>
                  </a:lnTo>
                  <a:lnTo>
                    <a:pt x="1925" y="0"/>
                  </a:lnTo>
                  <a:lnTo>
                    <a:pt x="1929" y="0"/>
                  </a:lnTo>
                  <a:lnTo>
                    <a:pt x="1929" y="0"/>
                  </a:lnTo>
                  <a:lnTo>
                    <a:pt x="1929" y="0"/>
                  </a:lnTo>
                  <a:lnTo>
                    <a:pt x="1933" y="0"/>
                  </a:lnTo>
                  <a:lnTo>
                    <a:pt x="1933" y="0"/>
                  </a:lnTo>
                  <a:lnTo>
                    <a:pt x="1933" y="0"/>
                  </a:lnTo>
                  <a:lnTo>
                    <a:pt x="1937" y="0"/>
                  </a:lnTo>
                  <a:lnTo>
                    <a:pt x="1937" y="0"/>
                  </a:lnTo>
                  <a:lnTo>
                    <a:pt x="1941" y="0"/>
                  </a:lnTo>
                  <a:lnTo>
                    <a:pt x="1941" y="0"/>
                  </a:lnTo>
                  <a:lnTo>
                    <a:pt x="1941" y="0"/>
                  </a:lnTo>
                  <a:lnTo>
                    <a:pt x="1945" y="0"/>
                  </a:lnTo>
                  <a:lnTo>
                    <a:pt x="1945" y="0"/>
                  </a:lnTo>
                  <a:lnTo>
                    <a:pt x="1949" y="0"/>
                  </a:lnTo>
                  <a:lnTo>
                    <a:pt x="1949" y="0"/>
                  </a:lnTo>
                  <a:lnTo>
                    <a:pt x="1949" y="0"/>
                  </a:lnTo>
                  <a:lnTo>
                    <a:pt x="1953" y="0"/>
                  </a:lnTo>
                  <a:lnTo>
                    <a:pt x="1953" y="0"/>
                  </a:lnTo>
                  <a:lnTo>
                    <a:pt x="1953" y="0"/>
                  </a:lnTo>
                  <a:lnTo>
                    <a:pt x="1956" y="0"/>
                  </a:lnTo>
                  <a:lnTo>
                    <a:pt x="1956" y="0"/>
                  </a:lnTo>
                  <a:lnTo>
                    <a:pt x="1960" y="0"/>
                  </a:lnTo>
                  <a:lnTo>
                    <a:pt x="1960" y="106"/>
                  </a:lnTo>
                  <a:lnTo>
                    <a:pt x="1960" y="82"/>
                  </a:lnTo>
                  <a:lnTo>
                    <a:pt x="1964" y="43"/>
                  </a:lnTo>
                  <a:lnTo>
                    <a:pt x="1964" y="16"/>
                  </a:lnTo>
                  <a:lnTo>
                    <a:pt x="1968" y="4"/>
                  </a:lnTo>
                  <a:lnTo>
                    <a:pt x="1968" y="0"/>
                  </a:lnTo>
                  <a:lnTo>
                    <a:pt x="1968" y="0"/>
                  </a:lnTo>
                  <a:lnTo>
                    <a:pt x="1972" y="0"/>
                  </a:lnTo>
                  <a:lnTo>
                    <a:pt x="1972" y="0"/>
                  </a:lnTo>
                  <a:lnTo>
                    <a:pt x="1972" y="0"/>
                  </a:lnTo>
                  <a:lnTo>
                    <a:pt x="1976" y="0"/>
                  </a:lnTo>
                  <a:lnTo>
                    <a:pt x="1976" y="0"/>
                  </a:lnTo>
                  <a:lnTo>
                    <a:pt x="1980" y="0"/>
                  </a:lnTo>
                  <a:lnTo>
                    <a:pt x="1980" y="0"/>
                  </a:lnTo>
                  <a:lnTo>
                    <a:pt x="1980" y="0"/>
                  </a:lnTo>
                  <a:lnTo>
                    <a:pt x="1984" y="0"/>
                  </a:lnTo>
                  <a:lnTo>
                    <a:pt x="1984" y="0"/>
                  </a:lnTo>
                  <a:lnTo>
                    <a:pt x="1988" y="0"/>
                  </a:lnTo>
                  <a:lnTo>
                    <a:pt x="1988" y="0"/>
                  </a:lnTo>
                  <a:lnTo>
                    <a:pt x="1988" y="0"/>
                  </a:lnTo>
                  <a:lnTo>
                    <a:pt x="1992" y="0"/>
                  </a:lnTo>
                  <a:lnTo>
                    <a:pt x="1992" y="0"/>
                  </a:lnTo>
                  <a:lnTo>
                    <a:pt x="1996" y="0"/>
                  </a:lnTo>
                  <a:lnTo>
                    <a:pt x="1996" y="0"/>
                  </a:lnTo>
                  <a:lnTo>
                    <a:pt x="1996" y="0"/>
                  </a:lnTo>
                  <a:lnTo>
                    <a:pt x="2000" y="0"/>
                  </a:lnTo>
                  <a:lnTo>
                    <a:pt x="2000" y="0"/>
                  </a:lnTo>
                  <a:lnTo>
                    <a:pt x="2000" y="0"/>
                  </a:lnTo>
                  <a:lnTo>
                    <a:pt x="2003" y="0"/>
                  </a:lnTo>
                  <a:lnTo>
                    <a:pt x="2003" y="0"/>
                  </a:lnTo>
                  <a:lnTo>
                    <a:pt x="2007" y="0"/>
                  </a:lnTo>
                  <a:lnTo>
                    <a:pt x="2007" y="0"/>
                  </a:lnTo>
                  <a:lnTo>
                    <a:pt x="2007" y="0"/>
                  </a:lnTo>
                  <a:lnTo>
                    <a:pt x="2011" y="0"/>
                  </a:lnTo>
                  <a:lnTo>
                    <a:pt x="2011" y="0"/>
                  </a:lnTo>
                  <a:lnTo>
                    <a:pt x="2015" y="0"/>
                  </a:lnTo>
                  <a:lnTo>
                    <a:pt x="2015" y="0"/>
                  </a:lnTo>
                  <a:lnTo>
                    <a:pt x="2015" y="0"/>
                  </a:lnTo>
                  <a:lnTo>
                    <a:pt x="2019" y="0"/>
                  </a:lnTo>
                  <a:lnTo>
                    <a:pt x="2019" y="0"/>
                  </a:lnTo>
                  <a:lnTo>
                    <a:pt x="2019" y="0"/>
                  </a:lnTo>
                  <a:lnTo>
                    <a:pt x="2023" y="0"/>
                  </a:lnTo>
                  <a:lnTo>
                    <a:pt x="2023" y="0"/>
                  </a:lnTo>
                  <a:lnTo>
                    <a:pt x="2027" y="0"/>
                  </a:lnTo>
                  <a:lnTo>
                    <a:pt x="2027" y="0"/>
                  </a:lnTo>
                  <a:lnTo>
                    <a:pt x="2027" y="0"/>
                  </a:lnTo>
                  <a:lnTo>
                    <a:pt x="2031" y="0"/>
                  </a:lnTo>
                  <a:lnTo>
                    <a:pt x="2031" y="0"/>
                  </a:lnTo>
                  <a:lnTo>
                    <a:pt x="2035" y="106"/>
                  </a:lnTo>
                  <a:lnTo>
                    <a:pt x="2035" y="82"/>
                  </a:lnTo>
                  <a:lnTo>
                    <a:pt x="2035" y="43"/>
                  </a:lnTo>
                  <a:lnTo>
                    <a:pt x="2039" y="19"/>
                  </a:lnTo>
                  <a:lnTo>
                    <a:pt x="2039" y="4"/>
                  </a:lnTo>
                  <a:lnTo>
                    <a:pt x="2043" y="0"/>
                  </a:lnTo>
                  <a:lnTo>
                    <a:pt x="2043" y="0"/>
                  </a:lnTo>
                  <a:lnTo>
                    <a:pt x="2043" y="0"/>
                  </a:lnTo>
                  <a:lnTo>
                    <a:pt x="2046" y="0"/>
                  </a:lnTo>
                  <a:lnTo>
                    <a:pt x="2046" y="0"/>
                  </a:lnTo>
                  <a:lnTo>
                    <a:pt x="2046" y="0"/>
                  </a:lnTo>
                  <a:lnTo>
                    <a:pt x="2050" y="0"/>
                  </a:lnTo>
                  <a:lnTo>
                    <a:pt x="2050" y="0"/>
                  </a:lnTo>
                  <a:lnTo>
                    <a:pt x="2054" y="0"/>
                  </a:lnTo>
                  <a:lnTo>
                    <a:pt x="2054" y="0"/>
                  </a:lnTo>
                  <a:lnTo>
                    <a:pt x="2054" y="0"/>
                  </a:lnTo>
                  <a:lnTo>
                    <a:pt x="2058" y="0"/>
                  </a:lnTo>
                  <a:lnTo>
                    <a:pt x="2058" y="0"/>
                  </a:lnTo>
                  <a:lnTo>
                    <a:pt x="2062" y="0"/>
                  </a:lnTo>
                  <a:lnTo>
                    <a:pt x="2062" y="0"/>
                  </a:lnTo>
                  <a:lnTo>
                    <a:pt x="2062" y="0"/>
                  </a:lnTo>
                  <a:lnTo>
                    <a:pt x="2066" y="0"/>
                  </a:lnTo>
                  <a:lnTo>
                    <a:pt x="2066" y="0"/>
                  </a:lnTo>
                  <a:lnTo>
                    <a:pt x="2066" y="0"/>
                  </a:lnTo>
                  <a:lnTo>
                    <a:pt x="2070" y="0"/>
                  </a:lnTo>
                  <a:lnTo>
                    <a:pt x="2070" y="0"/>
                  </a:lnTo>
                  <a:lnTo>
                    <a:pt x="2074" y="0"/>
                  </a:lnTo>
                  <a:lnTo>
                    <a:pt x="2074" y="0"/>
                  </a:lnTo>
                  <a:lnTo>
                    <a:pt x="2074" y="0"/>
                  </a:lnTo>
                  <a:lnTo>
                    <a:pt x="2078" y="0"/>
                  </a:lnTo>
                  <a:lnTo>
                    <a:pt x="2078" y="0"/>
                  </a:lnTo>
                  <a:lnTo>
                    <a:pt x="2082" y="0"/>
                  </a:lnTo>
                  <a:lnTo>
                    <a:pt x="2082" y="0"/>
                  </a:lnTo>
                  <a:lnTo>
                    <a:pt x="2082" y="0"/>
                  </a:lnTo>
                  <a:lnTo>
                    <a:pt x="2086" y="0"/>
                  </a:lnTo>
                  <a:lnTo>
                    <a:pt x="2086" y="0"/>
                  </a:lnTo>
                  <a:lnTo>
                    <a:pt x="2090" y="0"/>
                  </a:lnTo>
                  <a:lnTo>
                    <a:pt x="2090" y="0"/>
                  </a:lnTo>
                  <a:lnTo>
                    <a:pt x="2090" y="0"/>
                  </a:lnTo>
                  <a:lnTo>
                    <a:pt x="2093" y="0"/>
                  </a:lnTo>
                  <a:lnTo>
                    <a:pt x="2093" y="0"/>
                  </a:lnTo>
                  <a:lnTo>
                    <a:pt x="2093" y="0"/>
                  </a:lnTo>
                  <a:lnTo>
                    <a:pt x="2097" y="0"/>
                  </a:lnTo>
                  <a:lnTo>
                    <a:pt x="2097" y="0"/>
                  </a:lnTo>
                  <a:lnTo>
                    <a:pt x="2101" y="0"/>
                  </a:lnTo>
                  <a:lnTo>
                    <a:pt x="2101" y="0"/>
                  </a:lnTo>
                  <a:lnTo>
                    <a:pt x="2101" y="0"/>
                  </a:lnTo>
                  <a:lnTo>
                    <a:pt x="2105" y="0"/>
                  </a:lnTo>
                  <a:lnTo>
                    <a:pt x="2105" y="106"/>
                  </a:lnTo>
                  <a:lnTo>
                    <a:pt x="2109" y="82"/>
                  </a:lnTo>
                  <a:lnTo>
                    <a:pt x="2109" y="43"/>
                  </a:lnTo>
                  <a:lnTo>
                    <a:pt x="2109" y="19"/>
                  </a:lnTo>
                  <a:lnTo>
                    <a:pt x="2113" y="4"/>
                  </a:lnTo>
                  <a:lnTo>
                    <a:pt x="2113" y="0"/>
                  </a:lnTo>
                  <a:lnTo>
                    <a:pt x="2113" y="0"/>
                  </a:lnTo>
                  <a:lnTo>
                    <a:pt x="2117" y="0"/>
                  </a:lnTo>
                  <a:lnTo>
                    <a:pt x="2117" y="0"/>
                  </a:lnTo>
                  <a:lnTo>
                    <a:pt x="2121" y="0"/>
                  </a:lnTo>
                  <a:lnTo>
                    <a:pt x="2121" y="0"/>
                  </a:lnTo>
                  <a:lnTo>
                    <a:pt x="2121" y="0"/>
                  </a:lnTo>
                  <a:lnTo>
                    <a:pt x="2125" y="0"/>
                  </a:lnTo>
                  <a:lnTo>
                    <a:pt x="2125" y="0"/>
                  </a:lnTo>
                  <a:lnTo>
                    <a:pt x="2129" y="0"/>
                  </a:lnTo>
                  <a:lnTo>
                    <a:pt x="2129" y="0"/>
                  </a:lnTo>
                  <a:lnTo>
                    <a:pt x="2129" y="0"/>
                  </a:lnTo>
                  <a:lnTo>
                    <a:pt x="2133" y="0"/>
                  </a:lnTo>
                  <a:lnTo>
                    <a:pt x="2133" y="0"/>
                  </a:lnTo>
                  <a:lnTo>
                    <a:pt x="2136" y="0"/>
                  </a:lnTo>
                  <a:lnTo>
                    <a:pt x="2136" y="0"/>
                  </a:lnTo>
                  <a:lnTo>
                    <a:pt x="2136" y="0"/>
                  </a:lnTo>
                  <a:lnTo>
                    <a:pt x="2140" y="0"/>
                  </a:lnTo>
                  <a:lnTo>
                    <a:pt x="2140" y="0"/>
                  </a:lnTo>
                  <a:lnTo>
                    <a:pt x="2140" y="0"/>
                  </a:lnTo>
                  <a:lnTo>
                    <a:pt x="2144" y="0"/>
                  </a:lnTo>
                  <a:lnTo>
                    <a:pt x="2144" y="0"/>
                  </a:lnTo>
                  <a:lnTo>
                    <a:pt x="2148" y="0"/>
                  </a:lnTo>
                  <a:lnTo>
                    <a:pt x="2148" y="0"/>
                  </a:lnTo>
                  <a:lnTo>
                    <a:pt x="2148" y="0"/>
                  </a:lnTo>
                  <a:lnTo>
                    <a:pt x="2152" y="0"/>
                  </a:lnTo>
                  <a:lnTo>
                    <a:pt x="2152" y="0"/>
                  </a:lnTo>
                  <a:lnTo>
                    <a:pt x="2156" y="0"/>
                  </a:lnTo>
                  <a:lnTo>
                    <a:pt x="2156" y="0"/>
                  </a:lnTo>
                  <a:lnTo>
                    <a:pt x="2156" y="0"/>
                  </a:lnTo>
                  <a:lnTo>
                    <a:pt x="2160" y="0"/>
                  </a:lnTo>
                  <a:lnTo>
                    <a:pt x="2160" y="0"/>
                  </a:lnTo>
                  <a:lnTo>
                    <a:pt x="2160" y="0"/>
                  </a:lnTo>
                  <a:lnTo>
                    <a:pt x="2164" y="0"/>
                  </a:lnTo>
                  <a:lnTo>
                    <a:pt x="2164" y="0"/>
                  </a:lnTo>
                  <a:lnTo>
                    <a:pt x="2168" y="0"/>
                  </a:lnTo>
                  <a:lnTo>
                    <a:pt x="2168" y="0"/>
                  </a:lnTo>
                  <a:lnTo>
                    <a:pt x="2168" y="0"/>
                  </a:lnTo>
                  <a:lnTo>
                    <a:pt x="2172" y="0"/>
                  </a:lnTo>
                  <a:lnTo>
                    <a:pt x="2172" y="0"/>
                  </a:lnTo>
                  <a:lnTo>
                    <a:pt x="2176" y="0"/>
                  </a:lnTo>
                  <a:lnTo>
                    <a:pt x="2176" y="0"/>
                  </a:lnTo>
                  <a:lnTo>
                    <a:pt x="2176" y="0"/>
                  </a:lnTo>
                  <a:lnTo>
                    <a:pt x="2179" y="106"/>
                  </a:lnTo>
                  <a:lnTo>
                    <a:pt x="2179" y="82"/>
                  </a:lnTo>
                  <a:lnTo>
                    <a:pt x="2183" y="43"/>
                  </a:lnTo>
                  <a:lnTo>
                    <a:pt x="2183" y="19"/>
                  </a:lnTo>
                  <a:lnTo>
                    <a:pt x="2183" y="4"/>
                  </a:lnTo>
                  <a:lnTo>
                    <a:pt x="2187" y="0"/>
                  </a:lnTo>
                  <a:lnTo>
                    <a:pt x="2187" y="0"/>
                  </a:lnTo>
                  <a:lnTo>
                    <a:pt x="2187" y="0"/>
                  </a:lnTo>
                  <a:lnTo>
                    <a:pt x="2191" y="0"/>
                  </a:lnTo>
                  <a:lnTo>
                    <a:pt x="2191" y="0"/>
                  </a:lnTo>
                  <a:lnTo>
                    <a:pt x="2195" y="0"/>
                  </a:lnTo>
                  <a:lnTo>
                    <a:pt x="2195" y="0"/>
                  </a:lnTo>
                  <a:lnTo>
                    <a:pt x="2195" y="0"/>
                  </a:lnTo>
                  <a:lnTo>
                    <a:pt x="2199" y="0"/>
                  </a:lnTo>
                  <a:lnTo>
                    <a:pt x="2199" y="0"/>
                  </a:lnTo>
                  <a:lnTo>
                    <a:pt x="2203" y="0"/>
                  </a:lnTo>
                  <a:lnTo>
                    <a:pt x="2203" y="0"/>
                  </a:lnTo>
                  <a:lnTo>
                    <a:pt x="2203" y="0"/>
                  </a:lnTo>
                  <a:lnTo>
                    <a:pt x="2207" y="0"/>
                  </a:lnTo>
                  <a:lnTo>
                    <a:pt x="2207" y="0"/>
                  </a:lnTo>
                  <a:lnTo>
                    <a:pt x="2207" y="0"/>
                  </a:lnTo>
                  <a:lnTo>
                    <a:pt x="2211" y="0"/>
                  </a:lnTo>
                  <a:lnTo>
                    <a:pt x="2211" y="0"/>
                  </a:lnTo>
                  <a:lnTo>
                    <a:pt x="2215" y="0"/>
                  </a:lnTo>
                  <a:lnTo>
                    <a:pt x="2215" y="0"/>
                  </a:lnTo>
                  <a:lnTo>
                    <a:pt x="2215" y="0"/>
                  </a:lnTo>
                  <a:lnTo>
                    <a:pt x="2219" y="0"/>
                  </a:lnTo>
                  <a:lnTo>
                    <a:pt x="2219" y="0"/>
                  </a:lnTo>
                  <a:lnTo>
                    <a:pt x="2223" y="0"/>
                  </a:lnTo>
                  <a:lnTo>
                    <a:pt x="2223" y="0"/>
                  </a:lnTo>
                  <a:lnTo>
                    <a:pt x="2223" y="0"/>
                  </a:lnTo>
                  <a:lnTo>
                    <a:pt x="2226" y="0"/>
                  </a:lnTo>
                  <a:lnTo>
                    <a:pt x="2226" y="0"/>
                  </a:lnTo>
                  <a:lnTo>
                    <a:pt x="2230" y="0"/>
                  </a:lnTo>
                  <a:lnTo>
                    <a:pt x="2230" y="0"/>
                  </a:lnTo>
                  <a:lnTo>
                    <a:pt x="2230" y="0"/>
                  </a:lnTo>
                  <a:lnTo>
                    <a:pt x="2234" y="0"/>
                  </a:lnTo>
                  <a:lnTo>
                    <a:pt x="2234" y="0"/>
                  </a:lnTo>
                  <a:lnTo>
                    <a:pt x="2234" y="0"/>
                  </a:lnTo>
                  <a:lnTo>
                    <a:pt x="2238" y="0"/>
                  </a:lnTo>
                  <a:lnTo>
                    <a:pt x="2238" y="0"/>
                  </a:lnTo>
                  <a:lnTo>
                    <a:pt x="2242" y="0"/>
                  </a:lnTo>
                  <a:lnTo>
                    <a:pt x="2242" y="0"/>
                  </a:lnTo>
                  <a:lnTo>
                    <a:pt x="2242" y="0"/>
                  </a:lnTo>
                  <a:lnTo>
                    <a:pt x="2246" y="0"/>
                  </a:lnTo>
                  <a:lnTo>
                    <a:pt x="2246" y="0"/>
                  </a:lnTo>
                  <a:lnTo>
                    <a:pt x="2250" y="0"/>
                  </a:lnTo>
                  <a:lnTo>
                    <a:pt x="2250" y="0"/>
                  </a:lnTo>
                  <a:lnTo>
                    <a:pt x="2250" y="102"/>
                  </a:lnTo>
                  <a:lnTo>
                    <a:pt x="2254" y="82"/>
                  </a:lnTo>
                  <a:lnTo>
                    <a:pt x="2254" y="47"/>
                  </a:lnTo>
                  <a:lnTo>
                    <a:pt x="2254" y="19"/>
                  </a:lnTo>
                  <a:lnTo>
                    <a:pt x="2258" y="8"/>
                  </a:lnTo>
                  <a:lnTo>
                    <a:pt x="2258" y="0"/>
                  </a:lnTo>
                  <a:lnTo>
                    <a:pt x="2262" y="0"/>
                  </a:lnTo>
                  <a:lnTo>
                    <a:pt x="2262" y="0"/>
                  </a:lnTo>
                  <a:lnTo>
                    <a:pt x="2262" y="0"/>
                  </a:lnTo>
                  <a:lnTo>
                    <a:pt x="2266" y="0"/>
                  </a:lnTo>
                  <a:lnTo>
                    <a:pt x="2266" y="0"/>
                  </a:lnTo>
                  <a:lnTo>
                    <a:pt x="2269" y="0"/>
                  </a:lnTo>
                  <a:lnTo>
                    <a:pt x="2269" y="0"/>
                  </a:lnTo>
                  <a:lnTo>
                    <a:pt x="2269" y="0"/>
                  </a:lnTo>
                  <a:lnTo>
                    <a:pt x="2273" y="0"/>
                  </a:lnTo>
                  <a:lnTo>
                    <a:pt x="2273" y="0"/>
                  </a:lnTo>
                  <a:lnTo>
                    <a:pt x="2277" y="0"/>
                  </a:lnTo>
                  <a:lnTo>
                    <a:pt x="2277" y="0"/>
                  </a:lnTo>
                  <a:lnTo>
                    <a:pt x="2277" y="0"/>
                  </a:lnTo>
                  <a:lnTo>
                    <a:pt x="2281" y="0"/>
                  </a:lnTo>
                  <a:lnTo>
                    <a:pt x="2281" y="0"/>
                  </a:lnTo>
                  <a:lnTo>
                    <a:pt x="2281" y="0"/>
                  </a:lnTo>
                  <a:lnTo>
                    <a:pt x="2285" y="0"/>
                  </a:lnTo>
                  <a:lnTo>
                    <a:pt x="2285" y="0"/>
                  </a:lnTo>
                  <a:lnTo>
                    <a:pt x="2289" y="0"/>
                  </a:lnTo>
                  <a:lnTo>
                    <a:pt x="2289" y="0"/>
                  </a:lnTo>
                  <a:lnTo>
                    <a:pt x="2289" y="0"/>
                  </a:lnTo>
                  <a:lnTo>
                    <a:pt x="2293" y="0"/>
                  </a:lnTo>
                  <a:lnTo>
                    <a:pt x="2293" y="0"/>
                  </a:lnTo>
                  <a:lnTo>
                    <a:pt x="2297" y="0"/>
                  </a:lnTo>
                  <a:lnTo>
                    <a:pt x="2297" y="0"/>
                  </a:lnTo>
                  <a:lnTo>
                    <a:pt x="2297" y="0"/>
                  </a:lnTo>
                  <a:lnTo>
                    <a:pt x="2301" y="0"/>
                  </a:lnTo>
                  <a:lnTo>
                    <a:pt x="2301" y="0"/>
                  </a:lnTo>
                  <a:lnTo>
                    <a:pt x="2301" y="0"/>
                  </a:lnTo>
                  <a:lnTo>
                    <a:pt x="2305" y="0"/>
                  </a:lnTo>
                  <a:lnTo>
                    <a:pt x="2305" y="0"/>
                  </a:lnTo>
                  <a:lnTo>
                    <a:pt x="2309" y="0"/>
                  </a:lnTo>
                  <a:lnTo>
                    <a:pt x="2309" y="0"/>
                  </a:lnTo>
                  <a:lnTo>
                    <a:pt x="2309" y="0"/>
                  </a:lnTo>
                  <a:lnTo>
                    <a:pt x="2313" y="0"/>
                  </a:lnTo>
                  <a:lnTo>
                    <a:pt x="2313" y="0"/>
                  </a:lnTo>
                  <a:lnTo>
                    <a:pt x="2316" y="0"/>
                  </a:lnTo>
                  <a:lnTo>
                    <a:pt x="2316" y="0"/>
                  </a:lnTo>
                  <a:lnTo>
                    <a:pt x="2316" y="0"/>
                  </a:lnTo>
                  <a:lnTo>
                    <a:pt x="2320" y="0"/>
                  </a:lnTo>
                  <a:lnTo>
                    <a:pt x="2320" y="0"/>
                  </a:lnTo>
                  <a:lnTo>
                    <a:pt x="2324" y="0"/>
                  </a:lnTo>
                  <a:lnTo>
                    <a:pt x="2324" y="0"/>
                  </a:lnTo>
                  <a:lnTo>
                    <a:pt x="0" y="0"/>
                  </a:lnTo>
                  <a:close/>
                </a:path>
              </a:pathLst>
            </a:custGeom>
            <a:solidFill>
              <a:srgbClr val="000000"/>
            </a:solidFill>
            <a:ln w="9525">
              <a:noFill/>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6690" name="Freeform 498"/>
            <p:cNvSpPr>
              <a:spLocks/>
            </p:cNvSpPr>
            <p:nvPr/>
          </p:nvSpPr>
          <p:spPr bwMode="auto">
            <a:xfrm>
              <a:off x="4470542" y="4257070"/>
              <a:ext cx="2265484" cy="149469"/>
            </a:xfrm>
            <a:custGeom>
              <a:avLst/>
              <a:gdLst/>
              <a:ahLst/>
              <a:cxnLst>
                <a:cxn ang="0">
                  <a:pos x="20" y="12"/>
                </a:cxn>
                <a:cxn ang="0">
                  <a:pos x="47" y="0"/>
                </a:cxn>
                <a:cxn ang="0">
                  <a:pos x="71" y="0"/>
                </a:cxn>
                <a:cxn ang="0">
                  <a:pos x="98" y="0"/>
                </a:cxn>
                <a:cxn ang="0">
                  <a:pos x="125" y="0"/>
                </a:cxn>
                <a:cxn ang="0">
                  <a:pos x="149" y="0"/>
                </a:cxn>
                <a:cxn ang="0">
                  <a:pos x="176" y="0"/>
                </a:cxn>
                <a:cxn ang="0">
                  <a:pos x="200" y="0"/>
                </a:cxn>
                <a:cxn ang="0">
                  <a:pos x="227" y="0"/>
                </a:cxn>
                <a:cxn ang="0">
                  <a:pos x="255" y="0"/>
                </a:cxn>
                <a:cxn ang="0">
                  <a:pos x="278" y="0"/>
                </a:cxn>
                <a:cxn ang="0">
                  <a:pos x="305" y="0"/>
                </a:cxn>
                <a:cxn ang="0">
                  <a:pos x="329" y="0"/>
                </a:cxn>
                <a:cxn ang="0">
                  <a:pos x="356" y="0"/>
                </a:cxn>
                <a:cxn ang="0">
                  <a:pos x="380" y="0"/>
                </a:cxn>
                <a:cxn ang="0">
                  <a:pos x="407" y="0"/>
                </a:cxn>
                <a:cxn ang="0">
                  <a:pos x="435" y="0"/>
                </a:cxn>
                <a:cxn ang="0">
                  <a:pos x="458" y="12"/>
                </a:cxn>
                <a:cxn ang="0">
                  <a:pos x="485" y="0"/>
                </a:cxn>
                <a:cxn ang="0">
                  <a:pos x="509" y="0"/>
                </a:cxn>
                <a:cxn ang="0">
                  <a:pos x="536" y="0"/>
                </a:cxn>
                <a:cxn ang="0">
                  <a:pos x="560" y="0"/>
                </a:cxn>
                <a:cxn ang="0">
                  <a:pos x="587" y="0"/>
                </a:cxn>
                <a:cxn ang="0">
                  <a:pos x="615" y="0"/>
                </a:cxn>
                <a:cxn ang="0">
                  <a:pos x="638" y="0"/>
                </a:cxn>
                <a:cxn ang="0">
                  <a:pos x="665" y="0"/>
                </a:cxn>
                <a:cxn ang="0">
                  <a:pos x="689" y="0"/>
                </a:cxn>
                <a:cxn ang="0">
                  <a:pos x="716" y="0"/>
                </a:cxn>
                <a:cxn ang="0">
                  <a:pos x="744" y="0"/>
                </a:cxn>
                <a:cxn ang="0">
                  <a:pos x="767" y="0"/>
                </a:cxn>
                <a:cxn ang="0">
                  <a:pos x="794" y="0"/>
                </a:cxn>
                <a:cxn ang="0">
                  <a:pos x="818" y="0"/>
                </a:cxn>
                <a:cxn ang="0">
                  <a:pos x="845" y="0"/>
                </a:cxn>
                <a:cxn ang="0">
                  <a:pos x="869" y="59"/>
                </a:cxn>
                <a:cxn ang="0">
                  <a:pos x="896" y="0"/>
                </a:cxn>
                <a:cxn ang="0">
                  <a:pos x="924" y="0"/>
                </a:cxn>
                <a:cxn ang="0">
                  <a:pos x="947" y="0"/>
                </a:cxn>
                <a:cxn ang="0">
                  <a:pos x="974" y="0"/>
                </a:cxn>
                <a:cxn ang="0">
                  <a:pos x="998" y="0"/>
                </a:cxn>
                <a:cxn ang="0">
                  <a:pos x="1025" y="0"/>
                </a:cxn>
                <a:cxn ang="0">
                  <a:pos x="1049" y="0"/>
                </a:cxn>
                <a:cxn ang="0">
                  <a:pos x="1076" y="0"/>
                </a:cxn>
                <a:cxn ang="0">
                  <a:pos x="1104" y="0"/>
                </a:cxn>
                <a:cxn ang="0">
                  <a:pos x="1127" y="0"/>
                </a:cxn>
                <a:cxn ang="0">
                  <a:pos x="1154" y="0"/>
                </a:cxn>
                <a:cxn ang="0">
                  <a:pos x="1178" y="0"/>
                </a:cxn>
                <a:cxn ang="0">
                  <a:pos x="1205" y="0"/>
                </a:cxn>
                <a:cxn ang="0">
                  <a:pos x="1229" y="0"/>
                </a:cxn>
                <a:cxn ang="0">
                  <a:pos x="1256" y="0"/>
                </a:cxn>
                <a:cxn ang="0">
                  <a:pos x="1284" y="0"/>
                </a:cxn>
                <a:cxn ang="0">
                  <a:pos x="1307" y="66"/>
                </a:cxn>
                <a:cxn ang="0">
                  <a:pos x="1334" y="0"/>
                </a:cxn>
                <a:cxn ang="0">
                  <a:pos x="1358" y="0"/>
                </a:cxn>
                <a:cxn ang="0">
                  <a:pos x="1385" y="0"/>
                </a:cxn>
                <a:cxn ang="0">
                  <a:pos x="1413" y="0"/>
                </a:cxn>
                <a:cxn ang="0">
                  <a:pos x="1436" y="0"/>
                </a:cxn>
                <a:cxn ang="0">
                  <a:pos x="1464" y="0"/>
                </a:cxn>
                <a:cxn ang="0">
                  <a:pos x="1487" y="0"/>
                </a:cxn>
                <a:cxn ang="0">
                  <a:pos x="1514" y="0"/>
                </a:cxn>
                <a:cxn ang="0">
                  <a:pos x="1538" y="0"/>
                </a:cxn>
              </a:cxnLst>
              <a:rect l="0" t="0" r="r" b="b"/>
              <a:pathLst>
                <a:path w="1546" h="102">
                  <a:moveTo>
                    <a:pt x="0" y="0"/>
                  </a:moveTo>
                  <a:lnTo>
                    <a:pt x="0" y="0"/>
                  </a:lnTo>
                  <a:lnTo>
                    <a:pt x="0" y="0"/>
                  </a:lnTo>
                  <a:lnTo>
                    <a:pt x="0" y="0"/>
                  </a:lnTo>
                  <a:lnTo>
                    <a:pt x="4" y="0"/>
                  </a:lnTo>
                  <a:lnTo>
                    <a:pt x="4" y="0"/>
                  </a:lnTo>
                  <a:lnTo>
                    <a:pt x="4" y="0"/>
                  </a:lnTo>
                  <a:lnTo>
                    <a:pt x="8" y="0"/>
                  </a:lnTo>
                  <a:lnTo>
                    <a:pt x="8" y="0"/>
                  </a:lnTo>
                  <a:lnTo>
                    <a:pt x="12" y="0"/>
                  </a:lnTo>
                  <a:lnTo>
                    <a:pt x="12" y="0"/>
                  </a:lnTo>
                  <a:lnTo>
                    <a:pt x="12" y="0"/>
                  </a:lnTo>
                  <a:lnTo>
                    <a:pt x="16" y="0"/>
                  </a:lnTo>
                  <a:lnTo>
                    <a:pt x="16" y="0"/>
                  </a:lnTo>
                  <a:lnTo>
                    <a:pt x="20" y="0"/>
                  </a:lnTo>
                  <a:lnTo>
                    <a:pt x="20" y="0"/>
                  </a:lnTo>
                  <a:lnTo>
                    <a:pt x="20" y="12"/>
                  </a:lnTo>
                  <a:lnTo>
                    <a:pt x="24" y="31"/>
                  </a:lnTo>
                  <a:lnTo>
                    <a:pt x="24" y="8"/>
                  </a:lnTo>
                  <a:lnTo>
                    <a:pt x="24" y="0"/>
                  </a:lnTo>
                  <a:lnTo>
                    <a:pt x="28" y="0"/>
                  </a:lnTo>
                  <a:lnTo>
                    <a:pt x="28" y="0"/>
                  </a:lnTo>
                  <a:lnTo>
                    <a:pt x="32" y="0"/>
                  </a:lnTo>
                  <a:lnTo>
                    <a:pt x="32" y="0"/>
                  </a:lnTo>
                  <a:lnTo>
                    <a:pt x="32" y="0"/>
                  </a:lnTo>
                  <a:lnTo>
                    <a:pt x="35" y="0"/>
                  </a:lnTo>
                  <a:lnTo>
                    <a:pt x="35" y="0"/>
                  </a:lnTo>
                  <a:lnTo>
                    <a:pt x="39" y="0"/>
                  </a:lnTo>
                  <a:lnTo>
                    <a:pt x="39" y="0"/>
                  </a:lnTo>
                  <a:lnTo>
                    <a:pt x="39" y="0"/>
                  </a:lnTo>
                  <a:lnTo>
                    <a:pt x="43" y="0"/>
                  </a:lnTo>
                  <a:lnTo>
                    <a:pt x="43" y="0"/>
                  </a:lnTo>
                  <a:lnTo>
                    <a:pt x="43" y="0"/>
                  </a:lnTo>
                  <a:lnTo>
                    <a:pt x="47" y="0"/>
                  </a:lnTo>
                  <a:lnTo>
                    <a:pt x="47" y="0"/>
                  </a:lnTo>
                  <a:lnTo>
                    <a:pt x="51" y="0"/>
                  </a:lnTo>
                  <a:lnTo>
                    <a:pt x="51" y="0"/>
                  </a:lnTo>
                  <a:lnTo>
                    <a:pt x="51" y="0"/>
                  </a:lnTo>
                  <a:lnTo>
                    <a:pt x="55" y="0"/>
                  </a:lnTo>
                  <a:lnTo>
                    <a:pt x="55" y="0"/>
                  </a:lnTo>
                  <a:lnTo>
                    <a:pt x="59" y="0"/>
                  </a:lnTo>
                  <a:lnTo>
                    <a:pt x="59" y="0"/>
                  </a:lnTo>
                  <a:lnTo>
                    <a:pt x="59" y="0"/>
                  </a:lnTo>
                  <a:lnTo>
                    <a:pt x="63" y="0"/>
                  </a:lnTo>
                  <a:lnTo>
                    <a:pt x="63" y="0"/>
                  </a:lnTo>
                  <a:lnTo>
                    <a:pt x="67" y="0"/>
                  </a:lnTo>
                  <a:lnTo>
                    <a:pt x="67" y="0"/>
                  </a:lnTo>
                  <a:lnTo>
                    <a:pt x="67" y="0"/>
                  </a:lnTo>
                  <a:lnTo>
                    <a:pt x="71" y="0"/>
                  </a:lnTo>
                  <a:lnTo>
                    <a:pt x="71" y="0"/>
                  </a:lnTo>
                  <a:lnTo>
                    <a:pt x="71" y="0"/>
                  </a:lnTo>
                  <a:lnTo>
                    <a:pt x="75" y="0"/>
                  </a:lnTo>
                  <a:lnTo>
                    <a:pt x="75" y="0"/>
                  </a:lnTo>
                  <a:lnTo>
                    <a:pt x="78" y="0"/>
                  </a:lnTo>
                  <a:lnTo>
                    <a:pt x="78" y="0"/>
                  </a:lnTo>
                  <a:lnTo>
                    <a:pt x="78" y="0"/>
                  </a:lnTo>
                  <a:lnTo>
                    <a:pt x="82" y="0"/>
                  </a:lnTo>
                  <a:lnTo>
                    <a:pt x="82" y="0"/>
                  </a:lnTo>
                  <a:lnTo>
                    <a:pt x="86" y="0"/>
                  </a:lnTo>
                  <a:lnTo>
                    <a:pt x="86" y="0"/>
                  </a:lnTo>
                  <a:lnTo>
                    <a:pt x="86" y="0"/>
                  </a:lnTo>
                  <a:lnTo>
                    <a:pt x="90" y="0"/>
                  </a:lnTo>
                  <a:lnTo>
                    <a:pt x="90" y="0"/>
                  </a:lnTo>
                  <a:lnTo>
                    <a:pt x="90" y="0"/>
                  </a:lnTo>
                  <a:lnTo>
                    <a:pt x="94" y="8"/>
                  </a:lnTo>
                  <a:lnTo>
                    <a:pt x="94" y="27"/>
                  </a:lnTo>
                  <a:lnTo>
                    <a:pt x="98" y="8"/>
                  </a:lnTo>
                  <a:lnTo>
                    <a:pt x="98" y="0"/>
                  </a:lnTo>
                  <a:lnTo>
                    <a:pt x="98" y="0"/>
                  </a:lnTo>
                  <a:lnTo>
                    <a:pt x="102" y="0"/>
                  </a:lnTo>
                  <a:lnTo>
                    <a:pt x="102" y="0"/>
                  </a:lnTo>
                  <a:lnTo>
                    <a:pt x="106" y="0"/>
                  </a:lnTo>
                  <a:lnTo>
                    <a:pt x="106" y="0"/>
                  </a:lnTo>
                  <a:lnTo>
                    <a:pt x="106" y="0"/>
                  </a:lnTo>
                  <a:lnTo>
                    <a:pt x="110" y="0"/>
                  </a:lnTo>
                  <a:lnTo>
                    <a:pt x="110" y="0"/>
                  </a:lnTo>
                  <a:lnTo>
                    <a:pt x="114" y="0"/>
                  </a:lnTo>
                  <a:lnTo>
                    <a:pt x="114" y="0"/>
                  </a:lnTo>
                  <a:lnTo>
                    <a:pt x="114" y="0"/>
                  </a:lnTo>
                  <a:lnTo>
                    <a:pt x="118" y="0"/>
                  </a:lnTo>
                  <a:lnTo>
                    <a:pt x="118" y="0"/>
                  </a:lnTo>
                  <a:lnTo>
                    <a:pt x="118" y="0"/>
                  </a:lnTo>
                  <a:lnTo>
                    <a:pt x="122" y="0"/>
                  </a:lnTo>
                  <a:lnTo>
                    <a:pt x="122" y="0"/>
                  </a:lnTo>
                  <a:lnTo>
                    <a:pt x="125" y="0"/>
                  </a:lnTo>
                  <a:lnTo>
                    <a:pt x="125" y="0"/>
                  </a:lnTo>
                  <a:lnTo>
                    <a:pt x="125" y="0"/>
                  </a:lnTo>
                  <a:lnTo>
                    <a:pt x="129" y="0"/>
                  </a:lnTo>
                  <a:lnTo>
                    <a:pt x="129" y="0"/>
                  </a:lnTo>
                  <a:lnTo>
                    <a:pt x="133" y="0"/>
                  </a:lnTo>
                  <a:lnTo>
                    <a:pt x="133" y="0"/>
                  </a:lnTo>
                  <a:lnTo>
                    <a:pt x="133" y="0"/>
                  </a:lnTo>
                  <a:lnTo>
                    <a:pt x="137" y="0"/>
                  </a:lnTo>
                  <a:lnTo>
                    <a:pt x="137" y="0"/>
                  </a:lnTo>
                  <a:lnTo>
                    <a:pt x="137" y="0"/>
                  </a:lnTo>
                  <a:lnTo>
                    <a:pt x="141" y="0"/>
                  </a:lnTo>
                  <a:lnTo>
                    <a:pt x="141" y="0"/>
                  </a:lnTo>
                  <a:lnTo>
                    <a:pt x="145" y="0"/>
                  </a:lnTo>
                  <a:lnTo>
                    <a:pt x="145" y="0"/>
                  </a:lnTo>
                  <a:lnTo>
                    <a:pt x="145" y="0"/>
                  </a:lnTo>
                  <a:lnTo>
                    <a:pt x="149" y="0"/>
                  </a:lnTo>
                  <a:lnTo>
                    <a:pt x="149" y="0"/>
                  </a:lnTo>
                  <a:lnTo>
                    <a:pt x="153" y="0"/>
                  </a:lnTo>
                  <a:lnTo>
                    <a:pt x="153" y="0"/>
                  </a:lnTo>
                  <a:lnTo>
                    <a:pt x="153" y="0"/>
                  </a:lnTo>
                  <a:lnTo>
                    <a:pt x="157" y="0"/>
                  </a:lnTo>
                  <a:lnTo>
                    <a:pt x="157" y="0"/>
                  </a:lnTo>
                  <a:lnTo>
                    <a:pt x="161" y="0"/>
                  </a:lnTo>
                  <a:lnTo>
                    <a:pt x="161" y="0"/>
                  </a:lnTo>
                  <a:lnTo>
                    <a:pt x="161" y="0"/>
                  </a:lnTo>
                  <a:lnTo>
                    <a:pt x="165" y="0"/>
                  </a:lnTo>
                  <a:lnTo>
                    <a:pt x="165" y="0"/>
                  </a:lnTo>
                  <a:lnTo>
                    <a:pt x="165" y="12"/>
                  </a:lnTo>
                  <a:lnTo>
                    <a:pt x="168" y="31"/>
                  </a:lnTo>
                  <a:lnTo>
                    <a:pt x="168" y="8"/>
                  </a:lnTo>
                  <a:lnTo>
                    <a:pt x="172" y="0"/>
                  </a:lnTo>
                  <a:lnTo>
                    <a:pt x="172" y="0"/>
                  </a:lnTo>
                  <a:lnTo>
                    <a:pt x="172" y="0"/>
                  </a:lnTo>
                  <a:lnTo>
                    <a:pt x="176" y="0"/>
                  </a:lnTo>
                  <a:lnTo>
                    <a:pt x="176" y="0"/>
                  </a:lnTo>
                  <a:lnTo>
                    <a:pt x="180" y="0"/>
                  </a:lnTo>
                  <a:lnTo>
                    <a:pt x="180" y="0"/>
                  </a:lnTo>
                  <a:lnTo>
                    <a:pt x="180" y="0"/>
                  </a:lnTo>
                  <a:lnTo>
                    <a:pt x="184" y="0"/>
                  </a:lnTo>
                  <a:lnTo>
                    <a:pt x="184" y="0"/>
                  </a:lnTo>
                  <a:lnTo>
                    <a:pt x="184" y="0"/>
                  </a:lnTo>
                  <a:lnTo>
                    <a:pt x="188" y="0"/>
                  </a:lnTo>
                  <a:lnTo>
                    <a:pt x="188" y="0"/>
                  </a:lnTo>
                  <a:lnTo>
                    <a:pt x="192" y="0"/>
                  </a:lnTo>
                  <a:lnTo>
                    <a:pt x="192" y="0"/>
                  </a:lnTo>
                  <a:lnTo>
                    <a:pt x="192" y="0"/>
                  </a:lnTo>
                  <a:lnTo>
                    <a:pt x="196" y="0"/>
                  </a:lnTo>
                  <a:lnTo>
                    <a:pt x="196" y="0"/>
                  </a:lnTo>
                  <a:lnTo>
                    <a:pt x="200" y="0"/>
                  </a:lnTo>
                  <a:lnTo>
                    <a:pt x="200" y="0"/>
                  </a:lnTo>
                  <a:lnTo>
                    <a:pt x="200" y="0"/>
                  </a:lnTo>
                  <a:lnTo>
                    <a:pt x="204" y="0"/>
                  </a:lnTo>
                  <a:lnTo>
                    <a:pt x="204" y="0"/>
                  </a:lnTo>
                  <a:lnTo>
                    <a:pt x="208" y="0"/>
                  </a:lnTo>
                  <a:lnTo>
                    <a:pt x="208" y="0"/>
                  </a:lnTo>
                  <a:lnTo>
                    <a:pt x="208" y="0"/>
                  </a:lnTo>
                  <a:lnTo>
                    <a:pt x="212" y="0"/>
                  </a:lnTo>
                  <a:lnTo>
                    <a:pt x="212" y="0"/>
                  </a:lnTo>
                  <a:lnTo>
                    <a:pt x="212" y="0"/>
                  </a:lnTo>
                  <a:lnTo>
                    <a:pt x="215" y="0"/>
                  </a:lnTo>
                  <a:lnTo>
                    <a:pt x="215" y="0"/>
                  </a:lnTo>
                  <a:lnTo>
                    <a:pt x="219" y="0"/>
                  </a:lnTo>
                  <a:lnTo>
                    <a:pt x="219" y="0"/>
                  </a:lnTo>
                  <a:lnTo>
                    <a:pt x="219" y="0"/>
                  </a:lnTo>
                  <a:lnTo>
                    <a:pt x="223" y="0"/>
                  </a:lnTo>
                  <a:lnTo>
                    <a:pt x="223" y="0"/>
                  </a:lnTo>
                  <a:lnTo>
                    <a:pt x="227" y="0"/>
                  </a:lnTo>
                  <a:lnTo>
                    <a:pt x="227" y="0"/>
                  </a:lnTo>
                  <a:lnTo>
                    <a:pt x="227" y="0"/>
                  </a:lnTo>
                  <a:lnTo>
                    <a:pt x="231" y="0"/>
                  </a:lnTo>
                  <a:lnTo>
                    <a:pt x="231" y="0"/>
                  </a:lnTo>
                  <a:lnTo>
                    <a:pt x="231" y="0"/>
                  </a:lnTo>
                  <a:lnTo>
                    <a:pt x="235" y="0"/>
                  </a:lnTo>
                  <a:lnTo>
                    <a:pt x="235" y="0"/>
                  </a:lnTo>
                  <a:lnTo>
                    <a:pt x="239" y="0"/>
                  </a:lnTo>
                  <a:lnTo>
                    <a:pt x="239" y="8"/>
                  </a:lnTo>
                  <a:lnTo>
                    <a:pt x="239" y="27"/>
                  </a:lnTo>
                  <a:lnTo>
                    <a:pt x="243" y="8"/>
                  </a:lnTo>
                  <a:lnTo>
                    <a:pt x="243" y="0"/>
                  </a:lnTo>
                  <a:lnTo>
                    <a:pt x="247" y="0"/>
                  </a:lnTo>
                  <a:lnTo>
                    <a:pt x="247" y="0"/>
                  </a:lnTo>
                  <a:lnTo>
                    <a:pt x="247" y="0"/>
                  </a:lnTo>
                  <a:lnTo>
                    <a:pt x="251" y="0"/>
                  </a:lnTo>
                  <a:lnTo>
                    <a:pt x="251" y="0"/>
                  </a:lnTo>
                  <a:lnTo>
                    <a:pt x="255" y="0"/>
                  </a:lnTo>
                  <a:lnTo>
                    <a:pt x="255" y="0"/>
                  </a:lnTo>
                  <a:lnTo>
                    <a:pt x="255" y="0"/>
                  </a:lnTo>
                  <a:lnTo>
                    <a:pt x="258" y="0"/>
                  </a:lnTo>
                  <a:lnTo>
                    <a:pt x="258" y="0"/>
                  </a:lnTo>
                  <a:lnTo>
                    <a:pt x="258" y="0"/>
                  </a:lnTo>
                  <a:lnTo>
                    <a:pt x="262" y="0"/>
                  </a:lnTo>
                  <a:lnTo>
                    <a:pt x="262" y="0"/>
                  </a:lnTo>
                  <a:lnTo>
                    <a:pt x="266" y="0"/>
                  </a:lnTo>
                  <a:lnTo>
                    <a:pt x="266" y="0"/>
                  </a:lnTo>
                  <a:lnTo>
                    <a:pt x="266" y="0"/>
                  </a:lnTo>
                  <a:lnTo>
                    <a:pt x="270" y="0"/>
                  </a:lnTo>
                  <a:lnTo>
                    <a:pt x="270" y="0"/>
                  </a:lnTo>
                  <a:lnTo>
                    <a:pt x="274" y="0"/>
                  </a:lnTo>
                  <a:lnTo>
                    <a:pt x="274" y="0"/>
                  </a:lnTo>
                  <a:lnTo>
                    <a:pt x="274" y="0"/>
                  </a:lnTo>
                  <a:lnTo>
                    <a:pt x="278" y="0"/>
                  </a:lnTo>
                  <a:lnTo>
                    <a:pt x="278" y="0"/>
                  </a:lnTo>
                  <a:lnTo>
                    <a:pt x="278" y="0"/>
                  </a:lnTo>
                  <a:lnTo>
                    <a:pt x="282" y="0"/>
                  </a:lnTo>
                  <a:lnTo>
                    <a:pt x="282" y="0"/>
                  </a:lnTo>
                  <a:lnTo>
                    <a:pt x="286" y="0"/>
                  </a:lnTo>
                  <a:lnTo>
                    <a:pt x="286" y="0"/>
                  </a:lnTo>
                  <a:lnTo>
                    <a:pt x="286" y="0"/>
                  </a:lnTo>
                  <a:lnTo>
                    <a:pt x="290" y="0"/>
                  </a:lnTo>
                  <a:lnTo>
                    <a:pt x="290" y="0"/>
                  </a:lnTo>
                  <a:lnTo>
                    <a:pt x="294" y="0"/>
                  </a:lnTo>
                  <a:lnTo>
                    <a:pt x="294" y="0"/>
                  </a:lnTo>
                  <a:lnTo>
                    <a:pt x="294" y="0"/>
                  </a:lnTo>
                  <a:lnTo>
                    <a:pt x="298" y="0"/>
                  </a:lnTo>
                  <a:lnTo>
                    <a:pt x="298" y="0"/>
                  </a:lnTo>
                  <a:lnTo>
                    <a:pt x="302" y="0"/>
                  </a:lnTo>
                  <a:lnTo>
                    <a:pt x="302" y="0"/>
                  </a:lnTo>
                  <a:lnTo>
                    <a:pt x="302" y="0"/>
                  </a:lnTo>
                  <a:lnTo>
                    <a:pt x="305" y="0"/>
                  </a:lnTo>
                  <a:lnTo>
                    <a:pt x="305" y="0"/>
                  </a:lnTo>
                  <a:lnTo>
                    <a:pt x="305" y="0"/>
                  </a:lnTo>
                  <a:lnTo>
                    <a:pt x="309" y="0"/>
                  </a:lnTo>
                  <a:lnTo>
                    <a:pt x="309" y="0"/>
                  </a:lnTo>
                  <a:lnTo>
                    <a:pt x="313" y="12"/>
                  </a:lnTo>
                  <a:lnTo>
                    <a:pt x="313" y="31"/>
                  </a:lnTo>
                  <a:lnTo>
                    <a:pt x="313" y="8"/>
                  </a:lnTo>
                  <a:lnTo>
                    <a:pt x="317" y="0"/>
                  </a:lnTo>
                  <a:lnTo>
                    <a:pt x="317" y="0"/>
                  </a:lnTo>
                  <a:lnTo>
                    <a:pt x="321" y="0"/>
                  </a:lnTo>
                  <a:lnTo>
                    <a:pt x="321" y="0"/>
                  </a:lnTo>
                  <a:lnTo>
                    <a:pt x="321" y="0"/>
                  </a:lnTo>
                  <a:lnTo>
                    <a:pt x="325" y="0"/>
                  </a:lnTo>
                  <a:lnTo>
                    <a:pt x="325" y="0"/>
                  </a:lnTo>
                  <a:lnTo>
                    <a:pt x="325" y="0"/>
                  </a:lnTo>
                  <a:lnTo>
                    <a:pt x="329" y="0"/>
                  </a:lnTo>
                  <a:lnTo>
                    <a:pt x="329" y="0"/>
                  </a:lnTo>
                  <a:lnTo>
                    <a:pt x="333" y="0"/>
                  </a:lnTo>
                  <a:lnTo>
                    <a:pt x="333" y="0"/>
                  </a:lnTo>
                  <a:lnTo>
                    <a:pt x="333" y="0"/>
                  </a:lnTo>
                  <a:lnTo>
                    <a:pt x="337" y="0"/>
                  </a:lnTo>
                  <a:lnTo>
                    <a:pt x="337" y="0"/>
                  </a:lnTo>
                  <a:lnTo>
                    <a:pt x="341" y="0"/>
                  </a:lnTo>
                  <a:lnTo>
                    <a:pt x="341" y="0"/>
                  </a:lnTo>
                  <a:lnTo>
                    <a:pt x="341" y="0"/>
                  </a:lnTo>
                  <a:lnTo>
                    <a:pt x="345" y="0"/>
                  </a:lnTo>
                  <a:lnTo>
                    <a:pt x="345" y="0"/>
                  </a:lnTo>
                  <a:lnTo>
                    <a:pt x="348" y="0"/>
                  </a:lnTo>
                  <a:lnTo>
                    <a:pt x="348" y="0"/>
                  </a:lnTo>
                  <a:lnTo>
                    <a:pt x="348" y="0"/>
                  </a:lnTo>
                  <a:lnTo>
                    <a:pt x="352" y="0"/>
                  </a:lnTo>
                  <a:lnTo>
                    <a:pt x="352" y="0"/>
                  </a:lnTo>
                  <a:lnTo>
                    <a:pt x="352" y="0"/>
                  </a:lnTo>
                  <a:lnTo>
                    <a:pt x="356" y="0"/>
                  </a:lnTo>
                  <a:lnTo>
                    <a:pt x="356" y="0"/>
                  </a:lnTo>
                  <a:lnTo>
                    <a:pt x="360" y="0"/>
                  </a:lnTo>
                  <a:lnTo>
                    <a:pt x="360" y="0"/>
                  </a:lnTo>
                  <a:lnTo>
                    <a:pt x="360" y="0"/>
                  </a:lnTo>
                  <a:lnTo>
                    <a:pt x="364" y="0"/>
                  </a:lnTo>
                  <a:lnTo>
                    <a:pt x="364" y="0"/>
                  </a:lnTo>
                  <a:lnTo>
                    <a:pt x="368" y="0"/>
                  </a:lnTo>
                  <a:lnTo>
                    <a:pt x="368" y="0"/>
                  </a:lnTo>
                  <a:lnTo>
                    <a:pt x="368" y="0"/>
                  </a:lnTo>
                  <a:lnTo>
                    <a:pt x="372" y="0"/>
                  </a:lnTo>
                  <a:lnTo>
                    <a:pt x="372" y="0"/>
                  </a:lnTo>
                  <a:lnTo>
                    <a:pt x="372" y="0"/>
                  </a:lnTo>
                  <a:lnTo>
                    <a:pt x="376" y="0"/>
                  </a:lnTo>
                  <a:lnTo>
                    <a:pt x="376" y="0"/>
                  </a:lnTo>
                  <a:lnTo>
                    <a:pt x="380" y="0"/>
                  </a:lnTo>
                  <a:lnTo>
                    <a:pt x="380" y="0"/>
                  </a:lnTo>
                  <a:lnTo>
                    <a:pt x="380" y="0"/>
                  </a:lnTo>
                  <a:lnTo>
                    <a:pt x="384" y="0"/>
                  </a:lnTo>
                  <a:lnTo>
                    <a:pt x="384" y="8"/>
                  </a:lnTo>
                  <a:lnTo>
                    <a:pt x="388" y="23"/>
                  </a:lnTo>
                  <a:lnTo>
                    <a:pt x="388" y="4"/>
                  </a:lnTo>
                  <a:lnTo>
                    <a:pt x="388" y="0"/>
                  </a:lnTo>
                  <a:lnTo>
                    <a:pt x="391" y="0"/>
                  </a:lnTo>
                  <a:lnTo>
                    <a:pt x="391" y="0"/>
                  </a:lnTo>
                  <a:lnTo>
                    <a:pt x="391" y="0"/>
                  </a:lnTo>
                  <a:lnTo>
                    <a:pt x="395" y="0"/>
                  </a:lnTo>
                  <a:lnTo>
                    <a:pt x="395" y="0"/>
                  </a:lnTo>
                  <a:lnTo>
                    <a:pt x="399" y="0"/>
                  </a:lnTo>
                  <a:lnTo>
                    <a:pt x="399" y="0"/>
                  </a:lnTo>
                  <a:lnTo>
                    <a:pt x="399" y="0"/>
                  </a:lnTo>
                  <a:lnTo>
                    <a:pt x="403" y="0"/>
                  </a:lnTo>
                  <a:lnTo>
                    <a:pt x="403" y="0"/>
                  </a:lnTo>
                  <a:lnTo>
                    <a:pt x="407" y="0"/>
                  </a:lnTo>
                  <a:lnTo>
                    <a:pt x="407" y="0"/>
                  </a:lnTo>
                  <a:lnTo>
                    <a:pt x="407" y="0"/>
                  </a:lnTo>
                  <a:lnTo>
                    <a:pt x="411" y="0"/>
                  </a:lnTo>
                  <a:lnTo>
                    <a:pt x="411" y="0"/>
                  </a:lnTo>
                  <a:lnTo>
                    <a:pt x="415" y="0"/>
                  </a:lnTo>
                  <a:lnTo>
                    <a:pt x="415" y="0"/>
                  </a:lnTo>
                  <a:lnTo>
                    <a:pt x="415" y="0"/>
                  </a:lnTo>
                  <a:lnTo>
                    <a:pt x="419" y="0"/>
                  </a:lnTo>
                  <a:lnTo>
                    <a:pt x="419" y="0"/>
                  </a:lnTo>
                  <a:lnTo>
                    <a:pt x="419" y="0"/>
                  </a:lnTo>
                  <a:lnTo>
                    <a:pt x="423" y="0"/>
                  </a:lnTo>
                  <a:lnTo>
                    <a:pt x="423" y="0"/>
                  </a:lnTo>
                  <a:lnTo>
                    <a:pt x="427" y="0"/>
                  </a:lnTo>
                  <a:lnTo>
                    <a:pt x="427" y="0"/>
                  </a:lnTo>
                  <a:lnTo>
                    <a:pt x="427" y="0"/>
                  </a:lnTo>
                  <a:lnTo>
                    <a:pt x="431" y="0"/>
                  </a:lnTo>
                  <a:lnTo>
                    <a:pt x="431" y="0"/>
                  </a:lnTo>
                  <a:lnTo>
                    <a:pt x="435" y="0"/>
                  </a:lnTo>
                  <a:lnTo>
                    <a:pt x="435" y="0"/>
                  </a:lnTo>
                  <a:lnTo>
                    <a:pt x="435" y="0"/>
                  </a:lnTo>
                  <a:lnTo>
                    <a:pt x="438" y="0"/>
                  </a:lnTo>
                  <a:lnTo>
                    <a:pt x="438" y="0"/>
                  </a:lnTo>
                  <a:lnTo>
                    <a:pt x="438" y="0"/>
                  </a:lnTo>
                  <a:lnTo>
                    <a:pt x="442" y="0"/>
                  </a:lnTo>
                  <a:lnTo>
                    <a:pt x="442" y="0"/>
                  </a:lnTo>
                  <a:lnTo>
                    <a:pt x="446" y="0"/>
                  </a:lnTo>
                  <a:lnTo>
                    <a:pt x="446" y="0"/>
                  </a:lnTo>
                  <a:lnTo>
                    <a:pt x="446" y="0"/>
                  </a:lnTo>
                  <a:lnTo>
                    <a:pt x="450" y="0"/>
                  </a:lnTo>
                  <a:lnTo>
                    <a:pt x="450" y="0"/>
                  </a:lnTo>
                  <a:lnTo>
                    <a:pt x="454" y="0"/>
                  </a:lnTo>
                  <a:lnTo>
                    <a:pt x="454" y="0"/>
                  </a:lnTo>
                  <a:lnTo>
                    <a:pt x="454" y="0"/>
                  </a:lnTo>
                  <a:lnTo>
                    <a:pt x="458" y="0"/>
                  </a:lnTo>
                  <a:lnTo>
                    <a:pt x="458" y="12"/>
                  </a:lnTo>
                  <a:lnTo>
                    <a:pt x="462" y="0"/>
                  </a:lnTo>
                  <a:lnTo>
                    <a:pt x="462" y="0"/>
                  </a:lnTo>
                  <a:lnTo>
                    <a:pt x="462" y="0"/>
                  </a:lnTo>
                  <a:lnTo>
                    <a:pt x="466" y="0"/>
                  </a:lnTo>
                  <a:lnTo>
                    <a:pt x="466" y="0"/>
                  </a:lnTo>
                  <a:lnTo>
                    <a:pt x="466" y="0"/>
                  </a:lnTo>
                  <a:lnTo>
                    <a:pt x="470" y="0"/>
                  </a:lnTo>
                  <a:lnTo>
                    <a:pt x="470" y="0"/>
                  </a:lnTo>
                  <a:lnTo>
                    <a:pt x="474" y="0"/>
                  </a:lnTo>
                  <a:lnTo>
                    <a:pt x="474" y="0"/>
                  </a:lnTo>
                  <a:lnTo>
                    <a:pt x="474" y="0"/>
                  </a:lnTo>
                  <a:lnTo>
                    <a:pt x="478" y="0"/>
                  </a:lnTo>
                  <a:lnTo>
                    <a:pt x="478" y="0"/>
                  </a:lnTo>
                  <a:lnTo>
                    <a:pt x="481" y="0"/>
                  </a:lnTo>
                  <a:lnTo>
                    <a:pt x="481" y="0"/>
                  </a:lnTo>
                  <a:lnTo>
                    <a:pt x="481" y="0"/>
                  </a:lnTo>
                  <a:lnTo>
                    <a:pt x="485" y="0"/>
                  </a:lnTo>
                  <a:lnTo>
                    <a:pt x="485" y="0"/>
                  </a:lnTo>
                  <a:lnTo>
                    <a:pt x="485" y="0"/>
                  </a:lnTo>
                  <a:lnTo>
                    <a:pt x="489" y="0"/>
                  </a:lnTo>
                  <a:lnTo>
                    <a:pt x="489" y="0"/>
                  </a:lnTo>
                  <a:lnTo>
                    <a:pt x="493" y="0"/>
                  </a:lnTo>
                  <a:lnTo>
                    <a:pt x="493" y="0"/>
                  </a:lnTo>
                  <a:lnTo>
                    <a:pt x="493" y="0"/>
                  </a:lnTo>
                  <a:lnTo>
                    <a:pt x="497" y="0"/>
                  </a:lnTo>
                  <a:lnTo>
                    <a:pt x="497" y="0"/>
                  </a:lnTo>
                  <a:lnTo>
                    <a:pt x="501" y="0"/>
                  </a:lnTo>
                  <a:lnTo>
                    <a:pt x="501" y="0"/>
                  </a:lnTo>
                  <a:lnTo>
                    <a:pt x="501" y="0"/>
                  </a:lnTo>
                  <a:lnTo>
                    <a:pt x="505" y="0"/>
                  </a:lnTo>
                  <a:lnTo>
                    <a:pt x="505" y="0"/>
                  </a:lnTo>
                  <a:lnTo>
                    <a:pt x="509" y="12"/>
                  </a:lnTo>
                  <a:lnTo>
                    <a:pt x="509" y="4"/>
                  </a:lnTo>
                  <a:lnTo>
                    <a:pt x="509" y="0"/>
                  </a:lnTo>
                  <a:lnTo>
                    <a:pt x="513" y="0"/>
                  </a:lnTo>
                  <a:lnTo>
                    <a:pt x="513" y="0"/>
                  </a:lnTo>
                  <a:lnTo>
                    <a:pt x="513" y="0"/>
                  </a:lnTo>
                  <a:lnTo>
                    <a:pt x="517" y="0"/>
                  </a:lnTo>
                  <a:lnTo>
                    <a:pt x="517" y="0"/>
                  </a:lnTo>
                  <a:lnTo>
                    <a:pt x="521" y="0"/>
                  </a:lnTo>
                  <a:lnTo>
                    <a:pt x="521" y="0"/>
                  </a:lnTo>
                  <a:lnTo>
                    <a:pt x="521" y="0"/>
                  </a:lnTo>
                  <a:lnTo>
                    <a:pt x="525" y="0"/>
                  </a:lnTo>
                  <a:lnTo>
                    <a:pt x="525" y="0"/>
                  </a:lnTo>
                  <a:lnTo>
                    <a:pt x="528" y="0"/>
                  </a:lnTo>
                  <a:lnTo>
                    <a:pt x="528" y="0"/>
                  </a:lnTo>
                  <a:lnTo>
                    <a:pt x="528" y="0"/>
                  </a:lnTo>
                  <a:lnTo>
                    <a:pt x="532" y="0"/>
                  </a:lnTo>
                  <a:lnTo>
                    <a:pt x="532" y="0"/>
                  </a:lnTo>
                  <a:lnTo>
                    <a:pt x="532" y="0"/>
                  </a:lnTo>
                  <a:lnTo>
                    <a:pt x="536" y="0"/>
                  </a:lnTo>
                  <a:lnTo>
                    <a:pt x="536" y="0"/>
                  </a:lnTo>
                  <a:lnTo>
                    <a:pt x="540" y="0"/>
                  </a:lnTo>
                  <a:lnTo>
                    <a:pt x="540" y="0"/>
                  </a:lnTo>
                  <a:lnTo>
                    <a:pt x="540" y="0"/>
                  </a:lnTo>
                  <a:lnTo>
                    <a:pt x="544" y="0"/>
                  </a:lnTo>
                  <a:lnTo>
                    <a:pt x="544" y="0"/>
                  </a:lnTo>
                  <a:lnTo>
                    <a:pt x="548" y="0"/>
                  </a:lnTo>
                  <a:lnTo>
                    <a:pt x="548" y="0"/>
                  </a:lnTo>
                  <a:lnTo>
                    <a:pt x="548" y="0"/>
                  </a:lnTo>
                  <a:lnTo>
                    <a:pt x="552" y="0"/>
                  </a:lnTo>
                  <a:lnTo>
                    <a:pt x="552" y="0"/>
                  </a:lnTo>
                  <a:lnTo>
                    <a:pt x="556" y="0"/>
                  </a:lnTo>
                  <a:lnTo>
                    <a:pt x="556" y="0"/>
                  </a:lnTo>
                  <a:lnTo>
                    <a:pt x="556" y="0"/>
                  </a:lnTo>
                  <a:lnTo>
                    <a:pt x="560" y="0"/>
                  </a:lnTo>
                  <a:lnTo>
                    <a:pt x="560" y="0"/>
                  </a:lnTo>
                  <a:lnTo>
                    <a:pt x="560" y="0"/>
                  </a:lnTo>
                  <a:lnTo>
                    <a:pt x="564" y="0"/>
                  </a:lnTo>
                  <a:lnTo>
                    <a:pt x="564" y="0"/>
                  </a:lnTo>
                  <a:lnTo>
                    <a:pt x="568" y="0"/>
                  </a:lnTo>
                  <a:lnTo>
                    <a:pt x="568" y="0"/>
                  </a:lnTo>
                  <a:lnTo>
                    <a:pt x="568" y="0"/>
                  </a:lnTo>
                  <a:lnTo>
                    <a:pt x="571" y="0"/>
                  </a:lnTo>
                  <a:lnTo>
                    <a:pt x="571" y="0"/>
                  </a:lnTo>
                  <a:lnTo>
                    <a:pt x="575" y="0"/>
                  </a:lnTo>
                  <a:lnTo>
                    <a:pt x="575" y="0"/>
                  </a:lnTo>
                  <a:lnTo>
                    <a:pt x="575" y="0"/>
                  </a:lnTo>
                  <a:lnTo>
                    <a:pt x="579" y="0"/>
                  </a:lnTo>
                  <a:lnTo>
                    <a:pt x="579" y="23"/>
                  </a:lnTo>
                  <a:lnTo>
                    <a:pt x="579" y="12"/>
                  </a:lnTo>
                  <a:lnTo>
                    <a:pt x="583" y="0"/>
                  </a:lnTo>
                  <a:lnTo>
                    <a:pt x="583" y="0"/>
                  </a:lnTo>
                  <a:lnTo>
                    <a:pt x="587" y="0"/>
                  </a:lnTo>
                  <a:lnTo>
                    <a:pt x="587" y="0"/>
                  </a:lnTo>
                  <a:lnTo>
                    <a:pt x="587" y="0"/>
                  </a:lnTo>
                  <a:lnTo>
                    <a:pt x="591" y="0"/>
                  </a:lnTo>
                  <a:lnTo>
                    <a:pt x="591" y="0"/>
                  </a:lnTo>
                  <a:lnTo>
                    <a:pt x="595" y="0"/>
                  </a:lnTo>
                  <a:lnTo>
                    <a:pt x="595" y="0"/>
                  </a:lnTo>
                  <a:lnTo>
                    <a:pt x="595" y="0"/>
                  </a:lnTo>
                  <a:lnTo>
                    <a:pt x="599" y="0"/>
                  </a:lnTo>
                  <a:lnTo>
                    <a:pt x="599" y="0"/>
                  </a:lnTo>
                  <a:lnTo>
                    <a:pt x="603" y="0"/>
                  </a:lnTo>
                  <a:lnTo>
                    <a:pt x="603" y="0"/>
                  </a:lnTo>
                  <a:lnTo>
                    <a:pt x="603" y="0"/>
                  </a:lnTo>
                  <a:lnTo>
                    <a:pt x="607" y="0"/>
                  </a:lnTo>
                  <a:lnTo>
                    <a:pt x="607" y="0"/>
                  </a:lnTo>
                  <a:lnTo>
                    <a:pt x="607" y="0"/>
                  </a:lnTo>
                  <a:lnTo>
                    <a:pt x="611" y="0"/>
                  </a:lnTo>
                  <a:lnTo>
                    <a:pt x="611" y="0"/>
                  </a:lnTo>
                  <a:lnTo>
                    <a:pt x="615" y="0"/>
                  </a:lnTo>
                  <a:lnTo>
                    <a:pt x="615" y="0"/>
                  </a:lnTo>
                  <a:lnTo>
                    <a:pt x="615" y="0"/>
                  </a:lnTo>
                  <a:lnTo>
                    <a:pt x="618" y="0"/>
                  </a:lnTo>
                  <a:lnTo>
                    <a:pt x="618" y="0"/>
                  </a:lnTo>
                  <a:lnTo>
                    <a:pt x="622" y="0"/>
                  </a:lnTo>
                  <a:lnTo>
                    <a:pt x="622" y="0"/>
                  </a:lnTo>
                  <a:lnTo>
                    <a:pt x="622" y="0"/>
                  </a:lnTo>
                  <a:lnTo>
                    <a:pt x="626" y="0"/>
                  </a:lnTo>
                  <a:lnTo>
                    <a:pt x="626" y="0"/>
                  </a:lnTo>
                  <a:lnTo>
                    <a:pt x="626" y="0"/>
                  </a:lnTo>
                  <a:lnTo>
                    <a:pt x="630" y="0"/>
                  </a:lnTo>
                  <a:lnTo>
                    <a:pt x="630" y="0"/>
                  </a:lnTo>
                  <a:lnTo>
                    <a:pt x="634" y="0"/>
                  </a:lnTo>
                  <a:lnTo>
                    <a:pt x="634" y="0"/>
                  </a:lnTo>
                  <a:lnTo>
                    <a:pt x="634" y="0"/>
                  </a:lnTo>
                  <a:lnTo>
                    <a:pt x="638" y="0"/>
                  </a:lnTo>
                  <a:lnTo>
                    <a:pt x="638" y="0"/>
                  </a:lnTo>
                  <a:lnTo>
                    <a:pt x="642" y="0"/>
                  </a:lnTo>
                  <a:lnTo>
                    <a:pt x="642" y="0"/>
                  </a:lnTo>
                  <a:lnTo>
                    <a:pt x="642" y="0"/>
                  </a:lnTo>
                  <a:lnTo>
                    <a:pt x="646" y="0"/>
                  </a:lnTo>
                  <a:lnTo>
                    <a:pt x="646" y="0"/>
                  </a:lnTo>
                  <a:lnTo>
                    <a:pt x="650" y="0"/>
                  </a:lnTo>
                  <a:lnTo>
                    <a:pt x="650" y="0"/>
                  </a:lnTo>
                  <a:lnTo>
                    <a:pt x="650" y="0"/>
                  </a:lnTo>
                  <a:lnTo>
                    <a:pt x="654" y="35"/>
                  </a:lnTo>
                  <a:lnTo>
                    <a:pt x="654" y="19"/>
                  </a:lnTo>
                  <a:lnTo>
                    <a:pt x="654" y="0"/>
                  </a:lnTo>
                  <a:lnTo>
                    <a:pt x="658" y="0"/>
                  </a:lnTo>
                  <a:lnTo>
                    <a:pt x="658" y="0"/>
                  </a:lnTo>
                  <a:lnTo>
                    <a:pt x="661" y="0"/>
                  </a:lnTo>
                  <a:lnTo>
                    <a:pt x="661" y="0"/>
                  </a:lnTo>
                  <a:lnTo>
                    <a:pt x="661" y="0"/>
                  </a:lnTo>
                  <a:lnTo>
                    <a:pt x="665" y="0"/>
                  </a:lnTo>
                  <a:lnTo>
                    <a:pt x="665" y="0"/>
                  </a:lnTo>
                  <a:lnTo>
                    <a:pt x="669" y="0"/>
                  </a:lnTo>
                  <a:lnTo>
                    <a:pt x="669" y="0"/>
                  </a:lnTo>
                  <a:lnTo>
                    <a:pt x="669" y="0"/>
                  </a:lnTo>
                  <a:lnTo>
                    <a:pt x="673" y="0"/>
                  </a:lnTo>
                  <a:lnTo>
                    <a:pt x="673" y="0"/>
                  </a:lnTo>
                  <a:lnTo>
                    <a:pt x="673" y="0"/>
                  </a:lnTo>
                  <a:lnTo>
                    <a:pt x="677" y="0"/>
                  </a:lnTo>
                  <a:lnTo>
                    <a:pt x="677" y="0"/>
                  </a:lnTo>
                  <a:lnTo>
                    <a:pt x="681" y="0"/>
                  </a:lnTo>
                  <a:lnTo>
                    <a:pt x="681" y="0"/>
                  </a:lnTo>
                  <a:lnTo>
                    <a:pt x="681" y="0"/>
                  </a:lnTo>
                  <a:lnTo>
                    <a:pt x="685" y="0"/>
                  </a:lnTo>
                  <a:lnTo>
                    <a:pt x="685" y="0"/>
                  </a:lnTo>
                  <a:lnTo>
                    <a:pt x="689" y="0"/>
                  </a:lnTo>
                  <a:lnTo>
                    <a:pt x="689" y="0"/>
                  </a:lnTo>
                  <a:lnTo>
                    <a:pt x="689" y="0"/>
                  </a:lnTo>
                  <a:lnTo>
                    <a:pt x="693" y="0"/>
                  </a:lnTo>
                  <a:lnTo>
                    <a:pt x="693" y="0"/>
                  </a:lnTo>
                  <a:lnTo>
                    <a:pt x="697" y="0"/>
                  </a:lnTo>
                  <a:lnTo>
                    <a:pt x="697" y="0"/>
                  </a:lnTo>
                  <a:lnTo>
                    <a:pt x="697" y="0"/>
                  </a:lnTo>
                  <a:lnTo>
                    <a:pt x="701" y="0"/>
                  </a:lnTo>
                  <a:lnTo>
                    <a:pt x="701" y="0"/>
                  </a:lnTo>
                  <a:lnTo>
                    <a:pt x="701" y="0"/>
                  </a:lnTo>
                  <a:lnTo>
                    <a:pt x="704" y="0"/>
                  </a:lnTo>
                  <a:lnTo>
                    <a:pt x="704" y="0"/>
                  </a:lnTo>
                  <a:lnTo>
                    <a:pt x="708" y="0"/>
                  </a:lnTo>
                  <a:lnTo>
                    <a:pt x="708" y="0"/>
                  </a:lnTo>
                  <a:lnTo>
                    <a:pt x="708" y="0"/>
                  </a:lnTo>
                  <a:lnTo>
                    <a:pt x="712" y="0"/>
                  </a:lnTo>
                  <a:lnTo>
                    <a:pt x="712" y="0"/>
                  </a:lnTo>
                  <a:lnTo>
                    <a:pt x="716" y="0"/>
                  </a:lnTo>
                  <a:lnTo>
                    <a:pt x="716" y="0"/>
                  </a:lnTo>
                  <a:lnTo>
                    <a:pt x="716" y="0"/>
                  </a:lnTo>
                  <a:lnTo>
                    <a:pt x="720" y="0"/>
                  </a:lnTo>
                  <a:lnTo>
                    <a:pt x="720" y="0"/>
                  </a:lnTo>
                  <a:lnTo>
                    <a:pt x="720" y="0"/>
                  </a:lnTo>
                  <a:lnTo>
                    <a:pt x="724" y="0"/>
                  </a:lnTo>
                  <a:lnTo>
                    <a:pt x="724" y="43"/>
                  </a:lnTo>
                  <a:lnTo>
                    <a:pt x="728" y="23"/>
                  </a:lnTo>
                  <a:lnTo>
                    <a:pt x="728" y="0"/>
                  </a:lnTo>
                  <a:lnTo>
                    <a:pt x="728" y="0"/>
                  </a:lnTo>
                  <a:lnTo>
                    <a:pt x="732" y="0"/>
                  </a:lnTo>
                  <a:lnTo>
                    <a:pt x="732" y="0"/>
                  </a:lnTo>
                  <a:lnTo>
                    <a:pt x="736" y="0"/>
                  </a:lnTo>
                  <a:lnTo>
                    <a:pt x="736" y="0"/>
                  </a:lnTo>
                  <a:lnTo>
                    <a:pt x="736" y="0"/>
                  </a:lnTo>
                  <a:lnTo>
                    <a:pt x="740" y="0"/>
                  </a:lnTo>
                  <a:lnTo>
                    <a:pt x="740" y="0"/>
                  </a:lnTo>
                  <a:lnTo>
                    <a:pt x="744" y="0"/>
                  </a:lnTo>
                  <a:lnTo>
                    <a:pt x="744" y="0"/>
                  </a:lnTo>
                  <a:lnTo>
                    <a:pt x="744" y="0"/>
                  </a:lnTo>
                  <a:lnTo>
                    <a:pt x="748" y="0"/>
                  </a:lnTo>
                  <a:lnTo>
                    <a:pt x="748" y="0"/>
                  </a:lnTo>
                  <a:lnTo>
                    <a:pt x="748" y="0"/>
                  </a:lnTo>
                  <a:lnTo>
                    <a:pt x="751" y="0"/>
                  </a:lnTo>
                  <a:lnTo>
                    <a:pt x="751" y="0"/>
                  </a:lnTo>
                  <a:lnTo>
                    <a:pt x="755" y="0"/>
                  </a:lnTo>
                  <a:lnTo>
                    <a:pt x="755" y="0"/>
                  </a:lnTo>
                  <a:lnTo>
                    <a:pt x="755" y="0"/>
                  </a:lnTo>
                  <a:lnTo>
                    <a:pt x="759" y="0"/>
                  </a:lnTo>
                  <a:lnTo>
                    <a:pt x="759" y="0"/>
                  </a:lnTo>
                  <a:lnTo>
                    <a:pt x="763" y="0"/>
                  </a:lnTo>
                  <a:lnTo>
                    <a:pt x="763" y="0"/>
                  </a:lnTo>
                  <a:lnTo>
                    <a:pt x="763" y="0"/>
                  </a:lnTo>
                  <a:lnTo>
                    <a:pt x="767" y="0"/>
                  </a:lnTo>
                  <a:lnTo>
                    <a:pt x="767" y="0"/>
                  </a:lnTo>
                  <a:lnTo>
                    <a:pt x="767" y="0"/>
                  </a:lnTo>
                  <a:lnTo>
                    <a:pt x="771" y="0"/>
                  </a:lnTo>
                  <a:lnTo>
                    <a:pt x="771" y="0"/>
                  </a:lnTo>
                  <a:lnTo>
                    <a:pt x="775" y="0"/>
                  </a:lnTo>
                  <a:lnTo>
                    <a:pt x="775" y="0"/>
                  </a:lnTo>
                  <a:lnTo>
                    <a:pt x="775" y="0"/>
                  </a:lnTo>
                  <a:lnTo>
                    <a:pt x="779" y="0"/>
                  </a:lnTo>
                  <a:lnTo>
                    <a:pt x="779" y="0"/>
                  </a:lnTo>
                  <a:lnTo>
                    <a:pt x="783" y="0"/>
                  </a:lnTo>
                  <a:lnTo>
                    <a:pt x="783" y="0"/>
                  </a:lnTo>
                  <a:lnTo>
                    <a:pt x="783" y="0"/>
                  </a:lnTo>
                  <a:lnTo>
                    <a:pt x="787" y="0"/>
                  </a:lnTo>
                  <a:lnTo>
                    <a:pt x="787" y="0"/>
                  </a:lnTo>
                  <a:lnTo>
                    <a:pt x="787" y="0"/>
                  </a:lnTo>
                  <a:lnTo>
                    <a:pt x="791" y="0"/>
                  </a:lnTo>
                  <a:lnTo>
                    <a:pt x="791" y="0"/>
                  </a:lnTo>
                  <a:lnTo>
                    <a:pt x="794" y="0"/>
                  </a:lnTo>
                  <a:lnTo>
                    <a:pt x="794" y="0"/>
                  </a:lnTo>
                  <a:lnTo>
                    <a:pt x="794" y="0"/>
                  </a:lnTo>
                  <a:lnTo>
                    <a:pt x="798" y="51"/>
                  </a:lnTo>
                  <a:lnTo>
                    <a:pt x="798" y="31"/>
                  </a:lnTo>
                  <a:lnTo>
                    <a:pt x="802" y="4"/>
                  </a:lnTo>
                  <a:lnTo>
                    <a:pt x="802" y="0"/>
                  </a:lnTo>
                  <a:lnTo>
                    <a:pt x="802" y="0"/>
                  </a:lnTo>
                  <a:lnTo>
                    <a:pt x="806" y="0"/>
                  </a:lnTo>
                  <a:lnTo>
                    <a:pt x="806" y="0"/>
                  </a:lnTo>
                  <a:lnTo>
                    <a:pt x="810" y="0"/>
                  </a:lnTo>
                  <a:lnTo>
                    <a:pt x="810" y="0"/>
                  </a:lnTo>
                  <a:lnTo>
                    <a:pt x="810" y="0"/>
                  </a:lnTo>
                  <a:lnTo>
                    <a:pt x="814" y="0"/>
                  </a:lnTo>
                  <a:lnTo>
                    <a:pt x="814" y="0"/>
                  </a:lnTo>
                  <a:lnTo>
                    <a:pt x="814" y="0"/>
                  </a:lnTo>
                  <a:lnTo>
                    <a:pt x="818" y="0"/>
                  </a:lnTo>
                  <a:lnTo>
                    <a:pt x="818" y="0"/>
                  </a:lnTo>
                  <a:lnTo>
                    <a:pt x="822" y="0"/>
                  </a:lnTo>
                  <a:lnTo>
                    <a:pt x="822" y="0"/>
                  </a:lnTo>
                  <a:lnTo>
                    <a:pt x="822" y="0"/>
                  </a:lnTo>
                  <a:lnTo>
                    <a:pt x="826" y="0"/>
                  </a:lnTo>
                  <a:lnTo>
                    <a:pt x="826" y="0"/>
                  </a:lnTo>
                  <a:lnTo>
                    <a:pt x="830" y="0"/>
                  </a:lnTo>
                  <a:lnTo>
                    <a:pt x="830" y="0"/>
                  </a:lnTo>
                  <a:lnTo>
                    <a:pt x="830" y="0"/>
                  </a:lnTo>
                  <a:lnTo>
                    <a:pt x="834" y="0"/>
                  </a:lnTo>
                  <a:lnTo>
                    <a:pt x="834" y="0"/>
                  </a:lnTo>
                  <a:lnTo>
                    <a:pt x="834" y="0"/>
                  </a:lnTo>
                  <a:lnTo>
                    <a:pt x="838" y="0"/>
                  </a:lnTo>
                  <a:lnTo>
                    <a:pt x="838" y="0"/>
                  </a:lnTo>
                  <a:lnTo>
                    <a:pt x="841" y="0"/>
                  </a:lnTo>
                  <a:lnTo>
                    <a:pt x="841" y="0"/>
                  </a:lnTo>
                  <a:lnTo>
                    <a:pt x="841" y="0"/>
                  </a:lnTo>
                  <a:lnTo>
                    <a:pt x="845" y="0"/>
                  </a:lnTo>
                  <a:lnTo>
                    <a:pt x="845" y="0"/>
                  </a:lnTo>
                  <a:lnTo>
                    <a:pt x="849" y="0"/>
                  </a:lnTo>
                  <a:lnTo>
                    <a:pt x="849" y="0"/>
                  </a:lnTo>
                  <a:lnTo>
                    <a:pt x="849" y="0"/>
                  </a:lnTo>
                  <a:lnTo>
                    <a:pt x="853" y="0"/>
                  </a:lnTo>
                  <a:lnTo>
                    <a:pt x="853" y="0"/>
                  </a:lnTo>
                  <a:lnTo>
                    <a:pt x="857" y="0"/>
                  </a:lnTo>
                  <a:lnTo>
                    <a:pt x="857" y="0"/>
                  </a:lnTo>
                  <a:lnTo>
                    <a:pt x="857" y="0"/>
                  </a:lnTo>
                  <a:lnTo>
                    <a:pt x="861" y="0"/>
                  </a:lnTo>
                  <a:lnTo>
                    <a:pt x="861" y="0"/>
                  </a:lnTo>
                  <a:lnTo>
                    <a:pt x="861" y="0"/>
                  </a:lnTo>
                  <a:lnTo>
                    <a:pt x="865" y="0"/>
                  </a:lnTo>
                  <a:lnTo>
                    <a:pt x="865" y="0"/>
                  </a:lnTo>
                  <a:lnTo>
                    <a:pt x="869" y="0"/>
                  </a:lnTo>
                  <a:lnTo>
                    <a:pt x="869" y="0"/>
                  </a:lnTo>
                  <a:lnTo>
                    <a:pt x="869" y="59"/>
                  </a:lnTo>
                  <a:lnTo>
                    <a:pt x="873" y="35"/>
                  </a:lnTo>
                  <a:lnTo>
                    <a:pt x="873" y="4"/>
                  </a:lnTo>
                  <a:lnTo>
                    <a:pt x="877" y="0"/>
                  </a:lnTo>
                  <a:lnTo>
                    <a:pt x="877" y="0"/>
                  </a:lnTo>
                  <a:lnTo>
                    <a:pt x="877" y="0"/>
                  </a:lnTo>
                  <a:lnTo>
                    <a:pt x="881" y="0"/>
                  </a:lnTo>
                  <a:lnTo>
                    <a:pt x="881" y="0"/>
                  </a:lnTo>
                  <a:lnTo>
                    <a:pt x="881" y="0"/>
                  </a:lnTo>
                  <a:lnTo>
                    <a:pt x="884" y="0"/>
                  </a:lnTo>
                  <a:lnTo>
                    <a:pt x="884" y="0"/>
                  </a:lnTo>
                  <a:lnTo>
                    <a:pt x="888" y="0"/>
                  </a:lnTo>
                  <a:lnTo>
                    <a:pt x="888" y="0"/>
                  </a:lnTo>
                  <a:lnTo>
                    <a:pt x="888" y="0"/>
                  </a:lnTo>
                  <a:lnTo>
                    <a:pt x="892" y="0"/>
                  </a:lnTo>
                  <a:lnTo>
                    <a:pt x="892" y="0"/>
                  </a:lnTo>
                  <a:lnTo>
                    <a:pt x="896" y="0"/>
                  </a:lnTo>
                  <a:lnTo>
                    <a:pt x="896" y="0"/>
                  </a:lnTo>
                  <a:lnTo>
                    <a:pt x="896" y="0"/>
                  </a:lnTo>
                  <a:lnTo>
                    <a:pt x="900" y="0"/>
                  </a:lnTo>
                  <a:lnTo>
                    <a:pt x="900" y="0"/>
                  </a:lnTo>
                  <a:lnTo>
                    <a:pt x="904" y="0"/>
                  </a:lnTo>
                  <a:lnTo>
                    <a:pt x="904" y="0"/>
                  </a:lnTo>
                  <a:lnTo>
                    <a:pt x="904" y="0"/>
                  </a:lnTo>
                  <a:lnTo>
                    <a:pt x="908" y="0"/>
                  </a:lnTo>
                  <a:lnTo>
                    <a:pt x="908" y="0"/>
                  </a:lnTo>
                  <a:lnTo>
                    <a:pt x="908" y="0"/>
                  </a:lnTo>
                  <a:lnTo>
                    <a:pt x="912" y="0"/>
                  </a:lnTo>
                  <a:lnTo>
                    <a:pt x="912" y="0"/>
                  </a:lnTo>
                  <a:lnTo>
                    <a:pt x="916" y="0"/>
                  </a:lnTo>
                  <a:lnTo>
                    <a:pt x="916" y="0"/>
                  </a:lnTo>
                  <a:lnTo>
                    <a:pt x="916" y="0"/>
                  </a:lnTo>
                  <a:lnTo>
                    <a:pt x="920" y="0"/>
                  </a:lnTo>
                  <a:lnTo>
                    <a:pt x="920" y="0"/>
                  </a:lnTo>
                  <a:lnTo>
                    <a:pt x="924" y="0"/>
                  </a:lnTo>
                  <a:lnTo>
                    <a:pt x="924" y="0"/>
                  </a:lnTo>
                  <a:lnTo>
                    <a:pt x="924" y="0"/>
                  </a:lnTo>
                  <a:lnTo>
                    <a:pt x="927" y="0"/>
                  </a:lnTo>
                  <a:lnTo>
                    <a:pt x="927" y="0"/>
                  </a:lnTo>
                  <a:lnTo>
                    <a:pt x="927" y="0"/>
                  </a:lnTo>
                  <a:lnTo>
                    <a:pt x="931" y="0"/>
                  </a:lnTo>
                  <a:lnTo>
                    <a:pt x="931" y="0"/>
                  </a:lnTo>
                  <a:lnTo>
                    <a:pt x="935" y="0"/>
                  </a:lnTo>
                  <a:lnTo>
                    <a:pt x="935" y="0"/>
                  </a:lnTo>
                  <a:lnTo>
                    <a:pt x="935" y="0"/>
                  </a:lnTo>
                  <a:lnTo>
                    <a:pt x="939" y="0"/>
                  </a:lnTo>
                  <a:lnTo>
                    <a:pt x="939" y="0"/>
                  </a:lnTo>
                  <a:lnTo>
                    <a:pt x="943" y="0"/>
                  </a:lnTo>
                  <a:lnTo>
                    <a:pt x="943" y="66"/>
                  </a:lnTo>
                  <a:lnTo>
                    <a:pt x="943" y="43"/>
                  </a:lnTo>
                  <a:lnTo>
                    <a:pt x="947" y="8"/>
                  </a:lnTo>
                  <a:lnTo>
                    <a:pt x="947" y="0"/>
                  </a:lnTo>
                  <a:lnTo>
                    <a:pt x="951" y="0"/>
                  </a:lnTo>
                  <a:lnTo>
                    <a:pt x="951" y="0"/>
                  </a:lnTo>
                  <a:lnTo>
                    <a:pt x="951" y="0"/>
                  </a:lnTo>
                  <a:lnTo>
                    <a:pt x="955" y="0"/>
                  </a:lnTo>
                  <a:lnTo>
                    <a:pt x="955" y="0"/>
                  </a:lnTo>
                  <a:lnTo>
                    <a:pt x="955" y="0"/>
                  </a:lnTo>
                  <a:lnTo>
                    <a:pt x="959" y="0"/>
                  </a:lnTo>
                  <a:lnTo>
                    <a:pt x="959" y="0"/>
                  </a:lnTo>
                  <a:lnTo>
                    <a:pt x="963" y="0"/>
                  </a:lnTo>
                  <a:lnTo>
                    <a:pt x="963" y="0"/>
                  </a:lnTo>
                  <a:lnTo>
                    <a:pt x="963" y="0"/>
                  </a:lnTo>
                  <a:lnTo>
                    <a:pt x="967" y="0"/>
                  </a:lnTo>
                  <a:lnTo>
                    <a:pt x="967" y="0"/>
                  </a:lnTo>
                  <a:lnTo>
                    <a:pt x="971" y="0"/>
                  </a:lnTo>
                  <a:lnTo>
                    <a:pt x="971" y="0"/>
                  </a:lnTo>
                  <a:lnTo>
                    <a:pt x="971" y="0"/>
                  </a:lnTo>
                  <a:lnTo>
                    <a:pt x="974" y="0"/>
                  </a:lnTo>
                  <a:lnTo>
                    <a:pt x="974" y="0"/>
                  </a:lnTo>
                  <a:lnTo>
                    <a:pt x="974" y="0"/>
                  </a:lnTo>
                  <a:lnTo>
                    <a:pt x="978" y="0"/>
                  </a:lnTo>
                  <a:lnTo>
                    <a:pt x="978" y="0"/>
                  </a:lnTo>
                  <a:lnTo>
                    <a:pt x="982" y="0"/>
                  </a:lnTo>
                  <a:lnTo>
                    <a:pt x="982" y="0"/>
                  </a:lnTo>
                  <a:lnTo>
                    <a:pt x="982" y="0"/>
                  </a:lnTo>
                  <a:lnTo>
                    <a:pt x="986" y="0"/>
                  </a:lnTo>
                  <a:lnTo>
                    <a:pt x="986" y="0"/>
                  </a:lnTo>
                  <a:lnTo>
                    <a:pt x="990" y="0"/>
                  </a:lnTo>
                  <a:lnTo>
                    <a:pt x="990" y="0"/>
                  </a:lnTo>
                  <a:lnTo>
                    <a:pt x="990" y="0"/>
                  </a:lnTo>
                  <a:lnTo>
                    <a:pt x="994" y="0"/>
                  </a:lnTo>
                  <a:lnTo>
                    <a:pt x="994" y="0"/>
                  </a:lnTo>
                  <a:lnTo>
                    <a:pt x="998" y="0"/>
                  </a:lnTo>
                  <a:lnTo>
                    <a:pt x="998" y="0"/>
                  </a:lnTo>
                  <a:lnTo>
                    <a:pt x="998" y="0"/>
                  </a:lnTo>
                  <a:lnTo>
                    <a:pt x="1002" y="0"/>
                  </a:lnTo>
                  <a:lnTo>
                    <a:pt x="1002" y="0"/>
                  </a:lnTo>
                  <a:lnTo>
                    <a:pt x="1002" y="0"/>
                  </a:lnTo>
                  <a:lnTo>
                    <a:pt x="1006" y="0"/>
                  </a:lnTo>
                  <a:lnTo>
                    <a:pt x="1006" y="0"/>
                  </a:lnTo>
                  <a:lnTo>
                    <a:pt x="1010" y="0"/>
                  </a:lnTo>
                  <a:lnTo>
                    <a:pt x="1010" y="0"/>
                  </a:lnTo>
                  <a:lnTo>
                    <a:pt x="1010" y="0"/>
                  </a:lnTo>
                  <a:lnTo>
                    <a:pt x="1014" y="0"/>
                  </a:lnTo>
                  <a:lnTo>
                    <a:pt x="1014" y="0"/>
                  </a:lnTo>
                  <a:lnTo>
                    <a:pt x="1017" y="74"/>
                  </a:lnTo>
                  <a:lnTo>
                    <a:pt x="1017" y="47"/>
                  </a:lnTo>
                  <a:lnTo>
                    <a:pt x="1017" y="12"/>
                  </a:lnTo>
                  <a:lnTo>
                    <a:pt x="1021" y="0"/>
                  </a:lnTo>
                  <a:lnTo>
                    <a:pt x="1021" y="0"/>
                  </a:lnTo>
                  <a:lnTo>
                    <a:pt x="1021" y="0"/>
                  </a:lnTo>
                  <a:lnTo>
                    <a:pt x="1025" y="0"/>
                  </a:lnTo>
                  <a:lnTo>
                    <a:pt x="1025" y="0"/>
                  </a:lnTo>
                  <a:lnTo>
                    <a:pt x="1029" y="0"/>
                  </a:lnTo>
                  <a:lnTo>
                    <a:pt x="1029" y="0"/>
                  </a:lnTo>
                  <a:lnTo>
                    <a:pt x="1029" y="0"/>
                  </a:lnTo>
                  <a:lnTo>
                    <a:pt x="1033" y="0"/>
                  </a:lnTo>
                  <a:lnTo>
                    <a:pt x="1033" y="0"/>
                  </a:lnTo>
                  <a:lnTo>
                    <a:pt x="1037" y="0"/>
                  </a:lnTo>
                  <a:lnTo>
                    <a:pt x="1037" y="0"/>
                  </a:lnTo>
                  <a:lnTo>
                    <a:pt x="1037" y="0"/>
                  </a:lnTo>
                  <a:lnTo>
                    <a:pt x="1041" y="0"/>
                  </a:lnTo>
                  <a:lnTo>
                    <a:pt x="1041" y="0"/>
                  </a:lnTo>
                  <a:lnTo>
                    <a:pt x="1045" y="0"/>
                  </a:lnTo>
                  <a:lnTo>
                    <a:pt x="1045" y="0"/>
                  </a:lnTo>
                  <a:lnTo>
                    <a:pt x="1045" y="0"/>
                  </a:lnTo>
                  <a:lnTo>
                    <a:pt x="1049" y="0"/>
                  </a:lnTo>
                  <a:lnTo>
                    <a:pt x="1049" y="0"/>
                  </a:lnTo>
                  <a:lnTo>
                    <a:pt x="1049" y="0"/>
                  </a:lnTo>
                  <a:lnTo>
                    <a:pt x="1053" y="0"/>
                  </a:lnTo>
                  <a:lnTo>
                    <a:pt x="1053" y="0"/>
                  </a:lnTo>
                  <a:lnTo>
                    <a:pt x="1057" y="0"/>
                  </a:lnTo>
                  <a:lnTo>
                    <a:pt x="1057" y="0"/>
                  </a:lnTo>
                  <a:lnTo>
                    <a:pt x="1057" y="0"/>
                  </a:lnTo>
                  <a:lnTo>
                    <a:pt x="1061" y="0"/>
                  </a:lnTo>
                  <a:lnTo>
                    <a:pt x="1061" y="0"/>
                  </a:lnTo>
                  <a:lnTo>
                    <a:pt x="1064" y="0"/>
                  </a:lnTo>
                  <a:lnTo>
                    <a:pt x="1064" y="0"/>
                  </a:lnTo>
                  <a:lnTo>
                    <a:pt x="1064" y="0"/>
                  </a:lnTo>
                  <a:lnTo>
                    <a:pt x="1068" y="0"/>
                  </a:lnTo>
                  <a:lnTo>
                    <a:pt x="1068" y="0"/>
                  </a:lnTo>
                  <a:lnTo>
                    <a:pt x="1068" y="0"/>
                  </a:lnTo>
                  <a:lnTo>
                    <a:pt x="1072" y="0"/>
                  </a:lnTo>
                  <a:lnTo>
                    <a:pt x="1072" y="0"/>
                  </a:lnTo>
                  <a:lnTo>
                    <a:pt x="1076" y="0"/>
                  </a:lnTo>
                  <a:lnTo>
                    <a:pt x="1076" y="0"/>
                  </a:lnTo>
                  <a:lnTo>
                    <a:pt x="1076" y="0"/>
                  </a:lnTo>
                  <a:lnTo>
                    <a:pt x="1080" y="0"/>
                  </a:lnTo>
                  <a:lnTo>
                    <a:pt x="1080" y="0"/>
                  </a:lnTo>
                  <a:lnTo>
                    <a:pt x="1084" y="0"/>
                  </a:lnTo>
                  <a:lnTo>
                    <a:pt x="1084" y="0"/>
                  </a:lnTo>
                  <a:lnTo>
                    <a:pt x="1084" y="0"/>
                  </a:lnTo>
                  <a:lnTo>
                    <a:pt x="1088" y="0"/>
                  </a:lnTo>
                  <a:lnTo>
                    <a:pt x="1088" y="78"/>
                  </a:lnTo>
                  <a:lnTo>
                    <a:pt x="1092" y="55"/>
                  </a:lnTo>
                  <a:lnTo>
                    <a:pt x="1092" y="16"/>
                  </a:lnTo>
                  <a:lnTo>
                    <a:pt x="1092" y="0"/>
                  </a:lnTo>
                  <a:lnTo>
                    <a:pt x="1096" y="0"/>
                  </a:lnTo>
                  <a:lnTo>
                    <a:pt x="1096" y="0"/>
                  </a:lnTo>
                  <a:lnTo>
                    <a:pt x="1096" y="0"/>
                  </a:lnTo>
                  <a:lnTo>
                    <a:pt x="1100" y="0"/>
                  </a:lnTo>
                  <a:lnTo>
                    <a:pt x="1100" y="0"/>
                  </a:lnTo>
                  <a:lnTo>
                    <a:pt x="1104" y="0"/>
                  </a:lnTo>
                  <a:lnTo>
                    <a:pt x="1104" y="0"/>
                  </a:lnTo>
                  <a:lnTo>
                    <a:pt x="1104" y="0"/>
                  </a:lnTo>
                  <a:lnTo>
                    <a:pt x="1107" y="0"/>
                  </a:lnTo>
                  <a:lnTo>
                    <a:pt x="1107" y="0"/>
                  </a:lnTo>
                  <a:lnTo>
                    <a:pt x="1111" y="0"/>
                  </a:lnTo>
                  <a:lnTo>
                    <a:pt x="1111" y="0"/>
                  </a:lnTo>
                  <a:lnTo>
                    <a:pt x="1111" y="0"/>
                  </a:lnTo>
                  <a:lnTo>
                    <a:pt x="1115" y="0"/>
                  </a:lnTo>
                  <a:lnTo>
                    <a:pt x="1115" y="0"/>
                  </a:lnTo>
                  <a:lnTo>
                    <a:pt x="1115" y="0"/>
                  </a:lnTo>
                  <a:lnTo>
                    <a:pt x="1119" y="0"/>
                  </a:lnTo>
                  <a:lnTo>
                    <a:pt x="1119" y="0"/>
                  </a:lnTo>
                  <a:lnTo>
                    <a:pt x="1123" y="0"/>
                  </a:lnTo>
                  <a:lnTo>
                    <a:pt x="1123" y="0"/>
                  </a:lnTo>
                  <a:lnTo>
                    <a:pt x="1123" y="0"/>
                  </a:lnTo>
                  <a:lnTo>
                    <a:pt x="1127" y="0"/>
                  </a:lnTo>
                  <a:lnTo>
                    <a:pt x="1127" y="0"/>
                  </a:lnTo>
                  <a:lnTo>
                    <a:pt x="1131" y="0"/>
                  </a:lnTo>
                  <a:lnTo>
                    <a:pt x="1131" y="0"/>
                  </a:lnTo>
                  <a:lnTo>
                    <a:pt x="1131" y="0"/>
                  </a:lnTo>
                  <a:lnTo>
                    <a:pt x="1135" y="0"/>
                  </a:lnTo>
                  <a:lnTo>
                    <a:pt x="1135" y="0"/>
                  </a:lnTo>
                  <a:lnTo>
                    <a:pt x="1139" y="0"/>
                  </a:lnTo>
                  <a:lnTo>
                    <a:pt x="1139" y="0"/>
                  </a:lnTo>
                  <a:lnTo>
                    <a:pt x="1139" y="0"/>
                  </a:lnTo>
                  <a:lnTo>
                    <a:pt x="1143" y="0"/>
                  </a:lnTo>
                  <a:lnTo>
                    <a:pt x="1143" y="0"/>
                  </a:lnTo>
                  <a:lnTo>
                    <a:pt x="1143" y="0"/>
                  </a:lnTo>
                  <a:lnTo>
                    <a:pt x="1147" y="0"/>
                  </a:lnTo>
                  <a:lnTo>
                    <a:pt x="1147" y="0"/>
                  </a:lnTo>
                  <a:lnTo>
                    <a:pt x="1151" y="0"/>
                  </a:lnTo>
                  <a:lnTo>
                    <a:pt x="1151" y="0"/>
                  </a:lnTo>
                  <a:lnTo>
                    <a:pt x="1151" y="0"/>
                  </a:lnTo>
                  <a:lnTo>
                    <a:pt x="1154" y="0"/>
                  </a:lnTo>
                  <a:lnTo>
                    <a:pt x="1154" y="0"/>
                  </a:lnTo>
                  <a:lnTo>
                    <a:pt x="1158" y="0"/>
                  </a:lnTo>
                  <a:lnTo>
                    <a:pt x="1158" y="0"/>
                  </a:lnTo>
                  <a:lnTo>
                    <a:pt x="1158" y="0"/>
                  </a:lnTo>
                  <a:lnTo>
                    <a:pt x="1162" y="86"/>
                  </a:lnTo>
                  <a:lnTo>
                    <a:pt x="1162" y="59"/>
                  </a:lnTo>
                  <a:lnTo>
                    <a:pt x="1162" y="16"/>
                  </a:lnTo>
                  <a:lnTo>
                    <a:pt x="1166" y="0"/>
                  </a:lnTo>
                  <a:lnTo>
                    <a:pt x="1166" y="0"/>
                  </a:lnTo>
                  <a:lnTo>
                    <a:pt x="1170" y="0"/>
                  </a:lnTo>
                  <a:lnTo>
                    <a:pt x="1170" y="0"/>
                  </a:lnTo>
                  <a:lnTo>
                    <a:pt x="1170" y="0"/>
                  </a:lnTo>
                  <a:lnTo>
                    <a:pt x="1174" y="0"/>
                  </a:lnTo>
                  <a:lnTo>
                    <a:pt x="1174" y="0"/>
                  </a:lnTo>
                  <a:lnTo>
                    <a:pt x="1178" y="0"/>
                  </a:lnTo>
                  <a:lnTo>
                    <a:pt x="1178" y="0"/>
                  </a:lnTo>
                  <a:lnTo>
                    <a:pt x="1178" y="0"/>
                  </a:lnTo>
                  <a:lnTo>
                    <a:pt x="1182" y="0"/>
                  </a:lnTo>
                  <a:lnTo>
                    <a:pt x="1182" y="0"/>
                  </a:lnTo>
                  <a:lnTo>
                    <a:pt x="1182" y="0"/>
                  </a:lnTo>
                  <a:lnTo>
                    <a:pt x="1186" y="0"/>
                  </a:lnTo>
                  <a:lnTo>
                    <a:pt x="1186" y="0"/>
                  </a:lnTo>
                  <a:lnTo>
                    <a:pt x="1190" y="0"/>
                  </a:lnTo>
                  <a:lnTo>
                    <a:pt x="1190" y="0"/>
                  </a:lnTo>
                  <a:lnTo>
                    <a:pt x="1190" y="0"/>
                  </a:lnTo>
                  <a:lnTo>
                    <a:pt x="1194" y="0"/>
                  </a:lnTo>
                  <a:lnTo>
                    <a:pt x="1194" y="0"/>
                  </a:lnTo>
                  <a:lnTo>
                    <a:pt x="1197" y="0"/>
                  </a:lnTo>
                  <a:lnTo>
                    <a:pt x="1197" y="0"/>
                  </a:lnTo>
                  <a:lnTo>
                    <a:pt x="1197" y="0"/>
                  </a:lnTo>
                  <a:lnTo>
                    <a:pt x="1201" y="0"/>
                  </a:lnTo>
                  <a:lnTo>
                    <a:pt x="1201" y="0"/>
                  </a:lnTo>
                  <a:lnTo>
                    <a:pt x="1205" y="0"/>
                  </a:lnTo>
                  <a:lnTo>
                    <a:pt x="1205" y="0"/>
                  </a:lnTo>
                  <a:lnTo>
                    <a:pt x="1205" y="0"/>
                  </a:lnTo>
                  <a:lnTo>
                    <a:pt x="1209" y="0"/>
                  </a:lnTo>
                  <a:lnTo>
                    <a:pt x="1209" y="0"/>
                  </a:lnTo>
                  <a:lnTo>
                    <a:pt x="1209" y="0"/>
                  </a:lnTo>
                  <a:lnTo>
                    <a:pt x="1213" y="0"/>
                  </a:lnTo>
                  <a:lnTo>
                    <a:pt x="1213" y="0"/>
                  </a:lnTo>
                  <a:lnTo>
                    <a:pt x="1217" y="0"/>
                  </a:lnTo>
                  <a:lnTo>
                    <a:pt x="1217" y="0"/>
                  </a:lnTo>
                  <a:lnTo>
                    <a:pt x="1217" y="0"/>
                  </a:lnTo>
                  <a:lnTo>
                    <a:pt x="1221" y="0"/>
                  </a:lnTo>
                  <a:lnTo>
                    <a:pt x="1221" y="0"/>
                  </a:lnTo>
                  <a:lnTo>
                    <a:pt x="1225" y="0"/>
                  </a:lnTo>
                  <a:lnTo>
                    <a:pt x="1225" y="0"/>
                  </a:lnTo>
                  <a:lnTo>
                    <a:pt x="1225" y="0"/>
                  </a:lnTo>
                  <a:lnTo>
                    <a:pt x="1229" y="0"/>
                  </a:lnTo>
                  <a:lnTo>
                    <a:pt x="1229" y="0"/>
                  </a:lnTo>
                  <a:lnTo>
                    <a:pt x="1229" y="0"/>
                  </a:lnTo>
                  <a:lnTo>
                    <a:pt x="1233" y="0"/>
                  </a:lnTo>
                  <a:lnTo>
                    <a:pt x="1233" y="90"/>
                  </a:lnTo>
                  <a:lnTo>
                    <a:pt x="1237" y="63"/>
                  </a:lnTo>
                  <a:lnTo>
                    <a:pt x="1237" y="19"/>
                  </a:lnTo>
                  <a:lnTo>
                    <a:pt x="1237" y="0"/>
                  </a:lnTo>
                  <a:lnTo>
                    <a:pt x="1240" y="0"/>
                  </a:lnTo>
                  <a:lnTo>
                    <a:pt x="1240" y="0"/>
                  </a:lnTo>
                  <a:lnTo>
                    <a:pt x="1244" y="0"/>
                  </a:lnTo>
                  <a:lnTo>
                    <a:pt x="1244" y="0"/>
                  </a:lnTo>
                  <a:lnTo>
                    <a:pt x="1244" y="0"/>
                  </a:lnTo>
                  <a:lnTo>
                    <a:pt x="1248" y="0"/>
                  </a:lnTo>
                  <a:lnTo>
                    <a:pt x="1248" y="0"/>
                  </a:lnTo>
                  <a:lnTo>
                    <a:pt x="1252" y="0"/>
                  </a:lnTo>
                  <a:lnTo>
                    <a:pt x="1252" y="0"/>
                  </a:lnTo>
                  <a:lnTo>
                    <a:pt x="1252" y="0"/>
                  </a:lnTo>
                  <a:lnTo>
                    <a:pt x="1256" y="0"/>
                  </a:lnTo>
                  <a:lnTo>
                    <a:pt x="1256" y="0"/>
                  </a:lnTo>
                  <a:lnTo>
                    <a:pt x="1256" y="0"/>
                  </a:lnTo>
                  <a:lnTo>
                    <a:pt x="1260" y="0"/>
                  </a:lnTo>
                  <a:lnTo>
                    <a:pt x="1260" y="0"/>
                  </a:lnTo>
                  <a:lnTo>
                    <a:pt x="1264" y="0"/>
                  </a:lnTo>
                  <a:lnTo>
                    <a:pt x="1264" y="0"/>
                  </a:lnTo>
                  <a:lnTo>
                    <a:pt x="1264" y="0"/>
                  </a:lnTo>
                  <a:lnTo>
                    <a:pt x="1268" y="0"/>
                  </a:lnTo>
                  <a:lnTo>
                    <a:pt x="1268" y="0"/>
                  </a:lnTo>
                  <a:lnTo>
                    <a:pt x="1272" y="0"/>
                  </a:lnTo>
                  <a:lnTo>
                    <a:pt x="1272" y="0"/>
                  </a:lnTo>
                  <a:lnTo>
                    <a:pt x="1272" y="0"/>
                  </a:lnTo>
                  <a:lnTo>
                    <a:pt x="1276" y="0"/>
                  </a:lnTo>
                  <a:lnTo>
                    <a:pt x="1276" y="0"/>
                  </a:lnTo>
                  <a:lnTo>
                    <a:pt x="1276" y="0"/>
                  </a:lnTo>
                  <a:lnTo>
                    <a:pt x="1280" y="0"/>
                  </a:lnTo>
                  <a:lnTo>
                    <a:pt x="1280" y="0"/>
                  </a:lnTo>
                  <a:lnTo>
                    <a:pt x="1284" y="0"/>
                  </a:lnTo>
                  <a:lnTo>
                    <a:pt x="1284" y="0"/>
                  </a:lnTo>
                  <a:lnTo>
                    <a:pt x="1284" y="0"/>
                  </a:lnTo>
                  <a:lnTo>
                    <a:pt x="1287" y="0"/>
                  </a:lnTo>
                  <a:lnTo>
                    <a:pt x="1287" y="0"/>
                  </a:lnTo>
                  <a:lnTo>
                    <a:pt x="1291" y="0"/>
                  </a:lnTo>
                  <a:lnTo>
                    <a:pt x="1291" y="0"/>
                  </a:lnTo>
                  <a:lnTo>
                    <a:pt x="1291" y="0"/>
                  </a:lnTo>
                  <a:lnTo>
                    <a:pt x="1295" y="0"/>
                  </a:lnTo>
                  <a:lnTo>
                    <a:pt x="1295" y="0"/>
                  </a:lnTo>
                  <a:lnTo>
                    <a:pt x="1299" y="0"/>
                  </a:lnTo>
                  <a:lnTo>
                    <a:pt x="1299" y="0"/>
                  </a:lnTo>
                  <a:lnTo>
                    <a:pt x="1299" y="0"/>
                  </a:lnTo>
                  <a:lnTo>
                    <a:pt x="1303" y="0"/>
                  </a:lnTo>
                  <a:lnTo>
                    <a:pt x="1303" y="0"/>
                  </a:lnTo>
                  <a:lnTo>
                    <a:pt x="1303" y="0"/>
                  </a:lnTo>
                  <a:lnTo>
                    <a:pt x="1307" y="94"/>
                  </a:lnTo>
                  <a:lnTo>
                    <a:pt x="1307" y="66"/>
                  </a:lnTo>
                  <a:lnTo>
                    <a:pt x="1311" y="23"/>
                  </a:lnTo>
                  <a:lnTo>
                    <a:pt x="1311" y="4"/>
                  </a:lnTo>
                  <a:lnTo>
                    <a:pt x="1311" y="0"/>
                  </a:lnTo>
                  <a:lnTo>
                    <a:pt x="1315" y="0"/>
                  </a:lnTo>
                  <a:lnTo>
                    <a:pt x="1315" y="0"/>
                  </a:lnTo>
                  <a:lnTo>
                    <a:pt x="1319" y="0"/>
                  </a:lnTo>
                  <a:lnTo>
                    <a:pt x="1319" y="0"/>
                  </a:lnTo>
                  <a:lnTo>
                    <a:pt x="1319" y="0"/>
                  </a:lnTo>
                  <a:lnTo>
                    <a:pt x="1323" y="0"/>
                  </a:lnTo>
                  <a:lnTo>
                    <a:pt x="1323" y="0"/>
                  </a:lnTo>
                  <a:lnTo>
                    <a:pt x="1323" y="0"/>
                  </a:lnTo>
                  <a:lnTo>
                    <a:pt x="1327" y="0"/>
                  </a:lnTo>
                  <a:lnTo>
                    <a:pt x="1327" y="0"/>
                  </a:lnTo>
                  <a:lnTo>
                    <a:pt x="1330" y="0"/>
                  </a:lnTo>
                  <a:lnTo>
                    <a:pt x="1330" y="0"/>
                  </a:lnTo>
                  <a:lnTo>
                    <a:pt x="1330" y="0"/>
                  </a:lnTo>
                  <a:lnTo>
                    <a:pt x="1334" y="0"/>
                  </a:lnTo>
                  <a:lnTo>
                    <a:pt x="1334" y="0"/>
                  </a:lnTo>
                  <a:lnTo>
                    <a:pt x="1338" y="0"/>
                  </a:lnTo>
                  <a:lnTo>
                    <a:pt x="1338" y="0"/>
                  </a:lnTo>
                  <a:lnTo>
                    <a:pt x="1338" y="0"/>
                  </a:lnTo>
                  <a:lnTo>
                    <a:pt x="1342" y="0"/>
                  </a:lnTo>
                  <a:lnTo>
                    <a:pt x="1342" y="0"/>
                  </a:lnTo>
                  <a:lnTo>
                    <a:pt x="1346" y="0"/>
                  </a:lnTo>
                  <a:lnTo>
                    <a:pt x="1346" y="0"/>
                  </a:lnTo>
                  <a:lnTo>
                    <a:pt x="1346" y="0"/>
                  </a:lnTo>
                  <a:lnTo>
                    <a:pt x="1350" y="0"/>
                  </a:lnTo>
                  <a:lnTo>
                    <a:pt x="1350" y="0"/>
                  </a:lnTo>
                  <a:lnTo>
                    <a:pt x="1350" y="0"/>
                  </a:lnTo>
                  <a:lnTo>
                    <a:pt x="1354" y="0"/>
                  </a:lnTo>
                  <a:lnTo>
                    <a:pt x="1354" y="0"/>
                  </a:lnTo>
                  <a:lnTo>
                    <a:pt x="1358" y="0"/>
                  </a:lnTo>
                  <a:lnTo>
                    <a:pt x="1358" y="0"/>
                  </a:lnTo>
                  <a:lnTo>
                    <a:pt x="1358" y="0"/>
                  </a:lnTo>
                  <a:lnTo>
                    <a:pt x="1362" y="0"/>
                  </a:lnTo>
                  <a:lnTo>
                    <a:pt x="1362" y="0"/>
                  </a:lnTo>
                  <a:lnTo>
                    <a:pt x="1366" y="0"/>
                  </a:lnTo>
                  <a:lnTo>
                    <a:pt x="1366" y="0"/>
                  </a:lnTo>
                  <a:lnTo>
                    <a:pt x="1366" y="0"/>
                  </a:lnTo>
                  <a:lnTo>
                    <a:pt x="1370" y="0"/>
                  </a:lnTo>
                  <a:lnTo>
                    <a:pt x="1370" y="0"/>
                  </a:lnTo>
                  <a:lnTo>
                    <a:pt x="1370" y="0"/>
                  </a:lnTo>
                  <a:lnTo>
                    <a:pt x="1374" y="0"/>
                  </a:lnTo>
                  <a:lnTo>
                    <a:pt x="1374" y="0"/>
                  </a:lnTo>
                  <a:lnTo>
                    <a:pt x="1377" y="0"/>
                  </a:lnTo>
                  <a:lnTo>
                    <a:pt x="1377" y="0"/>
                  </a:lnTo>
                  <a:lnTo>
                    <a:pt x="1377" y="98"/>
                  </a:lnTo>
                  <a:lnTo>
                    <a:pt x="1381" y="70"/>
                  </a:lnTo>
                  <a:lnTo>
                    <a:pt x="1381" y="27"/>
                  </a:lnTo>
                  <a:lnTo>
                    <a:pt x="1385" y="4"/>
                  </a:lnTo>
                  <a:lnTo>
                    <a:pt x="1385" y="0"/>
                  </a:lnTo>
                  <a:lnTo>
                    <a:pt x="1385" y="0"/>
                  </a:lnTo>
                  <a:lnTo>
                    <a:pt x="1389" y="0"/>
                  </a:lnTo>
                  <a:lnTo>
                    <a:pt x="1389" y="0"/>
                  </a:lnTo>
                  <a:lnTo>
                    <a:pt x="1393" y="0"/>
                  </a:lnTo>
                  <a:lnTo>
                    <a:pt x="1393" y="0"/>
                  </a:lnTo>
                  <a:lnTo>
                    <a:pt x="1393" y="0"/>
                  </a:lnTo>
                  <a:lnTo>
                    <a:pt x="1397" y="0"/>
                  </a:lnTo>
                  <a:lnTo>
                    <a:pt x="1397" y="0"/>
                  </a:lnTo>
                  <a:lnTo>
                    <a:pt x="1397" y="0"/>
                  </a:lnTo>
                  <a:lnTo>
                    <a:pt x="1401" y="0"/>
                  </a:lnTo>
                  <a:lnTo>
                    <a:pt x="1401" y="0"/>
                  </a:lnTo>
                  <a:lnTo>
                    <a:pt x="1405" y="0"/>
                  </a:lnTo>
                  <a:lnTo>
                    <a:pt x="1405" y="0"/>
                  </a:lnTo>
                  <a:lnTo>
                    <a:pt x="1405" y="0"/>
                  </a:lnTo>
                  <a:lnTo>
                    <a:pt x="1409" y="0"/>
                  </a:lnTo>
                  <a:lnTo>
                    <a:pt x="1409" y="0"/>
                  </a:lnTo>
                  <a:lnTo>
                    <a:pt x="1413" y="0"/>
                  </a:lnTo>
                  <a:lnTo>
                    <a:pt x="1413" y="0"/>
                  </a:lnTo>
                  <a:lnTo>
                    <a:pt x="1413" y="0"/>
                  </a:lnTo>
                  <a:lnTo>
                    <a:pt x="1417" y="0"/>
                  </a:lnTo>
                  <a:lnTo>
                    <a:pt x="1417" y="0"/>
                  </a:lnTo>
                  <a:lnTo>
                    <a:pt x="1417" y="0"/>
                  </a:lnTo>
                  <a:lnTo>
                    <a:pt x="1420" y="0"/>
                  </a:lnTo>
                  <a:lnTo>
                    <a:pt x="1420" y="0"/>
                  </a:lnTo>
                  <a:lnTo>
                    <a:pt x="1424" y="0"/>
                  </a:lnTo>
                  <a:lnTo>
                    <a:pt x="1424" y="0"/>
                  </a:lnTo>
                  <a:lnTo>
                    <a:pt x="1424" y="0"/>
                  </a:lnTo>
                  <a:lnTo>
                    <a:pt x="1428" y="0"/>
                  </a:lnTo>
                  <a:lnTo>
                    <a:pt x="1428" y="0"/>
                  </a:lnTo>
                  <a:lnTo>
                    <a:pt x="1432" y="0"/>
                  </a:lnTo>
                  <a:lnTo>
                    <a:pt x="1432" y="0"/>
                  </a:lnTo>
                  <a:lnTo>
                    <a:pt x="1432" y="0"/>
                  </a:lnTo>
                  <a:lnTo>
                    <a:pt x="1436" y="0"/>
                  </a:lnTo>
                  <a:lnTo>
                    <a:pt x="1436" y="0"/>
                  </a:lnTo>
                  <a:lnTo>
                    <a:pt x="1440" y="0"/>
                  </a:lnTo>
                  <a:lnTo>
                    <a:pt x="1440" y="0"/>
                  </a:lnTo>
                  <a:lnTo>
                    <a:pt x="1440" y="0"/>
                  </a:lnTo>
                  <a:lnTo>
                    <a:pt x="1444" y="0"/>
                  </a:lnTo>
                  <a:lnTo>
                    <a:pt x="1444" y="0"/>
                  </a:lnTo>
                  <a:lnTo>
                    <a:pt x="1444" y="0"/>
                  </a:lnTo>
                  <a:lnTo>
                    <a:pt x="1448" y="0"/>
                  </a:lnTo>
                  <a:lnTo>
                    <a:pt x="1448" y="0"/>
                  </a:lnTo>
                  <a:lnTo>
                    <a:pt x="1452" y="0"/>
                  </a:lnTo>
                  <a:lnTo>
                    <a:pt x="1452" y="98"/>
                  </a:lnTo>
                  <a:lnTo>
                    <a:pt x="1452" y="70"/>
                  </a:lnTo>
                  <a:lnTo>
                    <a:pt x="1456" y="27"/>
                  </a:lnTo>
                  <a:lnTo>
                    <a:pt x="1456" y="8"/>
                  </a:lnTo>
                  <a:lnTo>
                    <a:pt x="1460" y="0"/>
                  </a:lnTo>
                  <a:lnTo>
                    <a:pt x="1460" y="0"/>
                  </a:lnTo>
                  <a:lnTo>
                    <a:pt x="1460" y="0"/>
                  </a:lnTo>
                  <a:lnTo>
                    <a:pt x="1464" y="0"/>
                  </a:lnTo>
                  <a:lnTo>
                    <a:pt x="1464" y="0"/>
                  </a:lnTo>
                  <a:lnTo>
                    <a:pt x="1464" y="0"/>
                  </a:lnTo>
                  <a:lnTo>
                    <a:pt x="1467" y="0"/>
                  </a:lnTo>
                  <a:lnTo>
                    <a:pt x="1467" y="0"/>
                  </a:lnTo>
                  <a:lnTo>
                    <a:pt x="1471" y="0"/>
                  </a:lnTo>
                  <a:lnTo>
                    <a:pt x="1471" y="0"/>
                  </a:lnTo>
                  <a:lnTo>
                    <a:pt x="1471" y="0"/>
                  </a:lnTo>
                  <a:lnTo>
                    <a:pt x="1475" y="0"/>
                  </a:lnTo>
                  <a:lnTo>
                    <a:pt x="1475" y="0"/>
                  </a:lnTo>
                  <a:lnTo>
                    <a:pt x="1479" y="0"/>
                  </a:lnTo>
                  <a:lnTo>
                    <a:pt x="1479" y="0"/>
                  </a:lnTo>
                  <a:lnTo>
                    <a:pt x="1479" y="0"/>
                  </a:lnTo>
                  <a:lnTo>
                    <a:pt x="1483" y="0"/>
                  </a:lnTo>
                  <a:lnTo>
                    <a:pt x="1483" y="0"/>
                  </a:lnTo>
                  <a:lnTo>
                    <a:pt x="1487" y="0"/>
                  </a:lnTo>
                  <a:lnTo>
                    <a:pt x="1487" y="0"/>
                  </a:lnTo>
                  <a:lnTo>
                    <a:pt x="1487" y="0"/>
                  </a:lnTo>
                  <a:lnTo>
                    <a:pt x="1491" y="0"/>
                  </a:lnTo>
                  <a:lnTo>
                    <a:pt x="1491" y="0"/>
                  </a:lnTo>
                  <a:lnTo>
                    <a:pt x="1491" y="0"/>
                  </a:lnTo>
                  <a:lnTo>
                    <a:pt x="1495" y="0"/>
                  </a:lnTo>
                  <a:lnTo>
                    <a:pt x="1495" y="0"/>
                  </a:lnTo>
                  <a:lnTo>
                    <a:pt x="1499" y="0"/>
                  </a:lnTo>
                  <a:lnTo>
                    <a:pt x="1499" y="0"/>
                  </a:lnTo>
                  <a:lnTo>
                    <a:pt x="1499" y="0"/>
                  </a:lnTo>
                  <a:lnTo>
                    <a:pt x="1503" y="0"/>
                  </a:lnTo>
                  <a:lnTo>
                    <a:pt x="1503" y="0"/>
                  </a:lnTo>
                  <a:lnTo>
                    <a:pt x="1507" y="0"/>
                  </a:lnTo>
                  <a:lnTo>
                    <a:pt x="1507" y="0"/>
                  </a:lnTo>
                  <a:lnTo>
                    <a:pt x="1507" y="0"/>
                  </a:lnTo>
                  <a:lnTo>
                    <a:pt x="1510" y="0"/>
                  </a:lnTo>
                  <a:lnTo>
                    <a:pt x="1510" y="0"/>
                  </a:lnTo>
                  <a:lnTo>
                    <a:pt x="1510" y="0"/>
                  </a:lnTo>
                  <a:lnTo>
                    <a:pt x="1514" y="0"/>
                  </a:lnTo>
                  <a:lnTo>
                    <a:pt x="1514" y="0"/>
                  </a:lnTo>
                  <a:lnTo>
                    <a:pt x="1518" y="0"/>
                  </a:lnTo>
                  <a:lnTo>
                    <a:pt x="1518" y="0"/>
                  </a:lnTo>
                  <a:lnTo>
                    <a:pt x="1518" y="0"/>
                  </a:lnTo>
                  <a:lnTo>
                    <a:pt x="1522" y="0"/>
                  </a:lnTo>
                  <a:lnTo>
                    <a:pt x="1522" y="0"/>
                  </a:lnTo>
                  <a:lnTo>
                    <a:pt x="1526" y="102"/>
                  </a:lnTo>
                  <a:lnTo>
                    <a:pt x="1526" y="74"/>
                  </a:lnTo>
                  <a:lnTo>
                    <a:pt x="1526" y="31"/>
                  </a:lnTo>
                  <a:lnTo>
                    <a:pt x="1530" y="8"/>
                  </a:lnTo>
                  <a:lnTo>
                    <a:pt x="1530" y="0"/>
                  </a:lnTo>
                  <a:lnTo>
                    <a:pt x="1534" y="0"/>
                  </a:lnTo>
                  <a:lnTo>
                    <a:pt x="1534" y="0"/>
                  </a:lnTo>
                  <a:lnTo>
                    <a:pt x="1534" y="0"/>
                  </a:lnTo>
                  <a:lnTo>
                    <a:pt x="1538" y="0"/>
                  </a:lnTo>
                  <a:lnTo>
                    <a:pt x="1538" y="0"/>
                  </a:lnTo>
                  <a:lnTo>
                    <a:pt x="1538" y="0"/>
                  </a:lnTo>
                  <a:lnTo>
                    <a:pt x="1542" y="0"/>
                  </a:lnTo>
                  <a:lnTo>
                    <a:pt x="1542" y="0"/>
                  </a:lnTo>
                  <a:lnTo>
                    <a:pt x="1546" y="0"/>
                  </a:lnTo>
                  <a:lnTo>
                    <a:pt x="1546" y="0"/>
                  </a:lnTo>
                </a:path>
              </a:pathLst>
            </a:custGeom>
            <a:noFill/>
            <a:ln w="0">
              <a:solidFill>
                <a:srgbClr val="00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6691" name="Freeform 499"/>
            <p:cNvSpPr>
              <a:spLocks/>
            </p:cNvSpPr>
            <p:nvPr/>
          </p:nvSpPr>
          <p:spPr bwMode="auto">
            <a:xfrm>
              <a:off x="4470542" y="4257069"/>
              <a:ext cx="3405552" cy="155331"/>
            </a:xfrm>
            <a:custGeom>
              <a:avLst/>
              <a:gdLst/>
              <a:ahLst/>
              <a:cxnLst>
                <a:cxn ang="0">
                  <a:pos x="1557" y="0"/>
                </a:cxn>
                <a:cxn ang="0">
                  <a:pos x="1573" y="0"/>
                </a:cxn>
                <a:cxn ang="0">
                  <a:pos x="1585" y="0"/>
                </a:cxn>
                <a:cxn ang="0">
                  <a:pos x="1600" y="74"/>
                </a:cxn>
                <a:cxn ang="0">
                  <a:pos x="1612" y="0"/>
                </a:cxn>
                <a:cxn ang="0">
                  <a:pos x="1624" y="0"/>
                </a:cxn>
                <a:cxn ang="0">
                  <a:pos x="1640" y="0"/>
                </a:cxn>
                <a:cxn ang="0">
                  <a:pos x="1651" y="0"/>
                </a:cxn>
                <a:cxn ang="0">
                  <a:pos x="1667" y="0"/>
                </a:cxn>
                <a:cxn ang="0">
                  <a:pos x="1679" y="0"/>
                </a:cxn>
                <a:cxn ang="0">
                  <a:pos x="1694" y="0"/>
                </a:cxn>
                <a:cxn ang="0">
                  <a:pos x="1706" y="0"/>
                </a:cxn>
                <a:cxn ang="0">
                  <a:pos x="1722" y="0"/>
                </a:cxn>
                <a:cxn ang="0">
                  <a:pos x="1733" y="0"/>
                </a:cxn>
                <a:cxn ang="0">
                  <a:pos x="1749" y="0"/>
                </a:cxn>
                <a:cxn ang="0">
                  <a:pos x="1761" y="0"/>
                </a:cxn>
                <a:cxn ang="0">
                  <a:pos x="1777" y="0"/>
                </a:cxn>
                <a:cxn ang="0">
                  <a:pos x="1788" y="0"/>
                </a:cxn>
                <a:cxn ang="0">
                  <a:pos x="1804" y="0"/>
                </a:cxn>
                <a:cxn ang="0">
                  <a:pos x="1816" y="78"/>
                </a:cxn>
                <a:cxn ang="0">
                  <a:pos x="1831" y="0"/>
                </a:cxn>
                <a:cxn ang="0">
                  <a:pos x="1843" y="0"/>
                </a:cxn>
                <a:cxn ang="0">
                  <a:pos x="1859" y="0"/>
                </a:cxn>
                <a:cxn ang="0">
                  <a:pos x="1870" y="0"/>
                </a:cxn>
                <a:cxn ang="0">
                  <a:pos x="1886" y="0"/>
                </a:cxn>
                <a:cxn ang="0">
                  <a:pos x="1898" y="0"/>
                </a:cxn>
                <a:cxn ang="0">
                  <a:pos x="1913" y="0"/>
                </a:cxn>
                <a:cxn ang="0">
                  <a:pos x="1925" y="0"/>
                </a:cxn>
                <a:cxn ang="0">
                  <a:pos x="1941" y="0"/>
                </a:cxn>
                <a:cxn ang="0">
                  <a:pos x="1953" y="0"/>
                </a:cxn>
                <a:cxn ang="0">
                  <a:pos x="1968" y="4"/>
                </a:cxn>
                <a:cxn ang="0">
                  <a:pos x="1980" y="0"/>
                </a:cxn>
                <a:cxn ang="0">
                  <a:pos x="1996" y="0"/>
                </a:cxn>
                <a:cxn ang="0">
                  <a:pos x="2007" y="0"/>
                </a:cxn>
                <a:cxn ang="0">
                  <a:pos x="2019" y="0"/>
                </a:cxn>
                <a:cxn ang="0">
                  <a:pos x="2035" y="82"/>
                </a:cxn>
                <a:cxn ang="0">
                  <a:pos x="2046" y="0"/>
                </a:cxn>
                <a:cxn ang="0">
                  <a:pos x="2062" y="0"/>
                </a:cxn>
                <a:cxn ang="0">
                  <a:pos x="2074" y="0"/>
                </a:cxn>
                <a:cxn ang="0">
                  <a:pos x="2090" y="0"/>
                </a:cxn>
                <a:cxn ang="0">
                  <a:pos x="2101" y="0"/>
                </a:cxn>
                <a:cxn ang="0">
                  <a:pos x="2117" y="0"/>
                </a:cxn>
                <a:cxn ang="0">
                  <a:pos x="2129" y="0"/>
                </a:cxn>
                <a:cxn ang="0">
                  <a:pos x="2144" y="0"/>
                </a:cxn>
                <a:cxn ang="0">
                  <a:pos x="2156" y="0"/>
                </a:cxn>
                <a:cxn ang="0">
                  <a:pos x="2172" y="0"/>
                </a:cxn>
                <a:cxn ang="0">
                  <a:pos x="2183" y="4"/>
                </a:cxn>
                <a:cxn ang="0">
                  <a:pos x="2199" y="0"/>
                </a:cxn>
                <a:cxn ang="0">
                  <a:pos x="2211" y="0"/>
                </a:cxn>
                <a:cxn ang="0">
                  <a:pos x="2226" y="0"/>
                </a:cxn>
                <a:cxn ang="0">
                  <a:pos x="2238" y="0"/>
                </a:cxn>
                <a:cxn ang="0">
                  <a:pos x="2254" y="82"/>
                </a:cxn>
                <a:cxn ang="0">
                  <a:pos x="2266" y="0"/>
                </a:cxn>
                <a:cxn ang="0">
                  <a:pos x="2281" y="0"/>
                </a:cxn>
                <a:cxn ang="0">
                  <a:pos x="2293" y="0"/>
                </a:cxn>
                <a:cxn ang="0">
                  <a:pos x="2309" y="0"/>
                </a:cxn>
                <a:cxn ang="0">
                  <a:pos x="2320" y="0"/>
                </a:cxn>
              </a:cxnLst>
              <a:rect l="0" t="0" r="r" b="b"/>
              <a:pathLst>
                <a:path w="2324" h="106">
                  <a:moveTo>
                    <a:pt x="1546" y="0"/>
                  </a:moveTo>
                  <a:lnTo>
                    <a:pt x="1546" y="0"/>
                  </a:lnTo>
                  <a:lnTo>
                    <a:pt x="1550" y="0"/>
                  </a:lnTo>
                  <a:lnTo>
                    <a:pt x="1550" y="0"/>
                  </a:lnTo>
                  <a:lnTo>
                    <a:pt x="1553" y="0"/>
                  </a:lnTo>
                  <a:lnTo>
                    <a:pt x="1553" y="0"/>
                  </a:lnTo>
                  <a:lnTo>
                    <a:pt x="1553" y="0"/>
                  </a:lnTo>
                  <a:lnTo>
                    <a:pt x="1557" y="0"/>
                  </a:lnTo>
                  <a:lnTo>
                    <a:pt x="1557" y="0"/>
                  </a:lnTo>
                  <a:lnTo>
                    <a:pt x="1557" y="0"/>
                  </a:lnTo>
                  <a:lnTo>
                    <a:pt x="1561" y="0"/>
                  </a:lnTo>
                  <a:lnTo>
                    <a:pt x="1561" y="0"/>
                  </a:lnTo>
                  <a:lnTo>
                    <a:pt x="1565" y="0"/>
                  </a:lnTo>
                  <a:lnTo>
                    <a:pt x="1565" y="0"/>
                  </a:lnTo>
                  <a:lnTo>
                    <a:pt x="1565" y="0"/>
                  </a:lnTo>
                  <a:lnTo>
                    <a:pt x="1569" y="0"/>
                  </a:lnTo>
                  <a:lnTo>
                    <a:pt x="1569" y="0"/>
                  </a:lnTo>
                  <a:lnTo>
                    <a:pt x="1573" y="0"/>
                  </a:lnTo>
                  <a:lnTo>
                    <a:pt x="1573" y="0"/>
                  </a:lnTo>
                  <a:lnTo>
                    <a:pt x="1573" y="0"/>
                  </a:lnTo>
                  <a:lnTo>
                    <a:pt x="1577" y="0"/>
                  </a:lnTo>
                  <a:lnTo>
                    <a:pt x="1577" y="0"/>
                  </a:lnTo>
                  <a:lnTo>
                    <a:pt x="1577" y="0"/>
                  </a:lnTo>
                  <a:lnTo>
                    <a:pt x="1581" y="0"/>
                  </a:lnTo>
                  <a:lnTo>
                    <a:pt x="1581" y="0"/>
                  </a:lnTo>
                  <a:lnTo>
                    <a:pt x="1585" y="0"/>
                  </a:lnTo>
                  <a:lnTo>
                    <a:pt x="1585" y="0"/>
                  </a:lnTo>
                  <a:lnTo>
                    <a:pt x="1585" y="0"/>
                  </a:lnTo>
                  <a:lnTo>
                    <a:pt x="1589" y="0"/>
                  </a:lnTo>
                  <a:lnTo>
                    <a:pt x="1589" y="0"/>
                  </a:lnTo>
                  <a:lnTo>
                    <a:pt x="1593" y="0"/>
                  </a:lnTo>
                  <a:lnTo>
                    <a:pt x="1593" y="0"/>
                  </a:lnTo>
                  <a:lnTo>
                    <a:pt x="1593" y="0"/>
                  </a:lnTo>
                  <a:lnTo>
                    <a:pt x="1597" y="0"/>
                  </a:lnTo>
                  <a:lnTo>
                    <a:pt x="1597" y="102"/>
                  </a:lnTo>
                  <a:lnTo>
                    <a:pt x="1600" y="74"/>
                  </a:lnTo>
                  <a:lnTo>
                    <a:pt x="1600" y="31"/>
                  </a:lnTo>
                  <a:lnTo>
                    <a:pt x="1600" y="8"/>
                  </a:lnTo>
                  <a:lnTo>
                    <a:pt x="1604" y="0"/>
                  </a:lnTo>
                  <a:lnTo>
                    <a:pt x="1604" y="0"/>
                  </a:lnTo>
                  <a:lnTo>
                    <a:pt x="1604" y="0"/>
                  </a:lnTo>
                  <a:lnTo>
                    <a:pt x="1608" y="0"/>
                  </a:lnTo>
                  <a:lnTo>
                    <a:pt x="1608" y="0"/>
                  </a:lnTo>
                  <a:lnTo>
                    <a:pt x="1612" y="0"/>
                  </a:lnTo>
                  <a:lnTo>
                    <a:pt x="1612" y="0"/>
                  </a:lnTo>
                  <a:lnTo>
                    <a:pt x="1612" y="0"/>
                  </a:lnTo>
                  <a:lnTo>
                    <a:pt x="1616" y="0"/>
                  </a:lnTo>
                  <a:lnTo>
                    <a:pt x="1616" y="0"/>
                  </a:lnTo>
                  <a:lnTo>
                    <a:pt x="1620" y="0"/>
                  </a:lnTo>
                  <a:lnTo>
                    <a:pt x="1620" y="0"/>
                  </a:lnTo>
                  <a:lnTo>
                    <a:pt x="1620" y="0"/>
                  </a:lnTo>
                  <a:lnTo>
                    <a:pt x="1624" y="0"/>
                  </a:lnTo>
                  <a:lnTo>
                    <a:pt x="1624" y="0"/>
                  </a:lnTo>
                  <a:lnTo>
                    <a:pt x="1624" y="0"/>
                  </a:lnTo>
                  <a:lnTo>
                    <a:pt x="1628" y="0"/>
                  </a:lnTo>
                  <a:lnTo>
                    <a:pt x="1628" y="0"/>
                  </a:lnTo>
                  <a:lnTo>
                    <a:pt x="1632" y="0"/>
                  </a:lnTo>
                  <a:lnTo>
                    <a:pt x="1632" y="0"/>
                  </a:lnTo>
                  <a:lnTo>
                    <a:pt x="1632" y="0"/>
                  </a:lnTo>
                  <a:lnTo>
                    <a:pt x="1636" y="0"/>
                  </a:lnTo>
                  <a:lnTo>
                    <a:pt x="1636" y="0"/>
                  </a:lnTo>
                  <a:lnTo>
                    <a:pt x="1640" y="0"/>
                  </a:lnTo>
                  <a:lnTo>
                    <a:pt x="1640" y="0"/>
                  </a:lnTo>
                  <a:lnTo>
                    <a:pt x="1640" y="0"/>
                  </a:lnTo>
                  <a:lnTo>
                    <a:pt x="1643" y="0"/>
                  </a:lnTo>
                  <a:lnTo>
                    <a:pt x="1643" y="0"/>
                  </a:lnTo>
                  <a:lnTo>
                    <a:pt x="1647" y="0"/>
                  </a:lnTo>
                  <a:lnTo>
                    <a:pt x="1647" y="0"/>
                  </a:lnTo>
                  <a:lnTo>
                    <a:pt x="1647" y="0"/>
                  </a:lnTo>
                  <a:lnTo>
                    <a:pt x="1651" y="0"/>
                  </a:lnTo>
                  <a:lnTo>
                    <a:pt x="1651" y="0"/>
                  </a:lnTo>
                  <a:lnTo>
                    <a:pt x="1651" y="0"/>
                  </a:lnTo>
                  <a:lnTo>
                    <a:pt x="1655" y="0"/>
                  </a:lnTo>
                  <a:lnTo>
                    <a:pt x="1655" y="0"/>
                  </a:lnTo>
                  <a:lnTo>
                    <a:pt x="1659" y="0"/>
                  </a:lnTo>
                  <a:lnTo>
                    <a:pt x="1659" y="0"/>
                  </a:lnTo>
                  <a:lnTo>
                    <a:pt x="1659" y="0"/>
                  </a:lnTo>
                  <a:lnTo>
                    <a:pt x="1663" y="0"/>
                  </a:lnTo>
                  <a:lnTo>
                    <a:pt x="1663" y="0"/>
                  </a:lnTo>
                  <a:lnTo>
                    <a:pt x="1667" y="0"/>
                  </a:lnTo>
                  <a:lnTo>
                    <a:pt x="1667" y="0"/>
                  </a:lnTo>
                  <a:lnTo>
                    <a:pt x="1667" y="0"/>
                  </a:lnTo>
                  <a:lnTo>
                    <a:pt x="1671" y="102"/>
                  </a:lnTo>
                  <a:lnTo>
                    <a:pt x="1671" y="78"/>
                  </a:lnTo>
                  <a:lnTo>
                    <a:pt x="1671" y="35"/>
                  </a:lnTo>
                  <a:lnTo>
                    <a:pt x="1675" y="12"/>
                  </a:lnTo>
                  <a:lnTo>
                    <a:pt x="1675" y="0"/>
                  </a:lnTo>
                  <a:lnTo>
                    <a:pt x="1679" y="0"/>
                  </a:lnTo>
                  <a:lnTo>
                    <a:pt x="1679" y="0"/>
                  </a:lnTo>
                  <a:lnTo>
                    <a:pt x="1679" y="0"/>
                  </a:lnTo>
                  <a:lnTo>
                    <a:pt x="1683" y="0"/>
                  </a:lnTo>
                  <a:lnTo>
                    <a:pt x="1683" y="0"/>
                  </a:lnTo>
                  <a:lnTo>
                    <a:pt x="1687" y="0"/>
                  </a:lnTo>
                  <a:lnTo>
                    <a:pt x="1687" y="0"/>
                  </a:lnTo>
                  <a:lnTo>
                    <a:pt x="1687" y="0"/>
                  </a:lnTo>
                  <a:lnTo>
                    <a:pt x="1690" y="0"/>
                  </a:lnTo>
                  <a:lnTo>
                    <a:pt x="1690" y="0"/>
                  </a:lnTo>
                  <a:lnTo>
                    <a:pt x="1694" y="0"/>
                  </a:lnTo>
                  <a:lnTo>
                    <a:pt x="1694" y="0"/>
                  </a:lnTo>
                  <a:lnTo>
                    <a:pt x="1694" y="0"/>
                  </a:lnTo>
                  <a:lnTo>
                    <a:pt x="1698" y="0"/>
                  </a:lnTo>
                  <a:lnTo>
                    <a:pt x="1698" y="0"/>
                  </a:lnTo>
                  <a:lnTo>
                    <a:pt x="1698" y="0"/>
                  </a:lnTo>
                  <a:lnTo>
                    <a:pt x="1702" y="0"/>
                  </a:lnTo>
                  <a:lnTo>
                    <a:pt x="1702" y="0"/>
                  </a:lnTo>
                  <a:lnTo>
                    <a:pt x="1706" y="0"/>
                  </a:lnTo>
                  <a:lnTo>
                    <a:pt x="1706" y="0"/>
                  </a:lnTo>
                  <a:lnTo>
                    <a:pt x="1706" y="0"/>
                  </a:lnTo>
                  <a:lnTo>
                    <a:pt x="1710" y="0"/>
                  </a:lnTo>
                  <a:lnTo>
                    <a:pt x="1710" y="0"/>
                  </a:lnTo>
                  <a:lnTo>
                    <a:pt x="1714" y="0"/>
                  </a:lnTo>
                  <a:lnTo>
                    <a:pt x="1714" y="0"/>
                  </a:lnTo>
                  <a:lnTo>
                    <a:pt x="1714" y="0"/>
                  </a:lnTo>
                  <a:lnTo>
                    <a:pt x="1718" y="0"/>
                  </a:lnTo>
                  <a:lnTo>
                    <a:pt x="1718" y="0"/>
                  </a:lnTo>
                  <a:lnTo>
                    <a:pt x="1718" y="0"/>
                  </a:lnTo>
                  <a:lnTo>
                    <a:pt x="1722" y="0"/>
                  </a:lnTo>
                  <a:lnTo>
                    <a:pt x="1722" y="0"/>
                  </a:lnTo>
                  <a:lnTo>
                    <a:pt x="1726" y="0"/>
                  </a:lnTo>
                  <a:lnTo>
                    <a:pt x="1726" y="0"/>
                  </a:lnTo>
                  <a:lnTo>
                    <a:pt x="1726" y="0"/>
                  </a:lnTo>
                  <a:lnTo>
                    <a:pt x="1730" y="0"/>
                  </a:lnTo>
                  <a:lnTo>
                    <a:pt x="1730" y="0"/>
                  </a:lnTo>
                  <a:lnTo>
                    <a:pt x="1733" y="0"/>
                  </a:lnTo>
                  <a:lnTo>
                    <a:pt x="1733" y="0"/>
                  </a:lnTo>
                  <a:lnTo>
                    <a:pt x="1733" y="0"/>
                  </a:lnTo>
                  <a:lnTo>
                    <a:pt x="1737" y="0"/>
                  </a:lnTo>
                  <a:lnTo>
                    <a:pt x="1737" y="0"/>
                  </a:lnTo>
                  <a:lnTo>
                    <a:pt x="1741" y="0"/>
                  </a:lnTo>
                  <a:lnTo>
                    <a:pt x="1741" y="0"/>
                  </a:lnTo>
                  <a:lnTo>
                    <a:pt x="1741" y="106"/>
                  </a:lnTo>
                  <a:lnTo>
                    <a:pt x="1745" y="78"/>
                  </a:lnTo>
                  <a:lnTo>
                    <a:pt x="1745" y="35"/>
                  </a:lnTo>
                  <a:lnTo>
                    <a:pt x="1745" y="12"/>
                  </a:lnTo>
                  <a:lnTo>
                    <a:pt x="1749" y="0"/>
                  </a:lnTo>
                  <a:lnTo>
                    <a:pt x="1749" y="0"/>
                  </a:lnTo>
                  <a:lnTo>
                    <a:pt x="1753" y="0"/>
                  </a:lnTo>
                  <a:lnTo>
                    <a:pt x="1753" y="0"/>
                  </a:lnTo>
                  <a:lnTo>
                    <a:pt x="1753" y="0"/>
                  </a:lnTo>
                  <a:lnTo>
                    <a:pt x="1757" y="0"/>
                  </a:lnTo>
                  <a:lnTo>
                    <a:pt x="1757" y="0"/>
                  </a:lnTo>
                  <a:lnTo>
                    <a:pt x="1761" y="0"/>
                  </a:lnTo>
                  <a:lnTo>
                    <a:pt x="1761" y="0"/>
                  </a:lnTo>
                  <a:lnTo>
                    <a:pt x="1761" y="0"/>
                  </a:lnTo>
                  <a:lnTo>
                    <a:pt x="1765" y="0"/>
                  </a:lnTo>
                  <a:lnTo>
                    <a:pt x="1765" y="0"/>
                  </a:lnTo>
                  <a:lnTo>
                    <a:pt x="1765" y="0"/>
                  </a:lnTo>
                  <a:lnTo>
                    <a:pt x="1769" y="0"/>
                  </a:lnTo>
                  <a:lnTo>
                    <a:pt x="1769" y="0"/>
                  </a:lnTo>
                  <a:lnTo>
                    <a:pt x="1773" y="0"/>
                  </a:lnTo>
                  <a:lnTo>
                    <a:pt x="1773" y="0"/>
                  </a:lnTo>
                  <a:lnTo>
                    <a:pt x="1773" y="0"/>
                  </a:lnTo>
                  <a:lnTo>
                    <a:pt x="1777" y="0"/>
                  </a:lnTo>
                  <a:lnTo>
                    <a:pt x="1777" y="0"/>
                  </a:lnTo>
                  <a:lnTo>
                    <a:pt x="1780" y="0"/>
                  </a:lnTo>
                  <a:lnTo>
                    <a:pt x="1780" y="0"/>
                  </a:lnTo>
                  <a:lnTo>
                    <a:pt x="1780" y="0"/>
                  </a:lnTo>
                  <a:lnTo>
                    <a:pt x="1784" y="0"/>
                  </a:lnTo>
                  <a:lnTo>
                    <a:pt x="1784" y="0"/>
                  </a:lnTo>
                  <a:lnTo>
                    <a:pt x="1788" y="0"/>
                  </a:lnTo>
                  <a:lnTo>
                    <a:pt x="1788" y="0"/>
                  </a:lnTo>
                  <a:lnTo>
                    <a:pt x="1788" y="0"/>
                  </a:lnTo>
                  <a:lnTo>
                    <a:pt x="1792" y="0"/>
                  </a:lnTo>
                  <a:lnTo>
                    <a:pt x="1792" y="0"/>
                  </a:lnTo>
                  <a:lnTo>
                    <a:pt x="1792" y="0"/>
                  </a:lnTo>
                  <a:lnTo>
                    <a:pt x="1796" y="0"/>
                  </a:lnTo>
                  <a:lnTo>
                    <a:pt x="1796" y="0"/>
                  </a:lnTo>
                  <a:lnTo>
                    <a:pt x="1800" y="0"/>
                  </a:lnTo>
                  <a:lnTo>
                    <a:pt x="1800" y="0"/>
                  </a:lnTo>
                  <a:lnTo>
                    <a:pt x="1800" y="0"/>
                  </a:lnTo>
                  <a:lnTo>
                    <a:pt x="1804" y="0"/>
                  </a:lnTo>
                  <a:lnTo>
                    <a:pt x="1804" y="0"/>
                  </a:lnTo>
                  <a:lnTo>
                    <a:pt x="1808" y="0"/>
                  </a:lnTo>
                  <a:lnTo>
                    <a:pt x="1808" y="0"/>
                  </a:lnTo>
                  <a:lnTo>
                    <a:pt x="1808" y="0"/>
                  </a:lnTo>
                  <a:lnTo>
                    <a:pt x="1812" y="0"/>
                  </a:lnTo>
                  <a:lnTo>
                    <a:pt x="1812" y="0"/>
                  </a:lnTo>
                  <a:lnTo>
                    <a:pt x="1812" y="0"/>
                  </a:lnTo>
                  <a:lnTo>
                    <a:pt x="1816" y="106"/>
                  </a:lnTo>
                  <a:lnTo>
                    <a:pt x="1816" y="78"/>
                  </a:lnTo>
                  <a:lnTo>
                    <a:pt x="1820" y="39"/>
                  </a:lnTo>
                  <a:lnTo>
                    <a:pt x="1820" y="16"/>
                  </a:lnTo>
                  <a:lnTo>
                    <a:pt x="1820" y="0"/>
                  </a:lnTo>
                  <a:lnTo>
                    <a:pt x="1823" y="0"/>
                  </a:lnTo>
                  <a:lnTo>
                    <a:pt x="1823" y="0"/>
                  </a:lnTo>
                  <a:lnTo>
                    <a:pt x="1827" y="0"/>
                  </a:lnTo>
                  <a:lnTo>
                    <a:pt x="1827" y="0"/>
                  </a:lnTo>
                  <a:lnTo>
                    <a:pt x="1827" y="0"/>
                  </a:lnTo>
                  <a:lnTo>
                    <a:pt x="1831" y="0"/>
                  </a:lnTo>
                  <a:lnTo>
                    <a:pt x="1831" y="0"/>
                  </a:lnTo>
                  <a:lnTo>
                    <a:pt x="1835" y="0"/>
                  </a:lnTo>
                  <a:lnTo>
                    <a:pt x="1835" y="0"/>
                  </a:lnTo>
                  <a:lnTo>
                    <a:pt x="1835" y="0"/>
                  </a:lnTo>
                  <a:lnTo>
                    <a:pt x="1839" y="0"/>
                  </a:lnTo>
                  <a:lnTo>
                    <a:pt x="1839" y="0"/>
                  </a:lnTo>
                  <a:lnTo>
                    <a:pt x="1839" y="0"/>
                  </a:lnTo>
                  <a:lnTo>
                    <a:pt x="1843" y="0"/>
                  </a:lnTo>
                  <a:lnTo>
                    <a:pt x="1843" y="0"/>
                  </a:lnTo>
                  <a:lnTo>
                    <a:pt x="1847" y="0"/>
                  </a:lnTo>
                  <a:lnTo>
                    <a:pt x="1847" y="0"/>
                  </a:lnTo>
                  <a:lnTo>
                    <a:pt x="1847" y="0"/>
                  </a:lnTo>
                  <a:lnTo>
                    <a:pt x="1851" y="0"/>
                  </a:lnTo>
                  <a:lnTo>
                    <a:pt x="1851" y="0"/>
                  </a:lnTo>
                  <a:lnTo>
                    <a:pt x="1855" y="0"/>
                  </a:lnTo>
                  <a:lnTo>
                    <a:pt x="1855" y="0"/>
                  </a:lnTo>
                  <a:lnTo>
                    <a:pt x="1855" y="0"/>
                  </a:lnTo>
                  <a:lnTo>
                    <a:pt x="1859" y="0"/>
                  </a:lnTo>
                  <a:lnTo>
                    <a:pt x="1859" y="0"/>
                  </a:lnTo>
                  <a:lnTo>
                    <a:pt x="1859" y="0"/>
                  </a:lnTo>
                  <a:lnTo>
                    <a:pt x="1863" y="0"/>
                  </a:lnTo>
                  <a:lnTo>
                    <a:pt x="1863" y="0"/>
                  </a:lnTo>
                  <a:lnTo>
                    <a:pt x="1866" y="0"/>
                  </a:lnTo>
                  <a:lnTo>
                    <a:pt x="1866" y="0"/>
                  </a:lnTo>
                  <a:lnTo>
                    <a:pt x="1866" y="0"/>
                  </a:lnTo>
                  <a:lnTo>
                    <a:pt x="1870" y="0"/>
                  </a:lnTo>
                  <a:lnTo>
                    <a:pt x="1870" y="0"/>
                  </a:lnTo>
                  <a:lnTo>
                    <a:pt x="1874" y="0"/>
                  </a:lnTo>
                  <a:lnTo>
                    <a:pt x="1874" y="0"/>
                  </a:lnTo>
                  <a:lnTo>
                    <a:pt x="1874" y="0"/>
                  </a:lnTo>
                  <a:lnTo>
                    <a:pt x="1878" y="0"/>
                  </a:lnTo>
                  <a:lnTo>
                    <a:pt x="1878" y="0"/>
                  </a:lnTo>
                  <a:lnTo>
                    <a:pt x="1882" y="0"/>
                  </a:lnTo>
                  <a:lnTo>
                    <a:pt x="1882" y="0"/>
                  </a:lnTo>
                  <a:lnTo>
                    <a:pt x="1882" y="0"/>
                  </a:lnTo>
                  <a:lnTo>
                    <a:pt x="1886" y="0"/>
                  </a:lnTo>
                  <a:lnTo>
                    <a:pt x="1886" y="0"/>
                  </a:lnTo>
                  <a:lnTo>
                    <a:pt x="1886" y="106"/>
                  </a:lnTo>
                  <a:lnTo>
                    <a:pt x="1890" y="82"/>
                  </a:lnTo>
                  <a:lnTo>
                    <a:pt x="1890" y="39"/>
                  </a:lnTo>
                  <a:lnTo>
                    <a:pt x="1894" y="16"/>
                  </a:lnTo>
                  <a:lnTo>
                    <a:pt x="1894" y="0"/>
                  </a:lnTo>
                  <a:lnTo>
                    <a:pt x="1894" y="0"/>
                  </a:lnTo>
                  <a:lnTo>
                    <a:pt x="1898" y="0"/>
                  </a:lnTo>
                  <a:lnTo>
                    <a:pt x="1898" y="0"/>
                  </a:lnTo>
                  <a:lnTo>
                    <a:pt x="1902" y="0"/>
                  </a:lnTo>
                  <a:lnTo>
                    <a:pt x="1902" y="0"/>
                  </a:lnTo>
                  <a:lnTo>
                    <a:pt x="1902" y="0"/>
                  </a:lnTo>
                  <a:lnTo>
                    <a:pt x="1906" y="0"/>
                  </a:lnTo>
                  <a:lnTo>
                    <a:pt x="1906" y="0"/>
                  </a:lnTo>
                  <a:lnTo>
                    <a:pt x="1906" y="0"/>
                  </a:lnTo>
                  <a:lnTo>
                    <a:pt x="1910" y="0"/>
                  </a:lnTo>
                  <a:lnTo>
                    <a:pt x="1910" y="0"/>
                  </a:lnTo>
                  <a:lnTo>
                    <a:pt x="1913" y="0"/>
                  </a:lnTo>
                  <a:lnTo>
                    <a:pt x="1913" y="0"/>
                  </a:lnTo>
                  <a:lnTo>
                    <a:pt x="1913" y="0"/>
                  </a:lnTo>
                  <a:lnTo>
                    <a:pt x="1917" y="0"/>
                  </a:lnTo>
                  <a:lnTo>
                    <a:pt x="1917" y="0"/>
                  </a:lnTo>
                  <a:lnTo>
                    <a:pt x="1921" y="0"/>
                  </a:lnTo>
                  <a:lnTo>
                    <a:pt x="1921" y="0"/>
                  </a:lnTo>
                  <a:lnTo>
                    <a:pt x="1921" y="0"/>
                  </a:lnTo>
                  <a:lnTo>
                    <a:pt x="1925" y="0"/>
                  </a:lnTo>
                  <a:lnTo>
                    <a:pt x="1925" y="0"/>
                  </a:lnTo>
                  <a:lnTo>
                    <a:pt x="1929" y="0"/>
                  </a:lnTo>
                  <a:lnTo>
                    <a:pt x="1929" y="0"/>
                  </a:lnTo>
                  <a:lnTo>
                    <a:pt x="1929" y="0"/>
                  </a:lnTo>
                  <a:lnTo>
                    <a:pt x="1933" y="0"/>
                  </a:lnTo>
                  <a:lnTo>
                    <a:pt x="1933" y="0"/>
                  </a:lnTo>
                  <a:lnTo>
                    <a:pt x="1933" y="0"/>
                  </a:lnTo>
                  <a:lnTo>
                    <a:pt x="1937" y="0"/>
                  </a:lnTo>
                  <a:lnTo>
                    <a:pt x="1937" y="0"/>
                  </a:lnTo>
                  <a:lnTo>
                    <a:pt x="1941" y="0"/>
                  </a:lnTo>
                  <a:lnTo>
                    <a:pt x="1941" y="0"/>
                  </a:lnTo>
                  <a:lnTo>
                    <a:pt x="1941" y="0"/>
                  </a:lnTo>
                  <a:lnTo>
                    <a:pt x="1945" y="0"/>
                  </a:lnTo>
                  <a:lnTo>
                    <a:pt x="1945" y="0"/>
                  </a:lnTo>
                  <a:lnTo>
                    <a:pt x="1949" y="0"/>
                  </a:lnTo>
                  <a:lnTo>
                    <a:pt x="1949" y="0"/>
                  </a:lnTo>
                  <a:lnTo>
                    <a:pt x="1949" y="0"/>
                  </a:lnTo>
                  <a:lnTo>
                    <a:pt x="1953" y="0"/>
                  </a:lnTo>
                  <a:lnTo>
                    <a:pt x="1953" y="0"/>
                  </a:lnTo>
                  <a:lnTo>
                    <a:pt x="1953" y="0"/>
                  </a:lnTo>
                  <a:lnTo>
                    <a:pt x="1956" y="0"/>
                  </a:lnTo>
                  <a:lnTo>
                    <a:pt x="1956" y="0"/>
                  </a:lnTo>
                  <a:lnTo>
                    <a:pt x="1960" y="0"/>
                  </a:lnTo>
                  <a:lnTo>
                    <a:pt x="1960" y="106"/>
                  </a:lnTo>
                  <a:lnTo>
                    <a:pt x="1960" y="82"/>
                  </a:lnTo>
                  <a:lnTo>
                    <a:pt x="1964" y="43"/>
                  </a:lnTo>
                  <a:lnTo>
                    <a:pt x="1964" y="16"/>
                  </a:lnTo>
                  <a:lnTo>
                    <a:pt x="1968" y="4"/>
                  </a:lnTo>
                  <a:lnTo>
                    <a:pt x="1968" y="0"/>
                  </a:lnTo>
                  <a:lnTo>
                    <a:pt x="1968" y="0"/>
                  </a:lnTo>
                  <a:lnTo>
                    <a:pt x="1972" y="0"/>
                  </a:lnTo>
                  <a:lnTo>
                    <a:pt x="1972" y="0"/>
                  </a:lnTo>
                  <a:lnTo>
                    <a:pt x="1972" y="0"/>
                  </a:lnTo>
                  <a:lnTo>
                    <a:pt x="1976" y="0"/>
                  </a:lnTo>
                  <a:lnTo>
                    <a:pt x="1976" y="0"/>
                  </a:lnTo>
                  <a:lnTo>
                    <a:pt x="1980" y="0"/>
                  </a:lnTo>
                  <a:lnTo>
                    <a:pt x="1980" y="0"/>
                  </a:lnTo>
                  <a:lnTo>
                    <a:pt x="1980" y="0"/>
                  </a:lnTo>
                  <a:lnTo>
                    <a:pt x="1984" y="0"/>
                  </a:lnTo>
                  <a:lnTo>
                    <a:pt x="1984" y="0"/>
                  </a:lnTo>
                  <a:lnTo>
                    <a:pt x="1988" y="0"/>
                  </a:lnTo>
                  <a:lnTo>
                    <a:pt x="1988" y="0"/>
                  </a:lnTo>
                  <a:lnTo>
                    <a:pt x="1988" y="0"/>
                  </a:lnTo>
                  <a:lnTo>
                    <a:pt x="1992" y="0"/>
                  </a:lnTo>
                  <a:lnTo>
                    <a:pt x="1992" y="0"/>
                  </a:lnTo>
                  <a:lnTo>
                    <a:pt x="1996" y="0"/>
                  </a:lnTo>
                  <a:lnTo>
                    <a:pt x="1996" y="0"/>
                  </a:lnTo>
                  <a:lnTo>
                    <a:pt x="1996" y="0"/>
                  </a:lnTo>
                  <a:lnTo>
                    <a:pt x="2000" y="0"/>
                  </a:lnTo>
                  <a:lnTo>
                    <a:pt x="2000" y="0"/>
                  </a:lnTo>
                  <a:lnTo>
                    <a:pt x="2000" y="0"/>
                  </a:lnTo>
                  <a:lnTo>
                    <a:pt x="2003" y="0"/>
                  </a:lnTo>
                  <a:lnTo>
                    <a:pt x="2003" y="0"/>
                  </a:lnTo>
                  <a:lnTo>
                    <a:pt x="2007" y="0"/>
                  </a:lnTo>
                  <a:lnTo>
                    <a:pt x="2007" y="0"/>
                  </a:lnTo>
                  <a:lnTo>
                    <a:pt x="2007" y="0"/>
                  </a:lnTo>
                  <a:lnTo>
                    <a:pt x="2011" y="0"/>
                  </a:lnTo>
                  <a:lnTo>
                    <a:pt x="2011" y="0"/>
                  </a:lnTo>
                  <a:lnTo>
                    <a:pt x="2015" y="0"/>
                  </a:lnTo>
                  <a:lnTo>
                    <a:pt x="2015" y="0"/>
                  </a:lnTo>
                  <a:lnTo>
                    <a:pt x="2015" y="0"/>
                  </a:lnTo>
                  <a:lnTo>
                    <a:pt x="2019" y="0"/>
                  </a:lnTo>
                  <a:lnTo>
                    <a:pt x="2019" y="0"/>
                  </a:lnTo>
                  <a:lnTo>
                    <a:pt x="2019" y="0"/>
                  </a:lnTo>
                  <a:lnTo>
                    <a:pt x="2023" y="0"/>
                  </a:lnTo>
                  <a:lnTo>
                    <a:pt x="2023" y="0"/>
                  </a:lnTo>
                  <a:lnTo>
                    <a:pt x="2027" y="0"/>
                  </a:lnTo>
                  <a:lnTo>
                    <a:pt x="2027" y="0"/>
                  </a:lnTo>
                  <a:lnTo>
                    <a:pt x="2027" y="0"/>
                  </a:lnTo>
                  <a:lnTo>
                    <a:pt x="2031" y="0"/>
                  </a:lnTo>
                  <a:lnTo>
                    <a:pt x="2031" y="0"/>
                  </a:lnTo>
                  <a:lnTo>
                    <a:pt x="2035" y="106"/>
                  </a:lnTo>
                  <a:lnTo>
                    <a:pt x="2035" y="82"/>
                  </a:lnTo>
                  <a:lnTo>
                    <a:pt x="2035" y="43"/>
                  </a:lnTo>
                  <a:lnTo>
                    <a:pt x="2039" y="19"/>
                  </a:lnTo>
                  <a:lnTo>
                    <a:pt x="2039" y="4"/>
                  </a:lnTo>
                  <a:lnTo>
                    <a:pt x="2043" y="0"/>
                  </a:lnTo>
                  <a:lnTo>
                    <a:pt x="2043" y="0"/>
                  </a:lnTo>
                  <a:lnTo>
                    <a:pt x="2043" y="0"/>
                  </a:lnTo>
                  <a:lnTo>
                    <a:pt x="2046" y="0"/>
                  </a:lnTo>
                  <a:lnTo>
                    <a:pt x="2046" y="0"/>
                  </a:lnTo>
                  <a:lnTo>
                    <a:pt x="2046" y="0"/>
                  </a:lnTo>
                  <a:lnTo>
                    <a:pt x="2050" y="0"/>
                  </a:lnTo>
                  <a:lnTo>
                    <a:pt x="2050" y="0"/>
                  </a:lnTo>
                  <a:lnTo>
                    <a:pt x="2054" y="0"/>
                  </a:lnTo>
                  <a:lnTo>
                    <a:pt x="2054" y="0"/>
                  </a:lnTo>
                  <a:lnTo>
                    <a:pt x="2054" y="0"/>
                  </a:lnTo>
                  <a:lnTo>
                    <a:pt x="2058" y="0"/>
                  </a:lnTo>
                  <a:lnTo>
                    <a:pt x="2058" y="0"/>
                  </a:lnTo>
                  <a:lnTo>
                    <a:pt x="2062" y="0"/>
                  </a:lnTo>
                  <a:lnTo>
                    <a:pt x="2062" y="0"/>
                  </a:lnTo>
                  <a:lnTo>
                    <a:pt x="2062" y="0"/>
                  </a:lnTo>
                  <a:lnTo>
                    <a:pt x="2066" y="0"/>
                  </a:lnTo>
                  <a:lnTo>
                    <a:pt x="2066" y="0"/>
                  </a:lnTo>
                  <a:lnTo>
                    <a:pt x="2066" y="0"/>
                  </a:lnTo>
                  <a:lnTo>
                    <a:pt x="2070" y="0"/>
                  </a:lnTo>
                  <a:lnTo>
                    <a:pt x="2070" y="0"/>
                  </a:lnTo>
                  <a:lnTo>
                    <a:pt x="2074" y="0"/>
                  </a:lnTo>
                  <a:lnTo>
                    <a:pt x="2074" y="0"/>
                  </a:lnTo>
                  <a:lnTo>
                    <a:pt x="2074" y="0"/>
                  </a:lnTo>
                  <a:lnTo>
                    <a:pt x="2078" y="0"/>
                  </a:lnTo>
                  <a:lnTo>
                    <a:pt x="2078" y="0"/>
                  </a:lnTo>
                  <a:lnTo>
                    <a:pt x="2082" y="0"/>
                  </a:lnTo>
                  <a:lnTo>
                    <a:pt x="2082" y="0"/>
                  </a:lnTo>
                  <a:lnTo>
                    <a:pt x="2082" y="0"/>
                  </a:lnTo>
                  <a:lnTo>
                    <a:pt x="2086" y="0"/>
                  </a:lnTo>
                  <a:lnTo>
                    <a:pt x="2086" y="0"/>
                  </a:lnTo>
                  <a:lnTo>
                    <a:pt x="2090" y="0"/>
                  </a:lnTo>
                  <a:lnTo>
                    <a:pt x="2090" y="0"/>
                  </a:lnTo>
                  <a:lnTo>
                    <a:pt x="2090" y="0"/>
                  </a:lnTo>
                  <a:lnTo>
                    <a:pt x="2093" y="0"/>
                  </a:lnTo>
                  <a:lnTo>
                    <a:pt x="2093" y="0"/>
                  </a:lnTo>
                  <a:lnTo>
                    <a:pt x="2093" y="0"/>
                  </a:lnTo>
                  <a:lnTo>
                    <a:pt x="2097" y="0"/>
                  </a:lnTo>
                  <a:lnTo>
                    <a:pt x="2097" y="0"/>
                  </a:lnTo>
                  <a:lnTo>
                    <a:pt x="2101" y="0"/>
                  </a:lnTo>
                  <a:lnTo>
                    <a:pt x="2101" y="0"/>
                  </a:lnTo>
                  <a:lnTo>
                    <a:pt x="2101" y="0"/>
                  </a:lnTo>
                  <a:lnTo>
                    <a:pt x="2105" y="0"/>
                  </a:lnTo>
                  <a:lnTo>
                    <a:pt x="2105" y="106"/>
                  </a:lnTo>
                  <a:lnTo>
                    <a:pt x="2109" y="82"/>
                  </a:lnTo>
                  <a:lnTo>
                    <a:pt x="2109" y="43"/>
                  </a:lnTo>
                  <a:lnTo>
                    <a:pt x="2109" y="19"/>
                  </a:lnTo>
                  <a:lnTo>
                    <a:pt x="2113" y="4"/>
                  </a:lnTo>
                  <a:lnTo>
                    <a:pt x="2113" y="0"/>
                  </a:lnTo>
                  <a:lnTo>
                    <a:pt x="2113" y="0"/>
                  </a:lnTo>
                  <a:lnTo>
                    <a:pt x="2117" y="0"/>
                  </a:lnTo>
                  <a:lnTo>
                    <a:pt x="2117" y="0"/>
                  </a:lnTo>
                  <a:lnTo>
                    <a:pt x="2121" y="0"/>
                  </a:lnTo>
                  <a:lnTo>
                    <a:pt x="2121" y="0"/>
                  </a:lnTo>
                  <a:lnTo>
                    <a:pt x="2121" y="0"/>
                  </a:lnTo>
                  <a:lnTo>
                    <a:pt x="2125" y="0"/>
                  </a:lnTo>
                  <a:lnTo>
                    <a:pt x="2125" y="0"/>
                  </a:lnTo>
                  <a:lnTo>
                    <a:pt x="2129" y="0"/>
                  </a:lnTo>
                  <a:lnTo>
                    <a:pt x="2129" y="0"/>
                  </a:lnTo>
                  <a:lnTo>
                    <a:pt x="2129" y="0"/>
                  </a:lnTo>
                  <a:lnTo>
                    <a:pt x="2133" y="0"/>
                  </a:lnTo>
                  <a:lnTo>
                    <a:pt x="2133" y="0"/>
                  </a:lnTo>
                  <a:lnTo>
                    <a:pt x="2136" y="0"/>
                  </a:lnTo>
                  <a:lnTo>
                    <a:pt x="2136" y="0"/>
                  </a:lnTo>
                  <a:lnTo>
                    <a:pt x="2136" y="0"/>
                  </a:lnTo>
                  <a:lnTo>
                    <a:pt x="2140" y="0"/>
                  </a:lnTo>
                  <a:lnTo>
                    <a:pt x="2140" y="0"/>
                  </a:lnTo>
                  <a:lnTo>
                    <a:pt x="2140" y="0"/>
                  </a:lnTo>
                  <a:lnTo>
                    <a:pt x="2144" y="0"/>
                  </a:lnTo>
                  <a:lnTo>
                    <a:pt x="2144" y="0"/>
                  </a:lnTo>
                  <a:lnTo>
                    <a:pt x="2148" y="0"/>
                  </a:lnTo>
                  <a:lnTo>
                    <a:pt x="2148" y="0"/>
                  </a:lnTo>
                  <a:lnTo>
                    <a:pt x="2148" y="0"/>
                  </a:lnTo>
                  <a:lnTo>
                    <a:pt x="2152" y="0"/>
                  </a:lnTo>
                  <a:lnTo>
                    <a:pt x="2152" y="0"/>
                  </a:lnTo>
                  <a:lnTo>
                    <a:pt x="2156" y="0"/>
                  </a:lnTo>
                  <a:lnTo>
                    <a:pt x="2156" y="0"/>
                  </a:lnTo>
                  <a:lnTo>
                    <a:pt x="2156" y="0"/>
                  </a:lnTo>
                  <a:lnTo>
                    <a:pt x="2160" y="0"/>
                  </a:lnTo>
                  <a:lnTo>
                    <a:pt x="2160" y="0"/>
                  </a:lnTo>
                  <a:lnTo>
                    <a:pt x="2160" y="0"/>
                  </a:lnTo>
                  <a:lnTo>
                    <a:pt x="2164" y="0"/>
                  </a:lnTo>
                  <a:lnTo>
                    <a:pt x="2164" y="0"/>
                  </a:lnTo>
                  <a:lnTo>
                    <a:pt x="2168" y="0"/>
                  </a:lnTo>
                  <a:lnTo>
                    <a:pt x="2168" y="0"/>
                  </a:lnTo>
                  <a:lnTo>
                    <a:pt x="2168" y="0"/>
                  </a:lnTo>
                  <a:lnTo>
                    <a:pt x="2172" y="0"/>
                  </a:lnTo>
                  <a:lnTo>
                    <a:pt x="2172" y="0"/>
                  </a:lnTo>
                  <a:lnTo>
                    <a:pt x="2176" y="0"/>
                  </a:lnTo>
                  <a:lnTo>
                    <a:pt x="2176" y="0"/>
                  </a:lnTo>
                  <a:lnTo>
                    <a:pt x="2176" y="0"/>
                  </a:lnTo>
                  <a:lnTo>
                    <a:pt x="2179" y="106"/>
                  </a:lnTo>
                  <a:lnTo>
                    <a:pt x="2179" y="82"/>
                  </a:lnTo>
                  <a:lnTo>
                    <a:pt x="2183" y="43"/>
                  </a:lnTo>
                  <a:lnTo>
                    <a:pt x="2183" y="19"/>
                  </a:lnTo>
                  <a:lnTo>
                    <a:pt x="2183" y="4"/>
                  </a:lnTo>
                  <a:lnTo>
                    <a:pt x="2187" y="0"/>
                  </a:lnTo>
                  <a:lnTo>
                    <a:pt x="2187" y="0"/>
                  </a:lnTo>
                  <a:lnTo>
                    <a:pt x="2187" y="0"/>
                  </a:lnTo>
                  <a:lnTo>
                    <a:pt x="2191" y="0"/>
                  </a:lnTo>
                  <a:lnTo>
                    <a:pt x="2191" y="0"/>
                  </a:lnTo>
                  <a:lnTo>
                    <a:pt x="2195" y="0"/>
                  </a:lnTo>
                  <a:lnTo>
                    <a:pt x="2195" y="0"/>
                  </a:lnTo>
                  <a:lnTo>
                    <a:pt x="2195" y="0"/>
                  </a:lnTo>
                  <a:lnTo>
                    <a:pt x="2199" y="0"/>
                  </a:lnTo>
                  <a:lnTo>
                    <a:pt x="2199" y="0"/>
                  </a:lnTo>
                  <a:lnTo>
                    <a:pt x="2203" y="0"/>
                  </a:lnTo>
                  <a:lnTo>
                    <a:pt x="2203" y="0"/>
                  </a:lnTo>
                  <a:lnTo>
                    <a:pt x="2203" y="0"/>
                  </a:lnTo>
                  <a:lnTo>
                    <a:pt x="2207" y="0"/>
                  </a:lnTo>
                  <a:lnTo>
                    <a:pt x="2207" y="0"/>
                  </a:lnTo>
                  <a:lnTo>
                    <a:pt x="2207" y="0"/>
                  </a:lnTo>
                  <a:lnTo>
                    <a:pt x="2211" y="0"/>
                  </a:lnTo>
                  <a:lnTo>
                    <a:pt x="2211" y="0"/>
                  </a:lnTo>
                  <a:lnTo>
                    <a:pt x="2215" y="0"/>
                  </a:lnTo>
                  <a:lnTo>
                    <a:pt x="2215" y="0"/>
                  </a:lnTo>
                  <a:lnTo>
                    <a:pt x="2215" y="0"/>
                  </a:lnTo>
                  <a:lnTo>
                    <a:pt x="2219" y="0"/>
                  </a:lnTo>
                  <a:lnTo>
                    <a:pt x="2219" y="0"/>
                  </a:lnTo>
                  <a:lnTo>
                    <a:pt x="2223" y="0"/>
                  </a:lnTo>
                  <a:lnTo>
                    <a:pt x="2223" y="0"/>
                  </a:lnTo>
                  <a:lnTo>
                    <a:pt x="2223" y="0"/>
                  </a:lnTo>
                  <a:lnTo>
                    <a:pt x="2226" y="0"/>
                  </a:lnTo>
                  <a:lnTo>
                    <a:pt x="2226" y="0"/>
                  </a:lnTo>
                  <a:lnTo>
                    <a:pt x="2230" y="0"/>
                  </a:lnTo>
                  <a:lnTo>
                    <a:pt x="2230" y="0"/>
                  </a:lnTo>
                  <a:lnTo>
                    <a:pt x="2230" y="0"/>
                  </a:lnTo>
                  <a:lnTo>
                    <a:pt x="2234" y="0"/>
                  </a:lnTo>
                  <a:lnTo>
                    <a:pt x="2234" y="0"/>
                  </a:lnTo>
                  <a:lnTo>
                    <a:pt x="2234" y="0"/>
                  </a:lnTo>
                  <a:lnTo>
                    <a:pt x="2238" y="0"/>
                  </a:lnTo>
                  <a:lnTo>
                    <a:pt x="2238" y="0"/>
                  </a:lnTo>
                  <a:lnTo>
                    <a:pt x="2242" y="0"/>
                  </a:lnTo>
                  <a:lnTo>
                    <a:pt x="2242" y="0"/>
                  </a:lnTo>
                  <a:lnTo>
                    <a:pt x="2242" y="0"/>
                  </a:lnTo>
                  <a:lnTo>
                    <a:pt x="2246" y="0"/>
                  </a:lnTo>
                  <a:lnTo>
                    <a:pt x="2246" y="0"/>
                  </a:lnTo>
                  <a:lnTo>
                    <a:pt x="2250" y="0"/>
                  </a:lnTo>
                  <a:lnTo>
                    <a:pt x="2250" y="0"/>
                  </a:lnTo>
                  <a:lnTo>
                    <a:pt x="2250" y="102"/>
                  </a:lnTo>
                  <a:lnTo>
                    <a:pt x="2254" y="82"/>
                  </a:lnTo>
                  <a:lnTo>
                    <a:pt x="2254" y="47"/>
                  </a:lnTo>
                  <a:lnTo>
                    <a:pt x="2254" y="19"/>
                  </a:lnTo>
                  <a:lnTo>
                    <a:pt x="2258" y="8"/>
                  </a:lnTo>
                  <a:lnTo>
                    <a:pt x="2258" y="0"/>
                  </a:lnTo>
                  <a:lnTo>
                    <a:pt x="2262" y="0"/>
                  </a:lnTo>
                  <a:lnTo>
                    <a:pt x="2262" y="0"/>
                  </a:lnTo>
                  <a:lnTo>
                    <a:pt x="2262" y="0"/>
                  </a:lnTo>
                  <a:lnTo>
                    <a:pt x="2266" y="0"/>
                  </a:lnTo>
                  <a:lnTo>
                    <a:pt x="2266" y="0"/>
                  </a:lnTo>
                  <a:lnTo>
                    <a:pt x="2269" y="0"/>
                  </a:lnTo>
                  <a:lnTo>
                    <a:pt x="2269" y="0"/>
                  </a:lnTo>
                  <a:lnTo>
                    <a:pt x="2269" y="0"/>
                  </a:lnTo>
                  <a:lnTo>
                    <a:pt x="2273" y="0"/>
                  </a:lnTo>
                  <a:lnTo>
                    <a:pt x="2273" y="0"/>
                  </a:lnTo>
                  <a:lnTo>
                    <a:pt x="2277" y="0"/>
                  </a:lnTo>
                  <a:lnTo>
                    <a:pt x="2277" y="0"/>
                  </a:lnTo>
                  <a:lnTo>
                    <a:pt x="2277" y="0"/>
                  </a:lnTo>
                  <a:lnTo>
                    <a:pt x="2281" y="0"/>
                  </a:lnTo>
                  <a:lnTo>
                    <a:pt x="2281" y="0"/>
                  </a:lnTo>
                  <a:lnTo>
                    <a:pt x="2281" y="0"/>
                  </a:lnTo>
                  <a:lnTo>
                    <a:pt x="2285" y="0"/>
                  </a:lnTo>
                  <a:lnTo>
                    <a:pt x="2285" y="0"/>
                  </a:lnTo>
                  <a:lnTo>
                    <a:pt x="2289" y="0"/>
                  </a:lnTo>
                  <a:lnTo>
                    <a:pt x="2289" y="0"/>
                  </a:lnTo>
                  <a:lnTo>
                    <a:pt x="2289" y="0"/>
                  </a:lnTo>
                  <a:lnTo>
                    <a:pt x="2293" y="0"/>
                  </a:lnTo>
                  <a:lnTo>
                    <a:pt x="2293" y="0"/>
                  </a:lnTo>
                  <a:lnTo>
                    <a:pt x="2297" y="0"/>
                  </a:lnTo>
                  <a:lnTo>
                    <a:pt x="2297" y="0"/>
                  </a:lnTo>
                  <a:lnTo>
                    <a:pt x="2297" y="0"/>
                  </a:lnTo>
                  <a:lnTo>
                    <a:pt x="2301" y="0"/>
                  </a:lnTo>
                  <a:lnTo>
                    <a:pt x="2301" y="0"/>
                  </a:lnTo>
                  <a:lnTo>
                    <a:pt x="2301" y="0"/>
                  </a:lnTo>
                  <a:lnTo>
                    <a:pt x="2305" y="0"/>
                  </a:lnTo>
                  <a:lnTo>
                    <a:pt x="2305" y="0"/>
                  </a:lnTo>
                  <a:lnTo>
                    <a:pt x="2309" y="0"/>
                  </a:lnTo>
                  <a:lnTo>
                    <a:pt x="2309" y="0"/>
                  </a:lnTo>
                  <a:lnTo>
                    <a:pt x="2309" y="0"/>
                  </a:lnTo>
                  <a:lnTo>
                    <a:pt x="2313" y="0"/>
                  </a:lnTo>
                  <a:lnTo>
                    <a:pt x="2313" y="0"/>
                  </a:lnTo>
                  <a:lnTo>
                    <a:pt x="2316" y="0"/>
                  </a:lnTo>
                  <a:lnTo>
                    <a:pt x="2316" y="0"/>
                  </a:lnTo>
                  <a:lnTo>
                    <a:pt x="2316" y="0"/>
                  </a:lnTo>
                  <a:lnTo>
                    <a:pt x="2320" y="0"/>
                  </a:lnTo>
                  <a:lnTo>
                    <a:pt x="2320" y="0"/>
                  </a:lnTo>
                  <a:lnTo>
                    <a:pt x="2324" y="0"/>
                  </a:lnTo>
                  <a:lnTo>
                    <a:pt x="2324" y="0"/>
                  </a:lnTo>
                  <a:lnTo>
                    <a:pt x="0" y="0"/>
                  </a:lnTo>
                </a:path>
              </a:pathLst>
            </a:custGeom>
            <a:noFill/>
            <a:ln w="0">
              <a:solidFill>
                <a:srgbClr val="00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6692" name="Rectangle 500"/>
            <p:cNvSpPr>
              <a:spLocks noChangeArrowheads="1"/>
            </p:cNvSpPr>
            <p:nvPr/>
          </p:nvSpPr>
          <p:spPr bwMode="auto">
            <a:xfrm>
              <a:off x="5686812" y="3769093"/>
              <a:ext cx="916918" cy="14202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r>
                <a:rPr lang="en-US" sz="923" dirty="0">
                  <a:solidFill>
                    <a:schemeClr val="accent2">
                      <a:lumMod val="50000"/>
                    </a:schemeClr>
                  </a:solidFill>
                  <a:latin typeface="Arial Narrow" panose="020B0606020202030204" pitchFamily="34" charset="0"/>
                  <a:cs typeface="Arial" pitchFamily="34" charset="0"/>
                </a:rPr>
                <a:t>Precision (dopamine)</a:t>
              </a:r>
              <a:endParaRPr lang="en-US" sz="1662" dirty="0">
                <a:solidFill>
                  <a:schemeClr val="accent2">
                    <a:lumMod val="50000"/>
                  </a:schemeClr>
                </a:solidFill>
                <a:latin typeface="Arial Narrow" panose="020B0606020202030204" pitchFamily="34" charset="0"/>
                <a:cs typeface="Arial" pitchFamily="34" charset="0"/>
              </a:endParaRPr>
            </a:p>
          </p:txBody>
        </p:sp>
        <p:sp>
          <p:nvSpPr>
            <p:cNvPr id="136693" name="Rectangle 501"/>
            <p:cNvSpPr>
              <a:spLocks noChangeArrowheads="1"/>
            </p:cNvSpPr>
            <p:nvPr/>
          </p:nvSpPr>
          <p:spPr bwMode="auto">
            <a:xfrm rot="16200000">
              <a:off x="4090504" y="4129947"/>
              <a:ext cx="318998" cy="11355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r>
                <a:rPr lang="en-US" sz="738" dirty="0">
                  <a:solidFill>
                    <a:schemeClr val="accent2">
                      <a:lumMod val="50000"/>
                    </a:schemeClr>
                  </a:solidFill>
                  <a:latin typeface="Arial Narrow" panose="020B0606020202030204" pitchFamily="34" charset="0"/>
                  <a:cs typeface="Arial" pitchFamily="34" charset="0"/>
                </a:rPr>
                <a:t>Precision</a:t>
              </a:r>
              <a:endParaRPr lang="en-US" sz="1662" dirty="0">
                <a:solidFill>
                  <a:schemeClr val="accent2">
                    <a:lumMod val="50000"/>
                  </a:schemeClr>
                </a:solidFill>
                <a:latin typeface="Arial Narrow" panose="020B0606020202030204" pitchFamily="34" charset="0"/>
                <a:cs typeface="Arial" pitchFamily="34" charset="0"/>
              </a:endParaRPr>
            </a:p>
          </p:txBody>
        </p:sp>
        <p:sp>
          <p:nvSpPr>
            <p:cNvPr id="136694" name="Rectangle 502"/>
            <p:cNvSpPr>
              <a:spLocks noChangeArrowheads="1"/>
            </p:cNvSpPr>
            <p:nvPr/>
          </p:nvSpPr>
          <p:spPr bwMode="auto">
            <a:xfrm>
              <a:off x="4470542" y="4859334"/>
              <a:ext cx="3405552" cy="482112"/>
            </a:xfrm>
            <a:prstGeom prst="rect">
              <a:avLst/>
            </a:prstGeom>
            <a:solidFill>
              <a:srgbClr val="FFFFFF"/>
            </a:solidFill>
            <a:ln w="9525">
              <a:noFill/>
              <a:miter lim="800000"/>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6695" name="Rectangle 503"/>
            <p:cNvSpPr>
              <a:spLocks noChangeArrowheads="1"/>
            </p:cNvSpPr>
            <p:nvPr/>
          </p:nvSpPr>
          <p:spPr bwMode="auto">
            <a:xfrm>
              <a:off x="4470542" y="4859334"/>
              <a:ext cx="3405552" cy="482112"/>
            </a:xfrm>
            <a:prstGeom prst="rect">
              <a:avLst/>
            </a:prstGeom>
            <a:noFill/>
            <a:ln w="0">
              <a:solidFill>
                <a:srgbClr val="FFFFFF"/>
              </a:solidFill>
              <a:prstDash val="solid"/>
              <a:miter lim="800000"/>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pic>
          <p:nvPicPr>
            <p:cNvPr id="136696" name="Picture 504"/>
            <p:cNvPicPr>
              <a:picLocks noChangeAspect="1" noChangeArrowheads="1"/>
            </p:cNvPicPr>
            <p:nvPr/>
          </p:nvPicPr>
          <p:blipFill>
            <a:blip r:embed="rId4" cstate="print"/>
            <a:srcRect/>
            <a:stretch>
              <a:fillRect/>
            </a:stretch>
          </p:blipFill>
          <p:spPr bwMode="auto">
            <a:xfrm>
              <a:off x="4470542" y="4859334"/>
              <a:ext cx="3405552" cy="482112"/>
            </a:xfrm>
            <a:prstGeom prst="rect">
              <a:avLst/>
            </a:prstGeom>
            <a:noFill/>
            <a:ln w="9525">
              <a:noFill/>
              <a:miter lim="800000"/>
              <a:headEnd/>
              <a:tailEnd/>
            </a:ln>
          </p:spPr>
        </p:pic>
        <p:sp>
          <p:nvSpPr>
            <p:cNvPr id="136697" name="Rectangle 505"/>
            <p:cNvSpPr>
              <a:spLocks noChangeArrowheads="1"/>
            </p:cNvSpPr>
            <p:nvPr/>
          </p:nvSpPr>
          <p:spPr bwMode="auto">
            <a:xfrm>
              <a:off x="5732244" y="4676169"/>
              <a:ext cx="541815" cy="14202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r>
                <a:rPr lang="en-US" sz="923" dirty="0">
                  <a:solidFill>
                    <a:schemeClr val="accent2">
                      <a:lumMod val="50000"/>
                    </a:schemeClr>
                  </a:solidFill>
                  <a:latin typeface="Arial Narrow" panose="020B0606020202030204" pitchFamily="34" charset="0"/>
                  <a:cs typeface="Arial" pitchFamily="34" charset="0"/>
                </a:rPr>
                <a:t>Learning (D)</a:t>
              </a:r>
              <a:endParaRPr lang="en-US" sz="1662" dirty="0">
                <a:solidFill>
                  <a:schemeClr val="accent2">
                    <a:lumMod val="50000"/>
                  </a:schemeClr>
                </a:solidFill>
                <a:latin typeface="Arial Narrow" panose="020B0606020202030204" pitchFamily="34" charset="0"/>
                <a:cs typeface="Arial" pitchFamily="34" charset="0"/>
              </a:endParaRPr>
            </a:p>
          </p:txBody>
        </p:sp>
        <p:sp>
          <p:nvSpPr>
            <p:cNvPr id="136698" name="Rectangle 506"/>
            <p:cNvSpPr>
              <a:spLocks noChangeArrowheads="1"/>
            </p:cNvSpPr>
            <p:nvPr/>
          </p:nvSpPr>
          <p:spPr bwMode="auto">
            <a:xfrm rot="16200000">
              <a:off x="4106064" y="5037020"/>
              <a:ext cx="434414" cy="11355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r>
                <a:rPr lang="en-US" sz="738" dirty="0">
                  <a:solidFill>
                    <a:schemeClr val="accent2">
                      <a:lumMod val="50000"/>
                    </a:schemeClr>
                  </a:solidFill>
                  <a:latin typeface="Arial Narrow" panose="020B0606020202030204" pitchFamily="34" charset="0"/>
                  <a:cs typeface="Arial" pitchFamily="34" charset="0"/>
                </a:rPr>
                <a:t>Hidden state</a:t>
              </a:r>
              <a:endParaRPr lang="en-US" sz="1662" dirty="0">
                <a:solidFill>
                  <a:schemeClr val="accent2">
                    <a:lumMod val="50000"/>
                  </a:schemeClr>
                </a:solidFill>
                <a:latin typeface="Arial Narrow" panose="020B0606020202030204" pitchFamily="34" charset="0"/>
                <a:cs typeface="Arial" pitchFamily="34" charset="0"/>
              </a:endParaRPr>
            </a:p>
          </p:txBody>
        </p:sp>
        <p:sp>
          <p:nvSpPr>
            <p:cNvPr id="136699" name="Line 507"/>
            <p:cNvSpPr>
              <a:spLocks noChangeShapeType="1"/>
            </p:cNvSpPr>
            <p:nvPr/>
          </p:nvSpPr>
          <p:spPr bwMode="auto">
            <a:xfrm>
              <a:off x="4470542" y="5341445"/>
              <a:ext cx="3405552" cy="1466"/>
            </a:xfrm>
            <a:prstGeom prst="line">
              <a:avLst/>
            </a:prstGeom>
            <a:noFill/>
            <a:ln w="0">
              <a:solidFill>
                <a:srgbClr val="00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6700" name="Line 508"/>
            <p:cNvSpPr>
              <a:spLocks noChangeShapeType="1"/>
            </p:cNvSpPr>
            <p:nvPr/>
          </p:nvSpPr>
          <p:spPr bwMode="auto">
            <a:xfrm>
              <a:off x="4470542" y="4859333"/>
              <a:ext cx="3405552" cy="1466"/>
            </a:xfrm>
            <a:prstGeom prst="line">
              <a:avLst/>
            </a:prstGeom>
            <a:noFill/>
            <a:ln w="0">
              <a:solidFill>
                <a:srgbClr val="00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6701" name="Line 509"/>
            <p:cNvSpPr>
              <a:spLocks noChangeShapeType="1"/>
            </p:cNvSpPr>
            <p:nvPr/>
          </p:nvSpPr>
          <p:spPr bwMode="auto">
            <a:xfrm>
              <a:off x="7876094" y="4859334"/>
              <a:ext cx="1466" cy="482112"/>
            </a:xfrm>
            <a:prstGeom prst="line">
              <a:avLst/>
            </a:prstGeom>
            <a:noFill/>
            <a:ln w="0">
              <a:solidFill>
                <a:srgbClr val="00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6702" name="Line 510"/>
            <p:cNvSpPr>
              <a:spLocks noChangeShapeType="1"/>
            </p:cNvSpPr>
            <p:nvPr/>
          </p:nvSpPr>
          <p:spPr bwMode="auto">
            <a:xfrm>
              <a:off x="4470542" y="4859334"/>
              <a:ext cx="1466" cy="482112"/>
            </a:xfrm>
            <a:prstGeom prst="line">
              <a:avLst/>
            </a:prstGeom>
            <a:noFill/>
            <a:ln w="0">
              <a:solidFill>
                <a:srgbClr val="00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6703" name="Line 511"/>
            <p:cNvSpPr>
              <a:spLocks noChangeShapeType="1"/>
            </p:cNvSpPr>
            <p:nvPr/>
          </p:nvSpPr>
          <p:spPr bwMode="auto">
            <a:xfrm>
              <a:off x="4470542" y="5341445"/>
              <a:ext cx="3405552" cy="1466"/>
            </a:xfrm>
            <a:prstGeom prst="line">
              <a:avLst/>
            </a:prstGeom>
            <a:noFill/>
            <a:ln w="0">
              <a:solidFill>
                <a:srgbClr val="00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6704" name="Line 512"/>
            <p:cNvSpPr>
              <a:spLocks noChangeShapeType="1"/>
            </p:cNvSpPr>
            <p:nvPr/>
          </p:nvSpPr>
          <p:spPr bwMode="auto">
            <a:xfrm>
              <a:off x="4470542" y="4859334"/>
              <a:ext cx="1466" cy="482112"/>
            </a:xfrm>
            <a:prstGeom prst="line">
              <a:avLst/>
            </a:prstGeom>
            <a:noFill/>
            <a:ln w="0">
              <a:solidFill>
                <a:srgbClr val="00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6705" name="Line 513"/>
            <p:cNvSpPr>
              <a:spLocks noChangeShapeType="1"/>
            </p:cNvSpPr>
            <p:nvPr/>
          </p:nvSpPr>
          <p:spPr bwMode="auto">
            <a:xfrm flipV="1">
              <a:off x="4946791" y="5306284"/>
              <a:ext cx="1466" cy="35169"/>
            </a:xfrm>
            <a:prstGeom prst="line">
              <a:avLst/>
            </a:prstGeom>
            <a:noFill/>
            <a:ln w="0">
              <a:solidFill>
                <a:srgbClr val="00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6706" name="Line 514"/>
            <p:cNvSpPr>
              <a:spLocks noChangeShapeType="1"/>
            </p:cNvSpPr>
            <p:nvPr/>
          </p:nvSpPr>
          <p:spPr bwMode="auto">
            <a:xfrm>
              <a:off x="4946791" y="4859333"/>
              <a:ext cx="1466" cy="29308"/>
            </a:xfrm>
            <a:prstGeom prst="line">
              <a:avLst/>
            </a:prstGeom>
            <a:noFill/>
            <a:ln w="0">
              <a:solidFill>
                <a:srgbClr val="00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6707" name="Rectangle 515"/>
            <p:cNvSpPr>
              <a:spLocks noChangeArrowheads="1"/>
            </p:cNvSpPr>
            <p:nvPr/>
          </p:nvSpPr>
          <p:spPr bwMode="auto">
            <a:xfrm>
              <a:off x="4929207" y="5359030"/>
              <a:ext cx="32060" cy="8528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r>
                <a:rPr lang="en-US" sz="554" dirty="0">
                  <a:solidFill>
                    <a:schemeClr val="accent2">
                      <a:lumMod val="50000"/>
                    </a:schemeClr>
                  </a:solidFill>
                  <a:latin typeface="Arial Narrow" panose="020B0606020202030204" pitchFamily="34" charset="0"/>
                  <a:cs typeface="Arial" pitchFamily="34" charset="0"/>
                </a:rPr>
                <a:t>5</a:t>
              </a:r>
              <a:endParaRPr lang="en-US" sz="1662" dirty="0">
                <a:solidFill>
                  <a:schemeClr val="accent2">
                    <a:lumMod val="50000"/>
                  </a:schemeClr>
                </a:solidFill>
                <a:latin typeface="Arial Narrow" panose="020B0606020202030204" pitchFamily="34" charset="0"/>
                <a:cs typeface="Arial" pitchFamily="34" charset="0"/>
              </a:endParaRPr>
            </a:p>
          </p:txBody>
        </p:sp>
        <p:sp>
          <p:nvSpPr>
            <p:cNvPr id="136708" name="Line 516"/>
            <p:cNvSpPr>
              <a:spLocks noChangeShapeType="1"/>
            </p:cNvSpPr>
            <p:nvPr/>
          </p:nvSpPr>
          <p:spPr bwMode="auto">
            <a:xfrm flipV="1">
              <a:off x="5480190" y="5306284"/>
              <a:ext cx="1466" cy="35169"/>
            </a:xfrm>
            <a:prstGeom prst="line">
              <a:avLst/>
            </a:prstGeom>
            <a:noFill/>
            <a:ln w="0">
              <a:solidFill>
                <a:srgbClr val="00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6709" name="Line 517"/>
            <p:cNvSpPr>
              <a:spLocks noChangeShapeType="1"/>
            </p:cNvSpPr>
            <p:nvPr/>
          </p:nvSpPr>
          <p:spPr bwMode="auto">
            <a:xfrm>
              <a:off x="5480190" y="4859333"/>
              <a:ext cx="1466" cy="29308"/>
            </a:xfrm>
            <a:prstGeom prst="line">
              <a:avLst/>
            </a:prstGeom>
            <a:noFill/>
            <a:ln w="0">
              <a:solidFill>
                <a:srgbClr val="00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6710" name="Rectangle 518"/>
            <p:cNvSpPr>
              <a:spLocks noChangeArrowheads="1"/>
            </p:cNvSpPr>
            <p:nvPr/>
          </p:nvSpPr>
          <p:spPr bwMode="auto">
            <a:xfrm>
              <a:off x="5445022" y="5359030"/>
              <a:ext cx="64120" cy="8528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r>
                <a:rPr lang="en-US" sz="554" dirty="0">
                  <a:solidFill>
                    <a:schemeClr val="accent2">
                      <a:lumMod val="50000"/>
                    </a:schemeClr>
                  </a:solidFill>
                  <a:latin typeface="Arial Narrow" panose="020B0606020202030204" pitchFamily="34" charset="0"/>
                  <a:cs typeface="Arial" pitchFamily="34" charset="0"/>
                </a:rPr>
                <a:t>10</a:t>
              </a:r>
              <a:endParaRPr lang="en-US" sz="1662" dirty="0">
                <a:solidFill>
                  <a:schemeClr val="accent2">
                    <a:lumMod val="50000"/>
                  </a:schemeClr>
                </a:solidFill>
                <a:latin typeface="Arial Narrow" panose="020B0606020202030204" pitchFamily="34" charset="0"/>
                <a:cs typeface="Arial" pitchFamily="34" charset="0"/>
              </a:endParaRPr>
            </a:p>
          </p:txBody>
        </p:sp>
        <p:sp>
          <p:nvSpPr>
            <p:cNvPr id="136711" name="Line 519"/>
            <p:cNvSpPr>
              <a:spLocks noChangeShapeType="1"/>
            </p:cNvSpPr>
            <p:nvPr/>
          </p:nvSpPr>
          <p:spPr bwMode="auto">
            <a:xfrm flipV="1">
              <a:off x="6013590" y="5306284"/>
              <a:ext cx="1466" cy="35169"/>
            </a:xfrm>
            <a:prstGeom prst="line">
              <a:avLst/>
            </a:prstGeom>
            <a:noFill/>
            <a:ln w="0">
              <a:solidFill>
                <a:srgbClr val="00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6712" name="Line 520"/>
            <p:cNvSpPr>
              <a:spLocks noChangeShapeType="1"/>
            </p:cNvSpPr>
            <p:nvPr/>
          </p:nvSpPr>
          <p:spPr bwMode="auto">
            <a:xfrm>
              <a:off x="6013590" y="4859333"/>
              <a:ext cx="1466" cy="29308"/>
            </a:xfrm>
            <a:prstGeom prst="line">
              <a:avLst/>
            </a:prstGeom>
            <a:noFill/>
            <a:ln w="0">
              <a:solidFill>
                <a:srgbClr val="00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6713" name="Rectangle 521"/>
            <p:cNvSpPr>
              <a:spLocks noChangeArrowheads="1"/>
            </p:cNvSpPr>
            <p:nvPr/>
          </p:nvSpPr>
          <p:spPr bwMode="auto">
            <a:xfrm>
              <a:off x="5978423" y="5359030"/>
              <a:ext cx="64120" cy="8528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r>
                <a:rPr lang="en-US" sz="554" dirty="0">
                  <a:solidFill>
                    <a:schemeClr val="accent2">
                      <a:lumMod val="50000"/>
                    </a:schemeClr>
                  </a:solidFill>
                  <a:latin typeface="Arial Narrow" panose="020B0606020202030204" pitchFamily="34" charset="0"/>
                  <a:cs typeface="Arial" pitchFamily="34" charset="0"/>
                </a:rPr>
                <a:t>15</a:t>
              </a:r>
              <a:endParaRPr lang="en-US" sz="1662" dirty="0">
                <a:solidFill>
                  <a:schemeClr val="accent2">
                    <a:lumMod val="50000"/>
                  </a:schemeClr>
                </a:solidFill>
                <a:latin typeface="Arial Narrow" panose="020B0606020202030204" pitchFamily="34" charset="0"/>
                <a:cs typeface="Arial" pitchFamily="34" charset="0"/>
              </a:endParaRPr>
            </a:p>
          </p:txBody>
        </p:sp>
        <p:sp>
          <p:nvSpPr>
            <p:cNvPr id="136714" name="Line 522"/>
            <p:cNvSpPr>
              <a:spLocks noChangeShapeType="1"/>
            </p:cNvSpPr>
            <p:nvPr/>
          </p:nvSpPr>
          <p:spPr bwMode="auto">
            <a:xfrm flipV="1">
              <a:off x="6541129" y="5306284"/>
              <a:ext cx="1466" cy="35169"/>
            </a:xfrm>
            <a:prstGeom prst="line">
              <a:avLst/>
            </a:prstGeom>
            <a:noFill/>
            <a:ln w="0">
              <a:solidFill>
                <a:srgbClr val="00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6715" name="Line 523"/>
            <p:cNvSpPr>
              <a:spLocks noChangeShapeType="1"/>
            </p:cNvSpPr>
            <p:nvPr/>
          </p:nvSpPr>
          <p:spPr bwMode="auto">
            <a:xfrm>
              <a:off x="6541129" y="4859333"/>
              <a:ext cx="1466" cy="29308"/>
            </a:xfrm>
            <a:prstGeom prst="line">
              <a:avLst/>
            </a:prstGeom>
            <a:noFill/>
            <a:ln w="0">
              <a:solidFill>
                <a:srgbClr val="00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6716" name="Rectangle 524"/>
            <p:cNvSpPr>
              <a:spLocks noChangeArrowheads="1"/>
            </p:cNvSpPr>
            <p:nvPr/>
          </p:nvSpPr>
          <p:spPr bwMode="auto">
            <a:xfrm>
              <a:off x="6505961" y="5359030"/>
              <a:ext cx="64120" cy="8528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r>
                <a:rPr lang="en-US" sz="554" dirty="0">
                  <a:solidFill>
                    <a:schemeClr val="accent2">
                      <a:lumMod val="50000"/>
                    </a:schemeClr>
                  </a:solidFill>
                  <a:latin typeface="Arial Narrow" panose="020B0606020202030204" pitchFamily="34" charset="0"/>
                  <a:cs typeface="Arial" pitchFamily="34" charset="0"/>
                </a:rPr>
                <a:t>20</a:t>
              </a:r>
              <a:endParaRPr lang="en-US" sz="1662" dirty="0">
                <a:solidFill>
                  <a:schemeClr val="accent2">
                    <a:lumMod val="50000"/>
                  </a:schemeClr>
                </a:solidFill>
                <a:latin typeface="Arial Narrow" panose="020B0606020202030204" pitchFamily="34" charset="0"/>
                <a:cs typeface="Arial" pitchFamily="34" charset="0"/>
              </a:endParaRPr>
            </a:p>
          </p:txBody>
        </p:sp>
        <p:sp>
          <p:nvSpPr>
            <p:cNvPr id="136717" name="Line 525"/>
            <p:cNvSpPr>
              <a:spLocks noChangeShapeType="1"/>
            </p:cNvSpPr>
            <p:nvPr/>
          </p:nvSpPr>
          <p:spPr bwMode="auto">
            <a:xfrm flipV="1">
              <a:off x="7074528" y="5306284"/>
              <a:ext cx="1466" cy="35169"/>
            </a:xfrm>
            <a:prstGeom prst="line">
              <a:avLst/>
            </a:prstGeom>
            <a:noFill/>
            <a:ln w="0">
              <a:solidFill>
                <a:srgbClr val="00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6718" name="Line 526"/>
            <p:cNvSpPr>
              <a:spLocks noChangeShapeType="1"/>
            </p:cNvSpPr>
            <p:nvPr/>
          </p:nvSpPr>
          <p:spPr bwMode="auto">
            <a:xfrm>
              <a:off x="7074528" y="4859333"/>
              <a:ext cx="1466" cy="29308"/>
            </a:xfrm>
            <a:prstGeom prst="line">
              <a:avLst/>
            </a:prstGeom>
            <a:noFill/>
            <a:ln w="0">
              <a:solidFill>
                <a:srgbClr val="00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6719" name="Rectangle 527"/>
            <p:cNvSpPr>
              <a:spLocks noChangeArrowheads="1"/>
            </p:cNvSpPr>
            <p:nvPr/>
          </p:nvSpPr>
          <p:spPr bwMode="auto">
            <a:xfrm>
              <a:off x="7039361" y="5359030"/>
              <a:ext cx="64120" cy="8528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r>
                <a:rPr lang="en-US" sz="554" dirty="0">
                  <a:solidFill>
                    <a:schemeClr val="accent2">
                      <a:lumMod val="50000"/>
                    </a:schemeClr>
                  </a:solidFill>
                  <a:latin typeface="Arial Narrow" panose="020B0606020202030204" pitchFamily="34" charset="0"/>
                  <a:cs typeface="Arial" pitchFamily="34" charset="0"/>
                </a:rPr>
                <a:t>25</a:t>
              </a:r>
              <a:endParaRPr lang="en-US" sz="1662" dirty="0">
                <a:solidFill>
                  <a:schemeClr val="accent2">
                    <a:lumMod val="50000"/>
                  </a:schemeClr>
                </a:solidFill>
                <a:latin typeface="Arial Narrow" panose="020B0606020202030204" pitchFamily="34" charset="0"/>
                <a:cs typeface="Arial" pitchFamily="34" charset="0"/>
              </a:endParaRPr>
            </a:p>
          </p:txBody>
        </p:sp>
        <p:sp>
          <p:nvSpPr>
            <p:cNvPr id="136720" name="Line 528"/>
            <p:cNvSpPr>
              <a:spLocks noChangeShapeType="1"/>
            </p:cNvSpPr>
            <p:nvPr/>
          </p:nvSpPr>
          <p:spPr bwMode="auto">
            <a:xfrm flipV="1">
              <a:off x="7606463" y="5306284"/>
              <a:ext cx="1466" cy="35169"/>
            </a:xfrm>
            <a:prstGeom prst="line">
              <a:avLst/>
            </a:prstGeom>
            <a:noFill/>
            <a:ln w="0">
              <a:solidFill>
                <a:srgbClr val="00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6721" name="Line 529"/>
            <p:cNvSpPr>
              <a:spLocks noChangeShapeType="1"/>
            </p:cNvSpPr>
            <p:nvPr/>
          </p:nvSpPr>
          <p:spPr bwMode="auto">
            <a:xfrm>
              <a:off x="7606463" y="4859333"/>
              <a:ext cx="1466" cy="29308"/>
            </a:xfrm>
            <a:prstGeom prst="line">
              <a:avLst/>
            </a:prstGeom>
            <a:noFill/>
            <a:ln w="0">
              <a:solidFill>
                <a:srgbClr val="00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6722" name="Rectangle 530"/>
            <p:cNvSpPr>
              <a:spLocks noChangeArrowheads="1"/>
            </p:cNvSpPr>
            <p:nvPr/>
          </p:nvSpPr>
          <p:spPr bwMode="auto">
            <a:xfrm>
              <a:off x="7572761" y="5359030"/>
              <a:ext cx="64120" cy="8528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r>
                <a:rPr lang="en-US" sz="554" dirty="0">
                  <a:solidFill>
                    <a:schemeClr val="accent2">
                      <a:lumMod val="50000"/>
                    </a:schemeClr>
                  </a:solidFill>
                  <a:latin typeface="Arial Narrow" panose="020B0606020202030204" pitchFamily="34" charset="0"/>
                  <a:cs typeface="Arial" pitchFamily="34" charset="0"/>
                </a:rPr>
                <a:t>30</a:t>
              </a:r>
              <a:endParaRPr lang="en-US" sz="1662" dirty="0">
                <a:solidFill>
                  <a:schemeClr val="accent2">
                    <a:lumMod val="50000"/>
                  </a:schemeClr>
                </a:solidFill>
                <a:latin typeface="Arial Narrow" panose="020B0606020202030204" pitchFamily="34" charset="0"/>
                <a:cs typeface="Arial" pitchFamily="34" charset="0"/>
              </a:endParaRPr>
            </a:p>
          </p:txBody>
        </p:sp>
        <p:sp>
          <p:nvSpPr>
            <p:cNvPr id="136723" name="Line 531"/>
            <p:cNvSpPr>
              <a:spLocks noChangeShapeType="1"/>
            </p:cNvSpPr>
            <p:nvPr/>
          </p:nvSpPr>
          <p:spPr bwMode="auto">
            <a:xfrm>
              <a:off x="4470542" y="4945792"/>
              <a:ext cx="29308" cy="1466"/>
            </a:xfrm>
            <a:prstGeom prst="line">
              <a:avLst/>
            </a:prstGeom>
            <a:noFill/>
            <a:ln w="0">
              <a:solidFill>
                <a:srgbClr val="00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6724" name="Line 532"/>
            <p:cNvSpPr>
              <a:spLocks noChangeShapeType="1"/>
            </p:cNvSpPr>
            <p:nvPr/>
          </p:nvSpPr>
          <p:spPr bwMode="auto">
            <a:xfrm flipH="1">
              <a:off x="7842390" y="4945792"/>
              <a:ext cx="33704" cy="1466"/>
            </a:xfrm>
            <a:prstGeom prst="line">
              <a:avLst/>
            </a:prstGeom>
            <a:noFill/>
            <a:ln w="0">
              <a:solidFill>
                <a:srgbClr val="00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6725" name="Rectangle 533"/>
            <p:cNvSpPr>
              <a:spLocks noChangeArrowheads="1"/>
            </p:cNvSpPr>
            <p:nvPr/>
          </p:nvSpPr>
          <p:spPr bwMode="auto">
            <a:xfrm>
              <a:off x="4413392" y="4898899"/>
              <a:ext cx="32060" cy="8528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r>
                <a:rPr lang="en-US" sz="554" dirty="0">
                  <a:solidFill>
                    <a:schemeClr val="accent2">
                      <a:lumMod val="50000"/>
                    </a:schemeClr>
                  </a:solidFill>
                  <a:latin typeface="Arial Narrow" panose="020B0606020202030204" pitchFamily="34" charset="0"/>
                  <a:cs typeface="Arial" pitchFamily="34" charset="0"/>
                </a:rPr>
                <a:t>2</a:t>
              </a:r>
              <a:endParaRPr lang="en-US" sz="1662" dirty="0">
                <a:solidFill>
                  <a:schemeClr val="accent2">
                    <a:lumMod val="50000"/>
                  </a:schemeClr>
                </a:solidFill>
                <a:latin typeface="Arial Narrow" panose="020B0606020202030204" pitchFamily="34" charset="0"/>
                <a:cs typeface="Arial" pitchFamily="34" charset="0"/>
              </a:endParaRPr>
            </a:p>
          </p:txBody>
        </p:sp>
        <p:sp>
          <p:nvSpPr>
            <p:cNvPr id="136726" name="Line 534"/>
            <p:cNvSpPr>
              <a:spLocks noChangeShapeType="1"/>
            </p:cNvSpPr>
            <p:nvPr/>
          </p:nvSpPr>
          <p:spPr bwMode="auto">
            <a:xfrm>
              <a:off x="4470542" y="5065953"/>
              <a:ext cx="29308" cy="1466"/>
            </a:xfrm>
            <a:prstGeom prst="line">
              <a:avLst/>
            </a:prstGeom>
            <a:noFill/>
            <a:ln w="0">
              <a:solidFill>
                <a:srgbClr val="00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6727" name="Line 535"/>
            <p:cNvSpPr>
              <a:spLocks noChangeShapeType="1"/>
            </p:cNvSpPr>
            <p:nvPr/>
          </p:nvSpPr>
          <p:spPr bwMode="auto">
            <a:xfrm flipH="1">
              <a:off x="7842390" y="5065953"/>
              <a:ext cx="33704" cy="1466"/>
            </a:xfrm>
            <a:prstGeom prst="line">
              <a:avLst/>
            </a:prstGeom>
            <a:noFill/>
            <a:ln w="0">
              <a:solidFill>
                <a:srgbClr val="00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6728" name="Rectangle 536"/>
            <p:cNvSpPr>
              <a:spLocks noChangeArrowheads="1"/>
            </p:cNvSpPr>
            <p:nvPr/>
          </p:nvSpPr>
          <p:spPr bwMode="auto">
            <a:xfrm>
              <a:off x="4413392" y="5020526"/>
              <a:ext cx="32060" cy="8528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r>
                <a:rPr lang="en-US" sz="554" dirty="0">
                  <a:solidFill>
                    <a:schemeClr val="accent2">
                      <a:lumMod val="50000"/>
                    </a:schemeClr>
                  </a:solidFill>
                  <a:latin typeface="Arial Narrow" panose="020B0606020202030204" pitchFamily="34" charset="0"/>
                  <a:cs typeface="Arial" pitchFamily="34" charset="0"/>
                </a:rPr>
                <a:t>4</a:t>
              </a:r>
              <a:endParaRPr lang="en-US" sz="1662" dirty="0">
                <a:solidFill>
                  <a:schemeClr val="accent2">
                    <a:lumMod val="50000"/>
                  </a:schemeClr>
                </a:solidFill>
                <a:latin typeface="Arial Narrow" panose="020B0606020202030204" pitchFamily="34" charset="0"/>
                <a:cs typeface="Arial" pitchFamily="34" charset="0"/>
              </a:endParaRPr>
            </a:p>
          </p:txBody>
        </p:sp>
        <p:sp>
          <p:nvSpPr>
            <p:cNvPr id="136729" name="Line 537"/>
            <p:cNvSpPr>
              <a:spLocks noChangeShapeType="1"/>
            </p:cNvSpPr>
            <p:nvPr/>
          </p:nvSpPr>
          <p:spPr bwMode="auto">
            <a:xfrm>
              <a:off x="4470542" y="5186115"/>
              <a:ext cx="29308" cy="1466"/>
            </a:xfrm>
            <a:prstGeom prst="line">
              <a:avLst/>
            </a:prstGeom>
            <a:noFill/>
            <a:ln w="0">
              <a:solidFill>
                <a:srgbClr val="00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6730" name="Line 538"/>
            <p:cNvSpPr>
              <a:spLocks noChangeShapeType="1"/>
            </p:cNvSpPr>
            <p:nvPr/>
          </p:nvSpPr>
          <p:spPr bwMode="auto">
            <a:xfrm flipH="1">
              <a:off x="7842390" y="5186115"/>
              <a:ext cx="33704" cy="1466"/>
            </a:xfrm>
            <a:prstGeom prst="line">
              <a:avLst/>
            </a:prstGeom>
            <a:noFill/>
            <a:ln w="0">
              <a:solidFill>
                <a:srgbClr val="00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6731" name="Rectangle 539"/>
            <p:cNvSpPr>
              <a:spLocks noChangeArrowheads="1"/>
            </p:cNvSpPr>
            <p:nvPr/>
          </p:nvSpPr>
          <p:spPr bwMode="auto">
            <a:xfrm>
              <a:off x="4413392" y="5140687"/>
              <a:ext cx="32060" cy="8528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r>
                <a:rPr lang="en-US" sz="554" dirty="0">
                  <a:solidFill>
                    <a:schemeClr val="accent2">
                      <a:lumMod val="50000"/>
                    </a:schemeClr>
                  </a:solidFill>
                  <a:latin typeface="Arial Narrow" panose="020B0606020202030204" pitchFamily="34" charset="0"/>
                  <a:cs typeface="Arial" pitchFamily="34" charset="0"/>
                </a:rPr>
                <a:t>6</a:t>
              </a:r>
              <a:endParaRPr lang="en-US" sz="1662" dirty="0">
                <a:solidFill>
                  <a:schemeClr val="accent2">
                    <a:lumMod val="50000"/>
                  </a:schemeClr>
                </a:solidFill>
                <a:latin typeface="Arial Narrow" panose="020B0606020202030204" pitchFamily="34" charset="0"/>
                <a:cs typeface="Arial" pitchFamily="34" charset="0"/>
              </a:endParaRPr>
            </a:p>
          </p:txBody>
        </p:sp>
        <p:sp>
          <p:nvSpPr>
            <p:cNvPr id="136732" name="Line 540"/>
            <p:cNvSpPr>
              <a:spLocks noChangeShapeType="1"/>
            </p:cNvSpPr>
            <p:nvPr/>
          </p:nvSpPr>
          <p:spPr bwMode="auto">
            <a:xfrm>
              <a:off x="4470542" y="5306276"/>
              <a:ext cx="29308" cy="1466"/>
            </a:xfrm>
            <a:prstGeom prst="line">
              <a:avLst/>
            </a:prstGeom>
            <a:noFill/>
            <a:ln w="0">
              <a:solidFill>
                <a:srgbClr val="00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6733" name="Line 541"/>
            <p:cNvSpPr>
              <a:spLocks noChangeShapeType="1"/>
            </p:cNvSpPr>
            <p:nvPr/>
          </p:nvSpPr>
          <p:spPr bwMode="auto">
            <a:xfrm flipH="1">
              <a:off x="7842390" y="5306276"/>
              <a:ext cx="33704" cy="1466"/>
            </a:xfrm>
            <a:prstGeom prst="line">
              <a:avLst/>
            </a:prstGeom>
            <a:noFill/>
            <a:ln w="0">
              <a:solidFill>
                <a:srgbClr val="00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6734" name="Rectangle 542"/>
            <p:cNvSpPr>
              <a:spLocks noChangeArrowheads="1"/>
            </p:cNvSpPr>
            <p:nvPr/>
          </p:nvSpPr>
          <p:spPr bwMode="auto">
            <a:xfrm>
              <a:off x="4413392" y="5260849"/>
              <a:ext cx="32060" cy="8528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r>
                <a:rPr lang="en-US" sz="554" dirty="0">
                  <a:solidFill>
                    <a:schemeClr val="accent2">
                      <a:lumMod val="50000"/>
                    </a:schemeClr>
                  </a:solidFill>
                  <a:latin typeface="Arial Narrow" panose="020B0606020202030204" pitchFamily="34" charset="0"/>
                  <a:cs typeface="Arial" pitchFamily="34" charset="0"/>
                </a:rPr>
                <a:t>8</a:t>
              </a:r>
              <a:endParaRPr lang="en-US" sz="1662" dirty="0">
                <a:solidFill>
                  <a:schemeClr val="accent2">
                    <a:lumMod val="50000"/>
                  </a:schemeClr>
                </a:solidFill>
                <a:latin typeface="Arial Narrow" panose="020B0606020202030204" pitchFamily="34" charset="0"/>
                <a:cs typeface="Arial" pitchFamily="34" charset="0"/>
              </a:endParaRPr>
            </a:p>
          </p:txBody>
        </p:sp>
        <p:sp>
          <p:nvSpPr>
            <p:cNvPr id="136735" name="Line 543"/>
            <p:cNvSpPr>
              <a:spLocks noChangeShapeType="1"/>
            </p:cNvSpPr>
            <p:nvPr/>
          </p:nvSpPr>
          <p:spPr bwMode="auto">
            <a:xfrm>
              <a:off x="4470542" y="5341445"/>
              <a:ext cx="3405552" cy="1466"/>
            </a:xfrm>
            <a:prstGeom prst="line">
              <a:avLst/>
            </a:prstGeom>
            <a:noFill/>
            <a:ln w="0">
              <a:solidFill>
                <a:srgbClr val="00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6736" name="Line 544"/>
            <p:cNvSpPr>
              <a:spLocks noChangeShapeType="1"/>
            </p:cNvSpPr>
            <p:nvPr/>
          </p:nvSpPr>
          <p:spPr bwMode="auto">
            <a:xfrm>
              <a:off x="4470542" y="4859333"/>
              <a:ext cx="3405552" cy="1466"/>
            </a:xfrm>
            <a:prstGeom prst="line">
              <a:avLst/>
            </a:prstGeom>
            <a:noFill/>
            <a:ln w="0">
              <a:solidFill>
                <a:srgbClr val="00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6737" name="Line 545"/>
            <p:cNvSpPr>
              <a:spLocks noChangeShapeType="1"/>
            </p:cNvSpPr>
            <p:nvPr/>
          </p:nvSpPr>
          <p:spPr bwMode="auto">
            <a:xfrm>
              <a:off x="7876094" y="4859334"/>
              <a:ext cx="1466" cy="482112"/>
            </a:xfrm>
            <a:prstGeom prst="line">
              <a:avLst/>
            </a:prstGeom>
            <a:noFill/>
            <a:ln w="0">
              <a:solidFill>
                <a:srgbClr val="00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sp>
          <p:nvSpPr>
            <p:cNvPr id="136738" name="Line 546"/>
            <p:cNvSpPr>
              <a:spLocks noChangeShapeType="1"/>
            </p:cNvSpPr>
            <p:nvPr/>
          </p:nvSpPr>
          <p:spPr bwMode="auto">
            <a:xfrm>
              <a:off x="4470542" y="4859334"/>
              <a:ext cx="1466" cy="482112"/>
            </a:xfrm>
            <a:prstGeom prst="line">
              <a:avLst/>
            </a:prstGeom>
            <a:noFill/>
            <a:ln w="0">
              <a:solidFill>
                <a:srgbClr val="00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2">
                    <a:lumMod val="50000"/>
                  </a:schemeClr>
                </a:solidFill>
                <a:latin typeface="Arial Narrow" panose="020B0606020202030204" pitchFamily="34" charset="0"/>
              </a:endParaRPr>
            </a:p>
          </p:txBody>
        </p:sp>
      </p:grpSp>
      <p:grpSp>
        <p:nvGrpSpPr>
          <p:cNvPr id="784" name="Group 783"/>
          <p:cNvGrpSpPr/>
          <p:nvPr/>
        </p:nvGrpSpPr>
        <p:grpSpPr>
          <a:xfrm>
            <a:off x="1689016" y="1020338"/>
            <a:ext cx="1205662" cy="1285839"/>
            <a:chOff x="812540" y="3654025"/>
            <a:chExt cx="1306134" cy="1392992"/>
          </a:xfrm>
        </p:grpSpPr>
        <p:grpSp>
          <p:nvGrpSpPr>
            <p:cNvPr id="785" name="Group 801"/>
            <p:cNvGrpSpPr/>
            <p:nvPr/>
          </p:nvGrpSpPr>
          <p:grpSpPr>
            <a:xfrm>
              <a:off x="812540" y="3654025"/>
              <a:ext cx="1306134" cy="1392992"/>
              <a:chOff x="1037565" y="728700"/>
              <a:chExt cx="1306134" cy="1392992"/>
            </a:xfrm>
          </p:grpSpPr>
          <p:grpSp>
            <p:nvGrpSpPr>
              <p:cNvPr id="787" name="Group 152"/>
              <p:cNvGrpSpPr>
                <a:grpSpLocks noChangeAspect="1"/>
              </p:cNvGrpSpPr>
              <p:nvPr/>
            </p:nvGrpSpPr>
            <p:grpSpPr>
              <a:xfrm>
                <a:off x="1246994" y="728700"/>
                <a:ext cx="1096705" cy="1153518"/>
                <a:chOff x="1208833" y="664315"/>
                <a:chExt cx="440213" cy="515819"/>
              </a:xfrm>
            </p:grpSpPr>
            <p:sp>
              <p:nvSpPr>
                <p:cNvPr id="793" name="Rectangle 792"/>
                <p:cNvSpPr/>
                <p:nvPr/>
              </p:nvSpPr>
              <p:spPr>
                <a:xfrm>
                  <a:off x="1208833" y="664315"/>
                  <a:ext cx="440213" cy="117230"/>
                </a:xfrm>
                <a:prstGeom prst="rect">
                  <a:avLst/>
                </a:prstGeom>
                <a:solidFill>
                  <a:srgbClr val="EEECE1">
                    <a:lumMod val="90000"/>
                  </a:srgbClr>
                </a:solidFill>
                <a:ln w="3175" cap="flat" cmpd="sng" algn="ctr">
                  <a:solidFill>
                    <a:srgbClr val="EEECE1">
                      <a:lumMod val="25000"/>
                    </a:srgbClr>
                  </a:solidFill>
                  <a:prstDash val="solid"/>
                </a:ln>
                <a:effectLst/>
              </p:spPr>
              <p:txBody>
                <a:bodyPr rtlCol="0" anchor="ctr"/>
                <a:lstStyle/>
                <a:p>
                  <a:pPr algn="ctr">
                    <a:defRPr/>
                  </a:pPr>
                  <a:endParaRPr lang="en-GB" sz="1662" kern="0" dirty="0">
                    <a:solidFill>
                      <a:sysClr val="window" lastClr="FFFFFF"/>
                    </a:solidFill>
                    <a:latin typeface="Arial Narrow" panose="020B0606020202030204" pitchFamily="34" charset="0"/>
                  </a:endParaRPr>
                </a:p>
              </p:txBody>
            </p:sp>
            <p:sp>
              <p:nvSpPr>
                <p:cNvPr id="794" name="Rectangle 793"/>
                <p:cNvSpPr/>
                <p:nvPr/>
              </p:nvSpPr>
              <p:spPr>
                <a:xfrm rot="5400000">
                  <a:off x="1167425" y="864495"/>
                  <a:ext cx="515812" cy="115466"/>
                </a:xfrm>
                <a:prstGeom prst="rect">
                  <a:avLst/>
                </a:prstGeom>
                <a:solidFill>
                  <a:srgbClr val="EEECE1">
                    <a:lumMod val="90000"/>
                  </a:srgbClr>
                </a:solidFill>
                <a:ln w="3175" cap="flat" cmpd="sng" algn="ctr">
                  <a:solidFill>
                    <a:srgbClr val="EEECE1">
                      <a:lumMod val="25000"/>
                    </a:srgbClr>
                  </a:solidFill>
                  <a:prstDash val="solid"/>
                </a:ln>
                <a:effectLst/>
              </p:spPr>
              <p:txBody>
                <a:bodyPr rtlCol="0" anchor="ctr"/>
                <a:lstStyle/>
                <a:p>
                  <a:pPr algn="ctr">
                    <a:defRPr/>
                  </a:pPr>
                  <a:endParaRPr lang="en-GB" sz="1662" kern="0" dirty="0">
                    <a:solidFill>
                      <a:sysClr val="window" lastClr="FFFFFF"/>
                    </a:solidFill>
                    <a:latin typeface="Arial Narrow" panose="020B0606020202030204" pitchFamily="34" charset="0"/>
                  </a:endParaRPr>
                </a:p>
              </p:txBody>
            </p:sp>
          </p:grpSp>
          <p:sp>
            <p:nvSpPr>
              <p:cNvPr id="788" name="Oval 787"/>
              <p:cNvSpPr/>
              <p:nvPr/>
            </p:nvSpPr>
            <p:spPr>
              <a:xfrm rot="855702">
                <a:off x="1309686" y="794579"/>
                <a:ext cx="123118" cy="139935"/>
              </a:xfrm>
              <a:prstGeom prst="ellipse">
                <a:avLst/>
              </a:prstGeom>
              <a:solidFill>
                <a:srgbClr val="FF0000"/>
              </a:solidFill>
              <a:ln w="25400" cap="flat" cmpd="sng" algn="ctr">
                <a:noFill/>
                <a:prstDash val="solid"/>
              </a:ln>
              <a:effectLst/>
              <a:scene3d>
                <a:camera prst="orthographicFront"/>
                <a:lightRig rig="threePt" dir="t"/>
              </a:scene3d>
              <a:sp3d>
                <a:bevelT/>
              </a:sp3d>
            </p:spPr>
            <p:txBody>
              <a:bodyPr rtlCol="0" anchor="ctr"/>
              <a:lstStyle/>
              <a:p>
                <a:pPr algn="ctr">
                  <a:defRPr/>
                </a:pPr>
                <a:endParaRPr lang="en-GB" sz="1846" kern="0" dirty="0">
                  <a:solidFill>
                    <a:sysClr val="window" lastClr="FFFFFF"/>
                  </a:solidFill>
                  <a:latin typeface="Arial Narrow" panose="020B0606020202030204" pitchFamily="34" charset="0"/>
                </a:endParaRPr>
              </a:p>
            </p:txBody>
          </p:sp>
          <p:sp>
            <p:nvSpPr>
              <p:cNvPr id="789" name="Oval 788"/>
              <p:cNvSpPr/>
              <p:nvPr/>
            </p:nvSpPr>
            <p:spPr>
              <a:xfrm rot="855702">
                <a:off x="1722180" y="1683461"/>
                <a:ext cx="155892" cy="147263"/>
              </a:xfrm>
              <a:prstGeom prst="ellipse">
                <a:avLst/>
              </a:prstGeom>
              <a:solidFill>
                <a:srgbClr val="1F497D"/>
              </a:solidFill>
              <a:ln w="25400" cap="flat" cmpd="sng" algn="ctr">
                <a:noFill/>
                <a:prstDash val="solid"/>
              </a:ln>
              <a:effectLst/>
              <a:scene3d>
                <a:camera prst="orthographicFront"/>
                <a:lightRig rig="threePt" dir="t"/>
              </a:scene3d>
              <a:sp3d>
                <a:bevelT/>
              </a:sp3d>
            </p:spPr>
            <p:txBody>
              <a:bodyPr rtlCol="0" anchor="ctr"/>
              <a:lstStyle/>
              <a:p>
                <a:pPr algn="ctr">
                  <a:defRPr/>
                </a:pPr>
                <a:endParaRPr lang="en-GB" sz="1846" kern="0" dirty="0">
                  <a:solidFill>
                    <a:sysClr val="window" lastClr="FFFFFF"/>
                  </a:solidFill>
                  <a:latin typeface="Arial Narrow" panose="020B0606020202030204" pitchFamily="34" charset="0"/>
                </a:endParaRPr>
              </a:p>
            </p:txBody>
          </p:sp>
          <p:cxnSp>
            <p:nvCxnSpPr>
              <p:cNvPr id="790" name="Straight Connector 789"/>
              <p:cNvCxnSpPr/>
              <p:nvPr/>
            </p:nvCxnSpPr>
            <p:spPr>
              <a:xfrm>
                <a:off x="1648131" y="1604015"/>
                <a:ext cx="273538" cy="0"/>
              </a:xfrm>
              <a:prstGeom prst="line">
                <a:avLst/>
              </a:prstGeom>
              <a:noFill/>
              <a:ln w="9525" cap="flat" cmpd="sng" algn="ctr">
                <a:solidFill>
                  <a:srgbClr val="EEECE1">
                    <a:lumMod val="25000"/>
                  </a:srgbClr>
                </a:solidFill>
                <a:prstDash val="sysDot"/>
              </a:ln>
              <a:effectLst/>
            </p:spPr>
          </p:cxnSp>
          <p:sp>
            <p:nvSpPr>
              <p:cNvPr id="791" name="Rectangle 263"/>
              <p:cNvSpPr>
                <a:spLocks noChangeArrowheads="1"/>
              </p:cNvSpPr>
              <p:nvPr/>
            </p:nvSpPr>
            <p:spPr bwMode="auto">
              <a:xfrm>
                <a:off x="1037565" y="776263"/>
                <a:ext cx="159766" cy="16921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r>
                  <a:rPr lang="en-US" sz="1015" b="1" dirty="0">
                    <a:solidFill>
                      <a:srgbClr val="FF0000"/>
                    </a:solidFill>
                    <a:latin typeface="Arial Narrow" panose="020B0606020202030204" pitchFamily="34" charset="0"/>
                    <a:cs typeface="Arial" pitchFamily="34" charset="0"/>
                  </a:rPr>
                  <a:t>US</a:t>
                </a:r>
                <a:endParaRPr lang="en-US" sz="1662" b="1" dirty="0">
                  <a:solidFill>
                    <a:srgbClr val="FF0000"/>
                  </a:solidFill>
                  <a:latin typeface="Arial Narrow" panose="020B0606020202030204" pitchFamily="34" charset="0"/>
                  <a:cs typeface="Arial" pitchFamily="34" charset="0"/>
                </a:endParaRPr>
              </a:p>
            </p:txBody>
          </p:sp>
          <p:sp>
            <p:nvSpPr>
              <p:cNvPr id="792" name="Rectangle 263"/>
              <p:cNvSpPr>
                <a:spLocks noChangeArrowheads="1"/>
              </p:cNvSpPr>
              <p:nvPr/>
            </p:nvSpPr>
            <p:spPr bwMode="auto">
              <a:xfrm>
                <a:off x="1705777" y="1952479"/>
                <a:ext cx="159766" cy="16921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r>
                  <a:rPr lang="en-US" sz="1015" b="1" dirty="0">
                    <a:solidFill>
                      <a:schemeClr val="accent1">
                        <a:lumMod val="75000"/>
                      </a:schemeClr>
                    </a:solidFill>
                    <a:latin typeface="Arial Narrow" panose="020B0606020202030204" pitchFamily="34" charset="0"/>
                    <a:cs typeface="Arial" pitchFamily="34" charset="0"/>
                  </a:rPr>
                  <a:t>CS</a:t>
                </a:r>
                <a:endParaRPr lang="en-US" sz="1662" b="1" dirty="0">
                  <a:solidFill>
                    <a:schemeClr val="accent1">
                      <a:lumMod val="75000"/>
                    </a:schemeClr>
                  </a:solidFill>
                  <a:latin typeface="Arial Narrow" panose="020B0606020202030204" pitchFamily="34" charset="0"/>
                  <a:cs typeface="Arial" pitchFamily="34" charset="0"/>
                </a:endParaRPr>
              </a:p>
            </p:txBody>
          </p:sp>
        </p:grpSp>
        <p:pic>
          <p:nvPicPr>
            <p:cNvPr id="786" name="Picture 190" descr="http://www.clker.com/cliparts/H/8/R/H/H/5/lab-mouse-template-md.png">
              <a:hlinkClick r:id="rId5" tooltip="Download as SVG file"/>
            </p:cNvPr>
            <p:cNvPicPr>
              <a:picLocks noChangeAspect="1" noChangeArrowheads="1"/>
            </p:cNvPicPr>
            <p:nvPr/>
          </p:nvPicPr>
          <p:blipFill>
            <a:blip r:embed="rId6" cstate="print"/>
            <a:srcRect/>
            <a:stretch>
              <a:fillRect/>
            </a:stretch>
          </p:blipFill>
          <p:spPr bwMode="auto">
            <a:xfrm>
              <a:off x="1442610" y="3924055"/>
              <a:ext cx="249500" cy="504091"/>
            </a:xfrm>
            <a:prstGeom prst="rect">
              <a:avLst/>
            </a:prstGeom>
            <a:noFill/>
          </p:spPr>
        </p:pic>
      </p:grpSp>
      <p:sp>
        <p:nvSpPr>
          <p:cNvPr id="586" name="Rounded Rectangle 585"/>
          <p:cNvSpPr/>
          <p:nvPr/>
        </p:nvSpPr>
        <p:spPr>
          <a:xfrm>
            <a:off x="537294" y="4747776"/>
            <a:ext cx="3509107" cy="855782"/>
          </a:xfrm>
          <a:prstGeom prst="roundRect">
            <a:avLst/>
          </a:prstGeom>
          <a:solidFill>
            <a:schemeClr val="accent3">
              <a:lumMod val="20000"/>
              <a:lumOff val="80000"/>
            </a:schemeClr>
          </a:solidFill>
          <a:ln w="9525">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dirty="0">
              <a:solidFill>
                <a:srgbClr val="000000"/>
              </a:solidFill>
              <a:latin typeface="Arial Narrow" pitchFamily="34" charset="0"/>
            </a:endParaRPr>
          </a:p>
        </p:txBody>
      </p:sp>
      <p:sp>
        <p:nvSpPr>
          <p:cNvPr id="587" name="TextBox 586"/>
          <p:cNvSpPr txBox="1"/>
          <p:nvPr/>
        </p:nvSpPr>
        <p:spPr>
          <a:xfrm>
            <a:off x="1571137" y="2379301"/>
            <a:ext cx="1441420" cy="369332"/>
          </a:xfrm>
          <a:prstGeom prst="rect">
            <a:avLst/>
          </a:prstGeom>
          <a:noFill/>
        </p:spPr>
        <p:txBody>
          <a:bodyPr wrap="none" rtlCol="0">
            <a:spAutoFit/>
          </a:bodyPr>
          <a:lstStyle/>
          <a:p>
            <a:r>
              <a:rPr lang="en-GB" dirty="0">
                <a:solidFill>
                  <a:schemeClr val="accent2">
                    <a:lumMod val="50000"/>
                  </a:schemeClr>
                </a:solidFill>
                <a:latin typeface="Arial Narrow" pitchFamily="34" charset="0"/>
              </a:rPr>
              <a:t>Belief updating</a:t>
            </a:r>
          </a:p>
        </p:txBody>
      </p:sp>
      <p:sp>
        <p:nvSpPr>
          <p:cNvPr id="588" name="Rounded Rectangle 587"/>
          <p:cNvSpPr/>
          <p:nvPr/>
        </p:nvSpPr>
        <p:spPr>
          <a:xfrm>
            <a:off x="537294" y="2758753"/>
            <a:ext cx="3509107" cy="1820983"/>
          </a:xfrm>
          <a:prstGeom prst="roundRect">
            <a:avLst/>
          </a:prstGeom>
          <a:solidFill>
            <a:schemeClr val="accent1">
              <a:lumMod val="20000"/>
              <a:lumOff val="80000"/>
            </a:schemeClr>
          </a:solidFill>
          <a:ln w="9525">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dirty="0">
              <a:solidFill>
                <a:srgbClr val="000000"/>
              </a:solidFill>
              <a:latin typeface="Arial Narrow" pitchFamily="34" charset="0"/>
            </a:endParaRPr>
          </a:p>
        </p:txBody>
      </p:sp>
      <p:grpSp>
        <p:nvGrpSpPr>
          <p:cNvPr id="589" name="Group 178"/>
          <p:cNvGrpSpPr/>
          <p:nvPr/>
        </p:nvGrpSpPr>
        <p:grpSpPr>
          <a:xfrm>
            <a:off x="591772" y="3015806"/>
            <a:ext cx="3400150" cy="1323439"/>
            <a:chOff x="542702" y="1405916"/>
            <a:chExt cx="3400150" cy="1323439"/>
          </a:xfrm>
        </p:grpSpPr>
        <p:sp>
          <p:nvSpPr>
            <p:cNvPr id="595" name="TextBox 594"/>
            <p:cNvSpPr txBox="1"/>
            <p:nvPr/>
          </p:nvSpPr>
          <p:spPr>
            <a:xfrm>
              <a:off x="542702" y="1405916"/>
              <a:ext cx="1342099" cy="1323439"/>
            </a:xfrm>
            <a:prstGeom prst="rect">
              <a:avLst/>
            </a:prstGeom>
            <a:noFill/>
          </p:spPr>
          <p:txBody>
            <a:bodyPr wrap="none" rtlCol="0">
              <a:spAutoFit/>
            </a:bodyPr>
            <a:lstStyle/>
            <a:p>
              <a:pPr algn="r"/>
              <a:r>
                <a:rPr lang="en-GB" sz="1600" dirty="0">
                  <a:solidFill>
                    <a:schemeClr val="accent2">
                      <a:lumMod val="50000"/>
                    </a:schemeClr>
                  </a:solidFill>
                  <a:latin typeface="Arial Narrow" pitchFamily="34" charset="0"/>
                </a:rPr>
                <a:t>Perception</a:t>
              </a:r>
            </a:p>
            <a:p>
              <a:pPr algn="r"/>
              <a:endParaRPr lang="en-GB" sz="1600" dirty="0">
                <a:solidFill>
                  <a:schemeClr val="accent2">
                    <a:lumMod val="50000"/>
                  </a:schemeClr>
                </a:solidFill>
                <a:latin typeface="Arial Narrow" pitchFamily="34" charset="0"/>
              </a:endParaRPr>
            </a:p>
            <a:p>
              <a:pPr algn="r"/>
              <a:r>
                <a:rPr lang="en-GB" sz="1600" dirty="0">
                  <a:solidFill>
                    <a:schemeClr val="accent2">
                      <a:lumMod val="50000"/>
                    </a:schemeClr>
                  </a:solidFill>
                  <a:latin typeface="Arial Narrow" pitchFamily="34" charset="0"/>
                </a:rPr>
                <a:t>Policy selection</a:t>
              </a:r>
            </a:p>
            <a:p>
              <a:pPr algn="r"/>
              <a:endParaRPr lang="en-GB" sz="1600" dirty="0">
                <a:solidFill>
                  <a:schemeClr val="accent2">
                    <a:lumMod val="50000"/>
                  </a:schemeClr>
                </a:solidFill>
                <a:latin typeface="Arial Narrow" pitchFamily="34" charset="0"/>
              </a:endParaRPr>
            </a:p>
            <a:p>
              <a:pPr algn="r"/>
              <a:r>
                <a:rPr lang="en-GB" sz="1600" dirty="0">
                  <a:solidFill>
                    <a:schemeClr val="accent2">
                      <a:lumMod val="50000"/>
                    </a:schemeClr>
                  </a:solidFill>
                  <a:latin typeface="Arial Narrow" pitchFamily="34" charset="0"/>
                </a:rPr>
                <a:t>Precision</a:t>
              </a:r>
            </a:p>
          </p:txBody>
        </p:sp>
        <p:graphicFrame>
          <p:nvGraphicFramePr>
            <p:cNvPr id="596" name="Object 323"/>
            <p:cNvGraphicFramePr>
              <a:graphicFrameLocks noChangeAspect="1"/>
            </p:cNvGraphicFramePr>
            <p:nvPr>
              <p:extLst>
                <p:ext uri="{D42A27DB-BD31-4B8C-83A1-F6EECF244321}">
                  <p14:modId xmlns:p14="http://schemas.microsoft.com/office/powerpoint/2010/main" val="3569817350"/>
                </p:ext>
              </p:extLst>
            </p:nvPr>
          </p:nvGraphicFramePr>
          <p:xfrm>
            <a:off x="1879590" y="1454153"/>
            <a:ext cx="2063262" cy="1217613"/>
          </p:xfrm>
          <a:graphic>
            <a:graphicData uri="http://schemas.openxmlformats.org/presentationml/2006/ole">
              <mc:AlternateContent xmlns:mc="http://schemas.openxmlformats.org/markup-compatibility/2006">
                <mc:Choice xmlns:v="urn:schemas-microsoft-com:vml" Requires="v">
                  <p:oleObj spid="_x0000_s191593" name="Equation" r:id="rId7" imgW="1981200" imgH="1168400" progId="Equation.DSMT4">
                    <p:embed/>
                  </p:oleObj>
                </mc:Choice>
                <mc:Fallback>
                  <p:oleObj name="Equation" r:id="rId7" imgW="1981200" imgH="1168400" progId="Equation.DSMT4">
                    <p:embed/>
                    <p:pic>
                      <p:nvPicPr>
                        <p:cNvPr id="0" name="Picture 6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879590" y="1454153"/>
                          <a:ext cx="2063262" cy="12176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aphicFrame>
        <p:nvGraphicFramePr>
          <p:cNvPr id="593" name="Object 92"/>
          <p:cNvGraphicFramePr>
            <a:graphicFrameLocks noChangeAspect="1"/>
          </p:cNvGraphicFramePr>
          <p:nvPr/>
        </p:nvGraphicFramePr>
        <p:xfrm>
          <a:off x="1739397" y="4950972"/>
          <a:ext cx="1104900" cy="457200"/>
        </p:xfrm>
        <a:graphic>
          <a:graphicData uri="http://schemas.openxmlformats.org/presentationml/2006/ole">
            <mc:AlternateContent xmlns:mc="http://schemas.openxmlformats.org/markup-compatibility/2006">
              <mc:Choice xmlns:v="urn:schemas-microsoft-com:vml" Requires="v">
                <p:oleObj spid="_x0000_s191594" name="Equation" r:id="rId9" imgW="1104900" imgH="457200" progId="Equation.DSMT4">
                  <p:embed/>
                </p:oleObj>
              </mc:Choice>
              <mc:Fallback>
                <p:oleObj name="Equation" r:id="rId9" imgW="1104900" imgH="457200" progId="Equation.DSMT4">
                  <p:embed/>
                  <p:pic>
                    <p:nvPicPr>
                      <p:cNvPr id="0" name="Picture 7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739397" y="4950972"/>
                        <a:ext cx="11049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94" name="TextBox 593"/>
          <p:cNvSpPr txBox="1"/>
          <p:nvPr/>
        </p:nvSpPr>
        <p:spPr>
          <a:xfrm>
            <a:off x="1830022" y="5610923"/>
            <a:ext cx="923651" cy="369332"/>
          </a:xfrm>
          <a:prstGeom prst="rect">
            <a:avLst/>
          </a:prstGeom>
          <a:noFill/>
        </p:spPr>
        <p:txBody>
          <a:bodyPr wrap="none" rtlCol="0">
            <a:spAutoFit/>
          </a:bodyPr>
          <a:lstStyle/>
          <a:p>
            <a:r>
              <a:rPr lang="en-GB" dirty="0">
                <a:solidFill>
                  <a:schemeClr val="accent2">
                    <a:lumMod val="50000"/>
                  </a:schemeClr>
                </a:solidFill>
                <a:latin typeface="Arial Narrow" pitchFamily="34" charset="0"/>
              </a:rPr>
              <a:t>Learning</a:t>
            </a:r>
          </a:p>
        </p:txBody>
      </p:sp>
    </p:spTree>
    <p:extLst>
      <p:ext uri="{BB962C8B-B14F-4D97-AF65-F5344CB8AC3E}">
        <p14:creationId xmlns:p14="http://schemas.microsoft.com/office/powerpoint/2010/main" val="3822698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1"/>
          <p:cNvPicPr>
            <a:picLocks noChangeAspect="1" noChangeArrowheads="1"/>
          </p:cNvPicPr>
          <p:nvPr/>
        </p:nvPicPr>
        <p:blipFill>
          <a:blip r:embed="rId3" cstate="print">
            <a:clrChange>
              <a:clrFrom>
                <a:srgbClr val="FFFFFF"/>
              </a:clrFrom>
              <a:clrTo>
                <a:srgbClr val="FFFFFF">
                  <a:alpha val="0"/>
                </a:srgbClr>
              </a:clrTo>
            </a:clrChange>
            <a:duotone>
              <a:schemeClr val="accent1">
                <a:shade val="45000"/>
                <a:satMod val="135000"/>
              </a:schemeClr>
              <a:prstClr val="white"/>
            </a:duotone>
            <a:lum bright="10000"/>
            <a:extLst>
              <a:ext uri="{28A0092B-C50C-407E-A947-70E740481C1C}">
                <a14:useLocalDpi xmlns:a14="http://schemas.microsoft.com/office/drawing/2010/main" val="0"/>
              </a:ext>
            </a:extLst>
          </a:blip>
          <a:srcRect/>
          <a:stretch>
            <a:fillRect/>
          </a:stretch>
        </p:blipFill>
        <p:spPr bwMode="auto">
          <a:xfrm>
            <a:off x="2328674" y="2888941"/>
            <a:ext cx="4584446" cy="31690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 Box 5"/>
          <p:cNvSpPr txBox="1">
            <a:spLocks noChangeArrowheads="1"/>
          </p:cNvSpPr>
          <p:nvPr/>
        </p:nvSpPr>
        <p:spPr bwMode="auto">
          <a:xfrm>
            <a:off x="1913255" y="1476483"/>
            <a:ext cx="5359057" cy="4362023"/>
          </a:xfrm>
          <a:prstGeom prst="rect">
            <a:avLst/>
          </a:prstGeom>
          <a:noFill/>
          <a:ln w="12700">
            <a:noFill/>
            <a:miter lim="800000"/>
            <a:headEnd/>
            <a:tailEnd/>
          </a:ln>
        </p:spPr>
        <p:txBody>
          <a:bodyPr wrap="none"/>
          <a:lstStyle/>
          <a:p>
            <a:endParaRPr lang="en-US" altLang="ja-JP" sz="1477" b="1" dirty="0">
              <a:solidFill>
                <a:srgbClr val="990033"/>
              </a:solidFill>
              <a:latin typeface="Arial Narrow" panose="020B0606020202030204" pitchFamily="34" charset="0"/>
              <a:ea typeface="MS Mincho"/>
              <a:cs typeface="MS Mincho"/>
            </a:endParaRPr>
          </a:p>
          <a:p>
            <a:endParaRPr lang="en-US" altLang="ja-JP" sz="1477" b="1" dirty="0">
              <a:solidFill>
                <a:srgbClr val="990033"/>
              </a:solidFill>
              <a:latin typeface="Arial Narrow" panose="020B0606020202030204" pitchFamily="34" charset="0"/>
              <a:ea typeface="MS Mincho"/>
              <a:cs typeface="MS Mincho"/>
            </a:endParaRPr>
          </a:p>
          <a:p>
            <a:endParaRPr lang="en-US" altLang="ja-JP" sz="1477" b="1" dirty="0">
              <a:solidFill>
                <a:srgbClr val="990033"/>
              </a:solidFill>
              <a:latin typeface="Arial Narrow" panose="020B0606020202030204" pitchFamily="34" charset="0"/>
              <a:ea typeface="MS Mincho"/>
              <a:cs typeface="MS Mincho"/>
            </a:endParaRPr>
          </a:p>
          <a:p>
            <a:endParaRPr lang="en-US" altLang="ja-JP" sz="1477" dirty="0">
              <a:solidFill>
                <a:srgbClr val="990033"/>
              </a:solidFill>
              <a:latin typeface="Arial Narrow" panose="020B0606020202030204" pitchFamily="34" charset="0"/>
              <a:ea typeface="MS Mincho"/>
              <a:cs typeface="MS Mincho"/>
            </a:endParaRPr>
          </a:p>
          <a:p>
            <a:endParaRPr lang="en-US" altLang="ja-JP" sz="1477" dirty="0">
              <a:solidFill>
                <a:srgbClr val="990033"/>
              </a:solidFill>
              <a:latin typeface="Arial Narrow" panose="020B0606020202030204" pitchFamily="34" charset="0"/>
              <a:ea typeface="MS Mincho"/>
              <a:cs typeface="MS Mincho"/>
            </a:endParaRPr>
          </a:p>
          <a:p>
            <a:endParaRPr lang="en-GB" sz="1477" dirty="0">
              <a:solidFill>
                <a:srgbClr val="990033"/>
              </a:solidFill>
              <a:latin typeface="Arial Narrow" panose="020B0606020202030204" pitchFamily="34" charset="0"/>
            </a:endParaRPr>
          </a:p>
        </p:txBody>
      </p:sp>
      <p:sp>
        <p:nvSpPr>
          <p:cNvPr id="9" name="TextBox 8"/>
          <p:cNvSpPr txBox="1"/>
          <p:nvPr/>
        </p:nvSpPr>
        <p:spPr>
          <a:xfrm>
            <a:off x="2328674" y="1351861"/>
            <a:ext cx="4860540" cy="3841821"/>
          </a:xfrm>
          <a:prstGeom prst="rect">
            <a:avLst/>
          </a:prstGeom>
          <a:noFill/>
        </p:spPr>
        <p:txBody>
          <a:bodyPr wrap="square" rtlCol="0">
            <a:spAutoFit/>
          </a:bodyPr>
          <a:lstStyle/>
          <a:p>
            <a:pPr algn="ctr"/>
            <a:r>
              <a:rPr lang="en-US" altLang="ja-JP" sz="2215" dirty="0">
                <a:solidFill>
                  <a:schemeClr val="accent2">
                    <a:lumMod val="50000"/>
                  </a:schemeClr>
                </a:solidFill>
                <a:latin typeface="Arial Narrow" panose="020B0606020202030204" pitchFamily="34" charset="0"/>
                <a:ea typeface="MS Mincho"/>
                <a:cs typeface="MS Mincho"/>
              </a:rPr>
              <a:t>Overview</a:t>
            </a:r>
          </a:p>
          <a:p>
            <a:endParaRPr lang="en-US" altLang="ja-JP" sz="2215" dirty="0">
              <a:solidFill>
                <a:srgbClr val="990033"/>
              </a:solidFill>
              <a:latin typeface="Arial Narrow" panose="020B0606020202030204" pitchFamily="34" charset="0"/>
              <a:ea typeface="MS Mincho"/>
              <a:cs typeface="MS Mincho"/>
            </a:endParaRPr>
          </a:p>
          <a:p>
            <a:endParaRPr lang="en-US" altLang="ja-JP" sz="2215" dirty="0">
              <a:solidFill>
                <a:srgbClr val="990033"/>
              </a:solidFill>
              <a:latin typeface="Arial Narrow" panose="020B0606020202030204" pitchFamily="34" charset="0"/>
              <a:ea typeface="MS Mincho"/>
              <a:cs typeface="MS Mincho"/>
            </a:endParaRPr>
          </a:p>
          <a:p>
            <a:r>
              <a:rPr lang="en-US" altLang="ja-JP" sz="2215" dirty="0">
                <a:solidFill>
                  <a:schemeClr val="accent1">
                    <a:lumMod val="60000"/>
                    <a:lumOff val="40000"/>
                  </a:schemeClr>
                </a:solidFill>
                <a:latin typeface="Arial Narrow" panose="020B0606020202030204" pitchFamily="34" charset="0"/>
                <a:ea typeface="MS Mincho"/>
                <a:cs typeface="MS Mincho"/>
              </a:rPr>
              <a:t>Active inference and self-evidencing</a:t>
            </a:r>
          </a:p>
          <a:p>
            <a:r>
              <a:rPr lang="en-US" altLang="ja-JP" sz="2215" dirty="0">
                <a:solidFill>
                  <a:schemeClr val="accent1">
                    <a:lumMod val="60000"/>
                    <a:lumOff val="40000"/>
                  </a:schemeClr>
                </a:solidFill>
                <a:latin typeface="Arial Narrow" panose="020B0606020202030204" pitchFamily="34" charset="0"/>
                <a:ea typeface="MS Mincho"/>
                <a:cs typeface="MS Mincho"/>
              </a:rPr>
              <a:t>Generative models and active inference</a:t>
            </a:r>
          </a:p>
          <a:p>
            <a:r>
              <a:rPr lang="en-US" altLang="ja-JP" sz="2215" dirty="0">
                <a:solidFill>
                  <a:schemeClr val="accent1">
                    <a:lumMod val="60000"/>
                    <a:lumOff val="40000"/>
                  </a:schemeClr>
                </a:solidFill>
                <a:latin typeface="Arial Narrow" panose="020B0606020202030204" pitchFamily="34" charset="0"/>
                <a:ea typeface="MS Mincho"/>
                <a:cs typeface="MS Mincho"/>
              </a:rPr>
              <a:t>From principles to process theories</a:t>
            </a:r>
          </a:p>
          <a:p>
            <a:r>
              <a:rPr lang="en-US" altLang="ja-JP" sz="2215" dirty="0">
                <a:solidFill>
                  <a:schemeClr val="accent2">
                    <a:lumMod val="50000"/>
                  </a:schemeClr>
                </a:solidFill>
                <a:latin typeface="Arial Narrow" panose="020B0606020202030204" pitchFamily="34" charset="0"/>
                <a:ea typeface="MS Mincho"/>
                <a:cs typeface="MS Mincho"/>
              </a:rPr>
              <a:t>Some empirical predictions</a:t>
            </a:r>
          </a:p>
          <a:p>
            <a:r>
              <a:rPr lang="en-US" altLang="ja-JP" sz="2215" dirty="0">
                <a:solidFill>
                  <a:schemeClr val="accent1">
                    <a:lumMod val="60000"/>
                    <a:lumOff val="40000"/>
                  </a:schemeClr>
                </a:solidFill>
                <a:latin typeface="Arial Narrow" panose="020B0606020202030204" pitchFamily="34" charset="0"/>
                <a:ea typeface="MS Mincho"/>
                <a:cs typeface="MS Mincho"/>
              </a:rPr>
              <a:t>Deep temporal models</a:t>
            </a:r>
          </a:p>
          <a:p>
            <a:endParaRPr lang="en-US" altLang="ja-JP" sz="2215" dirty="0">
              <a:solidFill>
                <a:srgbClr val="990033"/>
              </a:solidFill>
              <a:latin typeface="Arial Narrow" panose="020B0606020202030204" pitchFamily="34" charset="0"/>
              <a:ea typeface="MS Mincho"/>
              <a:cs typeface="MS Mincho"/>
            </a:endParaRPr>
          </a:p>
          <a:p>
            <a:endParaRPr lang="en-US" altLang="ja-JP" sz="2215" dirty="0">
              <a:solidFill>
                <a:srgbClr val="990033"/>
              </a:solidFill>
              <a:latin typeface="Arial Narrow" panose="020B0606020202030204" pitchFamily="34" charset="0"/>
              <a:ea typeface="MS Mincho"/>
              <a:cs typeface="MS Mincho"/>
            </a:endParaRPr>
          </a:p>
          <a:p>
            <a:endParaRPr lang="en-GB" sz="2215" dirty="0">
              <a:latin typeface="Arial Narrow" panose="020B0606020202030204" pitchFamily="34" charset="0"/>
            </a:endParaRPr>
          </a:p>
        </p:txBody>
      </p:sp>
    </p:spTree>
    <p:extLst>
      <p:ext uri="{BB962C8B-B14F-4D97-AF65-F5344CB8AC3E}">
        <p14:creationId xmlns:p14="http://schemas.microsoft.com/office/powerpoint/2010/main" val="28404094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4993345" y="2383286"/>
            <a:ext cx="2690002" cy="2265953"/>
            <a:chOff x="4993345" y="2383286"/>
            <a:chExt cx="2690002" cy="2265953"/>
          </a:xfrm>
        </p:grpSpPr>
        <p:sp>
          <p:nvSpPr>
            <p:cNvPr id="174" name="Rectangle 191"/>
            <p:cNvSpPr>
              <a:spLocks noChangeArrowheads="1"/>
            </p:cNvSpPr>
            <p:nvPr/>
          </p:nvSpPr>
          <p:spPr bwMode="auto">
            <a:xfrm>
              <a:off x="5612386" y="2562063"/>
              <a:ext cx="1362812" cy="1368669"/>
            </a:xfrm>
            <a:prstGeom prst="rect">
              <a:avLst/>
            </a:prstGeom>
            <a:noFill/>
            <a:ln w="0">
              <a:solidFill>
                <a:srgbClr val="FFFFFF"/>
              </a:solidFill>
              <a:prstDash val="solid"/>
              <a:miter lim="800000"/>
              <a:headEnd/>
              <a:tailEnd/>
            </a:ln>
          </p:spPr>
          <p:txBody>
            <a:bodyPr vert="horz" wrap="square" lIns="84406" tIns="42203" rIns="84406" bIns="42203" numCol="1" anchor="t" anchorCtr="0" compatLnSpc="1">
              <a:prstTxWarp prst="textNoShape">
                <a:avLst/>
              </a:prstTxWarp>
            </a:bodyPr>
            <a:lstStyle/>
            <a:p>
              <a:endParaRPr lang="en-GB" sz="1662" dirty="0">
                <a:latin typeface="Arial Narrow" panose="020B0606020202030204" pitchFamily="34" charset="0"/>
              </a:endParaRPr>
            </a:p>
          </p:txBody>
        </p:sp>
        <p:sp>
          <p:nvSpPr>
            <p:cNvPr id="175" name="Freeform 192"/>
            <p:cNvSpPr>
              <a:spLocks/>
            </p:cNvSpPr>
            <p:nvPr/>
          </p:nvSpPr>
          <p:spPr bwMode="auto">
            <a:xfrm>
              <a:off x="6047606" y="2562063"/>
              <a:ext cx="1466" cy="1368669"/>
            </a:xfrm>
            <a:custGeom>
              <a:avLst/>
              <a:gdLst/>
              <a:ahLst/>
              <a:cxnLst>
                <a:cxn ang="0">
                  <a:pos x="0" y="239"/>
                </a:cxn>
                <a:cxn ang="0">
                  <a:pos x="0" y="0"/>
                </a:cxn>
                <a:cxn ang="0">
                  <a:pos x="0" y="0"/>
                </a:cxn>
              </a:cxnLst>
              <a:rect l="0" t="0" r="r" b="b"/>
              <a:pathLst>
                <a:path h="239">
                  <a:moveTo>
                    <a:pt x="0" y="239"/>
                  </a:moveTo>
                  <a:lnTo>
                    <a:pt x="0" y="0"/>
                  </a:lnTo>
                  <a:lnTo>
                    <a:pt x="0" y="0"/>
                  </a:lnTo>
                </a:path>
              </a:pathLst>
            </a:custGeom>
            <a:noFill/>
            <a:ln w="0">
              <a:solidFill>
                <a:srgbClr val="000000"/>
              </a:solidFill>
              <a:prstDash val="sysDot"/>
              <a:round/>
              <a:headEnd/>
              <a:tailEnd/>
            </a:ln>
          </p:spPr>
          <p:txBody>
            <a:bodyPr vert="horz" wrap="square" lIns="84406" tIns="42203" rIns="84406" bIns="42203" numCol="1" anchor="t" anchorCtr="0" compatLnSpc="1">
              <a:prstTxWarp prst="textNoShape">
                <a:avLst/>
              </a:prstTxWarp>
            </a:bodyPr>
            <a:lstStyle/>
            <a:p>
              <a:endParaRPr lang="en-GB" sz="1662" dirty="0">
                <a:latin typeface="Arial Narrow" panose="020B0606020202030204" pitchFamily="34" charset="0"/>
              </a:endParaRPr>
            </a:p>
          </p:txBody>
        </p:sp>
        <p:sp>
          <p:nvSpPr>
            <p:cNvPr id="176" name="Freeform 193"/>
            <p:cNvSpPr>
              <a:spLocks/>
            </p:cNvSpPr>
            <p:nvPr/>
          </p:nvSpPr>
          <p:spPr bwMode="auto">
            <a:xfrm>
              <a:off x="6512135" y="2562063"/>
              <a:ext cx="1466" cy="1368669"/>
            </a:xfrm>
            <a:custGeom>
              <a:avLst/>
              <a:gdLst/>
              <a:ahLst/>
              <a:cxnLst>
                <a:cxn ang="0">
                  <a:pos x="0" y="239"/>
                </a:cxn>
                <a:cxn ang="0">
                  <a:pos x="0" y="0"/>
                </a:cxn>
                <a:cxn ang="0">
                  <a:pos x="0" y="0"/>
                </a:cxn>
              </a:cxnLst>
              <a:rect l="0" t="0" r="r" b="b"/>
              <a:pathLst>
                <a:path h="239">
                  <a:moveTo>
                    <a:pt x="0" y="239"/>
                  </a:moveTo>
                  <a:lnTo>
                    <a:pt x="0" y="0"/>
                  </a:lnTo>
                  <a:lnTo>
                    <a:pt x="0" y="0"/>
                  </a:lnTo>
                </a:path>
              </a:pathLst>
            </a:custGeom>
            <a:noFill/>
            <a:ln w="0">
              <a:solidFill>
                <a:srgbClr val="000000"/>
              </a:solidFill>
              <a:prstDash val="sysDot"/>
              <a:round/>
              <a:headEnd/>
              <a:tailEnd/>
            </a:ln>
          </p:spPr>
          <p:txBody>
            <a:bodyPr vert="horz" wrap="square" lIns="84406" tIns="42203" rIns="84406" bIns="42203" numCol="1" anchor="t" anchorCtr="0" compatLnSpc="1">
              <a:prstTxWarp prst="textNoShape">
                <a:avLst/>
              </a:prstTxWarp>
            </a:bodyPr>
            <a:lstStyle/>
            <a:p>
              <a:endParaRPr lang="en-GB" sz="1662" dirty="0">
                <a:latin typeface="Arial Narrow" panose="020B0606020202030204" pitchFamily="34" charset="0"/>
              </a:endParaRPr>
            </a:p>
          </p:txBody>
        </p:sp>
        <p:sp>
          <p:nvSpPr>
            <p:cNvPr id="177" name="Freeform 194"/>
            <p:cNvSpPr>
              <a:spLocks/>
            </p:cNvSpPr>
            <p:nvPr/>
          </p:nvSpPr>
          <p:spPr bwMode="auto">
            <a:xfrm>
              <a:off x="6975198" y="2562063"/>
              <a:ext cx="1466" cy="1368669"/>
            </a:xfrm>
            <a:custGeom>
              <a:avLst/>
              <a:gdLst/>
              <a:ahLst/>
              <a:cxnLst>
                <a:cxn ang="0">
                  <a:pos x="0" y="239"/>
                </a:cxn>
                <a:cxn ang="0">
                  <a:pos x="0" y="0"/>
                </a:cxn>
                <a:cxn ang="0">
                  <a:pos x="0" y="0"/>
                </a:cxn>
              </a:cxnLst>
              <a:rect l="0" t="0" r="r" b="b"/>
              <a:pathLst>
                <a:path h="239">
                  <a:moveTo>
                    <a:pt x="0" y="239"/>
                  </a:moveTo>
                  <a:lnTo>
                    <a:pt x="0" y="0"/>
                  </a:lnTo>
                  <a:lnTo>
                    <a:pt x="0" y="0"/>
                  </a:lnTo>
                </a:path>
              </a:pathLst>
            </a:custGeom>
            <a:noFill/>
            <a:ln w="0">
              <a:solidFill>
                <a:srgbClr val="000000"/>
              </a:solidFill>
              <a:prstDash val="sysDot"/>
              <a:round/>
              <a:headEnd/>
              <a:tailEnd/>
            </a:ln>
          </p:spPr>
          <p:txBody>
            <a:bodyPr vert="horz" wrap="square" lIns="84406" tIns="42203" rIns="84406" bIns="42203" numCol="1" anchor="t" anchorCtr="0" compatLnSpc="1">
              <a:prstTxWarp prst="textNoShape">
                <a:avLst/>
              </a:prstTxWarp>
            </a:bodyPr>
            <a:lstStyle/>
            <a:p>
              <a:endParaRPr lang="en-GB" sz="1662" dirty="0">
                <a:latin typeface="Arial Narrow" panose="020B0606020202030204" pitchFamily="34" charset="0"/>
              </a:endParaRPr>
            </a:p>
          </p:txBody>
        </p:sp>
        <p:sp>
          <p:nvSpPr>
            <p:cNvPr id="178" name="Freeform 195"/>
            <p:cNvSpPr>
              <a:spLocks/>
            </p:cNvSpPr>
            <p:nvPr/>
          </p:nvSpPr>
          <p:spPr bwMode="auto">
            <a:xfrm>
              <a:off x="5612386" y="3850136"/>
              <a:ext cx="1362812" cy="1466"/>
            </a:xfrm>
            <a:custGeom>
              <a:avLst/>
              <a:gdLst/>
              <a:ahLst/>
              <a:cxnLst>
                <a:cxn ang="0">
                  <a:pos x="0" y="0"/>
                </a:cxn>
                <a:cxn ang="0">
                  <a:pos x="238" y="0"/>
                </a:cxn>
                <a:cxn ang="0">
                  <a:pos x="238" y="0"/>
                </a:cxn>
              </a:cxnLst>
              <a:rect l="0" t="0" r="r" b="b"/>
              <a:pathLst>
                <a:path w="238">
                  <a:moveTo>
                    <a:pt x="0" y="0"/>
                  </a:moveTo>
                  <a:lnTo>
                    <a:pt x="238" y="0"/>
                  </a:lnTo>
                  <a:lnTo>
                    <a:pt x="238" y="0"/>
                  </a:lnTo>
                </a:path>
              </a:pathLst>
            </a:custGeom>
            <a:noFill/>
            <a:ln w="0">
              <a:solidFill>
                <a:srgbClr val="000000"/>
              </a:solidFill>
              <a:prstDash val="sysDot"/>
              <a:round/>
              <a:headEnd/>
              <a:tailEnd/>
            </a:ln>
          </p:spPr>
          <p:txBody>
            <a:bodyPr vert="horz" wrap="square" lIns="84406" tIns="42203" rIns="84406" bIns="42203" numCol="1" anchor="t" anchorCtr="0" compatLnSpc="1">
              <a:prstTxWarp prst="textNoShape">
                <a:avLst/>
              </a:prstTxWarp>
            </a:bodyPr>
            <a:lstStyle/>
            <a:p>
              <a:endParaRPr lang="en-GB" sz="1662" dirty="0">
                <a:latin typeface="Arial Narrow" panose="020B0606020202030204" pitchFamily="34" charset="0"/>
              </a:endParaRPr>
            </a:p>
          </p:txBody>
        </p:sp>
        <p:sp>
          <p:nvSpPr>
            <p:cNvPr id="180" name="Line 201"/>
            <p:cNvSpPr>
              <a:spLocks noChangeShapeType="1"/>
            </p:cNvSpPr>
            <p:nvPr/>
          </p:nvSpPr>
          <p:spPr bwMode="auto">
            <a:xfrm>
              <a:off x="5612386" y="2562063"/>
              <a:ext cx="1362812" cy="1466"/>
            </a:xfrm>
            <a:prstGeom prst="line">
              <a:avLst/>
            </a:prstGeom>
            <a:noFill/>
            <a:ln w="0">
              <a:solidFill>
                <a:srgbClr val="00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latin typeface="Arial Narrow" panose="020B0606020202030204" pitchFamily="34" charset="0"/>
              </a:endParaRPr>
            </a:p>
          </p:txBody>
        </p:sp>
        <p:sp>
          <p:nvSpPr>
            <p:cNvPr id="181" name="Line 202"/>
            <p:cNvSpPr>
              <a:spLocks noChangeShapeType="1"/>
            </p:cNvSpPr>
            <p:nvPr/>
          </p:nvSpPr>
          <p:spPr bwMode="auto">
            <a:xfrm>
              <a:off x="5612386" y="3930732"/>
              <a:ext cx="1362812" cy="1466"/>
            </a:xfrm>
            <a:prstGeom prst="line">
              <a:avLst/>
            </a:prstGeom>
            <a:noFill/>
            <a:ln w="0">
              <a:solidFill>
                <a:srgbClr val="00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latin typeface="Arial Narrow" panose="020B0606020202030204" pitchFamily="34" charset="0"/>
              </a:endParaRPr>
            </a:p>
          </p:txBody>
        </p:sp>
        <p:sp>
          <p:nvSpPr>
            <p:cNvPr id="182" name="Line 204"/>
            <p:cNvSpPr>
              <a:spLocks noChangeShapeType="1"/>
            </p:cNvSpPr>
            <p:nvPr/>
          </p:nvSpPr>
          <p:spPr bwMode="auto">
            <a:xfrm flipV="1">
              <a:off x="5612386" y="2562063"/>
              <a:ext cx="1466" cy="1368669"/>
            </a:xfrm>
            <a:prstGeom prst="line">
              <a:avLst/>
            </a:prstGeom>
            <a:noFill/>
            <a:ln w="0">
              <a:solidFill>
                <a:srgbClr val="00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latin typeface="Arial Narrow" panose="020B0606020202030204" pitchFamily="34" charset="0"/>
              </a:endParaRPr>
            </a:p>
          </p:txBody>
        </p:sp>
        <p:sp>
          <p:nvSpPr>
            <p:cNvPr id="183" name="Line 205"/>
            <p:cNvSpPr>
              <a:spLocks noChangeShapeType="1"/>
            </p:cNvSpPr>
            <p:nvPr/>
          </p:nvSpPr>
          <p:spPr bwMode="auto">
            <a:xfrm>
              <a:off x="5612386" y="3930732"/>
              <a:ext cx="1362812" cy="1466"/>
            </a:xfrm>
            <a:prstGeom prst="line">
              <a:avLst/>
            </a:prstGeom>
            <a:noFill/>
            <a:ln w="0">
              <a:solidFill>
                <a:srgbClr val="00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latin typeface="Arial Narrow" panose="020B0606020202030204" pitchFamily="34" charset="0"/>
              </a:endParaRPr>
            </a:p>
          </p:txBody>
        </p:sp>
        <p:sp>
          <p:nvSpPr>
            <p:cNvPr id="184" name="Line 207"/>
            <p:cNvSpPr>
              <a:spLocks noChangeShapeType="1"/>
            </p:cNvSpPr>
            <p:nvPr/>
          </p:nvSpPr>
          <p:spPr bwMode="auto">
            <a:xfrm flipV="1">
              <a:off x="5612386" y="2562063"/>
              <a:ext cx="1466" cy="1368669"/>
            </a:xfrm>
            <a:prstGeom prst="line">
              <a:avLst/>
            </a:prstGeom>
            <a:noFill/>
            <a:ln w="0">
              <a:solidFill>
                <a:srgbClr val="00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latin typeface="Arial Narrow" panose="020B0606020202030204" pitchFamily="34" charset="0"/>
              </a:endParaRPr>
            </a:p>
          </p:txBody>
        </p:sp>
        <p:sp>
          <p:nvSpPr>
            <p:cNvPr id="185" name="Line 208"/>
            <p:cNvSpPr>
              <a:spLocks noChangeShapeType="1"/>
            </p:cNvSpPr>
            <p:nvPr/>
          </p:nvSpPr>
          <p:spPr bwMode="auto">
            <a:xfrm flipV="1">
              <a:off x="6047607" y="3913147"/>
              <a:ext cx="1466" cy="17585"/>
            </a:xfrm>
            <a:prstGeom prst="line">
              <a:avLst/>
            </a:prstGeom>
            <a:noFill/>
            <a:ln w="0">
              <a:solidFill>
                <a:srgbClr val="00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latin typeface="Arial Narrow" panose="020B0606020202030204" pitchFamily="34" charset="0"/>
              </a:endParaRPr>
            </a:p>
          </p:txBody>
        </p:sp>
        <p:sp>
          <p:nvSpPr>
            <p:cNvPr id="186" name="Line 209"/>
            <p:cNvSpPr>
              <a:spLocks noChangeShapeType="1"/>
            </p:cNvSpPr>
            <p:nvPr/>
          </p:nvSpPr>
          <p:spPr bwMode="auto">
            <a:xfrm>
              <a:off x="6047607" y="2562063"/>
              <a:ext cx="1466" cy="16120"/>
            </a:xfrm>
            <a:prstGeom prst="line">
              <a:avLst/>
            </a:prstGeom>
            <a:noFill/>
            <a:ln w="0">
              <a:solidFill>
                <a:srgbClr val="00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latin typeface="Arial Narrow" panose="020B0606020202030204" pitchFamily="34" charset="0"/>
              </a:endParaRPr>
            </a:p>
          </p:txBody>
        </p:sp>
        <p:sp>
          <p:nvSpPr>
            <p:cNvPr id="187" name="Rectangle 210"/>
            <p:cNvSpPr>
              <a:spLocks noChangeArrowheads="1"/>
            </p:cNvSpPr>
            <p:nvPr/>
          </p:nvSpPr>
          <p:spPr bwMode="auto">
            <a:xfrm>
              <a:off x="5990456" y="3948316"/>
              <a:ext cx="112210" cy="8528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r>
                <a:rPr lang="en-US" sz="554" dirty="0">
                  <a:solidFill>
                    <a:srgbClr val="000000"/>
                  </a:solidFill>
                  <a:latin typeface="Arial Narrow" panose="020B0606020202030204" pitchFamily="34" charset="0"/>
                  <a:cs typeface="Arial" pitchFamily="34" charset="0"/>
                </a:rPr>
                <a:t>0.25</a:t>
              </a:r>
              <a:endParaRPr lang="en-US" sz="1662" dirty="0">
                <a:latin typeface="Arial Narrow" panose="020B0606020202030204" pitchFamily="34" charset="0"/>
                <a:cs typeface="Arial" pitchFamily="34" charset="0"/>
              </a:endParaRPr>
            </a:p>
          </p:txBody>
        </p:sp>
        <p:sp>
          <p:nvSpPr>
            <p:cNvPr id="188" name="Line 211"/>
            <p:cNvSpPr>
              <a:spLocks noChangeShapeType="1"/>
            </p:cNvSpPr>
            <p:nvPr/>
          </p:nvSpPr>
          <p:spPr bwMode="auto">
            <a:xfrm flipV="1">
              <a:off x="6512135" y="3913147"/>
              <a:ext cx="1466" cy="17585"/>
            </a:xfrm>
            <a:prstGeom prst="line">
              <a:avLst/>
            </a:prstGeom>
            <a:noFill/>
            <a:ln w="0">
              <a:solidFill>
                <a:srgbClr val="00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latin typeface="Arial Narrow" panose="020B0606020202030204" pitchFamily="34" charset="0"/>
              </a:endParaRPr>
            </a:p>
          </p:txBody>
        </p:sp>
        <p:sp>
          <p:nvSpPr>
            <p:cNvPr id="189" name="Line 212"/>
            <p:cNvSpPr>
              <a:spLocks noChangeShapeType="1"/>
            </p:cNvSpPr>
            <p:nvPr/>
          </p:nvSpPr>
          <p:spPr bwMode="auto">
            <a:xfrm>
              <a:off x="6512135" y="2562063"/>
              <a:ext cx="1466" cy="16120"/>
            </a:xfrm>
            <a:prstGeom prst="line">
              <a:avLst/>
            </a:prstGeom>
            <a:noFill/>
            <a:ln w="0">
              <a:solidFill>
                <a:srgbClr val="00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latin typeface="Arial Narrow" panose="020B0606020202030204" pitchFamily="34" charset="0"/>
              </a:endParaRPr>
            </a:p>
          </p:txBody>
        </p:sp>
        <p:sp>
          <p:nvSpPr>
            <p:cNvPr id="190" name="Rectangle 213"/>
            <p:cNvSpPr>
              <a:spLocks noChangeArrowheads="1"/>
            </p:cNvSpPr>
            <p:nvPr/>
          </p:nvSpPr>
          <p:spPr bwMode="auto">
            <a:xfrm>
              <a:off x="6471103" y="3948316"/>
              <a:ext cx="80150" cy="8528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r>
                <a:rPr lang="en-US" sz="554" dirty="0">
                  <a:solidFill>
                    <a:srgbClr val="000000"/>
                  </a:solidFill>
                  <a:latin typeface="Arial Narrow" panose="020B0606020202030204" pitchFamily="34" charset="0"/>
                  <a:cs typeface="Arial" pitchFamily="34" charset="0"/>
                </a:rPr>
                <a:t>0.5</a:t>
              </a:r>
              <a:endParaRPr lang="en-US" sz="1662" dirty="0">
                <a:latin typeface="Arial Narrow" panose="020B0606020202030204" pitchFamily="34" charset="0"/>
                <a:cs typeface="Arial" pitchFamily="34" charset="0"/>
              </a:endParaRPr>
            </a:p>
          </p:txBody>
        </p:sp>
        <p:sp>
          <p:nvSpPr>
            <p:cNvPr id="191" name="Line 214"/>
            <p:cNvSpPr>
              <a:spLocks noChangeShapeType="1"/>
            </p:cNvSpPr>
            <p:nvPr/>
          </p:nvSpPr>
          <p:spPr bwMode="auto">
            <a:xfrm flipV="1">
              <a:off x="6975198" y="3913147"/>
              <a:ext cx="1466" cy="17585"/>
            </a:xfrm>
            <a:prstGeom prst="line">
              <a:avLst/>
            </a:prstGeom>
            <a:noFill/>
            <a:ln w="0">
              <a:solidFill>
                <a:srgbClr val="00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latin typeface="Arial Narrow" panose="020B0606020202030204" pitchFamily="34" charset="0"/>
              </a:endParaRPr>
            </a:p>
          </p:txBody>
        </p:sp>
        <p:sp>
          <p:nvSpPr>
            <p:cNvPr id="192" name="Line 215"/>
            <p:cNvSpPr>
              <a:spLocks noChangeShapeType="1"/>
            </p:cNvSpPr>
            <p:nvPr/>
          </p:nvSpPr>
          <p:spPr bwMode="auto">
            <a:xfrm>
              <a:off x="6975198" y="2562063"/>
              <a:ext cx="1466" cy="16120"/>
            </a:xfrm>
            <a:prstGeom prst="line">
              <a:avLst/>
            </a:prstGeom>
            <a:noFill/>
            <a:ln w="0">
              <a:solidFill>
                <a:srgbClr val="00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latin typeface="Arial Narrow" panose="020B0606020202030204" pitchFamily="34" charset="0"/>
              </a:endParaRPr>
            </a:p>
          </p:txBody>
        </p:sp>
        <p:sp>
          <p:nvSpPr>
            <p:cNvPr id="193" name="Rectangle 216"/>
            <p:cNvSpPr>
              <a:spLocks noChangeArrowheads="1"/>
            </p:cNvSpPr>
            <p:nvPr/>
          </p:nvSpPr>
          <p:spPr bwMode="auto">
            <a:xfrm>
              <a:off x="6918047" y="3948316"/>
              <a:ext cx="112210" cy="8528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r>
                <a:rPr lang="en-US" sz="554" dirty="0">
                  <a:solidFill>
                    <a:srgbClr val="000000"/>
                  </a:solidFill>
                  <a:latin typeface="Arial Narrow" panose="020B0606020202030204" pitchFamily="34" charset="0"/>
                  <a:cs typeface="Arial" pitchFamily="34" charset="0"/>
                </a:rPr>
                <a:t>0.75</a:t>
              </a:r>
              <a:endParaRPr lang="en-US" sz="1662" dirty="0">
                <a:latin typeface="Arial Narrow" panose="020B0606020202030204" pitchFamily="34" charset="0"/>
                <a:cs typeface="Arial" pitchFamily="34" charset="0"/>
              </a:endParaRPr>
            </a:p>
          </p:txBody>
        </p:sp>
        <p:sp>
          <p:nvSpPr>
            <p:cNvPr id="194" name="Line 217"/>
            <p:cNvSpPr>
              <a:spLocks noChangeShapeType="1"/>
            </p:cNvSpPr>
            <p:nvPr/>
          </p:nvSpPr>
          <p:spPr bwMode="auto">
            <a:xfrm>
              <a:off x="5612386" y="3850136"/>
              <a:ext cx="11723" cy="1466"/>
            </a:xfrm>
            <a:prstGeom prst="line">
              <a:avLst/>
            </a:prstGeom>
            <a:noFill/>
            <a:ln w="0">
              <a:solidFill>
                <a:srgbClr val="00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latin typeface="Arial Narrow" panose="020B0606020202030204" pitchFamily="34" charset="0"/>
              </a:endParaRPr>
            </a:p>
          </p:txBody>
        </p:sp>
        <p:sp>
          <p:nvSpPr>
            <p:cNvPr id="195" name="Line 218"/>
            <p:cNvSpPr>
              <a:spLocks noChangeShapeType="1"/>
            </p:cNvSpPr>
            <p:nvPr/>
          </p:nvSpPr>
          <p:spPr bwMode="auto">
            <a:xfrm flipH="1">
              <a:off x="6964940" y="3850136"/>
              <a:ext cx="10258" cy="1466"/>
            </a:xfrm>
            <a:prstGeom prst="line">
              <a:avLst/>
            </a:prstGeom>
            <a:noFill/>
            <a:ln w="0">
              <a:solidFill>
                <a:srgbClr val="00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latin typeface="Arial Narrow" panose="020B0606020202030204" pitchFamily="34" charset="0"/>
              </a:endParaRPr>
            </a:p>
          </p:txBody>
        </p:sp>
        <p:sp>
          <p:nvSpPr>
            <p:cNvPr id="196" name="Rectangle 219"/>
            <p:cNvSpPr>
              <a:spLocks noChangeArrowheads="1"/>
            </p:cNvSpPr>
            <p:nvPr/>
          </p:nvSpPr>
          <p:spPr bwMode="auto">
            <a:xfrm>
              <a:off x="5555226" y="3804709"/>
              <a:ext cx="32060" cy="8528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r>
                <a:rPr lang="en-US" sz="554" dirty="0">
                  <a:solidFill>
                    <a:srgbClr val="000000"/>
                  </a:solidFill>
                  <a:latin typeface="Arial Narrow" panose="020B0606020202030204" pitchFamily="34" charset="0"/>
                  <a:cs typeface="Arial" pitchFamily="34" charset="0"/>
                </a:rPr>
                <a:t>0</a:t>
              </a:r>
              <a:endParaRPr lang="en-US" sz="1662" dirty="0">
                <a:latin typeface="Arial Narrow" panose="020B0606020202030204" pitchFamily="34" charset="0"/>
                <a:cs typeface="Arial" pitchFamily="34" charset="0"/>
              </a:endParaRPr>
            </a:p>
          </p:txBody>
        </p:sp>
        <p:sp>
          <p:nvSpPr>
            <p:cNvPr id="197" name="Line 220"/>
            <p:cNvSpPr>
              <a:spLocks noChangeShapeType="1"/>
            </p:cNvSpPr>
            <p:nvPr/>
          </p:nvSpPr>
          <p:spPr bwMode="auto">
            <a:xfrm>
              <a:off x="5612386" y="3609813"/>
              <a:ext cx="11723" cy="1466"/>
            </a:xfrm>
            <a:prstGeom prst="line">
              <a:avLst/>
            </a:prstGeom>
            <a:noFill/>
            <a:ln w="0">
              <a:solidFill>
                <a:srgbClr val="00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latin typeface="Arial Narrow" panose="020B0606020202030204" pitchFamily="34" charset="0"/>
              </a:endParaRPr>
            </a:p>
          </p:txBody>
        </p:sp>
        <p:sp>
          <p:nvSpPr>
            <p:cNvPr id="199" name="Rectangle 222"/>
            <p:cNvSpPr>
              <a:spLocks noChangeArrowheads="1"/>
            </p:cNvSpPr>
            <p:nvPr/>
          </p:nvSpPr>
          <p:spPr bwMode="auto">
            <a:xfrm>
              <a:off x="5503937" y="3564386"/>
              <a:ext cx="80150" cy="8528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r>
                <a:rPr lang="en-US" sz="554" dirty="0">
                  <a:solidFill>
                    <a:srgbClr val="000000"/>
                  </a:solidFill>
                  <a:latin typeface="Arial Narrow" panose="020B0606020202030204" pitchFamily="34" charset="0"/>
                  <a:cs typeface="Arial" pitchFamily="34" charset="0"/>
                </a:rPr>
                <a:t>0.2</a:t>
              </a:r>
              <a:endParaRPr lang="en-US" sz="1662" dirty="0">
                <a:latin typeface="Arial Narrow" panose="020B0606020202030204" pitchFamily="34" charset="0"/>
                <a:cs typeface="Arial" pitchFamily="34" charset="0"/>
              </a:endParaRPr>
            </a:p>
          </p:txBody>
        </p:sp>
        <p:sp>
          <p:nvSpPr>
            <p:cNvPr id="200" name="Line 223"/>
            <p:cNvSpPr>
              <a:spLocks noChangeShapeType="1"/>
            </p:cNvSpPr>
            <p:nvPr/>
          </p:nvSpPr>
          <p:spPr bwMode="auto">
            <a:xfrm>
              <a:off x="5612386" y="3369490"/>
              <a:ext cx="11723" cy="1466"/>
            </a:xfrm>
            <a:prstGeom prst="line">
              <a:avLst/>
            </a:prstGeom>
            <a:noFill/>
            <a:ln w="0">
              <a:solidFill>
                <a:srgbClr val="00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latin typeface="Arial Narrow" panose="020B0606020202030204" pitchFamily="34" charset="0"/>
              </a:endParaRPr>
            </a:p>
          </p:txBody>
        </p:sp>
        <p:sp>
          <p:nvSpPr>
            <p:cNvPr id="202" name="Rectangle 225"/>
            <p:cNvSpPr>
              <a:spLocks noChangeArrowheads="1"/>
            </p:cNvSpPr>
            <p:nvPr/>
          </p:nvSpPr>
          <p:spPr bwMode="auto">
            <a:xfrm>
              <a:off x="5503937" y="3324063"/>
              <a:ext cx="80150" cy="8528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r>
                <a:rPr lang="en-US" sz="554" dirty="0">
                  <a:solidFill>
                    <a:srgbClr val="000000"/>
                  </a:solidFill>
                  <a:latin typeface="Arial Narrow" panose="020B0606020202030204" pitchFamily="34" charset="0"/>
                  <a:cs typeface="Arial" pitchFamily="34" charset="0"/>
                </a:rPr>
                <a:t>0.4</a:t>
              </a:r>
              <a:endParaRPr lang="en-US" sz="1662" dirty="0">
                <a:latin typeface="Arial Narrow" panose="020B0606020202030204" pitchFamily="34" charset="0"/>
                <a:cs typeface="Arial" pitchFamily="34" charset="0"/>
              </a:endParaRPr>
            </a:p>
          </p:txBody>
        </p:sp>
        <p:sp>
          <p:nvSpPr>
            <p:cNvPr id="203" name="Line 226"/>
            <p:cNvSpPr>
              <a:spLocks noChangeShapeType="1"/>
            </p:cNvSpPr>
            <p:nvPr/>
          </p:nvSpPr>
          <p:spPr bwMode="auto">
            <a:xfrm>
              <a:off x="5612386" y="3123305"/>
              <a:ext cx="11723" cy="1466"/>
            </a:xfrm>
            <a:prstGeom prst="line">
              <a:avLst/>
            </a:prstGeom>
            <a:noFill/>
            <a:ln w="0">
              <a:solidFill>
                <a:srgbClr val="00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latin typeface="Arial Narrow" panose="020B0606020202030204" pitchFamily="34" charset="0"/>
              </a:endParaRPr>
            </a:p>
          </p:txBody>
        </p:sp>
        <p:sp>
          <p:nvSpPr>
            <p:cNvPr id="205" name="Rectangle 228"/>
            <p:cNvSpPr>
              <a:spLocks noChangeArrowheads="1"/>
            </p:cNvSpPr>
            <p:nvPr/>
          </p:nvSpPr>
          <p:spPr bwMode="auto">
            <a:xfrm>
              <a:off x="5503937" y="3076413"/>
              <a:ext cx="80150" cy="8528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r>
                <a:rPr lang="en-US" sz="554" dirty="0">
                  <a:solidFill>
                    <a:srgbClr val="000000"/>
                  </a:solidFill>
                  <a:latin typeface="Arial Narrow" panose="020B0606020202030204" pitchFamily="34" charset="0"/>
                  <a:cs typeface="Arial" pitchFamily="34" charset="0"/>
                </a:rPr>
                <a:t>0.6</a:t>
              </a:r>
              <a:endParaRPr lang="en-US" sz="1662" dirty="0">
                <a:latin typeface="Arial Narrow" panose="020B0606020202030204" pitchFamily="34" charset="0"/>
                <a:cs typeface="Arial" pitchFamily="34" charset="0"/>
              </a:endParaRPr>
            </a:p>
          </p:txBody>
        </p:sp>
        <p:sp>
          <p:nvSpPr>
            <p:cNvPr id="206" name="Line 229"/>
            <p:cNvSpPr>
              <a:spLocks noChangeShapeType="1"/>
            </p:cNvSpPr>
            <p:nvPr/>
          </p:nvSpPr>
          <p:spPr bwMode="auto">
            <a:xfrm>
              <a:off x="5612386" y="2882982"/>
              <a:ext cx="11723" cy="1466"/>
            </a:xfrm>
            <a:prstGeom prst="line">
              <a:avLst/>
            </a:prstGeom>
            <a:noFill/>
            <a:ln w="0">
              <a:solidFill>
                <a:srgbClr val="00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latin typeface="Arial Narrow" panose="020B0606020202030204" pitchFamily="34" charset="0"/>
              </a:endParaRPr>
            </a:p>
          </p:txBody>
        </p:sp>
        <p:sp>
          <p:nvSpPr>
            <p:cNvPr id="208" name="Rectangle 231"/>
            <p:cNvSpPr>
              <a:spLocks noChangeArrowheads="1"/>
            </p:cNvSpPr>
            <p:nvPr/>
          </p:nvSpPr>
          <p:spPr bwMode="auto">
            <a:xfrm>
              <a:off x="5503937" y="2836090"/>
              <a:ext cx="80150" cy="8528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r>
                <a:rPr lang="en-US" sz="554" dirty="0">
                  <a:solidFill>
                    <a:srgbClr val="000000"/>
                  </a:solidFill>
                  <a:latin typeface="Arial Narrow" panose="020B0606020202030204" pitchFamily="34" charset="0"/>
                  <a:cs typeface="Arial" pitchFamily="34" charset="0"/>
                </a:rPr>
                <a:t>0.8</a:t>
              </a:r>
              <a:endParaRPr lang="en-US" sz="1662" dirty="0">
                <a:latin typeface="Arial Narrow" panose="020B0606020202030204" pitchFamily="34" charset="0"/>
                <a:cs typeface="Arial" pitchFamily="34" charset="0"/>
              </a:endParaRPr>
            </a:p>
          </p:txBody>
        </p:sp>
        <p:sp>
          <p:nvSpPr>
            <p:cNvPr id="209" name="Line 232"/>
            <p:cNvSpPr>
              <a:spLocks noChangeShapeType="1"/>
            </p:cNvSpPr>
            <p:nvPr/>
          </p:nvSpPr>
          <p:spPr bwMode="auto">
            <a:xfrm>
              <a:off x="5612386" y="2641194"/>
              <a:ext cx="11723" cy="1466"/>
            </a:xfrm>
            <a:prstGeom prst="line">
              <a:avLst/>
            </a:prstGeom>
            <a:noFill/>
            <a:ln w="0">
              <a:solidFill>
                <a:srgbClr val="00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latin typeface="Arial Narrow" panose="020B0606020202030204" pitchFamily="34" charset="0"/>
              </a:endParaRPr>
            </a:p>
          </p:txBody>
        </p:sp>
        <p:sp>
          <p:nvSpPr>
            <p:cNvPr id="210" name="Line 233"/>
            <p:cNvSpPr>
              <a:spLocks noChangeShapeType="1"/>
            </p:cNvSpPr>
            <p:nvPr/>
          </p:nvSpPr>
          <p:spPr bwMode="auto">
            <a:xfrm flipH="1">
              <a:off x="6964940" y="2641194"/>
              <a:ext cx="10258" cy="1466"/>
            </a:xfrm>
            <a:prstGeom prst="line">
              <a:avLst/>
            </a:prstGeom>
            <a:noFill/>
            <a:ln w="0">
              <a:solidFill>
                <a:srgbClr val="00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latin typeface="Arial Narrow" panose="020B0606020202030204" pitchFamily="34" charset="0"/>
              </a:endParaRPr>
            </a:p>
          </p:txBody>
        </p:sp>
        <p:sp>
          <p:nvSpPr>
            <p:cNvPr id="211" name="Rectangle 234"/>
            <p:cNvSpPr>
              <a:spLocks noChangeArrowheads="1"/>
            </p:cNvSpPr>
            <p:nvPr/>
          </p:nvSpPr>
          <p:spPr bwMode="auto">
            <a:xfrm>
              <a:off x="5555226" y="2595767"/>
              <a:ext cx="32060" cy="8528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r>
                <a:rPr lang="en-US" sz="554" dirty="0">
                  <a:solidFill>
                    <a:srgbClr val="000000"/>
                  </a:solidFill>
                  <a:latin typeface="Arial Narrow" panose="020B0606020202030204" pitchFamily="34" charset="0"/>
                  <a:cs typeface="Arial" pitchFamily="34" charset="0"/>
                </a:rPr>
                <a:t>1</a:t>
              </a:r>
              <a:endParaRPr lang="en-US" sz="1662" dirty="0">
                <a:latin typeface="Arial Narrow" panose="020B0606020202030204" pitchFamily="34" charset="0"/>
                <a:cs typeface="Arial" pitchFamily="34" charset="0"/>
              </a:endParaRPr>
            </a:p>
          </p:txBody>
        </p:sp>
        <p:sp>
          <p:nvSpPr>
            <p:cNvPr id="212" name="Line 235"/>
            <p:cNvSpPr>
              <a:spLocks noChangeShapeType="1"/>
            </p:cNvSpPr>
            <p:nvPr/>
          </p:nvSpPr>
          <p:spPr bwMode="auto">
            <a:xfrm>
              <a:off x="5612386" y="2562063"/>
              <a:ext cx="1362812" cy="1466"/>
            </a:xfrm>
            <a:prstGeom prst="line">
              <a:avLst/>
            </a:prstGeom>
            <a:noFill/>
            <a:ln w="0">
              <a:solidFill>
                <a:srgbClr val="00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latin typeface="Arial Narrow" panose="020B0606020202030204" pitchFamily="34" charset="0"/>
              </a:endParaRPr>
            </a:p>
          </p:txBody>
        </p:sp>
        <p:sp>
          <p:nvSpPr>
            <p:cNvPr id="213" name="Line 236"/>
            <p:cNvSpPr>
              <a:spLocks noChangeShapeType="1"/>
            </p:cNvSpPr>
            <p:nvPr/>
          </p:nvSpPr>
          <p:spPr bwMode="auto">
            <a:xfrm>
              <a:off x="5612386" y="3930732"/>
              <a:ext cx="1362812" cy="1466"/>
            </a:xfrm>
            <a:prstGeom prst="line">
              <a:avLst/>
            </a:prstGeom>
            <a:noFill/>
            <a:ln w="0">
              <a:solidFill>
                <a:srgbClr val="00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latin typeface="Arial Narrow" panose="020B0606020202030204" pitchFamily="34" charset="0"/>
              </a:endParaRPr>
            </a:p>
          </p:txBody>
        </p:sp>
        <p:sp>
          <p:nvSpPr>
            <p:cNvPr id="215" name="Freeform 239"/>
            <p:cNvSpPr>
              <a:spLocks/>
            </p:cNvSpPr>
            <p:nvPr/>
          </p:nvSpPr>
          <p:spPr bwMode="auto">
            <a:xfrm>
              <a:off x="5612386" y="3633259"/>
              <a:ext cx="1362812" cy="216877"/>
            </a:xfrm>
            <a:custGeom>
              <a:avLst/>
              <a:gdLst/>
              <a:ahLst/>
              <a:cxnLst>
                <a:cxn ang="0">
                  <a:pos x="0" y="47"/>
                </a:cxn>
                <a:cxn ang="0">
                  <a:pos x="20" y="19"/>
                </a:cxn>
                <a:cxn ang="0">
                  <a:pos x="39" y="4"/>
                </a:cxn>
                <a:cxn ang="0">
                  <a:pos x="59" y="0"/>
                </a:cxn>
                <a:cxn ang="0">
                  <a:pos x="78" y="0"/>
                </a:cxn>
                <a:cxn ang="0">
                  <a:pos x="98" y="4"/>
                </a:cxn>
                <a:cxn ang="0">
                  <a:pos x="117" y="8"/>
                </a:cxn>
                <a:cxn ang="0">
                  <a:pos x="137" y="15"/>
                </a:cxn>
                <a:cxn ang="0">
                  <a:pos x="160" y="19"/>
                </a:cxn>
                <a:cxn ang="0">
                  <a:pos x="180" y="23"/>
                </a:cxn>
                <a:cxn ang="0">
                  <a:pos x="200" y="27"/>
                </a:cxn>
                <a:cxn ang="0">
                  <a:pos x="219" y="31"/>
                </a:cxn>
                <a:cxn ang="0">
                  <a:pos x="239" y="35"/>
                </a:cxn>
                <a:cxn ang="0">
                  <a:pos x="258" y="35"/>
                </a:cxn>
                <a:cxn ang="0">
                  <a:pos x="278" y="39"/>
                </a:cxn>
                <a:cxn ang="0">
                  <a:pos x="297" y="39"/>
                </a:cxn>
                <a:cxn ang="0">
                  <a:pos x="317" y="113"/>
                </a:cxn>
                <a:cxn ang="0">
                  <a:pos x="336" y="117"/>
                </a:cxn>
                <a:cxn ang="0">
                  <a:pos x="356" y="125"/>
                </a:cxn>
                <a:cxn ang="0">
                  <a:pos x="375" y="133"/>
                </a:cxn>
                <a:cxn ang="0">
                  <a:pos x="395" y="137"/>
                </a:cxn>
                <a:cxn ang="0">
                  <a:pos x="415" y="137"/>
                </a:cxn>
                <a:cxn ang="0">
                  <a:pos x="434" y="140"/>
                </a:cxn>
                <a:cxn ang="0">
                  <a:pos x="454" y="140"/>
                </a:cxn>
                <a:cxn ang="0">
                  <a:pos x="477" y="140"/>
                </a:cxn>
                <a:cxn ang="0">
                  <a:pos x="497" y="144"/>
                </a:cxn>
                <a:cxn ang="0">
                  <a:pos x="516" y="144"/>
                </a:cxn>
                <a:cxn ang="0">
                  <a:pos x="536" y="144"/>
                </a:cxn>
                <a:cxn ang="0">
                  <a:pos x="555" y="144"/>
                </a:cxn>
                <a:cxn ang="0">
                  <a:pos x="575" y="144"/>
                </a:cxn>
                <a:cxn ang="0">
                  <a:pos x="594" y="144"/>
                </a:cxn>
                <a:cxn ang="0">
                  <a:pos x="614" y="144"/>
                </a:cxn>
                <a:cxn ang="0">
                  <a:pos x="633" y="129"/>
                </a:cxn>
                <a:cxn ang="0">
                  <a:pos x="653" y="144"/>
                </a:cxn>
                <a:cxn ang="0">
                  <a:pos x="672" y="148"/>
                </a:cxn>
                <a:cxn ang="0">
                  <a:pos x="692" y="148"/>
                </a:cxn>
                <a:cxn ang="0">
                  <a:pos x="712" y="148"/>
                </a:cxn>
                <a:cxn ang="0">
                  <a:pos x="731" y="148"/>
                </a:cxn>
                <a:cxn ang="0">
                  <a:pos x="751" y="148"/>
                </a:cxn>
                <a:cxn ang="0">
                  <a:pos x="770" y="148"/>
                </a:cxn>
                <a:cxn ang="0">
                  <a:pos x="794" y="148"/>
                </a:cxn>
                <a:cxn ang="0">
                  <a:pos x="813" y="148"/>
                </a:cxn>
                <a:cxn ang="0">
                  <a:pos x="833" y="148"/>
                </a:cxn>
                <a:cxn ang="0">
                  <a:pos x="852" y="148"/>
                </a:cxn>
                <a:cxn ang="0">
                  <a:pos x="872" y="148"/>
                </a:cxn>
                <a:cxn ang="0">
                  <a:pos x="891" y="148"/>
                </a:cxn>
                <a:cxn ang="0">
                  <a:pos x="911" y="148"/>
                </a:cxn>
                <a:cxn ang="0">
                  <a:pos x="930" y="148"/>
                </a:cxn>
              </a:cxnLst>
              <a:rect l="0" t="0" r="r" b="b"/>
              <a:pathLst>
                <a:path w="930" h="148">
                  <a:moveTo>
                    <a:pt x="0" y="47"/>
                  </a:moveTo>
                  <a:lnTo>
                    <a:pt x="20" y="19"/>
                  </a:lnTo>
                  <a:lnTo>
                    <a:pt x="39" y="4"/>
                  </a:lnTo>
                  <a:lnTo>
                    <a:pt x="59" y="0"/>
                  </a:lnTo>
                  <a:lnTo>
                    <a:pt x="78" y="0"/>
                  </a:lnTo>
                  <a:lnTo>
                    <a:pt x="98" y="4"/>
                  </a:lnTo>
                  <a:lnTo>
                    <a:pt x="117" y="8"/>
                  </a:lnTo>
                  <a:lnTo>
                    <a:pt x="137" y="15"/>
                  </a:lnTo>
                  <a:lnTo>
                    <a:pt x="160" y="19"/>
                  </a:lnTo>
                  <a:lnTo>
                    <a:pt x="180" y="23"/>
                  </a:lnTo>
                  <a:lnTo>
                    <a:pt x="200" y="27"/>
                  </a:lnTo>
                  <a:lnTo>
                    <a:pt x="219" y="31"/>
                  </a:lnTo>
                  <a:lnTo>
                    <a:pt x="239" y="35"/>
                  </a:lnTo>
                  <a:lnTo>
                    <a:pt x="258" y="35"/>
                  </a:lnTo>
                  <a:lnTo>
                    <a:pt x="278" y="39"/>
                  </a:lnTo>
                  <a:lnTo>
                    <a:pt x="297" y="39"/>
                  </a:lnTo>
                  <a:lnTo>
                    <a:pt x="317" y="113"/>
                  </a:lnTo>
                  <a:lnTo>
                    <a:pt x="336" y="117"/>
                  </a:lnTo>
                  <a:lnTo>
                    <a:pt x="356" y="125"/>
                  </a:lnTo>
                  <a:lnTo>
                    <a:pt x="375" y="133"/>
                  </a:lnTo>
                  <a:lnTo>
                    <a:pt x="395" y="137"/>
                  </a:lnTo>
                  <a:lnTo>
                    <a:pt x="415" y="137"/>
                  </a:lnTo>
                  <a:lnTo>
                    <a:pt x="434" y="140"/>
                  </a:lnTo>
                  <a:lnTo>
                    <a:pt x="454" y="140"/>
                  </a:lnTo>
                  <a:lnTo>
                    <a:pt x="477" y="140"/>
                  </a:lnTo>
                  <a:lnTo>
                    <a:pt x="497" y="144"/>
                  </a:lnTo>
                  <a:lnTo>
                    <a:pt x="516" y="144"/>
                  </a:lnTo>
                  <a:lnTo>
                    <a:pt x="536" y="144"/>
                  </a:lnTo>
                  <a:lnTo>
                    <a:pt x="555" y="144"/>
                  </a:lnTo>
                  <a:lnTo>
                    <a:pt x="575" y="144"/>
                  </a:lnTo>
                  <a:lnTo>
                    <a:pt x="594" y="144"/>
                  </a:lnTo>
                  <a:lnTo>
                    <a:pt x="614" y="144"/>
                  </a:lnTo>
                  <a:lnTo>
                    <a:pt x="633" y="129"/>
                  </a:lnTo>
                  <a:lnTo>
                    <a:pt x="653" y="144"/>
                  </a:lnTo>
                  <a:lnTo>
                    <a:pt x="672" y="148"/>
                  </a:lnTo>
                  <a:lnTo>
                    <a:pt x="692" y="148"/>
                  </a:lnTo>
                  <a:lnTo>
                    <a:pt x="712" y="148"/>
                  </a:lnTo>
                  <a:lnTo>
                    <a:pt x="731" y="148"/>
                  </a:lnTo>
                  <a:lnTo>
                    <a:pt x="751" y="148"/>
                  </a:lnTo>
                  <a:lnTo>
                    <a:pt x="770" y="148"/>
                  </a:lnTo>
                  <a:lnTo>
                    <a:pt x="794" y="148"/>
                  </a:lnTo>
                  <a:lnTo>
                    <a:pt x="813" y="148"/>
                  </a:lnTo>
                  <a:lnTo>
                    <a:pt x="833" y="148"/>
                  </a:lnTo>
                  <a:lnTo>
                    <a:pt x="852" y="148"/>
                  </a:lnTo>
                  <a:lnTo>
                    <a:pt x="872" y="148"/>
                  </a:lnTo>
                  <a:lnTo>
                    <a:pt x="891" y="148"/>
                  </a:lnTo>
                  <a:lnTo>
                    <a:pt x="911" y="148"/>
                  </a:lnTo>
                  <a:lnTo>
                    <a:pt x="930" y="148"/>
                  </a:lnTo>
                </a:path>
              </a:pathLst>
            </a:custGeom>
            <a:noFill/>
            <a:ln w="12700">
              <a:solidFill>
                <a:schemeClr val="bg2">
                  <a:lumMod val="25000"/>
                </a:schemeClr>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latin typeface="Arial Narrow" panose="020B0606020202030204" pitchFamily="34" charset="0"/>
              </a:endParaRPr>
            </a:p>
          </p:txBody>
        </p:sp>
        <p:sp>
          <p:nvSpPr>
            <p:cNvPr id="216" name="Freeform 240"/>
            <p:cNvSpPr>
              <a:spLocks/>
            </p:cNvSpPr>
            <p:nvPr/>
          </p:nvSpPr>
          <p:spPr bwMode="auto">
            <a:xfrm>
              <a:off x="5612386" y="2641194"/>
              <a:ext cx="1362812" cy="1060938"/>
            </a:xfrm>
            <a:custGeom>
              <a:avLst/>
              <a:gdLst/>
              <a:ahLst/>
              <a:cxnLst>
                <a:cxn ang="0">
                  <a:pos x="0" y="724"/>
                </a:cxn>
                <a:cxn ang="0">
                  <a:pos x="20" y="696"/>
                </a:cxn>
                <a:cxn ang="0">
                  <a:pos x="39" y="681"/>
                </a:cxn>
                <a:cxn ang="0">
                  <a:pos x="59" y="677"/>
                </a:cxn>
                <a:cxn ang="0">
                  <a:pos x="78" y="677"/>
                </a:cxn>
                <a:cxn ang="0">
                  <a:pos x="98" y="681"/>
                </a:cxn>
                <a:cxn ang="0">
                  <a:pos x="117" y="685"/>
                </a:cxn>
                <a:cxn ang="0">
                  <a:pos x="137" y="692"/>
                </a:cxn>
                <a:cxn ang="0">
                  <a:pos x="160" y="696"/>
                </a:cxn>
                <a:cxn ang="0">
                  <a:pos x="180" y="700"/>
                </a:cxn>
                <a:cxn ang="0">
                  <a:pos x="200" y="704"/>
                </a:cxn>
                <a:cxn ang="0">
                  <a:pos x="219" y="708"/>
                </a:cxn>
                <a:cxn ang="0">
                  <a:pos x="239" y="712"/>
                </a:cxn>
                <a:cxn ang="0">
                  <a:pos x="258" y="712"/>
                </a:cxn>
                <a:cxn ang="0">
                  <a:pos x="278" y="716"/>
                </a:cxn>
                <a:cxn ang="0">
                  <a:pos x="297" y="716"/>
                </a:cxn>
                <a:cxn ang="0">
                  <a:pos x="317" y="544"/>
                </a:cxn>
                <a:cxn ang="0">
                  <a:pos x="336" y="532"/>
                </a:cxn>
                <a:cxn ang="0">
                  <a:pos x="356" y="505"/>
                </a:cxn>
                <a:cxn ang="0">
                  <a:pos x="375" y="466"/>
                </a:cxn>
                <a:cxn ang="0">
                  <a:pos x="395" y="419"/>
                </a:cxn>
                <a:cxn ang="0">
                  <a:pos x="415" y="368"/>
                </a:cxn>
                <a:cxn ang="0">
                  <a:pos x="434" y="317"/>
                </a:cxn>
                <a:cxn ang="0">
                  <a:pos x="454" y="274"/>
                </a:cxn>
                <a:cxn ang="0">
                  <a:pos x="477" y="243"/>
                </a:cxn>
                <a:cxn ang="0">
                  <a:pos x="497" y="219"/>
                </a:cxn>
                <a:cxn ang="0">
                  <a:pos x="516" y="204"/>
                </a:cxn>
                <a:cxn ang="0">
                  <a:pos x="536" y="192"/>
                </a:cxn>
                <a:cxn ang="0">
                  <a:pos x="555" y="188"/>
                </a:cxn>
                <a:cxn ang="0">
                  <a:pos x="575" y="184"/>
                </a:cxn>
                <a:cxn ang="0">
                  <a:pos x="594" y="180"/>
                </a:cxn>
                <a:cxn ang="0">
                  <a:pos x="614" y="180"/>
                </a:cxn>
                <a:cxn ang="0">
                  <a:pos x="633" y="145"/>
                </a:cxn>
                <a:cxn ang="0">
                  <a:pos x="653" y="43"/>
                </a:cxn>
                <a:cxn ang="0">
                  <a:pos x="672" y="16"/>
                </a:cxn>
                <a:cxn ang="0">
                  <a:pos x="692" y="4"/>
                </a:cxn>
                <a:cxn ang="0">
                  <a:pos x="712" y="0"/>
                </a:cxn>
                <a:cxn ang="0">
                  <a:pos x="731" y="0"/>
                </a:cxn>
                <a:cxn ang="0">
                  <a:pos x="751" y="0"/>
                </a:cxn>
                <a:cxn ang="0">
                  <a:pos x="770" y="0"/>
                </a:cxn>
                <a:cxn ang="0">
                  <a:pos x="794" y="0"/>
                </a:cxn>
                <a:cxn ang="0">
                  <a:pos x="813" y="0"/>
                </a:cxn>
                <a:cxn ang="0">
                  <a:pos x="833" y="0"/>
                </a:cxn>
                <a:cxn ang="0">
                  <a:pos x="852" y="0"/>
                </a:cxn>
                <a:cxn ang="0">
                  <a:pos x="872" y="0"/>
                </a:cxn>
                <a:cxn ang="0">
                  <a:pos x="891" y="0"/>
                </a:cxn>
                <a:cxn ang="0">
                  <a:pos x="911" y="0"/>
                </a:cxn>
                <a:cxn ang="0">
                  <a:pos x="930" y="0"/>
                </a:cxn>
              </a:cxnLst>
              <a:rect l="0" t="0" r="r" b="b"/>
              <a:pathLst>
                <a:path w="930" h="724">
                  <a:moveTo>
                    <a:pt x="0" y="724"/>
                  </a:moveTo>
                  <a:lnTo>
                    <a:pt x="20" y="696"/>
                  </a:lnTo>
                  <a:lnTo>
                    <a:pt x="39" y="681"/>
                  </a:lnTo>
                  <a:lnTo>
                    <a:pt x="59" y="677"/>
                  </a:lnTo>
                  <a:lnTo>
                    <a:pt x="78" y="677"/>
                  </a:lnTo>
                  <a:lnTo>
                    <a:pt x="98" y="681"/>
                  </a:lnTo>
                  <a:lnTo>
                    <a:pt x="117" y="685"/>
                  </a:lnTo>
                  <a:lnTo>
                    <a:pt x="137" y="692"/>
                  </a:lnTo>
                  <a:lnTo>
                    <a:pt x="160" y="696"/>
                  </a:lnTo>
                  <a:lnTo>
                    <a:pt x="180" y="700"/>
                  </a:lnTo>
                  <a:lnTo>
                    <a:pt x="200" y="704"/>
                  </a:lnTo>
                  <a:lnTo>
                    <a:pt x="219" y="708"/>
                  </a:lnTo>
                  <a:lnTo>
                    <a:pt x="239" y="712"/>
                  </a:lnTo>
                  <a:lnTo>
                    <a:pt x="258" y="712"/>
                  </a:lnTo>
                  <a:lnTo>
                    <a:pt x="278" y="716"/>
                  </a:lnTo>
                  <a:lnTo>
                    <a:pt x="297" y="716"/>
                  </a:lnTo>
                  <a:lnTo>
                    <a:pt x="317" y="544"/>
                  </a:lnTo>
                  <a:lnTo>
                    <a:pt x="336" y="532"/>
                  </a:lnTo>
                  <a:lnTo>
                    <a:pt x="356" y="505"/>
                  </a:lnTo>
                  <a:lnTo>
                    <a:pt x="375" y="466"/>
                  </a:lnTo>
                  <a:lnTo>
                    <a:pt x="395" y="419"/>
                  </a:lnTo>
                  <a:lnTo>
                    <a:pt x="415" y="368"/>
                  </a:lnTo>
                  <a:lnTo>
                    <a:pt x="434" y="317"/>
                  </a:lnTo>
                  <a:lnTo>
                    <a:pt x="454" y="274"/>
                  </a:lnTo>
                  <a:lnTo>
                    <a:pt x="477" y="243"/>
                  </a:lnTo>
                  <a:lnTo>
                    <a:pt x="497" y="219"/>
                  </a:lnTo>
                  <a:lnTo>
                    <a:pt x="516" y="204"/>
                  </a:lnTo>
                  <a:lnTo>
                    <a:pt x="536" y="192"/>
                  </a:lnTo>
                  <a:lnTo>
                    <a:pt x="555" y="188"/>
                  </a:lnTo>
                  <a:lnTo>
                    <a:pt x="575" y="184"/>
                  </a:lnTo>
                  <a:lnTo>
                    <a:pt x="594" y="180"/>
                  </a:lnTo>
                  <a:lnTo>
                    <a:pt x="614" y="180"/>
                  </a:lnTo>
                  <a:lnTo>
                    <a:pt x="633" y="145"/>
                  </a:lnTo>
                  <a:lnTo>
                    <a:pt x="653" y="43"/>
                  </a:lnTo>
                  <a:lnTo>
                    <a:pt x="672" y="16"/>
                  </a:lnTo>
                  <a:lnTo>
                    <a:pt x="692" y="4"/>
                  </a:lnTo>
                  <a:lnTo>
                    <a:pt x="712" y="0"/>
                  </a:lnTo>
                  <a:lnTo>
                    <a:pt x="731" y="0"/>
                  </a:lnTo>
                  <a:lnTo>
                    <a:pt x="751" y="0"/>
                  </a:lnTo>
                  <a:lnTo>
                    <a:pt x="770" y="0"/>
                  </a:lnTo>
                  <a:lnTo>
                    <a:pt x="794" y="0"/>
                  </a:lnTo>
                  <a:lnTo>
                    <a:pt x="813" y="0"/>
                  </a:lnTo>
                  <a:lnTo>
                    <a:pt x="833" y="0"/>
                  </a:lnTo>
                  <a:lnTo>
                    <a:pt x="852" y="0"/>
                  </a:lnTo>
                  <a:lnTo>
                    <a:pt x="872" y="0"/>
                  </a:lnTo>
                  <a:lnTo>
                    <a:pt x="891" y="0"/>
                  </a:lnTo>
                  <a:lnTo>
                    <a:pt x="911" y="0"/>
                  </a:lnTo>
                  <a:lnTo>
                    <a:pt x="930" y="0"/>
                  </a:lnTo>
                </a:path>
              </a:pathLst>
            </a:custGeom>
            <a:noFill/>
            <a:ln w="12700">
              <a:solidFill>
                <a:srgbClr val="FF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latin typeface="Arial Narrow" panose="020B0606020202030204" pitchFamily="34" charset="0"/>
              </a:endParaRPr>
            </a:p>
          </p:txBody>
        </p:sp>
        <p:sp>
          <p:nvSpPr>
            <p:cNvPr id="217" name="Freeform 241"/>
            <p:cNvSpPr>
              <a:spLocks/>
            </p:cNvSpPr>
            <p:nvPr/>
          </p:nvSpPr>
          <p:spPr bwMode="auto">
            <a:xfrm>
              <a:off x="5612386" y="3243467"/>
              <a:ext cx="1362812" cy="606669"/>
            </a:xfrm>
            <a:custGeom>
              <a:avLst/>
              <a:gdLst/>
              <a:ahLst/>
              <a:cxnLst>
                <a:cxn ang="0">
                  <a:pos x="0" y="4"/>
                </a:cxn>
                <a:cxn ang="0">
                  <a:pos x="20" y="4"/>
                </a:cxn>
                <a:cxn ang="0">
                  <a:pos x="39" y="0"/>
                </a:cxn>
                <a:cxn ang="0">
                  <a:pos x="59" y="0"/>
                </a:cxn>
                <a:cxn ang="0">
                  <a:pos x="78" y="0"/>
                </a:cxn>
                <a:cxn ang="0">
                  <a:pos x="98" y="0"/>
                </a:cxn>
                <a:cxn ang="0">
                  <a:pos x="117" y="0"/>
                </a:cxn>
                <a:cxn ang="0">
                  <a:pos x="137" y="0"/>
                </a:cxn>
                <a:cxn ang="0">
                  <a:pos x="160" y="0"/>
                </a:cxn>
                <a:cxn ang="0">
                  <a:pos x="180" y="0"/>
                </a:cxn>
                <a:cxn ang="0">
                  <a:pos x="200" y="0"/>
                </a:cxn>
                <a:cxn ang="0">
                  <a:pos x="219" y="0"/>
                </a:cxn>
                <a:cxn ang="0">
                  <a:pos x="239" y="0"/>
                </a:cxn>
                <a:cxn ang="0">
                  <a:pos x="258" y="0"/>
                </a:cxn>
                <a:cxn ang="0">
                  <a:pos x="278" y="0"/>
                </a:cxn>
                <a:cxn ang="0">
                  <a:pos x="297" y="0"/>
                </a:cxn>
                <a:cxn ang="0">
                  <a:pos x="317" y="0"/>
                </a:cxn>
                <a:cxn ang="0">
                  <a:pos x="336" y="0"/>
                </a:cxn>
                <a:cxn ang="0">
                  <a:pos x="356" y="27"/>
                </a:cxn>
                <a:cxn ang="0">
                  <a:pos x="375" y="70"/>
                </a:cxn>
                <a:cxn ang="0">
                  <a:pos x="395" y="129"/>
                </a:cxn>
                <a:cxn ang="0">
                  <a:pos x="415" y="188"/>
                </a:cxn>
                <a:cxn ang="0">
                  <a:pos x="434" y="246"/>
                </a:cxn>
                <a:cxn ang="0">
                  <a:pos x="454" y="297"/>
                </a:cxn>
                <a:cxn ang="0">
                  <a:pos x="477" y="336"/>
                </a:cxn>
                <a:cxn ang="0">
                  <a:pos x="497" y="367"/>
                </a:cxn>
                <a:cxn ang="0">
                  <a:pos x="516" y="383"/>
                </a:cxn>
                <a:cxn ang="0">
                  <a:pos x="536" y="395"/>
                </a:cxn>
                <a:cxn ang="0">
                  <a:pos x="555" y="403"/>
                </a:cxn>
                <a:cxn ang="0">
                  <a:pos x="575" y="406"/>
                </a:cxn>
                <a:cxn ang="0">
                  <a:pos x="594" y="410"/>
                </a:cxn>
                <a:cxn ang="0">
                  <a:pos x="614" y="410"/>
                </a:cxn>
                <a:cxn ang="0">
                  <a:pos x="633" y="371"/>
                </a:cxn>
                <a:cxn ang="0">
                  <a:pos x="653" y="387"/>
                </a:cxn>
                <a:cxn ang="0">
                  <a:pos x="672" y="395"/>
                </a:cxn>
                <a:cxn ang="0">
                  <a:pos x="692" y="403"/>
                </a:cxn>
                <a:cxn ang="0">
                  <a:pos x="712" y="406"/>
                </a:cxn>
                <a:cxn ang="0">
                  <a:pos x="731" y="410"/>
                </a:cxn>
                <a:cxn ang="0">
                  <a:pos x="751" y="410"/>
                </a:cxn>
                <a:cxn ang="0">
                  <a:pos x="770" y="414"/>
                </a:cxn>
                <a:cxn ang="0">
                  <a:pos x="794" y="414"/>
                </a:cxn>
                <a:cxn ang="0">
                  <a:pos x="813" y="414"/>
                </a:cxn>
                <a:cxn ang="0">
                  <a:pos x="833" y="414"/>
                </a:cxn>
                <a:cxn ang="0">
                  <a:pos x="852" y="414"/>
                </a:cxn>
                <a:cxn ang="0">
                  <a:pos x="872" y="414"/>
                </a:cxn>
                <a:cxn ang="0">
                  <a:pos x="891" y="414"/>
                </a:cxn>
                <a:cxn ang="0">
                  <a:pos x="911" y="414"/>
                </a:cxn>
                <a:cxn ang="0">
                  <a:pos x="930" y="414"/>
                </a:cxn>
              </a:cxnLst>
              <a:rect l="0" t="0" r="r" b="b"/>
              <a:pathLst>
                <a:path w="930" h="414">
                  <a:moveTo>
                    <a:pt x="0" y="4"/>
                  </a:moveTo>
                  <a:lnTo>
                    <a:pt x="20" y="4"/>
                  </a:lnTo>
                  <a:lnTo>
                    <a:pt x="39" y="0"/>
                  </a:lnTo>
                  <a:lnTo>
                    <a:pt x="59" y="0"/>
                  </a:lnTo>
                  <a:lnTo>
                    <a:pt x="78" y="0"/>
                  </a:lnTo>
                  <a:lnTo>
                    <a:pt x="98" y="0"/>
                  </a:lnTo>
                  <a:lnTo>
                    <a:pt x="117" y="0"/>
                  </a:lnTo>
                  <a:lnTo>
                    <a:pt x="137" y="0"/>
                  </a:lnTo>
                  <a:lnTo>
                    <a:pt x="160" y="0"/>
                  </a:lnTo>
                  <a:lnTo>
                    <a:pt x="180" y="0"/>
                  </a:lnTo>
                  <a:lnTo>
                    <a:pt x="200" y="0"/>
                  </a:lnTo>
                  <a:lnTo>
                    <a:pt x="219" y="0"/>
                  </a:lnTo>
                  <a:lnTo>
                    <a:pt x="239" y="0"/>
                  </a:lnTo>
                  <a:lnTo>
                    <a:pt x="258" y="0"/>
                  </a:lnTo>
                  <a:lnTo>
                    <a:pt x="278" y="0"/>
                  </a:lnTo>
                  <a:lnTo>
                    <a:pt x="297" y="0"/>
                  </a:lnTo>
                  <a:lnTo>
                    <a:pt x="317" y="0"/>
                  </a:lnTo>
                  <a:lnTo>
                    <a:pt x="336" y="0"/>
                  </a:lnTo>
                  <a:lnTo>
                    <a:pt x="356" y="27"/>
                  </a:lnTo>
                  <a:lnTo>
                    <a:pt x="375" y="70"/>
                  </a:lnTo>
                  <a:lnTo>
                    <a:pt x="395" y="129"/>
                  </a:lnTo>
                  <a:lnTo>
                    <a:pt x="415" y="188"/>
                  </a:lnTo>
                  <a:lnTo>
                    <a:pt x="434" y="246"/>
                  </a:lnTo>
                  <a:lnTo>
                    <a:pt x="454" y="297"/>
                  </a:lnTo>
                  <a:lnTo>
                    <a:pt x="477" y="336"/>
                  </a:lnTo>
                  <a:lnTo>
                    <a:pt x="497" y="367"/>
                  </a:lnTo>
                  <a:lnTo>
                    <a:pt x="516" y="383"/>
                  </a:lnTo>
                  <a:lnTo>
                    <a:pt x="536" y="395"/>
                  </a:lnTo>
                  <a:lnTo>
                    <a:pt x="555" y="403"/>
                  </a:lnTo>
                  <a:lnTo>
                    <a:pt x="575" y="406"/>
                  </a:lnTo>
                  <a:lnTo>
                    <a:pt x="594" y="410"/>
                  </a:lnTo>
                  <a:lnTo>
                    <a:pt x="614" y="410"/>
                  </a:lnTo>
                  <a:lnTo>
                    <a:pt x="633" y="371"/>
                  </a:lnTo>
                  <a:lnTo>
                    <a:pt x="653" y="387"/>
                  </a:lnTo>
                  <a:lnTo>
                    <a:pt x="672" y="395"/>
                  </a:lnTo>
                  <a:lnTo>
                    <a:pt x="692" y="403"/>
                  </a:lnTo>
                  <a:lnTo>
                    <a:pt x="712" y="406"/>
                  </a:lnTo>
                  <a:lnTo>
                    <a:pt x="731" y="410"/>
                  </a:lnTo>
                  <a:lnTo>
                    <a:pt x="751" y="410"/>
                  </a:lnTo>
                  <a:lnTo>
                    <a:pt x="770" y="414"/>
                  </a:lnTo>
                  <a:lnTo>
                    <a:pt x="794" y="414"/>
                  </a:lnTo>
                  <a:lnTo>
                    <a:pt x="813" y="414"/>
                  </a:lnTo>
                  <a:lnTo>
                    <a:pt x="833" y="414"/>
                  </a:lnTo>
                  <a:lnTo>
                    <a:pt x="852" y="414"/>
                  </a:lnTo>
                  <a:lnTo>
                    <a:pt x="872" y="414"/>
                  </a:lnTo>
                  <a:lnTo>
                    <a:pt x="891" y="414"/>
                  </a:lnTo>
                  <a:lnTo>
                    <a:pt x="911" y="414"/>
                  </a:lnTo>
                  <a:lnTo>
                    <a:pt x="930" y="414"/>
                  </a:lnTo>
                </a:path>
              </a:pathLst>
            </a:custGeom>
            <a:noFill/>
            <a:ln w="0">
              <a:solidFill>
                <a:srgbClr val="0000FF"/>
              </a:solidFill>
              <a:prstDash val="sysDot"/>
              <a:round/>
              <a:headEnd/>
              <a:tailEnd/>
            </a:ln>
          </p:spPr>
          <p:txBody>
            <a:bodyPr vert="horz" wrap="square" lIns="84406" tIns="42203" rIns="84406" bIns="42203" numCol="1" anchor="t" anchorCtr="0" compatLnSpc="1">
              <a:prstTxWarp prst="textNoShape">
                <a:avLst/>
              </a:prstTxWarp>
            </a:bodyPr>
            <a:lstStyle/>
            <a:p>
              <a:endParaRPr lang="en-GB" sz="1662" dirty="0">
                <a:latin typeface="Arial Narrow" panose="020B0606020202030204" pitchFamily="34" charset="0"/>
              </a:endParaRPr>
            </a:p>
          </p:txBody>
        </p:sp>
        <p:sp>
          <p:nvSpPr>
            <p:cNvPr id="218" name="Freeform 242"/>
            <p:cNvSpPr>
              <a:spLocks/>
            </p:cNvSpPr>
            <p:nvPr/>
          </p:nvSpPr>
          <p:spPr bwMode="auto">
            <a:xfrm>
              <a:off x="5612386" y="2641194"/>
              <a:ext cx="1362812" cy="608135"/>
            </a:xfrm>
            <a:custGeom>
              <a:avLst/>
              <a:gdLst/>
              <a:ahLst/>
              <a:cxnLst>
                <a:cxn ang="0">
                  <a:pos x="0" y="415"/>
                </a:cxn>
                <a:cxn ang="0">
                  <a:pos x="20" y="415"/>
                </a:cxn>
                <a:cxn ang="0">
                  <a:pos x="39" y="411"/>
                </a:cxn>
                <a:cxn ang="0">
                  <a:pos x="59" y="411"/>
                </a:cxn>
                <a:cxn ang="0">
                  <a:pos x="78" y="411"/>
                </a:cxn>
                <a:cxn ang="0">
                  <a:pos x="98" y="411"/>
                </a:cxn>
                <a:cxn ang="0">
                  <a:pos x="117" y="411"/>
                </a:cxn>
                <a:cxn ang="0">
                  <a:pos x="137" y="411"/>
                </a:cxn>
                <a:cxn ang="0">
                  <a:pos x="160" y="411"/>
                </a:cxn>
                <a:cxn ang="0">
                  <a:pos x="180" y="411"/>
                </a:cxn>
                <a:cxn ang="0">
                  <a:pos x="200" y="411"/>
                </a:cxn>
                <a:cxn ang="0">
                  <a:pos x="219" y="411"/>
                </a:cxn>
                <a:cxn ang="0">
                  <a:pos x="239" y="411"/>
                </a:cxn>
                <a:cxn ang="0">
                  <a:pos x="258" y="411"/>
                </a:cxn>
                <a:cxn ang="0">
                  <a:pos x="278" y="411"/>
                </a:cxn>
                <a:cxn ang="0">
                  <a:pos x="297" y="411"/>
                </a:cxn>
                <a:cxn ang="0">
                  <a:pos x="317" y="411"/>
                </a:cxn>
                <a:cxn ang="0">
                  <a:pos x="336" y="411"/>
                </a:cxn>
                <a:cxn ang="0">
                  <a:pos x="356" y="387"/>
                </a:cxn>
                <a:cxn ang="0">
                  <a:pos x="375" y="344"/>
                </a:cxn>
                <a:cxn ang="0">
                  <a:pos x="395" y="286"/>
                </a:cxn>
                <a:cxn ang="0">
                  <a:pos x="415" y="227"/>
                </a:cxn>
                <a:cxn ang="0">
                  <a:pos x="434" y="168"/>
                </a:cxn>
                <a:cxn ang="0">
                  <a:pos x="454" y="118"/>
                </a:cxn>
                <a:cxn ang="0">
                  <a:pos x="477" y="79"/>
                </a:cxn>
                <a:cxn ang="0">
                  <a:pos x="497" y="47"/>
                </a:cxn>
                <a:cxn ang="0">
                  <a:pos x="516" y="32"/>
                </a:cxn>
                <a:cxn ang="0">
                  <a:pos x="536" y="20"/>
                </a:cxn>
                <a:cxn ang="0">
                  <a:pos x="555" y="12"/>
                </a:cxn>
                <a:cxn ang="0">
                  <a:pos x="575" y="8"/>
                </a:cxn>
                <a:cxn ang="0">
                  <a:pos x="594" y="4"/>
                </a:cxn>
                <a:cxn ang="0">
                  <a:pos x="614" y="4"/>
                </a:cxn>
                <a:cxn ang="0">
                  <a:pos x="633" y="43"/>
                </a:cxn>
                <a:cxn ang="0">
                  <a:pos x="653" y="28"/>
                </a:cxn>
                <a:cxn ang="0">
                  <a:pos x="672" y="20"/>
                </a:cxn>
                <a:cxn ang="0">
                  <a:pos x="692" y="12"/>
                </a:cxn>
                <a:cxn ang="0">
                  <a:pos x="712" y="8"/>
                </a:cxn>
                <a:cxn ang="0">
                  <a:pos x="731" y="4"/>
                </a:cxn>
                <a:cxn ang="0">
                  <a:pos x="751" y="4"/>
                </a:cxn>
                <a:cxn ang="0">
                  <a:pos x="770" y="0"/>
                </a:cxn>
                <a:cxn ang="0">
                  <a:pos x="794" y="0"/>
                </a:cxn>
                <a:cxn ang="0">
                  <a:pos x="813" y="0"/>
                </a:cxn>
                <a:cxn ang="0">
                  <a:pos x="833" y="0"/>
                </a:cxn>
                <a:cxn ang="0">
                  <a:pos x="852" y="0"/>
                </a:cxn>
                <a:cxn ang="0">
                  <a:pos x="872" y="0"/>
                </a:cxn>
                <a:cxn ang="0">
                  <a:pos x="891" y="0"/>
                </a:cxn>
                <a:cxn ang="0">
                  <a:pos x="911" y="0"/>
                </a:cxn>
                <a:cxn ang="0">
                  <a:pos x="930" y="0"/>
                </a:cxn>
              </a:cxnLst>
              <a:rect l="0" t="0" r="r" b="b"/>
              <a:pathLst>
                <a:path w="930" h="415">
                  <a:moveTo>
                    <a:pt x="0" y="415"/>
                  </a:moveTo>
                  <a:lnTo>
                    <a:pt x="20" y="415"/>
                  </a:lnTo>
                  <a:lnTo>
                    <a:pt x="39" y="411"/>
                  </a:lnTo>
                  <a:lnTo>
                    <a:pt x="59" y="411"/>
                  </a:lnTo>
                  <a:lnTo>
                    <a:pt x="78" y="411"/>
                  </a:lnTo>
                  <a:lnTo>
                    <a:pt x="98" y="411"/>
                  </a:lnTo>
                  <a:lnTo>
                    <a:pt x="117" y="411"/>
                  </a:lnTo>
                  <a:lnTo>
                    <a:pt x="137" y="411"/>
                  </a:lnTo>
                  <a:lnTo>
                    <a:pt x="160" y="411"/>
                  </a:lnTo>
                  <a:lnTo>
                    <a:pt x="180" y="411"/>
                  </a:lnTo>
                  <a:lnTo>
                    <a:pt x="200" y="411"/>
                  </a:lnTo>
                  <a:lnTo>
                    <a:pt x="219" y="411"/>
                  </a:lnTo>
                  <a:lnTo>
                    <a:pt x="239" y="411"/>
                  </a:lnTo>
                  <a:lnTo>
                    <a:pt x="258" y="411"/>
                  </a:lnTo>
                  <a:lnTo>
                    <a:pt x="278" y="411"/>
                  </a:lnTo>
                  <a:lnTo>
                    <a:pt x="297" y="411"/>
                  </a:lnTo>
                  <a:lnTo>
                    <a:pt x="317" y="411"/>
                  </a:lnTo>
                  <a:lnTo>
                    <a:pt x="336" y="411"/>
                  </a:lnTo>
                  <a:lnTo>
                    <a:pt x="356" y="387"/>
                  </a:lnTo>
                  <a:lnTo>
                    <a:pt x="375" y="344"/>
                  </a:lnTo>
                  <a:lnTo>
                    <a:pt x="395" y="286"/>
                  </a:lnTo>
                  <a:lnTo>
                    <a:pt x="415" y="227"/>
                  </a:lnTo>
                  <a:lnTo>
                    <a:pt x="434" y="168"/>
                  </a:lnTo>
                  <a:lnTo>
                    <a:pt x="454" y="118"/>
                  </a:lnTo>
                  <a:lnTo>
                    <a:pt x="477" y="79"/>
                  </a:lnTo>
                  <a:lnTo>
                    <a:pt x="497" y="47"/>
                  </a:lnTo>
                  <a:lnTo>
                    <a:pt x="516" y="32"/>
                  </a:lnTo>
                  <a:lnTo>
                    <a:pt x="536" y="20"/>
                  </a:lnTo>
                  <a:lnTo>
                    <a:pt x="555" y="12"/>
                  </a:lnTo>
                  <a:lnTo>
                    <a:pt x="575" y="8"/>
                  </a:lnTo>
                  <a:lnTo>
                    <a:pt x="594" y="4"/>
                  </a:lnTo>
                  <a:lnTo>
                    <a:pt x="614" y="4"/>
                  </a:lnTo>
                  <a:lnTo>
                    <a:pt x="633" y="43"/>
                  </a:lnTo>
                  <a:lnTo>
                    <a:pt x="653" y="28"/>
                  </a:lnTo>
                  <a:lnTo>
                    <a:pt x="672" y="20"/>
                  </a:lnTo>
                  <a:lnTo>
                    <a:pt x="692" y="12"/>
                  </a:lnTo>
                  <a:lnTo>
                    <a:pt x="712" y="8"/>
                  </a:lnTo>
                  <a:lnTo>
                    <a:pt x="731" y="4"/>
                  </a:lnTo>
                  <a:lnTo>
                    <a:pt x="751" y="4"/>
                  </a:lnTo>
                  <a:lnTo>
                    <a:pt x="770" y="0"/>
                  </a:lnTo>
                  <a:lnTo>
                    <a:pt x="794" y="0"/>
                  </a:lnTo>
                  <a:lnTo>
                    <a:pt x="813" y="0"/>
                  </a:lnTo>
                  <a:lnTo>
                    <a:pt x="833" y="0"/>
                  </a:lnTo>
                  <a:lnTo>
                    <a:pt x="852" y="0"/>
                  </a:lnTo>
                  <a:lnTo>
                    <a:pt x="872" y="0"/>
                  </a:lnTo>
                  <a:lnTo>
                    <a:pt x="891" y="0"/>
                  </a:lnTo>
                  <a:lnTo>
                    <a:pt x="911" y="0"/>
                  </a:lnTo>
                  <a:lnTo>
                    <a:pt x="930" y="0"/>
                  </a:lnTo>
                </a:path>
              </a:pathLst>
            </a:custGeom>
            <a:noFill/>
            <a:ln w="0">
              <a:solidFill>
                <a:srgbClr val="007F00"/>
              </a:solidFill>
              <a:prstDash val="sysDot"/>
              <a:round/>
              <a:headEnd/>
              <a:tailEnd/>
            </a:ln>
          </p:spPr>
          <p:txBody>
            <a:bodyPr vert="horz" wrap="square" lIns="84406" tIns="42203" rIns="84406" bIns="42203" numCol="1" anchor="t" anchorCtr="0" compatLnSpc="1">
              <a:prstTxWarp prst="textNoShape">
                <a:avLst/>
              </a:prstTxWarp>
            </a:bodyPr>
            <a:lstStyle/>
            <a:p>
              <a:endParaRPr lang="en-GB" sz="1662" dirty="0">
                <a:latin typeface="Arial Narrow" panose="020B0606020202030204" pitchFamily="34" charset="0"/>
              </a:endParaRPr>
            </a:p>
          </p:txBody>
        </p:sp>
        <p:sp>
          <p:nvSpPr>
            <p:cNvPr id="219" name="Freeform 243"/>
            <p:cNvSpPr>
              <a:spLocks/>
            </p:cNvSpPr>
            <p:nvPr/>
          </p:nvSpPr>
          <p:spPr bwMode="auto">
            <a:xfrm>
              <a:off x="5612386" y="3850136"/>
              <a:ext cx="1362812" cy="1466"/>
            </a:xfrm>
            <a:custGeom>
              <a:avLst/>
              <a:gdLst/>
              <a:ahLst/>
              <a:cxnLst>
                <a:cxn ang="0">
                  <a:pos x="0" y="0"/>
                </a:cxn>
                <a:cxn ang="0">
                  <a:pos x="20" y="0"/>
                </a:cxn>
                <a:cxn ang="0">
                  <a:pos x="39" y="0"/>
                </a:cxn>
                <a:cxn ang="0">
                  <a:pos x="59" y="0"/>
                </a:cxn>
                <a:cxn ang="0">
                  <a:pos x="78" y="0"/>
                </a:cxn>
                <a:cxn ang="0">
                  <a:pos x="98" y="0"/>
                </a:cxn>
                <a:cxn ang="0">
                  <a:pos x="117" y="0"/>
                </a:cxn>
                <a:cxn ang="0">
                  <a:pos x="137" y="0"/>
                </a:cxn>
                <a:cxn ang="0">
                  <a:pos x="160" y="0"/>
                </a:cxn>
                <a:cxn ang="0">
                  <a:pos x="180" y="0"/>
                </a:cxn>
                <a:cxn ang="0">
                  <a:pos x="200" y="0"/>
                </a:cxn>
                <a:cxn ang="0">
                  <a:pos x="219" y="0"/>
                </a:cxn>
                <a:cxn ang="0">
                  <a:pos x="239" y="0"/>
                </a:cxn>
                <a:cxn ang="0">
                  <a:pos x="258" y="0"/>
                </a:cxn>
                <a:cxn ang="0">
                  <a:pos x="278" y="0"/>
                </a:cxn>
                <a:cxn ang="0">
                  <a:pos x="297" y="0"/>
                </a:cxn>
                <a:cxn ang="0">
                  <a:pos x="317" y="0"/>
                </a:cxn>
                <a:cxn ang="0">
                  <a:pos x="336" y="0"/>
                </a:cxn>
                <a:cxn ang="0">
                  <a:pos x="356" y="0"/>
                </a:cxn>
                <a:cxn ang="0">
                  <a:pos x="375" y="0"/>
                </a:cxn>
                <a:cxn ang="0">
                  <a:pos x="395" y="0"/>
                </a:cxn>
                <a:cxn ang="0">
                  <a:pos x="415" y="0"/>
                </a:cxn>
                <a:cxn ang="0">
                  <a:pos x="434" y="0"/>
                </a:cxn>
                <a:cxn ang="0">
                  <a:pos x="454" y="0"/>
                </a:cxn>
                <a:cxn ang="0">
                  <a:pos x="477" y="0"/>
                </a:cxn>
                <a:cxn ang="0">
                  <a:pos x="497" y="0"/>
                </a:cxn>
                <a:cxn ang="0">
                  <a:pos x="516" y="0"/>
                </a:cxn>
                <a:cxn ang="0">
                  <a:pos x="536" y="0"/>
                </a:cxn>
                <a:cxn ang="0">
                  <a:pos x="555" y="0"/>
                </a:cxn>
                <a:cxn ang="0">
                  <a:pos x="575" y="0"/>
                </a:cxn>
                <a:cxn ang="0">
                  <a:pos x="594" y="0"/>
                </a:cxn>
                <a:cxn ang="0">
                  <a:pos x="614" y="0"/>
                </a:cxn>
                <a:cxn ang="0">
                  <a:pos x="633" y="0"/>
                </a:cxn>
                <a:cxn ang="0">
                  <a:pos x="653" y="0"/>
                </a:cxn>
                <a:cxn ang="0">
                  <a:pos x="672" y="0"/>
                </a:cxn>
                <a:cxn ang="0">
                  <a:pos x="692" y="0"/>
                </a:cxn>
                <a:cxn ang="0">
                  <a:pos x="712" y="0"/>
                </a:cxn>
                <a:cxn ang="0">
                  <a:pos x="731" y="0"/>
                </a:cxn>
                <a:cxn ang="0">
                  <a:pos x="751" y="0"/>
                </a:cxn>
                <a:cxn ang="0">
                  <a:pos x="770" y="0"/>
                </a:cxn>
                <a:cxn ang="0">
                  <a:pos x="794" y="0"/>
                </a:cxn>
                <a:cxn ang="0">
                  <a:pos x="813" y="0"/>
                </a:cxn>
                <a:cxn ang="0">
                  <a:pos x="833" y="0"/>
                </a:cxn>
                <a:cxn ang="0">
                  <a:pos x="852" y="0"/>
                </a:cxn>
                <a:cxn ang="0">
                  <a:pos x="872" y="0"/>
                </a:cxn>
                <a:cxn ang="0">
                  <a:pos x="891" y="0"/>
                </a:cxn>
                <a:cxn ang="0">
                  <a:pos x="911" y="0"/>
                </a:cxn>
                <a:cxn ang="0">
                  <a:pos x="930" y="0"/>
                </a:cxn>
              </a:cxnLst>
              <a:rect l="0" t="0" r="r" b="b"/>
              <a:pathLst>
                <a:path w="930">
                  <a:moveTo>
                    <a:pt x="0" y="0"/>
                  </a:moveTo>
                  <a:lnTo>
                    <a:pt x="20" y="0"/>
                  </a:lnTo>
                  <a:lnTo>
                    <a:pt x="39" y="0"/>
                  </a:lnTo>
                  <a:lnTo>
                    <a:pt x="59" y="0"/>
                  </a:lnTo>
                  <a:lnTo>
                    <a:pt x="78" y="0"/>
                  </a:lnTo>
                  <a:lnTo>
                    <a:pt x="98" y="0"/>
                  </a:lnTo>
                  <a:lnTo>
                    <a:pt x="117" y="0"/>
                  </a:lnTo>
                  <a:lnTo>
                    <a:pt x="137" y="0"/>
                  </a:lnTo>
                  <a:lnTo>
                    <a:pt x="160" y="0"/>
                  </a:lnTo>
                  <a:lnTo>
                    <a:pt x="180" y="0"/>
                  </a:lnTo>
                  <a:lnTo>
                    <a:pt x="200" y="0"/>
                  </a:lnTo>
                  <a:lnTo>
                    <a:pt x="219" y="0"/>
                  </a:lnTo>
                  <a:lnTo>
                    <a:pt x="239" y="0"/>
                  </a:lnTo>
                  <a:lnTo>
                    <a:pt x="258" y="0"/>
                  </a:lnTo>
                  <a:lnTo>
                    <a:pt x="278" y="0"/>
                  </a:lnTo>
                  <a:lnTo>
                    <a:pt x="297" y="0"/>
                  </a:lnTo>
                  <a:lnTo>
                    <a:pt x="317" y="0"/>
                  </a:lnTo>
                  <a:lnTo>
                    <a:pt x="336" y="0"/>
                  </a:lnTo>
                  <a:lnTo>
                    <a:pt x="356" y="0"/>
                  </a:lnTo>
                  <a:lnTo>
                    <a:pt x="375" y="0"/>
                  </a:lnTo>
                  <a:lnTo>
                    <a:pt x="395" y="0"/>
                  </a:lnTo>
                  <a:lnTo>
                    <a:pt x="415" y="0"/>
                  </a:lnTo>
                  <a:lnTo>
                    <a:pt x="434" y="0"/>
                  </a:lnTo>
                  <a:lnTo>
                    <a:pt x="454" y="0"/>
                  </a:lnTo>
                  <a:lnTo>
                    <a:pt x="477" y="0"/>
                  </a:lnTo>
                  <a:lnTo>
                    <a:pt x="497" y="0"/>
                  </a:lnTo>
                  <a:lnTo>
                    <a:pt x="516" y="0"/>
                  </a:lnTo>
                  <a:lnTo>
                    <a:pt x="536" y="0"/>
                  </a:lnTo>
                  <a:lnTo>
                    <a:pt x="555" y="0"/>
                  </a:lnTo>
                  <a:lnTo>
                    <a:pt x="575" y="0"/>
                  </a:lnTo>
                  <a:lnTo>
                    <a:pt x="594" y="0"/>
                  </a:lnTo>
                  <a:lnTo>
                    <a:pt x="614" y="0"/>
                  </a:lnTo>
                  <a:lnTo>
                    <a:pt x="633" y="0"/>
                  </a:lnTo>
                  <a:lnTo>
                    <a:pt x="653" y="0"/>
                  </a:lnTo>
                  <a:lnTo>
                    <a:pt x="672" y="0"/>
                  </a:lnTo>
                  <a:lnTo>
                    <a:pt x="692" y="0"/>
                  </a:lnTo>
                  <a:lnTo>
                    <a:pt x="712" y="0"/>
                  </a:lnTo>
                  <a:lnTo>
                    <a:pt x="731" y="0"/>
                  </a:lnTo>
                  <a:lnTo>
                    <a:pt x="751" y="0"/>
                  </a:lnTo>
                  <a:lnTo>
                    <a:pt x="770" y="0"/>
                  </a:lnTo>
                  <a:lnTo>
                    <a:pt x="794" y="0"/>
                  </a:lnTo>
                  <a:lnTo>
                    <a:pt x="813" y="0"/>
                  </a:lnTo>
                  <a:lnTo>
                    <a:pt x="833" y="0"/>
                  </a:lnTo>
                  <a:lnTo>
                    <a:pt x="852" y="0"/>
                  </a:lnTo>
                  <a:lnTo>
                    <a:pt x="872" y="0"/>
                  </a:lnTo>
                  <a:lnTo>
                    <a:pt x="891" y="0"/>
                  </a:lnTo>
                  <a:lnTo>
                    <a:pt x="911" y="0"/>
                  </a:lnTo>
                  <a:lnTo>
                    <a:pt x="930" y="0"/>
                  </a:lnTo>
                </a:path>
              </a:pathLst>
            </a:custGeom>
            <a:noFill/>
            <a:ln w="0">
              <a:solidFill>
                <a:srgbClr val="FF0000"/>
              </a:solidFill>
              <a:prstDash val="sysDot"/>
              <a:round/>
              <a:headEnd/>
              <a:tailEnd/>
            </a:ln>
          </p:spPr>
          <p:txBody>
            <a:bodyPr vert="horz" wrap="square" lIns="84406" tIns="42203" rIns="84406" bIns="42203" numCol="1" anchor="t" anchorCtr="0" compatLnSpc="1">
              <a:prstTxWarp prst="textNoShape">
                <a:avLst/>
              </a:prstTxWarp>
            </a:bodyPr>
            <a:lstStyle/>
            <a:p>
              <a:endParaRPr lang="en-GB" sz="1662" dirty="0">
                <a:latin typeface="Arial Narrow" panose="020B0606020202030204" pitchFamily="34" charset="0"/>
              </a:endParaRPr>
            </a:p>
          </p:txBody>
        </p:sp>
        <p:sp>
          <p:nvSpPr>
            <p:cNvPr id="220" name="Freeform 244"/>
            <p:cNvSpPr>
              <a:spLocks/>
            </p:cNvSpPr>
            <p:nvPr/>
          </p:nvSpPr>
          <p:spPr bwMode="auto">
            <a:xfrm>
              <a:off x="5612386" y="3850136"/>
              <a:ext cx="1362812" cy="1466"/>
            </a:xfrm>
            <a:custGeom>
              <a:avLst/>
              <a:gdLst/>
              <a:ahLst/>
              <a:cxnLst>
                <a:cxn ang="0">
                  <a:pos x="0" y="0"/>
                </a:cxn>
                <a:cxn ang="0">
                  <a:pos x="20" y="0"/>
                </a:cxn>
                <a:cxn ang="0">
                  <a:pos x="39" y="0"/>
                </a:cxn>
                <a:cxn ang="0">
                  <a:pos x="59" y="0"/>
                </a:cxn>
                <a:cxn ang="0">
                  <a:pos x="78" y="0"/>
                </a:cxn>
                <a:cxn ang="0">
                  <a:pos x="98" y="0"/>
                </a:cxn>
                <a:cxn ang="0">
                  <a:pos x="117" y="0"/>
                </a:cxn>
                <a:cxn ang="0">
                  <a:pos x="137" y="0"/>
                </a:cxn>
                <a:cxn ang="0">
                  <a:pos x="160" y="0"/>
                </a:cxn>
                <a:cxn ang="0">
                  <a:pos x="180" y="0"/>
                </a:cxn>
                <a:cxn ang="0">
                  <a:pos x="200" y="0"/>
                </a:cxn>
                <a:cxn ang="0">
                  <a:pos x="219" y="0"/>
                </a:cxn>
                <a:cxn ang="0">
                  <a:pos x="239" y="0"/>
                </a:cxn>
                <a:cxn ang="0">
                  <a:pos x="258" y="0"/>
                </a:cxn>
                <a:cxn ang="0">
                  <a:pos x="278" y="0"/>
                </a:cxn>
                <a:cxn ang="0">
                  <a:pos x="297" y="0"/>
                </a:cxn>
                <a:cxn ang="0">
                  <a:pos x="317" y="0"/>
                </a:cxn>
                <a:cxn ang="0">
                  <a:pos x="336" y="0"/>
                </a:cxn>
                <a:cxn ang="0">
                  <a:pos x="356" y="0"/>
                </a:cxn>
                <a:cxn ang="0">
                  <a:pos x="375" y="0"/>
                </a:cxn>
                <a:cxn ang="0">
                  <a:pos x="395" y="0"/>
                </a:cxn>
                <a:cxn ang="0">
                  <a:pos x="415" y="0"/>
                </a:cxn>
                <a:cxn ang="0">
                  <a:pos x="434" y="0"/>
                </a:cxn>
                <a:cxn ang="0">
                  <a:pos x="454" y="0"/>
                </a:cxn>
                <a:cxn ang="0">
                  <a:pos x="477" y="0"/>
                </a:cxn>
                <a:cxn ang="0">
                  <a:pos x="497" y="0"/>
                </a:cxn>
                <a:cxn ang="0">
                  <a:pos x="516" y="0"/>
                </a:cxn>
                <a:cxn ang="0">
                  <a:pos x="536" y="0"/>
                </a:cxn>
                <a:cxn ang="0">
                  <a:pos x="555" y="0"/>
                </a:cxn>
                <a:cxn ang="0">
                  <a:pos x="575" y="0"/>
                </a:cxn>
                <a:cxn ang="0">
                  <a:pos x="594" y="0"/>
                </a:cxn>
                <a:cxn ang="0">
                  <a:pos x="614" y="0"/>
                </a:cxn>
                <a:cxn ang="0">
                  <a:pos x="633" y="0"/>
                </a:cxn>
                <a:cxn ang="0">
                  <a:pos x="653" y="0"/>
                </a:cxn>
                <a:cxn ang="0">
                  <a:pos x="672" y="0"/>
                </a:cxn>
                <a:cxn ang="0">
                  <a:pos x="692" y="0"/>
                </a:cxn>
                <a:cxn ang="0">
                  <a:pos x="712" y="0"/>
                </a:cxn>
                <a:cxn ang="0">
                  <a:pos x="731" y="0"/>
                </a:cxn>
                <a:cxn ang="0">
                  <a:pos x="751" y="0"/>
                </a:cxn>
                <a:cxn ang="0">
                  <a:pos x="770" y="0"/>
                </a:cxn>
                <a:cxn ang="0">
                  <a:pos x="794" y="0"/>
                </a:cxn>
                <a:cxn ang="0">
                  <a:pos x="813" y="0"/>
                </a:cxn>
                <a:cxn ang="0">
                  <a:pos x="833" y="0"/>
                </a:cxn>
                <a:cxn ang="0">
                  <a:pos x="852" y="0"/>
                </a:cxn>
                <a:cxn ang="0">
                  <a:pos x="872" y="0"/>
                </a:cxn>
                <a:cxn ang="0">
                  <a:pos x="891" y="0"/>
                </a:cxn>
                <a:cxn ang="0">
                  <a:pos x="911" y="0"/>
                </a:cxn>
                <a:cxn ang="0">
                  <a:pos x="930" y="0"/>
                </a:cxn>
              </a:cxnLst>
              <a:rect l="0" t="0" r="r" b="b"/>
              <a:pathLst>
                <a:path w="930">
                  <a:moveTo>
                    <a:pt x="0" y="0"/>
                  </a:moveTo>
                  <a:lnTo>
                    <a:pt x="20" y="0"/>
                  </a:lnTo>
                  <a:lnTo>
                    <a:pt x="39" y="0"/>
                  </a:lnTo>
                  <a:lnTo>
                    <a:pt x="59" y="0"/>
                  </a:lnTo>
                  <a:lnTo>
                    <a:pt x="78" y="0"/>
                  </a:lnTo>
                  <a:lnTo>
                    <a:pt x="98" y="0"/>
                  </a:lnTo>
                  <a:lnTo>
                    <a:pt x="117" y="0"/>
                  </a:lnTo>
                  <a:lnTo>
                    <a:pt x="137" y="0"/>
                  </a:lnTo>
                  <a:lnTo>
                    <a:pt x="160" y="0"/>
                  </a:lnTo>
                  <a:lnTo>
                    <a:pt x="180" y="0"/>
                  </a:lnTo>
                  <a:lnTo>
                    <a:pt x="200" y="0"/>
                  </a:lnTo>
                  <a:lnTo>
                    <a:pt x="219" y="0"/>
                  </a:lnTo>
                  <a:lnTo>
                    <a:pt x="239" y="0"/>
                  </a:lnTo>
                  <a:lnTo>
                    <a:pt x="258" y="0"/>
                  </a:lnTo>
                  <a:lnTo>
                    <a:pt x="278" y="0"/>
                  </a:lnTo>
                  <a:lnTo>
                    <a:pt x="297" y="0"/>
                  </a:lnTo>
                  <a:lnTo>
                    <a:pt x="317" y="0"/>
                  </a:lnTo>
                  <a:lnTo>
                    <a:pt x="336" y="0"/>
                  </a:lnTo>
                  <a:lnTo>
                    <a:pt x="356" y="0"/>
                  </a:lnTo>
                  <a:lnTo>
                    <a:pt x="375" y="0"/>
                  </a:lnTo>
                  <a:lnTo>
                    <a:pt x="395" y="0"/>
                  </a:lnTo>
                  <a:lnTo>
                    <a:pt x="415" y="0"/>
                  </a:lnTo>
                  <a:lnTo>
                    <a:pt x="434" y="0"/>
                  </a:lnTo>
                  <a:lnTo>
                    <a:pt x="454" y="0"/>
                  </a:lnTo>
                  <a:lnTo>
                    <a:pt x="477" y="0"/>
                  </a:lnTo>
                  <a:lnTo>
                    <a:pt x="497" y="0"/>
                  </a:lnTo>
                  <a:lnTo>
                    <a:pt x="516" y="0"/>
                  </a:lnTo>
                  <a:lnTo>
                    <a:pt x="536" y="0"/>
                  </a:lnTo>
                  <a:lnTo>
                    <a:pt x="555" y="0"/>
                  </a:lnTo>
                  <a:lnTo>
                    <a:pt x="575" y="0"/>
                  </a:lnTo>
                  <a:lnTo>
                    <a:pt x="594" y="0"/>
                  </a:lnTo>
                  <a:lnTo>
                    <a:pt x="614" y="0"/>
                  </a:lnTo>
                  <a:lnTo>
                    <a:pt x="633" y="0"/>
                  </a:lnTo>
                  <a:lnTo>
                    <a:pt x="653" y="0"/>
                  </a:lnTo>
                  <a:lnTo>
                    <a:pt x="672" y="0"/>
                  </a:lnTo>
                  <a:lnTo>
                    <a:pt x="692" y="0"/>
                  </a:lnTo>
                  <a:lnTo>
                    <a:pt x="712" y="0"/>
                  </a:lnTo>
                  <a:lnTo>
                    <a:pt x="731" y="0"/>
                  </a:lnTo>
                  <a:lnTo>
                    <a:pt x="751" y="0"/>
                  </a:lnTo>
                  <a:lnTo>
                    <a:pt x="770" y="0"/>
                  </a:lnTo>
                  <a:lnTo>
                    <a:pt x="794" y="0"/>
                  </a:lnTo>
                  <a:lnTo>
                    <a:pt x="813" y="0"/>
                  </a:lnTo>
                  <a:lnTo>
                    <a:pt x="833" y="0"/>
                  </a:lnTo>
                  <a:lnTo>
                    <a:pt x="852" y="0"/>
                  </a:lnTo>
                  <a:lnTo>
                    <a:pt x="872" y="0"/>
                  </a:lnTo>
                  <a:lnTo>
                    <a:pt x="891" y="0"/>
                  </a:lnTo>
                  <a:lnTo>
                    <a:pt x="911" y="0"/>
                  </a:lnTo>
                  <a:lnTo>
                    <a:pt x="930" y="0"/>
                  </a:lnTo>
                </a:path>
              </a:pathLst>
            </a:custGeom>
            <a:noFill/>
            <a:ln w="0">
              <a:solidFill>
                <a:srgbClr val="00BFBF"/>
              </a:solidFill>
              <a:prstDash val="sysDot"/>
              <a:round/>
              <a:headEnd/>
              <a:tailEnd/>
            </a:ln>
          </p:spPr>
          <p:txBody>
            <a:bodyPr vert="horz" wrap="square" lIns="84406" tIns="42203" rIns="84406" bIns="42203" numCol="1" anchor="t" anchorCtr="0" compatLnSpc="1">
              <a:prstTxWarp prst="textNoShape">
                <a:avLst/>
              </a:prstTxWarp>
            </a:bodyPr>
            <a:lstStyle/>
            <a:p>
              <a:endParaRPr lang="en-GB" sz="1662" dirty="0">
                <a:latin typeface="Arial Narrow" panose="020B0606020202030204" pitchFamily="34" charset="0"/>
              </a:endParaRPr>
            </a:p>
          </p:txBody>
        </p:sp>
        <p:sp>
          <p:nvSpPr>
            <p:cNvPr id="221" name="Freeform 245"/>
            <p:cNvSpPr>
              <a:spLocks/>
            </p:cNvSpPr>
            <p:nvPr/>
          </p:nvSpPr>
          <p:spPr bwMode="auto">
            <a:xfrm>
              <a:off x="5612386" y="3850136"/>
              <a:ext cx="1362812" cy="1466"/>
            </a:xfrm>
            <a:custGeom>
              <a:avLst/>
              <a:gdLst/>
              <a:ahLst/>
              <a:cxnLst>
                <a:cxn ang="0">
                  <a:pos x="0" y="0"/>
                </a:cxn>
                <a:cxn ang="0">
                  <a:pos x="20" y="0"/>
                </a:cxn>
                <a:cxn ang="0">
                  <a:pos x="39" y="0"/>
                </a:cxn>
                <a:cxn ang="0">
                  <a:pos x="59" y="0"/>
                </a:cxn>
                <a:cxn ang="0">
                  <a:pos x="78" y="0"/>
                </a:cxn>
                <a:cxn ang="0">
                  <a:pos x="98" y="0"/>
                </a:cxn>
                <a:cxn ang="0">
                  <a:pos x="117" y="0"/>
                </a:cxn>
                <a:cxn ang="0">
                  <a:pos x="137" y="0"/>
                </a:cxn>
                <a:cxn ang="0">
                  <a:pos x="160" y="0"/>
                </a:cxn>
                <a:cxn ang="0">
                  <a:pos x="180" y="0"/>
                </a:cxn>
                <a:cxn ang="0">
                  <a:pos x="200" y="0"/>
                </a:cxn>
                <a:cxn ang="0">
                  <a:pos x="219" y="0"/>
                </a:cxn>
                <a:cxn ang="0">
                  <a:pos x="239" y="0"/>
                </a:cxn>
                <a:cxn ang="0">
                  <a:pos x="258" y="0"/>
                </a:cxn>
                <a:cxn ang="0">
                  <a:pos x="278" y="0"/>
                </a:cxn>
                <a:cxn ang="0">
                  <a:pos x="297" y="0"/>
                </a:cxn>
                <a:cxn ang="0">
                  <a:pos x="317" y="0"/>
                </a:cxn>
                <a:cxn ang="0">
                  <a:pos x="336" y="0"/>
                </a:cxn>
                <a:cxn ang="0">
                  <a:pos x="356" y="0"/>
                </a:cxn>
                <a:cxn ang="0">
                  <a:pos x="375" y="0"/>
                </a:cxn>
                <a:cxn ang="0">
                  <a:pos x="395" y="0"/>
                </a:cxn>
                <a:cxn ang="0">
                  <a:pos x="415" y="0"/>
                </a:cxn>
                <a:cxn ang="0">
                  <a:pos x="434" y="0"/>
                </a:cxn>
                <a:cxn ang="0">
                  <a:pos x="454" y="0"/>
                </a:cxn>
                <a:cxn ang="0">
                  <a:pos x="477" y="0"/>
                </a:cxn>
                <a:cxn ang="0">
                  <a:pos x="497" y="0"/>
                </a:cxn>
                <a:cxn ang="0">
                  <a:pos x="516" y="0"/>
                </a:cxn>
                <a:cxn ang="0">
                  <a:pos x="536" y="0"/>
                </a:cxn>
                <a:cxn ang="0">
                  <a:pos x="555" y="0"/>
                </a:cxn>
                <a:cxn ang="0">
                  <a:pos x="575" y="0"/>
                </a:cxn>
                <a:cxn ang="0">
                  <a:pos x="594" y="0"/>
                </a:cxn>
                <a:cxn ang="0">
                  <a:pos x="614" y="0"/>
                </a:cxn>
                <a:cxn ang="0">
                  <a:pos x="633" y="0"/>
                </a:cxn>
                <a:cxn ang="0">
                  <a:pos x="653" y="0"/>
                </a:cxn>
                <a:cxn ang="0">
                  <a:pos x="672" y="0"/>
                </a:cxn>
                <a:cxn ang="0">
                  <a:pos x="692" y="0"/>
                </a:cxn>
                <a:cxn ang="0">
                  <a:pos x="712" y="0"/>
                </a:cxn>
                <a:cxn ang="0">
                  <a:pos x="731" y="0"/>
                </a:cxn>
                <a:cxn ang="0">
                  <a:pos x="751" y="0"/>
                </a:cxn>
                <a:cxn ang="0">
                  <a:pos x="770" y="0"/>
                </a:cxn>
                <a:cxn ang="0">
                  <a:pos x="794" y="0"/>
                </a:cxn>
                <a:cxn ang="0">
                  <a:pos x="813" y="0"/>
                </a:cxn>
                <a:cxn ang="0">
                  <a:pos x="833" y="0"/>
                </a:cxn>
                <a:cxn ang="0">
                  <a:pos x="852" y="0"/>
                </a:cxn>
                <a:cxn ang="0">
                  <a:pos x="872" y="0"/>
                </a:cxn>
                <a:cxn ang="0">
                  <a:pos x="891" y="0"/>
                </a:cxn>
                <a:cxn ang="0">
                  <a:pos x="911" y="0"/>
                </a:cxn>
                <a:cxn ang="0">
                  <a:pos x="930" y="0"/>
                </a:cxn>
              </a:cxnLst>
              <a:rect l="0" t="0" r="r" b="b"/>
              <a:pathLst>
                <a:path w="930">
                  <a:moveTo>
                    <a:pt x="0" y="0"/>
                  </a:moveTo>
                  <a:lnTo>
                    <a:pt x="20" y="0"/>
                  </a:lnTo>
                  <a:lnTo>
                    <a:pt x="39" y="0"/>
                  </a:lnTo>
                  <a:lnTo>
                    <a:pt x="59" y="0"/>
                  </a:lnTo>
                  <a:lnTo>
                    <a:pt x="78" y="0"/>
                  </a:lnTo>
                  <a:lnTo>
                    <a:pt x="98" y="0"/>
                  </a:lnTo>
                  <a:lnTo>
                    <a:pt x="117" y="0"/>
                  </a:lnTo>
                  <a:lnTo>
                    <a:pt x="137" y="0"/>
                  </a:lnTo>
                  <a:lnTo>
                    <a:pt x="160" y="0"/>
                  </a:lnTo>
                  <a:lnTo>
                    <a:pt x="180" y="0"/>
                  </a:lnTo>
                  <a:lnTo>
                    <a:pt x="200" y="0"/>
                  </a:lnTo>
                  <a:lnTo>
                    <a:pt x="219" y="0"/>
                  </a:lnTo>
                  <a:lnTo>
                    <a:pt x="239" y="0"/>
                  </a:lnTo>
                  <a:lnTo>
                    <a:pt x="258" y="0"/>
                  </a:lnTo>
                  <a:lnTo>
                    <a:pt x="278" y="0"/>
                  </a:lnTo>
                  <a:lnTo>
                    <a:pt x="297" y="0"/>
                  </a:lnTo>
                  <a:lnTo>
                    <a:pt x="317" y="0"/>
                  </a:lnTo>
                  <a:lnTo>
                    <a:pt x="336" y="0"/>
                  </a:lnTo>
                  <a:lnTo>
                    <a:pt x="356" y="0"/>
                  </a:lnTo>
                  <a:lnTo>
                    <a:pt x="375" y="0"/>
                  </a:lnTo>
                  <a:lnTo>
                    <a:pt x="395" y="0"/>
                  </a:lnTo>
                  <a:lnTo>
                    <a:pt x="415" y="0"/>
                  </a:lnTo>
                  <a:lnTo>
                    <a:pt x="434" y="0"/>
                  </a:lnTo>
                  <a:lnTo>
                    <a:pt x="454" y="0"/>
                  </a:lnTo>
                  <a:lnTo>
                    <a:pt x="477" y="0"/>
                  </a:lnTo>
                  <a:lnTo>
                    <a:pt x="497" y="0"/>
                  </a:lnTo>
                  <a:lnTo>
                    <a:pt x="516" y="0"/>
                  </a:lnTo>
                  <a:lnTo>
                    <a:pt x="536" y="0"/>
                  </a:lnTo>
                  <a:lnTo>
                    <a:pt x="555" y="0"/>
                  </a:lnTo>
                  <a:lnTo>
                    <a:pt x="575" y="0"/>
                  </a:lnTo>
                  <a:lnTo>
                    <a:pt x="594" y="0"/>
                  </a:lnTo>
                  <a:lnTo>
                    <a:pt x="614" y="0"/>
                  </a:lnTo>
                  <a:lnTo>
                    <a:pt x="633" y="0"/>
                  </a:lnTo>
                  <a:lnTo>
                    <a:pt x="653" y="0"/>
                  </a:lnTo>
                  <a:lnTo>
                    <a:pt x="672" y="0"/>
                  </a:lnTo>
                  <a:lnTo>
                    <a:pt x="692" y="0"/>
                  </a:lnTo>
                  <a:lnTo>
                    <a:pt x="712" y="0"/>
                  </a:lnTo>
                  <a:lnTo>
                    <a:pt x="731" y="0"/>
                  </a:lnTo>
                  <a:lnTo>
                    <a:pt x="751" y="0"/>
                  </a:lnTo>
                  <a:lnTo>
                    <a:pt x="770" y="0"/>
                  </a:lnTo>
                  <a:lnTo>
                    <a:pt x="794" y="0"/>
                  </a:lnTo>
                  <a:lnTo>
                    <a:pt x="813" y="0"/>
                  </a:lnTo>
                  <a:lnTo>
                    <a:pt x="833" y="0"/>
                  </a:lnTo>
                  <a:lnTo>
                    <a:pt x="852" y="0"/>
                  </a:lnTo>
                  <a:lnTo>
                    <a:pt x="872" y="0"/>
                  </a:lnTo>
                  <a:lnTo>
                    <a:pt x="891" y="0"/>
                  </a:lnTo>
                  <a:lnTo>
                    <a:pt x="911" y="0"/>
                  </a:lnTo>
                  <a:lnTo>
                    <a:pt x="930" y="0"/>
                  </a:lnTo>
                </a:path>
              </a:pathLst>
            </a:custGeom>
            <a:noFill/>
            <a:ln w="0">
              <a:solidFill>
                <a:srgbClr val="BF00BF"/>
              </a:solidFill>
              <a:prstDash val="sysDot"/>
              <a:round/>
              <a:headEnd/>
              <a:tailEnd/>
            </a:ln>
          </p:spPr>
          <p:txBody>
            <a:bodyPr vert="horz" wrap="square" lIns="84406" tIns="42203" rIns="84406" bIns="42203" numCol="1" anchor="t" anchorCtr="0" compatLnSpc="1">
              <a:prstTxWarp prst="textNoShape">
                <a:avLst/>
              </a:prstTxWarp>
            </a:bodyPr>
            <a:lstStyle/>
            <a:p>
              <a:endParaRPr lang="en-GB" sz="1662" dirty="0">
                <a:latin typeface="Arial Narrow" panose="020B0606020202030204" pitchFamily="34" charset="0"/>
              </a:endParaRPr>
            </a:p>
          </p:txBody>
        </p:sp>
        <p:sp>
          <p:nvSpPr>
            <p:cNvPr id="222" name="Freeform 246"/>
            <p:cNvSpPr>
              <a:spLocks/>
            </p:cNvSpPr>
            <p:nvPr/>
          </p:nvSpPr>
          <p:spPr bwMode="auto">
            <a:xfrm>
              <a:off x="5612386" y="3850136"/>
              <a:ext cx="1362812" cy="1466"/>
            </a:xfrm>
            <a:custGeom>
              <a:avLst/>
              <a:gdLst/>
              <a:ahLst/>
              <a:cxnLst>
                <a:cxn ang="0">
                  <a:pos x="0" y="0"/>
                </a:cxn>
                <a:cxn ang="0">
                  <a:pos x="20" y="0"/>
                </a:cxn>
                <a:cxn ang="0">
                  <a:pos x="39" y="0"/>
                </a:cxn>
                <a:cxn ang="0">
                  <a:pos x="59" y="0"/>
                </a:cxn>
                <a:cxn ang="0">
                  <a:pos x="78" y="0"/>
                </a:cxn>
                <a:cxn ang="0">
                  <a:pos x="98" y="0"/>
                </a:cxn>
                <a:cxn ang="0">
                  <a:pos x="117" y="0"/>
                </a:cxn>
                <a:cxn ang="0">
                  <a:pos x="137" y="0"/>
                </a:cxn>
                <a:cxn ang="0">
                  <a:pos x="160" y="0"/>
                </a:cxn>
                <a:cxn ang="0">
                  <a:pos x="180" y="0"/>
                </a:cxn>
                <a:cxn ang="0">
                  <a:pos x="200" y="0"/>
                </a:cxn>
                <a:cxn ang="0">
                  <a:pos x="219" y="0"/>
                </a:cxn>
                <a:cxn ang="0">
                  <a:pos x="239" y="0"/>
                </a:cxn>
                <a:cxn ang="0">
                  <a:pos x="258" y="0"/>
                </a:cxn>
                <a:cxn ang="0">
                  <a:pos x="278" y="0"/>
                </a:cxn>
                <a:cxn ang="0">
                  <a:pos x="297" y="0"/>
                </a:cxn>
                <a:cxn ang="0">
                  <a:pos x="317" y="0"/>
                </a:cxn>
                <a:cxn ang="0">
                  <a:pos x="336" y="0"/>
                </a:cxn>
                <a:cxn ang="0">
                  <a:pos x="356" y="0"/>
                </a:cxn>
                <a:cxn ang="0">
                  <a:pos x="375" y="0"/>
                </a:cxn>
                <a:cxn ang="0">
                  <a:pos x="395" y="0"/>
                </a:cxn>
                <a:cxn ang="0">
                  <a:pos x="415" y="0"/>
                </a:cxn>
                <a:cxn ang="0">
                  <a:pos x="434" y="0"/>
                </a:cxn>
                <a:cxn ang="0">
                  <a:pos x="454" y="0"/>
                </a:cxn>
                <a:cxn ang="0">
                  <a:pos x="477" y="0"/>
                </a:cxn>
                <a:cxn ang="0">
                  <a:pos x="497" y="0"/>
                </a:cxn>
                <a:cxn ang="0">
                  <a:pos x="516" y="0"/>
                </a:cxn>
                <a:cxn ang="0">
                  <a:pos x="536" y="0"/>
                </a:cxn>
                <a:cxn ang="0">
                  <a:pos x="555" y="0"/>
                </a:cxn>
                <a:cxn ang="0">
                  <a:pos x="575" y="0"/>
                </a:cxn>
                <a:cxn ang="0">
                  <a:pos x="594" y="0"/>
                </a:cxn>
                <a:cxn ang="0">
                  <a:pos x="614" y="0"/>
                </a:cxn>
                <a:cxn ang="0">
                  <a:pos x="633" y="0"/>
                </a:cxn>
                <a:cxn ang="0">
                  <a:pos x="653" y="0"/>
                </a:cxn>
                <a:cxn ang="0">
                  <a:pos x="672" y="0"/>
                </a:cxn>
                <a:cxn ang="0">
                  <a:pos x="692" y="0"/>
                </a:cxn>
                <a:cxn ang="0">
                  <a:pos x="712" y="0"/>
                </a:cxn>
                <a:cxn ang="0">
                  <a:pos x="731" y="0"/>
                </a:cxn>
                <a:cxn ang="0">
                  <a:pos x="751" y="0"/>
                </a:cxn>
                <a:cxn ang="0">
                  <a:pos x="770" y="0"/>
                </a:cxn>
                <a:cxn ang="0">
                  <a:pos x="794" y="0"/>
                </a:cxn>
                <a:cxn ang="0">
                  <a:pos x="813" y="0"/>
                </a:cxn>
                <a:cxn ang="0">
                  <a:pos x="833" y="0"/>
                </a:cxn>
                <a:cxn ang="0">
                  <a:pos x="852" y="0"/>
                </a:cxn>
                <a:cxn ang="0">
                  <a:pos x="872" y="0"/>
                </a:cxn>
                <a:cxn ang="0">
                  <a:pos x="891" y="0"/>
                </a:cxn>
                <a:cxn ang="0">
                  <a:pos x="911" y="0"/>
                </a:cxn>
                <a:cxn ang="0">
                  <a:pos x="930" y="0"/>
                </a:cxn>
              </a:cxnLst>
              <a:rect l="0" t="0" r="r" b="b"/>
              <a:pathLst>
                <a:path w="930">
                  <a:moveTo>
                    <a:pt x="0" y="0"/>
                  </a:moveTo>
                  <a:lnTo>
                    <a:pt x="20" y="0"/>
                  </a:lnTo>
                  <a:lnTo>
                    <a:pt x="39" y="0"/>
                  </a:lnTo>
                  <a:lnTo>
                    <a:pt x="59" y="0"/>
                  </a:lnTo>
                  <a:lnTo>
                    <a:pt x="78" y="0"/>
                  </a:lnTo>
                  <a:lnTo>
                    <a:pt x="98" y="0"/>
                  </a:lnTo>
                  <a:lnTo>
                    <a:pt x="117" y="0"/>
                  </a:lnTo>
                  <a:lnTo>
                    <a:pt x="137" y="0"/>
                  </a:lnTo>
                  <a:lnTo>
                    <a:pt x="160" y="0"/>
                  </a:lnTo>
                  <a:lnTo>
                    <a:pt x="180" y="0"/>
                  </a:lnTo>
                  <a:lnTo>
                    <a:pt x="200" y="0"/>
                  </a:lnTo>
                  <a:lnTo>
                    <a:pt x="219" y="0"/>
                  </a:lnTo>
                  <a:lnTo>
                    <a:pt x="239" y="0"/>
                  </a:lnTo>
                  <a:lnTo>
                    <a:pt x="258" y="0"/>
                  </a:lnTo>
                  <a:lnTo>
                    <a:pt x="278" y="0"/>
                  </a:lnTo>
                  <a:lnTo>
                    <a:pt x="297" y="0"/>
                  </a:lnTo>
                  <a:lnTo>
                    <a:pt x="317" y="0"/>
                  </a:lnTo>
                  <a:lnTo>
                    <a:pt x="336" y="0"/>
                  </a:lnTo>
                  <a:lnTo>
                    <a:pt x="356" y="0"/>
                  </a:lnTo>
                  <a:lnTo>
                    <a:pt x="375" y="0"/>
                  </a:lnTo>
                  <a:lnTo>
                    <a:pt x="395" y="0"/>
                  </a:lnTo>
                  <a:lnTo>
                    <a:pt x="415" y="0"/>
                  </a:lnTo>
                  <a:lnTo>
                    <a:pt x="434" y="0"/>
                  </a:lnTo>
                  <a:lnTo>
                    <a:pt x="454" y="0"/>
                  </a:lnTo>
                  <a:lnTo>
                    <a:pt x="477" y="0"/>
                  </a:lnTo>
                  <a:lnTo>
                    <a:pt x="497" y="0"/>
                  </a:lnTo>
                  <a:lnTo>
                    <a:pt x="516" y="0"/>
                  </a:lnTo>
                  <a:lnTo>
                    <a:pt x="536" y="0"/>
                  </a:lnTo>
                  <a:lnTo>
                    <a:pt x="555" y="0"/>
                  </a:lnTo>
                  <a:lnTo>
                    <a:pt x="575" y="0"/>
                  </a:lnTo>
                  <a:lnTo>
                    <a:pt x="594" y="0"/>
                  </a:lnTo>
                  <a:lnTo>
                    <a:pt x="614" y="0"/>
                  </a:lnTo>
                  <a:lnTo>
                    <a:pt x="633" y="0"/>
                  </a:lnTo>
                  <a:lnTo>
                    <a:pt x="653" y="0"/>
                  </a:lnTo>
                  <a:lnTo>
                    <a:pt x="672" y="0"/>
                  </a:lnTo>
                  <a:lnTo>
                    <a:pt x="692" y="0"/>
                  </a:lnTo>
                  <a:lnTo>
                    <a:pt x="712" y="0"/>
                  </a:lnTo>
                  <a:lnTo>
                    <a:pt x="731" y="0"/>
                  </a:lnTo>
                  <a:lnTo>
                    <a:pt x="751" y="0"/>
                  </a:lnTo>
                  <a:lnTo>
                    <a:pt x="770" y="0"/>
                  </a:lnTo>
                  <a:lnTo>
                    <a:pt x="794" y="0"/>
                  </a:lnTo>
                  <a:lnTo>
                    <a:pt x="813" y="0"/>
                  </a:lnTo>
                  <a:lnTo>
                    <a:pt x="833" y="0"/>
                  </a:lnTo>
                  <a:lnTo>
                    <a:pt x="852" y="0"/>
                  </a:lnTo>
                  <a:lnTo>
                    <a:pt x="872" y="0"/>
                  </a:lnTo>
                  <a:lnTo>
                    <a:pt x="891" y="0"/>
                  </a:lnTo>
                  <a:lnTo>
                    <a:pt x="911" y="0"/>
                  </a:lnTo>
                  <a:lnTo>
                    <a:pt x="930" y="0"/>
                  </a:lnTo>
                </a:path>
              </a:pathLst>
            </a:custGeom>
            <a:noFill/>
            <a:ln w="0">
              <a:solidFill>
                <a:srgbClr val="BFBF00"/>
              </a:solidFill>
              <a:prstDash val="sysDot"/>
              <a:round/>
              <a:headEnd/>
              <a:tailEnd/>
            </a:ln>
          </p:spPr>
          <p:txBody>
            <a:bodyPr vert="horz" wrap="square" lIns="84406" tIns="42203" rIns="84406" bIns="42203" numCol="1" anchor="t" anchorCtr="0" compatLnSpc="1">
              <a:prstTxWarp prst="textNoShape">
                <a:avLst/>
              </a:prstTxWarp>
            </a:bodyPr>
            <a:lstStyle/>
            <a:p>
              <a:endParaRPr lang="en-GB" sz="1662" dirty="0">
                <a:latin typeface="Arial Narrow" panose="020B0606020202030204" pitchFamily="34" charset="0"/>
              </a:endParaRPr>
            </a:p>
          </p:txBody>
        </p:sp>
        <p:sp>
          <p:nvSpPr>
            <p:cNvPr id="223" name="Freeform 247"/>
            <p:cNvSpPr>
              <a:spLocks/>
            </p:cNvSpPr>
            <p:nvPr/>
          </p:nvSpPr>
          <p:spPr bwMode="auto">
            <a:xfrm>
              <a:off x="5612386" y="3850136"/>
              <a:ext cx="1362812" cy="1466"/>
            </a:xfrm>
            <a:custGeom>
              <a:avLst/>
              <a:gdLst/>
              <a:ahLst/>
              <a:cxnLst>
                <a:cxn ang="0">
                  <a:pos x="0" y="0"/>
                </a:cxn>
                <a:cxn ang="0">
                  <a:pos x="20" y="0"/>
                </a:cxn>
                <a:cxn ang="0">
                  <a:pos x="39" y="0"/>
                </a:cxn>
                <a:cxn ang="0">
                  <a:pos x="59" y="0"/>
                </a:cxn>
                <a:cxn ang="0">
                  <a:pos x="78" y="0"/>
                </a:cxn>
                <a:cxn ang="0">
                  <a:pos x="98" y="0"/>
                </a:cxn>
                <a:cxn ang="0">
                  <a:pos x="117" y="0"/>
                </a:cxn>
                <a:cxn ang="0">
                  <a:pos x="137" y="0"/>
                </a:cxn>
                <a:cxn ang="0">
                  <a:pos x="160" y="0"/>
                </a:cxn>
                <a:cxn ang="0">
                  <a:pos x="180" y="0"/>
                </a:cxn>
                <a:cxn ang="0">
                  <a:pos x="200" y="0"/>
                </a:cxn>
                <a:cxn ang="0">
                  <a:pos x="219" y="0"/>
                </a:cxn>
                <a:cxn ang="0">
                  <a:pos x="239" y="0"/>
                </a:cxn>
                <a:cxn ang="0">
                  <a:pos x="258" y="0"/>
                </a:cxn>
                <a:cxn ang="0">
                  <a:pos x="278" y="0"/>
                </a:cxn>
                <a:cxn ang="0">
                  <a:pos x="297" y="0"/>
                </a:cxn>
                <a:cxn ang="0">
                  <a:pos x="317" y="0"/>
                </a:cxn>
                <a:cxn ang="0">
                  <a:pos x="336" y="0"/>
                </a:cxn>
                <a:cxn ang="0">
                  <a:pos x="356" y="0"/>
                </a:cxn>
                <a:cxn ang="0">
                  <a:pos x="375" y="0"/>
                </a:cxn>
                <a:cxn ang="0">
                  <a:pos x="395" y="0"/>
                </a:cxn>
                <a:cxn ang="0">
                  <a:pos x="415" y="0"/>
                </a:cxn>
                <a:cxn ang="0">
                  <a:pos x="434" y="0"/>
                </a:cxn>
                <a:cxn ang="0">
                  <a:pos x="454" y="0"/>
                </a:cxn>
                <a:cxn ang="0">
                  <a:pos x="477" y="0"/>
                </a:cxn>
                <a:cxn ang="0">
                  <a:pos x="497" y="0"/>
                </a:cxn>
                <a:cxn ang="0">
                  <a:pos x="516" y="0"/>
                </a:cxn>
                <a:cxn ang="0">
                  <a:pos x="536" y="0"/>
                </a:cxn>
                <a:cxn ang="0">
                  <a:pos x="555" y="0"/>
                </a:cxn>
                <a:cxn ang="0">
                  <a:pos x="575" y="0"/>
                </a:cxn>
                <a:cxn ang="0">
                  <a:pos x="594" y="0"/>
                </a:cxn>
                <a:cxn ang="0">
                  <a:pos x="614" y="0"/>
                </a:cxn>
                <a:cxn ang="0">
                  <a:pos x="633" y="0"/>
                </a:cxn>
                <a:cxn ang="0">
                  <a:pos x="653" y="0"/>
                </a:cxn>
                <a:cxn ang="0">
                  <a:pos x="672" y="0"/>
                </a:cxn>
                <a:cxn ang="0">
                  <a:pos x="692" y="0"/>
                </a:cxn>
                <a:cxn ang="0">
                  <a:pos x="712" y="0"/>
                </a:cxn>
                <a:cxn ang="0">
                  <a:pos x="731" y="0"/>
                </a:cxn>
                <a:cxn ang="0">
                  <a:pos x="751" y="0"/>
                </a:cxn>
                <a:cxn ang="0">
                  <a:pos x="770" y="0"/>
                </a:cxn>
                <a:cxn ang="0">
                  <a:pos x="794" y="0"/>
                </a:cxn>
                <a:cxn ang="0">
                  <a:pos x="813" y="0"/>
                </a:cxn>
                <a:cxn ang="0">
                  <a:pos x="833" y="0"/>
                </a:cxn>
                <a:cxn ang="0">
                  <a:pos x="852" y="0"/>
                </a:cxn>
                <a:cxn ang="0">
                  <a:pos x="872" y="0"/>
                </a:cxn>
                <a:cxn ang="0">
                  <a:pos x="891" y="0"/>
                </a:cxn>
                <a:cxn ang="0">
                  <a:pos x="911" y="0"/>
                </a:cxn>
                <a:cxn ang="0">
                  <a:pos x="930" y="0"/>
                </a:cxn>
              </a:cxnLst>
              <a:rect l="0" t="0" r="r" b="b"/>
              <a:pathLst>
                <a:path w="930">
                  <a:moveTo>
                    <a:pt x="0" y="0"/>
                  </a:moveTo>
                  <a:lnTo>
                    <a:pt x="20" y="0"/>
                  </a:lnTo>
                  <a:lnTo>
                    <a:pt x="39" y="0"/>
                  </a:lnTo>
                  <a:lnTo>
                    <a:pt x="59" y="0"/>
                  </a:lnTo>
                  <a:lnTo>
                    <a:pt x="78" y="0"/>
                  </a:lnTo>
                  <a:lnTo>
                    <a:pt x="98" y="0"/>
                  </a:lnTo>
                  <a:lnTo>
                    <a:pt x="117" y="0"/>
                  </a:lnTo>
                  <a:lnTo>
                    <a:pt x="137" y="0"/>
                  </a:lnTo>
                  <a:lnTo>
                    <a:pt x="160" y="0"/>
                  </a:lnTo>
                  <a:lnTo>
                    <a:pt x="180" y="0"/>
                  </a:lnTo>
                  <a:lnTo>
                    <a:pt x="200" y="0"/>
                  </a:lnTo>
                  <a:lnTo>
                    <a:pt x="219" y="0"/>
                  </a:lnTo>
                  <a:lnTo>
                    <a:pt x="239" y="0"/>
                  </a:lnTo>
                  <a:lnTo>
                    <a:pt x="258" y="0"/>
                  </a:lnTo>
                  <a:lnTo>
                    <a:pt x="278" y="0"/>
                  </a:lnTo>
                  <a:lnTo>
                    <a:pt x="297" y="0"/>
                  </a:lnTo>
                  <a:lnTo>
                    <a:pt x="317" y="0"/>
                  </a:lnTo>
                  <a:lnTo>
                    <a:pt x="336" y="0"/>
                  </a:lnTo>
                  <a:lnTo>
                    <a:pt x="356" y="0"/>
                  </a:lnTo>
                  <a:lnTo>
                    <a:pt x="375" y="0"/>
                  </a:lnTo>
                  <a:lnTo>
                    <a:pt x="395" y="0"/>
                  </a:lnTo>
                  <a:lnTo>
                    <a:pt x="415" y="0"/>
                  </a:lnTo>
                  <a:lnTo>
                    <a:pt x="434" y="0"/>
                  </a:lnTo>
                  <a:lnTo>
                    <a:pt x="454" y="0"/>
                  </a:lnTo>
                  <a:lnTo>
                    <a:pt x="477" y="0"/>
                  </a:lnTo>
                  <a:lnTo>
                    <a:pt x="497" y="0"/>
                  </a:lnTo>
                  <a:lnTo>
                    <a:pt x="516" y="0"/>
                  </a:lnTo>
                  <a:lnTo>
                    <a:pt x="536" y="0"/>
                  </a:lnTo>
                  <a:lnTo>
                    <a:pt x="555" y="0"/>
                  </a:lnTo>
                  <a:lnTo>
                    <a:pt x="575" y="0"/>
                  </a:lnTo>
                  <a:lnTo>
                    <a:pt x="594" y="0"/>
                  </a:lnTo>
                  <a:lnTo>
                    <a:pt x="614" y="0"/>
                  </a:lnTo>
                  <a:lnTo>
                    <a:pt x="633" y="0"/>
                  </a:lnTo>
                  <a:lnTo>
                    <a:pt x="653" y="0"/>
                  </a:lnTo>
                  <a:lnTo>
                    <a:pt x="672" y="0"/>
                  </a:lnTo>
                  <a:lnTo>
                    <a:pt x="692" y="0"/>
                  </a:lnTo>
                  <a:lnTo>
                    <a:pt x="712" y="0"/>
                  </a:lnTo>
                  <a:lnTo>
                    <a:pt x="731" y="0"/>
                  </a:lnTo>
                  <a:lnTo>
                    <a:pt x="751" y="0"/>
                  </a:lnTo>
                  <a:lnTo>
                    <a:pt x="770" y="0"/>
                  </a:lnTo>
                  <a:lnTo>
                    <a:pt x="794" y="0"/>
                  </a:lnTo>
                  <a:lnTo>
                    <a:pt x="813" y="0"/>
                  </a:lnTo>
                  <a:lnTo>
                    <a:pt x="833" y="0"/>
                  </a:lnTo>
                  <a:lnTo>
                    <a:pt x="852" y="0"/>
                  </a:lnTo>
                  <a:lnTo>
                    <a:pt x="872" y="0"/>
                  </a:lnTo>
                  <a:lnTo>
                    <a:pt x="891" y="0"/>
                  </a:lnTo>
                  <a:lnTo>
                    <a:pt x="911" y="0"/>
                  </a:lnTo>
                  <a:lnTo>
                    <a:pt x="930" y="0"/>
                  </a:lnTo>
                </a:path>
              </a:pathLst>
            </a:custGeom>
            <a:noFill/>
            <a:ln w="0">
              <a:solidFill>
                <a:srgbClr val="3F3F3F"/>
              </a:solidFill>
              <a:prstDash val="sysDot"/>
              <a:round/>
              <a:headEnd/>
              <a:tailEnd/>
            </a:ln>
          </p:spPr>
          <p:txBody>
            <a:bodyPr vert="horz" wrap="square" lIns="84406" tIns="42203" rIns="84406" bIns="42203" numCol="1" anchor="t" anchorCtr="0" compatLnSpc="1">
              <a:prstTxWarp prst="textNoShape">
                <a:avLst/>
              </a:prstTxWarp>
            </a:bodyPr>
            <a:lstStyle/>
            <a:p>
              <a:endParaRPr lang="en-GB" sz="1662" dirty="0">
                <a:latin typeface="Arial Narrow" panose="020B0606020202030204" pitchFamily="34" charset="0"/>
              </a:endParaRPr>
            </a:p>
          </p:txBody>
        </p:sp>
        <p:sp>
          <p:nvSpPr>
            <p:cNvPr id="224" name="Freeform 248"/>
            <p:cNvSpPr>
              <a:spLocks/>
            </p:cNvSpPr>
            <p:nvPr/>
          </p:nvSpPr>
          <p:spPr bwMode="auto">
            <a:xfrm>
              <a:off x="5612386" y="3850136"/>
              <a:ext cx="1362812" cy="1466"/>
            </a:xfrm>
            <a:custGeom>
              <a:avLst/>
              <a:gdLst/>
              <a:ahLst/>
              <a:cxnLst>
                <a:cxn ang="0">
                  <a:pos x="0" y="0"/>
                </a:cxn>
                <a:cxn ang="0">
                  <a:pos x="20" y="0"/>
                </a:cxn>
                <a:cxn ang="0">
                  <a:pos x="39" y="0"/>
                </a:cxn>
                <a:cxn ang="0">
                  <a:pos x="59" y="0"/>
                </a:cxn>
                <a:cxn ang="0">
                  <a:pos x="78" y="0"/>
                </a:cxn>
                <a:cxn ang="0">
                  <a:pos x="98" y="0"/>
                </a:cxn>
                <a:cxn ang="0">
                  <a:pos x="117" y="0"/>
                </a:cxn>
                <a:cxn ang="0">
                  <a:pos x="137" y="0"/>
                </a:cxn>
                <a:cxn ang="0">
                  <a:pos x="160" y="0"/>
                </a:cxn>
                <a:cxn ang="0">
                  <a:pos x="180" y="0"/>
                </a:cxn>
                <a:cxn ang="0">
                  <a:pos x="200" y="0"/>
                </a:cxn>
                <a:cxn ang="0">
                  <a:pos x="219" y="0"/>
                </a:cxn>
                <a:cxn ang="0">
                  <a:pos x="239" y="0"/>
                </a:cxn>
                <a:cxn ang="0">
                  <a:pos x="258" y="0"/>
                </a:cxn>
                <a:cxn ang="0">
                  <a:pos x="278" y="0"/>
                </a:cxn>
                <a:cxn ang="0">
                  <a:pos x="297" y="0"/>
                </a:cxn>
                <a:cxn ang="0">
                  <a:pos x="317" y="0"/>
                </a:cxn>
                <a:cxn ang="0">
                  <a:pos x="336" y="0"/>
                </a:cxn>
                <a:cxn ang="0">
                  <a:pos x="356" y="0"/>
                </a:cxn>
                <a:cxn ang="0">
                  <a:pos x="375" y="0"/>
                </a:cxn>
                <a:cxn ang="0">
                  <a:pos x="395" y="0"/>
                </a:cxn>
                <a:cxn ang="0">
                  <a:pos x="415" y="0"/>
                </a:cxn>
                <a:cxn ang="0">
                  <a:pos x="434" y="0"/>
                </a:cxn>
                <a:cxn ang="0">
                  <a:pos x="454" y="0"/>
                </a:cxn>
                <a:cxn ang="0">
                  <a:pos x="477" y="0"/>
                </a:cxn>
                <a:cxn ang="0">
                  <a:pos x="497" y="0"/>
                </a:cxn>
                <a:cxn ang="0">
                  <a:pos x="516" y="0"/>
                </a:cxn>
                <a:cxn ang="0">
                  <a:pos x="536" y="0"/>
                </a:cxn>
                <a:cxn ang="0">
                  <a:pos x="555" y="0"/>
                </a:cxn>
                <a:cxn ang="0">
                  <a:pos x="575" y="0"/>
                </a:cxn>
                <a:cxn ang="0">
                  <a:pos x="594" y="0"/>
                </a:cxn>
                <a:cxn ang="0">
                  <a:pos x="614" y="0"/>
                </a:cxn>
                <a:cxn ang="0">
                  <a:pos x="633" y="0"/>
                </a:cxn>
                <a:cxn ang="0">
                  <a:pos x="653" y="0"/>
                </a:cxn>
                <a:cxn ang="0">
                  <a:pos x="672" y="0"/>
                </a:cxn>
                <a:cxn ang="0">
                  <a:pos x="692" y="0"/>
                </a:cxn>
                <a:cxn ang="0">
                  <a:pos x="712" y="0"/>
                </a:cxn>
                <a:cxn ang="0">
                  <a:pos x="731" y="0"/>
                </a:cxn>
                <a:cxn ang="0">
                  <a:pos x="751" y="0"/>
                </a:cxn>
                <a:cxn ang="0">
                  <a:pos x="770" y="0"/>
                </a:cxn>
                <a:cxn ang="0">
                  <a:pos x="794" y="0"/>
                </a:cxn>
                <a:cxn ang="0">
                  <a:pos x="813" y="0"/>
                </a:cxn>
                <a:cxn ang="0">
                  <a:pos x="833" y="0"/>
                </a:cxn>
                <a:cxn ang="0">
                  <a:pos x="852" y="0"/>
                </a:cxn>
                <a:cxn ang="0">
                  <a:pos x="872" y="0"/>
                </a:cxn>
                <a:cxn ang="0">
                  <a:pos x="891" y="0"/>
                </a:cxn>
                <a:cxn ang="0">
                  <a:pos x="911" y="0"/>
                </a:cxn>
                <a:cxn ang="0">
                  <a:pos x="930" y="0"/>
                </a:cxn>
              </a:cxnLst>
              <a:rect l="0" t="0" r="r" b="b"/>
              <a:pathLst>
                <a:path w="930">
                  <a:moveTo>
                    <a:pt x="0" y="0"/>
                  </a:moveTo>
                  <a:lnTo>
                    <a:pt x="20" y="0"/>
                  </a:lnTo>
                  <a:lnTo>
                    <a:pt x="39" y="0"/>
                  </a:lnTo>
                  <a:lnTo>
                    <a:pt x="59" y="0"/>
                  </a:lnTo>
                  <a:lnTo>
                    <a:pt x="78" y="0"/>
                  </a:lnTo>
                  <a:lnTo>
                    <a:pt x="98" y="0"/>
                  </a:lnTo>
                  <a:lnTo>
                    <a:pt x="117" y="0"/>
                  </a:lnTo>
                  <a:lnTo>
                    <a:pt x="137" y="0"/>
                  </a:lnTo>
                  <a:lnTo>
                    <a:pt x="160" y="0"/>
                  </a:lnTo>
                  <a:lnTo>
                    <a:pt x="180" y="0"/>
                  </a:lnTo>
                  <a:lnTo>
                    <a:pt x="200" y="0"/>
                  </a:lnTo>
                  <a:lnTo>
                    <a:pt x="219" y="0"/>
                  </a:lnTo>
                  <a:lnTo>
                    <a:pt x="239" y="0"/>
                  </a:lnTo>
                  <a:lnTo>
                    <a:pt x="258" y="0"/>
                  </a:lnTo>
                  <a:lnTo>
                    <a:pt x="278" y="0"/>
                  </a:lnTo>
                  <a:lnTo>
                    <a:pt x="297" y="0"/>
                  </a:lnTo>
                  <a:lnTo>
                    <a:pt x="317" y="0"/>
                  </a:lnTo>
                  <a:lnTo>
                    <a:pt x="336" y="0"/>
                  </a:lnTo>
                  <a:lnTo>
                    <a:pt x="356" y="0"/>
                  </a:lnTo>
                  <a:lnTo>
                    <a:pt x="375" y="0"/>
                  </a:lnTo>
                  <a:lnTo>
                    <a:pt x="395" y="0"/>
                  </a:lnTo>
                  <a:lnTo>
                    <a:pt x="415" y="0"/>
                  </a:lnTo>
                  <a:lnTo>
                    <a:pt x="434" y="0"/>
                  </a:lnTo>
                  <a:lnTo>
                    <a:pt x="454" y="0"/>
                  </a:lnTo>
                  <a:lnTo>
                    <a:pt x="477" y="0"/>
                  </a:lnTo>
                  <a:lnTo>
                    <a:pt x="497" y="0"/>
                  </a:lnTo>
                  <a:lnTo>
                    <a:pt x="516" y="0"/>
                  </a:lnTo>
                  <a:lnTo>
                    <a:pt x="536" y="0"/>
                  </a:lnTo>
                  <a:lnTo>
                    <a:pt x="555" y="0"/>
                  </a:lnTo>
                  <a:lnTo>
                    <a:pt x="575" y="0"/>
                  </a:lnTo>
                  <a:lnTo>
                    <a:pt x="594" y="0"/>
                  </a:lnTo>
                  <a:lnTo>
                    <a:pt x="614" y="0"/>
                  </a:lnTo>
                  <a:lnTo>
                    <a:pt x="633" y="0"/>
                  </a:lnTo>
                  <a:lnTo>
                    <a:pt x="653" y="0"/>
                  </a:lnTo>
                  <a:lnTo>
                    <a:pt x="672" y="0"/>
                  </a:lnTo>
                  <a:lnTo>
                    <a:pt x="692" y="0"/>
                  </a:lnTo>
                  <a:lnTo>
                    <a:pt x="712" y="0"/>
                  </a:lnTo>
                  <a:lnTo>
                    <a:pt x="731" y="0"/>
                  </a:lnTo>
                  <a:lnTo>
                    <a:pt x="751" y="0"/>
                  </a:lnTo>
                  <a:lnTo>
                    <a:pt x="770" y="0"/>
                  </a:lnTo>
                  <a:lnTo>
                    <a:pt x="794" y="0"/>
                  </a:lnTo>
                  <a:lnTo>
                    <a:pt x="813" y="0"/>
                  </a:lnTo>
                  <a:lnTo>
                    <a:pt x="833" y="0"/>
                  </a:lnTo>
                  <a:lnTo>
                    <a:pt x="852" y="0"/>
                  </a:lnTo>
                  <a:lnTo>
                    <a:pt x="872" y="0"/>
                  </a:lnTo>
                  <a:lnTo>
                    <a:pt x="891" y="0"/>
                  </a:lnTo>
                  <a:lnTo>
                    <a:pt x="911" y="0"/>
                  </a:lnTo>
                  <a:lnTo>
                    <a:pt x="930" y="0"/>
                  </a:lnTo>
                </a:path>
              </a:pathLst>
            </a:custGeom>
            <a:noFill/>
            <a:ln w="0">
              <a:solidFill>
                <a:srgbClr val="0000FF"/>
              </a:solidFill>
              <a:prstDash val="sysDot"/>
              <a:round/>
              <a:headEnd/>
              <a:tailEnd/>
            </a:ln>
          </p:spPr>
          <p:txBody>
            <a:bodyPr vert="horz" wrap="square" lIns="84406" tIns="42203" rIns="84406" bIns="42203" numCol="1" anchor="t" anchorCtr="0" compatLnSpc="1">
              <a:prstTxWarp prst="textNoShape">
                <a:avLst/>
              </a:prstTxWarp>
            </a:bodyPr>
            <a:lstStyle/>
            <a:p>
              <a:endParaRPr lang="en-GB" sz="1662" dirty="0">
                <a:latin typeface="Arial Narrow" panose="020B0606020202030204" pitchFamily="34" charset="0"/>
              </a:endParaRPr>
            </a:p>
          </p:txBody>
        </p:sp>
        <p:sp>
          <p:nvSpPr>
            <p:cNvPr id="225" name="Freeform 249"/>
            <p:cNvSpPr>
              <a:spLocks/>
            </p:cNvSpPr>
            <p:nvPr/>
          </p:nvSpPr>
          <p:spPr bwMode="auto">
            <a:xfrm>
              <a:off x="5612386" y="3678686"/>
              <a:ext cx="1362812" cy="171450"/>
            </a:xfrm>
            <a:custGeom>
              <a:avLst/>
              <a:gdLst/>
              <a:ahLst/>
              <a:cxnLst>
                <a:cxn ang="0">
                  <a:pos x="0" y="16"/>
                </a:cxn>
                <a:cxn ang="0">
                  <a:pos x="20" y="12"/>
                </a:cxn>
                <a:cxn ang="0">
                  <a:pos x="39" y="12"/>
                </a:cxn>
                <a:cxn ang="0">
                  <a:pos x="59" y="8"/>
                </a:cxn>
                <a:cxn ang="0">
                  <a:pos x="78" y="4"/>
                </a:cxn>
                <a:cxn ang="0">
                  <a:pos x="98" y="4"/>
                </a:cxn>
                <a:cxn ang="0">
                  <a:pos x="117" y="0"/>
                </a:cxn>
                <a:cxn ang="0">
                  <a:pos x="137" y="0"/>
                </a:cxn>
                <a:cxn ang="0">
                  <a:pos x="160" y="0"/>
                </a:cxn>
                <a:cxn ang="0">
                  <a:pos x="180" y="0"/>
                </a:cxn>
                <a:cxn ang="0">
                  <a:pos x="200" y="0"/>
                </a:cxn>
                <a:cxn ang="0">
                  <a:pos x="219" y="0"/>
                </a:cxn>
                <a:cxn ang="0">
                  <a:pos x="239" y="0"/>
                </a:cxn>
                <a:cxn ang="0">
                  <a:pos x="258" y="0"/>
                </a:cxn>
                <a:cxn ang="0">
                  <a:pos x="278" y="0"/>
                </a:cxn>
                <a:cxn ang="0">
                  <a:pos x="297" y="0"/>
                </a:cxn>
                <a:cxn ang="0">
                  <a:pos x="317" y="102"/>
                </a:cxn>
                <a:cxn ang="0">
                  <a:pos x="336" y="113"/>
                </a:cxn>
                <a:cxn ang="0">
                  <a:pos x="356" y="117"/>
                </a:cxn>
                <a:cxn ang="0">
                  <a:pos x="375" y="117"/>
                </a:cxn>
                <a:cxn ang="0">
                  <a:pos x="395" y="117"/>
                </a:cxn>
                <a:cxn ang="0">
                  <a:pos x="415" y="117"/>
                </a:cxn>
                <a:cxn ang="0">
                  <a:pos x="434" y="117"/>
                </a:cxn>
                <a:cxn ang="0">
                  <a:pos x="454" y="117"/>
                </a:cxn>
                <a:cxn ang="0">
                  <a:pos x="477" y="117"/>
                </a:cxn>
                <a:cxn ang="0">
                  <a:pos x="497" y="117"/>
                </a:cxn>
                <a:cxn ang="0">
                  <a:pos x="516" y="117"/>
                </a:cxn>
                <a:cxn ang="0">
                  <a:pos x="536" y="117"/>
                </a:cxn>
                <a:cxn ang="0">
                  <a:pos x="555" y="117"/>
                </a:cxn>
                <a:cxn ang="0">
                  <a:pos x="575" y="117"/>
                </a:cxn>
                <a:cxn ang="0">
                  <a:pos x="594" y="117"/>
                </a:cxn>
                <a:cxn ang="0">
                  <a:pos x="614" y="117"/>
                </a:cxn>
                <a:cxn ang="0">
                  <a:pos x="633" y="117"/>
                </a:cxn>
                <a:cxn ang="0">
                  <a:pos x="653" y="117"/>
                </a:cxn>
                <a:cxn ang="0">
                  <a:pos x="672" y="117"/>
                </a:cxn>
                <a:cxn ang="0">
                  <a:pos x="692" y="117"/>
                </a:cxn>
                <a:cxn ang="0">
                  <a:pos x="712" y="117"/>
                </a:cxn>
                <a:cxn ang="0">
                  <a:pos x="731" y="117"/>
                </a:cxn>
                <a:cxn ang="0">
                  <a:pos x="751" y="117"/>
                </a:cxn>
                <a:cxn ang="0">
                  <a:pos x="770" y="117"/>
                </a:cxn>
                <a:cxn ang="0">
                  <a:pos x="794" y="117"/>
                </a:cxn>
                <a:cxn ang="0">
                  <a:pos x="813" y="117"/>
                </a:cxn>
                <a:cxn ang="0">
                  <a:pos x="833" y="117"/>
                </a:cxn>
                <a:cxn ang="0">
                  <a:pos x="852" y="117"/>
                </a:cxn>
                <a:cxn ang="0">
                  <a:pos x="872" y="117"/>
                </a:cxn>
                <a:cxn ang="0">
                  <a:pos x="891" y="117"/>
                </a:cxn>
                <a:cxn ang="0">
                  <a:pos x="911" y="117"/>
                </a:cxn>
                <a:cxn ang="0">
                  <a:pos x="930" y="117"/>
                </a:cxn>
              </a:cxnLst>
              <a:rect l="0" t="0" r="r" b="b"/>
              <a:pathLst>
                <a:path w="930" h="117">
                  <a:moveTo>
                    <a:pt x="0" y="16"/>
                  </a:moveTo>
                  <a:lnTo>
                    <a:pt x="20" y="12"/>
                  </a:lnTo>
                  <a:lnTo>
                    <a:pt x="39" y="12"/>
                  </a:lnTo>
                  <a:lnTo>
                    <a:pt x="59" y="8"/>
                  </a:lnTo>
                  <a:lnTo>
                    <a:pt x="78" y="4"/>
                  </a:lnTo>
                  <a:lnTo>
                    <a:pt x="98" y="4"/>
                  </a:lnTo>
                  <a:lnTo>
                    <a:pt x="117" y="0"/>
                  </a:lnTo>
                  <a:lnTo>
                    <a:pt x="137" y="0"/>
                  </a:lnTo>
                  <a:lnTo>
                    <a:pt x="160" y="0"/>
                  </a:lnTo>
                  <a:lnTo>
                    <a:pt x="180" y="0"/>
                  </a:lnTo>
                  <a:lnTo>
                    <a:pt x="200" y="0"/>
                  </a:lnTo>
                  <a:lnTo>
                    <a:pt x="219" y="0"/>
                  </a:lnTo>
                  <a:lnTo>
                    <a:pt x="239" y="0"/>
                  </a:lnTo>
                  <a:lnTo>
                    <a:pt x="258" y="0"/>
                  </a:lnTo>
                  <a:lnTo>
                    <a:pt x="278" y="0"/>
                  </a:lnTo>
                  <a:lnTo>
                    <a:pt x="297" y="0"/>
                  </a:lnTo>
                  <a:lnTo>
                    <a:pt x="317" y="102"/>
                  </a:lnTo>
                  <a:lnTo>
                    <a:pt x="336" y="113"/>
                  </a:lnTo>
                  <a:lnTo>
                    <a:pt x="356" y="117"/>
                  </a:lnTo>
                  <a:lnTo>
                    <a:pt x="375" y="117"/>
                  </a:lnTo>
                  <a:lnTo>
                    <a:pt x="395" y="117"/>
                  </a:lnTo>
                  <a:lnTo>
                    <a:pt x="415" y="117"/>
                  </a:lnTo>
                  <a:lnTo>
                    <a:pt x="434" y="117"/>
                  </a:lnTo>
                  <a:lnTo>
                    <a:pt x="454" y="117"/>
                  </a:lnTo>
                  <a:lnTo>
                    <a:pt x="477" y="117"/>
                  </a:lnTo>
                  <a:lnTo>
                    <a:pt x="497" y="117"/>
                  </a:lnTo>
                  <a:lnTo>
                    <a:pt x="516" y="117"/>
                  </a:lnTo>
                  <a:lnTo>
                    <a:pt x="536" y="117"/>
                  </a:lnTo>
                  <a:lnTo>
                    <a:pt x="555" y="117"/>
                  </a:lnTo>
                  <a:lnTo>
                    <a:pt x="575" y="117"/>
                  </a:lnTo>
                  <a:lnTo>
                    <a:pt x="594" y="117"/>
                  </a:lnTo>
                  <a:lnTo>
                    <a:pt x="614" y="117"/>
                  </a:lnTo>
                  <a:lnTo>
                    <a:pt x="633" y="117"/>
                  </a:lnTo>
                  <a:lnTo>
                    <a:pt x="653" y="117"/>
                  </a:lnTo>
                  <a:lnTo>
                    <a:pt x="672" y="117"/>
                  </a:lnTo>
                  <a:lnTo>
                    <a:pt x="692" y="117"/>
                  </a:lnTo>
                  <a:lnTo>
                    <a:pt x="712" y="117"/>
                  </a:lnTo>
                  <a:lnTo>
                    <a:pt x="731" y="117"/>
                  </a:lnTo>
                  <a:lnTo>
                    <a:pt x="751" y="117"/>
                  </a:lnTo>
                  <a:lnTo>
                    <a:pt x="770" y="117"/>
                  </a:lnTo>
                  <a:lnTo>
                    <a:pt x="794" y="117"/>
                  </a:lnTo>
                  <a:lnTo>
                    <a:pt x="813" y="117"/>
                  </a:lnTo>
                  <a:lnTo>
                    <a:pt x="833" y="117"/>
                  </a:lnTo>
                  <a:lnTo>
                    <a:pt x="852" y="117"/>
                  </a:lnTo>
                  <a:lnTo>
                    <a:pt x="872" y="117"/>
                  </a:lnTo>
                  <a:lnTo>
                    <a:pt x="891" y="117"/>
                  </a:lnTo>
                  <a:lnTo>
                    <a:pt x="911" y="117"/>
                  </a:lnTo>
                  <a:lnTo>
                    <a:pt x="930" y="117"/>
                  </a:lnTo>
                </a:path>
              </a:pathLst>
            </a:custGeom>
            <a:noFill/>
            <a:ln w="0">
              <a:solidFill>
                <a:srgbClr val="007F00"/>
              </a:solidFill>
              <a:prstDash val="sysDot"/>
              <a:round/>
              <a:headEnd/>
              <a:tailEnd/>
            </a:ln>
          </p:spPr>
          <p:txBody>
            <a:bodyPr vert="horz" wrap="square" lIns="84406" tIns="42203" rIns="84406" bIns="42203" numCol="1" anchor="t" anchorCtr="0" compatLnSpc="1">
              <a:prstTxWarp prst="textNoShape">
                <a:avLst/>
              </a:prstTxWarp>
            </a:bodyPr>
            <a:lstStyle/>
            <a:p>
              <a:endParaRPr lang="en-GB" sz="1662" dirty="0">
                <a:latin typeface="Arial Narrow" panose="020B0606020202030204" pitchFamily="34" charset="0"/>
              </a:endParaRPr>
            </a:p>
          </p:txBody>
        </p:sp>
        <p:sp>
          <p:nvSpPr>
            <p:cNvPr id="226" name="Freeform 250"/>
            <p:cNvSpPr>
              <a:spLocks/>
            </p:cNvSpPr>
            <p:nvPr/>
          </p:nvSpPr>
          <p:spPr bwMode="auto">
            <a:xfrm>
              <a:off x="5612386" y="3678686"/>
              <a:ext cx="1362812" cy="171450"/>
            </a:xfrm>
            <a:custGeom>
              <a:avLst/>
              <a:gdLst/>
              <a:ahLst/>
              <a:cxnLst>
                <a:cxn ang="0">
                  <a:pos x="0" y="16"/>
                </a:cxn>
                <a:cxn ang="0">
                  <a:pos x="20" y="12"/>
                </a:cxn>
                <a:cxn ang="0">
                  <a:pos x="39" y="12"/>
                </a:cxn>
                <a:cxn ang="0">
                  <a:pos x="59" y="8"/>
                </a:cxn>
                <a:cxn ang="0">
                  <a:pos x="78" y="4"/>
                </a:cxn>
                <a:cxn ang="0">
                  <a:pos x="98" y="4"/>
                </a:cxn>
                <a:cxn ang="0">
                  <a:pos x="117" y="0"/>
                </a:cxn>
                <a:cxn ang="0">
                  <a:pos x="137" y="0"/>
                </a:cxn>
                <a:cxn ang="0">
                  <a:pos x="160" y="0"/>
                </a:cxn>
                <a:cxn ang="0">
                  <a:pos x="180" y="0"/>
                </a:cxn>
                <a:cxn ang="0">
                  <a:pos x="200" y="0"/>
                </a:cxn>
                <a:cxn ang="0">
                  <a:pos x="219" y="0"/>
                </a:cxn>
                <a:cxn ang="0">
                  <a:pos x="239" y="0"/>
                </a:cxn>
                <a:cxn ang="0">
                  <a:pos x="258" y="0"/>
                </a:cxn>
                <a:cxn ang="0">
                  <a:pos x="278" y="0"/>
                </a:cxn>
                <a:cxn ang="0">
                  <a:pos x="297" y="0"/>
                </a:cxn>
                <a:cxn ang="0">
                  <a:pos x="317" y="102"/>
                </a:cxn>
                <a:cxn ang="0">
                  <a:pos x="336" y="113"/>
                </a:cxn>
                <a:cxn ang="0">
                  <a:pos x="356" y="117"/>
                </a:cxn>
                <a:cxn ang="0">
                  <a:pos x="375" y="117"/>
                </a:cxn>
                <a:cxn ang="0">
                  <a:pos x="395" y="117"/>
                </a:cxn>
                <a:cxn ang="0">
                  <a:pos x="415" y="117"/>
                </a:cxn>
                <a:cxn ang="0">
                  <a:pos x="434" y="117"/>
                </a:cxn>
                <a:cxn ang="0">
                  <a:pos x="454" y="117"/>
                </a:cxn>
                <a:cxn ang="0">
                  <a:pos x="477" y="117"/>
                </a:cxn>
                <a:cxn ang="0">
                  <a:pos x="497" y="117"/>
                </a:cxn>
                <a:cxn ang="0">
                  <a:pos x="516" y="117"/>
                </a:cxn>
                <a:cxn ang="0">
                  <a:pos x="536" y="117"/>
                </a:cxn>
                <a:cxn ang="0">
                  <a:pos x="555" y="117"/>
                </a:cxn>
                <a:cxn ang="0">
                  <a:pos x="575" y="117"/>
                </a:cxn>
                <a:cxn ang="0">
                  <a:pos x="594" y="117"/>
                </a:cxn>
                <a:cxn ang="0">
                  <a:pos x="614" y="117"/>
                </a:cxn>
                <a:cxn ang="0">
                  <a:pos x="633" y="117"/>
                </a:cxn>
                <a:cxn ang="0">
                  <a:pos x="653" y="117"/>
                </a:cxn>
                <a:cxn ang="0">
                  <a:pos x="672" y="117"/>
                </a:cxn>
                <a:cxn ang="0">
                  <a:pos x="692" y="117"/>
                </a:cxn>
                <a:cxn ang="0">
                  <a:pos x="712" y="117"/>
                </a:cxn>
                <a:cxn ang="0">
                  <a:pos x="731" y="117"/>
                </a:cxn>
                <a:cxn ang="0">
                  <a:pos x="751" y="117"/>
                </a:cxn>
                <a:cxn ang="0">
                  <a:pos x="770" y="117"/>
                </a:cxn>
                <a:cxn ang="0">
                  <a:pos x="794" y="117"/>
                </a:cxn>
                <a:cxn ang="0">
                  <a:pos x="813" y="117"/>
                </a:cxn>
                <a:cxn ang="0">
                  <a:pos x="833" y="117"/>
                </a:cxn>
                <a:cxn ang="0">
                  <a:pos x="852" y="117"/>
                </a:cxn>
                <a:cxn ang="0">
                  <a:pos x="872" y="117"/>
                </a:cxn>
                <a:cxn ang="0">
                  <a:pos x="891" y="117"/>
                </a:cxn>
                <a:cxn ang="0">
                  <a:pos x="911" y="117"/>
                </a:cxn>
                <a:cxn ang="0">
                  <a:pos x="930" y="117"/>
                </a:cxn>
              </a:cxnLst>
              <a:rect l="0" t="0" r="r" b="b"/>
              <a:pathLst>
                <a:path w="930" h="117">
                  <a:moveTo>
                    <a:pt x="0" y="16"/>
                  </a:moveTo>
                  <a:lnTo>
                    <a:pt x="20" y="12"/>
                  </a:lnTo>
                  <a:lnTo>
                    <a:pt x="39" y="12"/>
                  </a:lnTo>
                  <a:lnTo>
                    <a:pt x="59" y="8"/>
                  </a:lnTo>
                  <a:lnTo>
                    <a:pt x="78" y="4"/>
                  </a:lnTo>
                  <a:lnTo>
                    <a:pt x="98" y="4"/>
                  </a:lnTo>
                  <a:lnTo>
                    <a:pt x="117" y="0"/>
                  </a:lnTo>
                  <a:lnTo>
                    <a:pt x="137" y="0"/>
                  </a:lnTo>
                  <a:lnTo>
                    <a:pt x="160" y="0"/>
                  </a:lnTo>
                  <a:lnTo>
                    <a:pt x="180" y="0"/>
                  </a:lnTo>
                  <a:lnTo>
                    <a:pt x="200" y="0"/>
                  </a:lnTo>
                  <a:lnTo>
                    <a:pt x="219" y="0"/>
                  </a:lnTo>
                  <a:lnTo>
                    <a:pt x="239" y="0"/>
                  </a:lnTo>
                  <a:lnTo>
                    <a:pt x="258" y="0"/>
                  </a:lnTo>
                  <a:lnTo>
                    <a:pt x="278" y="0"/>
                  </a:lnTo>
                  <a:lnTo>
                    <a:pt x="297" y="0"/>
                  </a:lnTo>
                  <a:lnTo>
                    <a:pt x="317" y="102"/>
                  </a:lnTo>
                  <a:lnTo>
                    <a:pt x="336" y="113"/>
                  </a:lnTo>
                  <a:lnTo>
                    <a:pt x="356" y="117"/>
                  </a:lnTo>
                  <a:lnTo>
                    <a:pt x="375" y="117"/>
                  </a:lnTo>
                  <a:lnTo>
                    <a:pt x="395" y="117"/>
                  </a:lnTo>
                  <a:lnTo>
                    <a:pt x="415" y="117"/>
                  </a:lnTo>
                  <a:lnTo>
                    <a:pt x="434" y="117"/>
                  </a:lnTo>
                  <a:lnTo>
                    <a:pt x="454" y="117"/>
                  </a:lnTo>
                  <a:lnTo>
                    <a:pt x="477" y="117"/>
                  </a:lnTo>
                  <a:lnTo>
                    <a:pt x="497" y="117"/>
                  </a:lnTo>
                  <a:lnTo>
                    <a:pt x="516" y="117"/>
                  </a:lnTo>
                  <a:lnTo>
                    <a:pt x="536" y="117"/>
                  </a:lnTo>
                  <a:lnTo>
                    <a:pt x="555" y="117"/>
                  </a:lnTo>
                  <a:lnTo>
                    <a:pt x="575" y="117"/>
                  </a:lnTo>
                  <a:lnTo>
                    <a:pt x="594" y="117"/>
                  </a:lnTo>
                  <a:lnTo>
                    <a:pt x="614" y="117"/>
                  </a:lnTo>
                  <a:lnTo>
                    <a:pt x="633" y="117"/>
                  </a:lnTo>
                  <a:lnTo>
                    <a:pt x="653" y="117"/>
                  </a:lnTo>
                  <a:lnTo>
                    <a:pt x="672" y="117"/>
                  </a:lnTo>
                  <a:lnTo>
                    <a:pt x="692" y="117"/>
                  </a:lnTo>
                  <a:lnTo>
                    <a:pt x="712" y="117"/>
                  </a:lnTo>
                  <a:lnTo>
                    <a:pt x="731" y="117"/>
                  </a:lnTo>
                  <a:lnTo>
                    <a:pt x="751" y="117"/>
                  </a:lnTo>
                  <a:lnTo>
                    <a:pt x="770" y="117"/>
                  </a:lnTo>
                  <a:lnTo>
                    <a:pt x="794" y="117"/>
                  </a:lnTo>
                  <a:lnTo>
                    <a:pt x="813" y="117"/>
                  </a:lnTo>
                  <a:lnTo>
                    <a:pt x="833" y="117"/>
                  </a:lnTo>
                  <a:lnTo>
                    <a:pt x="852" y="117"/>
                  </a:lnTo>
                  <a:lnTo>
                    <a:pt x="872" y="117"/>
                  </a:lnTo>
                  <a:lnTo>
                    <a:pt x="891" y="117"/>
                  </a:lnTo>
                  <a:lnTo>
                    <a:pt x="911" y="117"/>
                  </a:lnTo>
                  <a:lnTo>
                    <a:pt x="930" y="117"/>
                  </a:lnTo>
                </a:path>
              </a:pathLst>
            </a:custGeom>
            <a:noFill/>
            <a:ln w="0">
              <a:solidFill>
                <a:srgbClr val="FF0000"/>
              </a:solidFill>
              <a:prstDash val="sysDot"/>
              <a:round/>
              <a:headEnd/>
              <a:tailEnd/>
            </a:ln>
          </p:spPr>
          <p:txBody>
            <a:bodyPr vert="horz" wrap="square" lIns="84406" tIns="42203" rIns="84406" bIns="42203" numCol="1" anchor="t" anchorCtr="0" compatLnSpc="1">
              <a:prstTxWarp prst="textNoShape">
                <a:avLst/>
              </a:prstTxWarp>
            </a:bodyPr>
            <a:lstStyle/>
            <a:p>
              <a:endParaRPr lang="en-GB" sz="1662" dirty="0">
                <a:latin typeface="Arial Narrow" panose="020B0606020202030204" pitchFamily="34" charset="0"/>
              </a:endParaRPr>
            </a:p>
          </p:txBody>
        </p:sp>
        <p:sp>
          <p:nvSpPr>
            <p:cNvPr id="227" name="Freeform 251"/>
            <p:cNvSpPr>
              <a:spLocks/>
            </p:cNvSpPr>
            <p:nvPr/>
          </p:nvSpPr>
          <p:spPr bwMode="auto">
            <a:xfrm>
              <a:off x="5612386" y="3702132"/>
              <a:ext cx="1362812" cy="148004"/>
            </a:xfrm>
            <a:custGeom>
              <a:avLst/>
              <a:gdLst/>
              <a:ahLst/>
              <a:cxnLst>
                <a:cxn ang="0">
                  <a:pos x="0" y="0"/>
                </a:cxn>
                <a:cxn ang="0">
                  <a:pos x="20" y="15"/>
                </a:cxn>
                <a:cxn ang="0">
                  <a:pos x="39" y="35"/>
                </a:cxn>
                <a:cxn ang="0">
                  <a:pos x="59" y="47"/>
                </a:cxn>
                <a:cxn ang="0">
                  <a:pos x="78" y="54"/>
                </a:cxn>
                <a:cxn ang="0">
                  <a:pos x="98" y="62"/>
                </a:cxn>
                <a:cxn ang="0">
                  <a:pos x="117" y="66"/>
                </a:cxn>
                <a:cxn ang="0">
                  <a:pos x="137" y="66"/>
                </a:cxn>
                <a:cxn ang="0">
                  <a:pos x="160" y="70"/>
                </a:cxn>
                <a:cxn ang="0">
                  <a:pos x="180" y="70"/>
                </a:cxn>
                <a:cxn ang="0">
                  <a:pos x="200" y="70"/>
                </a:cxn>
                <a:cxn ang="0">
                  <a:pos x="219" y="70"/>
                </a:cxn>
                <a:cxn ang="0">
                  <a:pos x="239" y="70"/>
                </a:cxn>
                <a:cxn ang="0">
                  <a:pos x="258" y="70"/>
                </a:cxn>
                <a:cxn ang="0">
                  <a:pos x="278" y="70"/>
                </a:cxn>
                <a:cxn ang="0">
                  <a:pos x="297" y="70"/>
                </a:cxn>
                <a:cxn ang="0">
                  <a:pos x="317" y="93"/>
                </a:cxn>
                <a:cxn ang="0">
                  <a:pos x="336" y="101"/>
                </a:cxn>
                <a:cxn ang="0">
                  <a:pos x="356" y="101"/>
                </a:cxn>
                <a:cxn ang="0">
                  <a:pos x="375" y="101"/>
                </a:cxn>
                <a:cxn ang="0">
                  <a:pos x="395" y="101"/>
                </a:cxn>
                <a:cxn ang="0">
                  <a:pos x="415" y="101"/>
                </a:cxn>
                <a:cxn ang="0">
                  <a:pos x="434" y="101"/>
                </a:cxn>
                <a:cxn ang="0">
                  <a:pos x="454" y="101"/>
                </a:cxn>
                <a:cxn ang="0">
                  <a:pos x="477" y="101"/>
                </a:cxn>
                <a:cxn ang="0">
                  <a:pos x="497" y="101"/>
                </a:cxn>
                <a:cxn ang="0">
                  <a:pos x="516" y="101"/>
                </a:cxn>
                <a:cxn ang="0">
                  <a:pos x="536" y="101"/>
                </a:cxn>
                <a:cxn ang="0">
                  <a:pos x="555" y="101"/>
                </a:cxn>
                <a:cxn ang="0">
                  <a:pos x="575" y="101"/>
                </a:cxn>
                <a:cxn ang="0">
                  <a:pos x="594" y="101"/>
                </a:cxn>
                <a:cxn ang="0">
                  <a:pos x="614" y="101"/>
                </a:cxn>
                <a:cxn ang="0">
                  <a:pos x="633" y="101"/>
                </a:cxn>
                <a:cxn ang="0">
                  <a:pos x="653" y="101"/>
                </a:cxn>
                <a:cxn ang="0">
                  <a:pos x="672" y="101"/>
                </a:cxn>
                <a:cxn ang="0">
                  <a:pos x="692" y="101"/>
                </a:cxn>
                <a:cxn ang="0">
                  <a:pos x="712" y="101"/>
                </a:cxn>
                <a:cxn ang="0">
                  <a:pos x="731" y="101"/>
                </a:cxn>
                <a:cxn ang="0">
                  <a:pos x="751" y="101"/>
                </a:cxn>
                <a:cxn ang="0">
                  <a:pos x="770" y="101"/>
                </a:cxn>
                <a:cxn ang="0">
                  <a:pos x="794" y="101"/>
                </a:cxn>
                <a:cxn ang="0">
                  <a:pos x="813" y="101"/>
                </a:cxn>
                <a:cxn ang="0">
                  <a:pos x="833" y="101"/>
                </a:cxn>
                <a:cxn ang="0">
                  <a:pos x="852" y="101"/>
                </a:cxn>
                <a:cxn ang="0">
                  <a:pos x="872" y="101"/>
                </a:cxn>
                <a:cxn ang="0">
                  <a:pos x="891" y="101"/>
                </a:cxn>
                <a:cxn ang="0">
                  <a:pos x="911" y="101"/>
                </a:cxn>
                <a:cxn ang="0">
                  <a:pos x="930" y="101"/>
                </a:cxn>
              </a:cxnLst>
              <a:rect l="0" t="0" r="r" b="b"/>
              <a:pathLst>
                <a:path w="930" h="101">
                  <a:moveTo>
                    <a:pt x="0" y="0"/>
                  </a:moveTo>
                  <a:lnTo>
                    <a:pt x="20" y="15"/>
                  </a:lnTo>
                  <a:lnTo>
                    <a:pt x="39" y="35"/>
                  </a:lnTo>
                  <a:lnTo>
                    <a:pt x="59" y="47"/>
                  </a:lnTo>
                  <a:lnTo>
                    <a:pt x="78" y="54"/>
                  </a:lnTo>
                  <a:lnTo>
                    <a:pt x="98" y="62"/>
                  </a:lnTo>
                  <a:lnTo>
                    <a:pt x="117" y="66"/>
                  </a:lnTo>
                  <a:lnTo>
                    <a:pt x="137" y="66"/>
                  </a:lnTo>
                  <a:lnTo>
                    <a:pt x="160" y="70"/>
                  </a:lnTo>
                  <a:lnTo>
                    <a:pt x="180" y="70"/>
                  </a:lnTo>
                  <a:lnTo>
                    <a:pt x="200" y="70"/>
                  </a:lnTo>
                  <a:lnTo>
                    <a:pt x="219" y="70"/>
                  </a:lnTo>
                  <a:lnTo>
                    <a:pt x="239" y="70"/>
                  </a:lnTo>
                  <a:lnTo>
                    <a:pt x="258" y="70"/>
                  </a:lnTo>
                  <a:lnTo>
                    <a:pt x="278" y="70"/>
                  </a:lnTo>
                  <a:lnTo>
                    <a:pt x="297" y="70"/>
                  </a:lnTo>
                  <a:lnTo>
                    <a:pt x="317" y="93"/>
                  </a:lnTo>
                  <a:lnTo>
                    <a:pt x="336" y="101"/>
                  </a:lnTo>
                  <a:lnTo>
                    <a:pt x="356" y="101"/>
                  </a:lnTo>
                  <a:lnTo>
                    <a:pt x="375" y="101"/>
                  </a:lnTo>
                  <a:lnTo>
                    <a:pt x="395" y="101"/>
                  </a:lnTo>
                  <a:lnTo>
                    <a:pt x="415" y="101"/>
                  </a:lnTo>
                  <a:lnTo>
                    <a:pt x="434" y="101"/>
                  </a:lnTo>
                  <a:lnTo>
                    <a:pt x="454" y="101"/>
                  </a:lnTo>
                  <a:lnTo>
                    <a:pt x="477" y="101"/>
                  </a:lnTo>
                  <a:lnTo>
                    <a:pt x="497" y="101"/>
                  </a:lnTo>
                  <a:lnTo>
                    <a:pt x="516" y="101"/>
                  </a:lnTo>
                  <a:lnTo>
                    <a:pt x="536" y="101"/>
                  </a:lnTo>
                  <a:lnTo>
                    <a:pt x="555" y="101"/>
                  </a:lnTo>
                  <a:lnTo>
                    <a:pt x="575" y="101"/>
                  </a:lnTo>
                  <a:lnTo>
                    <a:pt x="594" y="101"/>
                  </a:lnTo>
                  <a:lnTo>
                    <a:pt x="614" y="101"/>
                  </a:lnTo>
                  <a:lnTo>
                    <a:pt x="633" y="101"/>
                  </a:lnTo>
                  <a:lnTo>
                    <a:pt x="653" y="101"/>
                  </a:lnTo>
                  <a:lnTo>
                    <a:pt x="672" y="101"/>
                  </a:lnTo>
                  <a:lnTo>
                    <a:pt x="692" y="101"/>
                  </a:lnTo>
                  <a:lnTo>
                    <a:pt x="712" y="101"/>
                  </a:lnTo>
                  <a:lnTo>
                    <a:pt x="731" y="101"/>
                  </a:lnTo>
                  <a:lnTo>
                    <a:pt x="751" y="101"/>
                  </a:lnTo>
                  <a:lnTo>
                    <a:pt x="770" y="101"/>
                  </a:lnTo>
                  <a:lnTo>
                    <a:pt x="794" y="101"/>
                  </a:lnTo>
                  <a:lnTo>
                    <a:pt x="813" y="101"/>
                  </a:lnTo>
                  <a:lnTo>
                    <a:pt x="833" y="101"/>
                  </a:lnTo>
                  <a:lnTo>
                    <a:pt x="852" y="101"/>
                  </a:lnTo>
                  <a:lnTo>
                    <a:pt x="872" y="101"/>
                  </a:lnTo>
                  <a:lnTo>
                    <a:pt x="891" y="101"/>
                  </a:lnTo>
                  <a:lnTo>
                    <a:pt x="911" y="101"/>
                  </a:lnTo>
                  <a:lnTo>
                    <a:pt x="930" y="101"/>
                  </a:lnTo>
                </a:path>
              </a:pathLst>
            </a:custGeom>
            <a:noFill/>
            <a:ln w="0">
              <a:solidFill>
                <a:srgbClr val="00BFBF"/>
              </a:solidFill>
              <a:prstDash val="sysDot"/>
              <a:round/>
              <a:headEnd/>
              <a:tailEnd/>
            </a:ln>
          </p:spPr>
          <p:txBody>
            <a:bodyPr vert="horz" wrap="square" lIns="84406" tIns="42203" rIns="84406" bIns="42203" numCol="1" anchor="t" anchorCtr="0" compatLnSpc="1">
              <a:prstTxWarp prst="textNoShape">
                <a:avLst/>
              </a:prstTxWarp>
            </a:bodyPr>
            <a:lstStyle/>
            <a:p>
              <a:endParaRPr lang="en-GB" sz="1662" dirty="0">
                <a:latin typeface="Arial Narrow" panose="020B0606020202030204" pitchFamily="34" charset="0"/>
              </a:endParaRPr>
            </a:p>
          </p:txBody>
        </p:sp>
        <p:sp>
          <p:nvSpPr>
            <p:cNvPr id="228" name="Freeform 252"/>
            <p:cNvSpPr>
              <a:spLocks/>
            </p:cNvSpPr>
            <p:nvPr/>
          </p:nvSpPr>
          <p:spPr bwMode="auto">
            <a:xfrm>
              <a:off x="5612386" y="3702132"/>
              <a:ext cx="1362812" cy="148004"/>
            </a:xfrm>
            <a:custGeom>
              <a:avLst/>
              <a:gdLst/>
              <a:ahLst/>
              <a:cxnLst>
                <a:cxn ang="0">
                  <a:pos x="0" y="0"/>
                </a:cxn>
                <a:cxn ang="0">
                  <a:pos x="20" y="15"/>
                </a:cxn>
                <a:cxn ang="0">
                  <a:pos x="39" y="35"/>
                </a:cxn>
                <a:cxn ang="0">
                  <a:pos x="59" y="47"/>
                </a:cxn>
                <a:cxn ang="0">
                  <a:pos x="78" y="54"/>
                </a:cxn>
                <a:cxn ang="0">
                  <a:pos x="98" y="62"/>
                </a:cxn>
                <a:cxn ang="0">
                  <a:pos x="117" y="66"/>
                </a:cxn>
                <a:cxn ang="0">
                  <a:pos x="137" y="66"/>
                </a:cxn>
                <a:cxn ang="0">
                  <a:pos x="160" y="70"/>
                </a:cxn>
                <a:cxn ang="0">
                  <a:pos x="180" y="70"/>
                </a:cxn>
                <a:cxn ang="0">
                  <a:pos x="200" y="70"/>
                </a:cxn>
                <a:cxn ang="0">
                  <a:pos x="219" y="70"/>
                </a:cxn>
                <a:cxn ang="0">
                  <a:pos x="239" y="70"/>
                </a:cxn>
                <a:cxn ang="0">
                  <a:pos x="258" y="70"/>
                </a:cxn>
                <a:cxn ang="0">
                  <a:pos x="278" y="70"/>
                </a:cxn>
                <a:cxn ang="0">
                  <a:pos x="297" y="70"/>
                </a:cxn>
                <a:cxn ang="0">
                  <a:pos x="317" y="93"/>
                </a:cxn>
                <a:cxn ang="0">
                  <a:pos x="336" y="101"/>
                </a:cxn>
                <a:cxn ang="0">
                  <a:pos x="356" y="101"/>
                </a:cxn>
                <a:cxn ang="0">
                  <a:pos x="375" y="101"/>
                </a:cxn>
                <a:cxn ang="0">
                  <a:pos x="395" y="101"/>
                </a:cxn>
                <a:cxn ang="0">
                  <a:pos x="415" y="101"/>
                </a:cxn>
                <a:cxn ang="0">
                  <a:pos x="434" y="101"/>
                </a:cxn>
                <a:cxn ang="0">
                  <a:pos x="454" y="101"/>
                </a:cxn>
                <a:cxn ang="0">
                  <a:pos x="477" y="101"/>
                </a:cxn>
                <a:cxn ang="0">
                  <a:pos x="497" y="101"/>
                </a:cxn>
                <a:cxn ang="0">
                  <a:pos x="516" y="101"/>
                </a:cxn>
                <a:cxn ang="0">
                  <a:pos x="536" y="101"/>
                </a:cxn>
                <a:cxn ang="0">
                  <a:pos x="555" y="101"/>
                </a:cxn>
                <a:cxn ang="0">
                  <a:pos x="575" y="101"/>
                </a:cxn>
                <a:cxn ang="0">
                  <a:pos x="594" y="101"/>
                </a:cxn>
                <a:cxn ang="0">
                  <a:pos x="614" y="101"/>
                </a:cxn>
                <a:cxn ang="0">
                  <a:pos x="633" y="101"/>
                </a:cxn>
                <a:cxn ang="0">
                  <a:pos x="653" y="101"/>
                </a:cxn>
                <a:cxn ang="0">
                  <a:pos x="672" y="101"/>
                </a:cxn>
                <a:cxn ang="0">
                  <a:pos x="692" y="101"/>
                </a:cxn>
                <a:cxn ang="0">
                  <a:pos x="712" y="101"/>
                </a:cxn>
                <a:cxn ang="0">
                  <a:pos x="731" y="101"/>
                </a:cxn>
                <a:cxn ang="0">
                  <a:pos x="751" y="101"/>
                </a:cxn>
                <a:cxn ang="0">
                  <a:pos x="770" y="101"/>
                </a:cxn>
                <a:cxn ang="0">
                  <a:pos x="794" y="101"/>
                </a:cxn>
                <a:cxn ang="0">
                  <a:pos x="813" y="101"/>
                </a:cxn>
                <a:cxn ang="0">
                  <a:pos x="833" y="101"/>
                </a:cxn>
                <a:cxn ang="0">
                  <a:pos x="852" y="101"/>
                </a:cxn>
                <a:cxn ang="0">
                  <a:pos x="872" y="101"/>
                </a:cxn>
                <a:cxn ang="0">
                  <a:pos x="891" y="101"/>
                </a:cxn>
                <a:cxn ang="0">
                  <a:pos x="911" y="101"/>
                </a:cxn>
                <a:cxn ang="0">
                  <a:pos x="930" y="101"/>
                </a:cxn>
              </a:cxnLst>
              <a:rect l="0" t="0" r="r" b="b"/>
              <a:pathLst>
                <a:path w="930" h="101">
                  <a:moveTo>
                    <a:pt x="0" y="0"/>
                  </a:moveTo>
                  <a:lnTo>
                    <a:pt x="20" y="15"/>
                  </a:lnTo>
                  <a:lnTo>
                    <a:pt x="39" y="35"/>
                  </a:lnTo>
                  <a:lnTo>
                    <a:pt x="59" y="47"/>
                  </a:lnTo>
                  <a:lnTo>
                    <a:pt x="78" y="54"/>
                  </a:lnTo>
                  <a:lnTo>
                    <a:pt x="98" y="62"/>
                  </a:lnTo>
                  <a:lnTo>
                    <a:pt x="117" y="66"/>
                  </a:lnTo>
                  <a:lnTo>
                    <a:pt x="137" y="66"/>
                  </a:lnTo>
                  <a:lnTo>
                    <a:pt x="160" y="70"/>
                  </a:lnTo>
                  <a:lnTo>
                    <a:pt x="180" y="70"/>
                  </a:lnTo>
                  <a:lnTo>
                    <a:pt x="200" y="70"/>
                  </a:lnTo>
                  <a:lnTo>
                    <a:pt x="219" y="70"/>
                  </a:lnTo>
                  <a:lnTo>
                    <a:pt x="239" y="70"/>
                  </a:lnTo>
                  <a:lnTo>
                    <a:pt x="258" y="70"/>
                  </a:lnTo>
                  <a:lnTo>
                    <a:pt x="278" y="70"/>
                  </a:lnTo>
                  <a:lnTo>
                    <a:pt x="297" y="70"/>
                  </a:lnTo>
                  <a:lnTo>
                    <a:pt x="317" y="93"/>
                  </a:lnTo>
                  <a:lnTo>
                    <a:pt x="336" y="101"/>
                  </a:lnTo>
                  <a:lnTo>
                    <a:pt x="356" y="101"/>
                  </a:lnTo>
                  <a:lnTo>
                    <a:pt x="375" y="101"/>
                  </a:lnTo>
                  <a:lnTo>
                    <a:pt x="395" y="101"/>
                  </a:lnTo>
                  <a:lnTo>
                    <a:pt x="415" y="101"/>
                  </a:lnTo>
                  <a:lnTo>
                    <a:pt x="434" y="101"/>
                  </a:lnTo>
                  <a:lnTo>
                    <a:pt x="454" y="101"/>
                  </a:lnTo>
                  <a:lnTo>
                    <a:pt x="477" y="101"/>
                  </a:lnTo>
                  <a:lnTo>
                    <a:pt x="497" y="101"/>
                  </a:lnTo>
                  <a:lnTo>
                    <a:pt x="516" y="101"/>
                  </a:lnTo>
                  <a:lnTo>
                    <a:pt x="536" y="101"/>
                  </a:lnTo>
                  <a:lnTo>
                    <a:pt x="555" y="101"/>
                  </a:lnTo>
                  <a:lnTo>
                    <a:pt x="575" y="101"/>
                  </a:lnTo>
                  <a:lnTo>
                    <a:pt x="594" y="101"/>
                  </a:lnTo>
                  <a:lnTo>
                    <a:pt x="614" y="101"/>
                  </a:lnTo>
                  <a:lnTo>
                    <a:pt x="633" y="101"/>
                  </a:lnTo>
                  <a:lnTo>
                    <a:pt x="653" y="101"/>
                  </a:lnTo>
                  <a:lnTo>
                    <a:pt x="672" y="101"/>
                  </a:lnTo>
                  <a:lnTo>
                    <a:pt x="692" y="101"/>
                  </a:lnTo>
                  <a:lnTo>
                    <a:pt x="712" y="101"/>
                  </a:lnTo>
                  <a:lnTo>
                    <a:pt x="731" y="101"/>
                  </a:lnTo>
                  <a:lnTo>
                    <a:pt x="751" y="101"/>
                  </a:lnTo>
                  <a:lnTo>
                    <a:pt x="770" y="101"/>
                  </a:lnTo>
                  <a:lnTo>
                    <a:pt x="794" y="101"/>
                  </a:lnTo>
                  <a:lnTo>
                    <a:pt x="813" y="101"/>
                  </a:lnTo>
                  <a:lnTo>
                    <a:pt x="833" y="101"/>
                  </a:lnTo>
                  <a:lnTo>
                    <a:pt x="852" y="101"/>
                  </a:lnTo>
                  <a:lnTo>
                    <a:pt x="872" y="101"/>
                  </a:lnTo>
                  <a:lnTo>
                    <a:pt x="891" y="101"/>
                  </a:lnTo>
                  <a:lnTo>
                    <a:pt x="911" y="101"/>
                  </a:lnTo>
                  <a:lnTo>
                    <a:pt x="930" y="101"/>
                  </a:lnTo>
                </a:path>
              </a:pathLst>
            </a:custGeom>
            <a:noFill/>
            <a:ln w="0">
              <a:solidFill>
                <a:srgbClr val="BF00BF"/>
              </a:solidFill>
              <a:prstDash val="sysDot"/>
              <a:round/>
              <a:headEnd/>
              <a:tailEnd/>
            </a:ln>
          </p:spPr>
          <p:txBody>
            <a:bodyPr vert="horz" wrap="square" lIns="84406" tIns="42203" rIns="84406" bIns="42203" numCol="1" anchor="t" anchorCtr="0" compatLnSpc="1">
              <a:prstTxWarp prst="textNoShape">
                <a:avLst/>
              </a:prstTxWarp>
            </a:bodyPr>
            <a:lstStyle/>
            <a:p>
              <a:endParaRPr lang="en-GB" sz="1662" dirty="0">
                <a:latin typeface="Arial Narrow" panose="020B0606020202030204" pitchFamily="34" charset="0"/>
              </a:endParaRPr>
            </a:p>
          </p:txBody>
        </p:sp>
        <p:sp>
          <p:nvSpPr>
            <p:cNvPr id="229" name="Freeform 253"/>
            <p:cNvSpPr>
              <a:spLocks/>
            </p:cNvSpPr>
            <p:nvPr/>
          </p:nvSpPr>
          <p:spPr bwMode="auto">
            <a:xfrm>
              <a:off x="5612386" y="3702132"/>
              <a:ext cx="1362812" cy="148004"/>
            </a:xfrm>
            <a:custGeom>
              <a:avLst/>
              <a:gdLst/>
              <a:ahLst/>
              <a:cxnLst>
                <a:cxn ang="0">
                  <a:pos x="0" y="0"/>
                </a:cxn>
                <a:cxn ang="0">
                  <a:pos x="20" y="15"/>
                </a:cxn>
                <a:cxn ang="0">
                  <a:pos x="39" y="35"/>
                </a:cxn>
                <a:cxn ang="0">
                  <a:pos x="59" y="47"/>
                </a:cxn>
                <a:cxn ang="0">
                  <a:pos x="78" y="54"/>
                </a:cxn>
                <a:cxn ang="0">
                  <a:pos x="98" y="62"/>
                </a:cxn>
                <a:cxn ang="0">
                  <a:pos x="117" y="66"/>
                </a:cxn>
                <a:cxn ang="0">
                  <a:pos x="137" y="66"/>
                </a:cxn>
                <a:cxn ang="0">
                  <a:pos x="160" y="70"/>
                </a:cxn>
                <a:cxn ang="0">
                  <a:pos x="180" y="70"/>
                </a:cxn>
                <a:cxn ang="0">
                  <a:pos x="200" y="70"/>
                </a:cxn>
                <a:cxn ang="0">
                  <a:pos x="219" y="70"/>
                </a:cxn>
                <a:cxn ang="0">
                  <a:pos x="239" y="70"/>
                </a:cxn>
                <a:cxn ang="0">
                  <a:pos x="258" y="70"/>
                </a:cxn>
                <a:cxn ang="0">
                  <a:pos x="278" y="70"/>
                </a:cxn>
                <a:cxn ang="0">
                  <a:pos x="297" y="70"/>
                </a:cxn>
                <a:cxn ang="0">
                  <a:pos x="317" y="90"/>
                </a:cxn>
                <a:cxn ang="0">
                  <a:pos x="336" y="97"/>
                </a:cxn>
                <a:cxn ang="0">
                  <a:pos x="356" y="101"/>
                </a:cxn>
                <a:cxn ang="0">
                  <a:pos x="375" y="101"/>
                </a:cxn>
                <a:cxn ang="0">
                  <a:pos x="395" y="101"/>
                </a:cxn>
                <a:cxn ang="0">
                  <a:pos x="415" y="101"/>
                </a:cxn>
                <a:cxn ang="0">
                  <a:pos x="434" y="101"/>
                </a:cxn>
                <a:cxn ang="0">
                  <a:pos x="454" y="101"/>
                </a:cxn>
                <a:cxn ang="0">
                  <a:pos x="477" y="101"/>
                </a:cxn>
                <a:cxn ang="0">
                  <a:pos x="497" y="101"/>
                </a:cxn>
                <a:cxn ang="0">
                  <a:pos x="516" y="101"/>
                </a:cxn>
                <a:cxn ang="0">
                  <a:pos x="536" y="101"/>
                </a:cxn>
                <a:cxn ang="0">
                  <a:pos x="555" y="101"/>
                </a:cxn>
                <a:cxn ang="0">
                  <a:pos x="575" y="101"/>
                </a:cxn>
                <a:cxn ang="0">
                  <a:pos x="594" y="101"/>
                </a:cxn>
                <a:cxn ang="0">
                  <a:pos x="614" y="101"/>
                </a:cxn>
                <a:cxn ang="0">
                  <a:pos x="633" y="101"/>
                </a:cxn>
                <a:cxn ang="0">
                  <a:pos x="653" y="101"/>
                </a:cxn>
                <a:cxn ang="0">
                  <a:pos x="672" y="101"/>
                </a:cxn>
                <a:cxn ang="0">
                  <a:pos x="692" y="101"/>
                </a:cxn>
                <a:cxn ang="0">
                  <a:pos x="712" y="101"/>
                </a:cxn>
                <a:cxn ang="0">
                  <a:pos x="731" y="101"/>
                </a:cxn>
                <a:cxn ang="0">
                  <a:pos x="751" y="101"/>
                </a:cxn>
                <a:cxn ang="0">
                  <a:pos x="770" y="101"/>
                </a:cxn>
                <a:cxn ang="0">
                  <a:pos x="794" y="101"/>
                </a:cxn>
                <a:cxn ang="0">
                  <a:pos x="813" y="101"/>
                </a:cxn>
                <a:cxn ang="0">
                  <a:pos x="833" y="101"/>
                </a:cxn>
                <a:cxn ang="0">
                  <a:pos x="852" y="101"/>
                </a:cxn>
                <a:cxn ang="0">
                  <a:pos x="872" y="101"/>
                </a:cxn>
                <a:cxn ang="0">
                  <a:pos x="891" y="101"/>
                </a:cxn>
                <a:cxn ang="0">
                  <a:pos x="911" y="101"/>
                </a:cxn>
                <a:cxn ang="0">
                  <a:pos x="930" y="101"/>
                </a:cxn>
              </a:cxnLst>
              <a:rect l="0" t="0" r="r" b="b"/>
              <a:pathLst>
                <a:path w="930" h="101">
                  <a:moveTo>
                    <a:pt x="0" y="0"/>
                  </a:moveTo>
                  <a:lnTo>
                    <a:pt x="20" y="15"/>
                  </a:lnTo>
                  <a:lnTo>
                    <a:pt x="39" y="35"/>
                  </a:lnTo>
                  <a:lnTo>
                    <a:pt x="59" y="47"/>
                  </a:lnTo>
                  <a:lnTo>
                    <a:pt x="78" y="54"/>
                  </a:lnTo>
                  <a:lnTo>
                    <a:pt x="98" y="62"/>
                  </a:lnTo>
                  <a:lnTo>
                    <a:pt x="117" y="66"/>
                  </a:lnTo>
                  <a:lnTo>
                    <a:pt x="137" y="66"/>
                  </a:lnTo>
                  <a:lnTo>
                    <a:pt x="160" y="70"/>
                  </a:lnTo>
                  <a:lnTo>
                    <a:pt x="180" y="70"/>
                  </a:lnTo>
                  <a:lnTo>
                    <a:pt x="200" y="70"/>
                  </a:lnTo>
                  <a:lnTo>
                    <a:pt x="219" y="70"/>
                  </a:lnTo>
                  <a:lnTo>
                    <a:pt x="239" y="70"/>
                  </a:lnTo>
                  <a:lnTo>
                    <a:pt x="258" y="70"/>
                  </a:lnTo>
                  <a:lnTo>
                    <a:pt x="278" y="70"/>
                  </a:lnTo>
                  <a:lnTo>
                    <a:pt x="297" y="70"/>
                  </a:lnTo>
                  <a:lnTo>
                    <a:pt x="317" y="90"/>
                  </a:lnTo>
                  <a:lnTo>
                    <a:pt x="336" y="97"/>
                  </a:lnTo>
                  <a:lnTo>
                    <a:pt x="356" y="101"/>
                  </a:lnTo>
                  <a:lnTo>
                    <a:pt x="375" y="101"/>
                  </a:lnTo>
                  <a:lnTo>
                    <a:pt x="395" y="101"/>
                  </a:lnTo>
                  <a:lnTo>
                    <a:pt x="415" y="101"/>
                  </a:lnTo>
                  <a:lnTo>
                    <a:pt x="434" y="101"/>
                  </a:lnTo>
                  <a:lnTo>
                    <a:pt x="454" y="101"/>
                  </a:lnTo>
                  <a:lnTo>
                    <a:pt x="477" y="101"/>
                  </a:lnTo>
                  <a:lnTo>
                    <a:pt x="497" y="101"/>
                  </a:lnTo>
                  <a:lnTo>
                    <a:pt x="516" y="101"/>
                  </a:lnTo>
                  <a:lnTo>
                    <a:pt x="536" y="101"/>
                  </a:lnTo>
                  <a:lnTo>
                    <a:pt x="555" y="101"/>
                  </a:lnTo>
                  <a:lnTo>
                    <a:pt x="575" y="101"/>
                  </a:lnTo>
                  <a:lnTo>
                    <a:pt x="594" y="101"/>
                  </a:lnTo>
                  <a:lnTo>
                    <a:pt x="614" y="101"/>
                  </a:lnTo>
                  <a:lnTo>
                    <a:pt x="633" y="101"/>
                  </a:lnTo>
                  <a:lnTo>
                    <a:pt x="653" y="101"/>
                  </a:lnTo>
                  <a:lnTo>
                    <a:pt x="672" y="101"/>
                  </a:lnTo>
                  <a:lnTo>
                    <a:pt x="692" y="101"/>
                  </a:lnTo>
                  <a:lnTo>
                    <a:pt x="712" y="101"/>
                  </a:lnTo>
                  <a:lnTo>
                    <a:pt x="731" y="101"/>
                  </a:lnTo>
                  <a:lnTo>
                    <a:pt x="751" y="101"/>
                  </a:lnTo>
                  <a:lnTo>
                    <a:pt x="770" y="101"/>
                  </a:lnTo>
                  <a:lnTo>
                    <a:pt x="794" y="101"/>
                  </a:lnTo>
                  <a:lnTo>
                    <a:pt x="813" y="101"/>
                  </a:lnTo>
                  <a:lnTo>
                    <a:pt x="833" y="101"/>
                  </a:lnTo>
                  <a:lnTo>
                    <a:pt x="852" y="101"/>
                  </a:lnTo>
                  <a:lnTo>
                    <a:pt x="872" y="101"/>
                  </a:lnTo>
                  <a:lnTo>
                    <a:pt x="891" y="101"/>
                  </a:lnTo>
                  <a:lnTo>
                    <a:pt x="911" y="101"/>
                  </a:lnTo>
                  <a:lnTo>
                    <a:pt x="930" y="101"/>
                  </a:lnTo>
                </a:path>
              </a:pathLst>
            </a:custGeom>
            <a:noFill/>
            <a:ln w="0">
              <a:solidFill>
                <a:srgbClr val="BFBF00"/>
              </a:solidFill>
              <a:prstDash val="sysDot"/>
              <a:round/>
              <a:headEnd/>
              <a:tailEnd/>
            </a:ln>
          </p:spPr>
          <p:txBody>
            <a:bodyPr vert="horz" wrap="square" lIns="84406" tIns="42203" rIns="84406" bIns="42203" numCol="1" anchor="t" anchorCtr="0" compatLnSpc="1">
              <a:prstTxWarp prst="textNoShape">
                <a:avLst/>
              </a:prstTxWarp>
            </a:bodyPr>
            <a:lstStyle/>
            <a:p>
              <a:endParaRPr lang="en-GB" sz="1662" dirty="0">
                <a:latin typeface="Arial Narrow" panose="020B0606020202030204" pitchFamily="34" charset="0"/>
              </a:endParaRPr>
            </a:p>
          </p:txBody>
        </p:sp>
        <p:sp>
          <p:nvSpPr>
            <p:cNvPr id="230" name="Freeform 254"/>
            <p:cNvSpPr>
              <a:spLocks/>
            </p:cNvSpPr>
            <p:nvPr/>
          </p:nvSpPr>
          <p:spPr bwMode="auto">
            <a:xfrm>
              <a:off x="5612386" y="3702132"/>
              <a:ext cx="1362812" cy="148004"/>
            </a:xfrm>
            <a:custGeom>
              <a:avLst/>
              <a:gdLst/>
              <a:ahLst/>
              <a:cxnLst>
                <a:cxn ang="0">
                  <a:pos x="0" y="0"/>
                </a:cxn>
                <a:cxn ang="0">
                  <a:pos x="20" y="15"/>
                </a:cxn>
                <a:cxn ang="0">
                  <a:pos x="39" y="35"/>
                </a:cxn>
                <a:cxn ang="0">
                  <a:pos x="59" y="47"/>
                </a:cxn>
                <a:cxn ang="0">
                  <a:pos x="78" y="54"/>
                </a:cxn>
                <a:cxn ang="0">
                  <a:pos x="98" y="62"/>
                </a:cxn>
                <a:cxn ang="0">
                  <a:pos x="117" y="66"/>
                </a:cxn>
                <a:cxn ang="0">
                  <a:pos x="137" y="66"/>
                </a:cxn>
                <a:cxn ang="0">
                  <a:pos x="160" y="70"/>
                </a:cxn>
                <a:cxn ang="0">
                  <a:pos x="180" y="70"/>
                </a:cxn>
                <a:cxn ang="0">
                  <a:pos x="200" y="70"/>
                </a:cxn>
                <a:cxn ang="0">
                  <a:pos x="219" y="70"/>
                </a:cxn>
                <a:cxn ang="0">
                  <a:pos x="239" y="70"/>
                </a:cxn>
                <a:cxn ang="0">
                  <a:pos x="258" y="70"/>
                </a:cxn>
                <a:cxn ang="0">
                  <a:pos x="278" y="70"/>
                </a:cxn>
                <a:cxn ang="0">
                  <a:pos x="297" y="70"/>
                </a:cxn>
                <a:cxn ang="0">
                  <a:pos x="317" y="90"/>
                </a:cxn>
                <a:cxn ang="0">
                  <a:pos x="336" y="97"/>
                </a:cxn>
                <a:cxn ang="0">
                  <a:pos x="356" y="101"/>
                </a:cxn>
                <a:cxn ang="0">
                  <a:pos x="375" y="101"/>
                </a:cxn>
                <a:cxn ang="0">
                  <a:pos x="395" y="101"/>
                </a:cxn>
                <a:cxn ang="0">
                  <a:pos x="415" y="101"/>
                </a:cxn>
                <a:cxn ang="0">
                  <a:pos x="434" y="101"/>
                </a:cxn>
                <a:cxn ang="0">
                  <a:pos x="454" y="101"/>
                </a:cxn>
                <a:cxn ang="0">
                  <a:pos x="477" y="101"/>
                </a:cxn>
                <a:cxn ang="0">
                  <a:pos x="497" y="101"/>
                </a:cxn>
                <a:cxn ang="0">
                  <a:pos x="516" y="101"/>
                </a:cxn>
                <a:cxn ang="0">
                  <a:pos x="536" y="101"/>
                </a:cxn>
                <a:cxn ang="0">
                  <a:pos x="555" y="101"/>
                </a:cxn>
                <a:cxn ang="0">
                  <a:pos x="575" y="101"/>
                </a:cxn>
                <a:cxn ang="0">
                  <a:pos x="594" y="101"/>
                </a:cxn>
                <a:cxn ang="0">
                  <a:pos x="614" y="101"/>
                </a:cxn>
                <a:cxn ang="0">
                  <a:pos x="633" y="101"/>
                </a:cxn>
                <a:cxn ang="0">
                  <a:pos x="653" y="101"/>
                </a:cxn>
                <a:cxn ang="0">
                  <a:pos x="672" y="101"/>
                </a:cxn>
                <a:cxn ang="0">
                  <a:pos x="692" y="101"/>
                </a:cxn>
                <a:cxn ang="0">
                  <a:pos x="712" y="101"/>
                </a:cxn>
                <a:cxn ang="0">
                  <a:pos x="731" y="101"/>
                </a:cxn>
                <a:cxn ang="0">
                  <a:pos x="751" y="101"/>
                </a:cxn>
                <a:cxn ang="0">
                  <a:pos x="770" y="101"/>
                </a:cxn>
                <a:cxn ang="0">
                  <a:pos x="794" y="101"/>
                </a:cxn>
                <a:cxn ang="0">
                  <a:pos x="813" y="101"/>
                </a:cxn>
                <a:cxn ang="0">
                  <a:pos x="833" y="101"/>
                </a:cxn>
                <a:cxn ang="0">
                  <a:pos x="852" y="101"/>
                </a:cxn>
                <a:cxn ang="0">
                  <a:pos x="872" y="101"/>
                </a:cxn>
                <a:cxn ang="0">
                  <a:pos x="891" y="101"/>
                </a:cxn>
                <a:cxn ang="0">
                  <a:pos x="911" y="101"/>
                </a:cxn>
                <a:cxn ang="0">
                  <a:pos x="930" y="101"/>
                </a:cxn>
              </a:cxnLst>
              <a:rect l="0" t="0" r="r" b="b"/>
              <a:pathLst>
                <a:path w="930" h="101">
                  <a:moveTo>
                    <a:pt x="0" y="0"/>
                  </a:moveTo>
                  <a:lnTo>
                    <a:pt x="20" y="15"/>
                  </a:lnTo>
                  <a:lnTo>
                    <a:pt x="39" y="35"/>
                  </a:lnTo>
                  <a:lnTo>
                    <a:pt x="59" y="47"/>
                  </a:lnTo>
                  <a:lnTo>
                    <a:pt x="78" y="54"/>
                  </a:lnTo>
                  <a:lnTo>
                    <a:pt x="98" y="62"/>
                  </a:lnTo>
                  <a:lnTo>
                    <a:pt x="117" y="66"/>
                  </a:lnTo>
                  <a:lnTo>
                    <a:pt x="137" y="66"/>
                  </a:lnTo>
                  <a:lnTo>
                    <a:pt x="160" y="70"/>
                  </a:lnTo>
                  <a:lnTo>
                    <a:pt x="180" y="70"/>
                  </a:lnTo>
                  <a:lnTo>
                    <a:pt x="200" y="70"/>
                  </a:lnTo>
                  <a:lnTo>
                    <a:pt x="219" y="70"/>
                  </a:lnTo>
                  <a:lnTo>
                    <a:pt x="239" y="70"/>
                  </a:lnTo>
                  <a:lnTo>
                    <a:pt x="258" y="70"/>
                  </a:lnTo>
                  <a:lnTo>
                    <a:pt x="278" y="70"/>
                  </a:lnTo>
                  <a:lnTo>
                    <a:pt x="297" y="70"/>
                  </a:lnTo>
                  <a:lnTo>
                    <a:pt x="317" y="90"/>
                  </a:lnTo>
                  <a:lnTo>
                    <a:pt x="336" y="97"/>
                  </a:lnTo>
                  <a:lnTo>
                    <a:pt x="356" y="101"/>
                  </a:lnTo>
                  <a:lnTo>
                    <a:pt x="375" y="101"/>
                  </a:lnTo>
                  <a:lnTo>
                    <a:pt x="395" y="101"/>
                  </a:lnTo>
                  <a:lnTo>
                    <a:pt x="415" y="101"/>
                  </a:lnTo>
                  <a:lnTo>
                    <a:pt x="434" y="101"/>
                  </a:lnTo>
                  <a:lnTo>
                    <a:pt x="454" y="101"/>
                  </a:lnTo>
                  <a:lnTo>
                    <a:pt x="477" y="101"/>
                  </a:lnTo>
                  <a:lnTo>
                    <a:pt x="497" y="101"/>
                  </a:lnTo>
                  <a:lnTo>
                    <a:pt x="516" y="101"/>
                  </a:lnTo>
                  <a:lnTo>
                    <a:pt x="536" y="101"/>
                  </a:lnTo>
                  <a:lnTo>
                    <a:pt x="555" y="101"/>
                  </a:lnTo>
                  <a:lnTo>
                    <a:pt x="575" y="101"/>
                  </a:lnTo>
                  <a:lnTo>
                    <a:pt x="594" y="101"/>
                  </a:lnTo>
                  <a:lnTo>
                    <a:pt x="614" y="101"/>
                  </a:lnTo>
                  <a:lnTo>
                    <a:pt x="633" y="101"/>
                  </a:lnTo>
                  <a:lnTo>
                    <a:pt x="653" y="101"/>
                  </a:lnTo>
                  <a:lnTo>
                    <a:pt x="672" y="101"/>
                  </a:lnTo>
                  <a:lnTo>
                    <a:pt x="692" y="101"/>
                  </a:lnTo>
                  <a:lnTo>
                    <a:pt x="712" y="101"/>
                  </a:lnTo>
                  <a:lnTo>
                    <a:pt x="731" y="101"/>
                  </a:lnTo>
                  <a:lnTo>
                    <a:pt x="751" y="101"/>
                  </a:lnTo>
                  <a:lnTo>
                    <a:pt x="770" y="101"/>
                  </a:lnTo>
                  <a:lnTo>
                    <a:pt x="794" y="101"/>
                  </a:lnTo>
                  <a:lnTo>
                    <a:pt x="813" y="101"/>
                  </a:lnTo>
                  <a:lnTo>
                    <a:pt x="833" y="101"/>
                  </a:lnTo>
                  <a:lnTo>
                    <a:pt x="852" y="101"/>
                  </a:lnTo>
                  <a:lnTo>
                    <a:pt x="872" y="101"/>
                  </a:lnTo>
                  <a:lnTo>
                    <a:pt x="891" y="101"/>
                  </a:lnTo>
                  <a:lnTo>
                    <a:pt x="911" y="101"/>
                  </a:lnTo>
                  <a:lnTo>
                    <a:pt x="930" y="101"/>
                  </a:lnTo>
                </a:path>
              </a:pathLst>
            </a:custGeom>
            <a:noFill/>
            <a:ln w="0">
              <a:solidFill>
                <a:srgbClr val="3F3F3F"/>
              </a:solidFill>
              <a:prstDash val="sysDot"/>
              <a:round/>
              <a:headEnd/>
              <a:tailEnd/>
            </a:ln>
          </p:spPr>
          <p:txBody>
            <a:bodyPr vert="horz" wrap="square" lIns="84406" tIns="42203" rIns="84406" bIns="42203" numCol="1" anchor="t" anchorCtr="0" compatLnSpc="1">
              <a:prstTxWarp prst="textNoShape">
                <a:avLst/>
              </a:prstTxWarp>
            </a:bodyPr>
            <a:lstStyle/>
            <a:p>
              <a:endParaRPr lang="en-GB" sz="1662" dirty="0">
                <a:latin typeface="Arial Narrow" panose="020B0606020202030204" pitchFamily="34" charset="0"/>
              </a:endParaRPr>
            </a:p>
          </p:txBody>
        </p:sp>
        <p:sp>
          <p:nvSpPr>
            <p:cNvPr id="231" name="Freeform 255"/>
            <p:cNvSpPr>
              <a:spLocks/>
            </p:cNvSpPr>
            <p:nvPr/>
          </p:nvSpPr>
          <p:spPr bwMode="auto">
            <a:xfrm>
              <a:off x="5612386" y="3300616"/>
              <a:ext cx="1362812" cy="549520"/>
            </a:xfrm>
            <a:custGeom>
              <a:avLst/>
              <a:gdLst/>
              <a:ahLst/>
              <a:cxnLst>
                <a:cxn ang="0">
                  <a:pos x="0" y="274"/>
                </a:cxn>
                <a:cxn ang="0">
                  <a:pos x="20" y="242"/>
                </a:cxn>
                <a:cxn ang="0">
                  <a:pos x="39" y="211"/>
                </a:cxn>
                <a:cxn ang="0">
                  <a:pos x="59" y="184"/>
                </a:cxn>
                <a:cxn ang="0">
                  <a:pos x="78" y="168"/>
                </a:cxn>
                <a:cxn ang="0">
                  <a:pos x="98" y="160"/>
                </a:cxn>
                <a:cxn ang="0">
                  <a:pos x="117" y="152"/>
                </a:cxn>
                <a:cxn ang="0">
                  <a:pos x="137" y="152"/>
                </a:cxn>
                <a:cxn ang="0">
                  <a:pos x="160" y="149"/>
                </a:cxn>
                <a:cxn ang="0">
                  <a:pos x="180" y="149"/>
                </a:cxn>
                <a:cxn ang="0">
                  <a:pos x="200" y="145"/>
                </a:cxn>
                <a:cxn ang="0">
                  <a:pos x="219" y="145"/>
                </a:cxn>
                <a:cxn ang="0">
                  <a:pos x="239" y="145"/>
                </a:cxn>
                <a:cxn ang="0">
                  <a:pos x="258" y="145"/>
                </a:cxn>
                <a:cxn ang="0">
                  <a:pos x="278" y="145"/>
                </a:cxn>
                <a:cxn ang="0">
                  <a:pos x="297" y="145"/>
                </a:cxn>
                <a:cxn ang="0">
                  <a:pos x="317" y="0"/>
                </a:cxn>
                <a:cxn ang="0">
                  <a:pos x="336" y="160"/>
                </a:cxn>
                <a:cxn ang="0">
                  <a:pos x="356" y="266"/>
                </a:cxn>
                <a:cxn ang="0">
                  <a:pos x="375" y="324"/>
                </a:cxn>
                <a:cxn ang="0">
                  <a:pos x="395" y="352"/>
                </a:cxn>
                <a:cxn ang="0">
                  <a:pos x="415" y="364"/>
                </a:cxn>
                <a:cxn ang="0">
                  <a:pos x="434" y="371"/>
                </a:cxn>
                <a:cxn ang="0">
                  <a:pos x="454" y="375"/>
                </a:cxn>
                <a:cxn ang="0">
                  <a:pos x="477" y="375"/>
                </a:cxn>
                <a:cxn ang="0">
                  <a:pos x="497" y="375"/>
                </a:cxn>
                <a:cxn ang="0">
                  <a:pos x="516" y="375"/>
                </a:cxn>
                <a:cxn ang="0">
                  <a:pos x="536" y="375"/>
                </a:cxn>
                <a:cxn ang="0">
                  <a:pos x="555" y="375"/>
                </a:cxn>
                <a:cxn ang="0">
                  <a:pos x="575" y="375"/>
                </a:cxn>
                <a:cxn ang="0">
                  <a:pos x="594" y="375"/>
                </a:cxn>
                <a:cxn ang="0">
                  <a:pos x="614" y="375"/>
                </a:cxn>
                <a:cxn ang="0">
                  <a:pos x="633" y="375"/>
                </a:cxn>
                <a:cxn ang="0">
                  <a:pos x="653" y="375"/>
                </a:cxn>
                <a:cxn ang="0">
                  <a:pos x="672" y="375"/>
                </a:cxn>
                <a:cxn ang="0">
                  <a:pos x="692" y="375"/>
                </a:cxn>
                <a:cxn ang="0">
                  <a:pos x="712" y="375"/>
                </a:cxn>
                <a:cxn ang="0">
                  <a:pos x="731" y="375"/>
                </a:cxn>
                <a:cxn ang="0">
                  <a:pos x="751" y="375"/>
                </a:cxn>
                <a:cxn ang="0">
                  <a:pos x="770" y="375"/>
                </a:cxn>
                <a:cxn ang="0">
                  <a:pos x="794" y="375"/>
                </a:cxn>
                <a:cxn ang="0">
                  <a:pos x="813" y="375"/>
                </a:cxn>
                <a:cxn ang="0">
                  <a:pos x="833" y="375"/>
                </a:cxn>
                <a:cxn ang="0">
                  <a:pos x="852" y="375"/>
                </a:cxn>
                <a:cxn ang="0">
                  <a:pos x="872" y="375"/>
                </a:cxn>
                <a:cxn ang="0">
                  <a:pos x="891" y="375"/>
                </a:cxn>
                <a:cxn ang="0">
                  <a:pos x="911" y="375"/>
                </a:cxn>
                <a:cxn ang="0">
                  <a:pos x="930" y="375"/>
                </a:cxn>
              </a:cxnLst>
              <a:rect l="0" t="0" r="r" b="b"/>
              <a:pathLst>
                <a:path w="930" h="375">
                  <a:moveTo>
                    <a:pt x="0" y="274"/>
                  </a:moveTo>
                  <a:lnTo>
                    <a:pt x="20" y="242"/>
                  </a:lnTo>
                  <a:lnTo>
                    <a:pt x="39" y="211"/>
                  </a:lnTo>
                  <a:lnTo>
                    <a:pt x="59" y="184"/>
                  </a:lnTo>
                  <a:lnTo>
                    <a:pt x="78" y="168"/>
                  </a:lnTo>
                  <a:lnTo>
                    <a:pt x="98" y="160"/>
                  </a:lnTo>
                  <a:lnTo>
                    <a:pt x="117" y="152"/>
                  </a:lnTo>
                  <a:lnTo>
                    <a:pt x="137" y="152"/>
                  </a:lnTo>
                  <a:lnTo>
                    <a:pt x="160" y="149"/>
                  </a:lnTo>
                  <a:lnTo>
                    <a:pt x="180" y="149"/>
                  </a:lnTo>
                  <a:lnTo>
                    <a:pt x="200" y="145"/>
                  </a:lnTo>
                  <a:lnTo>
                    <a:pt x="219" y="145"/>
                  </a:lnTo>
                  <a:lnTo>
                    <a:pt x="239" y="145"/>
                  </a:lnTo>
                  <a:lnTo>
                    <a:pt x="258" y="145"/>
                  </a:lnTo>
                  <a:lnTo>
                    <a:pt x="278" y="145"/>
                  </a:lnTo>
                  <a:lnTo>
                    <a:pt x="297" y="145"/>
                  </a:lnTo>
                  <a:lnTo>
                    <a:pt x="317" y="0"/>
                  </a:lnTo>
                  <a:lnTo>
                    <a:pt x="336" y="160"/>
                  </a:lnTo>
                  <a:lnTo>
                    <a:pt x="356" y="266"/>
                  </a:lnTo>
                  <a:lnTo>
                    <a:pt x="375" y="324"/>
                  </a:lnTo>
                  <a:lnTo>
                    <a:pt x="395" y="352"/>
                  </a:lnTo>
                  <a:lnTo>
                    <a:pt x="415" y="364"/>
                  </a:lnTo>
                  <a:lnTo>
                    <a:pt x="434" y="371"/>
                  </a:lnTo>
                  <a:lnTo>
                    <a:pt x="454" y="375"/>
                  </a:lnTo>
                  <a:lnTo>
                    <a:pt x="477" y="375"/>
                  </a:lnTo>
                  <a:lnTo>
                    <a:pt x="497" y="375"/>
                  </a:lnTo>
                  <a:lnTo>
                    <a:pt x="516" y="375"/>
                  </a:lnTo>
                  <a:lnTo>
                    <a:pt x="536" y="375"/>
                  </a:lnTo>
                  <a:lnTo>
                    <a:pt x="555" y="375"/>
                  </a:lnTo>
                  <a:lnTo>
                    <a:pt x="575" y="375"/>
                  </a:lnTo>
                  <a:lnTo>
                    <a:pt x="594" y="375"/>
                  </a:lnTo>
                  <a:lnTo>
                    <a:pt x="614" y="375"/>
                  </a:lnTo>
                  <a:lnTo>
                    <a:pt x="633" y="375"/>
                  </a:lnTo>
                  <a:lnTo>
                    <a:pt x="653" y="375"/>
                  </a:lnTo>
                  <a:lnTo>
                    <a:pt x="672" y="375"/>
                  </a:lnTo>
                  <a:lnTo>
                    <a:pt x="692" y="375"/>
                  </a:lnTo>
                  <a:lnTo>
                    <a:pt x="712" y="375"/>
                  </a:lnTo>
                  <a:lnTo>
                    <a:pt x="731" y="375"/>
                  </a:lnTo>
                  <a:lnTo>
                    <a:pt x="751" y="375"/>
                  </a:lnTo>
                  <a:lnTo>
                    <a:pt x="770" y="375"/>
                  </a:lnTo>
                  <a:lnTo>
                    <a:pt x="794" y="375"/>
                  </a:lnTo>
                  <a:lnTo>
                    <a:pt x="813" y="375"/>
                  </a:lnTo>
                  <a:lnTo>
                    <a:pt x="833" y="375"/>
                  </a:lnTo>
                  <a:lnTo>
                    <a:pt x="852" y="375"/>
                  </a:lnTo>
                  <a:lnTo>
                    <a:pt x="872" y="375"/>
                  </a:lnTo>
                  <a:lnTo>
                    <a:pt x="891" y="375"/>
                  </a:lnTo>
                  <a:lnTo>
                    <a:pt x="911" y="375"/>
                  </a:lnTo>
                  <a:lnTo>
                    <a:pt x="930" y="375"/>
                  </a:lnTo>
                </a:path>
              </a:pathLst>
            </a:custGeom>
            <a:noFill/>
            <a:ln w="0">
              <a:solidFill>
                <a:srgbClr val="0000FF"/>
              </a:solidFill>
              <a:prstDash val="sysDot"/>
              <a:round/>
              <a:headEnd/>
              <a:tailEnd/>
            </a:ln>
          </p:spPr>
          <p:txBody>
            <a:bodyPr vert="horz" wrap="square" lIns="84406" tIns="42203" rIns="84406" bIns="42203" numCol="1" anchor="t" anchorCtr="0" compatLnSpc="1">
              <a:prstTxWarp prst="textNoShape">
                <a:avLst/>
              </a:prstTxWarp>
            </a:bodyPr>
            <a:lstStyle/>
            <a:p>
              <a:endParaRPr lang="en-GB" sz="1662" dirty="0">
                <a:latin typeface="Arial Narrow" panose="020B0606020202030204" pitchFamily="34" charset="0"/>
              </a:endParaRPr>
            </a:p>
          </p:txBody>
        </p:sp>
        <p:sp>
          <p:nvSpPr>
            <p:cNvPr id="232" name="Freeform 256"/>
            <p:cNvSpPr>
              <a:spLocks/>
            </p:cNvSpPr>
            <p:nvPr/>
          </p:nvSpPr>
          <p:spPr bwMode="auto">
            <a:xfrm>
              <a:off x="5612386" y="2641194"/>
              <a:ext cx="1362812" cy="1060938"/>
            </a:xfrm>
            <a:custGeom>
              <a:avLst/>
              <a:gdLst/>
              <a:ahLst/>
              <a:cxnLst>
                <a:cxn ang="0">
                  <a:pos x="0" y="724"/>
                </a:cxn>
                <a:cxn ang="0">
                  <a:pos x="20" y="692"/>
                </a:cxn>
                <a:cxn ang="0">
                  <a:pos x="39" y="661"/>
                </a:cxn>
                <a:cxn ang="0">
                  <a:pos x="59" y="634"/>
                </a:cxn>
                <a:cxn ang="0">
                  <a:pos x="78" y="618"/>
                </a:cxn>
                <a:cxn ang="0">
                  <a:pos x="98" y="610"/>
                </a:cxn>
                <a:cxn ang="0">
                  <a:pos x="117" y="602"/>
                </a:cxn>
                <a:cxn ang="0">
                  <a:pos x="137" y="602"/>
                </a:cxn>
                <a:cxn ang="0">
                  <a:pos x="160" y="599"/>
                </a:cxn>
                <a:cxn ang="0">
                  <a:pos x="180" y="599"/>
                </a:cxn>
                <a:cxn ang="0">
                  <a:pos x="200" y="595"/>
                </a:cxn>
                <a:cxn ang="0">
                  <a:pos x="219" y="595"/>
                </a:cxn>
                <a:cxn ang="0">
                  <a:pos x="239" y="595"/>
                </a:cxn>
                <a:cxn ang="0">
                  <a:pos x="258" y="595"/>
                </a:cxn>
                <a:cxn ang="0">
                  <a:pos x="278" y="595"/>
                </a:cxn>
                <a:cxn ang="0">
                  <a:pos x="297" y="595"/>
                </a:cxn>
                <a:cxn ang="0">
                  <a:pos x="317" y="450"/>
                </a:cxn>
                <a:cxn ang="0">
                  <a:pos x="336" y="239"/>
                </a:cxn>
                <a:cxn ang="0">
                  <a:pos x="356" y="118"/>
                </a:cxn>
                <a:cxn ang="0">
                  <a:pos x="375" y="55"/>
                </a:cxn>
                <a:cxn ang="0">
                  <a:pos x="395" y="28"/>
                </a:cxn>
                <a:cxn ang="0">
                  <a:pos x="415" y="12"/>
                </a:cxn>
                <a:cxn ang="0">
                  <a:pos x="434" y="4"/>
                </a:cxn>
                <a:cxn ang="0">
                  <a:pos x="454" y="4"/>
                </a:cxn>
                <a:cxn ang="0">
                  <a:pos x="477" y="0"/>
                </a:cxn>
                <a:cxn ang="0">
                  <a:pos x="497" y="0"/>
                </a:cxn>
                <a:cxn ang="0">
                  <a:pos x="516" y="0"/>
                </a:cxn>
                <a:cxn ang="0">
                  <a:pos x="536" y="0"/>
                </a:cxn>
                <a:cxn ang="0">
                  <a:pos x="555" y="0"/>
                </a:cxn>
                <a:cxn ang="0">
                  <a:pos x="575" y="0"/>
                </a:cxn>
                <a:cxn ang="0">
                  <a:pos x="594" y="0"/>
                </a:cxn>
                <a:cxn ang="0">
                  <a:pos x="614" y="0"/>
                </a:cxn>
                <a:cxn ang="0">
                  <a:pos x="633" y="0"/>
                </a:cxn>
                <a:cxn ang="0">
                  <a:pos x="653" y="0"/>
                </a:cxn>
                <a:cxn ang="0">
                  <a:pos x="672" y="0"/>
                </a:cxn>
                <a:cxn ang="0">
                  <a:pos x="692" y="0"/>
                </a:cxn>
                <a:cxn ang="0">
                  <a:pos x="712" y="0"/>
                </a:cxn>
                <a:cxn ang="0">
                  <a:pos x="731" y="0"/>
                </a:cxn>
                <a:cxn ang="0">
                  <a:pos x="751" y="0"/>
                </a:cxn>
                <a:cxn ang="0">
                  <a:pos x="770" y="0"/>
                </a:cxn>
                <a:cxn ang="0">
                  <a:pos x="794" y="0"/>
                </a:cxn>
                <a:cxn ang="0">
                  <a:pos x="813" y="0"/>
                </a:cxn>
                <a:cxn ang="0">
                  <a:pos x="833" y="0"/>
                </a:cxn>
                <a:cxn ang="0">
                  <a:pos x="852" y="0"/>
                </a:cxn>
                <a:cxn ang="0">
                  <a:pos x="872" y="0"/>
                </a:cxn>
                <a:cxn ang="0">
                  <a:pos x="891" y="0"/>
                </a:cxn>
                <a:cxn ang="0">
                  <a:pos x="911" y="0"/>
                </a:cxn>
                <a:cxn ang="0">
                  <a:pos x="930" y="0"/>
                </a:cxn>
              </a:cxnLst>
              <a:rect l="0" t="0" r="r" b="b"/>
              <a:pathLst>
                <a:path w="930" h="724">
                  <a:moveTo>
                    <a:pt x="0" y="724"/>
                  </a:moveTo>
                  <a:lnTo>
                    <a:pt x="20" y="692"/>
                  </a:lnTo>
                  <a:lnTo>
                    <a:pt x="39" y="661"/>
                  </a:lnTo>
                  <a:lnTo>
                    <a:pt x="59" y="634"/>
                  </a:lnTo>
                  <a:lnTo>
                    <a:pt x="78" y="618"/>
                  </a:lnTo>
                  <a:lnTo>
                    <a:pt x="98" y="610"/>
                  </a:lnTo>
                  <a:lnTo>
                    <a:pt x="117" y="602"/>
                  </a:lnTo>
                  <a:lnTo>
                    <a:pt x="137" y="602"/>
                  </a:lnTo>
                  <a:lnTo>
                    <a:pt x="160" y="599"/>
                  </a:lnTo>
                  <a:lnTo>
                    <a:pt x="180" y="599"/>
                  </a:lnTo>
                  <a:lnTo>
                    <a:pt x="200" y="595"/>
                  </a:lnTo>
                  <a:lnTo>
                    <a:pt x="219" y="595"/>
                  </a:lnTo>
                  <a:lnTo>
                    <a:pt x="239" y="595"/>
                  </a:lnTo>
                  <a:lnTo>
                    <a:pt x="258" y="595"/>
                  </a:lnTo>
                  <a:lnTo>
                    <a:pt x="278" y="595"/>
                  </a:lnTo>
                  <a:lnTo>
                    <a:pt x="297" y="595"/>
                  </a:lnTo>
                  <a:lnTo>
                    <a:pt x="317" y="450"/>
                  </a:lnTo>
                  <a:lnTo>
                    <a:pt x="336" y="239"/>
                  </a:lnTo>
                  <a:lnTo>
                    <a:pt x="356" y="118"/>
                  </a:lnTo>
                  <a:lnTo>
                    <a:pt x="375" y="55"/>
                  </a:lnTo>
                  <a:lnTo>
                    <a:pt x="395" y="28"/>
                  </a:lnTo>
                  <a:lnTo>
                    <a:pt x="415" y="12"/>
                  </a:lnTo>
                  <a:lnTo>
                    <a:pt x="434" y="4"/>
                  </a:lnTo>
                  <a:lnTo>
                    <a:pt x="454" y="4"/>
                  </a:lnTo>
                  <a:lnTo>
                    <a:pt x="477" y="0"/>
                  </a:lnTo>
                  <a:lnTo>
                    <a:pt x="497" y="0"/>
                  </a:lnTo>
                  <a:lnTo>
                    <a:pt x="516" y="0"/>
                  </a:lnTo>
                  <a:lnTo>
                    <a:pt x="536" y="0"/>
                  </a:lnTo>
                  <a:lnTo>
                    <a:pt x="555" y="0"/>
                  </a:lnTo>
                  <a:lnTo>
                    <a:pt x="575" y="0"/>
                  </a:lnTo>
                  <a:lnTo>
                    <a:pt x="594" y="0"/>
                  </a:lnTo>
                  <a:lnTo>
                    <a:pt x="614" y="0"/>
                  </a:lnTo>
                  <a:lnTo>
                    <a:pt x="633" y="0"/>
                  </a:lnTo>
                  <a:lnTo>
                    <a:pt x="653" y="0"/>
                  </a:lnTo>
                  <a:lnTo>
                    <a:pt x="672" y="0"/>
                  </a:lnTo>
                  <a:lnTo>
                    <a:pt x="692" y="0"/>
                  </a:lnTo>
                  <a:lnTo>
                    <a:pt x="712" y="0"/>
                  </a:lnTo>
                  <a:lnTo>
                    <a:pt x="731" y="0"/>
                  </a:lnTo>
                  <a:lnTo>
                    <a:pt x="751" y="0"/>
                  </a:lnTo>
                  <a:lnTo>
                    <a:pt x="770" y="0"/>
                  </a:lnTo>
                  <a:lnTo>
                    <a:pt x="794" y="0"/>
                  </a:lnTo>
                  <a:lnTo>
                    <a:pt x="813" y="0"/>
                  </a:lnTo>
                  <a:lnTo>
                    <a:pt x="833" y="0"/>
                  </a:lnTo>
                  <a:lnTo>
                    <a:pt x="852" y="0"/>
                  </a:lnTo>
                  <a:lnTo>
                    <a:pt x="872" y="0"/>
                  </a:lnTo>
                  <a:lnTo>
                    <a:pt x="891" y="0"/>
                  </a:lnTo>
                  <a:lnTo>
                    <a:pt x="911" y="0"/>
                  </a:lnTo>
                  <a:lnTo>
                    <a:pt x="930" y="0"/>
                  </a:lnTo>
                </a:path>
              </a:pathLst>
            </a:custGeom>
            <a:noFill/>
            <a:ln w="0">
              <a:solidFill>
                <a:srgbClr val="007F00"/>
              </a:solidFill>
              <a:prstDash val="sysDot"/>
              <a:round/>
              <a:headEnd/>
              <a:tailEnd/>
            </a:ln>
          </p:spPr>
          <p:txBody>
            <a:bodyPr vert="horz" wrap="square" lIns="84406" tIns="42203" rIns="84406" bIns="42203" numCol="1" anchor="t" anchorCtr="0" compatLnSpc="1">
              <a:prstTxWarp prst="textNoShape">
                <a:avLst/>
              </a:prstTxWarp>
            </a:bodyPr>
            <a:lstStyle/>
            <a:p>
              <a:endParaRPr lang="en-GB" sz="1662" dirty="0">
                <a:latin typeface="Arial Narrow" panose="020B0606020202030204" pitchFamily="34" charset="0"/>
              </a:endParaRPr>
            </a:p>
          </p:txBody>
        </p:sp>
        <p:sp>
          <p:nvSpPr>
            <p:cNvPr id="233" name="Freeform 257"/>
            <p:cNvSpPr>
              <a:spLocks/>
            </p:cNvSpPr>
            <p:nvPr/>
          </p:nvSpPr>
          <p:spPr bwMode="auto">
            <a:xfrm>
              <a:off x="5612386" y="3702132"/>
              <a:ext cx="1362812" cy="148004"/>
            </a:xfrm>
            <a:custGeom>
              <a:avLst/>
              <a:gdLst/>
              <a:ahLst/>
              <a:cxnLst>
                <a:cxn ang="0">
                  <a:pos x="0" y="0"/>
                </a:cxn>
                <a:cxn ang="0">
                  <a:pos x="20" y="31"/>
                </a:cxn>
                <a:cxn ang="0">
                  <a:pos x="39" y="50"/>
                </a:cxn>
                <a:cxn ang="0">
                  <a:pos x="59" y="58"/>
                </a:cxn>
                <a:cxn ang="0">
                  <a:pos x="78" y="58"/>
                </a:cxn>
                <a:cxn ang="0">
                  <a:pos x="98" y="58"/>
                </a:cxn>
                <a:cxn ang="0">
                  <a:pos x="117" y="54"/>
                </a:cxn>
                <a:cxn ang="0">
                  <a:pos x="137" y="54"/>
                </a:cxn>
                <a:cxn ang="0">
                  <a:pos x="160" y="50"/>
                </a:cxn>
                <a:cxn ang="0">
                  <a:pos x="180" y="47"/>
                </a:cxn>
                <a:cxn ang="0">
                  <a:pos x="200" y="43"/>
                </a:cxn>
                <a:cxn ang="0">
                  <a:pos x="219" y="43"/>
                </a:cxn>
                <a:cxn ang="0">
                  <a:pos x="239" y="39"/>
                </a:cxn>
                <a:cxn ang="0">
                  <a:pos x="258" y="39"/>
                </a:cxn>
                <a:cxn ang="0">
                  <a:pos x="278" y="39"/>
                </a:cxn>
                <a:cxn ang="0">
                  <a:pos x="297" y="39"/>
                </a:cxn>
                <a:cxn ang="0">
                  <a:pos x="317" y="54"/>
                </a:cxn>
                <a:cxn ang="0">
                  <a:pos x="336" y="58"/>
                </a:cxn>
                <a:cxn ang="0">
                  <a:pos x="356" y="62"/>
                </a:cxn>
                <a:cxn ang="0">
                  <a:pos x="375" y="66"/>
                </a:cxn>
                <a:cxn ang="0">
                  <a:pos x="395" y="70"/>
                </a:cxn>
                <a:cxn ang="0">
                  <a:pos x="415" y="78"/>
                </a:cxn>
                <a:cxn ang="0">
                  <a:pos x="434" y="86"/>
                </a:cxn>
                <a:cxn ang="0">
                  <a:pos x="454" y="90"/>
                </a:cxn>
                <a:cxn ang="0">
                  <a:pos x="477" y="93"/>
                </a:cxn>
                <a:cxn ang="0">
                  <a:pos x="497" y="97"/>
                </a:cxn>
                <a:cxn ang="0">
                  <a:pos x="516" y="97"/>
                </a:cxn>
                <a:cxn ang="0">
                  <a:pos x="536" y="101"/>
                </a:cxn>
                <a:cxn ang="0">
                  <a:pos x="555" y="101"/>
                </a:cxn>
                <a:cxn ang="0">
                  <a:pos x="575" y="101"/>
                </a:cxn>
                <a:cxn ang="0">
                  <a:pos x="594" y="101"/>
                </a:cxn>
                <a:cxn ang="0">
                  <a:pos x="614" y="101"/>
                </a:cxn>
                <a:cxn ang="0">
                  <a:pos x="633" y="86"/>
                </a:cxn>
                <a:cxn ang="0">
                  <a:pos x="653" y="97"/>
                </a:cxn>
                <a:cxn ang="0">
                  <a:pos x="672" y="101"/>
                </a:cxn>
                <a:cxn ang="0">
                  <a:pos x="692" y="101"/>
                </a:cxn>
                <a:cxn ang="0">
                  <a:pos x="712" y="101"/>
                </a:cxn>
                <a:cxn ang="0">
                  <a:pos x="731" y="101"/>
                </a:cxn>
                <a:cxn ang="0">
                  <a:pos x="751" y="101"/>
                </a:cxn>
                <a:cxn ang="0">
                  <a:pos x="770" y="101"/>
                </a:cxn>
                <a:cxn ang="0">
                  <a:pos x="794" y="101"/>
                </a:cxn>
                <a:cxn ang="0">
                  <a:pos x="813" y="101"/>
                </a:cxn>
                <a:cxn ang="0">
                  <a:pos x="833" y="101"/>
                </a:cxn>
                <a:cxn ang="0">
                  <a:pos x="852" y="101"/>
                </a:cxn>
                <a:cxn ang="0">
                  <a:pos x="872" y="101"/>
                </a:cxn>
                <a:cxn ang="0">
                  <a:pos x="891" y="101"/>
                </a:cxn>
                <a:cxn ang="0">
                  <a:pos x="911" y="101"/>
                </a:cxn>
                <a:cxn ang="0">
                  <a:pos x="930" y="101"/>
                </a:cxn>
              </a:cxnLst>
              <a:rect l="0" t="0" r="r" b="b"/>
              <a:pathLst>
                <a:path w="930" h="101">
                  <a:moveTo>
                    <a:pt x="0" y="0"/>
                  </a:moveTo>
                  <a:lnTo>
                    <a:pt x="20" y="31"/>
                  </a:lnTo>
                  <a:lnTo>
                    <a:pt x="39" y="50"/>
                  </a:lnTo>
                  <a:lnTo>
                    <a:pt x="59" y="58"/>
                  </a:lnTo>
                  <a:lnTo>
                    <a:pt x="78" y="58"/>
                  </a:lnTo>
                  <a:lnTo>
                    <a:pt x="98" y="58"/>
                  </a:lnTo>
                  <a:lnTo>
                    <a:pt x="117" y="54"/>
                  </a:lnTo>
                  <a:lnTo>
                    <a:pt x="137" y="54"/>
                  </a:lnTo>
                  <a:lnTo>
                    <a:pt x="160" y="50"/>
                  </a:lnTo>
                  <a:lnTo>
                    <a:pt x="180" y="47"/>
                  </a:lnTo>
                  <a:lnTo>
                    <a:pt x="200" y="43"/>
                  </a:lnTo>
                  <a:lnTo>
                    <a:pt x="219" y="43"/>
                  </a:lnTo>
                  <a:lnTo>
                    <a:pt x="239" y="39"/>
                  </a:lnTo>
                  <a:lnTo>
                    <a:pt x="258" y="39"/>
                  </a:lnTo>
                  <a:lnTo>
                    <a:pt x="278" y="39"/>
                  </a:lnTo>
                  <a:lnTo>
                    <a:pt x="297" y="39"/>
                  </a:lnTo>
                  <a:lnTo>
                    <a:pt x="317" y="54"/>
                  </a:lnTo>
                  <a:lnTo>
                    <a:pt x="336" y="58"/>
                  </a:lnTo>
                  <a:lnTo>
                    <a:pt x="356" y="62"/>
                  </a:lnTo>
                  <a:lnTo>
                    <a:pt x="375" y="66"/>
                  </a:lnTo>
                  <a:lnTo>
                    <a:pt x="395" y="70"/>
                  </a:lnTo>
                  <a:lnTo>
                    <a:pt x="415" y="78"/>
                  </a:lnTo>
                  <a:lnTo>
                    <a:pt x="434" y="86"/>
                  </a:lnTo>
                  <a:lnTo>
                    <a:pt x="454" y="90"/>
                  </a:lnTo>
                  <a:lnTo>
                    <a:pt x="477" y="93"/>
                  </a:lnTo>
                  <a:lnTo>
                    <a:pt x="497" y="97"/>
                  </a:lnTo>
                  <a:lnTo>
                    <a:pt x="516" y="97"/>
                  </a:lnTo>
                  <a:lnTo>
                    <a:pt x="536" y="101"/>
                  </a:lnTo>
                  <a:lnTo>
                    <a:pt x="555" y="101"/>
                  </a:lnTo>
                  <a:lnTo>
                    <a:pt x="575" y="101"/>
                  </a:lnTo>
                  <a:lnTo>
                    <a:pt x="594" y="101"/>
                  </a:lnTo>
                  <a:lnTo>
                    <a:pt x="614" y="101"/>
                  </a:lnTo>
                  <a:lnTo>
                    <a:pt x="633" y="86"/>
                  </a:lnTo>
                  <a:lnTo>
                    <a:pt x="653" y="97"/>
                  </a:lnTo>
                  <a:lnTo>
                    <a:pt x="672" y="101"/>
                  </a:lnTo>
                  <a:lnTo>
                    <a:pt x="692" y="101"/>
                  </a:lnTo>
                  <a:lnTo>
                    <a:pt x="712" y="101"/>
                  </a:lnTo>
                  <a:lnTo>
                    <a:pt x="731" y="101"/>
                  </a:lnTo>
                  <a:lnTo>
                    <a:pt x="751" y="101"/>
                  </a:lnTo>
                  <a:lnTo>
                    <a:pt x="770" y="101"/>
                  </a:lnTo>
                  <a:lnTo>
                    <a:pt x="794" y="101"/>
                  </a:lnTo>
                  <a:lnTo>
                    <a:pt x="813" y="101"/>
                  </a:lnTo>
                  <a:lnTo>
                    <a:pt x="833" y="101"/>
                  </a:lnTo>
                  <a:lnTo>
                    <a:pt x="852" y="101"/>
                  </a:lnTo>
                  <a:lnTo>
                    <a:pt x="872" y="101"/>
                  </a:lnTo>
                  <a:lnTo>
                    <a:pt x="891" y="101"/>
                  </a:lnTo>
                  <a:lnTo>
                    <a:pt x="911" y="101"/>
                  </a:lnTo>
                  <a:lnTo>
                    <a:pt x="930" y="101"/>
                  </a:lnTo>
                </a:path>
              </a:pathLst>
            </a:custGeom>
            <a:noFill/>
            <a:ln w="0">
              <a:solidFill>
                <a:srgbClr val="FF0000"/>
              </a:solidFill>
              <a:prstDash val="sysDot"/>
              <a:round/>
              <a:headEnd/>
              <a:tailEnd/>
            </a:ln>
          </p:spPr>
          <p:txBody>
            <a:bodyPr vert="horz" wrap="square" lIns="84406" tIns="42203" rIns="84406" bIns="42203" numCol="1" anchor="t" anchorCtr="0" compatLnSpc="1">
              <a:prstTxWarp prst="textNoShape">
                <a:avLst/>
              </a:prstTxWarp>
            </a:bodyPr>
            <a:lstStyle/>
            <a:p>
              <a:endParaRPr lang="en-GB" sz="1662" dirty="0">
                <a:latin typeface="Arial Narrow" panose="020B0606020202030204" pitchFamily="34" charset="0"/>
              </a:endParaRPr>
            </a:p>
          </p:txBody>
        </p:sp>
        <p:sp>
          <p:nvSpPr>
            <p:cNvPr id="234" name="Freeform 258"/>
            <p:cNvSpPr>
              <a:spLocks/>
            </p:cNvSpPr>
            <p:nvPr/>
          </p:nvSpPr>
          <p:spPr bwMode="auto">
            <a:xfrm>
              <a:off x="5612386" y="3702132"/>
              <a:ext cx="1362812" cy="148004"/>
            </a:xfrm>
            <a:custGeom>
              <a:avLst/>
              <a:gdLst/>
              <a:ahLst/>
              <a:cxnLst>
                <a:cxn ang="0">
                  <a:pos x="0" y="0"/>
                </a:cxn>
                <a:cxn ang="0">
                  <a:pos x="20" y="31"/>
                </a:cxn>
                <a:cxn ang="0">
                  <a:pos x="39" y="50"/>
                </a:cxn>
                <a:cxn ang="0">
                  <a:pos x="59" y="58"/>
                </a:cxn>
                <a:cxn ang="0">
                  <a:pos x="78" y="58"/>
                </a:cxn>
                <a:cxn ang="0">
                  <a:pos x="98" y="58"/>
                </a:cxn>
                <a:cxn ang="0">
                  <a:pos x="117" y="54"/>
                </a:cxn>
                <a:cxn ang="0">
                  <a:pos x="137" y="54"/>
                </a:cxn>
                <a:cxn ang="0">
                  <a:pos x="160" y="50"/>
                </a:cxn>
                <a:cxn ang="0">
                  <a:pos x="180" y="47"/>
                </a:cxn>
                <a:cxn ang="0">
                  <a:pos x="200" y="43"/>
                </a:cxn>
                <a:cxn ang="0">
                  <a:pos x="219" y="43"/>
                </a:cxn>
                <a:cxn ang="0">
                  <a:pos x="239" y="39"/>
                </a:cxn>
                <a:cxn ang="0">
                  <a:pos x="258" y="39"/>
                </a:cxn>
                <a:cxn ang="0">
                  <a:pos x="278" y="39"/>
                </a:cxn>
                <a:cxn ang="0">
                  <a:pos x="297" y="39"/>
                </a:cxn>
                <a:cxn ang="0">
                  <a:pos x="317" y="54"/>
                </a:cxn>
                <a:cxn ang="0">
                  <a:pos x="336" y="58"/>
                </a:cxn>
                <a:cxn ang="0">
                  <a:pos x="356" y="58"/>
                </a:cxn>
                <a:cxn ang="0">
                  <a:pos x="375" y="54"/>
                </a:cxn>
                <a:cxn ang="0">
                  <a:pos x="395" y="47"/>
                </a:cxn>
                <a:cxn ang="0">
                  <a:pos x="415" y="43"/>
                </a:cxn>
                <a:cxn ang="0">
                  <a:pos x="434" y="35"/>
                </a:cxn>
                <a:cxn ang="0">
                  <a:pos x="454" y="31"/>
                </a:cxn>
                <a:cxn ang="0">
                  <a:pos x="477" y="27"/>
                </a:cxn>
                <a:cxn ang="0">
                  <a:pos x="497" y="23"/>
                </a:cxn>
                <a:cxn ang="0">
                  <a:pos x="516" y="23"/>
                </a:cxn>
                <a:cxn ang="0">
                  <a:pos x="536" y="19"/>
                </a:cxn>
                <a:cxn ang="0">
                  <a:pos x="555" y="19"/>
                </a:cxn>
                <a:cxn ang="0">
                  <a:pos x="575" y="19"/>
                </a:cxn>
                <a:cxn ang="0">
                  <a:pos x="594" y="19"/>
                </a:cxn>
                <a:cxn ang="0">
                  <a:pos x="614" y="19"/>
                </a:cxn>
                <a:cxn ang="0">
                  <a:pos x="633" y="86"/>
                </a:cxn>
                <a:cxn ang="0">
                  <a:pos x="653" y="97"/>
                </a:cxn>
                <a:cxn ang="0">
                  <a:pos x="672" y="101"/>
                </a:cxn>
                <a:cxn ang="0">
                  <a:pos x="692" y="101"/>
                </a:cxn>
                <a:cxn ang="0">
                  <a:pos x="712" y="101"/>
                </a:cxn>
                <a:cxn ang="0">
                  <a:pos x="731" y="101"/>
                </a:cxn>
                <a:cxn ang="0">
                  <a:pos x="751" y="101"/>
                </a:cxn>
                <a:cxn ang="0">
                  <a:pos x="770" y="101"/>
                </a:cxn>
                <a:cxn ang="0">
                  <a:pos x="794" y="101"/>
                </a:cxn>
                <a:cxn ang="0">
                  <a:pos x="813" y="101"/>
                </a:cxn>
                <a:cxn ang="0">
                  <a:pos x="833" y="101"/>
                </a:cxn>
                <a:cxn ang="0">
                  <a:pos x="852" y="101"/>
                </a:cxn>
                <a:cxn ang="0">
                  <a:pos x="872" y="101"/>
                </a:cxn>
                <a:cxn ang="0">
                  <a:pos x="891" y="101"/>
                </a:cxn>
                <a:cxn ang="0">
                  <a:pos x="911" y="101"/>
                </a:cxn>
                <a:cxn ang="0">
                  <a:pos x="930" y="101"/>
                </a:cxn>
              </a:cxnLst>
              <a:rect l="0" t="0" r="r" b="b"/>
              <a:pathLst>
                <a:path w="930" h="101">
                  <a:moveTo>
                    <a:pt x="0" y="0"/>
                  </a:moveTo>
                  <a:lnTo>
                    <a:pt x="20" y="31"/>
                  </a:lnTo>
                  <a:lnTo>
                    <a:pt x="39" y="50"/>
                  </a:lnTo>
                  <a:lnTo>
                    <a:pt x="59" y="58"/>
                  </a:lnTo>
                  <a:lnTo>
                    <a:pt x="78" y="58"/>
                  </a:lnTo>
                  <a:lnTo>
                    <a:pt x="98" y="58"/>
                  </a:lnTo>
                  <a:lnTo>
                    <a:pt x="117" y="54"/>
                  </a:lnTo>
                  <a:lnTo>
                    <a:pt x="137" y="54"/>
                  </a:lnTo>
                  <a:lnTo>
                    <a:pt x="160" y="50"/>
                  </a:lnTo>
                  <a:lnTo>
                    <a:pt x="180" y="47"/>
                  </a:lnTo>
                  <a:lnTo>
                    <a:pt x="200" y="43"/>
                  </a:lnTo>
                  <a:lnTo>
                    <a:pt x="219" y="43"/>
                  </a:lnTo>
                  <a:lnTo>
                    <a:pt x="239" y="39"/>
                  </a:lnTo>
                  <a:lnTo>
                    <a:pt x="258" y="39"/>
                  </a:lnTo>
                  <a:lnTo>
                    <a:pt x="278" y="39"/>
                  </a:lnTo>
                  <a:lnTo>
                    <a:pt x="297" y="39"/>
                  </a:lnTo>
                  <a:lnTo>
                    <a:pt x="317" y="54"/>
                  </a:lnTo>
                  <a:lnTo>
                    <a:pt x="336" y="58"/>
                  </a:lnTo>
                  <a:lnTo>
                    <a:pt x="356" y="58"/>
                  </a:lnTo>
                  <a:lnTo>
                    <a:pt x="375" y="54"/>
                  </a:lnTo>
                  <a:lnTo>
                    <a:pt x="395" y="47"/>
                  </a:lnTo>
                  <a:lnTo>
                    <a:pt x="415" y="43"/>
                  </a:lnTo>
                  <a:lnTo>
                    <a:pt x="434" y="35"/>
                  </a:lnTo>
                  <a:lnTo>
                    <a:pt x="454" y="31"/>
                  </a:lnTo>
                  <a:lnTo>
                    <a:pt x="477" y="27"/>
                  </a:lnTo>
                  <a:lnTo>
                    <a:pt x="497" y="23"/>
                  </a:lnTo>
                  <a:lnTo>
                    <a:pt x="516" y="23"/>
                  </a:lnTo>
                  <a:lnTo>
                    <a:pt x="536" y="19"/>
                  </a:lnTo>
                  <a:lnTo>
                    <a:pt x="555" y="19"/>
                  </a:lnTo>
                  <a:lnTo>
                    <a:pt x="575" y="19"/>
                  </a:lnTo>
                  <a:lnTo>
                    <a:pt x="594" y="19"/>
                  </a:lnTo>
                  <a:lnTo>
                    <a:pt x="614" y="19"/>
                  </a:lnTo>
                  <a:lnTo>
                    <a:pt x="633" y="86"/>
                  </a:lnTo>
                  <a:lnTo>
                    <a:pt x="653" y="97"/>
                  </a:lnTo>
                  <a:lnTo>
                    <a:pt x="672" y="101"/>
                  </a:lnTo>
                  <a:lnTo>
                    <a:pt x="692" y="101"/>
                  </a:lnTo>
                  <a:lnTo>
                    <a:pt x="712" y="101"/>
                  </a:lnTo>
                  <a:lnTo>
                    <a:pt x="731" y="101"/>
                  </a:lnTo>
                  <a:lnTo>
                    <a:pt x="751" y="101"/>
                  </a:lnTo>
                  <a:lnTo>
                    <a:pt x="770" y="101"/>
                  </a:lnTo>
                  <a:lnTo>
                    <a:pt x="794" y="101"/>
                  </a:lnTo>
                  <a:lnTo>
                    <a:pt x="813" y="101"/>
                  </a:lnTo>
                  <a:lnTo>
                    <a:pt x="833" y="101"/>
                  </a:lnTo>
                  <a:lnTo>
                    <a:pt x="852" y="101"/>
                  </a:lnTo>
                  <a:lnTo>
                    <a:pt x="872" y="101"/>
                  </a:lnTo>
                  <a:lnTo>
                    <a:pt x="891" y="101"/>
                  </a:lnTo>
                  <a:lnTo>
                    <a:pt x="911" y="101"/>
                  </a:lnTo>
                  <a:lnTo>
                    <a:pt x="930" y="101"/>
                  </a:lnTo>
                </a:path>
              </a:pathLst>
            </a:custGeom>
            <a:noFill/>
            <a:ln w="0">
              <a:solidFill>
                <a:srgbClr val="00BFBF"/>
              </a:solidFill>
              <a:prstDash val="sysDot"/>
              <a:round/>
              <a:headEnd/>
              <a:tailEnd/>
            </a:ln>
          </p:spPr>
          <p:txBody>
            <a:bodyPr vert="horz" wrap="square" lIns="84406" tIns="42203" rIns="84406" bIns="42203" numCol="1" anchor="t" anchorCtr="0" compatLnSpc="1">
              <a:prstTxWarp prst="textNoShape">
                <a:avLst/>
              </a:prstTxWarp>
            </a:bodyPr>
            <a:lstStyle/>
            <a:p>
              <a:endParaRPr lang="en-GB" sz="1662" dirty="0">
                <a:latin typeface="Arial Narrow" panose="020B0606020202030204" pitchFamily="34" charset="0"/>
              </a:endParaRPr>
            </a:p>
          </p:txBody>
        </p:sp>
        <p:sp>
          <p:nvSpPr>
            <p:cNvPr id="235" name="Freeform 261"/>
            <p:cNvSpPr>
              <a:spLocks/>
            </p:cNvSpPr>
            <p:nvPr/>
          </p:nvSpPr>
          <p:spPr bwMode="auto">
            <a:xfrm>
              <a:off x="5612386" y="3420778"/>
              <a:ext cx="1362812" cy="429358"/>
            </a:xfrm>
            <a:custGeom>
              <a:avLst/>
              <a:gdLst/>
              <a:ahLst/>
              <a:cxnLst>
                <a:cxn ang="0">
                  <a:pos x="0" y="192"/>
                </a:cxn>
                <a:cxn ang="0">
                  <a:pos x="20" y="164"/>
                </a:cxn>
                <a:cxn ang="0">
                  <a:pos x="39" y="149"/>
                </a:cxn>
                <a:cxn ang="0">
                  <a:pos x="59" y="145"/>
                </a:cxn>
                <a:cxn ang="0">
                  <a:pos x="78" y="145"/>
                </a:cxn>
                <a:cxn ang="0">
                  <a:pos x="98" y="149"/>
                </a:cxn>
                <a:cxn ang="0">
                  <a:pos x="117" y="153"/>
                </a:cxn>
                <a:cxn ang="0">
                  <a:pos x="137" y="160"/>
                </a:cxn>
                <a:cxn ang="0">
                  <a:pos x="160" y="164"/>
                </a:cxn>
                <a:cxn ang="0">
                  <a:pos x="180" y="168"/>
                </a:cxn>
                <a:cxn ang="0">
                  <a:pos x="200" y="172"/>
                </a:cxn>
                <a:cxn ang="0">
                  <a:pos x="219" y="176"/>
                </a:cxn>
                <a:cxn ang="0">
                  <a:pos x="239" y="180"/>
                </a:cxn>
                <a:cxn ang="0">
                  <a:pos x="258" y="180"/>
                </a:cxn>
                <a:cxn ang="0">
                  <a:pos x="278" y="184"/>
                </a:cxn>
                <a:cxn ang="0">
                  <a:pos x="297" y="184"/>
                </a:cxn>
                <a:cxn ang="0">
                  <a:pos x="317" y="12"/>
                </a:cxn>
                <a:cxn ang="0">
                  <a:pos x="336" y="0"/>
                </a:cxn>
                <a:cxn ang="0">
                  <a:pos x="356" y="8"/>
                </a:cxn>
                <a:cxn ang="0">
                  <a:pos x="375" y="35"/>
                </a:cxn>
                <a:cxn ang="0">
                  <a:pos x="395" y="74"/>
                </a:cxn>
                <a:cxn ang="0">
                  <a:pos x="415" y="117"/>
                </a:cxn>
                <a:cxn ang="0">
                  <a:pos x="434" y="164"/>
                </a:cxn>
                <a:cxn ang="0">
                  <a:pos x="454" y="203"/>
                </a:cxn>
                <a:cxn ang="0">
                  <a:pos x="477" y="235"/>
                </a:cxn>
                <a:cxn ang="0">
                  <a:pos x="497" y="254"/>
                </a:cxn>
                <a:cxn ang="0">
                  <a:pos x="516" y="270"/>
                </a:cxn>
                <a:cxn ang="0">
                  <a:pos x="536" y="278"/>
                </a:cxn>
                <a:cxn ang="0">
                  <a:pos x="555" y="285"/>
                </a:cxn>
                <a:cxn ang="0">
                  <a:pos x="575" y="289"/>
                </a:cxn>
                <a:cxn ang="0">
                  <a:pos x="594" y="289"/>
                </a:cxn>
                <a:cxn ang="0">
                  <a:pos x="614" y="293"/>
                </a:cxn>
                <a:cxn ang="0">
                  <a:pos x="633" y="254"/>
                </a:cxn>
                <a:cxn ang="0">
                  <a:pos x="653" y="278"/>
                </a:cxn>
                <a:cxn ang="0">
                  <a:pos x="672" y="285"/>
                </a:cxn>
                <a:cxn ang="0">
                  <a:pos x="692" y="289"/>
                </a:cxn>
                <a:cxn ang="0">
                  <a:pos x="712" y="293"/>
                </a:cxn>
                <a:cxn ang="0">
                  <a:pos x="731" y="293"/>
                </a:cxn>
                <a:cxn ang="0">
                  <a:pos x="751" y="293"/>
                </a:cxn>
                <a:cxn ang="0">
                  <a:pos x="770" y="293"/>
                </a:cxn>
                <a:cxn ang="0">
                  <a:pos x="794" y="293"/>
                </a:cxn>
                <a:cxn ang="0">
                  <a:pos x="813" y="293"/>
                </a:cxn>
                <a:cxn ang="0">
                  <a:pos x="833" y="293"/>
                </a:cxn>
                <a:cxn ang="0">
                  <a:pos x="852" y="293"/>
                </a:cxn>
                <a:cxn ang="0">
                  <a:pos x="872" y="293"/>
                </a:cxn>
                <a:cxn ang="0">
                  <a:pos x="891" y="293"/>
                </a:cxn>
                <a:cxn ang="0">
                  <a:pos x="911" y="293"/>
                </a:cxn>
                <a:cxn ang="0">
                  <a:pos x="930" y="293"/>
                </a:cxn>
              </a:cxnLst>
              <a:rect l="0" t="0" r="r" b="b"/>
              <a:pathLst>
                <a:path w="930" h="293">
                  <a:moveTo>
                    <a:pt x="0" y="192"/>
                  </a:moveTo>
                  <a:lnTo>
                    <a:pt x="20" y="164"/>
                  </a:lnTo>
                  <a:lnTo>
                    <a:pt x="39" y="149"/>
                  </a:lnTo>
                  <a:lnTo>
                    <a:pt x="59" y="145"/>
                  </a:lnTo>
                  <a:lnTo>
                    <a:pt x="78" y="145"/>
                  </a:lnTo>
                  <a:lnTo>
                    <a:pt x="98" y="149"/>
                  </a:lnTo>
                  <a:lnTo>
                    <a:pt x="117" y="153"/>
                  </a:lnTo>
                  <a:lnTo>
                    <a:pt x="137" y="160"/>
                  </a:lnTo>
                  <a:lnTo>
                    <a:pt x="160" y="164"/>
                  </a:lnTo>
                  <a:lnTo>
                    <a:pt x="180" y="168"/>
                  </a:lnTo>
                  <a:lnTo>
                    <a:pt x="200" y="172"/>
                  </a:lnTo>
                  <a:lnTo>
                    <a:pt x="219" y="176"/>
                  </a:lnTo>
                  <a:lnTo>
                    <a:pt x="239" y="180"/>
                  </a:lnTo>
                  <a:lnTo>
                    <a:pt x="258" y="180"/>
                  </a:lnTo>
                  <a:lnTo>
                    <a:pt x="278" y="184"/>
                  </a:lnTo>
                  <a:lnTo>
                    <a:pt x="297" y="184"/>
                  </a:lnTo>
                  <a:lnTo>
                    <a:pt x="317" y="12"/>
                  </a:lnTo>
                  <a:lnTo>
                    <a:pt x="336" y="0"/>
                  </a:lnTo>
                  <a:lnTo>
                    <a:pt x="356" y="8"/>
                  </a:lnTo>
                  <a:lnTo>
                    <a:pt x="375" y="35"/>
                  </a:lnTo>
                  <a:lnTo>
                    <a:pt x="395" y="74"/>
                  </a:lnTo>
                  <a:lnTo>
                    <a:pt x="415" y="117"/>
                  </a:lnTo>
                  <a:lnTo>
                    <a:pt x="434" y="164"/>
                  </a:lnTo>
                  <a:lnTo>
                    <a:pt x="454" y="203"/>
                  </a:lnTo>
                  <a:lnTo>
                    <a:pt x="477" y="235"/>
                  </a:lnTo>
                  <a:lnTo>
                    <a:pt x="497" y="254"/>
                  </a:lnTo>
                  <a:lnTo>
                    <a:pt x="516" y="270"/>
                  </a:lnTo>
                  <a:lnTo>
                    <a:pt x="536" y="278"/>
                  </a:lnTo>
                  <a:lnTo>
                    <a:pt x="555" y="285"/>
                  </a:lnTo>
                  <a:lnTo>
                    <a:pt x="575" y="289"/>
                  </a:lnTo>
                  <a:lnTo>
                    <a:pt x="594" y="289"/>
                  </a:lnTo>
                  <a:lnTo>
                    <a:pt x="614" y="293"/>
                  </a:lnTo>
                  <a:lnTo>
                    <a:pt x="633" y="254"/>
                  </a:lnTo>
                  <a:lnTo>
                    <a:pt x="653" y="278"/>
                  </a:lnTo>
                  <a:lnTo>
                    <a:pt x="672" y="285"/>
                  </a:lnTo>
                  <a:lnTo>
                    <a:pt x="692" y="289"/>
                  </a:lnTo>
                  <a:lnTo>
                    <a:pt x="712" y="293"/>
                  </a:lnTo>
                  <a:lnTo>
                    <a:pt x="731" y="293"/>
                  </a:lnTo>
                  <a:lnTo>
                    <a:pt x="751" y="293"/>
                  </a:lnTo>
                  <a:lnTo>
                    <a:pt x="770" y="293"/>
                  </a:lnTo>
                  <a:lnTo>
                    <a:pt x="794" y="293"/>
                  </a:lnTo>
                  <a:lnTo>
                    <a:pt x="813" y="293"/>
                  </a:lnTo>
                  <a:lnTo>
                    <a:pt x="833" y="293"/>
                  </a:lnTo>
                  <a:lnTo>
                    <a:pt x="852" y="293"/>
                  </a:lnTo>
                  <a:lnTo>
                    <a:pt x="872" y="293"/>
                  </a:lnTo>
                  <a:lnTo>
                    <a:pt x="891" y="293"/>
                  </a:lnTo>
                  <a:lnTo>
                    <a:pt x="911" y="293"/>
                  </a:lnTo>
                  <a:lnTo>
                    <a:pt x="930" y="293"/>
                  </a:lnTo>
                </a:path>
              </a:pathLst>
            </a:custGeom>
            <a:noFill/>
            <a:ln w="0">
              <a:solidFill>
                <a:srgbClr val="3F3F3F"/>
              </a:solidFill>
              <a:prstDash val="sysDot"/>
              <a:round/>
              <a:headEnd/>
              <a:tailEnd/>
            </a:ln>
          </p:spPr>
          <p:txBody>
            <a:bodyPr vert="horz" wrap="square" lIns="84406" tIns="42203" rIns="84406" bIns="42203" numCol="1" anchor="t" anchorCtr="0" compatLnSpc="1">
              <a:prstTxWarp prst="textNoShape">
                <a:avLst/>
              </a:prstTxWarp>
            </a:bodyPr>
            <a:lstStyle/>
            <a:p>
              <a:endParaRPr lang="en-GB" sz="1662" dirty="0">
                <a:latin typeface="Arial Narrow" panose="020B0606020202030204" pitchFamily="34" charset="0"/>
              </a:endParaRPr>
            </a:p>
          </p:txBody>
        </p:sp>
        <p:sp>
          <p:nvSpPr>
            <p:cNvPr id="236" name="Freeform 263"/>
            <p:cNvSpPr>
              <a:spLocks/>
            </p:cNvSpPr>
            <p:nvPr/>
          </p:nvSpPr>
          <p:spPr bwMode="auto">
            <a:xfrm>
              <a:off x="5612386" y="3666963"/>
              <a:ext cx="1362812" cy="183173"/>
            </a:xfrm>
            <a:custGeom>
              <a:avLst/>
              <a:gdLst/>
              <a:ahLst/>
              <a:cxnLst>
                <a:cxn ang="0">
                  <a:pos x="0" y="24"/>
                </a:cxn>
                <a:cxn ang="0">
                  <a:pos x="20" y="43"/>
                </a:cxn>
                <a:cxn ang="0">
                  <a:pos x="39" y="55"/>
                </a:cxn>
                <a:cxn ang="0">
                  <a:pos x="59" y="59"/>
                </a:cxn>
                <a:cxn ang="0">
                  <a:pos x="78" y="55"/>
                </a:cxn>
                <a:cxn ang="0">
                  <a:pos x="98" y="51"/>
                </a:cxn>
                <a:cxn ang="0">
                  <a:pos x="117" y="43"/>
                </a:cxn>
                <a:cxn ang="0">
                  <a:pos x="137" y="35"/>
                </a:cxn>
                <a:cxn ang="0">
                  <a:pos x="160" y="28"/>
                </a:cxn>
                <a:cxn ang="0">
                  <a:pos x="180" y="20"/>
                </a:cxn>
                <a:cxn ang="0">
                  <a:pos x="200" y="12"/>
                </a:cxn>
                <a:cxn ang="0">
                  <a:pos x="219" y="8"/>
                </a:cxn>
                <a:cxn ang="0">
                  <a:pos x="239" y="8"/>
                </a:cxn>
                <a:cxn ang="0">
                  <a:pos x="258" y="4"/>
                </a:cxn>
                <a:cxn ang="0">
                  <a:pos x="278" y="4"/>
                </a:cxn>
                <a:cxn ang="0">
                  <a:pos x="297" y="0"/>
                </a:cxn>
                <a:cxn ang="0">
                  <a:pos x="317" y="78"/>
                </a:cxn>
                <a:cxn ang="0">
                  <a:pos x="336" y="82"/>
                </a:cxn>
                <a:cxn ang="0">
                  <a:pos x="356" y="86"/>
                </a:cxn>
                <a:cxn ang="0">
                  <a:pos x="375" y="90"/>
                </a:cxn>
                <a:cxn ang="0">
                  <a:pos x="395" y="94"/>
                </a:cxn>
                <a:cxn ang="0">
                  <a:pos x="415" y="102"/>
                </a:cxn>
                <a:cxn ang="0">
                  <a:pos x="434" y="110"/>
                </a:cxn>
                <a:cxn ang="0">
                  <a:pos x="454" y="114"/>
                </a:cxn>
                <a:cxn ang="0">
                  <a:pos x="477" y="117"/>
                </a:cxn>
                <a:cxn ang="0">
                  <a:pos x="497" y="121"/>
                </a:cxn>
                <a:cxn ang="0">
                  <a:pos x="516" y="121"/>
                </a:cxn>
                <a:cxn ang="0">
                  <a:pos x="536" y="125"/>
                </a:cxn>
                <a:cxn ang="0">
                  <a:pos x="555" y="125"/>
                </a:cxn>
                <a:cxn ang="0">
                  <a:pos x="575" y="125"/>
                </a:cxn>
                <a:cxn ang="0">
                  <a:pos x="594" y="125"/>
                </a:cxn>
                <a:cxn ang="0">
                  <a:pos x="614" y="125"/>
                </a:cxn>
                <a:cxn ang="0">
                  <a:pos x="633" y="110"/>
                </a:cxn>
                <a:cxn ang="0">
                  <a:pos x="653" y="121"/>
                </a:cxn>
                <a:cxn ang="0">
                  <a:pos x="672" y="125"/>
                </a:cxn>
                <a:cxn ang="0">
                  <a:pos x="692" y="125"/>
                </a:cxn>
                <a:cxn ang="0">
                  <a:pos x="712" y="125"/>
                </a:cxn>
                <a:cxn ang="0">
                  <a:pos x="731" y="125"/>
                </a:cxn>
                <a:cxn ang="0">
                  <a:pos x="751" y="125"/>
                </a:cxn>
                <a:cxn ang="0">
                  <a:pos x="770" y="125"/>
                </a:cxn>
                <a:cxn ang="0">
                  <a:pos x="794" y="125"/>
                </a:cxn>
                <a:cxn ang="0">
                  <a:pos x="813" y="125"/>
                </a:cxn>
                <a:cxn ang="0">
                  <a:pos x="833" y="125"/>
                </a:cxn>
                <a:cxn ang="0">
                  <a:pos x="852" y="125"/>
                </a:cxn>
                <a:cxn ang="0">
                  <a:pos x="872" y="125"/>
                </a:cxn>
                <a:cxn ang="0">
                  <a:pos x="891" y="125"/>
                </a:cxn>
                <a:cxn ang="0">
                  <a:pos x="911" y="125"/>
                </a:cxn>
                <a:cxn ang="0">
                  <a:pos x="930" y="125"/>
                </a:cxn>
              </a:cxnLst>
              <a:rect l="0" t="0" r="r" b="b"/>
              <a:pathLst>
                <a:path w="930" h="125">
                  <a:moveTo>
                    <a:pt x="0" y="24"/>
                  </a:moveTo>
                  <a:lnTo>
                    <a:pt x="20" y="43"/>
                  </a:lnTo>
                  <a:lnTo>
                    <a:pt x="39" y="55"/>
                  </a:lnTo>
                  <a:lnTo>
                    <a:pt x="59" y="59"/>
                  </a:lnTo>
                  <a:lnTo>
                    <a:pt x="78" y="55"/>
                  </a:lnTo>
                  <a:lnTo>
                    <a:pt x="98" y="51"/>
                  </a:lnTo>
                  <a:lnTo>
                    <a:pt x="117" y="43"/>
                  </a:lnTo>
                  <a:lnTo>
                    <a:pt x="137" y="35"/>
                  </a:lnTo>
                  <a:lnTo>
                    <a:pt x="160" y="28"/>
                  </a:lnTo>
                  <a:lnTo>
                    <a:pt x="180" y="20"/>
                  </a:lnTo>
                  <a:lnTo>
                    <a:pt x="200" y="12"/>
                  </a:lnTo>
                  <a:lnTo>
                    <a:pt x="219" y="8"/>
                  </a:lnTo>
                  <a:lnTo>
                    <a:pt x="239" y="8"/>
                  </a:lnTo>
                  <a:lnTo>
                    <a:pt x="258" y="4"/>
                  </a:lnTo>
                  <a:lnTo>
                    <a:pt x="278" y="4"/>
                  </a:lnTo>
                  <a:lnTo>
                    <a:pt x="297" y="0"/>
                  </a:lnTo>
                  <a:lnTo>
                    <a:pt x="317" y="78"/>
                  </a:lnTo>
                  <a:lnTo>
                    <a:pt x="336" y="82"/>
                  </a:lnTo>
                  <a:lnTo>
                    <a:pt x="356" y="86"/>
                  </a:lnTo>
                  <a:lnTo>
                    <a:pt x="375" y="90"/>
                  </a:lnTo>
                  <a:lnTo>
                    <a:pt x="395" y="94"/>
                  </a:lnTo>
                  <a:lnTo>
                    <a:pt x="415" y="102"/>
                  </a:lnTo>
                  <a:lnTo>
                    <a:pt x="434" y="110"/>
                  </a:lnTo>
                  <a:lnTo>
                    <a:pt x="454" y="114"/>
                  </a:lnTo>
                  <a:lnTo>
                    <a:pt x="477" y="117"/>
                  </a:lnTo>
                  <a:lnTo>
                    <a:pt x="497" y="121"/>
                  </a:lnTo>
                  <a:lnTo>
                    <a:pt x="516" y="121"/>
                  </a:lnTo>
                  <a:lnTo>
                    <a:pt x="536" y="125"/>
                  </a:lnTo>
                  <a:lnTo>
                    <a:pt x="555" y="125"/>
                  </a:lnTo>
                  <a:lnTo>
                    <a:pt x="575" y="125"/>
                  </a:lnTo>
                  <a:lnTo>
                    <a:pt x="594" y="125"/>
                  </a:lnTo>
                  <a:lnTo>
                    <a:pt x="614" y="125"/>
                  </a:lnTo>
                  <a:lnTo>
                    <a:pt x="633" y="110"/>
                  </a:lnTo>
                  <a:lnTo>
                    <a:pt x="653" y="121"/>
                  </a:lnTo>
                  <a:lnTo>
                    <a:pt x="672" y="125"/>
                  </a:lnTo>
                  <a:lnTo>
                    <a:pt x="692" y="125"/>
                  </a:lnTo>
                  <a:lnTo>
                    <a:pt x="712" y="125"/>
                  </a:lnTo>
                  <a:lnTo>
                    <a:pt x="731" y="125"/>
                  </a:lnTo>
                  <a:lnTo>
                    <a:pt x="751" y="125"/>
                  </a:lnTo>
                  <a:lnTo>
                    <a:pt x="770" y="125"/>
                  </a:lnTo>
                  <a:lnTo>
                    <a:pt x="794" y="125"/>
                  </a:lnTo>
                  <a:lnTo>
                    <a:pt x="813" y="125"/>
                  </a:lnTo>
                  <a:lnTo>
                    <a:pt x="833" y="125"/>
                  </a:lnTo>
                  <a:lnTo>
                    <a:pt x="852" y="125"/>
                  </a:lnTo>
                  <a:lnTo>
                    <a:pt x="872" y="125"/>
                  </a:lnTo>
                  <a:lnTo>
                    <a:pt x="891" y="125"/>
                  </a:lnTo>
                  <a:lnTo>
                    <a:pt x="911" y="125"/>
                  </a:lnTo>
                  <a:lnTo>
                    <a:pt x="930" y="125"/>
                  </a:lnTo>
                </a:path>
              </a:pathLst>
            </a:custGeom>
            <a:noFill/>
            <a:ln w="0">
              <a:solidFill>
                <a:srgbClr val="007F00"/>
              </a:solidFill>
              <a:prstDash val="sysDot"/>
              <a:round/>
              <a:headEnd/>
              <a:tailEnd/>
            </a:ln>
          </p:spPr>
          <p:txBody>
            <a:bodyPr vert="horz" wrap="square" lIns="84406" tIns="42203" rIns="84406" bIns="42203" numCol="1" anchor="t" anchorCtr="0" compatLnSpc="1">
              <a:prstTxWarp prst="textNoShape">
                <a:avLst/>
              </a:prstTxWarp>
            </a:bodyPr>
            <a:lstStyle/>
            <a:p>
              <a:endParaRPr lang="en-GB" sz="1662" dirty="0">
                <a:latin typeface="Arial Narrow" panose="020B0606020202030204" pitchFamily="34" charset="0"/>
              </a:endParaRPr>
            </a:p>
          </p:txBody>
        </p:sp>
        <p:sp>
          <p:nvSpPr>
            <p:cNvPr id="237" name="Freeform 264"/>
            <p:cNvSpPr>
              <a:spLocks/>
            </p:cNvSpPr>
            <p:nvPr/>
          </p:nvSpPr>
          <p:spPr bwMode="auto">
            <a:xfrm>
              <a:off x="5612386" y="3666963"/>
              <a:ext cx="1362812" cy="183173"/>
            </a:xfrm>
            <a:custGeom>
              <a:avLst/>
              <a:gdLst/>
              <a:ahLst/>
              <a:cxnLst>
                <a:cxn ang="0">
                  <a:pos x="0" y="24"/>
                </a:cxn>
                <a:cxn ang="0">
                  <a:pos x="20" y="43"/>
                </a:cxn>
                <a:cxn ang="0">
                  <a:pos x="39" y="55"/>
                </a:cxn>
                <a:cxn ang="0">
                  <a:pos x="59" y="59"/>
                </a:cxn>
                <a:cxn ang="0">
                  <a:pos x="78" y="55"/>
                </a:cxn>
                <a:cxn ang="0">
                  <a:pos x="98" y="51"/>
                </a:cxn>
                <a:cxn ang="0">
                  <a:pos x="117" y="43"/>
                </a:cxn>
                <a:cxn ang="0">
                  <a:pos x="137" y="35"/>
                </a:cxn>
                <a:cxn ang="0">
                  <a:pos x="160" y="28"/>
                </a:cxn>
                <a:cxn ang="0">
                  <a:pos x="180" y="20"/>
                </a:cxn>
                <a:cxn ang="0">
                  <a:pos x="200" y="12"/>
                </a:cxn>
                <a:cxn ang="0">
                  <a:pos x="219" y="8"/>
                </a:cxn>
                <a:cxn ang="0">
                  <a:pos x="239" y="8"/>
                </a:cxn>
                <a:cxn ang="0">
                  <a:pos x="258" y="4"/>
                </a:cxn>
                <a:cxn ang="0">
                  <a:pos x="278" y="4"/>
                </a:cxn>
                <a:cxn ang="0">
                  <a:pos x="297" y="0"/>
                </a:cxn>
                <a:cxn ang="0">
                  <a:pos x="317" y="78"/>
                </a:cxn>
                <a:cxn ang="0">
                  <a:pos x="336" y="82"/>
                </a:cxn>
                <a:cxn ang="0">
                  <a:pos x="356" y="82"/>
                </a:cxn>
                <a:cxn ang="0">
                  <a:pos x="375" y="78"/>
                </a:cxn>
                <a:cxn ang="0">
                  <a:pos x="395" y="71"/>
                </a:cxn>
                <a:cxn ang="0">
                  <a:pos x="415" y="63"/>
                </a:cxn>
                <a:cxn ang="0">
                  <a:pos x="434" y="59"/>
                </a:cxn>
                <a:cxn ang="0">
                  <a:pos x="454" y="55"/>
                </a:cxn>
                <a:cxn ang="0">
                  <a:pos x="477" y="47"/>
                </a:cxn>
                <a:cxn ang="0">
                  <a:pos x="497" y="47"/>
                </a:cxn>
                <a:cxn ang="0">
                  <a:pos x="516" y="43"/>
                </a:cxn>
                <a:cxn ang="0">
                  <a:pos x="536" y="43"/>
                </a:cxn>
                <a:cxn ang="0">
                  <a:pos x="555" y="43"/>
                </a:cxn>
                <a:cxn ang="0">
                  <a:pos x="575" y="43"/>
                </a:cxn>
                <a:cxn ang="0">
                  <a:pos x="594" y="43"/>
                </a:cxn>
                <a:cxn ang="0">
                  <a:pos x="614" y="39"/>
                </a:cxn>
                <a:cxn ang="0">
                  <a:pos x="633" y="110"/>
                </a:cxn>
                <a:cxn ang="0">
                  <a:pos x="653" y="121"/>
                </a:cxn>
                <a:cxn ang="0">
                  <a:pos x="672" y="125"/>
                </a:cxn>
                <a:cxn ang="0">
                  <a:pos x="692" y="125"/>
                </a:cxn>
                <a:cxn ang="0">
                  <a:pos x="712" y="125"/>
                </a:cxn>
                <a:cxn ang="0">
                  <a:pos x="731" y="125"/>
                </a:cxn>
                <a:cxn ang="0">
                  <a:pos x="751" y="125"/>
                </a:cxn>
                <a:cxn ang="0">
                  <a:pos x="770" y="125"/>
                </a:cxn>
                <a:cxn ang="0">
                  <a:pos x="794" y="125"/>
                </a:cxn>
                <a:cxn ang="0">
                  <a:pos x="813" y="125"/>
                </a:cxn>
                <a:cxn ang="0">
                  <a:pos x="833" y="125"/>
                </a:cxn>
                <a:cxn ang="0">
                  <a:pos x="852" y="125"/>
                </a:cxn>
                <a:cxn ang="0">
                  <a:pos x="872" y="125"/>
                </a:cxn>
                <a:cxn ang="0">
                  <a:pos x="891" y="125"/>
                </a:cxn>
                <a:cxn ang="0">
                  <a:pos x="911" y="125"/>
                </a:cxn>
                <a:cxn ang="0">
                  <a:pos x="930" y="125"/>
                </a:cxn>
              </a:cxnLst>
              <a:rect l="0" t="0" r="r" b="b"/>
              <a:pathLst>
                <a:path w="930" h="125">
                  <a:moveTo>
                    <a:pt x="0" y="24"/>
                  </a:moveTo>
                  <a:lnTo>
                    <a:pt x="20" y="43"/>
                  </a:lnTo>
                  <a:lnTo>
                    <a:pt x="39" y="55"/>
                  </a:lnTo>
                  <a:lnTo>
                    <a:pt x="59" y="59"/>
                  </a:lnTo>
                  <a:lnTo>
                    <a:pt x="78" y="55"/>
                  </a:lnTo>
                  <a:lnTo>
                    <a:pt x="98" y="51"/>
                  </a:lnTo>
                  <a:lnTo>
                    <a:pt x="117" y="43"/>
                  </a:lnTo>
                  <a:lnTo>
                    <a:pt x="137" y="35"/>
                  </a:lnTo>
                  <a:lnTo>
                    <a:pt x="160" y="28"/>
                  </a:lnTo>
                  <a:lnTo>
                    <a:pt x="180" y="20"/>
                  </a:lnTo>
                  <a:lnTo>
                    <a:pt x="200" y="12"/>
                  </a:lnTo>
                  <a:lnTo>
                    <a:pt x="219" y="8"/>
                  </a:lnTo>
                  <a:lnTo>
                    <a:pt x="239" y="8"/>
                  </a:lnTo>
                  <a:lnTo>
                    <a:pt x="258" y="4"/>
                  </a:lnTo>
                  <a:lnTo>
                    <a:pt x="278" y="4"/>
                  </a:lnTo>
                  <a:lnTo>
                    <a:pt x="297" y="0"/>
                  </a:lnTo>
                  <a:lnTo>
                    <a:pt x="317" y="78"/>
                  </a:lnTo>
                  <a:lnTo>
                    <a:pt x="336" y="82"/>
                  </a:lnTo>
                  <a:lnTo>
                    <a:pt x="356" y="82"/>
                  </a:lnTo>
                  <a:lnTo>
                    <a:pt x="375" y="78"/>
                  </a:lnTo>
                  <a:lnTo>
                    <a:pt x="395" y="71"/>
                  </a:lnTo>
                  <a:lnTo>
                    <a:pt x="415" y="63"/>
                  </a:lnTo>
                  <a:lnTo>
                    <a:pt x="434" y="59"/>
                  </a:lnTo>
                  <a:lnTo>
                    <a:pt x="454" y="55"/>
                  </a:lnTo>
                  <a:lnTo>
                    <a:pt x="477" y="47"/>
                  </a:lnTo>
                  <a:lnTo>
                    <a:pt x="497" y="47"/>
                  </a:lnTo>
                  <a:lnTo>
                    <a:pt x="516" y="43"/>
                  </a:lnTo>
                  <a:lnTo>
                    <a:pt x="536" y="43"/>
                  </a:lnTo>
                  <a:lnTo>
                    <a:pt x="555" y="43"/>
                  </a:lnTo>
                  <a:lnTo>
                    <a:pt x="575" y="43"/>
                  </a:lnTo>
                  <a:lnTo>
                    <a:pt x="594" y="43"/>
                  </a:lnTo>
                  <a:lnTo>
                    <a:pt x="614" y="39"/>
                  </a:lnTo>
                  <a:lnTo>
                    <a:pt x="633" y="110"/>
                  </a:lnTo>
                  <a:lnTo>
                    <a:pt x="653" y="121"/>
                  </a:lnTo>
                  <a:lnTo>
                    <a:pt x="672" y="125"/>
                  </a:lnTo>
                  <a:lnTo>
                    <a:pt x="692" y="125"/>
                  </a:lnTo>
                  <a:lnTo>
                    <a:pt x="712" y="125"/>
                  </a:lnTo>
                  <a:lnTo>
                    <a:pt x="731" y="125"/>
                  </a:lnTo>
                  <a:lnTo>
                    <a:pt x="751" y="125"/>
                  </a:lnTo>
                  <a:lnTo>
                    <a:pt x="770" y="125"/>
                  </a:lnTo>
                  <a:lnTo>
                    <a:pt x="794" y="125"/>
                  </a:lnTo>
                  <a:lnTo>
                    <a:pt x="813" y="125"/>
                  </a:lnTo>
                  <a:lnTo>
                    <a:pt x="833" y="125"/>
                  </a:lnTo>
                  <a:lnTo>
                    <a:pt x="852" y="125"/>
                  </a:lnTo>
                  <a:lnTo>
                    <a:pt x="872" y="125"/>
                  </a:lnTo>
                  <a:lnTo>
                    <a:pt x="891" y="125"/>
                  </a:lnTo>
                  <a:lnTo>
                    <a:pt x="911" y="125"/>
                  </a:lnTo>
                  <a:lnTo>
                    <a:pt x="930" y="125"/>
                  </a:lnTo>
                </a:path>
              </a:pathLst>
            </a:custGeom>
            <a:noFill/>
            <a:ln w="0">
              <a:solidFill>
                <a:srgbClr val="FF0000"/>
              </a:solidFill>
              <a:prstDash val="sysDot"/>
              <a:round/>
              <a:headEnd/>
              <a:tailEnd/>
            </a:ln>
          </p:spPr>
          <p:txBody>
            <a:bodyPr vert="horz" wrap="square" lIns="84406" tIns="42203" rIns="84406" bIns="42203" numCol="1" anchor="t" anchorCtr="0" compatLnSpc="1">
              <a:prstTxWarp prst="textNoShape">
                <a:avLst/>
              </a:prstTxWarp>
            </a:bodyPr>
            <a:lstStyle/>
            <a:p>
              <a:endParaRPr lang="en-GB" sz="1662" dirty="0">
                <a:latin typeface="Arial Narrow" panose="020B0606020202030204" pitchFamily="34" charset="0"/>
              </a:endParaRPr>
            </a:p>
          </p:txBody>
        </p:sp>
        <p:sp>
          <p:nvSpPr>
            <p:cNvPr id="238" name="Rectangle 265"/>
            <p:cNvSpPr>
              <a:spLocks noChangeArrowheads="1"/>
            </p:cNvSpPr>
            <p:nvPr/>
          </p:nvSpPr>
          <p:spPr bwMode="auto">
            <a:xfrm>
              <a:off x="6031476" y="2383286"/>
              <a:ext cx="485710" cy="14202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r>
                <a:rPr lang="en-US" sz="923" dirty="0">
                  <a:solidFill>
                    <a:srgbClr val="000000"/>
                  </a:solidFill>
                  <a:latin typeface="Arial Narrow" panose="020B0606020202030204" pitchFamily="34" charset="0"/>
                  <a:cs typeface="Arial" pitchFamily="34" charset="0"/>
                </a:rPr>
                <a:t>Firing rates</a:t>
              </a:r>
              <a:endParaRPr lang="en-US" sz="1662" dirty="0">
                <a:latin typeface="Arial Narrow" panose="020B0606020202030204" pitchFamily="34" charset="0"/>
                <a:cs typeface="Arial" pitchFamily="34" charset="0"/>
              </a:endParaRPr>
            </a:p>
          </p:txBody>
        </p:sp>
        <p:sp>
          <p:nvSpPr>
            <p:cNvPr id="239" name="Rectangle 266"/>
            <p:cNvSpPr>
              <a:spLocks noChangeArrowheads="1"/>
            </p:cNvSpPr>
            <p:nvPr/>
          </p:nvSpPr>
          <p:spPr bwMode="auto">
            <a:xfrm>
              <a:off x="6031476" y="4039170"/>
              <a:ext cx="506549" cy="11355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r>
                <a:rPr lang="en-US" sz="738" dirty="0">
                  <a:solidFill>
                    <a:srgbClr val="000000"/>
                  </a:solidFill>
                  <a:latin typeface="Arial Narrow" panose="020B0606020202030204" pitchFamily="34" charset="0"/>
                  <a:cs typeface="Arial" pitchFamily="34" charset="0"/>
                </a:rPr>
                <a:t>time (seconds)</a:t>
              </a:r>
              <a:endParaRPr lang="en-US" sz="1662" dirty="0">
                <a:latin typeface="Arial Narrow" panose="020B0606020202030204" pitchFamily="34" charset="0"/>
                <a:cs typeface="Arial" pitchFamily="34" charset="0"/>
              </a:endParaRPr>
            </a:p>
          </p:txBody>
        </p:sp>
        <p:sp>
          <p:nvSpPr>
            <p:cNvPr id="240" name="Rectangle 267"/>
            <p:cNvSpPr>
              <a:spLocks noChangeArrowheads="1"/>
            </p:cNvSpPr>
            <p:nvPr/>
          </p:nvSpPr>
          <p:spPr bwMode="auto">
            <a:xfrm rot="16200000">
              <a:off x="5239820" y="3185222"/>
              <a:ext cx="349455" cy="11355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r>
                <a:rPr lang="en-US" sz="738" dirty="0">
                  <a:solidFill>
                    <a:srgbClr val="000000"/>
                  </a:solidFill>
                  <a:latin typeface="Arial Narrow" panose="020B0606020202030204" pitchFamily="34" charset="0"/>
                  <a:cs typeface="Arial" pitchFamily="34" charset="0"/>
                </a:rPr>
                <a:t>Response</a:t>
              </a:r>
              <a:endParaRPr lang="en-US" sz="1662" dirty="0">
                <a:latin typeface="Arial Narrow" panose="020B0606020202030204" pitchFamily="34" charset="0"/>
                <a:cs typeface="Arial" pitchFamily="34" charset="0"/>
              </a:endParaRPr>
            </a:p>
          </p:txBody>
        </p:sp>
        <p:sp>
          <p:nvSpPr>
            <p:cNvPr id="241" name="Rectangle 263"/>
            <p:cNvSpPr>
              <a:spLocks noChangeArrowheads="1"/>
            </p:cNvSpPr>
            <p:nvPr/>
          </p:nvSpPr>
          <p:spPr bwMode="auto">
            <a:xfrm>
              <a:off x="6282596" y="3146795"/>
              <a:ext cx="751809" cy="15619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r>
                <a:rPr lang="en-US" sz="1015" b="1" dirty="0">
                  <a:solidFill>
                    <a:srgbClr val="FF0000"/>
                  </a:solidFill>
                  <a:latin typeface="Arial Narrow" panose="020B0606020202030204" pitchFamily="34" charset="0"/>
                  <a:cs typeface="Arial" pitchFamily="34" charset="0"/>
                </a:rPr>
                <a:t>Chosen option</a:t>
              </a:r>
              <a:endParaRPr lang="en-US" sz="1662" b="1" dirty="0">
                <a:solidFill>
                  <a:srgbClr val="FF0000"/>
                </a:solidFill>
                <a:latin typeface="Arial Narrow" panose="020B0606020202030204" pitchFamily="34" charset="0"/>
                <a:cs typeface="Arial" pitchFamily="34" charset="0"/>
              </a:endParaRPr>
            </a:p>
          </p:txBody>
        </p:sp>
        <p:sp>
          <p:nvSpPr>
            <p:cNvPr id="242" name="Rectangle 263"/>
            <p:cNvSpPr>
              <a:spLocks noChangeArrowheads="1"/>
            </p:cNvSpPr>
            <p:nvPr/>
          </p:nvSpPr>
          <p:spPr bwMode="auto">
            <a:xfrm>
              <a:off x="6268171" y="3457907"/>
              <a:ext cx="517770" cy="15619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r>
                <a:rPr lang="en-US" sz="1015" b="1" dirty="0">
                  <a:solidFill>
                    <a:schemeClr val="bg2">
                      <a:lumMod val="50000"/>
                    </a:schemeClr>
                  </a:solidFill>
                  <a:latin typeface="Arial Narrow" panose="020B0606020202030204" pitchFamily="34" charset="0"/>
                  <a:cs typeface="Arial" pitchFamily="34" charset="0"/>
                </a:rPr>
                <a:t>Unchosen</a:t>
              </a:r>
              <a:endParaRPr lang="en-US" sz="1662" b="1" dirty="0">
                <a:solidFill>
                  <a:schemeClr val="bg2">
                    <a:lumMod val="50000"/>
                  </a:schemeClr>
                </a:solidFill>
                <a:latin typeface="Arial Narrow" panose="020B0606020202030204" pitchFamily="34" charset="0"/>
                <a:cs typeface="Arial" pitchFamily="34" charset="0"/>
              </a:endParaRPr>
            </a:p>
          </p:txBody>
        </p:sp>
        <p:sp>
          <p:nvSpPr>
            <p:cNvPr id="243" name="Line 113"/>
            <p:cNvSpPr>
              <a:spLocks noChangeShapeType="1"/>
            </p:cNvSpPr>
            <p:nvPr/>
          </p:nvSpPr>
          <p:spPr bwMode="auto">
            <a:xfrm flipV="1">
              <a:off x="5066679" y="3664612"/>
              <a:ext cx="390087" cy="3223"/>
            </a:xfrm>
            <a:prstGeom prst="line">
              <a:avLst/>
            </a:prstGeom>
            <a:noFill/>
            <a:ln w="12700">
              <a:solidFill>
                <a:schemeClr val="bg2">
                  <a:lumMod val="50000"/>
                </a:schemeClr>
              </a:solidFill>
              <a:prstDash val="solid"/>
              <a:round/>
              <a:headEnd type="none" w="med" len="med"/>
              <a:tailEnd type="triangle" w="med" len="med"/>
            </a:ln>
          </p:spPr>
          <p:txBody>
            <a:bodyPr vert="horz" wrap="square" lIns="84406" tIns="42203" rIns="84406" bIns="42203" numCol="1" anchor="t" anchorCtr="0" compatLnSpc="1">
              <a:prstTxWarp prst="textNoShape">
                <a:avLst/>
              </a:prstTxWarp>
            </a:bodyPr>
            <a:lstStyle/>
            <a:p>
              <a:endParaRPr lang="en-GB" sz="1662" dirty="0">
                <a:latin typeface="Arial Narrow" panose="020B0606020202030204" pitchFamily="34" charset="0"/>
              </a:endParaRPr>
            </a:p>
          </p:txBody>
        </p:sp>
        <p:sp>
          <p:nvSpPr>
            <p:cNvPr id="244" name="Line 113"/>
            <p:cNvSpPr>
              <a:spLocks noChangeShapeType="1"/>
            </p:cNvSpPr>
            <p:nvPr/>
          </p:nvSpPr>
          <p:spPr bwMode="auto">
            <a:xfrm flipV="1">
              <a:off x="5073713" y="3790861"/>
              <a:ext cx="390087" cy="3223"/>
            </a:xfrm>
            <a:prstGeom prst="line">
              <a:avLst/>
            </a:prstGeom>
            <a:noFill/>
            <a:ln w="12700">
              <a:solidFill>
                <a:srgbClr val="FF0000"/>
              </a:solidFill>
              <a:prstDash val="solid"/>
              <a:round/>
              <a:headEnd type="none" w="med" len="med"/>
              <a:tailEnd type="triangle" w="med" len="med"/>
            </a:ln>
          </p:spPr>
          <p:txBody>
            <a:bodyPr vert="horz" wrap="square" lIns="84406" tIns="42203" rIns="84406" bIns="42203" numCol="1" anchor="t" anchorCtr="0" compatLnSpc="1">
              <a:prstTxWarp prst="textNoShape">
                <a:avLst/>
              </a:prstTxWarp>
            </a:bodyPr>
            <a:lstStyle/>
            <a:p>
              <a:endParaRPr lang="en-GB" sz="1662" dirty="0">
                <a:latin typeface="Arial Narrow" panose="020B0606020202030204" pitchFamily="34" charset="0"/>
              </a:endParaRPr>
            </a:p>
          </p:txBody>
        </p:sp>
        <p:sp>
          <p:nvSpPr>
            <p:cNvPr id="245" name="Rectangle 244"/>
            <p:cNvSpPr/>
            <p:nvPr/>
          </p:nvSpPr>
          <p:spPr>
            <a:xfrm>
              <a:off x="4993345" y="4249129"/>
              <a:ext cx="2690002" cy="400110"/>
            </a:xfrm>
            <a:prstGeom prst="rect">
              <a:avLst/>
            </a:prstGeom>
          </p:spPr>
          <p:txBody>
            <a:bodyPr wrap="square">
              <a:spAutoFit/>
            </a:bodyPr>
            <a:lstStyle/>
            <a:p>
              <a:pPr algn="ctr">
                <a:defRPr/>
              </a:pPr>
              <a:r>
                <a:rPr lang="en-GB" sz="2000" kern="0" dirty="0">
                  <a:solidFill>
                    <a:srgbClr val="C0504D">
                      <a:lumMod val="50000"/>
                    </a:srgbClr>
                  </a:solidFill>
                  <a:latin typeface="Arial Narrow" pitchFamily="34" charset="0"/>
                  <a:cs typeface="Arial" charset="0"/>
                </a:rPr>
                <a:t>Evidence accumulation</a:t>
              </a:r>
            </a:p>
          </p:txBody>
        </p:sp>
      </p:grpSp>
      <p:grpSp>
        <p:nvGrpSpPr>
          <p:cNvPr id="3" name="Group 504"/>
          <p:cNvGrpSpPr/>
          <p:nvPr/>
        </p:nvGrpSpPr>
        <p:grpSpPr>
          <a:xfrm>
            <a:off x="3277385" y="2247774"/>
            <a:ext cx="1653309" cy="1923336"/>
            <a:chOff x="2513001" y="309563"/>
            <a:chExt cx="1791091" cy="1923336"/>
          </a:xfrm>
        </p:grpSpPr>
        <p:sp>
          <p:nvSpPr>
            <p:cNvPr id="506" name="Rectangle 6"/>
            <p:cNvSpPr>
              <a:spLocks noChangeArrowheads="1"/>
            </p:cNvSpPr>
            <p:nvPr/>
          </p:nvSpPr>
          <p:spPr bwMode="auto">
            <a:xfrm>
              <a:off x="2768600" y="509588"/>
              <a:ext cx="1482725" cy="1482725"/>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C0504D">
                    <a:lumMod val="50000"/>
                  </a:srgbClr>
                </a:solidFill>
                <a:latin typeface="Arial Narrow" pitchFamily="34" charset="0"/>
                <a:cs typeface="Arial" charset="0"/>
              </a:endParaRPr>
            </a:p>
          </p:txBody>
        </p:sp>
        <p:sp>
          <p:nvSpPr>
            <p:cNvPr id="507" name="Rectangle 7"/>
            <p:cNvSpPr>
              <a:spLocks noChangeArrowheads="1"/>
            </p:cNvSpPr>
            <p:nvPr/>
          </p:nvSpPr>
          <p:spPr bwMode="auto">
            <a:xfrm>
              <a:off x="2768600" y="509588"/>
              <a:ext cx="1482725" cy="1482725"/>
            </a:xfrm>
            <a:prstGeom prst="rect">
              <a:avLst/>
            </a:prstGeom>
            <a:noFill/>
            <a:ln w="0">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C0504D">
                    <a:lumMod val="50000"/>
                  </a:srgbClr>
                </a:solidFill>
                <a:latin typeface="Arial Narrow" pitchFamily="34" charset="0"/>
                <a:cs typeface="Arial" charset="0"/>
              </a:endParaRPr>
            </a:p>
          </p:txBody>
        </p:sp>
        <p:pic>
          <p:nvPicPr>
            <p:cNvPr id="508" name="Picture 8"/>
            <p:cNvPicPr>
              <a:picLocks noChangeAspect="1" noChangeArrowheads="1"/>
            </p:cNvPicPr>
            <p:nvPr/>
          </p:nvPicPr>
          <p:blipFill>
            <a:blip r:embed="rId3" cstate="print"/>
            <a:srcRect/>
            <a:stretch>
              <a:fillRect/>
            </a:stretch>
          </p:blipFill>
          <p:spPr bwMode="auto">
            <a:xfrm>
              <a:off x="2774950" y="514351"/>
              <a:ext cx="1476375" cy="1477963"/>
            </a:xfrm>
            <a:prstGeom prst="rect">
              <a:avLst/>
            </a:prstGeom>
            <a:noFill/>
            <a:ln w="9525">
              <a:noFill/>
              <a:miter lim="800000"/>
              <a:headEnd/>
              <a:tailEnd/>
            </a:ln>
          </p:spPr>
        </p:pic>
        <p:sp>
          <p:nvSpPr>
            <p:cNvPr id="509" name="Rectangle 9"/>
            <p:cNvSpPr>
              <a:spLocks noChangeArrowheads="1"/>
            </p:cNvSpPr>
            <p:nvPr/>
          </p:nvSpPr>
          <p:spPr bwMode="auto">
            <a:xfrm>
              <a:off x="3135312" y="309563"/>
              <a:ext cx="755419" cy="15388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000" dirty="0">
                  <a:solidFill>
                    <a:srgbClr val="C0504D">
                      <a:lumMod val="50000"/>
                    </a:srgbClr>
                  </a:solidFill>
                  <a:latin typeface="Arial Narrow" pitchFamily="34" charset="0"/>
                  <a:cs typeface="Arial" pitchFamily="34" charset="0"/>
                </a:rPr>
                <a:t>Unit responses</a:t>
              </a:r>
              <a:endParaRPr lang="en-US" dirty="0">
                <a:solidFill>
                  <a:srgbClr val="C0504D">
                    <a:lumMod val="50000"/>
                  </a:srgbClr>
                </a:solidFill>
                <a:latin typeface="Arial" pitchFamily="34" charset="0"/>
                <a:cs typeface="Arial" pitchFamily="34" charset="0"/>
              </a:endParaRPr>
            </a:p>
          </p:txBody>
        </p:sp>
        <p:sp>
          <p:nvSpPr>
            <p:cNvPr id="510" name="Rectangle 10"/>
            <p:cNvSpPr>
              <a:spLocks noChangeArrowheads="1"/>
            </p:cNvSpPr>
            <p:nvPr/>
          </p:nvSpPr>
          <p:spPr bwMode="auto">
            <a:xfrm>
              <a:off x="3227386" y="2109788"/>
              <a:ext cx="595652" cy="12311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800" dirty="0">
                  <a:solidFill>
                    <a:srgbClr val="C0504D">
                      <a:lumMod val="50000"/>
                    </a:srgbClr>
                  </a:solidFill>
                  <a:latin typeface="Arial Narrow" pitchFamily="34" charset="0"/>
                  <a:cs typeface="Arial" pitchFamily="34" charset="0"/>
                </a:rPr>
                <a:t>time (seconds)</a:t>
              </a:r>
              <a:endParaRPr lang="en-US" dirty="0">
                <a:solidFill>
                  <a:srgbClr val="C0504D">
                    <a:lumMod val="50000"/>
                  </a:srgbClr>
                </a:solidFill>
                <a:latin typeface="Arial" pitchFamily="34" charset="0"/>
                <a:cs typeface="Arial" pitchFamily="34" charset="0"/>
              </a:endParaRPr>
            </a:p>
          </p:txBody>
        </p:sp>
        <p:sp>
          <p:nvSpPr>
            <p:cNvPr id="511" name="Rectangle 11"/>
            <p:cNvSpPr>
              <a:spLocks noChangeArrowheads="1"/>
            </p:cNvSpPr>
            <p:nvPr/>
          </p:nvSpPr>
          <p:spPr bwMode="auto">
            <a:xfrm rot="16200000">
              <a:off x="2511559" y="1163624"/>
              <a:ext cx="136256" cy="13337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800" dirty="0">
                  <a:solidFill>
                    <a:srgbClr val="C0504D">
                      <a:lumMod val="50000"/>
                    </a:srgbClr>
                  </a:solidFill>
                  <a:latin typeface="Arial Narrow" pitchFamily="34" charset="0"/>
                  <a:cs typeface="Arial" pitchFamily="34" charset="0"/>
                </a:rPr>
                <a:t>unit</a:t>
              </a:r>
              <a:endParaRPr lang="en-US" dirty="0">
                <a:solidFill>
                  <a:srgbClr val="C0504D">
                    <a:lumMod val="50000"/>
                  </a:srgbClr>
                </a:solidFill>
                <a:latin typeface="Arial" pitchFamily="34" charset="0"/>
                <a:cs typeface="Arial" pitchFamily="34" charset="0"/>
              </a:endParaRPr>
            </a:p>
          </p:txBody>
        </p:sp>
        <p:sp>
          <p:nvSpPr>
            <p:cNvPr id="512" name="Freeform 12"/>
            <p:cNvSpPr>
              <a:spLocks/>
            </p:cNvSpPr>
            <p:nvPr/>
          </p:nvSpPr>
          <p:spPr bwMode="auto">
            <a:xfrm>
              <a:off x="3246438" y="509588"/>
              <a:ext cx="1588" cy="1482725"/>
            </a:xfrm>
            <a:custGeom>
              <a:avLst/>
              <a:gdLst/>
              <a:ahLst/>
              <a:cxnLst>
                <a:cxn ang="0">
                  <a:pos x="0" y="239"/>
                </a:cxn>
                <a:cxn ang="0">
                  <a:pos x="0" y="0"/>
                </a:cxn>
                <a:cxn ang="0">
                  <a:pos x="0" y="0"/>
                </a:cxn>
              </a:cxnLst>
              <a:rect l="0" t="0" r="r" b="b"/>
              <a:pathLst>
                <a:path h="239">
                  <a:moveTo>
                    <a:pt x="0" y="239"/>
                  </a:moveTo>
                  <a:lnTo>
                    <a:pt x="0" y="0"/>
                  </a:lnTo>
                  <a:lnTo>
                    <a:pt x="0" y="0"/>
                  </a:lnTo>
                </a:path>
              </a:pathLst>
            </a:custGeom>
            <a:noFill/>
            <a:ln w="0">
              <a:solidFill>
                <a:srgbClr val="000000"/>
              </a:solidFill>
              <a:prstDash val="sysDot"/>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C0504D">
                    <a:lumMod val="50000"/>
                  </a:srgbClr>
                </a:solidFill>
                <a:latin typeface="Arial Narrow" pitchFamily="34" charset="0"/>
                <a:cs typeface="Arial" charset="0"/>
              </a:endParaRPr>
            </a:p>
          </p:txBody>
        </p:sp>
        <p:sp>
          <p:nvSpPr>
            <p:cNvPr id="513" name="Freeform 13"/>
            <p:cNvSpPr>
              <a:spLocks/>
            </p:cNvSpPr>
            <p:nvPr/>
          </p:nvSpPr>
          <p:spPr bwMode="auto">
            <a:xfrm>
              <a:off x="3743325" y="509588"/>
              <a:ext cx="1588" cy="1482725"/>
            </a:xfrm>
            <a:custGeom>
              <a:avLst/>
              <a:gdLst/>
              <a:ahLst/>
              <a:cxnLst>
                <a:cxn ang="0">
                  <a:pos x="0" y="239"/>
                </a:cxn>
                <a:cxn ang="0">
                  <a:pos x="0" y="0"/>
                </a:cxn>
                <a:cxn ang="0">
                  <a:pos x="0" y="0"/>
                </a:cxn>
              </a:cxnLst>
              <a:rect l="0" t="0" r="r" b="b"/>
              <a:pathLst>
                <a:path h="239">
                  <a:moveTo>
                    <a:pt x="0" y="239"/>
                  </a:moveTo>
                  <a:lnTo>
                    <a:pt x="0" y="0"/>
                  </a:lnTo>
                  <a:lnTo>
                    <a:pt x="0" y="0"/>
                  </a:lnTo>
                </a:path>
              </a:pathLst>
            </a:custGeom>
            <a:noFill/>
            <a:ln w="0">
              <a:solidFill>
                <a:srgbClr val="000000"/>
              </a:solidFill>
              <a:prstDash val="sysDot"/>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C0504D">
                    <a:lumMod val="50000"/>
                  </a:srgbClr>
                </a:solidFill>
                <a:latin typeface="Arial Narrow" pitchFamily="34" charset="0"/>
                <a:cs typeface="Arial" charset="0"/>
              </a:endParaRPr>
            </a:p>
          </p:txBody>
        </p:sp>
        <p:sp>
          <p:nvSpPr>
            <p:cNvPr id="514" name="Freeform 14"/>
            <p:cNvSpPr>
              <a:spLocks/>
            </p:cNvSpPr>
            <p:nvPr/>
          </p:nvSpPr>
          <p:spPr bwMode="auto">
            <a:xfrm>
              <a:off x="4233863" y="509588"/>
              <a:ext cx="1588" cy="1482725"/>
            </a:xfrm>
            <a:custGeom>
              <a:avLst/>
              <a:gdLst/>
              <a:ahLst/>
              <a:cxnLst>
                <a:cxn ang="0">
                  <a:pos x="0" y="239"/>
                </a:cxn>
                <a:cxn ang="0">
                  <a:pos x="0" y="0"/>
                </a:cxn>
                <a:cxn ang="0">
                  <a:pos x="0" y="0"/>
                </a:cxn>
              </a:cxnLst>
              <a:rect l="0" t="0" r="r" b="b"/>
              <a:pathLst>
                <a:path h="239">
                  <a:moveTo>
                    <a:pt x="0" y="239"/>
                  </a:moveTo>
                  <a:lnTo>
                    <a:pt x="0" y="0"/>
                  </a:lnTo>
                  <a:lnTo>
                    <a:pt x="0" y="0"/>
                  </a:lnTo>
                </a:path>
              </a:pathLst>
            </a:custGeom>
            <a:noFill/>
            <a:ln w="0">
              <a:solidFill>
                <a:srgbClr val="000000"/>
              </a:solidFill>
              <a:prstDash val="sysDot"/>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C0504D">
                    <a:lumMod val="50000"/>
                  </a:srgbClr>
                </a:solidFill>
                <a:latin typeface="Arial Narrow" pitchFamily="34" charset="0"/>
                <a:cs typeface="Arial" charset="0"/>
              </a:endParaRPr>
            </a:p>
          </p:txBody>
        </p:sp>
        <p:sp>
          <p:nvSpPr>
            <p:cNvPr id="515" name="Freeform 15"/>
            <p:cNvSpPr>
              <a:spLocks/>
            </p:cNvSpPr>
            <p:nvPr/>
          </p:nvSpPr>
          <p:spPr bwMode="auto">
            <a:xfrm>
              <a:off x="2768600" y="974726"/>
              <a:ext cx="1482725" cy="1588"/>
            </a:xfrm>
            <a:custGeom>
              <a:avLst/>
              <a:gdLst/>
              <a:ahLst/>
              <a:cxnLst>
                <a:cxn ang="0">
                  <a:pos x="0" y="0"/>
                </a:cxn>
                <a:cxn ang="0">
                  <a:pos x="239" y="0"/>
                </a:cxn>
                <a:cxn ang="0">
                  <a:pos x="239" y="0"/>
                </a:cxn>
              </a:cxnLst>
              <a:rect l="0" t="0" r="r" b="b"/>
              <a:pathLst>
                <a:path w="239">
                  <a:moveTo>
                    <a:pt x="0" y="0"/>
                  </a:moveTo>
                  <a:lnTo>
                    <a:pt x="239" y="0"/>
                  </a:lnTo>
                  <a:lnTo>
                    <a:pt x="239" y="0"/>
                  </a:lnTo>
                </a:path>
              </a:pathLst>
            </a:custGeom>
            <a:noFill/>
            <a:ln w="0">
              <a:solidFill>
                <a:srgbClr val="000000"/>
              </a:solidFill>
              <a:prstDash val="sysDot"/>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C0504D">
                    <a:lumMod val="50000"/>
                  </a:srgbClr>
                </a:solidFill>
                <a:latin typeface="Arial Narrow" pitchFamily="34" charset="0"/>
                <a:cs typeface="Arial" charset="0"/>
              </a:endParaRPr>
            </a:p>
          </p:txBody>
        </p:sp>
        <p:sp>
          <p:nvSpPr>
            <p:cNvPr id="516" name="Freeform 16"/>
            <p:cNvSpPr>
              <a:spLocks/>
            </p:cNvSpPr>
            <p:nvPr/>
          </p:nvSpPr>
          <p:spPr bwMode="auto">
            <a:xfrm>
              <a:off x="2768600" y="1465263"/>
              <a:ext cx="1482725" cy="1588"/>
            </a:xfrm>
            <a:custGeom>
              <a:avLst/>
              <a:gdLst/>
              <a:ahLst/>
              <a:cxnLst>
                <a:cxn ang="0">
                  <a:pos x="0" y="0"/>
                </a:cxn>
                <a:cxn ang="0">
                  <a:pos x="239" y="0"/>
                </a:cxn>
                <a:cxn ang="0">
                  <a:pos x="239" y="0"/>
                </a:cxn>
              </a:cxnLst>
              <a:rect l="0" t="0" r="r" b="b"/>
              <a:pathLst>
                <a:path w="239">
                  <a:moveTo>
                    <a:pt x="0" y="0"/>
                  </a:moveTo>
                  <a:lnTo>
                    <a:pt x="239" y="0"/>
                  </a:lnTo>
                  <a:lnTo>
                    <a:pt x="239" y="0"/>
                  </a:lnTo>
                </a:path>
              </a:pathLst>
            </a:custGeom>
            <a:noFill/>
            <a:ln w="0">
              <a:solidFill>
                <a:srgbClr val="000000"/>
              </a:solidFill>
              <a:prstDash val="sysDot"/>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C0504D">
                    <a:lumMod val="50000"/>
                  </a:srgbClr>
                </a:solidFill>
                <a:latin typeface="Arial Narrow" pitchFamily="34" charset="0"/>
                <a:cs typeface="Arial" charset="0"/>
              </a:endParaRPr>
            </a:p>
          </p:txBody>
        </p:sp>
        <p:sp>
          <p:nvSpPr>
            <p:cNvPr id="517" name="Freeform 17"/>
            <p:cNvSpPr>
              <a:spLocks/>
            </p:cNvSpPr>
            <p:nvPr/>
          </p:nvSpPr>
          <p:spPr bwMode="auto">
            <a:xfrm>
              <a:off x="2768600" y="1960563"/>
              <a:ext cx="1482725" cy="1588"/>
            </a:xfrm>
            <a:custGeom>
              <a:avLst/>
              <a:gdLst/>
              <a:ahLst/>
              <a:cxnLst>
                <a:cxn ang="0">
                  <a:pos x="0" y="0"/>
                </a:cxn>
                <a:cxn ang="0">
                  <a:pos x="239" y="0"/>
                </a:cxn>
                <a:cxn ang="0">
                  <a:pos x="239" y="0"/>
                </a:cxn>
              </a:cxnLst>
              <a:rect l="0" t="0" r="r" b="b"/>
              <a:pathLst>
                <a:path w="239">
                  <a:moveTo>
                    <a:pt x="0" y="0"/>
                  </a:moveTo>
                  <a:lnTo>
                    <a:pt x="239" y="0"/>
                  </a:lnTo>
                  <a:lnTo>
                    <a:pt x="239" y="0"/>
                  </a:lnTo>
                </a:path>
              </a:pathLst>
            </a:custGeom>
            <a:noFill/>
            <a:ln w="0">
              <a:solidFill>
                <a:srgbClr val="000000"/>
              </a:solidFill>
              <a:prstDash val="sysDot"/>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C0504D">
                    <a:lumMod val="50000"/>
                  </a:srgbClr>
                </a:solidFill>
                <a:latin typeface="Arial Narrow" pitchFamily="34" charset="0"/>
                <a:cs typeface="Arial" charset="0"/>
              </a:endParaRPr>
            </a:p>
          </p:txBody>
        </p:sp>
        <p:sp>
          <p:nvSpPr>
            <p:cNvPr id="518" name="Line 18"/>
            <p:cNvSpPr>
              <a:spLocks noChangeShapeType="1"/>
            </p:cNvSpPr>
            <p:nvPr/>
          </p:nvSpPr>
          <p:spPr bwMode="auto">
            <a:xfrm>
              <a:off x="2768600" y="1992313"/>
              <a:ext cx="1482725"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C0504D">
                    <a:lumMod val="50000"/>
                  </a:srgbClr>
                </a:solidFill>
                <a:latin typeface="Arial Narrow" pitchFamily="34" charset="0"/>
                <a:cs typeface="Arial" charset="0"/>
              </a:endParaRPr>
            </a:p>
          </p:txBody>
        </p:sp>
        <p:sp>
          <p:nvSpPr>
            <p:cNvPr id="519" name="Line 19"/>
            <p:cNvSpPr>
              <a:spLocks noChangeShapeType="1"/>
            </p:cNvSpPr>
            <p:nvPr/>
          </p:nvSpPr>
          <p:spPr bwMode="auto">
            <a:xfrm>
              <a:off x="2768600" y="509588"/>
              <a:ext cx="1482725"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C0504D">
                    <a:lumMod val="50000"/>
                  </a:srgbClr>
                </a:solidFill>
                <a:latin typeface="Arial Narrow" pitchFamily="34" charset="0"/>
                <a:cs typeface="Arial" charset="0"/>
              </a:endParaRPr>
            </a:p>
          </p:txBody>
        </p:sp>
        <p:sp>
          <p:nvSpPr>
            <p:cNvPr id="520" name="Line 20"/>
            <p:cNvSpPr>
              <a:spLocks noChangeShapeType="1"/>
            </p:cNvSpPr>
            <p:nvPr/>
          </p:nvSpPr>
          <p:spPr bwMode="auto">
            <a:xfrm>
              <a:off x="4251325" y="509588"/>
              <a:ext cx="1588" cy="148272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C0504D">
                    <a:lumMod val="50000"/>
                  </a:srgbClr>
                </a:solidFill>
                <a:latin typeface="Arial Narrow" pitchFamily="34" charset="0"/>
                <a:cs typeface="Arial" charset="0"/>
              </a:endParaRPr>
            </a:p>
          </p:txBody>
        </p:sp>
        <p:sp>
          <p:nvSpPr>
            <p:cNvPr id="521" name="Line 21"/>
            <p:cNvSpPr>
              <a:spLocks noChangeShapeType="1"/>
            </p:cNvSpPr>
            <p:nvPr/>
          </p:nvSpPr>
          <p:spPr bwMode="auto">
            <a:xfrm>
              <a:off x="2768600" y="509588"/>
              <a:ext cx="1588" cy="148272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C0504D">
                    <a:lumMod val="50000"/>
                  </a:srgbClr>
                </a:solidFill>
                <a:latin typeface="Arial Narrow" pitchFamily="34" charset="0"/>
                <a:cs typeface="Arial" charset="0"/>
              </a:endParaRPr>
            </a:p>
          </p:txBody>
        </p:sp>
        <p:sp>
          <p:nvSpPr>
            <p:cNvPr id="522" name="Line 22"/>
            <p:cNvSpPr>
              <a:spLocks noChangeShapeType="1"/>
            </p:cNvSpPr>
            <p:nvPr/>
          </p:nvSpPr>
          <p:spPr bwMode="auto">
            <a:xfrm>
              <a:off x="2768600" y="1992313"/>
              <a:ext cx="1482725"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C0504D">
                    <a:lumMod val="50000"/>
                  </a:srgbClr>
                </a:solidFill>
                <a:latin typeface="Arial Narrow" pitchFamily="34" charset="0"/>
                <a:cs typeface="Arial" charset="0"/>
              </a:endParaRPr>
            </a:p>
          </p:txBody>
        </p:sp>
        <p:sp>
          <p:nvSpPr>
            <p:cNvPr id="523" name="Line 23"/>
            <p:cNvSpPr>
              <a:spLocks noChangeShapeType="1"/>
            </p:cNvSpPr>
            <p:nvPr/>
          </p:nvSpPr>
          <p:spPr bwMode="auto">
            <a:xfrm>
              <a:off x="2768600" y="509588"/>
              <a:ext cx="1588" cy="148272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C0504D">
                    <a:lumMod val="50000"/>
                  </a:srgbClr>
                </a:solidFill>
                <a:latin typeface="Arial Narrow" pitchFamily="34" charset="0"/>
                <a:cs typeface="Arial" charset="0"/>
              </a:endParaRPr>
            </a:p>
          </p:txBody>
        </p:sp>
        <p:sp>
          <p:nvSpPr>
            <p:cNvPr id="524" name="Line 24"/>
            <p:cNvSpPr>
              <a:spLocks noChangeShapeType="1"/>
            </p:cNvSpPr>
            <p:nvPr/>
          </p:nvSpPr>
          <p:spPr bwMode="auto">
            <a:xfrm flipV="1">
              <a:off x="3246438" y="1973263"/>
              <a:ext cx="1588" cy="1905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C0504D">
                    <a:lumMod val="50000"/>
                  </a:srgbClr>
                </a:solidFill>
                <a:latin typeface="Arial Narrow" pitchFamily="34" charset="0"/>
                <a:cs typeface="Arial" charset="0"/>
              </a:endParaRPr>
            </a:p>
          </p:txBody>
        </p:sp>
        <p:sp>
          <p:nvSpPr>
            <p:cNvPr id="525" name="Line 25"/>
            <p:cNvSpPr>
              <a:spLocks noChangeShapeType="1"/>
            </p:cNvSpPr>
            <p:nvPr/>
          </p:nvSpPr>
          <p:spPr bwMode="auto">
            <a:xfrm>
              <a:off x="3246438" y="509588"/>
              <a:ext cx="1588" cy="17463"/>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C0504D">
                    <a:lumMod val="50000"/>
                  </a:srgbClr>
                </a:solidFill>
                <a:latin typeface="Arial Narrow" pitchFamily="34" charset="0"/>
                <a:cs typeface="Arial" charset="0"/>
              </a:endParaRPr>
            </a:p>
          </p:txBody>
        </p:sp>
        <p:sp>
          <p:nvSpPr>
            <p:cNvPr id="526" name="Rectangle 26"/>
            <p:cNvSpPr>
              <a:spLocks noChangeArrowheads="1"/>
            </p:cNvSpPr>
            <p:nvPr/>
          </p:nvSpPr>
          <p:spPr bwMode="auto">
            <a:xfrm>
              <a:off x="3184535" y="2011363"/>
              <a:ext cx="133718" cy="9233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600" dirty="0">
                  <a:solidFill>
                    <a:srgbClr val="C0504D">
                      <a:lumMod val="50000"/>
                    </a:srgbClr>
                  </a:solidFill>
                  <a:latin typeface="Arial Narrow" pitchFamily="34" charset="0"/>
                  <a:cs typeface="Arial" pitchFamily="34" charset="0"/>
                </a:rPr>
                <a:t>0.25</a:t>
              </a:r>
              <a:endParaRPr lang="en-US" dirty="0">
                <a:solidFill>
                  <a:srgbClr val="C0504D">
                    <a:lumMod val="50000"/>
                  </a:srgbClr>
                </a:solidFill>
                <a:latin typeface="Arial" pitchFamily="34" charset="0"/>
                <a:cs typeface="Arial" pitchFamily="34" charset="0"/>
              </a:endParaRPr>
            </a:p>
          </p:txBody>
        </p:sp>
        <p:sp>
          <p:nvSpPr>
            <p:cNvPr id="527" name="Line 27"/>
            <p:cNvSpPr>
              <a:spLocks noChangeShapeType="1"/>
            </p:cNvSpPr>
            <p:nvPr/>
          </p:nvSpPr>
          <p:spPr bwMode="auto">
            <a:xfrm flipV="1">
              <a:off x="3743325" y="1973263"/>
              <a:ext cx="1588" cy="1905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C0504D">
                    <a:lumMod val="50000"/>
                  </a:srgbClr>
                </a:solidFill>
                <a:latin typeface="Arial Narrow" pitchFamily="34" charset="0"/>
                <a:cs typeface="Arial" charset="0"/>
              </a:endParaRPr>
            </a:p>
          </p:txBody>
        </p:sp>
        <p:sp>
          <p:nvSpPr>
            <p:cNvPr id="528" name="Line 28"/>
            <p:cNvSpPr>
              <a:spLocks noChangeShapeType="1"/>
            </p:cNvSpPr>
            <p:nvPr/>
          </p:nvSpPr>
          <p:spPr bwMode="auto">
            <a:xfrm>
              <a:off x="3743325" y="509588"/>
              <a:ext cx="1588" cy="17463"/>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C0504D">
                    <a:lumMod val="50000"/>
                  </a:srgbClr>
                </a:solidFill>
                <a:latin typeface="Arial Narrow" pitchFamily="34" charset="0"/>
                <a:cs typeface="Arial" charset="0"/>
              </a:endParaRPr>
            </a:p>
          </p:txBody>
        </p:sp>
        <p:sp>
          <p:nvSpPr>
            <p:cNvPr id="529" name="Rectangle 29"/>
            <p:cNvSpPr>
              <a:spLocks noChangeArrowheads="1"/>
            </p:cNvSpPr>
            <p:nvPr/>
          </p:nvSpPr>
          <p:spPr bwMode="auto">
            <a:xfrm>
              <a:off x="3698885" y="2011363"/>
              <a:ext cx="95514" cy="9233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600" dirty="0">
                  <a:solidFill>
                    <a:srgbClr val="C0504D">
                      <a:lumMod val="50000"/>
                    </a:srgbClr>
                  </a:solidFill>
                  <a:latin typeface="Arial Narrow" pitchFamily="34" charset="0"/>
                  <a:cs typeface="Arial" pitchFamily="34" charset="0"/>
                </a:rPr>
                <a:t>0.5</a:t>
              </a:r>
              <a:endParaRPr lang="en-US" dirty="0">
                <a:solidFill>
                  <a:srgbClr val="C0504D">
                    <a:lumMod val="50000"/>
                  </a:srgbClr>
                </a:solidFill>
                <a:latin typeface="Arial" pitchFamily="34" charset="0"/>
                <a:cs typeface="Arial" pitchFamily="34" charset="0"/>
              </a:endParaRPr>
            </a:p>
          </p:txBody>
        </p:sp>
        <p:sp>
          <p:nvSpPr>
            <p:cNvPr id="530" name="Line 30"/>
            <p:cNvSpPr>
              <a:spLocks noChangeShapeType="1"/>
            </p:cNvSpPr>
            <p:nvPr/>
          </p:nvSpPr>
          <p:spPr bwMode="auto">
            <a:xfrm flipV="1">
              <a:off x="4233863" y="1973263"/>
              <a:ext cx="1588" cy="1905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C0504D">
                    <a:lumMod val="50000"/>
                  </a:srgbClr>
                </a:solidFill>
                <a:latin typeface="Arial Narrow" pitchFamily="34" charset="0"/>
                <a:cs typeface="Arial" charset="0"/>
              </a:endParaRPr>
            </a:p>
          </p:txBody>
        </p:sp>
        <p:sp>
          <p:nvSpPr>
            <p:cNvPr id="531" name="Line 31"/>
            <p:cNvSpPr>
              <a:spLocks noChangeShapeType="1"/>
            </p:cNvSpPr>
            <p:nvPr/>
          </p:nvSpPr>
          <p:spPr bwMode="auto">
            <a:xfrm>
              <a:off x="4233863" y="509588"/>
              <a:ext cx="1588" cy="17463"/>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C0504D">
                    <a:lumMod val="50000"/>
                  </a:srgbClr>
                </a:solidFill>
                <a:latin typeface="Arial Narrow" pitchFamily="34" charset="0"/>
                <a:cs typeface="Arial" charset="0"/>
              </a:endParaRPr>
            </a:p>
          </p:txBody>
        </p:sp>
        <p:sp>
          <p:nvSpPr>
            <p:cNvPr id="532" name="Rectangle 32"/>
            <p:cNvSpPr>
              <a:spLocks noChangeArrowheads="1"/>
            </p:cNvSpPr>
            <p:nvPr/>
          </p:nvSpPr>
          <p:spPr bwMode="auto">
            <a:xfrm>
              <a:off x="4170374" y="2011363"/>
              <a:ext cx="133718" cy="9233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600" dirty="0">
                  <a:solidFill>
                    <a:srgbClr val="C0504D">
                      <a:lumMod val="50000"/>
                    </a:srgbClr>
                  </a:solidFill>
                  <a:latin typeface="Arial Narrow" pitchFamily="34" charset="0"/>
                  <a:cs typeface="Arial" pitchFamily="34" charset="0"/>
                </a:rPr>
                <a:t>0.75</a:t>
              </a:r>
              <a:endParaRPr lang="en-US" dirty="0">
                <a:solidFill>
                  <a:srgbClr val="C0504D">
                    <a:lumMod val="50000"/>
                  </a:srgbClr>
                </a:solidFill>
                <a:latin typeface="Arial" pitchFamily="34" charset="0"/>
                <a:cs typeface="Arial" pitchFamily="34" charset="0"/>
              </a:endParaRPr>
            </a:p>
          </p:txBody>
        </p:sp>
        <p:sp>
          <p:nvSpPr>
            <p:cNvPr id="533" name="Line 33"/>
            <p:cNvSpPr>
              <a:spLocks noChangeShapeType="1"/>
            </p:cNvSpPr>
            <p:nvPr/>
          </p:nvSpPr>
          <p:spPr bwMode="auto">
            <a:xfrm>
              <a:off x="2768600" y="974726"/>
              <a:ext cx="19050"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C0504D">
                    <a:lumMod val="50000"/>
                  </a:srgbClr>
                </a:solidFill>
                <a:latin typeface="Arial Narrow" pitchFamily="34" charset="0"/>
                <a:cs typeface="Arial" charset="0"/>
              </a:endParaRPr>
            </a:p>
          </p:txBody>
        </p:sp>
        <p:sp>
          <p:nvSpPr>
            <p:cNvPr id="534" name="Line 34"/>
            <p:cNvSpPr>
              <a:spLocks noChangeShapeType="1"/>
            </p:cNvSpPr>
            <p:nvPr/>
          </p:nvSpPr>
          <p:spPr bwMode="auto">
            <a:xfrm flipH="1">
              <a:off x="4233863" y="974726"/>
              <a:ext cx="17463"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C0504D">
                    <a:lumMod val="50000"/>
                  </a:srgbClr>
                </a:solidFill>
                <a:latin typeface="Arial Narrow" pitchFamily="34" charset="0"/>
                <a:cs typeface="Arial" charset="0"/>
              </a:endParaRPr>
            </a:p>
          </p:txBody>
        </p:sp>
        <p:sp>
          <p:nvSpPr>
            <p:cNvPr id="535" name="Rectangle 35"/>
            <p:cNvSpPr>
              <a:spLocks noChangeArrowheads="1"/>
            </p:cNvSpPr>
            <p:nvPr/>
          </p:nvSpPr>
          <p:spPr bwMode="auto">
            <a:xfrm>
              <a:off x="2713039" y="925513"/>
              <a:ext cx="38205" cy="9233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600" dirty="0">
                  <a:solidFill>
                    <a:srgbClr val="C0504D">
                      <a:lumMod val="50000"/>
                    </a:srgbClr>
                  </a:solidFill>
                  <a:latin typeface="Arial Narrow" pitchFamily="34" charset="0"/>
                  <a:cs typeface="Arial" pitchFamily="34" charset="0"/>
                </a:rPr>
                <a:t>8</a:t>
              </a:r>
              <a:endParaRPr lang="en-US" dirty="0">
                <a:solidFill>
                  <a:srgbClr val="C0504D">
                    <a:lumMod val="50000"/>
                  </a:srgbClr>
                </a:solidFill>
                <a:latin typeface="Arial" pitchFamily="34" charset="0"/>
                <a:cs typeface="Arial" pitchFamily="34" charset="0"/>
              </a:endParaRPr>
            </a:p>
          </p:txBody>
        </p:sp>
        <p:sp>
          <p:nvSpPr>
            <p:cNvPr id="536" name="Line 36"/>
            <p:cNvSpPr>
              <a:spLocks noChangeShapeType="1"/>
            </p:cNvSpPr>
            <p:nvPr/>
          </p:nvSpPr>
          <p:spPr bwMode="auto">
            <a:xfrm>
              <a:off x="2768600" y="1465263"/>
              <a:ext cx="19050"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C0504D">
                    <a:lumMod val="50000"/>
                  </a:srgbClr>
                </a:solidFill>
                <a:latin typeface="Arial Narrow" pitchFamily="34" charset="0"/>
                <a:cs typeface="Arial" charset="0"/>
              </a:endParaRPr>
            </a:p>
          </p:txBody>
        </p:sp>
        <p:sp>
          <p:nvSpPr>
            <p:cNvPr id="537" name="Line 37"/>
            <p:cNvSpPr>
              <a:spLocks noChangeShapeType="1"/>
            </p:cNvSpPr>
            <p:nvPr/>
          </p:nvSpPr>
          <p:spPr bwMode="auto">
            <a:xfrm flipH="1">
              <a:off x="4233863" y="1465263"/>
              <a:ext cx="17463"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C0504D">
                    <a:lumMod val="50000"/>
                  </a:srgbClr>
                </a:solidFill>
                <a:latin typeface="Arial Narrow" pitchFamily="34" charset="0"/>
                <a:cs typeface="Arial" charset="0"/>
              </a:endParaRPr>
            </a:p>
          </p:txBody>
        </p:sp>
        <p:sp>
          <p:nvSpPr>
            <p:cNvPr id="538" name="Rectangle 38"/>
            <p:cNvSpPr>
              <a:spLocks noChangeArrowheads="1"/>
            </p:cNvSpPr>
            <p:nvPr/>
          </p:nvSpPr>
          <p:spPr bwMode="auto">
            <a:xfrm>
              <a:off x="2674937" y="1414463"/>
              <a:ext cx="76410" cy="9233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600" dirty="0">
                  <a:solidFill>
                    <a:srgbClr val="C0504D">
                      <a:lumMod val="50000"/>
                    </a:srgbClr>
                  </a:solidFill>
                  <a:latin typeface="Arial Narrow" pitchFamily="34" charset="0"/>
                  <a:cs typeface="Arial" pitchFamily="34" charset="0"/>
                </a:rPr>
                <a:t>16</a:t>
              </a:r>
              <a:endParaRPr lang="en-US" dirty="0">
                <a:solidFill>
                  <a:srgbClr val="C0504D">
                    <a:lumMod val="50000"/>
                  </a:srgbClr>
                </a:solidFill>
                <a:latin typeface="Arial" pitchFamily="34" charset="0"/>
                <a:cs typeface="Arial" pitchFamily="34" charset="0"/>
              </a:endParaRPr>
            </a:p>
          </p:txBody>
        </p:sp>
        <p:sp>
          <p:nvSpPr>
            <p:cNvPr id="539" name="Line 39"/>
            <p:cNvSpPr>
              <a:spLocks noChangeShapeType="1"/>
            </p:cNvSpPr>
            <p:nvPr/>
          </p:nvSpPr>
          <p:spPr bwMode="auto">
            <a:xfrm>
              <a:off x="2768600" y="1960563"/>
              <a:ext cx="19050"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C0504D">
                    <a:lumMod val="50000"/>
                  </a:srgbClr>
                </a:solidFill>
                <a:latin typeface="Arial Narrow" pitchFamily="34" charset="0"/>
                <a:cs typeface="Arial" charset="0"/>
              </a:endParaRPr>
            </a:p>
          </p:txBody>
        </p:sp>
        <p:sp>
          <p:nvSpPr>
            <p:cNvPr id="540" name="Line 40"/>
            <p:cNvSpPr>
              <a:spLocks noChangeShapeType="1"/>
            </p:cNvSpPr>
            <p:nvPr/>
          </p:nvSpPr>
          <p:spPr bwMode="auto">
            <a:xfrm flipH="1">
              <a:off x="4233863" y="1960563"/>
              <a:ext cx="17463"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C0504D">
                    <a:lumMod val="50000"/>
                  </a:srgbClr>
                </a:solidFill>
                <a:latin typeface="Arial Narrow" pitchFamily="34" charset="0"/>
                <a:cs typeface="Arial" charset="0"/>
              </a:endParaRPr>
            </a:p>
          </p:txBody>
        </p:sp>
        <p:sp>
          <p:nvSpPr>
            <p:cNvPr id="541" name="Rectangle 41"/>
            <p:cNvSpPr>
              <a:spLocks noChangeArrowheads="1"/>
            </p:cNvSpPr>
            <p:nvPr/>
          </p:nvSpPr>
          <p:spPr bwMode="auto">
            <a:xfrm>
              <a:off x="2674937" y="1911351"/>
              <a:ext cx="76410" cy="9233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600" dirty="0">
                  <a:solidFill>
                    <a:srgbClr val="C0504D">
                      <a:lumMod val="50000"/>
                    </a:srgbClr>
                  </a:solidFill>
                  <a:latin typeface="Arial Narrow" pitchFamily="34" charset="0"/>
                  <a:cs typeface="Arial" pitchFamily="34" charset="0"/>
                </a:rPr>
                <a:t>24</a:t>
              </a:r>
              <a:endParaRPr lang="en-US" dirty="0">
                <a:solidFill>
                  <a:srgbClr val="C0504D">
                    <a:lumMod val="50000"/>
                  </a:srgbClr>
                </a:solidFill>
                <a:latin typeface="Arial" pitchFamily="34" charset="0"/>
                <a:cs typeface="Arial" pitchFamily="34" charset="0"/>
              </a:endParaRPr>
            </a:p>
          </p:txBody>
        </p:sp>
        <p:sp>
          <p:nvSpPr>
            <p:cNvPr id="542" name="Line 42"/>
            <p:cNvSpPr>
              <a:spLocks noChangeShapeType="1"/>
            </p:cNvSpPr>
            <p:nvPr/>
          </p:nvSpPr>
          <p:spPr bwMode="auto">
            <a:xfrm>
              <a:off x="2768600" y="1992313"/>
              <a:ext cx="1482725"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C0504D">
                    <a:lumMod val="50000"/>
                  </a:srgbClr>
                </a:solidFill>
                <a:latin typeface="Arial Narrow" pitchFamily="34" charset="0"/>
                <a:cs typeface="Arial" charset="0"/>
              </a:endParaRPr>
            </a:p>
          </p:txBody>
        </p:sp>
        <p:sp>
          <p:nvSpPr>
            <p:cNvPr id="543" name="Line 43"/>
            <p:cNvSpPr>
              <a:spLocks noChangeShapeType="1"/>
            </p:cNvSpPr>
            <p:nvPr/>
          </p:nvSpPr>
          <p:spPr bwMode="auto">
            <a:xfrm>
              <a:off x="2768600" y="509588"/>
              <a:ext cx="1482725"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C0504D">
                    <a:lumMod val="50000"/>
                  </a:srgbClr>
                </a:solidFill>
                <a:latin typeface="Arial Narrow" pitchFamily="34" charset="0"/>
                <a:cs typeface="Arial" charset="0"/>
              </a:endParaRPr>
            </a:p>
          </p:txBody>
        </p:sp>
        <p:sp>
          <p:nvSpPr>
            <p:cNvPr id="544" name="Line 44"/>
            <p:cNvSpPr>
              <a:spLocks noChangeShapeType="1"/>
            </p:cNvSpPr>
            <p:nvPr/>
          </p:nvSpPr>
          <p:spPr bwMode="auto">
            <a:xfrm>
              <a:off x="4251325" y="509588"/>
              <a:ext cx="1588" cy="148272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C0504D">
                    <a:lumMod val="50000"/>
                  </a:srgbClr>
                </a:solidFill>
                <a:latin typeface="Arial Narrow" pitchFamily="34" charset="0"/>
                <a:cs typeface="Arial" charset="0"/>
              </a:endParaRPr>
            </a:p>
          </p:txBody>
        </p:sp>
        <p:sp>
          <p:nvSpPr>
            <p:cNvPr id="545" name="Line 45"/>
            <p:cNvSpPr>
              <a:spLocks noChangeShapeType="1"/>
            </p:cNvSpPr>
            <p:nvPr/>
          </p:nvSpPr>
          <p:spPr bwMode="auto">
            <a:xfrm>
              <a:off x="2768600" y="509588"/>
              <a:ext cx="1588" cy="148272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C0504D">
                    <a:lumMod val="50000"/>
                  </a:srgbClr>
                </a:solidFill>
                <a:latin typeface="Arial Narrow" pitchFamily="34" charset="0"/>
                <a:cs typeface="Arial" charset="0"/>
              </a:endParaRPr>
            </a:p>
          </p:txBody>
        </p:sp>
      </p:grpSp>
      <p:grpSp>
        <p:nvGrpSpPr>
          <p:cNvPr id="4" name="Group 3"/>
          <p:cNvGrpSpPr/>
          <p:nvPr/>
        </p:nvGrpSpPr>
        <p:grpSpPr>
          <a:xfrm>
            <a:off x="5063116" y="2712234"/>
            <a:ext cx="2377662" cy="1941111"/>
            <a:chOff x="5056619" y="2692423"/>
            <a:chExt cx="2377662" cy="1941111"/>
          </a:xfrm>
        </p:grpSpPr>
        <p:sp>
          <p:nvSpPr>
            <p:cNvPr id="588" name="Rectangle 587"/>
            <p:cNvSpPr/>
            <p:nvPr/>
          </p:nvSpPr>
          <p:spPr>
            <a:xfrm>
              <a:off x="5462236" y="4233424"/>
              <a:ext cx="1972045" cy="400110"/>
            </a:xfrm>
            <a:prstGeom prst="rect">
              <a:avLst/>
            </a:prstGeom>
          </p:spPr>
          <p:txBody>
            <a:bodyPr wrap="square">
              <a:spAutoFit/>
            </a:bodyPr>
            <a:lstStyle/>
            <a:p>
              <a:pPr>
                <a:defRPr/>
              </a:pPr>
              <a:r>
                <a:rPr lang="en-GB" sz="2000" kern="0" dirty="0">
                  <a:solidFill>
                    <a:srgbClr val="C0504D">
                      <a:lumMod val="50000"/>
                    </a:srgbClr>
                  </a:solidFill>
                  <a:latin typeface="Arial Narrow" pitchFamily="34" charset="0"/>
                  <a:cs typeface="Arial" charset="0"/>
                </a:rPr>
                <a:t>Place cell activity</a:t>
              </a:r>
            </a:p>
          </p:txBody>
        </p:sp>
        <p:grpSp>
          <p:nvGrpSpPr>
            <p:cNvPr id="6" name="Group 855"/>
            <p:cNvGrpSpPr/>
            <p:nvPr/>
          </p:nvGrpSpPr>
          <p:grpSpPr>
            <a:xfrm>
              <a:off x="5797903" y="2730801"/>
              <a:ext cx="1012343" cy="1020584"/>
              <a:chOff x="396064" y="3559235"/>
              <a:chExt cx="1096705" cy="1153518"/>
            </a:xfrm>
            <a:solidFill>
              <a:schemeClr val="bg2"/>
            </a:solidFill>
          </p:grpSpPr>
          <p:grpSp>
            <p:nvGrpSpPr>
              <p:cNvPr id="7" name="Group 152"/>
              <p:cNvGrpSpPr>
                <a:grpSpLocks noChangeAspect="1"/>
              </p:cNvGrpSpPr>
              <p:nvPr/>
            </p:nvGrpSpPr>
            <p:grpSpPr>
              <a:xfrm>
                <a:off x="396064" y="3559235"/>
                <a:ext cx="1096705" cy="1153518"/>
                <a:chOff x="1208833" y="664315"/>
                <a:chExt cx="440213" cy="515819"/>
              </a:xfrm>
              <a:grpFill/>
            </p:grpSpPr>
            <p:sp>
              <p:nvSpPr>
                <p:cNvPr id="788" name="Rectangle 787"/>
                <p:cNvSpPr/>
                <p:nvPr/>
              </p:nvSpPr>
              <p:spPr>
                <a:xfrm>
                  <a:off x="1208833" y="664315"/>
                  <a:ext cx="440213" cy="117230"/>
                </a:xfrm>
                <a:prstGeom prst="rect">
                  <a:avLst/>
                </a:prstGeom>
                <a:grpFill/>
                <a:ln w="3175" cap="flat" cmpd="sng" algn="ctr">
                  <a:solidFill>
                    <a:schemeClr val="bg2">
                      <a:lumMod val="75000"/>
                    </a:schemeClr>
                  </a:solidFill>
                  <a:prstDash val="solid"/>
                </a:ln>
                <a:effectLst/>
              </p:spPr>
              <p:txBody>
                <a:bodyPr rtlCol="0" anchor="ctr"/>
                <a:lstStyle/>
                <a:p>
                  <a:pPr algn="ctr">
                    <a:defRPr/>
                  </a:pPr>
                  <a:endParaRPr lang="en-GB" kern="0" dirty="0">
                    <a:solidFill>
                      <a:srgbClr val="C0504D">
                        <a:lumMod val="50000"/>
                      </a:srgbClr>
                    </a:solidFill>
                    <a:cs typeface="Arial" charset="0"/>
                  </a:endParaRPr>
                </a:p>
              </p:txBody>
            </p:sp>
            <p:sp>
              <p:nvSpPr>
                <p:cNvPr id="789" name="Rectangle 788"/>
                <p:cNvSpPr/>
                <p:nvPr/>
              </p:nvSpPr>
              <p:spPr>
                <a:xfrm rot="5400000">
                  <a:off x="1167425" y="864495"/>
                  <a:ext cx="515812" cy="115466"/>
                </a:xfrm>
                <a:prstGeom prst="rect">
                  <a:avLst/>
                </a:prstGeom>
                <a:grpFill/>
                <a:ln w="3175" cap="flat" cmpd="sng" algn="ctr">
                  <a:solidFill>
                    <a:schemeClr val="bg2">
                      <a:lumMod val="75000"/>
                    </a:schemeClr>
                  </a:solidFill>
                  <a:prstDash val="solid"/>
                </a:ln>
                <a:effectLst/>
              </p:spPr>
              <p:txBody>
                <a:bodyPr rtlCol="0" anchor="ctr"/>
                <a:lstStyle/>
                <a:p>
                  <a:pPr algn="ctr">
                    <a:defRPr/>
                  </a:pPr>
                  <a:endParaRPr lang="en-GB" kern="0" dirty="0">
                    <a:solidFill>
                      <a:srgbClr val="C0504D">
                        <a:lumMod val="50000"/>
                      </a:srgbClr>
                    </a:solidFill>
                    <a:cs typeface="Arial" charset="0"/>
                  </a:endParaRPr>
                </a:p>
              </p:txBody>
            </p:sp>
          </p:grpSp>
          <p:cxnSp>
            <p:nvCxnSpPr>
              <p:cNvPr id="783" name="Straight Connector 782"/>
              <p:cNvCxnSpPr/>
              <p:nvPr/>
            </p:nvCxnSpPr>
            <p:spPr>
              <a:xfrm>
                <a:off x="797201" y="4434550"/>
                <a:ext cx="273538" cy="0"/>
              </a:xfrm>
              <a:prstGeom prst="line">
                <a:avLst/>
              </a:prstGeom>
              <a:grpFill/>
              <a:ln w="9525" cap="flat" cmpd="sng" algn="ctr">
                <a:solidFill>
                  <a:schemeClr val="bg2">
                    <a:lumMod val="75000"/>
                  </a:schemeClr>
                </a:solidFill>
                <a:prstDash val="sysDot"/>
              </a:ln>
              <a:effectLst/>
            </p:spPr>
          </p:cxnSp>
        </p:grpSp>
        <p:sp>
          <p:nvSpPr>
            <p:cNvPr id="135228" name="Freeform 60"/>
            <p:cNvSpPr>
              <a:spLocks/>
            </p:cNvSpPr>
            <p:nvPr/>
          </p:nvSpPr>
          <p:spPr bwMode="auto">
            <a:xfrm>
              <a:off x="6259214" y="2728913"/>
              <a:ext cx="416169" cy="909638"/>
            </a:xfrm>
            <a:custGeom>
              <a:avLst/>
              <a:gdLst/>
              <a:ahLst/>
              <a:cxnLst>
                <a:cxn ang="0">
                  <a:pos x="49" y="314"/>
                </a:cxn>
                <a:cxn ang="0">
                  <a:pos x="63" y="307"/>
                </a:cxn>
                <a:cxn ang="0">
                  <a:pos x="52" y="318"/>
                </a:cxn>
                <a:cxn ang="0">
                  <a:pos x="26" y="337"/>
                </a:cxn>
                <a:cxn ang="0">
                  <a:pos x="7" y="352"/>
                </a:cxn>
                <a:cxn ang="0">
                  <a:pos x="0" y="344"/>
                </a:cxn>
                <a:cxn ang="0">
                  <a:pos x="15" y="326"/>
                </a:cxn>
                <a:cxn ang="0">
                  <a:pos x="37" y="322"/>
                </a:cxn>
                <a:cxn ang="0">
                  <a:pos x="52" y="333"/>
                </a:cxn>
                <a:cxn ang="0">
                  <a:pos x="56" y="341"/>
                </a:cxn>
                <a:cxn ang="0">
                  <a:pos x="52" y="333"/>
                </a:cxn>
                <a:cxn ang="0">
                  <a:pos x="52" y="322"/>
                </a:cxn>
                <a:cxn ang="0">
                  <a:pos x="63" y="311"/>
                </a:cxn>
                <a:cxn ang="0">
                  <a:pos x="49" y="329"/>
                </a:cxn>
                <a:cxn ang="0">
                  <a:pos x="37" y="378"/>
                </a:cxn>
                <a:cxn ang="0">
                  <a:pos x="41" y="442"/>
                </a:cxn>
                <a:cxn ang="0">
                  <a:pos x="52" y="486"/>
                </a:cxn>
                <a:cxn ang="0">
                  <a:pos x="52" y="509"/>
                </a:cxn>
                <a:cxn ang="0">
                  <a:pos x="37" y="516"/>
                </a:cxn>
                <a:cxn ang="0">
                  <a:pos x="26" y="516"/>
                </a:cxn>
                <a:cxn ang="0">
                  <a:pos x="26" y="550"/>
                </a:cxn>
                <a:cxn ang="0">
                  <a:pos x="34" y="565"/>
                </a:cxn>
                <a:cxn ang="0">
                  <a:pos x="41" y="573"/>
                </a:cxn>
                <a:cxn ang="0">
                  <a:pos x="22" y="561"/>
                </a:cxn>
                <a:cxn ang="0">
                  <a:pos x="4" y="543"/>
                </a:cxn>
                <a:cxn ang="0">
                  <a:pos x="11" y="528"/>
                </a:cxn>
                <a:cxn ang="0">
                  <a:pos x="37" y="520"/>
                </a:cxn>
                <a:cxn ang="0">
                  <a:pos x="75" y="490"/>
                </a:cxn>
                <a:cxn ang="0">
                  <a:pos x="123" y="393"/>
                </a:cxn>
                <a:cxn ang="0">
                  <a:pos x="187" y="243"/>
                </a:cxn>
                <a:cxn ang="0">
                  <a:pos x="239" y="127"/>
                </a:cxn>
                <a:cxn ang="0">
                  <a:pos x="250" y="86"/>
                </a:cxn>
                <a:cxn ang="0">
                  <a:pos x="236" y="82"/>
                </a:cxn>
                <a:cxn ang="0">
                  <a:pos x="221" y="86"/>
                </a:cxn>
                <a:cxn ang="0">
                  <a:pos x="209" y="82"/>
                </a:cxn>
                <a:cxn ang="0">
                  <a:pos x="224" y="86"/>
                </a:cxn>
                <a:cxn ang="0">
                  <a:pos x="258" y="82"/>
                </a:cxn>
                <a:cxn ang="0">
                  <a:pos x="277" y="67"/>
                </a:cxn>
                <a:cxn ang="0">
                  <a:pos x="269" y="60"/>
                </a:cxn>
                <a:cxn ang="0">
                  <a:pos x="265" y="60"/>
                </a:cxn>
                <a:cxn ang="0">
                  <a:pos x="277" y="67"/>
                </a:cxn>
                <a:cxn ang="0">
                  <a:pos x="284" y="67"/>
                </a:cxn>
                <a:cxn ang="0">
                  <a:pos x="280" y="56"/>
                </a:cxn>
                <a:cxn ang="0">
                  <a:pos x="273" y="30"/>
                </a:cxn>
                <a:cxn ang="0">
                  <a:pos x="269" y="0"/>
                </a:cxn>
              </a:cxnLst>
              <a:rect l="0" t="0" r="r" b="b"/>
              <a:pathLst>
                <a:path w="284" h="573">
                  <a:moveTo>
                    <a:pt x="49" y="314"/>
                  </a:moveTo>
                  <a:lnTo>
                    <a:pt x="63" y="307"/>
                  </a:lnTo>
                  <a:lnTo>
                    <a:pt x="52" y="318"/>
                  </a:lnTo>
                  <a:lnTo>
                    <a:pt x="26" y="337"/>
                  </a:lnTo>
                  <a:lnTo>
                    <a:pt x="7" y="352"/>
                  </a:lnTo>
                  <a:lnTo>
                    <a:pt x="0" y="344"/>
                  </a:lnTo>
                  <a:lnTo>
                    <a:pt x="15" y="326"/>
                  </a:lnTo>
                  <a:lnTo>
                    <a:pt x="37" y="322"/>
                  </a:lnTo>
                  <a:lnTo>
                    <a:pt x="52" y="333"/>
                  </a:lnTo>
                  <a:lnTo>
                    <a:pt x="56" y="341"/>
                  </a:lnTo>
                  <a:lnTo>
                    <a:pt x="52" y="333"/>
                  </a:lnTo>
                  <a:lnTo>
                    <a:pt x="52" y="322"/>
                  </a:lnTo>
                  <a:lnTo>
                    <a:pt x="63" y="311"/>
                  </a:lnTo>
                  <a:lnTo>
                    <a:pt x="49" y="329"/>
                  </a:lnTo>
                  <a:lnTo>
                    <a:pt x="37" y="378"/>
                  </a:lnTo>
                  <a:lnTo>
                    <a:pt x="41" y="442"/>
                  </a:lnTo>
                  <a:lnTo>
                    <a:pt x="52" y="486"/>
                  </a:lnTo>
                  <a:lnTo>
                    <a:pt x="52" y="509"/>
                  </a:lnTo>
                  <a:lnTo>
                    <a:pt x="37" y="516"/>
                  </a:lnTo>
                  <a:lnTo>
                    <a:pt x="26" y="516"/>
                  </a:lnTo>
                  <a:lnTo>
                    <a:pt x="26" y="550"/>
                  </a:lnTo>
                  <a:lnTo>
                    <a:pt x="34" y="565"/>
                  </a:lnTo>
                  <a:lnTo>
                    <a:pt x="41" y="573"/>
                  </a:lnTo>
                  <a:lnTo>
                    <a:pt x="22" y="561"/>
                  </a:lnTo>
                  <a:lnTo>
                    <a:pt x="4" y="543"/>
                  </a:lnTo>
                  <a:lnTo>
                    <a:pt x="11" y="528"/>
                  </a:lnTo>
                  <a:lnTo>
                    <a:pt x="37" y="520"/>
                  </a:lnTo>
                  <a:lnTo>
                    <a:pt x="75" y="490"/>
                  </a:lnTo>
                  <a:lnTo>
                    <a:pt x="123" y="393"/>
                  </a:lnTo>
                  <a:lnTo>
                    <a:pt x="187" y="243"/>
                  </a:lnTo>
                  <a:lnTo>
                    <a:pt x="239" y="127"/>
                  </a:lnTo>
                  <a:lnTo>
                    <a:pt x="250" y="86"/>
                  </a:lnTo>
                  <a:lnTo>
                    <a:pt x="236" y="82"/>
                  </a:lnTo>
                  <a:lnTo>
                    <a:pt x="221" y="86"/>
                  </a:lnTo>
                  <a:lnTo>
                    <a:pt x="209" y="82"/>
                  </a:lnTo>
                  <a:lnTo>
                    <a:pt x="224" y="86"/>
                  </a:lnTo>
                  <a:lnTo>
                    <a:pt x="258" y="82"/>
                  </a:lnTo>
                  <a:lnTo>
                    <a:pt x="277" y="67"/>
                  </a:lnTo>
                  <a:lnTo>
                    <a:pt x="269" y="60"/>
                  </a:lnTo>
                  <a:lnTo>
                    <a:pt x="265" y="60"/>
                  </a:lnTo>
                  <a:lnTo>
                    <a:pt x="277" y="67"/>
                  </a:lnTo>
                  <a:lnTo>
                    <a:pt x="284" y="67"/>
                  </a:lnTo>
                  <a:lnTo>
                    <a:pt x="280" y="56"/>
                  </a:lnTo>
                  <a:lnTo>
                    <a:pt x="273" y="30"/>
                  </a:lnTo>
                  <a:lnTo>
                    <a:pt x="269" y="0"/>
                  </a:lnTo>
                </a:path>
              </a:pathLst>
            </a:custGeom>
            <a:noFill/>
            <a:ln w="0">
              <a:solidFill>
                <a:schemeClr val="accent2">
                  <a:lumMod val="60000"/>
                  <a:lumOff val="40000"/>
                </a:schemeClr>
              </a:solidFill>
              <a:prstDash val="sysDot"/>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C0504D">
                    <a:lumMod val="50000"/>
                  </a:srgbClr>
                </a:solidFill>
                <a:latin typeface="Arial Narrow" pitchFamily="34" charset="0"/>
                <a:cs typeface="Arial" charset="0"/>
              </a:endParaRPr>
            </a:p>
          </p:txBody>
        </p:sp>
        <p:sp>
          <p:nvSpPr>
            <p:cNvPr id="135229" name="Freeform 61"/>
            <p:cNvSpPr>
              <a:spLocks/>
            </p:cNvSpPr>
            <p:nvPr/>
          </p:nvSpPr>
          <p:spPr bwMode="auto">
            <a:xfrm>
              <a:off x="6183025" y="2806701"/>
              <a:ext cx="530469" cy="890588"/>
            </a:xfrm>
            <a:custGeom>
              <a:avLst/>
              <a:gdLst/>
              <a:ahLst/>
              <a:cxnLst>
                <a:cxn ang="0">
                  <a:pos x="0" y="161"/>
                </a:cxn>
                <a:cxn ang="0">
                  <a:pos x="18" y="194"/>
                </a:cxn>
                <a:cxn ang="0">
                  <a:pos x="26" y="224"/>
                </a:cxn>
                <a:cxn ang="0">
                  <a:pos x="22" y="235"/>
                </a:cxn>
                <a:cxn ang="0">
                  <a:pos x="44" y="232"/>
                </a:cxn>
                <a:cxn ang="0">
                  <a:pos x="74" y="228"/>
                </a:cxn>
                <a:cxn ang="0">
                  <a:pos x="89" y="228"/>
                </a:cxn>
                <a:cxn ang="0">
                  <a:pos x="78" y="247"/>
                </a:cxn>
                <a:cxn ang="0">
                  <a:pos x="74" y="262"/>
                </a:cxn>
                <a:cxn ang="0">
                  <a:pos x="86" y="250"/>
                </a:cxn>
                <a:cxn ang="0">
                  <a:pos x="101" y="232"/>
                </a:cxn>
                <a:cxn ang="0">
                  <a:pos x="112" y="224"/>
                </a:cxn>
                <a:cxn ang="0">
                  <a:pos x="108" y="232"/>
                </a:cxn>
                <a:cxn ang="0">
                  <a:pos x="86" y="258"/>
                </a:cxn>
                <a:cxn ang="0">
                  <a:pos x="48" y="310"/>
                </a:cxn>
                <a:cxn ang="0">
                  <a:pos x="22" y="385"/>
                </a:cxn>
                <a:cxn ang="0">
                  <a:pos x="29" y="452"/>
                </a:cxn>
                <a:cxn ang="0">
                  <a:pos x="59" y="516"/>
                </a:cxn>
                <a:cxn ang="0">
                  <a:pos x="71" y="561"/>
                </a:cxn>
                <a:cxn ang="0">
                  <a:pos x="56" y="561"/>
                </a:cxn>
                <a:cxn ang="0">
                  <a:pos x="33" y="520"/>
                </a:cxn>
                <a:cxn ang="0">
                  <a:pos x="41" y="482"/>
                </a:cxn>
                <a:cxn ang="0">
                  <a:pos x="59" y="460"/>
                </a:cxn>
                <a:cxn ang="0">
                  <a:pos x="74" y="452"/>
                </a:cxn>
                <a:cxn ang="0">
                  <a:pos x="82" y="452"/>
                </a:cxn>
                <a:cxn ang="0">
                  <a:pos x="93" y="475"/>
                </a:cxn>
                <a:cxn ang="0">
                  <a:pos x="97" y="512"/>
                </a:cxn>
                <a:cxn ang="0">
                  <a:pos x="93" y="539"/>
                </a:cxn>
                <a:cxn ang="0">
                  <a:pos x="89" y="527"/>
                </a:cxn>
                <a:cxn ang="0">
                  <a:pos x="108" y="467"/>
                </a:cxn>
                <a:cxn ang="0">
                  <a:pos x="164" y="344"/>
                </a:cxn>
                <a:cxn ang="0">
                  <a:pos x="235" y="187"/>
                </a:cxn>
                <a:cxn ang="0">
                  <a:pos x="291" y="89"/>
                </a:cxn>
                <a:cxn ang="0">
                  <a:pos x="317" y="67"/>
                </a:cxn>
                <a:cxn ang="0">
                  <a:pos x="325" y="74"/>
                </a:cxn>
                <a:cxn ang="0">
                  <a:pos x="314" y="59"/>
                </a:cxn>
                <a:cxn ang="0">
                  <a:pos x="291" y="30"/>
                </a:cxn>
                <a:cxn ang="0">
                  <a:pos x="280" y="7"/>
                </a:cxn>
                <a:cxn ang="0">
                  <a:pos x="302" y="15"/>
                </a:cxn>
                <a:cxn ang="0">
                  <a:pos x="329" y="48"/>
                </a:cxn>
                <a:cxn ang="0">
                  <a:pos x="340" y="59"/>
                </a:cxn>
                <a:cxn ang="0">
                  <a:pos x="344" y="44"/>
                </a:cxn>
                <a:cxn ang="0">
                  <a:pos x="359" y="26"/>
                </a:cxn>
                <a:cxn ang="0">
                  <a:pos x="362" y="11"/>
                </a:cxn>
                <a:cxn ang="0">
                  <a:pos x="355" y="0"/>
                </a:cxn>
                <a:cxn ang="0">
                  <a:pos x="340" y="3"/>
                </a:cxn>
                <a:cxn ang="0">
                  <a:pos x="336" y="15"/>
                </a:cxn>
              </a:cxnLst>
              <a:rect l="0" t="0" r="r" b="b"/>
              <a:pathLst>
                <a:path w="362" h="561">
                  <a:moveTo>
                    <a:pt x="0" y="161"/>
                  </a:moveTo>
                  <a:lnTo>
                    <a:pt x="18" y="194"/>
                  </a:lnTo>
                  <a:lnTo>
                    <a:pt x="26" y="224"/>
                  </a:lnTo>
                  <a:lnTo>
                    <a:pt x="22" y="235"/>
                  </a:lnTo>
                  <a:lnTo>
                    <a:pt x="44" y="232"/>
                  </a:lnTo>
                  <a:lnTo>
                    <a:pt x="74" y="228"/>
                  </a:lnTo>
                  <a:lnTo>
                    <a:pt x="89" y="228"/>
                  </a:lnTo>
                  <a:lnTo>
                    <a:pt x="78" y="247"/>
                  </a:lnTo>
                  <a:lnTo>
                    <a:pt x="74" y="262"/>
                  </a:lnTo>
                  <a:lnTo>
                    <a:pt x="86" y="250"/>
                  </a:lnTo>
                  <a:lnTo>
                    <a:pt x="101" y="232"/>
                  </a:lnTo>
                  <a:lnTo>
                    <a:pt x="112" y="224"/>
                  </a:lnTo>
                  <a:lnTo>
                    <a:pt x="108" y="232"/>
                  </a:lnTo>
                  <a:lnTo>
                    <a:pt x="86" y="258"/>
                  </a:lnTo>
                  <a:lnTo>
                    <a:pt x="48" y="310"/>
                  </a:lnTo>
                  <a:lnTo>
                    <a:pt x="22" y="385"/>
                  </a:lnTo>
                  <a:lnTo>
                    <a:pt x="29" y="452"/>
                  </a:lnTo>
                  <a:lnTo>
                    <a:pt x="59" y="516"/>
                  </a:lnTo>
                  <a:lnTo>
                    <a:pt x="71" y="561"/>
                  </a:lnTo>
                  <a:lnTo>
                    <a:pt x="56" y="561"/>
                  </a:lnTo>
                  <a:lnTo>
                    <a:pt x="33" y="520"/>
                  </a:lnTo>
                  <a:lnTo>
                    <a:pt x="41" y="482"/>
                  </a:lnTo>
                  <a:lnTo>
                    <a:pt x="59" y="460"/>
                  </a:lnTo>
                  <a:lnTo>
                    <a:pt x="74" y="452"/>
                  </a:lnTo>
                  <a:lnTo>
                    <a:pt x="82" y="452"/>
                  </a:lnTo>
                  <a:lnTo>
                    <a:pt x="93" y="475"/>
                  </a:lnTo>
                  <a:lnTo>
                    <a:pt x="97" y="512"/>
                  </a:lnTo>
                  <a:lnTo>
                    <a:pt x="93" y="539"/>
                  </a:lnTo>
                  <a:lnTo>
                    <a:pt x="89" y="527"/>
                  </a:lnTo>
                  <a:lnTo>
                    <a:pt x="108" y="467"/>
                  </a:lnTo>
                  <a:lnTo>
                    <a:pt x="164" y="344"/>
                  </a:lnTo>
                  <a:lnTo>
                    <a:pt x="235" y="187"/>
                  </a:lnTo>
                  <a:lnTo>
                    <a:pt x="291" y="89"/>
                  </a:lnTo>
                  <a:lnTo>
                    <a:pt x="317" y="67"/>
                  </a:lnTo>
                  <a:lnTo>
                    <a:pt x="325" y="74"/>
                  </a:lnTo>
                  <a:lnTo>
                    <a:pt x="314" y="59"/>
                  </a:lnTo>
                  <a:lnTo>
                    <a:pt x="291" y="30"/>
                  </a:lnTo>
                  <a:lnTo>
                    <a:pt x="280" y="7"/>
                  </a:lnTo>
                  <a:lnTo>
                    <a:pt x="302" y="15"/>
                  </a:lnTo>
                  <a:lnTo>
                    <a:pt x="329" y="48"/>
                  </a:lnTo>
                  <a:lnTo>
                    <a:pt x="340" y="59"/>
                  </a:lnTo>
                  <a:lnTo>
                    <a:pt x="344" y="44"/>
                  </a:lnTo>
                  <a:lnTo>
                    <a:pt x="359" y="26"/>
                  </a:lnTo>
                  <a:lnTo>
                    <a:pt x="362" y="11"/>
                  </a:lnTo>
                  <a:lnTo>
                    <a:pt x="355" y="0"/>
                  </a:lnTo>
                  <a:lnTo>
                    <a:pt x="340" y="3"/>
                  </a:lnTo>
                  <a:lnTo>
                    <a:pt x="336" y="15"/>
                  </a:lnTo>
                </a:path>
              </a:pathLst>
            </a:custGeom>
            <a:noFill/>
            <a:ln w="0">
              <a:solidFill>
                <a:schemeClr val="accent2">
                  <a:lumMod val="60000"/>
                  <a:lumOff val="40000"/>
                </a:schemeClr>
              </a:solidFill>
              <a:prstDash val="sysDot"/>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C0504D">
                    <a:lumMod val="50000"/>
                  </a:srgbClr>
                </a:solidFill>
                <a:latin typeface="Arial Narrow" pitchFamily="34" charset="0"/>
                <a:cs typeface="Arial" charset="0"/>
              </a:endParaRPr>
            </a:p>
          </p:txBody>
        </p:sp>
        <p:sp>
          <p:nvSpPr>
            <p:cNvPr id="135230" name="Oval 62"/>
            <p:cNvSpPr>
              <a:spLocks noChangeArrowheads="1"/>
            </p:cNvSpPr>
            <p:nvPr/>
          </p:nvSpPr>
          <p:spPr bwMode="auto">
            <a:xfrm>
              <a:off x="6511266" y="3084516"/>
              <a:ext cx="38100" cy="42863"/>
            </a:xfrm>
            <a:prstGeom prst="ellipse">
              <a:avLst/>
            </a:prstGeom>
            <a:solidFill>
              <a:srgbClr val="00FF00"/>
            </a:solidFill>
            <a:ln w="9525">
              <a:solidFill>
                <a:schemeClr val="accent2">
                  <a:lumMod val="60000"/>
                  <a:lumOff val="40000"/>
                </a:schemeClr>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C0504D">
                    <a:lumMod val="50000"/>
                  </a:srgbClr>
                </a:solidFill>
                <a:latin typeface="Arial Narrow" pitchFamily="34" charset="0"/>
                <a:cs typeface="Arial" charset="0"/>
              </a:endParaRPr>
            </a:p>
          </p:txBody>
        </p:sp>
        <p:sp>
          <p:nvSpPr>
            <p:cNvPr id="135231" name="Oval 63"/>
            <p:cNvSpPr>
              <a:spLocks noChangeArrowheads="1"/>
            </p:cNvSpPr>
            <p:nvPr/>
          </p:nvSpPr>
          <p:spPr bwMode="auto">
            <a:xfrm>
              <a:off x="6593322" y="2930531"/>
              <a:ext cx="38100" cy="41275"/>
            </a:xfrm>
            <a:prstGeom prst="ellipse">
              <a:avLst/>
            </a:prstGeom>
            <a:solidFill>
              <a:srgbClr val="00FF00"/>
            </a:solidFill>
            <a:ln w="9525">
              <a:solidFill>
                <a:schemeClr val="accent2">
                  <a:lumMod val="60000"/>
                  <a:lumOff val="40000"/>
                </a:schemeClr>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C0504D">
                    <a:lumMod val="50000"/>
                  </a:srgbClr>
                </a:solidFill>
                <a:latin typeface="Arial Narrow" pitchFamily="34" charset="0"/>
                <a:cs typeface="Arial" charset="0"/>
              </a:endParaRPr>
            </a:p>
          </p:txBody>
        </p:sp>
        <p:sp>
          <p:nvSpPr>
            <p:cNvPr id="135232" name="Oval 64"/>
            <p:cNvSpPr>
              <a:spLocks noChangeArrowheads="1"/>
            </p:cNvSpPr>
            <p:nvPr/>
          </p:nvSpPr>
          <p:spPr bwMode="auto">
            <a:xfrm>
              <a:off x="6631422" y="2895606"/>
              <a:ext cx="38100" cy="41275"/>
            </a:xfrm>
            <a:prstGeom prst="ellipse">
              <a:avLst/>
            </a:prstGeom>
            <a:solidFill>
              <a:srgbClr val="00FF00"/>
            </a:solidFill>
            <a:ln w="9525">
              <a:solidFill>
                <a:schemeClr val="accent2">
                  <a:lumMod val="60000"/>
                  <a:lumOff val="40000"/>
                </a:schemeClr>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C0504D">
                    <a:lumMod val="50000"/>
                  </a:srgbClr>
                </a:solidFill>
                <a:latin typeface="Arial Narrow" pitchFamily="34" charset="0"/>
                <a:cs typeface="Arial" charset="0"/>
              </a:endParaRPr>
            </a:p>
          </p:txBody>
        </p:sp>
        <p:sp>
          <p:nvSpPr>
            <p:cNvPr id="135233" name="Oval 65"/>
            <p:cNvSpPr>
              <a:spLocks noChangeArrowheads="1"/>
            </p:cNvSpPr>
            <p:nvPr/>
          </p:nvSpPr>
          <p:spPr bwMode="auto">
            <a:xfrm>
              <a:off x="6643146" y="2906715"/>
              <a:ext cx="38100" cy="41275"/>
            </a:xfrm>
            <a:prstGeom prst="ellipse">
              <a:avLst/>
            </a:prstGeom>
            <a:solidFill>
              <a:srgbClr val="00FF00"/>
            </a:solidFill>
            <a:ln w="9525">
              <a:solidFill>
                <a:schemeClr val="accent2">
                  <a:lumMod val="60000"/>
                  <a:lumOff val="40000"/>
                </a:schemeClr>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C0504D">
                    <a:lumMod val="50000"/>
                  </a:srgbClr>
                </a:solidFill>
                <a:latin typeface="Arial Narrow" pitchFamily="34" charset="0"/>
                <a:cs typeface="Arial" charset="0"/>
              </a:endParaRPr>
            </a:p>
          </p:txBody>
        </p:sp>
        <p:sp>
          <p:nvSpPr>
            <p:cNvPr id="135234" name="Oval 66"/>
            <p:cNvSpPr>
              <a:spLocks noChangeArrowheads="1"/>
            </p:cNvSpPr>
            <p:nvPr/>
          </p:nvSpPr>
          <p:spPr bwMode="auto">
            <a:xfrm>
              <a:off x="6625565" y="2882904"/>
              <a:ext cx="39566" cy="41275"/>
            </a:xfrm>
            <a:prstGeom prst="ellipse">
              <a:avLst/>
            </a:prstGeom>
            <a:solidFill>
              <a:srgbClr val="00FF00"/>
            </a:solidFill>
            <a:ln w="9525">
              <a:solidFill>
                <a:schemeClr val="accent2">
                  <a:lumMod val="60000"/>
                  <a:lumOff val="40000"/>
                </a:schemeClr>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C0504D">
                    <a:lumMod val="50000"/>
                  </a:srgbClr>
                </a:solidFill>
                <a:latin typeface="Arial Narrow" pitchFamily="34" charset="0"/>
                <a:cs typeface="Arial" charset="0"/>
              </a:endParaRPr>
            </a:p>
          </p:txBody>
        </p:sp>
        <p:sp>
          <p:nvSpPr>
            <p:cNvPr id="135235" name="Oval 67"/>
            <p:cNvSpPr>
              <a:spLocks noChangeArrowheads="1"/>
            </p:cNvSpPr>
            <p:nvPr/>
          </p:nvSpPr>
          <p:spPr bwMode="auto">
            <a:xfrm>
              <a:off x="6593322" y="2835281"/>
              <a:ext cx="38100" cy="41275"/>
            </a:xfrm>
            <a:prstGeom prst="ellipse">
              <a:avLst/>
            </a:prstGeom>
            <a:solidFill>
              <a:srgbClr val="00FF00"/>
            </a:solidFill>
            <a:ln w="9525">
              <a:solidFill>
                <a:schemeClr val="accent2">
                  <a:lumMod val="60000"/>
                  <a:lumOff val="40000"/>
                </a:schemeClr>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C0504D">
                    <a:lumMod val="50000"/>
                  </a:srgbClr>
                </a:solidFill>
                <a:latin typeface="Arial Narrow" pitchFamily="34" charset="0"/>
                <a:cs typeface="Arial" charset="0"/>
              </a:endParaRPr>
            </a:p>
          </p:txBody>
        </p:sp>
        <p:sp>
          <p:nvSpPr>
            <p:cNvPr id="135236" name="Oval 68"/>
            <p:cNvSpPr>
              <a:spLocks noChangeArrowheads="1"/>
            </p:cNvSpPr>
            <p:nvPr/>
          </p:nvSpPr>
          <p:spPr bwMode="auto">
            <a:xfrm>
              <a:off x="6577206" y="2800356"/>
              <a:ext cx="38100" cy="41275"/>
            </a:xfrm>
            <a:prstGeom prst="ellipse">
              <a:avLst/>
            </a:prstGeom>
            <a:solidFill>
              <a:srgbClr val="00FF00"/>
            </a:solidFill>
            <a:ln w="9525">
              <a:solidFill>
                <a:schemeClr val="accent2">
                  <a:lumMod val="60000"/>
                  <a:lumOff val="40000"/>
                </a:schemeClr>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C0504D">
                    <a:lumMod val="50000"/>
                  </a:srgbClr>
                </a:solidFill>
                <a:latin typeface="Arial Narrow" pitchFamily="34" charset="0"/>
                <a:cs typeface="Arial" charset="0"/>
              </a:endParaRPr>
            </a:p>
          </p:txBody>
        </p:sp>
        <p:sp>
          <p:nvSpPr>
            <p:cNvPr id="135237" name="Oval 69"/>
            <p:cNvSpPr>
              <a:spLocks noChangeArrowheads="1"/>
            </p:cNvSpPr>
            <p:nvPr/>
          </p:nvSpPr>
          <p:spPr bwMode="auto">
            <a:xfrm>
              <a:off x="6609441" y="2811468"/>
              <a:ext cx="38100" cy="42863"/>
            </a:xfrm>
            <a:prstGeom prst="ellipse">
              <a:avLst/>
            </a:prstGeom>
            <a:solidFill>
              <a:srgbClr val="00FF00"/>
            </a:solidFill>
            <a:ln w="9525">
              <a:solidFill>
                <a:schemeClr val="accent2">
                  <a:lumMod val="60000"/>
                  <a:lumOff val="40000"/>
                </a:schemeClr>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C0504D">
                    <a:lumMod val="50000"/>
                  </a:srgbClr>
                </a:solidFill>
                <a:latin typeface="Arial Narrow" pitchFamily="34" charset="0"/>
                <a:cs typeface="Arial" charset="0"/>
              </a:endParaRPr>
            </a:p>
          </p:txBody>
        </p:sp>
        <p:sp>
          <p:nvSpPr>
            <p:cNvPr id="135238" name="Oval 70"/>
            <p:cNvSpPr>
              <a:spLocks noChangeArrowheads="1"/>
            </p:cNvSpPr>
            <p:nvPr/>
          </p:nvSpPr>
          <p:spPr bwMode="auto">
            <a:xfrm>
              <a:off x="6647541" y="2865439"/>
              <a:ext cx="39566" cy="41275"/>
            </a:xfrm>
            <a:prstGeom prst="ellipse">
              <a:avLst/>
            </a:prstGeom>
            <a:solidFill>
              <a:srgbClr val="00FF00"/>
            </a:solidFill>
            <a:ln w="9525">
              <a:solidFill>
                <a:schemeClr val="accent2">
                  <a:lumMod val="60000"/>
                  <a:lumOff val="40000"/>
                </a:schemeClr>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C0504D">
                    <a:lumMod val="50000"/>
                  </a:srgbClr>
                </a:solidFill>
                <a:latin typeface="Arial Narrow" pitchFamily="34" charset="0"/>
                <a:cs typeface="Arial" charset="0"/>
              </a:endParaRPr>
            </a:p>
          </p:txBody>
        </p:sp>
        <p:sp>
          <p:nvSpPr>
            <p:cNvPr id="135239" name="Oval 71"/>
            <p:cNvSpPr>
              <a:spLocks noChangeArrowheads="1"/>
            </p:cNvSpPr>
            <p:nvPr/>
          </p:nvSpPr>
          <p:spPr bwMode="auto">
            <a:xfrm>
              <a:off x="6665130" y="2882904"/>
              <a:ext cx="38100" cy="41275"/>
            </a:xfrm>
            <a:prstGeom prst="ellipse">
              <a:avLst/>
            </a:prstGeom>
            <a:solidFill>
              <a:srgbClr val="00FF00"/>
            </a:solidFill>
            <a:ln w="9525">
              <a:solidFill>
                <a:schemeClr val="accent2">
                  <a:lumMod val="60000"/>
                  <a:lumOff val="40000"/>
                </a:schemeClr>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C0504D">
                    <a:lumMod val="50000"/>
                  </a:srgbClr>
                </a:solidFill>
                <a:latin typeface="Arial Narrow" pitchFamily="34" charset="0"/>
                <a:cs typeface="Arial" charset="0"/>
              </a:endParaRPr>
            </a:p>
          </p:txBody>
        </p:sp>
        <p:sp>
          <p:nvSpPr>
            <p:cNvPr id="135240" name="Oval 72"/>
            <p:cNvSpPr>
              <a:spLocks noChangeArrowheads="1"/>
            </p:cNvSpPr>
            <p:nvPr/>
          </p:nvSpPr>
          <p:spPr bwMode="auto">
            <a:xfrm>
              <a:off x="6669522" y="2859092"/>
              <a:ext cx="39566" cy="41275"/>
            </a:xfrm>
            <a:prstGeom prst="ellipse">
              <a:avLst/>
            </a:prstGeom>
            <a:solidFill>
              <a:srgbClr val="00FF00"/>
            </a:solidFill>
            <a:ln w="9525">
              <a:solidFill>
                <a:schemeClr val="accent2">
                  <a:lumMod val="60000"/>
                  <a:lumOff val="40000"/>
                </a:schemeClr>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C0504D">
                    <a:lumMod val="50000"/>
                  </a:srgbClr>
                </a:solidFill>
                <a:latin typeface="Arial Narrow" pitchFamily="34" charset="0"/>
                <a:cs typeface="Arial" charset="0"/>
              </a:endParaRPr>
            </a:p>
          </p:txBody>
        </p:sp>
        <p:sp>
          <p:nvSpPr>
            <p:cNvPr id="135241" name="Oval 73"/>
            <p:cNvSpPr>
              <a:spLocks noChangeArrowheads="1"/>
            </p:cNvSpPr>
            <p:nvPr/>
          </p:nvSpPr>
          <p:spPr bwMode="auto">
            <a:xfrm>
              <a:off x="6691505" y="2830514"/>
              <a:ext cx="39566" cy="41275"/>
            </a:xfrm>
            <a:prstGeom prst="ellipse">
              <a:avLst/>
            </a:prstGeom>
            <a:solidFill>
              <a:srgbClr val="00FF00"/>
            </a:solidFill>
            <a:ln w="9525">
              <a:solidFill>
                <a:schemeClr val="accent2">
                  <a:lumMod val="60000"/>
                  <a:lumOff val="40000"/>
                </a:schemeClr>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C0504D">
                    <a:lumMod val="50000"/>
                  </a:srgbClr>
                </a:solidFill>
                <a:latin typeface="Arial Narrow" pitchFamily="34" charset="0"/>
                <a:cs typeface="Arial" charset="0"/>
              </a:endParaRPr>
            </a:p>
          </p:txBody>
        </p:sp>
        <p:sp>
          <p:nvSpPr>
            <p:cNvPr id="135242" name="Oval 74"/>
            <p:cNvSpPr>
              <a:spLocks noChangeArrowheads="1"/>
            </p:cNvSpPr>
            <p:nvPr/>
          </p:nvSpPr>
          <p:spPr bwMode="auto">
            <a:xfrm>
              <a:off x="6697364" y="2806702"/>
              <a:ext cx="38100" cy="41275"/>
            </a:xfrm>
            <a:prstGeom prst="ellipse">
              <a:avLst/>
            </a:prstGeom>
            <a:solidFill>
              <a:srgbClr val="00FF00"/>
            </a:solidFill>
            <a:ln w="9525">
              <a:solidFill>
                <a:schemeClr val="accent2">
                  <a:lumMod val="60000"/>
                  <a:lumOff val="40000"/>
                </a:schemeClr>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C0504D">
                    <a:lumMod val="50000"/>
                  </a:srgbClr>
                </a:solidFill>
                <a:latin typeface="Arial Narrow" pitchFamily="34" charset="0"/>
                <a:cs typeface="Arial" charset="0"/>
              </a:endParaRPr>
            </a:p>
          </p:txBody>
        </p:sp>
        <p:sp>
          <p:nvSpPr>
            <p:cNvPr id="135243" name="Oval 75"/>
            <p:cNvSpPr>
              <a:spLocks noChangeArrowheads="1"/>
            </p:cNvSpPr>
            <p:nvPr/>
          </p:nvSpPr>
          <p:spPr bwMode="auto">
            <a:xfrm>
              <a:off x="6687107" y="2787656"/>
              <a:ext cx="38100" cy="42863"/>
            </a:xfrm>
            <a:prstGeom prst="ellipse">
              <a:avLst/>
            </a:prstGeom>
            <a:solidFill>
              <a:srgbClr val="00FF00"/>
            </a:solidFill>
            <a:ln w="9525">
              <a:solidFill>
                <a:schemeClr val="accent2">
                  <a:lumMod val="60000"/>
                  <a:lumOff val="40000"/>
                </a:schemeClr>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C0504D">
                    <a:lumMod val="50000"/>
                  </a:srgbClr>
                </a:solidFill>
                <a:latin typeface="Arial Narrow" pitchFamily="34" charset="0"/>
                <a:cs typeface="Arial" charset="0"/>
              </a:endParaRPr>
            </a:p>
          </p:txBody>
        </p:sp>
        <p:sp>
          <p:nvSpPr>
            <p:cNvPr id="135244" name="Oval 76"/>
            <p:cNvSpPr>
              <a:spLocks noChangeArrowheads="1"/>
            </p:cNvSpPr>
            <p:nvPr/>
          </p:nvSpPr>
          <p:spPr bwMode="auto">
            <a:xfrm>
              <a:off x="6665130" y="2794004"/>
              <a:ext cx="38100" cy="41275"/>
            </a:xfrm>
            <a:prstGeom prst="ellipse">
              <a:avLst/>
            </a:prstGeom>
            <a:solidFill>
              <a:srgbClr val="00FF00"/>
            </a:solidFill>
            <a:ln w="9525">
              <a:solidFill>
                <a:schemeClr val="accent2">
                  <a:lumMod val="60000"/>
                  <a:lumOff val="40000"/>
                </a:schemeClr>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C0504D">
                    <a:lumMod val="50000"/>
                  </a:srgbClr>
                </a:solidFill>
                <a:latin typeface="Arial Narrow" pitchFamily="34" charset="0"/>
                <a:cs typeface="Arial" charset="0"/>
              </a:endParaRPr>
            </a:p>
          </p:txBody>
        </p:sp>
        <p:sp>
          <p:nvSpPr>
            <p:cNvPr id="135245" name="Oval 77"/>
            <p:cNvSpPr>
              <a:spLocks noChangeArrowheads="1"/>
            </p:cNvSpPr>
            <p:nvPr/>
          </p:nvSpPr>
          <p:spPr bwMode="auto">
            <a:xfrm>
              <a:off x="6659264" y="2811468"/>
              <a:ext cx="38100" cy="42863"/>
            </a:xfrm>
            <a:prstGeom prst="ellipse">
              <a:avLst/>
            </a:prstGeom>
            <a:solidFill>
              <a:srgbClr val="00FF00"/>
            </a:solidFill>
            <a:ln w="9525">
              <a:solidFill>
                <a:schemeClr val="accent2">
                  <a:lumMod val="60000"/>
                  <a:lumOff val="40000"/>
                </a:schemeClr>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C0504D">
                    <a:lumMod val="50000"/>
                  </a:srgbClr>
                </a:solidFill>
                <a:latin typeface="Arial Narrow" pitchFamily="34" charset="0"/>
                <a:cs typeface="Arial" charset="0"/>
              </a:endParaRPr>
            </a:p>
          </p:txBody>
        </p:sp>
        <p:sp>
          <p:nvSpPr>
            <p:cNvPr id="135246" name="Freeform 78"/>
            <p:cNvSpPr>
              <a:spLocks/>
            </p:cNvSpPr>
            <p:nvPr/>
          </p:nvSpPr>
          <p:spPr bwMode="auto">
            <a:xfrm>
              <a:off x="5925117" y="2711473"/>
              <a:ext cx="460131" cy="955675"/>
            </a:xfrm>
            <a:custGeom>
              <a:avLst/>
              <a:gdLst/>
              <a:ahLst/>
              <a:cxnLst>
                <a:cxn ang="0">
                  <a:pos x="187" y="247"/>
                </a:cxn>
                <a:cxn ang="0">
                  <a:pos x="213" y="273"/>
                </a:cxn>
                <a:cxn ang="0">
                  <a:pos x="232" y="292"/>
                </a:cxn>
                <a:cxn ang="0">
                  <a:pos x="235" y="292"/>
                </a:cxn>
                <a:cxn ang="0">
                  <a:pos x="232" y="280"/>
                </a:cxn>
                <a:cxn ang="0">
                  <a:pos x="232" y="310"/>
                </a:cxn>
                <a:cxn ang="0">
                  <a:pos x="235" y="337"/>
                </a:cxn>
                <a:cxn ang="0">
                  <a:pos x="243" y="352"/>
                </a:cxn>
                <a:cxn ang="0">
                  <a:pos x="247" y="348"/>
                </a:cxn>
                <a:cxn ang="0">
                  <a:pos x="247" y="337"/>
                </a:cxn>
                <a:cxn ang="0">
                  <a:pos x="250" y="329"/>
                </a:cxn>
                <a:cxn ang="0">
                  <a:pos x="269" y="318"/>
                </a:cxn>
                <a:cxn ang="0">
                  <a:pos x="291" y="307"/>
                </a:cxn>
                <a:cxn ang="0">
                  <a:pos x="306" y="329"/>
                </a:cxn>
                <a:cxn ang="0">
                  <a:pos x="314" y="396"/>
                </a:cxn>
                <a:cxn ang="0">
                  <a:pos x="314" y="479"/>
                </a:cxn>
                <a:cxn ang="0">
                  <a:pos x="303" y="542"/>
                </a:cxn>
                <a:cxn ang="0">
                  <a:pos x="273" y="580"/>
                </a:cxn>
                <a:cxn ang="0">
                  <a:pos x="247" y="595"/>
                </a:cxn>
                <a:cxn ang="0">
                  <a:pos x="235" y="602"/>
                </a:cxn>
                <a:cxn ang="0">
                  <a:pos x="250" y="599"/>
                </a:cxn>
                <a:cxn ang="0">
                  <a:pos x="269" y="587"/>
                </a:cxn>
                <a:cxn ang="0">
                  <a:pos x="277" y="580"/>
                </a:cxn>
                <a:cxn ang="0">
                  <a:pos x="265" y="576"/>
                </a:cxn>
                <a:cxn ang="0">
                  <a:pos x="250" y="554"/>
                </a:cxn>
                <a:cxn ang="0">
                  <a:pos x="247" y="520"/>
                </a:cxn>
                <a:cxn ang="0">
                  <a:pos x="254" y="501"/>
                </a:cxn>
                <a:cxn ang="0">
                  <a:pos x="254" y="512"/>
                </a:cxn>
                <a:cxn ang="0">
                  <a:pos x="243" y="527"/>
                </a:cxn>
                <a:cxn ang="0">
                  <a:pos x="213" y="501"/>
                </a:cxn>
                <a:cxn ang="0">
                  <a:pos x="157" y="396"/>
                </a:cxn>
                <a:cxn ang="0">
                  <a:pos x="75" y="250"/>
                </a:cxn>
                <a:cxn ang="0">
                  <a:pos x="15" y="134"/>
                </a:cxn>
                <a:cxn ang="0">
                  <a:pos x="0" y="67"/>
                </a:cxn>
                <a:cxn ang="0">
                  <a:pos x="11" y="26"/>
                </a:cxn>
                <a:cxn ang="0">
                  <a:pos x="15" y="0"/>
                </a:cxn>
                <a:cxn ang="0">
                  <a:pos x="11" y="0"/>
                </a:cxn>
                <a:cxn ang="0">
                  <a:pos x="7" y="30"/>
                </a:cxn>
                <a:cxn ang="0">
                  <a:pos x="3" y="75"/>
                </a:cxn>
                <a:cxn ang="0">
                  <a:pos x="3" y="108"/>
                </a:cxn>
                <a:cxn ang="0">
                  <a:pos x="3" y="101"/>
                </a:cxn>
                <a:cxn ang="0">
                  <a:pos x="7" y="71"/>
                </a:cxn>
                <a:cxn ang="0">
                  <a:pos x="22" y="63"/>
                </a:cxn>
                <a:cxn ang="0">
                  <a:pos x="37" y="86"/>
                </a:cxn>
                <a:cxn ang="0">
                  <a:pos x="63" y="97"/>
                </a:cxn>
                <a:cxn ang="0">
                  <a:pos x="86" y="93"/>
                </a:cxn>
                <a:cxn ang="0">
                  <a:pos x="101" y="93"/>
                </a:cxn>
              </a:cxnLst>
              <a:rect l="0" t="0" r="r" b="b"/>
              <a:pathLst>
                <a:path w="314" h="602">
                  <a:moveTo>
                    <a:pt x="187" y="247"/>
                  </a:moveTo>
                  <a:lnTo>
                    <a:pt x="213" y="273"/>
                  </a:lnTo>
                  <a:lnTo>
                    <a:pt x="232" y="292"/>
                  </a:lnTo>
                  <a:lnTo>
                    <a:pt x="235" y="292"/>
                  </a:lnTo>
                  <a:lnTo>
                    <a:pt x="232" y="280"/>
                  </a:lnTo>
                  <a:lnTo>
                    <a:pt x="232" y="310"/>
                  </a:lnTo>
                  <a:lnTo>
                    <a:pt x="235" y="337"/>
                  </a:lnTo>
                  <a:lnTo>
                    <a:pt x="243" y="352"/>
                  </a:lnTo>
                  <a:lnTo>
                    <a:pt x="247" y="348"/>
                  </a:lnTo>
                  <a:lnTo>
                    <a:pt x="247" y="337"/>
                  </a:lnTo>
                  <a:lnTo>
                    <a:pt x="250" y="329"/>
                  </a:lnTo>
                  <a:lnTo>
                    <a:pt x="269" y="318"/>
                  </a:lnTo>
                  <a:lnTo>
                    <a:pt x="291" y="307"/>
                  </a:lnTo>
                  <a:lnTo>
                    <a:pt x="306" y="329"/>
                  </a:lnTo>
                  <a:lnTo>
                    <a:pt x="314" y="396"/>
                  </a:lnTo>
                  <a:lnTo>
                    <a:pt x="314" y="479"/>
                  </a:lnTo>
                  <a:lnTo>
                    <a:pt x="303" y="542"/>
                  </a:lnTo>
                  <a:lnTo>
                    <a:pt x="273" y="580"/>
                  </a:lnTo>
                  <a:lnTo>
                    <a:pt x="247" y="595"/>
                  </a:lnTo>
                  <a:lnTo>
                    <a:pt x="235" y="602"/>
                  </a:lnTo>
                  <a:lnTo>
                    <a:pt x="250" y="599"/>
                  </a:lnTo>
                  <a:lnTo>
                    <a:pt x="269" y="587"/>
                  </a:lnTo>
                  <a:lnTo>
                    <a:pt x="277" y="580"/>
                  </a:lnTo>
                  <a:lnTo>
                    <a:pt x="265" y="576"/>
                  </a:lnTo>
                  <a:lnTo>
                    <a:pt x="250" y="554"/>
                  </a:lnTo>
                  <a:lnTo>
                    <a:pt x="247" y="520"/>
                  </a:lnTo>
                  <a:lnTo>
                    <a:pt x="254" y="501"/>
                  </a:lnTo>
                  <a:lnTo>
                    <a:pt x="254" y="512"/>
                  </a:lnTo>
                  <a:lnTo>
                    <a:pt x="243" y="527"/>
                  </a:lnTo>
                  <a:lnTo>
                    <a:pt x="213" y="501"/>
                  </a:lnTo>
                  <a:lnTo>
                    <a:pt x="157" y="396"/>
                  </a:lnTo>
                  <a:lnTo>
                    <a:pt x="75" y="250"/>
                  </a:lnTo>
                  <a:lnTo>
                    <a:pt x="15" y="134"/>
                  </a:lnTo>
                  <a:lnTo>
                    <a:pt x="0" y="67"/>
                  </a:lnTo>
                  <a:lnTo>
                    <a:pt x="11" y="26"/>
                  </a:lnTo>
                  <a:lnTo>
                    <a:pt x="15" y="0"/>
                  </a:lnTo>
                  <a:lnTo>
                    <a:pt x="11" y="0"/>
                  </a:lnTo>
                  <a:lnTo>
                    <a:pt x="7" y="30"/>
                  </a:lnTo>
                  <a:lnTo>
                    <a:pt x="3" y="75"/>
                  </a:lnTo>
                  <a:lnTo>
                    <a:pt x="3" y="108"/>
                  </a:lnTo>
                  <a:lnTo>
                    <a:pt x="3" y="101"/>
                  </a:lnTo>
                  <a:lnTo>
                    <a:pt x="7" y="71"/>
                  </a:lnTo>
                  <a:lnTo>
                    <a:pt x="22" y="63"/>
                  </a:lnTo>
                  <a:lnTo>
                    <a:pt x="37" y="86"/>
                  </a:lnTo>
                  <a:lnTo>
                    <a:pt x="63" y="97"/>
                  </a:lnTo>
                  <a:lnTo>
                    <a:pt x="86" y="93"/>
                  </a:lnTo>
                  <a:lnTo>
                    <a:pt x="101" y="93"/>
                  </a:lnTo>
                </a:path>
              </a:pathLst>
            </a:custGeom>
            <a:noFill/>
            <a:ln w="0">
              <a:solidFill>
                <a:schemeClr val="accent2">
                  <a:lumMod val="60000"/>
                  <a:lumOff val="40000"/>
                </a:schemeClr>
              </a:solidFill>
              <a:prstDash val="sysDot"/>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C0504D">
                    <a:lumMod val="50000"/>
                  </a:srgbClr>
                </a:solidFill>
                <a:latin typeface="Arial Narrow" pitchFamily="34" charset="0"/>
                <a:cs typeface="Arial" charset="0"/>
              </a:endParaRPr>
            </a:p>
          </p:txBody>
        </p:sp>
        <p:sp>
          <p:nvSpPr>
            <p:cNvPr id="135247" name="Oval 79"/>
            <p:cNvSpPr>
              <a:spLocks noChangeArrowheads="1"/>
            </p:cNvSpPr>
            <p:nvPr/>
          </p:nvSpPr>
          <p:spPr bwMode="auto">
            <a:xfrm>
              <a:off x="6017430" y="3090865"/>
              <a:ext cx="38100" cy="41275"/>
            </a:xfrm>
            <a:prstGeom prst="ellipse">
              <a:avLst/>
            </a:prstGeom>
            <a:solidFill>
              <a:srgbClr val="FF0000"/>
            </a:solidFill>
            <a:ln w="9525">
              <a:solidFill>
                <a:schemeClr val="accent2">
                  <a:lumMod val="60000"/>
                  <a:lumOff val="40000"/>
                </a:schemeClr>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C0504D">
                    <a:lumMod val="50000"/>
                  </a:srgbClr>
                </a:solidFill>
                <a:latin typeface="Arial Narrow" pitchFamily="34" charset="0"/>
                <a:cs typeface="Arial" charset="0"/>
              </a:endParaRPr>
            </a:p>
          </p:txBody>
        </p:sp>
        <p:sp>
          <p:nvSpPr>
            <p:cNvPr id="135248" name="Oval 80"/>
            <p:cNvSpPr>
              <a:spLocks noChangeArrowheads="1"/>
            </p:cNvSpPr>
            <p:nvPr/>
          </p:nvSpPr>
          <p:spPr bwMode="auto">
            <a:xfrm>
              <a:off x="5929505" y="2906715"/>
              <a:ext cx="39566" cy="41275"/>
            </a:xfrm>
            <a:prstGeom prst="ellipse">
              <a:avLst/>
            </a:prstGeom>
            <a:solidFill>
              <a:srgbClr val="FF0000"/>
            </a:solidFill>
            <a:ln w="9525">
              <a:solidFill>
                <a:schemeClr val="accent2">
                  <a:lumMod val="60000"/>
                  <a:lumOff val="40000"/>
                </a:schemeClr>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C0504D">
                    <a:lumMod val="50000"/>
                  </a:srgbClr>
                </a:solidFill>
                <a:latin typeface="Arial Narrow" pitchFamily="34" charset="0"/>
                <a:cs typeface="Arial" charset="0"/>
              </a:endParaRPr>
            </a:p>
          </p:txBody>
        </p:sp>
        <p:sp>
          <p:nvSpPr>
            <p:cNvPr id="135249" name="Oval 81"/>
            <p:cNvSpPr>
              <a:spLocks noChangeArrowheads="1"/>
            </p:cNvSpPr>
            <p:nvPr/>
          </p:nvSpPr>
          <p:spPr bwMode="auto">
            <a:xfrm>
              <a:off x="5907522" y="2800356"/>
              <a:ext cx="39566" cy="41275"/>
            </a:xfrm>
            <a:prstGeom prst="ellipse">
              <a:avLst/>
            </a:prstGeom>
            <a:solidFill>
              <a:srgbClr val="FF0000"/>
            </a:solidFill>
            <a:ln w="9525">
              <a:solidFill>
                <a:schemeClr val="accent2">
                  <a:lumMod val="60000"/>
                  <a:lumOff val="40000"/>
                </a:schemeClr>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C0504D">
                    <a:lumMod val="50000"/>
                  </a:srgbClr>
                </a:solidFill>
                <a:latin typeface="Arial Narrow" pitchFamily="34" charset="0"/>
                <a:cs typeface="Arial" charset="0"/>
              </a:endParaRPr>
            </a:p>
          </p:txBody>
        </p:sp>
        <p:sp>
          <p:nvSpPr>
            <p:cNvPr id="135250" name="Oval 82"/>
            <p:cNvSpPr>
              <a:spLocks noChangeArrowheads="1"/>
            </p:cNvSpPr>
            <p:nvPr/>
          </p:nvSpPr>
          <p:spPr bwMode="auto">
            <a:xfrm>
              <a:off x="5925107" y="2735268"/>
              <a:ext cx="38100" cy="41275"/>
            </a:xfrm>
            <a:prstGeom prst="ellipse">
              <a:avLst/>
            </a:prstGeom>
            <a:solidFill>
              <a:srgbClr val="FF0000"/>
            </a:solidFill>
            <a:ln w="9525">
              <a:solidFill>
                <a:schemeClr val="accent2">
                  <a:lumMod val="60000"/>
                  <a:lumOff val="40000"/>
                </a:schemeClr>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C0504D">
                    <a:lumMod val="50000"/>
                  </a:srgbClr>
                </a:solidFill>
                <a:latin typeface="Arial Narrow" pitchFamily="34" charset="0"/>
                <a:cs typeface="Arial" charset="0"/>
              </a:endParaRPr>
            </a:p>
          </p:txBody>
        </p:sp>
        <p:sp>
          <p:nvSpPr>
            <p:cNvPr id="135251" name="Oval 83"/>
            <p:cNvSpPr>
              <a:spLocks noChangeArrowheads="1"/>
            </p:cNvSpPr>
            <p:nvPr/>
          </p:nvSpPr>
          <p:spPr bwMode="auto">
            <a:xfrm>
              <a:off x="5929505" y="2692423"/>
              <a:ext cx="39566" cy="42863"/>
            </a:xfrm>
            <a:prstGeom prst="ellipse">
              <a:avLst/>
            </a:prstGeom>
            <a:solidFill>
              <a:srgbClr val="FF0000"/>
            </a:solidFill>
            <a:ln w="9525">
              <a:solidFill>
                <a:schemeClr val="accent2">
                  <a:lumMod val="60000"/>
                  <a:lumOff val="40000"/>
                </a:schemeClr>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C0504D">
                    <a:lumMod val="50000"/>
                  </a:srgbClr>
                </a:solidFill>
                <a:latin typeface="Arial Narrow" pitchFamily="34" charset="0"/>
                <a:cs typeface="Arial" charset="0"/>
              </a:endParaRPr>
            </a:p>
          </p:txBody>
        </p:sp>
        <p:sp>
          <p:nvSpPr>
            <p:cNvPr id="135252" name="Oval 84"/>
            <p:cNvSpPr>
              <a:spLocks noChangeArrowheads="1"/>
            </p:cNvSpPr>
            <p:nvPr/>
          </p:nvSpPr>
          <p:spPr bwMode="auto">
            <a:xfrm>
              <a:off x="5925107" y="2692423"/>
              <a:ext cx="38100" cy="42863"/>
            </a:xfrm>
            <a:prstGeom prst="ellipse">
              <a:avLst/>
            </a:prstGeom>
            <a:solidFill>
              <a:srgbClr val="FF0000"/>
            </a:solidFill>
            <a:ln w="9525">
              <a:solidFill>
                <a:schemeClr val="accent2">
                  <a:lumMod val="60000"/>
                  <a:lumOff val="40000"/>
                </a:schemeClr>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C0504D">
                    <a:lumMod val="50000"/>
                  </a:srgbClr>
                </a:solidFill>
                <a:latin typeface="Arial Narrow" pitchFamily="34" charset="0"/>
                <a:cs typeface="Arial" charset="0"/>
              </a:endParaRPr>
            </a:p>
          </p:txBody>
        </p:sp>
        <p:sp>
          <p:nvSpPr>
            <p:cNvPr id="135253" name="Oval 85"/>
            <p:cNvSpPr>
              <a:spLocks noChangeArrowheads="1"/>
            </p:cNvSpPr>
            <p:nvPr/>
          </p:nvSpPr>
          <p:spPr bwMode="auto">
            <a:xfrm>
              <a:off x="5919246" y="2740028"/>
              <a:ext cx="38100" cy="42863"/>
            </a:xfrm>
            <a:prstGeom prst="ellipse">
              <a:avLst/>
            </a:prstGeom>
            <a:solidFill>
              <a:srgbClr val="FF0000"/>
            </a:solidFill>
            <a:ln w="9525">
              <a:solidFill>
                <a:schemeClr val="accent2">
                  <a:lumMod val="60000"/>
                  <a:lumOff val="40000"/>
                </a:schemeClr>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C0504D">
                    <a:lumMod val="50000"/>
                  </a:srgbClr>
                </a:solidFill>
                <a:latin typeface="Arial Narrow" pitchFamily="34" charset="0"/>
                <a:cs typeface="Arial" charset="0"/>
              </a:endParaRPr>
            </a:p>
          </p:txBody>
        </p:sp>
        <p:sp>
          <p:nvSpPr>
            <p:cNvPr id="135254" name="Oval 86"/>
            <p:cNvSpPr>
              <a:spLocks noChangeArrowheads="1"/>
            </p:cNvSpPr>
            <p:nvPr/>
          </p:nvSpPr>
          <p:spPr bwMode="auto">
            <a:xfrm>
              <a:off x="5913390" y="2811468"/>
              <a:ext cx="38100" cy="42863"/>
            </a:xfrm>
            <a:prstGeom prst="ellipse">
              <a:avLst/>
            </a:prstGeom>
            <a:solidFill>
              <a:srgbClr val="FF0000"/>
            </a:solidFill>
            <a:ln w="9525">
              <a:solidFill>
                <a:schemeClr val="accent2">
                  <a:lumMod val="60000"/>
                  <a:lumOff val="40000"/>
                </a:schemeClr>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C0504D">
                    <a:lumMod val="50000"/>
                  </a:srgbClr>
                </a:solidFill>
                <a:latin typeface="Arial Narrow" pitchFamily="34" charset="0"/>
                <a:cs typeface="Arial" charset="0"/>
              </a:endParaRPr>
            </a:p>
          </p:txBody>
        </p:sp>
        <p:sp>
          <p:nvSpPr>
            <p:cNvPr id="135255" name="Oval 87"/>
            <p:cNvSpPr>
              <a:spLocks noChangeArrowheads="1"/>
            </p:cNvSpPr>
            <p:nvPr/>
          </p:nvSpPr>
          <p:spPr bwMode="auto">
            <a:xfrm>
              <a:off x="5913390" y="2865439"/>
              <a:ext cx="38100" cy="41275"/>
            </a:xfrm>
            <a:prstGeom prst="ellipse">
              <a:avLst/>
            </a:prstGeom>
            <a:solidFill>
              <a:srgbClr val="FF0000"/>
            </a:solidFill>
            <a:ln w="9525">
              <a:solidFill>
                <a:schemeClr val="accent2">
                  <a:lumMod val="60000"/>
                  <a:lumOff val="40000"/>
                </a:schemeClr>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C0504D">
                    <a:lumMod val="50000"/>
                  </a:srgbClr>
                </a:solidFill>
                <a:latin typeface="Arial Narrow" pitchFamily="34" charset="0"/>
                <a:cs typeface="Arial" charset="0"/>
              </a:endParaRPr>
            </a:p>
          </p:txBody>
        </p:sp>
        <p:sp>
          <p:nvSpPr>
            <p:cNvPr id="135256" name="Oval 88"/>
            <p:cNvSpPr>
              <a:spLocks noChangeArrowheads="1"/>
            </p:cNvSpPr>
            <p:nvPr/>
          </p:nvSpPr>
          <p:spPr bwMode="auto">
            <a:xfrm>
              <a:off x="5913390" y="2854330"/>
              <a:ext cx="38100" cy="41275"/>
            </a:xfrm>
            <a:prstGeom prst="ellipse">
              <a:avLst/>
            </a:prstGeom>
            <a:solidFill>
              <a:srgbClr val="FF0000"/>
            </a:solidFill>
            <a:ln w="9525">
              <a:solidFill>
                <a:schemeClr val="accent2">
                  <a:lumMod val="60000"/>
                  <a:lumOff val="40000"/>
                </a:schemeClr>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C0504D">
                    <a:lumMod val="50000"/>
                  </a:srgbClr>
                </a:solidFill>
                <a:latin typeface="Arial Narrow" pitchFamily="34" charset="0"/>
                <a:cs typeface="Arial" charset="0"/>
              </a:endParaRPr>
            </a:p>
          </p:txBody>
        </p:sp>
        <p:sp>
          <p:nvSpPr>
            <p:cNvPr id="135257" name="Oval 89"/>
            <p:cNvSpPr>
              <a:spLocks noChangeArrowheads="1"/>
            </p:cNvSpPr>
            <p:nvPr/>
          </p:nvSpPr>
          <p:spPr bwMode="auto">
            <a:xfrm>
              <a:off x="5919246" y="2806702"/>
              <a:ext cx="38100" cy="41275"/>
            </a:xfrm>
            <a:prstGeom prst="ellipse">
              <a:avLst/>
            </a:prstGeom>
            <a:solidFill>
              <a:srgbClr val="FF0000"/>
            </a:solidFill>
            <a:ln w="9525">
              <a:solidFill>
                <a:schemeClr val="accent2">
                  <a:lumMod val="60000"/>
                  <a:lumOff val="40000"/>
                </a:schemeClr>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C0504D">
                    <a:lumMod val="50000"/>
                  </a:srgbClr>
                </a:solidFill>
                <a:latin typeface="Arial Narrow" pitchFamily="34" charset="0"/>
                <a:cs typeface="Arial" charset="0"/>
              </a:endParaRPr>
            </a:p>
          </p:txBody>
        </p:sp>
        <p:sp>
          <p:nvSpPr>
            <p:cNvPr id="135258" name="Oval 90"/>
            <p:cNvSpPr>
              <a:spLocks noChangeArrowheads="1"/>
            </p:cNvSpPr>
            <p:nvPr/>
          </p:nvSpPr>
          <p:spPr bwMode="auto">
            <a:xfrm>
              <a:off x="5941230" y="2794004"/>
              <a:ext cx="38100" cy="41275"/>
            </a:xfrm>
            <a:prstGeom prst="ellipse">
              <a:avLst/>
            </a:prstGeom>
            <a:solidFill>
              <a:srgbClr val="FF0000"/>
            </a:solidFill>
            <a:ln w="9525">
              <a:solidFill>
                <a:schemeClr val="accent2">
                  <a:lumMod val="60000"/>
                  <a:lumOff val="40000"/>
                </a:schemeClr>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C0504D">
                    <a:lumMod val="50000"/>
                  </a:srgbClr>
                </a:solidFill>
                <a:latin typeface="Arial Narrow" pitchFamily="34" charset="0"/>
                <a:cs typeface="Arial" charset="0"/>
              </a:endParaRPr>
            </a:p>
          </p:txBody>
        </p:sp>
        <p:sp>
          <p:nvSpPr>
            <p:cNvPr id="135259" name="Oval 91"/>
            <p:cNvSpPr>
              <a:spLocks noChangeArrowheads="1"/>
            </p:cNvSpPr>
            <p:nvPr/>
          </p:nvSpPr>
          <p:spPr bwMode="auto">
            <a:xfrm>
              <a:off x="5963207" y="2830514"/>
              <a:ext cx="38100" cy="41275"/>
            </a:xfrm>
            <a:prstGeom prst="ellipse">
              <a:avLst/>
            </a:prstGeom>
            <a:solidFill>
              <a:srgbClr val="FF0000"/>
            </a:solidFill>
            <a:ln w="9525">
              <a:solidFill>
                <a:schemeClr val="accent2">
                  <a:lumMod val="60000"/>
                  <a:lumOff val="40000"/>
                </a:schemeClr>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C0504D">
                    <a:lumMod val="50000"/>
                  </a:srgbClr>
                </a:solidFill>
                <a:latin typeface="Arial Narrow" pitchFamily="34" charset="0"/>
                <a:cs typeface="Arial" charset="0"/>
              </a:endParaRPr>
            </a:p>
          </p:txBody>
        </p:sp>
        <p:sp>
          <p:nvSpPr>
            <p:cNvPr id="135260" name="Oval 92"/>
            <p:cNvSpPr>
              <a:spLocks noChangeArrowheads="1"/>
            </p:cNvSpPr>
            <p:nvPr/>
          </p:nvSpPr>
          <p:spPr bwMode="auto">
            <a:xfrm>
              <a:off x="6001307" y="2847979"/>
              <a:ext cx="38100" cy="41275"/>
            </a:xfrm>
            <a:prstGeom prst="ellipse">
              <a:avLst/>
            </a:prstGeom>
            <a:solidFill>
              <a:srgbClr val="FF0000"/>
            </a:solidFill>
            <a:ln w="9525">
              <a:solidFill>
                <a:schemeClr val="accent2">
                  <a:lumMod val="60000"/>
                  <a:lumOff val="40000"/>
                </a:schemeClr>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C0504D">
                    <a:lumMod val="50000"/>
                  </a:srgbClr>
                </a:solidFill>
                <a:latin typeface="Arial Narrow" pitchFamily="34" charset="0"/>
                <a:cs typeface="Arial" charset="0"/>
              </a:endParaRPr>
            </a:p>
          </p:txBody>
        </p:sp>
        <p:sp>
          <p:nvSpPr>
            <p:cNvPr id="135261" name="Oval 93"/>
            <p:cNvSpPr>
              <a:spLocks noChangeArrowheads="1"/>
            </p:cNvSpPr>
            <p:nvPr/>
          </p:nvSpPr>
          <p:spPr bwMode="auto">
            <a:xfrm>
              <a:off x="6035010" y="2841627"/>
              <a:ext cx="38100" cy="41275"/>
            </a:xfrm>
            <a:prstGeom prst="ellipse">
              <a:avLst/>
            </a:prstGeom>
            <a:solidFill>
              <a:srgbClr val="FF0000"/>
            </a:solidFill>
            <a:ln w="9525">
              <a:solidFill>
                <a:schemeClr val="accent2">
                  <a:lumMod val="60000"/>
                  <a:lumOff val="40000"/>
                </a:schemeClr>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C0504D">
                    <a:lumMod val="50000"/>
                  </a:srgbClr>
                </a:solidFill>
                <a:latin typeface="Arial Narrow" pitchFamily="34" charset="0"/>
                <a:cs typeface="Arial" charset="0"/>
              </a:endParaRPr>
            </a:p>
          </p:txBody>
        </p:sp>
        <p:sp>
          <p:nvSpPr>
            <p:cNvPr id="135262" name="Oval 94"/>
            <p:cNvSpPr>
              <a:spLocks noChangeArrowheads="1"/>
            </p:cNvSpPr>
            <p:nvPr/>
          </p:nvSpPr>
          <p:spPr bwMode="auto">
            <a:xfrm>
              <a:off x="6055529" y="2841627"/>
              <a:ext cx="39566" cy="41275"/>
            </a:xfrm>
            <a:prstGeom prst="ellipse">
              <a:avLst/>
            </a:prstGeom>
            <a:solidFill>
              <a:srgbClr val="FF0000"/>
            </a:solidFill>
            <a:ln w="9525">
              <a:solidFill>
                <a:schemeClr val="accent2">
                  <a:lumMod val="60000"/>
                  <a:lumOff val="40000"/>
                </a:schemeClr>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C0504D">
                    <a:lumMod val="50000"/>
                  </a:srgbClr>
                </a:solidFill>
                <a:latin typeface="Arial Narrow" pitchFamily="34" charset="0"/>
                <a:cs typeface="Arial" charset="0"/>
              </a:endParaRPr>
            </a:p>
          </p:txBody>
        </p:sp>
        <p:sp>
          <p:nvSpPr>
            <p:cNvPr id="135263" name="Freeform 95"/>
            <p:cNvSpPr>
              <a:spLocks/>
            </p:cNvSpPr>
            <p:nvPr/>
          </p:nvSpPr>
          <p:spPr bwMode="auto">
            <a:xfrm>
              <a:off x="5865025" y="2728913"/>
              <a:ext cx="504092" cy="896938"/>
            </a:xfrm>
            <a:custGeom>
              <a:avLst/>
              <a:gdLst/>
              <a:ahLst/>
              <a:cxnLst>
                <a:cxn ang="0">
                  <a:pos x="280" y="322"/>
                </a:cxn>
                <a:cxn ang="0">
                  <a:pos x="273" y="326"/>
                </a:cxn>
                <a:cxn ang="0">
                  <a:pos x="273" y="329"/>
                </a:cxn>
                <a:cxn ang="0">
                  <a:pos x="284" y="337"/>
                </a:cxn>
                <a:cxn ang="0">
                  <a:pos x="310" y="344"/>
                </a:cxn>
                <a:cxn ang="0">
                  <a:pos x="340" y="352"/>
                </a:cxn>
                <a:cxn ang="0">
                  <a:pos x="344" y="359"/>
                </a:cxn>
                <a:cxn ang="0">
                  <a:pos x="325" y="352"/>
                </a:cxn>
                <a:cxn ang="0">
                  <a:pos x="306" y="326"/>
                </a:cxn>
                <a:cxn ang="0">
                  <a:pos x="306" y="299"/>
                </a:cxn>
                <a:cxn ang="0">
                  <a:pos x="318" y="284"/>
                </a:cxn>
                <a:cxn ang="0">
                  <a:pos x="321" y="284"/>
                </a:cxn>
                <a:cxn ang="0">
                  <a:pos x="321" y="296"/>
                </a:cxn>
                <a:cxn ang="0">
                  <a:pos x="318" y="318"/>
                </a:cxn>
                <a:cxn ang="0">
                  <a:pos x="310" y="344"/>
                </a:cxn>
                <a:cxn ang="0">
                  <a:pos x="299" y="389"/>
                </a:cxn>
                <a:cxn ang="0">
                  <a:pos x="295" y="445"/>
                </a:cxn>
                <a:cxn ang="0">
                  <a:pos x="299" y="490"/>
                </a:cxn>
                <a:cxn ang="0">
                  <a:pos x="299" y="528"/>
                </a:cxn>
                <a:cxn ang="0">
                  <a:pos x="306" y="528"/>
                </a:cxn>
                <a:cxn ang="0">
                  <a:pos x="303" y="513"/>
                </a:cxn>
                <a:cxn ang="0">
                  <a:pos x="288" y="505"/>
                </a:cxn>
                <a:cxn ang="0">
                  <a:pos x="269" y="513"/>
                </a:cxn>
                <a:cxn ang="0">
                  <a:pos x="273" y="520"/>
                </a:cxn>
                <a:cxn ang="0">
                  <a:pos x="303" y="528"/>
                </a:cxn>
                <a:cxn ang="0">
                  <a:pos x="325" y="531"/>
                </a:cxn>
                <a:cxn ang="0">
                  <a:pos x="336" y="539"/>
                </a:cxn>
                <a:cxn ang="0">
                  <a:pos x="340" y="558"/>
                </a:cxn>
                <a:cxn ang="0">
                  <a:pos x="321" y="565"/>
                </a:cxn>
                <a:cxn ang="0">
                  <a:pos x="261" y="528"/>
                </a:cxn>
                <a:cxn ang="0">
                  <a:pos x="187" y="404"/>
                </a:cxn>
                <a:cxn ang="0">
                  <a:pos x="127" y="228"/>
                </a:cxn>
                <a:cxn ang="0">
                  <a:pos x="101" y="93"/>
                </a:cxn>
                <a:cxn ang="0">
                  <a:pos x="86" y="45"/>
                </a:cxn>
                <a:cxn ang="0">
                  <a:pos x="52" y="45"/>
                </a:cxn>
                <a:cxn ang="0">
                  <a:pos x="11" y="37"/>
                </a:cxn>
                <a:cxn ang="0">
                  <a:pos x="0" y="22"/>
                </a:cxn>
                <a:cxn ang="0">
                  <a:pos x="22" y="19"/>
                </a:cxn>
                <a:cxn ang="0">
                  <a:pos x="44" y="37"/>
                </a:cxn>
                <a:cxn ang="0">
                  <a:pos x="52" y="56"/>
                </a:cxn>
                <a:cxn ang="0">
                  <a:pos x="41" y="71"/>
                </a:cxn>
                <a:cxn ang="0">
                  <a:pos x="26" y="75"/>
                </a:cxn>
                <a:cxn ang="0">
                  <a:pos x="33" y="79"/>
                </a:cxn>
                <a:cxn ang="0">
                  <a:pos x="52" y="60"/>
                </a:cxn>
                <a:cxn ang="0">
                  <a:pos x="59" y="34"/>
                </a:cxn>
                <a:cxn ang="0">
                  <a:pos x="48" y="11"/>
                </a:cxn>
                <a:cxn ang="0">
                  <a:pos x="41" y="0"/>
                </a:cxn>
              </a:cxnLst>
              <a:rect l="0" t="0" r="r" b="b"/>
              <a:pathLst>
                <a:path w="344" h="565">
                  <a:moveTo>
                    <a:pt x="280" y="322"/>
                  </a:moveTo>
                  <a:lnTo>
                    <a:pt x="273" y="326"/>
                  </a:lnTo>
                  <a:lnTo>
                    <a:pt x="273" y="329"/>
                  </a:lnTo>
                  <a:lnTo>
                    <a:pt x="284" y="337"/>
                  </a:lnTo>
                  <a:lnTo>
                    <a:pt x="310" y="344"/>
                  </a:lnTo>
                  <a:lnTo>
                    <a:pt x="340" y="352"/>
                  </a:lnTo>
                  <a:lnTo>
                    <a:pt x="344" y="359"/>
                  </a:lnTo>
                  <a:lnTo>
                    <a:pt x="325" y="352"/>
                  </a:lnTo>
                  <a:lnTo>
                    <a:pt x="306" y="326"/>
                  </a:lnTo>
                  <a:lnTo>
                    <a:pt x="306" y="299"/>
                  </a:lnTo>
                  <a:lnTo>
                    <a:pt x="318" y="284"/>
                  </a:lnTo>
                  <a:lnTo>
                    <a:pt x="321" y="284"/>
                  </a:lnTo>
                  <a:lnTo>
                    <a:pt x="321" y="296"/>
                  </a:lnTo>
                  <a:lnTo>
                    <a:pt x="318" y="318"/>
                  </a:lnTo>
                  <a:lnTo>
                    <a:pt x="310" y="344"/>
                  </a:lnTo>
                  <a:lnTo>
                    <a:pt x="299" y="389"/>
                  </a:lnTo>
                  <a:lnTo>
                    <a:pt x="295" y="445"/>
                  </a:lnTo>
                  <a:lnTo>
                    <a:pt x="299" y="490"/>
                  </a:lnTo>
                  <a:lnTo>
                    <a:pt x="299" y="528"/>
                  </a:lnTo>
                  <a:lnTo>
                    <a:pt x="306" y="528"/>
                  </a:lnTo>
                  <a:lnTo>
                    <a:pt x="303" y="513"/>
                  </a:lnTo>
                  <a:lnTo>
                    <a:pt x="288" y="505"/>
                  </a:lnTo>
                  <a:lnTo>
                    <a:pt x="269" y="513"/>
                  </a:lnTo>
                  <a:lnTo>
                    <a:pt x="273" y="520"/>
                  </a:lnTo>
                  <a:lnTo>
                    <a:pt x="303" y="528"/>
                  </a:lnTo>
                  <a:lnTo>
                    <a:pt x="325" y="531"/>
                  </a:lnTo>
                  <a:lnTo>
                    <a:pt x="336" y="539"/>
                  </a:lnTo>
                  <a:lnTo>
                    <a:pt x="340" y="558"/>
                  </a:lnTo>
                  <a:lnTo>
                    <a:pt x="321" y="565"/>
                  </a:lnTo>
                  <a:lnTo>
                    <a:pt x="261" y="528"/>
                  </a:lnTo>
                  <a:lnTo>
                    <a:pt x="187" y="404"/>
                  </a:lnTo>
                  <a:lnTo>
                    <a:pt x="127" y="228"/>
                  </a:lnTo>
                  <a:lnTo>
                    <a:pt x="101" y="93"/>
                  </a:lnTo>
                  <a:lnTo>
                    <a:pt x="86" y="45"/>
                  </a:lnTo>
                  <a:lnTo>
                    <a:pt x="52" y="45"/>
                  </a:lnTo>
                  <a:lnTo>
                    <a:pt x="11" y="37"/>
                  </a:lnTo>
                  <a:lnTo>
                    <a:pt x="0" y="22"/>
                  </a:lnTo>
                  <a:lnTo>
                    <a:pt x="22" y="19"/>
                  </a:lnTo>
                  <a:lnTo>
                    <a:pt x="44" y="37"/>
                  </a:lnTo>
                  <a:lnTo>
                    <a:pt x="52" y="56"/>
                  </a:lnTo>
                  <a:lnTo>
                    <a:pt x="41" y="71"/>
                  </a:lnTo>
                  <a:lnTo>
                    <a:pt x="26" y="75"/>
                  </a:lnTo>
                  <a:lnTo>
                    <a:pt x="33" y="79"/>
                  </a:lnTo>
                  <a:lnTo>
                    <a:pt x="52" y="60"/>
                  </a:lnTo>
                  <a:lnTo>
                    <a:pt x="59" y="34"/>
                  </a:lnTo>
                  <a:lnTo>
                    <a:pt x="48" y="11"/>
                  </a:lnTo>
                  <a:lnTo>
                    <a:pt x="41" y="0"/>
                  </a:lnTo>
                </a:path>
              </a:pathLst>
            </a:custGeom>
            <a:noFill/>
            <a:ln w="0">
              <a:solidFill>
                <a:schemeClr val="accent2">
                  <a:lumMod val="60000"/>
                  <a:lumOff val="40000"/>
                </a:schemeClr>
              </a:solidFill>
              <a:prstDash val="sysDot"/>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C0504D">
                    <a:lumMod val="50000"/>
                  </a:srgbClr>
                </a:solidFill>
                <a:latin typeface="Arial Narrow" pitchFamily="34" charset="0"/>
                <a:cs typeface="Arial" charset="0"/>
              </a:endParaRPr>
            </a:p>
          </p:txBody>
        </p:sp>
        <p:sp>
          <p:nvSpPr>
            <p:cNvPr id="135264" name="Freeform 96"/>
            <p:cNvSpPr>
              <a:spLocks/>
            </p:cNvSpPr>
            <p:nvPr/>
          </p:nvSpPr>
          <p:spPr bwMode="auto">
            <a:xfrm>
              <a:off x="6225514" y="2770210"/>
              <a:ext cx="499697" cy="849313"/>
            </a:xfrm>
            <a:custGeom>
              <a:avLst/>
              <a:gdLst/>
              <a:ahLst/>
              <a:cxnLst>
                <a:cxn ang="0">
                  <a:pos x="53" y="303"/>
                </a:cxn>
                <a:cxn ang="0">
                  <a:pos x="38" y="296"/>
                </a:cxn>
                <a:cxn ang="0">
                  <a:pos x="30" y="277"/>
                </a:cxn>
                <a:cxn ang="0">
                  <a:pos x="27" y="247"/>
                </a:cxn>
                <a:cxn ang="0">
                  <a:pos x="27" y="228"/>
                </a:cxn>
                <a:cxn ang="0">
                  <a:pos x="30" y="232"/>
                </a:cxn>
                <a:cxn ang="0">
                  <a:pos x="45" y="243"/>
                </a:cxn>
                <a:cxn ang="0">
                  <a:pos x="60" y="247"/>
                </a:cxn>
                <a:cxn ang="0">
                  <a:pos x="72" y="247"/>
                </a:cxn>
                <a:cxn ang="0">
                  <a:pos x="79" y="251"/>
                </a:cxn>
                <a:cxn ang="0">
                  <a:pos x="64" y="236"/>
                </a:cxn>
                <a:cxn ang="0">
                  <a:pos x="64" y="240"/>
                </a:cxn>
                <a:cxn ang="0">
                  <a:pos x="79" y="266"/>
                </a:cxn>
                <a:cxn ang="0">
                  <a:pos x="79" y="315"/>
                </a:cxn>
                <a:cxn ang="0">
                  <a:pos x="53" y="382"/>
                </a:cxn>
                <a:cxn ang="0">
                  <a:pos x="38" y="442"/>
                </a:cxn>
                <a:cxn ang="0">
                  <a:pos x="30" y="483"/>
                </a:cxn>
                <a:cxn ang="0">
                  <a:pos x="15" y="505"/>
                </a:cxn>
                <a:cxn ang="0">
                  <a:pos x="0" y="520"/>
                </a:cxn>
                <a:cxn ang="0">
                  <a:pos x="8" y="532"/>
                </a:cxn>
                <a:cxn ang="0">
                  <a:pos x="27" y="535"/>
                </a:cxn>
                <a:cxn ang="0">
                  <a:pos x="38" y="524"/>
                </a:cxn>
                <a:cxn ang="0">
                  <a:pos x="45" y="505"/>
                </a:cxn>
                <a:cxn ang="0">
                  <a:pos x="60" y="490"/>
                </a:cxn>
                <a:cxn ang="0">
                  <a:pos x="83" y="487"/>
                </a:cxn>
                <a:cxn ang="0">
                  <a:pos x="98" y="487"/>
                </a:cxn>
                <a:cxn ang="0">
                  <a:pos x="105" y="483"/>
                </a:cxn>
                <a:cxn ang="0">
                  <a:pos x="98" y="475"/>
                </a:cxn>
                <a:cxn ang="0">
                  <a:pos x="83" y="464"/>
                </a:cxn>
                <a:cxn ang="0">
                  <a:pos x="98" y="427"/>
                </a:cxn>
                <a:cxn ang="0">
                  <a:pos x="165" y="329"/>
                </a:cxn>
                <a:cxn ang="0">
                  <a:pos x="251" y="191"/>
                </a:cxn>
                <a:cxn ang="0">
                  <a:pos x="303" y="101"/>
                </a:cxn>
                <a:cxn ang="0">
                  <a:pos x="315" y="56"/>
                </a:cxn>
                <a:cxn ang="0">
                  <a:pos x="318" y="23"/>
                </a:cxn>
                <a:cxn ang="0">
                  <a:pos x="330" y="0"/>
                </a:cxn>
                <a:cxn ang="0">
                  <a:pos x="341" y="0"/>
                </a:cxn>
                <a:cxn ang="0">
                  <a:pos x="330" y="15"/>
                </a:cxn>
                <a:cxn ang="0">
                  <a:pos x="307" y="23"/>
                </a:cxn>
                <a:cxn ang="0">
                  <a:pos x="288" y="19"/>
                </a:cxn>
                <a:cxn ang="0">
                  <a:pos x="277" y="19"/>
                </a:cxn>
                <a:cxn ang="0">
                  <a:pos x="277" y="38"/>
                </a:cxn>
                <a:cxn ang="0">
                  <a:pos x="285" y="60"/>
                </a:cxn>
                <a:cxn ang="0">
                  <a:pos x="273" y="67"/>
                </a:cxn>
                <a:cxn ang="0">
                  <a:pos x="244" y="79"/>
                </a:cxn>
                <a:cxn ang="0">
                  <a:pos x="221" y="97"/>
                </a:cxn>
                <a:cxn ang="0">
                  <a:pos x="210" y="109"/>
                </a:cxn>
              </a:cxnLst>
              <a:rect l="0" t="0" r="r" b="b"/>
              <a:pathLst>
                <a:path w="341" h="535">
                  <a:moveTo>
                    <a:pt x="53" y="303"/>
                  </a:moveTo>
                  <a:lnTo>
                    <a:pt x="38" y="296"/>
                  </a:lnTo>
                  <a:lnTo>
                    <a:pt x="30" y="277"/>
                  </a:lnTo>
                  <a:lnTo>
                    <a:pt x="27" y="247"/>
                  </a:lnTo>
                  <a:lnTo>
                    <a:pt x="27" y="228"/>
                  </a:lnTo>
                  <a:lnTo>
                    <a:pt x="30" y="232"/>
                  </a:lnTo>
                  <a:lnTo>
                    <a:pt x="45" y="243"/>
                  </a:lnTo>
                  <a:lnTo>
                    <a:pt x="60" y="247"/>
                  </a:lnTo>
                  <a:lnTo>
                    <a:pt x="72" y="247"/>
                  </a:lnTo>
                  <a:lnTo>
                    <a:pt x="79" y="251"/>
                  </a:lnTo>
                  <a:lnTo>
                    <a:pt x="64" y="236"/>
                  </a:lnTo>
                  <a:lnTo>
                    <a:pt x="64" y="240"/>
                  </a:lnTo>
                  <a:lnTo>
                    <a:pt x="79" y="266"/>
                  </a:lnTo>
                  <a:lnTo>
                    <a:pt x="79" y="315"/>
                  </a:lnTo>
                  <a:lnTo>
                    <a:pt x="53" y="382"/>
                  </a:lnTo>
                  <a:lnTo>
                    <a:pt x="38" y="442"/>
                  </a:lnTo>
                  <a:lnTo>
                    <a:pt x="30" y="483"/>
                  </a:lnTo>
                  <a:lnTo>
                    <a:pt x="15" y="505"/>
                  </a:lnTo>
                  <a:lnTo>
                    <a:pt x="0" y="520"/>
                  </a:lnTo>
                  <a:lnTo>
                    <a:pt x="8" y="532"/>
                  </a:lnTo>
                  <a:lnTo>
                    <a:pt x="27" y="535"/>
                  </a:lnTo>
                  <a:lnTo>
                    <a:pt x="38" y="524"/>
                  </a:lnTo>
                  <a:lnTo>
                    <a:pt x="45" y="505"/>
                  </a:lnTo>
                  <a:lnTo>
                    <a:pt x="60" y="490"/>
                  </a:lnTo>
                  <a:lnTo>
                    <a:pt x="83" y="487"/>
                  </a:lnTo>
                  <a:lnTo>
                    <a:pt x="98" y="487"/>
                  </a:lnTo>
                  <a:lnTo>
                    <a:pt x="105" y="483"/>
                  </a:lnTo>
                  <a:lnTo>
                    <a:pt x="98" y="475"/>
                  </a:lnTo>
                  <a:lnTo>
                    <a:pt x="83" y="464"/>
                  </a:lnTo>
                  <a:lnTo>
                    <a:pt x="98" y="427"/>
                  </a:lnTo>
                  <a:lnTo>
                    <a:pt x="165" y="329"/>
                  </a:lnTo>
                  <a:lnTo>
                    <a:pt x="251" y="191"/>
                  </a:lnTo>
                  <a:lnTo>
                    <a:pt x="303" y="101"/>
                  </a:lnTo>
                  <a:lnTo>
                    <a:pt x="315" y="56"/>
                  </a:lnTo>
                  <a:lnTo>
                    <a:pt x="318" y="23"/>
                  </a:lnTo>
                  <a:lnTo>
                    <a:pt x="330" y="0"/>
                  </a:lnTo>
                  <a:lnTo>
                    <a:pt x="341" y="0"/>
                  </a:lnTo>
                  <a:lnTo>
                    <a:pt x="330" y="15"/>
                  </a:lnTo>
                  <a:lnTo>
                    <a:pt x="307" y="23"/>
                  </a:lnTo>
                  <a:lnTo>
                    <a:pt x="288" y="19"/>
                  </a:lnTo>
                  <a:lnTo>
                    <a:pt x="277" y="19"/>
                  </a:lnTo>
                  <a:lnTo>
                    <a:pt x="277" y="38"/>
                  </a:lnTo>
                  <a:lnTo>
                    <a:pt x="285" y="60"/>
                  </a:lnTo>
                  <a:lnTo>
                    <a:pt x="273" y="67"/>
                  </a:lnTo>
                  <a:lnTo>
                    <a:pt x="244" y="79"/>
                  </a:lnTo>
                  <a:lnTo>
                    <a:pt x="221" y="97"/>
                  </a:lnTo>
                  <a:lnTo>
                    <a:pt x="210" y="109"/>
                  </a:lnTo>
                </a:path>
              </a:pathLst>
            </a:custGeom>
            <a:noFill/>
            <a:ln w="0">
              <a:solidFill>
                <a:schemeClr val="accent2">
                  <a:lumMod val="60000"/>
                  <a:lumOff val="40000"/>
                </a:schemeClr>
              </a:solidFill>
              <a:prstDash val="sysDot"/>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C0504D">
                    <a:lumMod val="50000"/>
                  </a:srgbClr>
                </a:solidFill>
                <a:latin typeface="Arial Narrow" pitchFamily="34" charset="0"/>
                <a:cs typeface="Arial" charset="0"/>
              </a:endParaRPr>
            </a:p>
          </p:txBody>
        </p:sp>
        <p:sp>
          <p:nvSpPr>
            <p:cNvPr id="135265" name="Freeform 97"/>
            <p:cNvSpPr>
              <a:spLocks/>
            </p:cNvSpPr>
            <p:nvPr/>
          </p:nvSpPr>
          <p:spPr bwMode="auto">
            <a:xfrm>
              <a:off x="6187412" y="2776560"/>
              <a:ext cx="465992" cy="849313"/>
            </a:xfrm>
            <a:custGeom>
              <a:avLst/>
              <a:gdLst/>
              <a:ahLst/>
              <a:cxnLst>
                <a:cxn ang="0">
                  <a:pos x="45" y="352"/>
                </a:cxn>
                <a:cxn ang="0">
                  <a:pos x="60" y="325"/>
                </a:cxn>
                <a:cxn ang="0">
                  <a:pos x="75" y="296"/>
                </a:cxn>
                <a:cxn ang="0">
                  <a:pos x="75" y="284"/>
                </a:cxn>
                <a:cxn ang="0">
                  <a:pos x="79" y="284"/>
                </a:cxn>
                <a:cxn ang="0">
                  <a:pos x="86" y="277"/>
                </a:cxn>
                <a:cxn ang="0">
                  <a:pos x="86" y="269"/>
                </a:cxn>
                <a:cxn ang="0">
                  <a:pos x="64" y="262"/>
                </a:cxn>
                <a:cxn ang="0">
                  <a:pos x="41" y="247"/>
                </a:cxn>
                <a:cxn ang="0">
                  <a:pos x="15" y="243"/>
                </a:cxn>
                <a:cxn ang="0">
                  <a:pos x="0" y="258"/>
                </a:cxn>
                <a:cxn ang="0">
                  <a:pos x="15" y="269"/>
                </a:cxn>
                <a:cxn ang="0">
                  <a:pos x="45" y="262"/>
                </a:cxn>
                <a:cxn ang="0">
                  <a:pos x="64" y="243"/>
                </a:cxn>
                <a:cxn ang="0">
                  <a:pos x="79" y="243"/>
                </a:cxn>
                <a:cxn ang="0">
                  <a:pos x="90" y="281"/>
                </a:cxn>
                <a:cxn ang="0">
                  <a:pos x="101" y="352"/>
                </a:cxn>
                <a:cxn ang="0">
                  <a:pos x="101" y="442"/>
                </a:cxn>
                <a:cxn ang="0">
                  <a:pos x="86" y="505"/>
                </a:cxn>
                <a:cxn ang="0">
                  <a:pos x="68" y="528"/>
                </a:cxn>
                <a:cxn ang="0">
                  <a:pos x="53" y="528"/>
                </a:cxn>
                <a:cxn ang="0">
                  <a:pos x="53" y="531"/>
                </a:cxn>
                <a:cxn ang="0">
                  <a:pos x="68" y="535"/>
                </a:cxn>
                <a:cxn ang="0">
                  <a:pos x="86" y="535"/>
                </a:cxn>
                <a:cxn ang="0">
                  <a:pos x="101" y="531"/>
                </a:cxn>
                <a:cxn ang="0">
                  <a:pos x="98" y="531"/>
                </a:cxn>
                <a:cxn ang="0">
                  <a:pos x="75" y="524"/>
                </a:cxn>
                <a:cxn ang="0">
                  <a:pos x="49" y="501"/>
                </a:cxn>
                <a:cxn ang="0">
                  <a:pos x="41" y="468"/>
                </a:cxn>
                <a:cxn ang="0">
                  <a:pos x="56" y="442"/>
                </a:cxn>
                <a:cxn ang="0">
                  <a:pos x="90" y="408"/>
                </a:cxn>
                <a:cxn ang="0">
                  <a:pos x="154" y="325"/>
                </a:cxn>
                <a:cxn ang="0">
                  <a:pos x="221" y="209"/>
                </a:cxn>
                <a:cxn ang="0">
                  <a:pos x="262" y="127"/>
                </a:cxn>
                <a:cxn ang="0">
                  <a:pos x="277" y="97"/>
                </a:cxn>
                <a:cxn ang="0">
                  <a:pos x="296" y="82"/>
                </a:cxn>
                <a:cxn ang="0">
                  <a:pos x="311" y="60"/>
                </a:cxn>
                <a:cxn ang="0">
                  <a:pos x="318" y="26"/>
                </a:cxn>
                <a:cxn ang="0">
                  <a:pos x="311" y="4"/>
                </a:cxn>
                <a:cxn ang="0">
                  <a:pos x="303" y="0"/>
                </a:cxn>
                <a:cxn ang="0">
                  <a:pos x="296" y="11"/>
                </a:cxn>
                <a:cxn ang="0">
                  <a:pos x="288" y="22"/>
                </a:cxn>
                <a:cxn ang="0">
                  <a:pos x="273" y="26"/>
                </a:cxn>
                <a:cxn ang="0">
                  <a:pos x="262" y="26"/>
                </a:cxn>
                <a:cxn ang="0">
                  <a:pos x="243" y="34"/>
                </a:cxn>
                <a:cxn ang="0">
                  <a:pos x="221" y="56"/>
                </a:cxn>
                <a:cxn ang="0">
                  <a:pos x="202" y="75"/>
                </a:cxn>
                <a:cxn ang="0">
                  <a:pos x="198" y="86"/>
                </a:cxn>
              </a:cxnLst>
              <a:rect l="0" t="0" r="r" b="b"/>
              <a:pathLst>
                <a:path w="318" h="535">
                  <a:moveTo>
                    <a:pt x="45" y="352"/>
                  </a:moveTo>
                  <a:lnTo>
                    <a:pt x="60" y="325"/>
                  </a:lnTo>
                  <a:lnTo>
                    <a:pt x="75" y="296"/>
                  </a:lnTo>
                  <a:lnTo>
                    <a:pt x="75" y="284"/>
                  </a:lnTo>
                  <a:lnTo>
                    <a:pt x="79" y="284"/>
                  </a:lnTo>
                  <a:lnTo>
                    <a:pt x="86" y="277"/>
                  </a:lnTo>
                  <a:lnTo>
                    <a:pt x="86" y="269"/>
                  </a:lnTo>
                  <a:lnTo>
                    <a:pt x="64" y="262"/>
                  </a:lnTo>
                  <a:lnTo>
                    <a:pt x="41" y="247"/>
                  </a:lnTo>
                  <a:lnTo>
                    <a:pt x="15" y="243"/>
                  </a:lnTo>
                  <a:lnTo>
                    <a:pt x="0" y="258"/>
                  </a:lnTo>
                  <a:lnTo>
                    <a:pt x="15" y="269"/>
                  </a:lnTo>
                  <a:lnTo>
                    <a:pt x="45" y="262"/>
                  </a:lnTo>
                  <a:lnTo>
                    <a:pt x="64" y="243"/>
                  </a:lnTo>
                  <a:lnTo>
                    <a:pt x="79" y="243"/>
                  </a:lnTo>
                  <a:lnTo>
                    <a:pt x="90" y="281"/>
                  </a:lnTo>
                  <a:lnTo>
                    <a:pt x="101" y="352"/>
                  </a:lnTo>
                  <a:lnTo>
                    <a:pt x="101" y="442"/>
                  </a:lnTo>
                  <a:lnTo>
                    <a:pt x="86" y="505"/>
                  </a:lnTo>
                  <a:lnTo>
                    <a:pt x="68" y="528"/>
                  </a:lnTo>
                  <a:lnTo>
                    <a:pt x="53" y="528"/>
                  </a:lnTo>
                  <a:lnTo>
                    <a:pt x="53" y="531"/>
                  </a:lnTo>
                  <a:lnTo>
                    <a:pt x="68" y="535"/>
                  </a:lnTo>
                  <a:lnTo>
                    <a:pt x="86" y="535"/>
                  </a:lnTo>
                  <a:lnTo>
                    <a:pt x="101" y="531"/>
                  </a:lnTo>
                  <a:lnTo>
                    <a:pt x="98" y="531"/>
                  </a:lnTo>
                  <a:lnTo>
                    <a:pt x="75" y="524"/>
                  </a:lnTo>
                  <a:lnTo>
                    <a:pt x="49" y="501"/>
                  </a:lnTo>
                  <a:lnTo>
                    <a:pt x="41" y="468"/>
                  </a:lnTo>
                  <a:lnTo>
                    <a:pt x="56" y="442"/>
                  </a:lnTo>
                  <a:lnTo>
                    <a:pt x="90" y="408"/>
                  </a:lnTo>
                  <a:lnTo>
                    <a:pt x="154" y="325"/>
                  </a:lnTo>
                  <a:lnTo>
                    <a:pt x="221" y="209"/>
                  </a:lnTo>
                  <a:lnTo>
                    <a:pt x="262" y="127"/>
                  </a:lnTo>
                  <a:lnTo>
                    <a:pt x="277" y="97"/>
                  </a:lnTo>
                  <a:lnTo>
                    <a:pt x="296" y="82"/>
                  </a:lnTo>
                  <a:lnTo>
                    <a:pt x="311" y="60"/>
                  </a:lnTo>
                  <a:lnTo>
                    <a:pt x="318" y="26"/>
                  </a:lnTo>
                  <a:lnTo>
                    <a:pt x="311" y="4"/>
                  </a:lnTo>
                  <a:lnTo>
                    <a:pt x="303" y="0"/>
                  </a:lnTo>
                  <a:lnTo>
                    <a:pt x="296" y="11"/>
                  </a:lnTo>
                  <a:lnTo>
                    <a:pt x="288" y="22"/>
                  </a:lnTo>
                  <a:lnTo>
                    <a:pt x="273" y="26"/>
                  </a:lnTo>
                  <a:lnTo>
                    <a:pt x="262" y="26"/>
                  </a:lnTo>
                  <a:lnTo>
                    <a:pt x="243" y="34"/>
                  </a:lnTo>
                  <a:lnTo>
                    <a:pt x="221" y="56"/>
                  </a:lnTo>
                  <a:lnTo>
                    <a:pt x="202" y="75"/>
                  </a:lnTo>
                  <a:lnTo>
                    <a:pt x="198" y="86"/>
                  </a:lnTo>
                </a:path>
              </a:pathLst>
            </a:custGeom>
            <a:noFill/>
            <a:ln w="0">
              <a:solidFill>
                <a:schemeClr val="accent2">
                  <a:lumMod val="60000"/>
                  <a:lumOff val="40000"/>
                </a:schemeClr>
              </a:solidFill>
              <a:prstDash val="sysDot"/>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C0504D">
                    <a:lumMod val="50000"/>
                  </a:srgbClr>
                </a:solidFill>
                <a:latin typeface="Arial Narrow" pitchFamily="34" charset="0"/>
                <a:cs typeface="Arial" charset="0"/>
              </a:endParaRPr>
            </a:p>
          </p:txBody>
        </p:sp>
        <p:sp>
          <p:nvSpPr>
            <p:cNvPr id="135266" name="Oval 98"/>
            <p:cNvSpPr>
              <a:spLocks noChangeArrowheads="1"/>
            </p:cNvSpPr>
            <p:nvPr/>
          </p:nvSpPr>
          <p:spPr bwMode="auto">
            <a:xfrm>
              <a:off x="6495141" y="3090865"/>
              <a:ext cx="38100" cy="41275"/>
            </a:xfrm>
            <a:prstGeom prst="ellipse">
              <a:avLst/>
            </a:prstGeom>
            <a:solidFill>
              <a:srgbClr val="00FF00"/>
            </a:solidFill>
            <a:ln w="9525">
              <a:solidFill>
                <a:schemeClr val="accent2">
                  <a:lumMod val="60000"/>
                  <a:lumOff val="40000"/>
                </a:schemeClr>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C0504D">
                    <a:lumMod val="50000"/>
                  </a:srgbClr>
                </a:solidFill>
                <a:latin typeface="Arial Narrow" pitchFamily="34" charset="0"/>
                <a:cs typeface="Arial" charset="0"/>
              </a:endParaRPr>
            </a:p>
          </p:txBody>
        </p:sp>
        <p:sp>
          <p:nvSpPr>
            <p:cNvPr id="135267" name="Oval 99"/>
            <p:cNvSpPr>
              <a:spLocks noChangeArrowheads="1"/>
            </p:cNvSpPr>
            <p:nvPr/>
          </p:nvSpPr>
          <p:spPr bwMode="auto">
            <a:xfrm>
              <a:off x="6555222" y="2960689"/>
              <a:ext cx="38100" cy="41275"/>
            </a:xfrm>
            <a:prstGeom prst="ellipse">
              <a:avLst/>
            </a:prstGeom>
            <a:solidFill>
              <a:srgbClr val="00FF00"/>
            </a:solidFill>
            <a:ln w="9525">
              <a:solidFill>
                <a:schemeClr val="accent2">
                  <a:lumMod val="60000"/>
                  <a:lumOff val="40000"/>
                </a:schemeClr>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C0504D">
                    <a:lumMod val="50000"/>
                  </a:srgbClr>
                </a:solidFill>
                <a:latin typeface="Arial Narrow" pitchFamily="34" charset="0"/>
                <a:cs typeface="Arial" charset="0"/>
              </a:endParaRPr>
            </a:p>
          </p:txBody>
        </p:sp>
        <p:sp>
          <p:nvSpPr>
            <p:cNvPr id="135268" name="Oval 100"/>
            <p:cNvSpPr>
              <a:spLocks noChangeArrowheads="1"/>
            </p:cNvSpPr>
            <p:nvPr/>
          </p:nvSpPr>
          <p:spPr bwMode="auto">
            <a:xfrm>
              <a:off x="6577206" y="2913066"/>
              <a:ext cx="38100" cy="41275"/>
            </a:xfrm>
            <a:prstGeom prst="ellipse">
              <a:avLst/>
            </a:prstGeom>
            <a:solidFill>
              <a:srgbClr val="00FF00"/>
            </a:solidFill>
            <a:ln w="9525">
              <a:solidFill>
                <a:schemeClr val="accent2">
                  <a:lumMod val="60000"/>
                  <a:lumOff val="40000"/>
                </a:schemeClr>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C0504D">
                    <a:lumMod val="50000"/>
                  </a:srgbClr>
                </a:solidFill>
                <a:latin typeface="Arial Narrow" pitchFamily="34" charset="0"/>
                <a:cs typeface="Arial" charset="0"/>
              </a:endParaRPr>
            </a:p>
          </p:txBody>
        </p:sp>
        <p:sp>
          <p:nvSpPr>
            <p:cNvPr id="135269" name="Oval 101"/>
            <p:cNvSpPr>
              <a:spLocks noChangeArrowheads="1"/>
            </p:cNvSpPr>
            <p:nvPr/>
          </p:nvSpPr>
          <p:spPr bwMode="auto">
            <a:xfrm>
              <a:off x="6605046" y="2889255"/>
              <a:ext cx="38100" cy="41275"/>
            </a:xfrm>
            <a:prstGeom prst="ellipse">
              <a:avLst/>
            </a:prstGeom>
            <a:solidFill>
              <a:srgbClr val="00FF00"/>
            </a:solidFill>
            <a:ln w="9525">
              <a:solidFill>
                <a:schemeClr val="accent2">
                  <a:lumMod val="60000"/>
                  <a:lumOff val="40000"/>
                </a:schemeClr>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C0504D">
                    <a:lumMod val="50000"/>
                  </a:srgbClr>
                </a:solidFill>
                <a:latin typeface="Arial Narrow" pitchFamily="34" charset="0"/>
                <a:cs typeface="Arial" charset="0"/>
              </a:endParaRPr>
            </a:p>
          </p:txBody>
        </p:sp>
        <p:sp>
          <p:nvSpPr>
            <p:cNvPr id="135270" name="Oval 102"/>
            <p:cNvSpPr>
              <a:spLocks noChangeArrowheads="1"/>
            </p:cNvSpPr>
            <p:nvPr/>
          </p:nvSpPr>
          <p:spPr bwMode="auto">
            <a:xfrm>
              <a:off x="6625565" y="2854330"/>
              <a:ext cx="39566" cy="41275"/>
            </a:xfrm>
            <a:prstGeom prst="ellipse">
              <a:avLst/>
            </a:prstGeom>
            <a:solidFill>
              <a:srgbClr val="00FF00"/>
            </a:solidFill>
            <a:ln w="9525">
              <a:solidFill>
                <a:schemeClr val="accent2">
                  <a:lumMod val="60000"/>
                  <a:lumOff val="40000"/>
                </a:schemeClr>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C0504D">
                    <a:lumMod val="50000"/>
                  </a:srgbClr>
                </a:solidFill>
                <a:latin typeface="Arial Narrow" pitchFamily="34" charset="0"/>
                <a:cs typeface="Arial" charset="0"/>
              </a:endParaRPr>
            </a:p>
          </p:txBody>
        </p:sp>
        <p:sp>
          <p:nvSpPr>
            <p:cNvPr id="135271" name="Oval 103"/>
            <p:cNvSpPr>
              <a:spLocks noChangeArrowheads="1"/>
            </p:cNvSpPr>
            <p:nvPr/>
          </p:nvSpPr>
          <p:spPr bwMode="auto">
            <a:xfrm>
              <a:off x="6637284" y="2800356"/>
              <a:ext cx="38100" cy="41275"/>
            </a:xfrm>
            <a:prstGeom prst="ellipse">
              <a:avLst/>
            </a:prstGeom>
            <a:solidFill>
              <a:srgbClr val="00FF00"/>
            </a:solidFill>
            <a:ln w="9525">
              <a:solidFill>
                <a:schemeClr val="accent2">
                  <a:lumMod val="60000"/>
                  <a:lumOff val="40000"/>
                </a:schemeClr>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C0504D">
                    <a:lumMod val="50000"/>
                  </a:srgbClr>
                </a:solidFill>
                <a:latin typeface="Arial Narrow" pitchFamily="34" charset="0"/>
                <a:cs typeface="Arial" charset="0"/>
              </a:endParaRPr>
            </a:p>
          </p:txBody>
        </p:sp>
        <p:sp>
          <p:nvSpPr>
            <p:cNvPr id="135272" name="Oval 104"/>
            <p:cNvSpPr>
              <a:spLocks noChangeArrowheads="1"/>
            </p:cNvSpPr>
            <p:nvPr/>
          </p:nvSpPr>
          <p:spPr bwMode="auto">
            <a:xfrm>
              <a:off x="6625565" y="2763840"/>
              <a:ext cx="39566" cy="42863"/>
            </a:xfrm>
            <a:prstGeom prst="ellipse">
              <a:avLst/>
            </a:prstGeom>
            <a:solidFill>
              <a:srgbClr val="00FF00"/>
            </a:solidFill>
            <a:ln w="9525">
              <a:solidFill>
                <a:schemeClr val="accent2">
                  <a:lumMod val="60000"/>
                  <a:lumOff val="40000"/>
                </a:schemeClr>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C0504D">
                    <a:lumMod val="50000"/>
                  </a:srgbClr>
                </a:solidFill>
                <a:latin typeface="Arial Narrow" pitchFamily="34" charset="0"/>
                <a:cs typeface="Arial" charset="0"/>
              </a:endParaRPr>
            </a:p>
          </p:txBody>
        </p:sp>
        <p:sp>
          <p:nvSpPr>
            <p:cNvPr id="135273" name="Oval 105"/>
            <p:cNvSpPr>
              <a:spLocks noChangeArrowheads="1"/>
            </p:cNvSpPr>
            <p:nvPr/>
          </p:nvSpPr>
          <p:spPr bwMode="auto">
            <a:xfrm>
              <a:off x="6615306" y="2759079"/>
              <a:ext cx="38100" cy="41275"/>
            </a:xfrm>
            <a:prstGeom prst="ellipse">
              <a:avLst/>
            </a:prstGeom>
            <a:solidFill>
              <a:srgbClr val="00FF00"/>
            </a:solidFill>
            <a:ln w="9525">
              <a:solidFill>
                <a:schemeClr val="accent2">
                  <a:lumMod val="60000"/>
                  <a:lumOff val="40000"/>
                </a:schemeClr>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C0504D">
                    <a:lumMod val="50000"/>
                  </a:srgbClr>
                </a:solidFill>
                <a:latin typeface="Arial Narrow" pitchFamily="34" charset="0"/>
                <a:cs typeface="Arial" charset="0"/>
              </a:endParaRPr>
            </a:p>
          </p:txBody>
        </p:sp>
        <p:sp>
          <p:nvSpPr>
            <p:cNvPr id="135274" name="Oval 106"/>
            <p:cNvSpPr>
              <a:spLocks noChangeArrowheads="1"/>
            </p:cNvSpPr>
            <p:nvPr/>
          </p:nvSpPr>
          <p:spPr bwMode="auto">
            <a:xfrm>
              <a:off x="6605046" y="2776544"/>
              <a:ext cx="38100" cy="41275"/>
            </a:xfrm>
            <a:prstGeom prst="ellipse">
              <a:avLst/>
            </a:prstGeom>
            <a:solidFill>
              <a:srgbClr val="00FF00"/>
            </a:solidFill>
            <a:ln w="9525">
              <a:solidFill>
                <a:schemeClr val="accent2">
                  <a:lumMod val="60000"/>
                  <a:lumOff val="40000"/>
                </a:schemeClr>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C0504D">
                    <a:lumMod val="50000"/>
                  </a:srgbClr>
                </a:solidFill>
                <a:latin typeface="Arial Narrow" pitchFamily="34" charset="0"/>
                <a:cs typeface="Arial" charset="0"/>
              </a:endParaRPr>
            </a:p>
          </p:txBody>
        </p:sp>
        <p:sp>
          <p:nvSpPr>
            <p:cNvPr id="135275" name="Oval 107"/>
            <p:cNvSpPr>
              <a:spLocks noChangeArrowheads="1"/>
            </p:cNvSpPr>
            <p:nvPr/>
          </p:nvSpPr>
          <p:spPr bwMode="auto">
            <a:xfrm>
              <a:off x="6593322" y="2794004"/>
              <a:ext cx="38100" cy="41275"/>
            </a:xfrm>
            <a:prstGeom prst="ellipse">
              <a:avLst/>
            </a:prstGeom>
            <a:solidFill>
              <a:srgbClr val="00FF00"/>
            </a:solidFill>
            <a:ln w="9525">
              <a:solidFill>
                <a:schemeClr val="accent2">
                  <a:lumMod val="60000"/>
                  <a:lumOff val="40000"/>
                </a:schemeClr>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C0504D">
                    <a:lumMod val="50000"/>
                  </a:srgbClr>
                </a:solidFill>
                <a:latin typeface="Arial Narrow" pitchFamily="34" charset="0"/>
                <a:cs typeface="Arial" charset="0"/>
              </a:endParaRPr>
            </a:p>
          </p:txBody>
        </p:sp>
        <p:sp>
          <p:nvSpPr>
            <p:cNvPr id="135276" name="Oval 108"/>
            <p:cNvSpPr>
              <a:spLocks noChangeArrowheads="1"/>
            </p:cNvSpPr>
            <p:nvPr/>
          </p:nvSpPr>
          <p:spPr bwMode="auto">
            <a:xfrm>
              <a:off x="6571341" y="2800356"/>
              <a:ext cx="38100" cy="41275"/>
            </a:xfrm>
            <a:prstGeom prst="ellipse">
              <a:avLst/>
            </a:prstGeom>
            <a:solidFill>
              <a:srgbClr val="00FF00"/>
            </a:solidFill>
            <a:ln w="9525">
              <a:solidFill>
                <a:schemeClr val="accent2">
                  <a:lumMod val="60000"/>
                  <a:lumOff val="40000"/>
                </a:schemeClr>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C0504D">
                    <a:lumMod val="50000"/>
                  </a:srgbClr>
                </a:solidFill>
                <a:latin typeface="Arial Narrow" pitchFamily="34" charset="0"/>
                <a:cs typeface="Arial" charset="0"/>
              </a:endParaRPr>
            </a:p>
          </p:txBody>
        </p:sp>
        <p:sp>
          <p:nvSpPr>
            <p:cNvPr id="135277" name="Oval 109"/>
            <p:cNvSpPr>
              <a:spLocks noChangeArrowheads="1"/>
            </p:cNvSpPr>
            <p:nvPr/>
          </p:nvSpPr>
          <p:spPr bwMode="auto">
            <a:xfrm>
              <a:off x="6555222" y="2800356"/>
              <a:ext cx="38100" cy="41275"/>
            </a:xfrm>
            <a:prstGeom prst="ellipse">
              <a:avLst/>
            </a:prstGeom>
            <a:solidFill>
              <a:srgbClr val="00FF00"/>
            </a:solidFill>
            <a:ln w="9525">
              <a:solidFill>
                <a:schemeClr val="accent2">
                  <a:lumMod val="60000"/>
                  <a:lumOff val="40000"/>
                </a:schemeClr>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C0504D">
                    <a:lumMod val="50000"/>
                  </a:srgbClr>
                </a:solidFill>
                <a:latin typeface="Arial Narrow" pitchFamily="34" charset="0"/>
                <a:cs typeface="Arial" charset="0"/>
              </a:endParaRPr>
            </a:p>
          </p:txBody>
        </p:sp>
        <p:sp>
          <p:nvSpPr>
            <p:cNvPr id="135278" name="Oval 110"/>
            <p:cNvSpPr>
              <a:spLocks noChangeArrowheads="1"/>
            </p:cNvSpPr>
            <p:nvPr/>
          </p:nvSpPr>
          <p:spPr bwMode="auto">
            <a:xfrm>
              <a:off x="6527382" y="2811468"/>
              <a:ext cx="38100" cy="42863"/>
            </a:xfrm>
            <a:prstGeom prst="ellipse">
              <a:avLst/>
            </a:prstGeom>
            <a:solidFill>
              <a:srgbClr val="00FF00"/>
            </a:solidFill>
            <a:ln w="9525">
              <a:solidFill>
                <a:schemeClr val="accent2">
                  <a:lumMod val="60000"/>
                  <a:lumOff val="40000"/>
                </a:schemeClr>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C0504D">
                    <a:lumMod val="50000"/>
                  </a:srgbClr>
                </a:solidFill>
                <a:latin typeface="Arial Narrow" pitchFamily="34" charset="0"/>
                <a:cs typeface="Arial" charset="0"/>
              </a:endParaRPr>
            </a:p>
          </p:txBody>
        </p:sp>
        <p:sp>
          <p:nvSpPr>
            <p:cNvPr id="135279" name="Oval 111"/>
            <p:cNvSpPr>
              <a:spLocks noChangeArrowheads="1"/>
            </p:cNvSpPr>
            <p:nvPr/>
          </p:nvSpPr>
          <p:spPr bwMode="auto">
            <a:xfrm>
              <a:off x="6495141" y="2847979"/>
              <a:ext cx="38100" cy="41275"/>
            </a:xfrm>
            <a:prstGeom prst="ellipse">
              <a:avLst/>
            </a:prstGeom>
            <a:solidFill>
              <a:srgbClr val="00FF00"/>
            </a:solidFill>
            <a:ln w="9525">
              <a:solidFill>
                <a:schemeClr val="accent2">
                  <a:lumMod val="60000"/>
                  <a:lumOff val="40000"/>
                </a:schemeClr>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C0504D">
                    <a:lumMod val="50000"/>
                  </a:srgbClr>
                </a:solidFill>
                <a:latin typeface="Arial Narrow" pitchFamily="34" charset="0"/>
                <a:cs typeface="Arial" charset="0"/>
              </a:endParaRPr>
            </a:p>
          </p:txBody>
        </p:sp>
        <p:sp>
          <p:nvSpPr>
            <p:cNvPr id="135280" name="Oval 112"/>
            <p:cNvSpPr>
              <a:spLocks noChangeArrowheads="1"/>
            </p:cNvSpPr>
            <p:nvPr/>
          </p:nvSpPr>
          <p:spPr bwMode="auto">
            <a:xfrm>
              <a:off x="6467299" y="2876555"/>
              <a:ext cx="38100" cy="42863"/>
            </a:xfrm>
            <a:prstGeom prst="ellipse">
              <a:avLst/>
            </a:prstGeom>
            <a:solidFill>
              <a:srgbClr val="00FF00"/>
            </a:solidFill>
            <a:ln w="9525">
              <a:solidFill>
                <a:schemeClr val="accent2">
                  <a:lumMod val="60000"/>
                  <a:lumOff val="40000"/>
                </a:schemeClr>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C0504D">
                    <a:lumMod val="50000"/>
                  </a:srgbClr>
                </a:solidFill>
                <a:latin typeface="Arial Narrow" pitchFamily="34" charset="0"/>
                <a:cs typeface="Arial" charset="0"/>
              </a:endParaRPr>
            </a:p>
          </p:txBody>
        </p:sp>
        <p:sp>
          <p:nvSpPr>
            <p:cNvPr id="135281" name="Oval 113"/>
            <p:cNvSpPr>
              <a:spLocks noChangeArrowheads="1"/>
            </p:cNvSpPr>
            <p:nvPr/>
          </p:nvSpPr>
          <p:spPr bwMode="auto">
            <a:xfrm>
              <a:off x="6461442" y="2895606"/>
              <a:ext cx="38100" cy="41275"/>
            </a:xfrm>
            <a:prstGeom prst="ellipse">
              <a:avLst/>
            </a:prstGeom>
            <a:solidFill>
              <a:srgbClr val="00FF00"/>
            </a:solidFill>
            <a:ln w="9525">
              <a:solidFill>
                <a:schemeClr val="accent2">
                  <a:lumMod val="60000"/>
                  <a:lumOff val="40000"/>
                </a:schemeClr>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C0504D">
                    <a:lumMod val="50000"/>
                  </a:srgbClr>
                </a:solidFill>
                <a:latin typeface="Arial Narrow" pitchFamily="34" charset="0"/>
                <a:cs typeface="Arial" charset="0"/>
              </a:endParaRPr>
            </a:p>
          </p:txBody>
        </p:sp>
        <p:sp>
          <p:nvSpPr>
            <p:cNvPr id="135282" name="Freeform 114"/>
            <p:cNvSpPr>
              <a:spLocks/>
            </p:cNvSpPr>
            <p:nvPr/>
          </p:nvSpPr>
          <p:spPr bwMode="auto">
            <a:xfrm>
              <a:off x="5875283" y="2787651"/>
              <a:ext cx="476250" cy="814388"/>
            </a:xfrm>
            <a:custGeom>
              <a:avLst/>
              <a:gdLst/>
              <a:ahLst/>
              <a:cxnLst>
                <a:cxn ang="0">
                  <a:pos x="318" y="296"/>
                </a:cxn>
                <a:cxn ang="0">
                  <a:pos x="318" y="307"/>
                </a:cxn>
                <a:cxn ang="0">
                  <a:pos x="303" y="315"/>
                </a:cxn>
                <a:cxn ang="0">
                  <a:pos x="288" y="304"/>
                </a:cxn>
                <a:cxn ang="0">
                  <a:pos x="284" y="277"/>
                </a:cxn>
                <a:cxn ang="0">
                  <a:pos x="284" y="251"/>
                </a:cxn>
                <a:cxn ang="0">
                  <a:pos x="288" y="232"/>
                </a:cxn>
                <a:cxn ang="0">
                  <a:pos x="292" y="232"/>
                </a:cxn>
                <a:cxn ang="0">
                  <a:pos x="284" y="244"/>
                </a:cxn>
                <a:cxn ang="0">
                  <a:pos x="277" y="270"/>
                </a:cxn>
                <a:cxn ang="0">
                  <a:pos x="269" y="281"/>
                </a:cxn>
                <a:cxn ang="0">
                  <a:pos x="269" y="270"/>
                </a:cxn>
                <a:cxn ang="0">
                  <a:pos x="288" y="251"/>
                </a:cxn>
                <a:cxn ang="0">
                  <a:pos x="311" y="255"/>
                </a:cxn>
                <a:cxn ang="0">
                  <a:pos x="325" y="289"/>
                </a:cxn>
                <a:cxn ang="0">
                  <a:pos x="318" y="363"/>
                </a:cxn>
                <a:cxn ang="0">
                  <a:pos x="303" y="449"/>
                </a:cxn>
                <a:cxn ang="0">
                  <a:pos x="292" y="506"/>
                </a:cxn>
                <a:cxn ang="0">
                  <a:pos x="277" y="513"/>
                </a:cxn>
                <a:cxn ang="0">
                  <a:pos x="266" y="491"/>
                </a:cxn>
                <a:cxn ang="0">
                  <a:pos x="273" y="472"/>
                </a:cxn>
                <a:cxn ang="0">
                  <a:pos x="281" y="476"/>
                </a:cxn>
                <a:cxn ang="0">
                  <a:pos x="281" y="487"/>
                </a:cxn>
                <a:cxn ang="0">
                  <a:pos x="292" y="487"/>
                </a:cxn>
                <a:cxn ang="0">
                  <a:pos x="307" y="483"/>
                </a:cxn>
                <a:cxn ang="0">
                  <a:pos x="296" y="498"/>
                </a:cxn>
                <a:cxn ang="0">
                  <a:pos x="284" y="513"/>
                </a:cxn>
                <a:cxn ang="0">
                  <a:pos x="292" y="506"/>
                </a:cxn>
                <a:cxn ang="0">
                  <a:pos x="299" y="476"/>
                </a:cxn>
                <a:cxn ang="0">
                  <a:pos x="288" y="449"/>
                </a:cxn>
                <a:cxn ang="0">
                  <a:pos x="262" y="408"/>
                </a:cxn>
                <a:cxn ang="0">
                  <a:pos x="206" y="311"/>
                </a:cxn>
                <a:cxn ang="0">
                  <a:pos x="120" y="173"/>
                </a:cxn>
                <a:cxn ang="0">
                  <a:pos x="60" y="64"/>
                </a:cxn>
                <a:cxn ang="0">
                  <a:pos x="41" y="27"/>
                </a:cxn>
                <a:cxn ang="0">
                  <a:pos x="26" y="19"/>
                </a:cxn>
                <a:cxn ang="0">
                  <a:pos x="11" y="19"/>
                </a:cxn>
                <a:cxn ang="0">
                  <a:pos x="11" y="27"/>
                </a:cxn>
                <a:cxn ang="0">
                  <a:pos x="26" y="34"/>
                </a:cxn>
                <a:cxn ang="0">
                  <a:pos x="37" y="34"/>
                </a:cxn>
                <a:cxn ang="0">
                  <a:pos x="30" y="30"/>
                </a:cxn>
                <a:cxn ang="0">
                  <a:pos x="15" y="30"/>
                </a:cxn>
                <a:cxn ang="0">
                  <a:pos x="0" y="38"/>
                </a:cxn>
                <a:cxn ang="0">
                  <a:pos x="0" y="45"/>
                </a:cxn>
                <a:cxn ang="0">
                  <a:pos x="22" y="49"/>
                </a:cxn>
                <a:cxn ang="0">
                  <a:pos x="52" y="34"/>
                </a:cxn>
                <a:cxn ang="0">
                  <a:pos x="64" y="15"/>
                </a:cxn>
                <a:cxn ang="0">
                  <a:pos x="60" y="0"/>
                </a:cxn>
              </a:cxnLst>
              <a:rect l="0" t="0" r="r" b="b"/>
              <a:pathLst>
                <a:path w="325" h="513">
                  <a:moveTo>
                    <a:pt x="318" y="296"/>
                  </a:moveTo>
                  <a:lnTo>
                    <a:pt x="318" y="307"/>
                  </a:lnTo>
                  <a:lnTo>
                    <a:pt x="303" y="315"/>
                  </a:lnTo>
                  <a:lnTo>
                    <a:pt x="288" y="304"/>
                  </a:lnTo>
                  <a:lnTo>
                    <a:pt x="284" y="277"/>
                  </a:lnTo>
                  <a:lnTo>
                    <a:pt x="284" y="251"/>
                  </a:lnTo>
                  <a:lnTo>
                    <a:pt x="288" y="232"/>
                  </a:lnTo>
                  <a:lnTo>
                    <a:pt x="292" y="232"/>
                  </a:lnTo>
                  <a:lnTo>
                    <a:pt x="284" y="244"/>
                  </a:lnTo>
                  <a:lnTo>
                    <a:pt x="277" y="270"/>
                  </a:lnTo>
                  <a:lnTo>
                    <a:pt x="269" y="281"/>
                  </a:lnTo>
                  <a:lnTo>
                    <a:pt x="269" y="270"/>
                  </a:lnTo>
                  <a:lnTo>
                    <a:pt x="288" y="251"/>
                  </a:lnTo>
                  <a:lnTo>
                    <a:pt x="311" y="255"/>
                  </a:lnTo>
                  <a:lnTo>
                    <a:pt x="325" y="289"/>
                  </a:lnTo>
                  <a:lnTo>
                    <a:pt x="318" y="363"/>
                  </a:lnTo>
                  <a:lnTo>
                    <a:pt x="303" y="449"/>
                  </a:lnTo>
                  <a:lnTo>
                    <a:pt x="292" y="506"/>
                  </a:lnTo>
                  <a:lnTo>
                    <a:pt x="277" y="513"/>
                  </a:lnTo>
                  <a:lnTo>
                    <a:pt x="266" y="491"/>
                  </a:lnTo>
                  <a:lnTo>
                    <a:pt x="273" y="472"/>
                  </a:lnTo>
                  <a:lnTo>
                    <a:pt x="281" y="476"/>
                  </a:lnTo>
                  <a:lnTo>
                    <a:pt x="281" y="487"/>
                  </a:lnTo>
                  <a:lnTo>
                    <a:pt x="292" y="487"/>
                  </a:lnTo>
                  <a:lnTo>
                    <a:pt x="307" y="483"/>
                  </a:lnTo>
                  <a:lnTo>
                    <a:pt x="296" y="498"/>
                  </a:lnTo>
                  <a:lnTo>
                    <a:pt x="284" y="513"/>
                  </a:lnTo>
                  <a:lnTo>
                    <a:pt x="292" y="506"/>
                  </a:lnTo>
                  <a:lnTo>
                    <a:pt x="299" y="476"/>
                  </a:lnTo>
                  <a:lnTo>
                    <a:pt x="288" y="449"/>
                  </a:lnTo>
                  <a:lnTo>
                    <a:pt x="262" y="408"/>
                  </a:lnTo>
                  <a:lnTo>
                    <a:pt x="206" y="311"/>
                  </a:lnTo>
                  <a:lnTo>
                    <a:pt x="120" y="173"/>
                  </a:lnTo>
                  <a:lnTo>
                    <a:pt x="60" y="64"/>
                  </a:lnTo>
                  <a:lnTo>
                    <a:pt x="41" y="27"/>
                  </a:lnTo>
                  <a:lnTo>
                    <a:pt x="26" y="19"/>
                  </a:lnTo>
                  <a:lnTo>
                    <a:pt x="11" y="19"/>
                  </a:lnTo>
                  <a:lnTo>
                    <a:pt x="11" y="27"/>
                  </a:lnTo>
                  <a:lnTo>
                    <a:pt x="26" y="34"/>
                  </a:lnTo>
                  <a:lnTo>
                    <a:pt x="37" y="34"/>
                  </a:lnTo>
                  <a:lnTo>
                    <a:pt x="30" y="30"/>
                  </a:lnTo>
                  <a:lnTo>
                    <a:pt x="15" y="30"/>
                  </a:lnTo>
                  <a:lnTo>
                    <a:pt x="0" y="38"/>
                  </a:lnTo>
                  <a:lnTo>
                    <a:pt x="0" y="45"/>
                  </a:lnTo>
                  <a:lnTo>
                    <a:pt x="22" y="49"/>
                  </a:lnTo>
                  <a:lnTo>
                    <a:pt x="52" y="34"/>
                  </a:lnTo>
                  <a:lnTo>
                    <a:pt x="64" y="15"/>
                  </a:lnTo>
                  <a:lnTo>
                    <a:pt x="60" y="0"/>
                  </a:lnTo>
                </a:path>
              </a:pathLst>
            </a:custGeom>
            <a:noFill/>
            <a:ln w="0">
              <a:solidFill>
                <a:schemeClr val="accent2">
                  <a:lumMod val="60000"/>
                  <a:lumOff val="40000"/>
                </a:schemeClr>
              </a:solidFill>
              <a:prstDash val="sysDot"/>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C0504D">
                    <a:lumMod val="50000"/>
                  </a:srgbClr>
                </a:solidFill>
                <a:latin typeface="Arial Narrow" pitchFamily="34" charset="0"/>
                <a:cs typeface="Arial" charset="0"/>
              </a:endParaRPr>
            </a:p>
          </p:txBody>
        </p:sp>
        <p:sp>
          <p:nvSpPr>
            <p:cNvPr id="135283" name="Oval 115"/>
            <p:cNvSpPr>
              <a:spLocks noChangeArrowheads="1"/>
            </p:cNvSpPr>
            <p:nvPr/>
          </p:nvSpPr>
          <p:spPr bwMode="auto">
            <a:xfrm>
              <a:off x="6035010" y="3043242"/>
              <a:ext cx="38100" cy="41275"/>
            </a:xfrm>
            <a:prstGeom prst="ellipse">
              <a:avLst/>
            </a:prstGeom>
            <a:solidFill>
              <a:srgbClr val="FF0000"/>
            </a:solidFill>
            <a:ln w="9525">
              <a:solidFill>
                <a:schemeClr val="accent2">
                  <a:lumMod val="60000"/>
                  <a:lumOff val="40000"/>
                </a:schemeClr>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C0504D">
                    <a:lumMod val="50000"/>
                  </a:srgbClr>
                </a:solidFill>
                <a:latin typeface="Arial Narrow" pitchFamily="34" charset="0"/>
                <a:cs typeface="Arial" charset="0"/>
              </a:endParaRPr>
            </a:p>
          </p:txBody>
        </p:sp>
        <p:sp>
          <p:nvSpPr>
            <p:cNvPr id="135284" name="Oval 116"/>
            <p:cNvSpPr>
              <a:spLocks noChangeArrowheads="1"/>
            </p:cNvSpPr>
            <p:nvPr/>
          </p:nvSpPr>
          <p:spPr bwMode="auto">
            <a:xfrm>
              <a:off x="5947087" y="2871790"/>
              <a:ext cx="38100" cy="41275"/>
            </a:xfrm>
            <a:prstGeom prst="ellipse">
              <a:avLst/>
            </a:prstGeom>
            <a:solidFill>
              <a:srgbClr val="FF0000"/>
            </a:solidFill>
            <a:ln w="9525">
              <a:solidFill>
                <a:schemeClr val="accent2">
                  <a:lumMod val="60000"/>
                  <a:lumOff val="40000"/>
                </a:schemeClr>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C0504D">
                    <a:lumMod val="50000"/>
                  </a:srgbClr>
                </a:solidFill>
                <a:latin typeface="Arial Narrow" pitchFamily="34" charset="0"/>
                <a:cs typeface="Arial" charset="0"/>
              </a:endParaRPr>
            </a:p>
          </p:txBody>
        </p:sp>
        <p:sp>
          <p:nvSpPr>
            <p:cNvPr id="135285" name="Oval 117"/>
            <p:cNvSpPr>
              <a:spLocks noChangeArrowheads="1"/>
            </p:cNvSpPr>
            <p:nvPr/>
          </p:nvSpPr>
          <p:spPr bwMode="auto">
            <a:xfrm>
              <a:off x="5919246" y="2811468"/>
              <a:ext cx="38100" cy="42863"/>
            </a:xfrm>
            <a:prstGeom prst="ellipse">
              <a:avLst/>
            </a:prstGeom>
            <a:solidFill>
              <a:srgbClr val="FF0000"/>
            </a:solidFill>
            <a:ln w="9525">
              <a:solidFill>
                <a:schemeClr val="accent2">
                  <a:lumMod val="60000"/>
                  <a:lumOff val="40000"/>
                </a:schemeClr>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C0504D">
                    <a:lumMod val="50000"/>
                  </a:srgbClr>
                </a:solidFill>
                <a:latin typeface="Arial Narrow" pitchFamily="34" charset="0"/>
                <a:cs typeface="Arial" charset="0"/>
              </a:endParaRPr>
            </a:p>
          </p:txBody>
        </p:sp>
        <p:sp>
          <p:nvSpPr>
            <p:cNvPr id="135286" name="Oval 118"/>
            <p:cNvSpPr>
              <a:spLocks noChangeArrowheads="1"/>
            </p:cNvSpPr>
            <p:nvPr/>
          </p:nvSpPr>
          <p:spPr bwMode="auto">
            <a:xfrm>
              <a:off x="5897264" y="2800356"/>
              <a:ext cx="38100" cy="41275"/>
            </a:xfrm>
            <a:prstGeom prst="ellipse">
              <a:avLst/>
            </a:prstGeom>
            <a:solidFill>
              <a:srgbClr val="FF0000"/>
            </a:solidFill>
            <a:ln w="9525">
              <a:solidFill>
                <a:schemeClr val="accent2">
                  <a:lumMod val="60000"/>
                  <a:lumOff val="40000"/>
                </a:schemeClr>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C0504D">
                    <a:lumMod val="50000"/>
                  </a:srgbClr>
                </a:solidFill>
                <a:latin typeface="Arial Narrow" pitchFamily="34" charset="0"/>
                <a:cs typeface="Arial" charset="0"/>
              </a:endParaRPr>
            </a:p>
          </p:txBody>
        </p:sp>
        <p:sp>
          <p:nvSpPr>
            <p:cNvPr id="135287" name="Oval 119"/>
            <p:cNvSpPr>
              <a:spLocks noChangeArrowheads="1"/>
            </p:cNvSpPr>
            <p:nvPr/>
          </p:nvSpPr>
          <p:spPr bwMode="auto">
            <a:xfrm>
              <a:off x="5875290" y="2800356"/>
              <a:ext cx="38100" cy="41275"/>
            </a:xfrm>
            <a:prstGeom prst="ellipse">
              <a:avLst/>
            </a:prstGeom>
            <a:solidFill>
              <a:srgbClr val="FF0000"/>
            </a:solidFill>
            <a:ln w="9525">
              <a:solidFill>
                <a:schemeClr val="accent2">
                  <a:lumMod val="60000"/>
                  <a:lumOff val="40000"/>
                </a:schemeClr>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C0504D">
                    <a:lumMod val="50000"/>
                  </a:srgbClr>
                </a:solidFill>
                <a:latin typeface="Arial Narrow" pitchFamily="34" charset="0"/>
                <a:cs typeface="Arial" charset="0"/>
              </a:endParaRPr>
            </a:p>
          </p:txBody>
        </p:sp>
        <p:sp>
          <p:nvSpPr>
            <p:cNvPr id="135288" name="Oval 120"/>
            <p:cNvSpPr>
              <a:spLocks noChangeArrowheads="1"/>
            </p:cNvSpPr>
            <p:nvPr/>
          </p:nvSpPr>
          <p:spPr bwMode="auto">
            <a:xfrm>
              <a:off x="5875290" y="2811468"/>
              <a:ext cx="38100" cy="42863"/>
            </a:xfrm>
            <a:prstGeom prst="ellipse">
              <a:avLst/>
            </a:prstGeom>
            <a:solidFill>
              <a:srgbClr val="FF0000"/>
            </a:solidFill>
            <a:ln w="9525">
              <a:solidFill>
                <a:schemeClr val="accent2">
                  <a:lumMod val="60000"/>
                  <a:lumOff val="40000"/>
                </a:schemeClr>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C0504D">
                    <a:lumMod val="50000"/>
                  </a:srgbClr>
                </a:solidFill>
                <a:latin typeface="Arial Narrow" pitchFamily="34" charset="0"/>
                <a:cs typeface="Arial" charset="0"/>
              </a:endParaRPr>
            </a:p>
          </p:txBody>
        </p:sp>
        <p:sp>
          <p:nvSpPr>
            <p:cNvPr id="135289" name="Oval 121"/>
            <p:cNvSpPr>
              <a:spLocks noChangeArrowheads="1"/>
            </p:cNvSpPr>
            <p:nvPr/>
          </p:nvSpPr>
          <p:spPr bwMode="auto">
            <a:xfrm>
              <a:off x="5897264" y="2824167"/>
              <a:ext cx="38100" cy="41275"/>
            </a:xfrm>
            <a:prstGeom prst="ellipse">
              <a:avLst/>
            </a:prstGeom>
            <a:solidFill>
              <a:srgbClr val="FF0000"/>
            </a:solidFill>
            <a:ln w="9525">
              <a:solidFill>
                <a:schemeClr val="accent2">
                  <a:lumMod val="60000"/>
                  <a:lumOff val="40000"/>
                </a:schemeClr>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C0504D">
                    <a:lumMod val="50000"/>
                  </a:srgbClr>
                </a:solidFill>
                <a:latin typeface="Arial Narrow" pitchFamily="34" charset="0"/>
                <a:cs typeface="Arial" charset="0"/>
              </a:endParaRPr>
            </a:p>
          </p:txBody>
        </p:sp>
        <p:sp>
          <p:nvSpPr>
            <p:cNvPr id="135290" name="Oval 122"/>
            <p:cNvSpPr>
              <a:spLocks noChangeArrowheads="1"/>
            </p:cNvSpPr>
            <p:nvPr/>
          </p:nvSpPr>
          <p:spPr bwMode="auto">
            <a:xfrm>
              <a:off x="5913390" y="2824167"/>
              <a:ext cx="38100" cy="41275"/>
            </a:xfrm>
            <a:prstGeom prst="ellipse">
              <a:avLst/>
            </a:prstGeom>
            <a:solidFill>
              <a:srgbClr val="FF0000"/>
            </a:solidFill>
            <a:ln w="9525">
              <a:solidFill>
                <a:schemeClr val="accent2">
                  <a:lumMod val="60000"/>
                  <a:lumOff val="40000"/>
                </a:schemeClr>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C0504D">
                    <a:lumMod val="50000"/>
                  </a:srgbClr>
                </a:solidFill>
                <a:latin typeface="Arial Narrow" pitchFamily="34" charset="0"/>
                <a:cs typeface="Arial" charset="0"/>
              </a:endParaRPr>
            </a:p>
          </p:txBody>
        </p:sp>
        <p:sp>
          <p:nvSpPr>
            <p:cNvPr id="135291" name="Oval 123"/>
            <p:cNvSpPr>
              <a:spLocks noChangeArrowheads="1"/>
            </p:cNvSpPr>
            <p:nvPr/>
          </p:nvSpPr>
          <p:spPr bwMode="auto">
            <a:xfrm>
              <a:off x="5903130" y="2817816"/>
              <a:ext cx="38100" cy="41275"/>
            </a:xfrm>
            <a:prstGeom prst="ellipse">
              <a:avLst/>
            </a:prstGeom>
            <a:solidFill>
              <a:srgbClr val="FF0000"/>
            </a:solidFill>
            <a:ln w="9525">
              <a:solidFill>
                <a:schemeClr val="accent2">
                  <a:lumMod val="60000"/>
                  <a:lumOff val="40000"/>
                </a:schemeClr>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C0504D">
                    <a:lumMod val="50000"/>
                  </a:srgbClr>
                </a:solidFill>
                <a:latin typeface="Arial Narrow" pitchFamily="34" charset="0"/>
                <a:cs typeface="Arial" charset="0"/>
              </a:endParaRPr>
            </a:p>
          </p:txBody>
        </p:sp>
        <p:sp>
          <p:nvSpPr>
            <p:cNvPr id="135292" name="Oval 124"/>
            <p:cNvSpPr>
              <a:spLocks noChangeArrowheads="1"/>
            </p:cNvSpPr>
            <p:nvPr/>
          </p:nvSpPr>
          <p:spPr bwMode="auto">
            <a:xfrm>
              <a:off x="5881146" y="2817816"/>
              <a:ext cx="38100" cy="41275"/>
            </a:xfrm>
            <a:prstGeom prst="ellipse">
              <a:avLst/>
            </a:prstGeom>
            <a:solidFill>
              <a:srgbClr val="FF0000"/>
            </a:solidFill>
            <a:ln w="9525">
              <a:solidFill>
                <a:schemeClr val="accent2">
                  <a:lumMod val="60000"/>
                  <a:lumOff val="40000"/>
                </a:schemeClr>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C0504D">
                    <a:lumMod val="50000"/>
                  </a:srgbClr>
                </a:solidFill>
                <a:latin typeface="Arial Narrow" pitchFamily="34" charset="0"/>
                <a:cs typeface="Arial" charset="0"/>
              </a:endParaRPr>
            </a:p>
          </p:txBody>
        </p:sp>
        <p:sp>
          <p:nvSpPr>
            <p:cNvPr id="135293" name="Oval 125"/>
            <p:cNvSpPr>
              <a:spLocks noChangeArrowheads="1"/>
            </p:cNvSpPr>
            <p:nvPr/>
          </p:nvSpPr>
          <p:spPr bwMode="auto">
            <a:xfrm>
              <a:off x="5859164" y="2830514"/>
              <a:ext cx="38100" cy="41275"/>
            </a:xfrm>
            <a:prstGeom prst="ellipse">
              <a:avLst/>
            </a:prstGeom>
            <a:solidFill>
              <a:srgbClr val="FF0000"/>
            </a:solidFill>
            <a:ln w="9525">
              <a:solidFill>
                <a:schemeClr val="accent2">
                  <a:lumMod val="60000"/>
                  <a:lumOff val="40000"/>
                </a:schemeClr>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C0504D">
                    <a:lumMod val="50000"/>
                  </a:srgbClr>
                </a:solidFill>
                <a:latin typeface="Arial Narrow" pitchFamily="34" charset="0"/>
                <a:cs typeface="Arial" charset="0"/>
              </a:endParaRPr>
            </a:p>
          </p:txBody>
        </p:sp>
        <p:sp>
          <p:nvSpPr>
            <p:cNvPr id="135294" name="Oval 126"/>
            <p:cNvSpPr>
              <a:spLocks noChangeArrowheads="1"/>
            </p:cNvSpPr>
            <p:nvPr/>
          </p:nvSpPr>
          <p:spPr bwMode="auto">
            <a:xfrm>
              <a:off x="5859164" y="2841627"/>
              <a:ext cx="38100" cy="41275"/>
            </a:xfrm>
            <a:prstGeom prst="ellipse">
              <a:avLst/>
            </a:prstGeom>
            <a:solidFill>
              <a:srgbClr val="FF0000"/>
            </a:solidFill>
            <a:ln w="9525">
              <a:solidFill>
                <a:schemeClr val="accent2">
                  <a:lumMod val="60000"/>
                  <a:lumOff val="40000"/>
                </a:schemeClr>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C0504D">
                    <a:lumMod val="50000"/>
                  </a:srgbClr>
                </a:solidFill>
                <a:latin typeface="Arial Narrow" pitchFamily="34" charset="0"/>
                <a:cs typeface="Arial" charset="0"/>
              </a:endParaRPr>
            </a:p>
          </p:txBody>
        </p:sp>
        <p:sp>
          <p:nvSpPr>
            <p:cNvPr id="135295" name="Oval 127"/>
            <p:cNvSpPr>
              <a:spLocks noChangeArrowheads="1"/>
            </p:cNvSpPr>
            <p:nvPr/>
          </p:nvSpPr>
          <p:spPr bwMode="auto">
            <a:xfrm>
              <a:off x="5891406" y="2847979"/>
              <a:ext cx="38100" cy="41275"/>
            </a:xfrm>
            <a:prstGeom prst="ellipse">
              <a:avLst/>
            </a:prstGeom>
            <a:solidFill>
              <a:srgbClr val="FF0000"/>
            </a:solidFill>
            <a:ln w="9525">
              <a:solidFill>
                <a:schemeClr val="accent2">
                  <a:lumMod val="60000"/>
                  <a:lumOff val="40000"/>
                </a:schemeClr>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C0504D">
                    <a:lumMod val="50000"/>
                  </a:srgbClr>
                </a:solidFill>
                <a:latin typeface="Arial Narrow" pitchFamily="34" charset="0"/>
                <a:cs typeface="Arial" charset="0"/>
              </a:endParaRPr>
            </a:p>
          </p:txBody>
        </p:sp>
        <p:sp>
          <p:nvSpPr>
            <p:cNvPr id="135296" name="Oval 128"/>
            <p:cNvSpPr>
              <a:spLocks noChangeArrowheads="1"/>
            </p:cNvSpPr>
            <p:nvPr/>
          </p:nvSpPr>
          <p:spPr bwMode="auto">
            <a:xfrm>
              <a:off x="5935364" y="2824167"/>
              <a:ext cx="38100" cy="41275"/>
            </a:xfrm>
            <a:prstGeom prst="ellipse">
              <a:avLst/>
            </a:prstGeom>
            <a:solidFill>
              <a:srgbClr val="FF0000"/>
            </a:solidFill>
            <a:ln w="9525">
              <a:solidFill>
                <a:schemeClr val="accent2">
                  <a:lumMod val="60000"/>
                  <a:lumOff val="40000"/>
                </a:schemeClr>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C0504D">
                    <a:lumMod val="50000"/>
                  </a:srgbClr>
                </a:solidFill>
                <a:latin typeface="Arial Narrow" pitchFamily="34" charset="0"/>
                <a:cs typeface="Arial" charset="0"/>
              </a:endParaRPr>
            </a:p>
          </p:txBody>
        </p:sp>
        <p:sp>
          <p:nvSpPr>
            <p:cNvPr id="135297" name="Oval 129"/>
            <p:cNvSpPr>
              <a:spLocks noChangeArrowheads="1"/>
            </p:cNvSpPr>
            <p:nvPr/>
          </p:nvSpPr>
          <p:spPr bwMode="auto">
            <a:xfrm>
              <a:off x="5951489" y="2794004"/>
              <a:ext cx="39566" cy="41275"/>
            </a:xfrm>
            <a:prstGeom prst="ellipse">
              <a:avLst/>
            </a:prstGeom>
            <a:solidFill>
              <a:srgbClr val="FF0000"/>
            </a:solidFill>
            <a:ln w="9525">
              <a:solidFill>
                <a:schemeClr val="accent2">
                  <a:lumMod val="60000"/>
                  <a:lumOff val="40000"/>
                </a:schemeClr>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C0504D">
                    <a:lumMod val="50000"/>
                  </a:srgbClr>
                </a:solidFill>
                <a:latin typeface="Arial Narrow" pitchFamily="34" charset="0"/>
                <a:cs typeface="Arial" charset="0"/>
              </a:endParaRPr>
            </a:p>
          </p:txBody>
        </p:sp>
        <p:sp>
          <p:nvSpPr>
            <p:cNvPr id="135298" name="Oval 130"/>
            <p:cNvSpPr>
              <a:spLocks noChangeArrowheads="1"/>
            </p:cNvSpPr>
            <p:nvPr/>
          </p:nvSpPr>
          <p:spPr bwMode="auto">
            <a:xfrm>
              <a:off x="5947087" y="2770193"/>
              <a:ext cx="38100" cy="41275"/>
            </a:xfrm>
            <a:prstGeom prst="ellipse">
              <a:avLst/>
            </a:prstGeom>
            <a:solidFill>
              <a:srgbClr val="FF0000"/>
            </a:solidFill>
            <a:ln w="9525">
              <a:solidFill>
                <a:schemeClr val="accent2">
                  <a:lumMod val="60000"/>
                  <a:lumOff val="40000"/>
                </a:schemeClr>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C0504D">
                    <a:lumMod val="50000"/>
                  </a:srgbClr>
                </a:solidFill>
                <a:latin typeface="Arial Narrow" pitchFamily="34" charset="0"/>
                <a:cs typeface="Arial" charset="0"/>
              </a:endParaRPr>
            </a:p>
          </p:txBody>
        </p:sp>
        <p:sp>
          <p:nvSpPr>
            <p:cNvPr id="135299" name="Freeform 131"/>
            <p:cNvSpPr>
              <a:spLocks/>
            </p:cNvSpPr>
            <p:nvPr/>
          </p:nvSpPr>
          <p:spPr bwMode="auto">
            <a:xfrm>
              <a:off x="5907533" y="2763860"/>
              <a:ext cx="455735" cy="898525"/>
            </a:xfrm>
            <a:custGeom>
              <a:avLst/>
              <a:gdLst/>
              <a:ahLst/>
              <a:cxnLst>
                <a:cxn ang="0">
                  <a:pos x="303" y="307"/>
                </a:cxn>
                <a:cxn ang="0">
                  <a:pos x="296" y="311"/>
                </a:cxn>
                <a:cxn ang="0">
                  <a:pos x="274" y="292"/>
                </a:cxn>
                <a:cxn ang="0">
                  <a:pos x="247" y="270"/>
                </a:cxn>
                <a:cxn ang="0">
                  <a:pos x="225" y="266"/>
                </a:cxn>
                <a:cxn ang="0">
                  <a:pos x="210" y="277"/>
                </a:cxn>
                <a:cxn ang="0">
                  <a:pos x="199" y="285"/>
                </a:cxn>
                <a:cxn ang="0">
                  <a:pos x="221" y="292"/>
                </a:cxn>
                <a:cxn ang="0">
                  <a:pos x="244" y="296"/>
                </a:cxn>
                <a:cxn ang="0">
                  <a:pos x="251" y="296"/>
                </a:cxn>
                <a:cxn ang="0">
                  <a:pos x="240" y="296"/>
                </a:cxn>
                <a:cxn ang="0">
                  <a:pos x="236" y="296"/>
                </a:cxn>
                <a:cxn ang="0">
                  <a:pos x="247" y="296"/>
                </a:cxn>
                <a:cxn ang="0">
                  <a:pos x="259" y="315"/>
                </a:cxn>
                <a:cxn ang="0">
                  <a:pos x="251" y="348"/>
                </a:cxn>
                <a:cxn ang="0">
                  <a:pos x="232" y="397"/>
                </a:cxn>
                <a:cxn ang="0">
                  <a:pos x="217" y="461"/>
                </a:cxn>
                <a:cxn ang="0">
                  <a:pos x="221" y="502"/>
                </a:cxn>
                <a:cxn ang="0">
                  <a:pos x="232" y="509"/>
                </a:cxn>
                <a:cxn ang="0">
                  <a:pos x="244" y="506"/>
                </a:cxn>
                <a:cxn ang="0">
                  <a:pos x="240" y="509"/>
                </a:cxn>
                <a:cxn ang="0">
                  <a:pos x="221" y="506"/>
                </a:cxn>
                <a:cxn ang="0">
                  <a:pos x="221" y="491"/>
                </a:cxn>
                <a:cxn ang="0">
                  <a:pos x="240" y="494"/>
                </a:cxn>
                <a:cxn ang="0">
                  <a:pos x="247" y="506"/>
                </a:cxn>
                <a:cxn ang="0">
                  <a:pos x="244" y="517"/>
                </a:cxn>
                <a:cxn ang="0">
                  <a:pos x="244" y="539"/>
                </a:cxn>
                <a:cxn ang="0">
                  <a:pos x="266" y="562"/>
                </a:cxn>
                <a:cxn ang="0">
                  <a:pos x="300" y="566"/>
                </a:cxn>
                <a:cxn ang="0">
                  <a:pos x="311" y="551"/>
                </a:cxn>
                <a:cxn ang="0">
                  <a:pos x="274" y="502"/>
                </a:cxn>
                <a:cxn ang="0">
                  <a:pos x="191" y="371"/>
                </a:cxn>
                <a:cxn ang="0">
                  <a:pos x="105" y="195"/>
                </a:cxn>
                <a:cxn ang="0">
                  <a:pos x="45" y="71"/>
                </a:cxn>
                <a:cxn ang="0">
                  <a:pos x="27" y="38"/>
                </a:cxn>
                <a:cxn ang="0">
                  <a:pos x="27" y="45"/>
                </a:cxn>
                <a:cxn ang="0">
                  <a:pos x="15" y="53"/>
                </a:cxn>
                <a:cxn ang="0">
                  <a:pos x="12" y="53"/>
                </a:cxn>
                <a:cxn ang="0">
                  <a:pos x="19" y="60"/>
                </a:cxn>
                <a:cxn ang="0">
                  <a:pos x="30" y="79"/>
                </a:cxn>
                <a:cxn ang="0">
                  <a:pos x="27" y="98"/>
                </a:cxn>
                <a:cxn ang="0">
                  <a:pos x="19" y="79"/>
                </a:cxn>
                <a:cxn ang="0">
                  <a:pos x="30" y="34"/>
                </a:cxn>
                <a:cxn ang="0">
                  <a:pos x="53" y="8"/>
                </a:cxn>
                <a:cxn ang="0">
                  <a:pos x="57" y="8"/>
                </a:cxn>
                <a:cxn ang="0">
                  <a:pos x="49" y="8"/>
                </a:cxn>
                <a:cxn ang="0">
                  <a:pos x="27" y="4"/>
                </a:cxn>
                <a:cxn ang="0">
                  <a:pos x="0" y="0"/>
                </a:cxn>
              </a:cxnLst>
              <a:rect l="0" t="0" r="r" b="b"/>
              <a:pathLst>
                <a:path w="311" h="566">
                  <a:moveTo>
                    <a:pt x="303" y="307"/>
                  </a:moveTo>
                  <a:lnTo>
                    <a:pt x="296" y="311"/>
                  </a:lnTo>
                  <a:lnTo>
                    <a:pt x="274" y="292"/>
                  </a:lnTo>
                  <a:lnTo>
                    <a:pt x="247" y="270"/>
                  </a:lnTo>
                  <a:lnTo>
                    <a:pt x="225" y="266"/>
                  </a:lnTo>
                  <a:lnTo>
                    <a:pt x="210" y="277"/>
                  </a:lnTo>
                  <a:lnTo>
                    <a:pt x="199" y="285"/>
                  </a:lnTo>
                  <a:lnTo>
                    <a:pt x="221" y="292"/>
                  </a:lnTo>
                  <a:lnTo>
                    <a:pt x="244" y="296"/>
                  </a:lnTo>
                  <a:lnTo>
                    <a:pt x="251" y="296"/>
                  </a:lnTo>
                  <a:lnTo>
                    <a:pt x="240" y="296"/>
                  </a:lnTo>
                  <a:lnTo>
                    <a:pt x="236" y="296"/>
                  </a:lnTo>
                  <a:lnTo>
                    <a:pt x="247" y="296"/>
                  </a:lnTo>
                  <a:lnTo>
                    <a:pt x="259" y="315"/>
                  </a:lnTo>
                  <a:lnTo>
                    <a:pt x="251" y="348"/>
                  </a:lnTo>
                  <a:lnTo>
                    <a:pt x="232" y="397"/>
                  </a:lnTo>
                  <a:lnTo>
                    <a:pt x="217" y="461"/>
                  </a:lnTo>
                  <a:lnTo>
                    <a:pt x="221" y="502"/>
                  </a:lnTo>
                  <a:lnTo>
                    <a:pt x="232" y="509"/>
                  </a:lnTo>
                  <a:lnTo>
                    <a:pt x="244" y="506"/>
                  </a:lnTo>
                  <a:lnTo>
                    <a:pt x="240" y="509"/>
                  </a:lnTo>
                  <a:lnTo>
                    <a:pt x="221" y="506"/>
                  </a:lnTo>
                  <a:lnTo>
                    <a:pt x="221" y="491"/>
                  </a:lnTo>
                  <a:lnTo>
                    <a:pt x="240" y="494"/>
                  </a:lnTo>
                  <a:lnTo>
                    <a:pt x="247" y="506"/>
                  </a:lnTo>
                  <a:lnTo>
                    <a:pt x="244" y="517"/>
                  </a:lnTo>
                  <a:lnTo>
                    <a:pt x="244" y="539"/>
                  </a:lnTo>
                  <a:lnTo>
                    <a:pt x="266" y="562"/>
                  </a:lnTo>
                  <a:lnTo>
                    <a:pt x="300" y="566"/>
                  </a:lnTo>
                  <a:lnTo>
                    <a:pt x="311" y="551"/>
                  </a:lnTo>
                  <a:lnTo>
                    <a:pt x="274" y="502"/>
                  </a:lnTo>
                  <a:lnTo>
                    <a:pt x="191" y="371"/>
                  </a:lnTo>
                  <a:lnTo>
                    <a:pt x="105" y="195"/>
                  </a:lnTo>
                  <a:lnTo>
                    <a:pt x="45" y="71"/>
                  </a:lnTo>
                  <a:lnTo>
                    <a:pt x="27" y="38"/>
                  </a:lnTo>
                  <a:lnTo>
                    <a:pt x="27" y="45"/>
                  </a:lnTo>
                  <a:lnTo>
                    <a:pt x="15" y="53"/>
                  </a:lnTo>
                  <a:lnTo>
                    <a:pt x="12" y="53"/>
                  </a:lnTo>
                  <a:lnTo>
                    <a:pt x="19" y="60"/>
                  </a:lnTo>
                  <a:lnTo>
                    <a:pt x="30" y="79"/>
                  </a:lnTo>
                  <a:lnTo>
                    <a:pt x="27" y="98"/>
                  </a:lnTo>
                  <a:lnTo>
                    <a:pt x="19" y="79"/>
                  </a:lnTo>
                  <a:lnTo>
                    <a:pt x="30" y="34"/>
                  </a:lnTo>
                  <a:lnTo>
                    <a:pt x="53" y="8"/>
                  </a:lnTo>
                  <a:lnTo>
                    <a:pt x="57" y="8"/>
                  </a:lnTo>
                  <a:lnTo>
                    <a:pt x="49" y="8"/>
                  </a:lnTo>
                  <a:lnTo>
                    <a:pt x="27" y="4"/>
                  </a:lnTo>
                  <a:lnTo>
                    <a:pt x="0" y="0"/>
                  </a:lnTo>
                </a:path>
              </a:pathLst>
            </a:custGeom>
            <a:noFill/>
            <a:ln w="0">
              <a:solidFill>
                <a:schemeClr val="accent2">
                  <a:lumMod val="60000"/>
                  <a:lumOff val="40000"/>
                </a:schemeClr>
              </a:solidFill>
              <a:prstDash val="sysDot"/>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C0504D">
                    <a:lumMod val="50000"/>
                  </a:srgbClr>
                </a:solidFill>
                <a:latin typeface="Arial Narrow" pitchFamily="34" charset="0"/>
                <a:cs typeface="Arial" charset="0"/>
              </a:endParaRPr>
            </a:p>
          </p:txBody>
        </p:sp>
        <p:sp>
          <p:nvSpPr>
            <p:cNvPr id="135300" name="Freeform 132"/>
            <p:cNvSpPr>
              <a:spLocks/>
            </p:cNvSpPr>
            <p:nvPr/>
          </p:nvSpPr>
          <p:spPr bwMode="auto">
            <a:xfrm>
              <a:off x="5891402" y="2776538"/>
              <a:ext cx="504092" cy="814388"/>
            </a:xfrm>
            <a:custGeom>
              <a:avLst/>
              <a:gdLst/>
              <a:ahLst/>
              <a:cxnLst>
                <a:cxn ang="0">
                  <a:pos x="258" y="273"/>
                </a:cxn>
                <a:cxn ang="0">
                  <a:pos x="255" y="266"/>
                </a:cxn>
                <a:cxn ang="0">
                  <a:pos x="255" y="247"/>
                </a:cxn>
                <a:cxn ang="0">
                  <a:pos x="262" y="228"/>
                </a:cxn>
                <a:cxn ang="0">
                  <a:pos x="262" y="213"/>
                </a:cxn>
                <a:cxn ang="0">
                  <a:pos x="258" y="213"/>
                </a:cxn>
                <a:cxn ang="0">
                  <a:pos x="258" y="228"/>
                </a:cxn>
                <a:cxn ang="0">
                  <a:pos x="262" y="254"/>
                </a:cxn>
                <a:cxn ang="0">
                  <a:pos x="273" y="284"/>
                </a:cxn>
                <a:cxn ang="0">
                  <a:pos x="281" y="296"/>
                </a:cxn>
                <a:cxn ang="0">
                  <a:pos x="285" y="288"/>
                </a:cxn>
                <a:cxn ang="0">
                  <a:pos x="307" y="281"/>
                </a:cxn>
                <a:cxn ang="0">
                  <a:pos x="341" y="273"/>
                </a:cxn>
                <a:cxn ang="0">
                  <a:pos x="344" y="281"/>
                </a:cxn>
                <a:cxn ang="0">
                  <a:pos x="311" y="333"/>
                </a:cxn>
                <a:cxn ang="0">
                  <a:pos x="281" y="412"/>
                </a:cxn>
                <a:cxn ang="0">
                  <a:pos x="277" y="471"/>
                </a:cxn>
                <a:cxn ang="0">
                  <a:pos x="296" y="494"/>
                </a:cxn>
                <a:cxn ang="0">
                  <a:pos x="303" y="505"/>
                </a:cxn>
                <a:cxn ang="0">
                  <a:pos x="307" y="513"/>
                </a:cxn>
                <a:cxn ang="0">
                  <a:pos x="311" y="509"/>
                </a:cxn>
                <a:cxn ang="0">
                  <a:pos x="318" y="486"/>
                </a:cxn>
                <a:cxn ang="0">
                  <a:pos x="311" y="460"/>
                </a:cxn>
                <a:cxn ang="0">
                  <a:pos x="307" y="453"/>
                </a:cxn>
                <a:cxn ang="0">
                  <a:pos x="307" y="464"/>
                </a:cxn>
                <a:cxn ang="0">
                  <a:pos x="296" y="456"/>
                </a:cxn>
                <a:cxn ang="0">
                  <a:pos x="270" y="479"/>
                </a:cxn>
                <a:cxn ang="0">
                  <a:pos x="236" y="501"/>
                </a:cxn>
                <a:cxn ang="0">
                  <a:pos x="195" y="453"/>
                </a:cxn>
                <a:cxn ang="0">
                  <a:pos x="154" y="318"/>
                </a:cxn>
                <a:cxn ang="0">
                  <a:pos x="109" y="146"/>
                </a:cxn>
                <a:cxn ang="0">
                  <a:pos x="71" y="34"/>
                </a:cxn>
                <a:cxn ang="0">
                  <a:pos x="38" y="0"/>
                </a:cxn>
                <a:cxn ang="0">
                  <a:pos x="8" y="4"/>
                </a:cxn>
                <a:cxn ang="0">
                  <a:pos x="0" y="19"/>
                </a:cxn>
                <a:cxn ang="0">
                  <a:pos x="4" y="37"/>
                </a:cxn>
                <a:cxn ang="0">
                  <a:pos x="19" y="52"/>
                </a:cxn>
                <a:cxn ang="0">
                  <a:pos x="41" y="67"/>
                </a:cxn>
                <a:cxn ang="0">
                  <a:pos x="56" y="71"/>
                </a:cxn>
                <a:cxn ang="0">
                  <a:pos x="64" y="56"/>
                </a:cxn>
                <a:cxn ang="0">
                  <a:pos x="68" y="19"/>
                </a:cxn>
                <a:cxn ang="0">
                  <a:pos x="64" y="0"/>
                </a:cxn>
                <a:cxn ang="0">
                  <a:pos x="53" y="7"/>
                </a:cxn>
                <a:cxn ang="0">
                  <a:pos x="34" y="26"/>
                </a:cxn>
                <a:cxn ang="0">
                  <a:pos x="23" y="41"/>
                </a:cxn>
                <a:cxn ang="0">
                  <a:pos x="19" y="52"/>
                </a:cxn>
              </a:cxnLst>
              <a:rect l="0" t="0" r="r" b="b"/>
              <a:pathLst>
                <a:path w="344" h="513">
                  <a:moveTo>
                    <a:pt x="258" y="273"/>
                  </a:moveTo>
                  <a:lnTo>
                    <a:pt x="255" y="266"/>
                  </a:lnTo>
                  <a:lnTo>
                    <a:pt x="255" y="247"/>
                  </a:lnTo>
                  <a:lnTo>
                    <a:pt x="262" y="228"/>
                  </a:lnTo>
                  <a:lnTo>
                    <a:pt x="262" y="213"/>
                  </a:lnTo>
                  <a:lnTo>
                    <a:pt x="258" y="213"/>
                  </a:lnTo>
                  <a:lnTo>
                    <a:pt x="258" y="228"/>
                  </a:lnTo>
                  <a:lnTo>
                    <a:pt x="262" y="254"/>
                  </a:lnTo>
                  <a:lnTo>
                    <a:pt x="273" y="284"/>
                  </a:lnTo>
                  <a:lnTo>
                    <a:pt x="281" y="296"/>
                  </a:lnTo>
                  <a:lnTo>
                    <a:pt x="285" y="288"/>
                  </a:lnTo>
                  <a:lnTo>
                    <a:pt x="307" y="281"/>
                  </a:lnTo>
                  <a:lnTo>
                    <a:pt x="341" y="273"/>
                  </a:lnTo>
                  <a:lnTo>
                    <a:pt x="344" y="281"/>
                  </a:lnTo>
                  <a:lnTo>
                    <a:pt x="311" y="333"/>
                  </a:lnTo>
                  <a:lnTo>
                    <a:pt x="281" y="412"/>
                  </a:lnTo>
                  <a:lnTo>
                    <a:pt x="277" y="471"/>
                  </a:lnTo>
                  <a:lnTo>
                    <a:pt x="296" y="494"/>
                  </a:lnTo>
                  <a:lnTo>
                    <a:pt x="303" y="505"/>
                  </a:lnTo>
                  <a:lnTo>
                    <a:pt x="307" y="513"/>
                  </a:lnTo>
                  <a:lnTo>
                    <a:pt x="311" y="509"/>
                  </a:lnTo>
                  <a:lnTo>
                    <a:pt x="318" y="486"/>
                  </a:lnTo>
                  <a:lnTo>
                    <a:pt x="311" y="460"/>
                  </a:lnTo>
                  <a:lnTo>
                    <a:pt x="307" y="453"/>
                  </a:lnTo>
                  <a:lnTo>
                    <a:pt x="307" y="464"/>
                  </a:lnTo>
                  <a:lnTo>
                    <a:pt x="296" y="456"/>
                  </a:lnTo>
                  <a:lnTo>
                    <a:pt x="270" y="479"/>
                  </a:lnTo>
                  <a:lnTo>
                    <a:pt x="236" y="501"/>
                  </a:lnTo>
                  <a:lnTo>
                    <a:pt x="195" y="453"/>
                  </a:lnTo>
                  <a:lnTo>
                    <a:pt x="154" y="318"/>
                  </a:lnTo>
                  <a:lnTo>
                    <a:pt x="109" y="146"/>
                  </a:lnTo>
                  <a:lnTo>
                    <a:pt x="71" y="34"/>
                  </a:lnTo>
                  <a:lnTo>
                    <a:pt x="38" y="0"/>
                  </a:lnTo>
                  <a:lnTo>
                    <a:pt x="8" y="4"/>
                  </a:lnTo>
                  <a:lnTo>
                    <a:pt x="0" y="19"/>
                  </a:lnTo>
                  <a:lnTo>
                    <a:pt x="4" y="37"/>
                  </a:lnTo>
                  <a:lnTo>
                    <a:pt x="19" y="52"/>
                  </a:lnTo>
                  <a:lnTo>
                    <a:pt x="41" y="67"/>
                  </a:lnTo>
                  <a:lnTo>
                    <a:pt x="56" y="71"/>
                  </a:lnTo>
                  <a:lnTo>
                    <a:pt x="64" y="56"/>
                  </a:lnTo>
                  <a:lnTo>
                    <a:pt x="68" y="19"/>
                  </a:lnTo>
                  <a:lnTo>
                    <a:pt x="64" y="0"/>
                  </a:lnTo>
                  <a:lnTo>
                    <a:pt x="53" y="7"/>
                  </a:lnTo>
                  <a:lnTo>
                    <a:pt x="34" y="26"/>
                  </a:lnTo>
                  <a:lnTo>
                    <a:pt x="23" y="41"/>
                  </a:lnTo>
                  <a:lnTo>
                    <a:pt x="19" y="52"/>
                  </a:lnTo>
                </a:path>
              </a:pathLst>
            </a:custGeom>
            <a:noFill/>
            <a:ln w="0">
              <a:solidFill>
                <a:schemeClr val="accent2">
                  <a:lumMod val="60000"/>
                  <a:lumOff val="40000"/>
                </a:schemeClr>
              </a:solidFill>
              <a:prstDash val="sysDot"/>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C0504D">
                    <a:lumMod val="50000"/>
                  </a:srgbClr>
                </a:solidFill>
                <a:latin typeface="Arial Narrow" pitchFamily="34" charset="0"/>
                <a:cs typeface="Arial" charset="0"/>
              </a:endParaRPr>
            </a:p>
          </p:txBody>
        </p:sp>
        <p:sp>
          <p:nvSpPr>
            <p:cNvPr id="135301" name="Oval 133"/>
            <p:cNvSpPr>
              <a:spLocks noChangeArrowheads="1"/>
            </p:cNvSpPr>
            <p:nvPr/>
          </p:nvSpPr>
          <p:spPr bwMode="auto">
            <a:xfrm>
              <a:off x="6035010" y="2990852"/>
              <a:ext cx="38100" cy="41275"/>
            </a:xfrm>
            <a:prstGeom prst="ellipse">
              <a:avLst/>
            </a:prstGeom>
            <a:solidFill>
              <a:srgbClr val="FF0000"/>
            </a:solidFill>
            <a:ln w="9525">
              <a:solidFill>
                <a:schemeClr val="accent2">
                  <a:lumMod val="60000"/>
                  <a:lumOff val="40000"/>
                </a:schemeClr>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C0504D">
                    <a:lumMod val="50000"/>
                  </a:srgbClr>
                </a:solidFill>
                <a:latin typeface="Arial Narrow" pitchFamily="34" charset="0"/>
                <a:cs typeface="Arial" charset="0"/>
              </a:endParaRPr>
            </a:p>
          </p:txBody>
        </p:sp>
        <p:sp>
          <p:nvSpPr>
            <p:cNvPr id="135302" name="Oval 134"/>
            <p:cNvSpPr>
              <a:spLocks noChangeArrowheads="1"/>
            </p:cNvSpPr>
            <p:nvPr/>
          </p:nvSpPr>
          <p:spPr bwMode="auto">
            <a:xfrm>
              <a:off x="5979330" y="2811468"/>
              <a:ext cx="38100" cy="42863"/>
            </a:xfrm>
            <a:prstGeom prst="ellipse">
              <a:avLst/>
            </a:prstGeom>
            <a:solidFill>
              <a:srgbClr val="FF0000"/>
            </a:solidFill>
            <a:ln w="9525">
              <a:solidFill>
                <a:schemeClr val="accent2">
                  <a:lumMod val="60000"/>
                  <a:lumOff val="40000"/>
                </a:schemeClr>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C0504D">
                    <a:lumMod val="50000"/>
                  </a:srgbClr>
                </a:solidFill>
                <a:latin typeface="Arial Narrow" pitchFamily="34" charset="0"/>
                <a:cs typeface="Arial" charset="0"/>
              </a:endParaRPr>
            </a:p>
          </p:txBody>
        </p:sp>
        <p:sp>
          <p:nvSpPr>
            <p:cNvPr id="135303" name="Oval 135"/>
            <p:cNvSpPr>
              <a:spLocks noChangeArrowheads="1"/>
            </p:cNvSpPr>
            <p:nvPr/>
          </p:nvSpPr>
          <p:spPr bwMode="auto">
            <a:xfrm>
              <a:off x="5929505" y="2759079"/>
              <a:ext cx="39566" cy="41275"/>
            </a:xfrm>
            <a:prstGeom prst="ellipse">
              <a:avLst/>
            </a:prstGeom>
            <a:solidFill>
              <a:srgbClr val="FF0000"/>
            </a:solidFill>
            <a:ln w="9525">
              <a:solidFill>
                <a:schemeClr val="accent2">
                  <a:lumMod val="60000"/>
                  <a:lumOff val="40000"/>
                </a:schemeClr>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C0504D">
                    <a:lumMod val="50000"/>
                  </a:srgbClr>
                </a:solidFill>
                <a:latin typeface="Arial Narrow" pitchFamily="34" charset="0"/>
                <a:cs typeface="Arial" charset="0"/>
              </a:endParaRPr>
            </a:p>
          </p:txBody>
        </p:sp>
        <p:sp>
          <p:nvSpPr>
            <p:cNvPr id="135304" name="Oval 136"/>
            <p:cNvSpPr>
              <a:spLocks noChangeArrowheads="1"/>
            </p:cNvSpPr>
            <p:nvPr/>
          </p:nvSpPr>
          <p:spPr bwMode="auto">
            <a:xfrm>
              <a:off x="5887007" y="2763840"/>
              <a:ext cx="38100" cy="42863"/>
            </a:xfrm>
            <a:prstGeom prst="ellipse">
              <a:avLst/>
            </a:prstGeom>
            <a:solidFill>
              <a:srgbClr val="FF0000"/>
            </a:solidFill>
            <a:ln w="9525">
              <a:solidFill>
                <a:schemeClr val="accent2">
                  <a:lumMod val="60000"/>
                  <a:lumOff val="40000"/>
                </a:schemeClr>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C0504D">
                    <a:lumMod val="50000"/>
                  </a:srgbClr>
                </a:solidFill>
                <a:latin typeface="Arial Narrow" pitchFamily="34" charset="0"/>
                <a:cs typeface="Arial" charset="0"/>
              </a:endParaRPr>
            </a:p>
          </p:txBody>
        </p:sp>
        <p:sp>
          <p:nvSpPr>
            <p:cNvPr id="135305" name="Oval 137"/>
            <p:cNvSpPr>
              <a:spLocks noChangeArrowheads="1"/>
            </p:cNvSpPr>
            <p:nvPr/>
          </p:nvSpPr>
          <p:spPr bwMode="auto">
            <a:xfrm>
              <a:off x="5875290" y="2787656"/>
              <a:ext cx="38100" cy="42863"/>
            </a:xfrm>
            <a:prstGeom prst="ellipse">
              <a:avLst/>
            </a:prstGeom>
            <a:solidFill>
              <a:srgbClr val="FF0000"/>
            </a:solidFill>
            <a:ln w="9525">
              <a:solidFill>
                <a:schemeClr val="accent2">
                  <a:lumMod val="60000"/>
                  <a:lumOff val="40000"/>
                </a:schemeClr>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C0504D">
                    <a:lumMod val="50000"/>
                  </a:srgbClr>
                </a:solidFill>
                <a:latin typeface="Arial Narrow" pitchFamily="34" charset="0"/>
                <a:cs typeface="Arial" charset="0"/>
              </a:endParaRPr>
            </a:p>
          </p:txBody>
        </p:sp>
        <p:sp>
          <p:nvSpPr>
            <p:cNvPr id="135306" name="Oval 138"/>
            <p:cNvSpPr>
              <a:spLocks noChangeArrowheads="1"/>
            </p:cNvSpPr>
            <p:nvPr/>
          </p:nvSpPr>
          <p:spPr bwMode="auto">
            <a:xfrm>
              <a:off x="5881146" y="2817816"/>
              <a:ext cx="38100" cy="41275"/>
            </a:xfrm>
            <a:prstGeom prst="ellipse">
              <a:avLst/>
            </a:prstGeom>
            <a:solidFill>
              <a:srgbClr val="FF0000"/>
            </a:solidFill>
            <a:ln w="9525">
              <a:solidFill>
                <a:schemeClr val="accent2">
                  <a:lumMod val="60000"/>
                  <a:lumOff val="40000"/>
                </a:schemeClr>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C0504D">
                    <a:lumMod val="50000"/>
                  </a:srgbClr>
                </a:solidFill>
                <a:latin typeface="Arial Narrow" pitchFamily="34" charset="0"/>
                <a:cs typeface="Arial" charset="0"/>
              </a:endParaRPr>
            </a:p>
          </p:txBody>
        </p:sp>
        <p:sp>
          <p:nvSpPr>
            <p:cNvPr id="135307" name="Oval 139"/>
            <p:cNvSpPr>
              <a:spLocks noChangeArrowheads="1"/>
            </p:cNvSpPr>
            <p:nvPr/>
          </p:nvSpPr>
          <p:spPr bwMode="auto">
            <a:xfrm>
              <a:off x="5903130" y="2841627"/>
              <a:ext cx="38100" cy="41275"/>
            </a:xfrm>
            <a:prstGeom prst="ellipse">
              <a:avLst/>
            </a:prstGeom>
            <a:solidFill>
              <a:srgbClr val="FF0000"/>
            </a:solidFill>
            <a:ln w="9525">
              <a:solidFill>
                <a:schemeClr val="accent2">
                  <a:lumMod val="60000"/>
                  <a:lumOff val="40000"/>
                </a:schemeClr>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C0504D">
                    <a:lumMod val="50000"/>
                  </a:srgbClr>
                </a:solidFill>
                <a:latin typeface="Arial Narrow" pitchFamily="34" charset="0"/>
                <a:cs typeface="Arial" charset="0"/>
              </a:endParaRPr>
            </a:p>
          </p:txBody>
        </p:sp>
        <p:sp>
          <p:nvSpPr>
            <p:cNvPr id="135308" name="Oval 140"/>
            <p:cNvSpPr>
              <a:spLocks noChangeArrowheads="1"/>
            </p:cNvSpPr>
            <p:nvPr/>
          </p:nvSpPr>
          <p:spPr bwMode="auto">
            <a:xfrm>
              <a:off x="5935364" y="2865439"/>
              <a:ext cx="38100" cy="41275"/>
            </a:xfrm>
            <a:prstGeom prst="ellipse">
              <a:avLst/>
            </a:prstGeom>
            <a:solidFill>
              <a:srgbClr val="FF0000"/>
            </a:solidFill>
            <a:ln w="9525">
              <a:solidFill>
                <a:schemeClr val="accent2">
                  <a:lumMod val="60000"/>
                  <a:lumOff val="40000"/>
                </a:schemeClr>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C0504D">
                    <a:lumMod val="50000"/>
                  </a:srgbClr>
                </a:solidFill>
                <a:latin typeface="Arial Narrow" pitchFamily="34" charset="0"/>
                <a:cs typeface="Arial" charset="0"/>
              </a:endParaRPr>
            </a:p>
          </p:txBody>
        </p:sp>
        <p:sp>
          <p:nvSpPr>
            <p:cNvPr id="135309" name="Oval 141"/>
            <p:cNvSpPr>
              <a:spLocks noChangeArrowheads="1"/>
            </p:cNvSpPr>
            <p:nvPr/>
          </p:nvSpPr>
          <p:spPr bwMode="auto">
            <a:xfrm>
              <a:off x="5957346" y="2871790"/>
              <a:ext cx="38100" cy="41275"/>
            </a:xfrm>
            <a:prstGeom prst="ellipse">
              <a:avLst/>
            </a:prstGeom>
            <a:solidFill>
              <a:srgbClr val="FF0000"/>
            </a:solidFill>
            <a:ln w="9525">
              <a:solidFill>
                <a:schemeClr val="accent2">
                  <a:lumMod val="60000"/>
                  <a:lumOff val="40000"/>
                </a:schemeClr>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C0504D">
                    <a:lumMod val="50000"/>
                  </a:srgbClr>
                </a:solidFill>
                <a:latin typeface="Arial Narrow" pitchFamily="34" charset="0"/>
                <a:cs typeface="Arial" charset="0"/>
              </a:endParaRPr>
            </a:p>
          </p:txBody>
        </p:sp>
        <p:sp>
          <p:nvSpPr>
            <p:cNvPr id="135310" name="Oval 142"/>
            <p:cNvSpPr>
              <a:spLocks noChangeArrowheads="1"/>
            </p:cNvSpPr>
            <p:nvPr/>
          </p:nvSpPr>
          <p:spPr bwMode="auto">
            <a:xfrm>
              <a:off x="5969070" y="2847979"/>
              <a:ext cx="38100" cy="41275"/>
            </a:xfrm>
            <a:prstGeom prst="ellipse">
              <a:avLst/>
            </a:prstGeom>
            <a:solidFill>
              <a:srgbClr val="FF0000"/>
            </a:solidFill>
            <a:ln w="9525">
              <a:solidFill>
                <a:schemeClr val="accent2">
                  <a:lumMod val="60000"/>
                  <a:lumOff val="40000"/>
                </a:schemeClr>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C0504D">
                    <a:lumMod val="50000"/>
                  </a:srgbClr>
                </a:solidFill>
                <a:latin typeface="Arial Narrow" pitchFamily="34" charset="0"/>
                <a:cs typeface="Arial" charset="0"/>
              </a:endParaRPr>
            </a:p>
          </p:txBody>
        </p:sp>
        <p:sp>
          <p:nvSpPr>
            <p:cNvPr id="135311" name="Oval 143"/>
            <p:cNvSpPr>
              <a:spLocks noChangeArrowheads="1"/>
            </p:cNvSpPr>
            <p:nvPr/>
          </p:nvSpPr>
          <p:spPr bwMode="auto">
            <a:xfrm>
              <a:off x="5973464" y="2787656"/>
              <a:ext cx="39566" cy="42863"/>
            </a:xfrm>
            <a:prstGeom prst="ellipse">
              <a:avLst/>
            </a:prstGeom>
            <a:solidFill>
              <a:srgbClr val="FF0000"/>
            </a:solidFill>
            <a:ln w="9525">
              <a:solidFill>
                <a:schemeClr val="accent2">
                  <a:lumMod val="60000"/>
                  <a:lumOff val="40000"/>
                </a:schemeClr>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C0504D">
                    <a:lumMod val="50000"/>
                  </a:srgbClr>
                </a:solidFill>
                <a:latin typeface="Arial Narrow" pitchFamily="34" charset="0"/>
                <a:cs typeface="Arial" charset="0"/>
              </a:endParaRPr>
            </a:p>
          </p:txBody>
        </p:sp>
        <p:sp>
          <p:nvSpPr>
            <p:cNvPr id="135312" name="Oval 144"/>
            <p:cNvSpPr>
              <a:spLocks noChangeArrowheads="1"/>
            </p:cNvSpPr>
            <p:nvPr/>
          </p:nvSpPr>
          <p:spPr bwMode="auto">
            <a:xfrm>
              <a:off x="5969070" y="2759079"/>
              <a:ext cx="38100" cy="41275"/>
            </a:xfrm>
            <a:prstGeom prst="ellipse">
              <a:avLst/>
            </a:prstGeom>
            <a:solidFill>
              <a:srgbClr val="FF0000"/>
            </a:solidFill>
            <a:ln w="9525">
              <a:solidFill>
                <a:schemeClr val="accent2">
                  <a:lumMod val="60000"/>
                  <a:lumOff val="40000"/>
                </a:schemeClr>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C0504D">
                    <a:lumMod val="50000"/>
                  </a:srgbClr>
                </a:solidFill>
                <a:latin typeface="Arial Narrow" pitchFamily="34" charset="0"/>
                <a:cs typeface="Arial" charset="0"/>
              </a:endParaRPr>
            </a:p>
          </p:txBody>
        </p:sp>
        <p:sp>
          <p:nvSpPr>
            <p:cNvPr id="135313" name="Oval 145"/>
            <p:cNvSpPr>
              <a:spLocks noChangeArrowheads="1"/>
            </p:cNvSpPr>
            <p:nvPr/>
          </p:nvSpPr>
          <p:spPr bwMode="auto">
            <a:xfrm>
              <a:off x="5951489" y="2770193"/>
              <a:ext cx="39566" cy="41275"/>
            </a:xfrm>
            <a:prstGeom prst="ellipse">
              <a:avLst/>
            </a:prstGeom>
            <a:solidFill>
              <a:srgbClr val="FF0000"/>
            </a:solidFill>
            <a:ln w="9525">
              <a:solidFill>
                <a:schemeClr val="accent2">
                  <a:lumMod val="60000"/>
                  <a:lumOff val="40000"/>
                </a:schemeClr>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C0504D">
                    <a:lumMod val="50000"/>
                  </a:srgbClr>
                </a:solidFill>
                <a:latin typeface="Arial Narrow" pitchFamily="34" charset="0"/>
                <a:cs typeface="Arial" charset="0"/>
              </a:endParaRPr>
            </a:p>
          </p:txBody>
        </p:sp>
        <p:sp>
          <p:nvSpPr>
            <p:cNvPr id="135314" name="Oval 146"/>
            <p:cNvSpPr>
              <a:spLocks noChangeArrowheads="1"/>
            </p:cNvSpPr>
            <p:nvPr/>
          </p:nvSpPr>
          <p:spPr bwMode="auto">
            <a:xfrm>
              <a:off x="5925107" y="2800356"/>
              <a:ext cx="38100" cy="41275"/>
            </a:xfrm>
            <a:prstGeom prst="ellipse">
              <a:avLst/>
            </a:prstGeom>
            <a:solidFill>
              <a:srgbClr val="FF0000"/>
            </a:solidFill>
            <a:ln w="9525">
              <a:solidFill>
                <a:schemeClr val="accent2">
                  <a:lumMod val="60000"/>
                  <a:lumOff val="40000"/>
                </a:schemeClr>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C0504D">
                    <a:lumMod val="50000"/>
                  </a:srgbClr>
                </a:solidFill>
                <a:latin typeface="Arial Narrow" pitchFamily="34" charset="0"/>
                <a:cs typeface="Arial" charset="0"/>
              </a:endParaRPr>
            </a:p>
          </p:txBody>
        </p:sp>
        <p:sp>
          <p:nvSpPr>
            <p:cNvPr id="135315" name="Oval 147"/>
            <p:cNvSpPr>
              <a:spLocks noChangeArrowheads="1"/>
            </p:cNvSpPr>
            <p:nvPr/>
          </p:nvSpPr>
          <p:spPr bwMode="auto">
            <a:xfrm>
              <a:off x="5907522" y="2824167"/>
              <a:ext cx="39566" cy="41275"/>
            </a:xfrm>
            <a:prstGeom prst="ellipse">
              <a:avLst/>
            </a:prstGeom>
            <a:solidFill>
              <a:srgbClr val="FF0000"/>
            </a:solidFill>
            <a:ln w="9525">
              <a:solidFill>
                <a:schemeClr val="accent2">
                  <a:lumMod val="60000"/>
                  <a:lumOff val="40000"/>
                </a:schemeClr>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C0504D">
                    <a:lumMod val="50000"/>
                  </a:srgbClr>
                </a:solidFill>
                <a:latin typeface="Arial Narrow" pitchFamily="34" charset="0"/>
                <a:cs typeface="Arial" charset="0"/>
              </a:endParaRPr>
            </a:p>
          </p:txBody>
        </p:sp>
        <p:sp>
          <p:nvSpPr>
            <p:cNvPr id="135316" name="Oval 148"/>
            <p:cNvSpPr>
              <a:spLocks noChangeArrowheads="1"/>
            </p:cNvSpPr>
            <p:nvPr/>
          </p:nvSpPr>
          <p:spPr bwMode="auto">
            <a:xfrm>
              <a:off x="5903130" y="2841627"/>
              <a:ext cx="38100" cy="41275"/>
            </a:xfrm>
            <a:prstGeom prst="ellipse">
              <a:avLst/>
            </a:prstGeom>
            <a:solidFill>
              <a:srgbClr val="FF0000"/>
            </a:solidFill>
            <a:ln w="9525">
              <a:solidFill>
                <a:schemeClr val="accent2">
                  <a:lumMod val="60000"/>
                  <a:lumOff val="40000"/>
                </a:schemeClr>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C0504D">
                    <a:lumMod val="50000"/>
                  </a:srgbClr>
                </a:solidFill>
                <a:latin typeface="Arial Narrow" pitchFamily="34" charset="0"/>
                <a:cs typeface="Arial" charset="0"/>
              </a:endParaRPr>
            </a:p>
          </p:txBody>
        </p:sp>
        <p:sp>
          <p:nvSpPr>
            <p:cNvPr id="135317" name="Freeform 149"/>
            <p:cNvSpPr>
              <a:spLocks/>
            </p:cNvSpPr>
            <p:nvPr/>
          </p:nvSpPr>
          <p:spPr bwMode="auto">
            <a:xfrm>
              <a:off x="5859164" y="2735285"/>
              <a:ext cx="520212" cy="842963"/>
            </a:xfrm>
            <a:custGeom>
              <a:avLst/>
              <a:gdLst/>
              <a:ahLst/>
              <a:cxnLst>
                <a:cxn ang="0">
                  <a:pos x="295" y="206"/>
                </a:cxn>
                <a:cxn ang="0">
                  <a:pos x="280" y="235"/>
                </a:cxn>
                <a:cxn ang="0">
                  <a:pos x="292" y="280"/>
                </a:cxn>
                <a:cxn ang="0">
                  <a:pos x="329" y="310"/>
                </a:cxn>
                <a:cxn ang="0">
                  <a:pos x="355" y="303"/>
                </a:cxn>
                <a:cxn ang="0">
                  <a:pos x="351" y="265"/>
                </a:cxn>
                <a:cxn ang="0">
                  <a:pos x="344" y="247"/>
                </a:cxn>
                <a:cxn ang="0">
                  <a:pos x="325" y="265"/>
                </a:cxn>
                <a:cxn ang="0">
                  <a:pos x="288" y="299"/>
                </a:cxn>
                <a:cxn ang="0">
                  <a:pos x="269" y="314"/>
                </a:cxn>
                <a:cxn ang="0">
                  <a:pos x="292" y="310"/>
                </a:cxn>
                <a:cxn ang="0">
                  <a:pos x="322" y="292"/>
                </a:cxn>
                <a:cxn ang="0">
                  <a:pos x="340" y="273"/>
                </a:cxn>
                <a:cxn ang="0">
                  <a:pos x="340" y="265"/>
                </a:cxn>
                <a:cxn ang="0">
                  <a:pos x="333" y="292"/>
                </a:cxn>
                <a:cxn ang="0">
                  <a:pos x="314" y="366"/>
                </a:cxn>
                <a:cxn ang="0">
                  <a:pos x="307" y="456"/>
                </a:cxn>
                <a:cxn ang="0">
                  <a:pos x="310" y="509"/>
                </a:cxn>
                <a:cxn ang="0">
                  <a:pos x="318" y="520"/>
                </a:cxn>
                <a:cxn ang="0">
                  <a:pos x="325" y="524"/>
                </a:cxn>
                <a:cxn ang="0">
                  <a:pos x="322" y="524"/>
                </a:cxn>
                <a:cxn ang="0">
                  <a:pos x="318" y="512"/>
                </a:cxn>
                <a:cxn ang="0">
                  <a:pos x="310" y="494"/>
                </a:cxn>
                <a:cxn ang="0">
                  <a:pos x="295" y="490"/>
                </a:cxn>
                <a:cxn ang="0">
                  <a:pos x="280" y="512"/>
                </a:cxn>
                <a:cxn ang="0">
                  <a:pos x="277" y="531"/>
                </a:cxn>
                <a:cxn ang="0">
                  <a:pos x="292" y="524"/>
                </a:cxn>
                <a:cxn ang="0">
                  <a:pos x="310" y="505"/>
                </a:cxn>
                <a:cxn ang="0">
                  <a:pos x="299" y="501"/>
                </a:cxn>
                <a:cxn ang="0">
                  <a:pos x="265" y="501"/>
                </a:cxn>
                <a:cxn ang="0">
                  <a:pos x="239" y="479"/>
                </a:cxn>
                <a:cxn ang="0">
                  <a:pos x="198" y="385"/>
                </a:cxn>
                <a:cxn ang="0">
                  <a:pos x="138" y="239"/>
                </a:cxn>
                <a:cxn ang="0">
                  <a:pos x="86" y="116"/>
                </a:cxn>
                <a:cxn ang="0">
                  <a:pos x="52" y="52"/>
                </a:cxn>
                <a:cxn ang="0">
                  <a:pos x="37" y="37"/>
                </a:cxn>
                <a:cxn ang="0">
                  <a:pos x="15" y="52"/>
                </a:cxn>
                <a:cxn ang="0">
                  <a:pos x="0" y="56"/>
                </a:cxn>
                <a:cxn ang="0">
                  <a:pos x="4" y="56"/>
                </a:cxn>
                <a:cxn ang="0">
                  <a:pos x="15" y="63"/>
                </a:cxn>
                <a:cxn ang="0">
                  <a:pos x="30" y="75"/>
                </a:cxn>
                <a:cxn ang="0">
                  <a:pos x="37" y="93"/>
                </a:cxn>
                <a:cxn ang="0">
                  <a:pos x="48" y="97"/>
                </a:cxn>
                <a:cxn ang="0">
                  <a:pos x="56" y="97"/>
                </a:cxn>
                <a:cxn ang="0">
                  <a:pos x="67" y="89"/>
                </a:cxn>
                <a:cxn ang="0">
                  <a:pos x="78" y="63"/>
                </a:cxn>
                <a:cxn ang="0">
                  <a:pos x="90" y="26"/>
                </a:cxn>
                <a:cxn ang="0">
                  <a:pos x="90" y="0"/>
                </a:cxn>
              </a:cxnLst>
              <a:rect l="0" t="0" r="r" b="b"/>
              <a:pathLst>
                <a:path w="355" h="531">
                  <a:moveTo>
                    <a:pt x="295" y="206"/>
                  </a:moveTo>
                  <a:lnTo>
                    <a:pt x="280" y="235"/>
                  </a:lnTo>
                  <a:lnTo>
                    <a:pt x="292" y="280"/>
                  </a:lnTo>
                  <a:lnTo>
                    <a:pt x="329" y="310"/>
                  </a:lnTo>
                  <a:lnTo>
                    <a:pt x="355" y="303"/>
                  </a:lnTo>
                  <a:lnTo>
                    <a:pt x="351" y="265"/>
                  </a:lnTo>
                  <a:lnTo>
                    <a:pt x="344" y="247"/>
                  </a:lnTo>
                  <a:lnTo>
                    <a:pt x="325" y="265"/>
                  </a:lnTo>
                  <a:lnTo>
                    <a:pt x="288" y="299"/>
                  </a:lnTo>
                  <a:lnTo>
                    <a:pt x="269" y="314"/>
                  </a:lnTo>
                  <a:lnTo>
                    <a:pt x="292" y="310"/>
                  </a:lnTo>
                  <a:lnTo>
                    <a:pt x="322" y="292"/>
                  </a:lnTo>
                  <a:lnTo>
                    <a:pt x="340" y="273"/>
                  </a:lnTo>
                  <a:lnTo>
                    <a:pt x="340" y="265"/>
                  </a:lnTo>
                  <a:lnTo>
                    <a:pt x="333" y="292"/>
                  </a:lnTo>
                  <a:lnTo>
                    <a:pt x="314" y="366"/>
                  </a:lnTo>
                  <a:lnTo>
                    <a:pt x="307" y="456"/>
                  </a:lnTo>
                  <a:lnTo>
                    <a:pt x="310" y="509"/>
                  </a:lnTo>
                  <a:lnTo>
                    <a:pt x="318" y="520"/>
                  </a:lnTo>
                  <a:lnTo>
                    <a:pt x="325" y="524"/>
                  </a:lnTo>
                  <a:lnTo>
                    <a:pt x="322" y="524"/>
                  </a:lnTo>
                  <a:lnTo>
                    <a:pt x="318" y="512"/>
                  </a:lnTo>
                  <a:lnTo>
                    <a:pt x="310" y="494"/>
                  </a:lnTo>
                  <a:lnTo>
                    <a:pt x="295" y="490"/>
                  </a:lnTo>
                  <a:lnTo>
                    <a:pt x="280" y="512"/>
                  </a:lnTo>
                  <a:lnTo>
                    <a:pt x="277" y="531"/>
                  </a:lnTo>
                  <a:lnTo>
                    <a:pt x="292" y="524"/>
                  </a:lnTo>
                  <a:lnTo>
                    <a:pt x="310" y="505"/>
                  </a:lnTo>
                  <a:lnTo>
                    <a:pt x="299" y="501"/>
                  </a:lnTo>
                  <a:lnTo>
                    <a:pt x="265" y="501"/>
                  </a:lnTo>
                  <a:lnTo>
                    <a:pt x="239" y="479"/>
                  </a:lnTo>
                  <a:lnTo>
                    <a:pt x="198" y="385"/>
                  </a:lnTo>
                  <a:lnTo>
                    <a:pt x="138" y="239"/>
                  </a:lnTo>
                  <a:lnTo>
                    <a:pt x="86" y="116"/>
                  </a:lnTo>
                  <a:lnTo>
                    <a:pt x="52" y="52"/>
                  </a:lnTo>
                  <a:lnTo>
                    <a:pt x="37" y="37"/>
                  </a:lnTo>
                  <a:lnTo>
                    <a:pt x="15" y="52"/>
                  </a:lnTo>
                  <a:lnTo>
                    <a:pt x="0" y="56"/>
                  </a:lnTo>
                  <a:lnTo>
                    <a:pt x="4" y="56"/>
                  </a:lnTo>
                  <a:lnTo>
                    <a:pt x="15" y="63"/>
                  </a:lnTo>
                  <a:lnTo>
                    <a:pt x="30" y="75"/>
                  </a:lnTo>
                  <a:lnTo>
                    <a:pt x="37" y="93"/>
                  </a:lnTo>
                  <a:lnTo>
                    <a:pt x="48" y="97"/>
                  </a:lnTo>
                  <a:lnTo>
                    <a:pt x="56" y="97"/>
                  </a:lnTo>
                  <a:lnTo>
                    <a:pt x="67" y="89"/>
                  </a:lnTo>
                  <a:lnTo>
                    <a:pt x="78" y="63"/>
                  </a:lnTo>
                  <a:lnTo>
                    <a:pt x="90" y="26"/>
                  </a:lnTo>
                  <a:lnTo>
                    <a:pt x="90" y="0"/>
                  </a:lnTo>
                </a:path>
              </a:pathLst>
            </a:custGeom>
            <a:noFill/>
            <a:ln w="0">
              <a:solidFill>
                <a:schemeClr val="accent2">
                  <a:lumMod val="60000"/>
                  <a:lumOff val="40000"/>
                </a:schemeClr>
              </a:solidFill>
              <a:prstDash val="sysDot"/>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C0504D">
                    <a:lumMod val="50000"/>
                  </a:srgbClr>
                </a:solidFill>
                <a:latin typeface="Arial Narrow" pitchFamily="34" charset="0"/>
                <a:cs typeface="Arial" charset="0"/>
              </a:endParaRPr>
            </a:p>
          </p:txBody>
        </p:sp>
        <p:sp>
          <p:nvSpPr>
            <p:cNvPr id="135318" name="Freeform 150"/>
            <p:cNvSpPr>
              <a:spLocks/>
            </p:cNvSpPr>
            <p:nvPr/>
          </p:nvSpPr>
          <p:spPr bwMode="auto">
            <a:xfrm>
              <a:off x="5869426" y="2770188"/>
              <a:ext cx="499697" cy="808038"/>
            </a:xfrm>
            <a:custGeom>
              <a:avLst/>
              <a:gdLst/>
              <a:ahLst/>
              <a:cxnLst>
                <a:cxn ang="0">
                  <a:pos x="292" y="251"/>
                </a:cxn>
                <a:cxn ang="0">
                  <a:pos x="307" y="240"/>
                </a:cxn>
                <a:cxn ang="0">
                  <a:pos x="307" y="232"/>
                </a:cxn>
                <a:cxn ang="0">
                  <a:pos x="288" y="228"/>
                </a:cxn>
                <a:cxn ang="0">
                  <a:pos x="277" y="228"/>
                </a:cxn>
                <a:cxn ang="0">
                  <a:pos x="285" y="232"/>
                </a:cxn>
                <a:cxn ang="0">
                  <a:pos x="296" y="247"/>
                </a:cxn>
                <a:cxn ang="0">
                  <a:pos x="307" y="255"/>
                </a:cxn>
                <a:cxn ang="0">
                  <a:pos x="311" y="258"/>
                </a:cxn>
                <a:cxn ang="0">
                  <a:pos x="311" y="266"/>
                </a:cxn>
                <a:cxn ang="0">
                  <a:pos x="315" y="273"/>
                </a:cxn>
                <a:cxn ang="0">
                  <a:pos x="318" y="273"/>
                </a:cxn>
                <a:cxn ang="0">
                  <a:pos x="329" y="273"/>
                </a:cxn>
                <a:cxn ang="0">
                  <a:pos x="341" y="292"/>
                </a:cxn>
                <a:cxn ang="0">
                  <a:pos x="333" y="333"/>
                </a:cxn>
                <a:cxn ang="0">
                  <a:pos x="307" y="389"/>
                </a:cxn>
                <a:cxn ang="0">
                  <a:pos x="292" y="453"/>
                </a:cxn>
                <a:cxn ang="0">
                  <a:pos x="292" y="505"/>
                </a:cxn>
                <a:cxn ang="0">
                  <a:pos x="285" y="509"/>
                </a:cxn>
                <a:cxn ang="0">
                  <a:pos x="285" y="490"/>
                </a:cxn>
                <a:cxn ang="0">
                  <a:pos x="281" y="464"/>
                </a:cxn>
                <a:cxn ang="0">
                  <a:pos x="266" y="453"/>
                </a:cxn>
                <a:cxn ang="0">
                  <a:pos x="255" y="460"/>
                </a:cxn>
                <a:cxn ang="0">
                  <a:pos x="255" y="479"/>
                </a:cxn>
                <a:cxn ang="0">
                  <a:pos x="277" y="494"/>
                </a:cxn>
                <a:cxn ang="0">
                  <a:pos x="318" y="498"/>
                </a:cxn>
                <a:cxn ang="0">
                  <a:pos x="337" y="479"/>
                </a:cxn>
                <a:cxn ang="0">
                  <a:pos x="311" y="457"/>
                </a:cxn>
                <a:cxn ang="0">
                  <a:pos x="270" y="442"/>
                </a:cxn>
                <a:cxn ang="0">
                  <a:pos x="240" y="412"/>
                </a:cxn>
                <a:cxn ang="0">
                  <a:pos x="199" y="326"/>
                </a:cxn>
                <a:cxn ang="0">
                  <a:pos x="139" y="206"/>
                </a:cxn>
                <a:cxn ang="0">
                  <a:pos x="79" y="120"/>
                </a:cxn>
                <a:cxn ang="0">
                  <a:pos x="30" y="75"/>
                </a:cxn>
                <a:cxn ang="0">
                  <a:pos x="4" y="64"/>
                </a:cxn>
                <a:cxn ang="0">
                  <a:pos x="0" y="67"/>
                </a:cxn>
                <a:cxn ang="0">
                  <a:pos x="4" y="56"/>
                </a:cxn>
                <a:cxn ang="0">
                  <a:pos x="4" y="0"/>
                </a:cxn>
                <a:cxn ang="0">
                  <a:pos x="12" y="0"/>
                </a:cxn>
                <a:cxn ang="0">
                  <a:pos x="26" y="15"/>
                </a:cxn>
                <a:cxn ang="0">
                  <a:pos x="45" y="19"/>
                </a:cxn>
                <a:cxn ang="0">
                  <a:pos x="56" y="19"/>
                </a:cxn>
                <a:cxn ang="0">
                  <a:pos x="41" y="26"/>
                </a:cxn>
                <a:cxn ang="0">
                  <a:pos x="15" y="38"/>
                </a:cxn>
                <a:cxn ang="0">
                  <a:pos x="19" y="34"/>
                </a:cxn>
                <a:cxn ang="0">
                  <a:pos x="41" y="23"/>
                </a:cxn>
              </a:cxnLst>
              <a:rect l="0" t="0" r="r" b="b"/>
              <a:pathLst>
                <a:path w="341" h="509">
                  <a:moveTo>
                    <a:pt x="292" y="251"/>
                  </a:moveTo>
                  <a:lnTo>
                    <a:pt x="307" y="240"/>
                  </a:lnTo>
                  <a:lnTo>
                    <a:pt x="307" y="232"/>
                  </a:lnTo>
                  <a:lnTo>
                    <a:pt x="288" y="228"/>
                  </a:lnTo>
                  <a:lnTo>
                    <a:pt x="277" y="228"/>
                  </a:lnTo>
                  <a:lnTo>
                    <a:pt x="285" y="232"/>
                  </a:lnTo>
                  <a:lnTo>
                    <a:pt x="296" y="247"/>
                  </a:lnTo>
                  <a:lnTo>
                    <a:pt x="307" y="255"/>
                  </a:lnTo>
                  <a:lnTo>
                    <a:pt x="311" y="258"/>
                  </a:lnTo>
                  <a:lnTo>
                    <a:pt x="311" y="266"/>
                  </a:lnTo>
                  <a:lnTo>
                    <a:pt x="315" y="273"/>
                  </a:lnTo>
                  <a:lnTo>
                    <a:pt x="318" y="273"/>
                  </a:lnTo>
                  <a:lnTo>
                    <a:pt x="329" y="273"/>
                  </a:lnTo>
                  <a:lnTo>
                    <a:pt x="341" y="292"/>
                  </a:lnTo>
                  <a:lnTo>
                    <a:pt x="333" y="333"/>
                  </a:lnTo>
                  <a:lnTo>
                    <a:pt x="307" y="389"/>
                  </a:lnTo>
                  <a:lnTo>
                    <a:pt x="292" y="453"/>
                  </a:lnTo>
                  <a:lnTo>
                    <a:pt x="292" y="505"/>
                  </a:lnTo>
                  <a:lnTo>
                    <a:pt x="285" y="509"/>
                  </a:lnTo>
                  <a:lnTo>
                    <a:pt x="285" y="490"/>
                  </a:lnTo>
                  <a:lnTo>
                    <a:pt x="281" y="464"/>
                  </a:lnTo>
                  <a:lnTo>
                    <a:pt x="266" y="453"/>
                  </a:lnTo>
                  <a:lnTo>
                    <a:pt x="255" y="460"/>
                  </a:lnTo>
                  <a:lnTo>
                    <a:pt x="255" y="479"/>
                  </a:lnTo>
                  <a:lnTo>
                    <a:pt x="277" y="494"/>
                  </a:lnTo>
                  <a:lnTo>
                    <a:pt x="318" y="498"/>
                  </a:lnTo>
                  <a:lnTo>
                    <a:pt x="337" y="479"/>
                  </a:lnTo>
                  <a:lnTo>
                    <a:pt x="311" y="457"/>
                  </a:lnTo>
                  <a:lnTo>
                    <a:pt x="270" y="442"/>
                  </a:lnTo>
                  <a:lnTo>
                    <a:pt x="240" y="412"/>
                  </a:lnTo>
                  <a:lnTo>
                    <a:pt x="199" y="326"/>
                  </a:lnTo>
                  <a:lnTo>
                    <a:pt x="139" y="206"/>
                  </a:lnTo>
                  <a:lnTo>
                    <a:pt x="79" y="120"/>
                  </a:lnTo>
                  <a:lnTo>
                    <a:pt x="30" y="75"/>
                  </a:lnTo>
                  <a:lnTo>
                    <a:pt x="4" y="64"/>
                  </a:lnTo>
                  <a:lnTo>
                    <a:pt x="0" y="67"/>
                  </a:lnTo>
                  <a:lnTo>
                    <a:pt x="4" y="56"/>
                  </a:lnTo>
                  <a:lnTo>
                    <a:pt x="4" y="0"/>
                  </a:lnTo>
                  <a:lnTo>
                    <a:pt x="12" y="0"/>
                  </a:lnTo>
                  <a:lnTo>
                    <a:pt x="26" y="15"/>
                  </a:lnTo>
                  <a:lnTo>
                    <a:pt x="45" y="19"/>
                  </a:lnTo>
                  <a:lnTo>
                    <a:pt x="56" y="19"/>
                  </a:lnTo>
                  <a:lnTo>
                    <a:pt x="41" y="26"/>
                  </a:lnTo>
                  <a:lnTo>
                    <a:pt x="15" y="38"/>
                  </a:lnTo>
                  <a:lnTo>
                    <a:pt x="19" y="34"/>
                  </a:lnTo>
                  <a:lnTo>
                    <a:pt x="41" y="23"/>
                  </a:lnTo>
                </a:path>
              </a:pathLst>
            </a:custGeom>
            <a:noFill/>
            <a:ln w="0">
              <a:solidFill>
                <a:schemeClr val="accent2">
                  <a:lumMod val="60000"/>
                  <a:lumOff val="40000"/>
                </a:schemeClr>
              </a:solidFill>
              <a:prstDash val="sysDot"/>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C0504D">
                    <a:lumMod val="50000"/>
                  </a:srgbClr>
                </a:solidFill>
                <a:latin typeface="Arial Narrow" pitchFamily="34" charset="0"/>
                <a:cs typeface="Arial" charset="0"/>
              </a:endParaRPr>
            </a:p>
          </p:txBody>
        </p:sp>
        <p:sp>
          <p:nvSpPr>
            <p:cNvPr id="135319" name="Oval 151"/>
            <p:cNvSpPr>
              <a:spLocks noChangeArrowheads="1"/>
            </p:cNvSpPr>
            <p:nvPr/>
          </p:nvSpPr>
          <p:spPr bwMode="auto">
            <a:xfrm>
              <a:off x="6055529" y="3079756"/>
              <a:ext cx="39566" cy="41275"/>
            </a:xfrm>
            <a:prstGeom prst="ellipse">
              <a:avLst/>
            </a:prstGeom>
            <a:solidFill>
              <a:srgbClr val="FF0000"/>
            </a:solidFill>
            <a:ln w="9525">
              <a:solidFill>
                <a:schemeClr val="accent2">
                  <a:lumMod val="60000"/>
                  <a:lumOff val="40000"/>
                </a:schemeClr>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C0504D">
                    <a:lumMod val="50000"/>
                  </a:srgbClr>
                </a:solidFill>
                <a:latin typeface="Arial Narrow" pitchFamily="34" charset="0"/>
                <a:cs typeface="Arial" charset="0"/>
              </a:endParaRPr>
            </a:p>
          </p:txBody>
        </p:sp>
        <p:sp>
          <p:nvSpPr>
            <p:cNvPr id="135320" name="Oval 152"/>
            <p:cNvSpPr>
              <a:spLocks noChangeArrowheads="1"/>
            </p:cNvSpPr>
            <p:nvPr/>
          </p:nvSpPr>
          <p:spPr bwMode="auto">
            <a:xfrm>
              <a:off x="5969070" y="2943229"/>
              <a:ext cx="38100" cy="41275"/>
            </a:xfrm>
            <a:prstGeom prst="ellipse">
              <a:avLst/>
            </a:prstGeom>
            <a:solidFill>
              <a:srgbClr val="FF0000"/>
            </a:solidFill>
            <a:ln w="9525">
              <a:solidFill>
                <a:schemeClr val="accent2">
                  <a:lumMod val="60000"/>
                  <a:lumOff val="40000"/>
                </a:schemeClr>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C0504D">
                    <a:lumMod val="50000"/>
                  </a:srgbClr>
                </a:solidFill>
                <a:latin typeface="Arial Narrow" pitchFamily="34" charset="0"/>
                <a:cs typeface="Arial" charset="0"/>
              </a:endParaRPr>
            </a:p>
          </p:txBody>
        </p:sp>
        <p:sp>
          <p:nvSpPr>
            <p:cNvPr id="135321" name="Oval 153"/>
            <p:cNvSpPr>
              <a:spLocks noChangeArrowheads="1"/>
            </p:cNvSpPr>
            <p:nvPr/>
          </p:nvSpPr>
          <p:spPr bwMode="auto">
            <a:xfrm>
              <a:off x="5897264" y="2871790"/>
              <a:ext cx="38100" cy="41275"/>
            </a:xfrm>
            <a:prstGeom prst="ellipse">
              <a:avLst/>
            </a:prstGeom>
            <a:solidFill>
              <a:srgbClr val="FF0000"/>
            </a:solidFill>
            <a:ln w="9525">
              <a:solidFill>
                <a:schemeClr val="accent2">
                  <a:lumMod val="60000"/>
                  <a:lumOff val="40000"/>
                </a:schemeClr>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C0504D">
                    <a:lumMod val="50000"/>
                  </a:srgbClr>
                </a:solidFill>
                <a:latin typeface="Arial Narrow" pitchFamily="34" charset="0"/>
                <a:cs typeface="Arial" charset="0"/>
              </a:endParaRPr>
            </a:p>
          </p:txBody>
        </p:sp>
        <p:sp>
          <p:nvSpPr>
            <p:cNvPr id="135322" name="Oval 154"/>
            <p:cNvSpPr>
              <a:spLocks noChangeArrowheads="1"/>
            </p:cNvSpPr>
            <p:nvPr/>
          </p:nvSpPr>
          <p:spPr bwMode="auto">
            <a:xfrm>
              <a:off x="5859164" y="2854330"/>
              <a:ext cx="38100" cy="41275"/>
            </a:xfrm>
            <a:prstGeom prst="ellipse">
              <a:avLst/>
            </a:prstGeom>
            <a:solidFill>
              <a:srgbClr val="FF0000"/>
            </a:solidFill>
            <a:ln w="9525">
              <a:solidFill>
                <a:schemeClr val="accent2">
                  <a:lumMod val="60000"/>
                  <a:lumOff val="40000"/>
                </a:schemeClr>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C0504D">
                    <a:lumMod val="50000"/>
                  </a:srgbClr>
                </a:solidFill>
                <a:latin typeface="Arial Narrow" pitchFamily="34" charset="0"/>
                <a:cs typeface="Arial" charset="0"/>
              </a:endParaRPr>
            </a:p>
          </p:txBody>
        </p:sp>
        <p:sp>
          <p:nvSpPr>
            <p:cNvPr id="135323" name="Oval 155"/>
            <p:cNvSpPr>
              <a:spLocks noChangeArrowheads="1"/>
            </p:cNvSpPr>
            <p:nvPr/>
          </p:nvSpPr>
          <p:spPr bwMode="auto">
            <a:xfrm>
              <a:off x="5853306" y="2859092"/>
              <a:ext cx="38100" cy="41275"/>
            </a:xfrm>
            <a:prstGeom prst="ellipse">
              <a:avLst/>
            </a:prstGeom>
            <a:solidFill>
              <a:srgbClr val="FF0000"/>
            </a:solidFill>
            <a:ln w="9525">
              <a:solidFill>
                <a:schemeClr val="accent2">
                  <a:lumMod val="60000"/>
                  <a:lumOff val="40000"/>
                </a:schemeClr>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C0504D">
                    <a:lumMod val="50000"/>
                  </a:srgbClr>
                </a:solidFill>
                <a:latin typeface="Arial Narrow" pitchFamily="34" charset="0"/>
                <a:cs typeface="Arial" charset="0"/>
              </a:endParaRPr>
            </a:p>
          </p:txBody>
        </p:sp>
        <p:sp>
          <p:nvSpPr>
            <p:cNvPr id="135324" name="Oval 156"/>
            <p:cNvSpPr>
              <a:spLocks noChangeArrowheads="1"/>
            </p:cNvSpPr>
            <p:nvPr/>
          </p:nvSpPr>
          <p:spPr bwMode="auto">
            <a:xfrm>
              <a:off x="5859164" y="2841627"/>
              <a:ext cx="38100" cy="41275"/>
            </a:xfrm>
            <a:prstGeom prst="ellipse">
              <a:avLst/>
            </a:prstGeom>
            <a:solidFill>
              <a:srgbClr val="FF0000"/>
            </a:solidFill>
            <a:ln w="9525">
              <a:solidFill>
                <a:schemeClr val="accent2">
                  <a:lumMod val="60000"/>
                  <a:lumOff val="40000"/>
                </a:schemeClr>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C0504D">
                    <a:lumMod val="50000"/>
                  </a:srgbClr>
                </a:solidFill>
                <a:latin typeface="Arial Narrow" pitchFamily="34" charset="0"/>
                <a:cs typeface="Arial" charset="0"/>
              </a:endParaRPr>
            </a:p>
          </p:txBody>
        </p:sp>
        <p:sp>
          <p:nvSpPr>
            <p:cNvPr id="135325" name="Oval 157"/>
            <p:cNvSpPr>
              <a:spLocks noChangeArrowheads="1"/>
            </p:cNvSpPr>
            <p:nvPr/>
          </p:nvSpPr>
          <p:spPr bwMode="auto">
            <a:xfrm>
              <a:off x="5859164" y="2800356"/>
              <a:ext cx="38100" cy="41275"/>
            </a:xfrm>
            <a:prstGeom prst="ellipse">
              <a:avLst/>
            </a:prstGeom>
            <a:solidFill>
              <a:srgbClr val="FF0000"/>
            </a:solidFill>
            <a:ln w="9525">
              <a:solidFill>
                <a:schemeClr val="accent2">
                  <a:lumMod val="60000"/>
                  <a:lumOff val="40000"/>
                </a:schemeClr>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C0504D">
                    <a:lumMod val="50000"/>
                  </a:srgbClr>
                </a:solidFill>
                <a:latin typeface="Arial Narrow" pitchFamily="34" charset="0"/>
                <a:cs typeface="Arial" charset="0"/>
              </a:endParaRPr>
            </a:p>
          </p:txBody>
        </p:sp>
        <p:sp>
          <p:nvSpPr>
            <p:cNvPr id="135326" name="Oval 158"/>
            <p:cNvSpPr>
              <a:spLocks noChangeArrowheads="1"/>
            </p:cNvSpPr>
            <p:nvPr/>
          </p:nvSpPr>
          <p:spPr bwMode="auto">
            <a:xfrm>
              <a:off x="5859164" y="2752728"/>
              <a:ext cx="38100" cy="41275"/>
            </a:xfrm>
            <a:prstGeom prst="ellipse">
              <a:avLst/>
            </a:prstGeom>
            <a:solidFill>
              <a:srgbClr val="FF0000"/>
            </a:solidFill>
            <a:ln w="9525">
              <a:solidFill>
                <a:schemeClr val="accent2">
                  <a:lumMod val="60000"/>
                  <a:lumOff val="40000"/>
                </a:schemeClr>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C0504D">
                    <a:lumMod val="50000"/>
                  </a:srgbClr>
                </a:solidFill>
                <a:latin typeface="Arial Narrow" pitchFamily="34" charset="0"/>
                <a:cs typeface="Arial" charset="0"/>
              </a:endParaRPr>
            </a:p>
          </p:txBody>
        </p:sp>
        <p:sp>
          <p:nvSpPr>
            <p:cNvPr id="135327" name="Oval 159"/>
            <p:cNvSpPr>
              <a:spLocks noChangeArrowheads="1"/>
            </p:cNvSpPr>
            <p:nvPr/>
          </p:nvSpPr>
          <p:spPr bwMode="auto">
            <a:xfrm>
              <a:off x="5869422" y="2752728"/>
              <a:ext cx="38100" cy="41275"/>
            </a:xfrm>
            <a:prstGeom prst="ellipse">
              <a:avLst/>
            </a:prstGeom>
            <a:solidFill>
              <a:srgbClr val="FF0000"/>
            </a:solidFill>
            <a:ln w="9525">
              <a:solidFill>
                <a:schemeClr val="accent2">
                  <a:lumMod val="60000"/>
                  <a:lumOff val="40000"/>
                </a:schemeClr>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C0504D">
                    <a:lumMod val="50000"/>
                  </a:srgbClr>
                </a:solidFill>
                <a:latin typeface="Arial Narrow" pitchFamily="34" charset="0"/>
                <a:cs typeface="Arial" charset="0"/>
              </a:endParaRPr>
            </a:p>
          </p:txBody>
        </p:sp>
        <p:sp>
          <p:nvSpPr>
            <p:cNvPr id="135328" name="Oval 160"/>
            <p:cNvSpPr>
              <a:spLocks noChangeArrowheads="1"/>
            </p:cNvSpPr>
            <p:nvPr/>
          </p:nvSpPr>
          <p:spPr bwMode="auto">
            <a:xfrm>
              <a:off x="5891406" y="2776544"/>
              <a:ext cx="38100" cy="41275"/>
            </a:xfrm>
            <a:prstGeom prst="ellipse">
              <a:avLst/>
            </a:prstGeom>
            <a:solidFill>
              <a:srgbClr val="FF0000"/>
            </a:solidFill>
            <a:ln w="9525">
              <a:solidFill>
                <a:schemeClr val="accent2">
                  <a:lumMod val="60000"/>
                  <a:lumOff val="40000"/>
                </a:schemeClr>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C0504D">
                    <a:lumMod val="50000"/>
                  </a:srgbClr>
                </a:solidFill>
                <a:latin typeface="Arial Narrow" pitchFamily="34" charset="0"/>
                <a:cs typeface="Arial" charset="0"/>
              </a:endParaRPr>
            </a:p>
          </p:txBody>
        </p:sp>
        <p:sp>
          <p:nvSpPr>
            <p:cNvPr id="135329" name="Oval 161"/>
            <p:cNvSpPr>
              <a:spLocks noChangeArrowheads="1"/>
            </p:cNvSpPr>
            <p:nvPr/>
          </p:nvSpPr>
          <p:spPr bwMode="auto">
            <a:xfrm>
              <a:off x="5919246" y="2782891"/>
              <a:ext cx="38100" cy="41275"/>
            </a:xfrm>
            <a:prstGeom prst="ellipse">
              <a:avLst/>
            </a:prstGeom>
            <a:solidFill>
              <a:srgbClr val="FF0000"/>
            </a:solidFill>
            <a:ln w="9525">
              <a:solidFill>
                <a:schemeClr val="accent2">
                  <a:lumMod val="60000"/>
                  <a:lumOff val="40000"/>
                </a:schemeClr>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C0504D">
                    <a:lumMod val="50000"/>
                  </a:srgbClr>
                </a:solidFill>
                <a:latin typeface="Arial Narrow" pitchFamily="34" charset="0"/>
                <a:cs typeface="Arial" charset="0"/>
              </a:endParaRPr>
            </a:p>
          </p:txBody>
        </p:sp>
        <p:sp>
          <p:nvSpPr>
            <p:cNvPr id="135330" name="Oval 162"/>
            <p:cNvSpPr>
              <a:spLocks noChangeArrowheads="1"/>
            </p:cNvSpPr>
            <p:nvPr/>
          </p:nvSpPr>
          <p:spPr bwMode="auto">
            <a:xfrm>
              <a:off x="5935364" y="2782891"/>
              <a:ext cx="38100" cy="41275"/>
            </a:xfrm>
            <a:prstGeom prst="ellipse">
              <a:avLst/>
            </a:prstGeom>
            <a:solidFill>
              <a:srgbClr val="FF0000"/>
            </a:solidFill>
            <a:ln w="9525">
              <a:solidFill>
                <a:schemeClr val="accent2">
                  <a:lumMod val="60000"/>
                  <a:lumOff val="40000"/>
                </a:schemeClr>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C0504D">
                    <a:lumMod val="50000"/>
                  </a:srgbClr>
                </a:solidFill>
                <a:latin typeface="Arial Narrow" pitchFamily="34" charset="0"/>
                <a:cs typeface="Arial" charset="0"/>
              </a:endParaRPr>
            </a:p>
          </p:txBody>
        </p:sp>
        <p:sp>
          <p:nvSpPr>
            <p:cNvPr id="135331" name="Oval 163"/>
            <p:cNvSpPr>
              <a:spLocks noChangeArrowheads="1"/>
            </p:cNvSpPr>
            <p:nvPr/>
          </p:nvSpPr>
          <p:spPr bwMode="auto">
            <a:xfrm>
              <a:off x="5913390" y="2794004"/>
              <a:ext cx="38100" cy="41275"/>
            </a:xfrm>
            <a:prstGeom prst="ellipse">
              <a:avLst/>
            </a:prstGeom>
            <a:solidFill>
              <a:srgbClr val="FF0000"/>
            </a:solidFill>
            <a:ln w="9525">
              <a:solidFill>
                <a:schemeClr val="accent2">
                  <a:lumMod val="60000"/>
                  <a:lumOff val="40000"/>
                </a:schemeClr>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C0504D">
                    <a:lumMod val="50000"/>
                  </a:srgbClr>
                </a:solidFill>
                <a:latin typeface="Arial Narrow" pitchFamily="34" charset="0"/>
                <a:cs typeface="Arial" charset="0"/>
              </a:endParaRPr>
            </a:p>
          </p:txBody>
        </p:sp>
        <p:sp>
          <p:nvSpPr>
            <p:cNvPr id="135332" name="Oval 164"/>
            <p:cNvSpPr>
              <a:spLocks noChangeArrowheads="1"/>
            </p:cNvSpPr>
            <p:nvPr/>
          </p:nvSpPr>
          <p:spPr bwMode="auto">
            <a:xfrm>
              <a:off x="5875290" y="2811468"/>
              <a:ext cx="38100" cy="42863"/>
            </a:xfrm>
            <a:prstGeom prst="ellipse">
              <a:avLst/>
            </a:prstGeom>
            <a:solidFill>
              <a:srgbClr val="FF0000"/>
            </a:solidFill>
            <a:ln w="9525">
              <a:solidFill>
                <a:schemeClr val="accent2">
                  <a:lumMod val="60000"/>
                  <a:lumOff val="40000"/>
                </a:schemeClr>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C0504D">
                    <a:lumMod val="50000"/>
                  </a:srgbClr>
                </a:solidFill>
                <a:latin typeface="Arial Narrow" pitchFamily="34" charset="0"/>
                <a:cs typeface="Arial" charset="0"/>
              </a:endParaRPr>
            </a:p>
          </p:txBody>
        </p:sp>
        <p:sp>
          <p:nvSpPr>
            <p:cNvPr id="135333" name="Oval 165"/>
            <p:cNvSpPr>
              <a:spLocks noChangeArrowheads="1"/>
            </p:cNvSpPr>
            <p:nvPr/>
          </p:nvSpPr>
          <p:spPr bwMode="auto">
            <a:xfrm>
              <a:off x="5881146" y="2806702"/>
              <a:ext cx="38100" cy="41275"/>
            </a:xfrm>
            <a:prstGeom prst="ellipse">
              <a:avLst/>
            </a:prstGeom>
            <a:solidFill>
              <a:srgbClr val="FF0000"/>
            </a:solidFill>
            <a:ln w="9525">
              <a:solidFill>
                <a:schemeClr val="accent2">
                  <a:lumMod val="60000"/>
                  <a:lumOff val="40000"/>
                </a:schemeClr>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C0504D">
                    <a:lumMod val="50000"/>
                  </a:srgbClr>
                </a:solidFill>
                <a:latin typeface="Arial Narrow" pitchFamily="34" charset="0"/>
                <a:cs typeface="Arial" charset="0"/>
              </a:endParaRPr>
            </a:p>
          </p:txBody>
        </p:sp>
        <p:sp>
          <p:nvSpPr>
            <p:cNvPr id="135334" name="Oval 166"/>
            <p:cNvSpPr>
              <a:spLocks noChangeArrowheads="1"/>
            </p:cNvSpPr>
            <p:nvPr/>
          </p:nvSpPr>
          <p:spPr bwMode="auto">
            <a:xfrm>
              <a:off x="5913390" y="2787656"/>
              <a:ext cx="38100" cy="42863"/>
            </a:xfrm>
            <a:prstGeom prst="ellipse">
              <a:avLst/>
            </a:prstGeom>
            <a:solidFill>
              <a:srgbClr val="FF0000"/>
            </a:solidFill>
            <a:ln w="9525">
              <a:solidFill>
                <a:schemeClr val="accent2">
                  <a:lumMod val="60000"/>
                  <a:lumOff val="40000"/>
                </a:schemeClr>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C0504D">
                    <a:lumMod val="50000"/>
                  </a:srgbClr>
                </a:solidFill>
                <a:latin typeface="Arial Narrow" pitchFamily="34" charset="0"/>
                <a:cs typeface="Arial" charset="0"/>
              </a:endParaRPr>
            </a:p>
          </p:txBody>
        </p:sp>
        <p:sp>
          <p:nvSpPr>
            <p:cNvPr id="135335" name="Freeform 167"/>
            <p:cNvSpPr>
              <a:spLocks/>
            </p:cNvSpPr>
            <p:nvPr/>
          </p:nvSpPr>
          <p:spPr bwMode="auto">
            <a:xfrm>
              <a:off x="5947097" y="2746397"/>
              <a:ext cx="432289" cy="849313"/>
            </a:xfrm>
            <a:custGeom>
              <a:avLst/>
              <a:gdLst/>
              <a:ahLst/>
              <a:cxnLst>
                <a:cxn ang="0">
                  <a:pos x="284" y="255"/>
                </a:cxn>
                <a:cxn ang="0">
                  <a:pos x="262" y="255"/>
                </a:cxn>
                <a:cxn ang="0">
                  <a:pos x="254" y="258"/>
                </a:cxn>
                <a:cxn ang="0">
                  <a:pos x="258" y="262"/>
                </a:cxn>
                <a:cxn ang="0">
                  <a:pos x="258" y="288"/>
                </a:cxn>
                <a:cxn ang="0">
                  <a:pos x="265" y="303"/>
                </a:cxn>
                <a:cxn ang="0">
                  <a:pos x="273" y="311"/>
                </a:cxn>
                <a:cxn ang="0">
                  <a:pos x="258" y="303"/>
                </a:cxn>
                <a:cxn ang="0">
                  <a:pos x="235" y="285"/>
                </a:cxn>
                <a:cxn ang="0">
                  <a:pos x="228" y="270"/>
                </a:cxn>
                <a:cxn ang="0">
                  <a:pos x="228" y="288"/>
                </a:cxn>
                <a:cxn ang="0">
                  <a:pos x="243" y="285"/>
                </a:cxn>
                <a:cxn ang="0">
                  <a:pos x="262" y="285"/>
                </a:cxn>
                <a:cxn ang="0">
                  <a:pos x="276" y="326"/>
                </a:cxn>
                <a:cxn ang="0">
                  <a:pos x="291" y="401"/>
                </a:cxn>
                <a:cxn ang="0">
                  <a:pos x="295" y="461"/>
                </a:cxn>
                <a:cxn ang="0">
                  <a:pos x="280" y="490"/>
                </a:cxn>
                <a:cxn ang="0">
                  <a:pos x="262" y="502"/>
                </a:cxn>
                <a:cxn ang="0">
                  <a:pos x="250" y="487"/>
                </a:cxn>
                <a:cxn ang="0">
                  <a:pos x="243" y="453"/>
                </a:cxn>
                <a:cxn ang="0">
                  <a:pos x="247" y="431"/>
                </a:cxn>
                <a:cxn ang="0">
                  <a:pos x="262" y="438"/>
                </a:cxn>
                <a:cxn ang="0">
                  <a:pos x="276" y="468"/>
                </a:cxn>
                <a:cxn ang="0">
                  <a:pos x="276" y="513"/>
                </a:cxn>
                <a:cxn ang="0">
                  <a:pos x="273" y="535"/>
                </a:cxn>
                <a:cxn ang="0">
                  <a:pos x="269" y="517"/>
                </a:cxn>
                <a:cxn ang="0">
                  <a:pos x="269" y="487"/>
                </a:cxn>
                <a:cxn ang="0">
                  <a:pos x="262" y="472"/>
                </a:cxn>
                <a:cxn ang="0">
                  <a:pos x="243" y="438"/>
                </a:cxn>
                <a:cxn ang="0">
                  <a:pos x="194" y="344"/>
                </a:cxn>
                <a:cxn ang="0">
                  <a:pos x="123" y="199"/>
                </a:cxn>
                <a:cxn ang="0">
                  <a:pos x="78" y="86"/>
                </a:cxn>
                <a:cxn ang="0">
                  <a:pos x="67" y="49"/>
                </a:cxn>
                <a:cxn ang="0">
                  <a:pos x="60" y="41"/>
                </a:cxn>
                <a:cxn ang="0">
                  <a:pos x="45" y="23"/>
                </a:cxn>
                <a:cxn ang="0">
                  <a:pos x="26" y="0"/>
                </a:cxn>
                <a:cxn ang="0">
                  <a:pos x="7" y="8"/>
                </a:cxn>
                <a:cxn ang="0">
                  <a:pos x="0" y="38"/>
                </a:cxn>
                <a:cxn ang="0">
                  <a:pos x="3" y="68"/>
                </a:cxn>
                <a:cxn ang="0">
                  <a:pos x="15" y="71"/>
                </a:cxn>
                <a:cxn ang="0">
                  <a:pos x="26" y="53"/>
                </a:cxn>
                <a:cxn ang="0">
                  <a:pos x="26" y="26"/>
                </a:cxn>
                <a:cxn ang="0">
                  <a:pos x="22" y="11"/>
                </a:cxn>
                <a:cxn ang="0">
                  <a:pos x="18" y="15"/>
                </a:cxn>
                <a:cxn ang="0">
                  <a:pos x="11" y="26"/>
                </a:cxn>
                <a:cxn ang="0">
                  <a:pos x="0" y="41"/>
                </a:cxn>
              </a:cxnLst>
              <a:rect l="0" t="0" r="r" b="b"/>
              <a:pathLst>
                <a:path w="295" h="535">
                  <a:moveTo>
                    <a:pt x="284" y="255"/>
                  </a:moveTo>
                  <a:lnTo>
                    <a:pt x="262" y="255"/>
                  </a:lnTo>
                  <a:lnTo>
                    <a:pt x="254" y="258"/>
                  </a:lnTo>
                  <a:lnTo>
                    <a:pt x="258" y="262"/>
                  </a:lnTo>
                  <a:lnTo>
                    <a:pt x="258" y="288"/>
                  </a:lnTo>
                  <a:lnTo>
                    <a:pt x="265" y="303"/>
                  </a:lnTo>
                  <a:lnTo>
                    <a:pt x="273" y="311"/>
                  </a:lnTo>
                  <a:lnTo>
                    <a:pt x="258" y="303"/>
                  </a:lnTo>
                  <a:lnTo>
                    <a:pt x="235" y="285"/>
                  </a:lnTo>
                  <a:lnTo>
                    <a:pt x="228" y="270"/>
                  </a:lnTo>
                  <a:lnTo>
                    <a:pt x="228" y="288"/>
                  </a:lnTo>
                  <a:lnTo>
                    <a:pt x="243" y="285"/>
                  </a:lnTo>
                  <a:lnTo>
                    <a:pt x="262" y="285"/>
                  </a:lnTo>
                  <a:lnTo>
                    <a:pt x="276" y="326"/>
                  </a:lnTo>
                  <a:lnTo>
                    <a:pt x="291" y="401"/>
                  </a:lnTo>
                  <a:lnTo>
                    <a:pt x="295" y="461"/>
                  </a:lnTo>
                  <a:lnTo>
                    <a:pt x="280" y="490"/>
                  </a:lnTo>
                  <a:lnTo>
                    <a:pt x="262" y="502"/>
                  </a:lnTo>
                  <a:lnTo>
                    <a:pt x="250" y="487"/>
                  </a:lnTo>
                  <a:lnTo>
                    <a:pt x="243" y="453"/>
                  </a:lnTo>
                  <a:lnTo>
                    <a:pt x="247" y="431"/>
                  </a:lnTo>
                  <a:lnTo>
                    <a:pt x="262" y="438"/>
                  </a:lnTo>
                  <a:lnTo>
                    <a:pt x="276" y="468"/>
                  </a:lnTo>
                  <a:lnTo>
                    <a:pt x="276" y="513"/>
                  </a:lnTo>
                  <a:lnTo>
                    <a:pt x="273" y="535"/>
                  </a:lnTo>
                  <a:lnTo>
                    <a:pt x="269" y="517"/>
                  </a:lnTo>
                  <a:lnTo>
                    <a:pt x="269" y="487"/>
                  </a:lnTo>
                  <a:lnTo>
                    <a:pt x="262" y="472"/>
                  </a:lnTo>
                  <a:lnTo>
                    <a:pt x="243" y="438"/>
                  </a:lnTo>
                  <a:lnTo>
                    <a:pt x="194" y="344"/>
                  </a:lnTo>
                  <a:lnTo>
                    <a:pt x="123" y="199"/>
                  </a:lnTo>
                  <a:lnTo>
                    <a:pt x="78" y="86"/>
                  </a:lnTo>
                  <a:lnTo>
                    <a:pt x="67" y="49"/>
                  </a:lnTo>
                  <a:lnTo>
                    <a:pt x="60" y="41"/>
                  </a:lnTo>
                  <a:lnTo>
                    <a:pt x="45" y="23"/>
                  </a:lnTo>
                  <a:lnTo>
                    <a:pt x="26" y="0"/>
                  </a:lnTo>
                  <a:lnTo>
                    <a:pt x="7" y="8"/>
                  </a:lnTo>
                  <a:lnTo>
                    <a:pt x="0" y="38"/>
                  </a:lnTo>
                  <a:lnTo>
                    <a:pt x="3" y="68"/>
                  </a:lnTo>
                  <a:lnTo>
                    <a:pt x="15" y="71"/>
                  </a:lnTo>
                  <a:lnTo>
                    <a:pt x="26" y="53"/>
                  </a:lnTo>
                  <a:lnTo>
                    <a:pt x="26" y="26"/>
                  </a:lnTo>
                  <a:lnTo>
                    <a:pt x="22" y="11"/>
                  </a:lnTo>
                  <a:lnTo>
                    <a:pt x="18" y="15"/>
                  </a:lnTo>
                  <a:lnTo>
                    <a:pt x="11" y="26"/>
                  </a:lnTo>
                  <a:lnTo>
                    <a:pt x="0" y="41"/>
                  </a:lnTo>
                </a:path>
              </a:pathLst>
            </a:custGeom>
            <a:noFill/>
            <a:ln w="0">
              <a:solidFill>
                <a:schemeClr val="accent2">
                  <a:lumMod val="60000"/>
                  <a:lumOff val="40000"/>
                </a:schemeClr>
              </a:solidFill>
              <a:prstDash val="sysDot"/>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C0504D">
                    <a:lumMod val="50000"/>
                  </a:srgbClr>
                </a:solidFill>
                <a:latin typeface="Arial Narrow" pitchFamily="34" charset="0"/>
                <a:cs typeface="Arial" charset="0"/>
              </a:endParaRPr>
            </a:p>
          </p:txBody>
        </p:sp>
        <p:sp>
          <p:nvSpPr>
            <p:cNvPr id="852" name="Line 113"/>
            <p:cNvSpPr>
              <a:spLocks noChangeShapeType="1"/>
            </p:cNvSpPr>
            <p:nvPr/>
          </p:nvSpPr>
          <p:spPr bwMode="auto">
            <a:xfrm flipV="1">
              <a:off x="5056619" y="3636523"/>
              <a:ext cx="390087" cy="3492"/>
            </a:xfrm>
            <a:prstGeom prst="line">
              <a:avLst/>
            </a:prstGeom>
            <a:noFill/>
            <a:ln w="12700">
              <a:solidFill>
                <a:srgbClr val="FF0000"/>
              </a:solidFill>
              <a:prstDash val="solid"/>
              <a:round/>
              <a:headEnd type="none" w="med" len="med"/>
              <a:tailEnd type="triangle" w="med" len="me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C0504D">
                    <a:lumMod val="50000"/>
                  </a:srgbClr>
                </a:solidFill>
                <a:latin typeface="Arial Narrow" pitchFamily="34" charset="0"/>
                <a:cs typeface="Arial" charset="0"/>
              </a:endParaRPr>
            </a:p>
          </p:txBody>
        </p:sp>
        <p:sp>
          <p:nvSpPr>
            <p:cNvPr id="853" name="Line 113"/>
            <p:cNvSpPr>
              <a:spLocks noChangeShapeType="1"/>
            </p:cNvSpPr>
            <p:nvPr/>
          </p:nvSpPr>
          <p:spPr bwMode="auto">
            <a:xfrm flipV="1">
              <a:off x="5068655" y="3766846"/>
              <a:ext cx="390087" cy="3492"/>
            </a:xfrm>
            <a:prstGeom prst="line">
              <a:avLst/>
            </a:prstGeom>
            <a:noFill/>
            <a:ln w="12700">
              <a:solidFill>
                <a:srgbClr val="92D050"/>
              </a:solidFill>
              <a:prstDash val="solid"/>
              <a:round/>
              <a:headEnd type="none" w="med" len="med"/>
              <a:tailEnd type="triangle" w="med" len="me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solidFill>
                  <a:srgbClr val="C0504D">
                    <a:lumMod val="50000"/>
                  </a:srgbClr>
                </a:solidFill>
                <a:latin typeface="Arial Narrow" pitchFamily="34" charset="0"/>
                <a:cs typeface="Arial" charset="0"/>
              </a:endParaRPr>
            </a:p>
          </p:txBody>
        </p:sp>
      </p:grpSp>
      <p:graphicFrame>
        <p:nvGraphicFramePr>
          <p:cNvPr id="748545" name="Object 1"/>
          <p:cNvGraphicFramePr>
            <a:graphicFrameLocks noChangeAspect="1"/>
          </p:cNvGraphicFramePr>
          <p:nvPr/>
        </p:nvGraphicFramePr>
        <p:xfrm>
          <a:off x="2383417" y="2578236"/>
          <a:ext cx="867508" cy="1143000"/>
        </p:xfrm>
        <a:graphic>
          <a:graphicData uri="http://schemas.openxmlformats.org/presentationml/2006/ole">
            <mc:AlternateContent xmlns:mc="http://schemas.openxmlformats.org/markup-compatibility/2006">
              <mc:Choice xmlns:v="urn:schemas-microsoft-com:vml" Requires="v">
                <p:oleObj spid="_x0000_s427043" name="Equation" r:id="rId4" imgW="583947" imgH="710891" progId="Equation.DSMT4">
                  <p:embed/>
                </p:oleObj>
              </mc:Choice>
              <mc:Fallback>
                <p:oleObj name="Equation" r:id="rId4" imgW="583947" imgH="710891" progId="Equation.DSMT4">
                  <p:embed/>
                  <p:pic>
                    <p:nvPicPr>
                      <p:cNvPr id="0" name="Picture 1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83417" y="2578236"/>
                        <a:ext cx="867508"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cxnSp>
        <p:nvCxnSpPr>
          <p:cNvPr id="589" name="Straight Connector 588"/>
          <p:cNvCxnSpPr/>
          <p:nvPr/>
        </p:nvCxnSpPr>
        <p:spPr>
          <a:xfrm>
            <a:off x="3297365" y="2128200"/>
            <a:ext cx="1827895" cy="2115235"/>
          </a:xfrm>
          <a:prstGeom prst="line">
            <a:avLst/>
          </a:prstGeom>
          <a:ln>
            <a:solidFill>
              <a:schemeClr val="bg1"/>
            </a:solidFill>
            <a:prstDash val="sysDash"/>
          </a:ln>
        </p:spPr>
        <p:style>
          <a:lnRef idx="1">
            <a:schemeClr val="accent1"/>
          </a:lnRef>
          <a:fillRef idx="0">
            <a:schemeClr val="accent1"/>
          </a:fillRef>
          <a:effectRef idx="0">
            <a:schemeClr val="accent1"/>
          </a:effectRef>
          <a:fontRef idx="minor">
            <a:schemeClr val="tx1"/>
          </a:fontRef>
        </p:style>
      </p:cxnSp>
      <p:sp>
        <p:nvSpPr>
          <p:cNvPr id="591" name="Rectangle 590"/>
          <p:cNvSpPr/>
          <p:nvPr/>
        </p:nvSpPr>
        <p:spPr>
          <a:xfrm>
            <a:off x="4294403" y="1633131"/>
            <a:ext cx="1495551" cy="523220"/>
          </a:xfrm>
          <a:prstGeom prst="rect">
            <a:avLst/>
          </a:prstGeom>
        </p:spPr>
        <p:txBody>
          <a:bodyPr wrap="square">
            <a:spAutoFit/>
          </a:bodyPr>
          <a:lstStyle/>
          <a:p>
            <a:pPr algn="ctr">
              <a:defRPr/>
            </a:pPr>
            <a:r>
              <a:rPr lang="en-GB" sz="1400" kern="0" dirty="0">
                <a:solidFill>
                  <a:srgbClr val="C0504D">
                    <a:lumMod val="50000"/>
                  </a:srgbClr>
                </a:solidFill>
                <a:latin typeface="Arial Narrow" pitchFamily="34" charset="0"/>
                <a:cs typeface="Arial" charset="0"/>
              </a:rPr>
              <a:t>Expectations about the past (memory)</a:t>
            </a:r>
          </a:p>
        </p:txBody>
      </p:sp>
      <p:sp>
        <p:nvSpPr>
          <p:cNvPr id="592" name="Rectangle 591"/>
          <p:cNvSpPr/>
          <p:nvPr/>
        </p:nvSpPr>
        <p:spPr>
          <a:xfrm>
            <a:off x="1926443" y="4153411"/>
            <a:ext cx="1495551" cy="523220"/>
          </a:xfrm>
          <a:prstGeom prst="rect">
            <a:avLst/>
          </a:prstGeom>
        </p:spPr>
        <p:txBody>
          <a:bodyPr wrap="square">
            <a:spAutoFit/>
          </a:bodyPr>
          <a:lstStyle/>
          <a:p>
            <a:pPr algn="ctr">
              <a:defRPr/>
            </a:pPr>
            <a:r>
              <a:rPr lang="en-GB" sz="1400" kern="0" dirty="0">
                <a:solidFill>
                  <a:srgbClr val="C0504D">
                    <a:lumMod val="50000"/>
                  </a:srgbClr>
                </a:solidFill>
                <a:latin typeface="Arial Narrow" pitchFamily="34" charset="0"/>
                <a:cs typeface="Arial" charset="0"/>
              </a:rPr>
              <a:t>Expectations about the future (planning)</a:t>
            </a:r>
          </a:p>
        </p:txBody>
      </p:sp>
      <p:sp>
        <p:nvSpPr>
          <p:cNvPr id="595" name="Curved Left Arrow 594"/>
          <p:cNvSpPr/>
          <p:nvPr/>
        </p:nvSpPr>
        <p:spPr>
          <a:xfrm rot="2455706">
            <a:off x="4709830" y="2263218"/>
            <a:ext cx="290802" cy="675075"/>
          </a:xfrm>
          <a:prstGeom prst="curvedLeftArrow">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a:solidFill>
                <a:srgbClr val="C0504D">
                  <a:lumMod val="50000"/>
                </a:srgbClr>
              </a:solidFill>
            </a:endParaRPr>
          </a:p>
        </p:txBody>
      </p:sp>
      <p:sp>
        <p:nvSpPr>
          <p:cNvPr id="596" name="Curved Left Arrow 595"/>
          <p:cNvSpPr/>
          <p:nvPr/>
        </p:nvSpPr>
        <p:spPr>
          <a:xfrm rot="13243230">
            <a:off x="3337021" y="3499396"/>
            <a:ext cx="290802" cy="675075"/>
          </a:xfrm>
          <a:prstGeom prst="curvedLeftArrow">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a:solidFill>
                <a:srgbClr val="C0504D">
                  <a:lumMod val="50000"/>
                </a:srgbClr>
              </a:solidFill>
            </a:endParaRPr>
          </a:p>
        </p:txBody>
      </p:sp>
      <p:grpSp>
        <p:nvGrpSpPr>
          <p:cNvPr id="8" name="Group 865"/>
          <p:cNvGrpSpPr/>
          <p:nvPr/>
        </p:nvGrpSpPr>
        <p:grpSpPr>
          <a:xfrm>
            <a:off x="3686244" y="3569681"/>
            <a:ext cx="993951" cy="184666"/>
            <a:chOff x="2698018" y="2530230"/>
            <a:chExt cx="1076778" cy="184666"/>
          </a:xfrm>
        </p:grpSpPr>
        <p:sp>
          <p:nvSpPr>
            <p:cNvPr id="864" name="Rectangle 33"/>
            <p:cNvSpPr>
              <a:spLocks noChangeArrowheads="1"/>
            </p:cNvSpPr>
            <p:nvPr/>
          </p:nvSpPr>
          <p:spPr bwMode="auto">
            <a:xfrm>
              <a:off x="3202110" y="2530230"/>
              <a:ext cx="76410" cy="18466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200" b="1" dirty="0">
                  <a:solidFill>
                    <a:prstClr val="white"/>
                  </a:solidFill>
                  <a:latin typeface="Arial Narrow" pitchFamily="34" charset="0"/>
                  <a:cs typeface="Arial" pitchFamily="34" charset="0"/>
                </a:rPr>
                <a:t>2</a:t>
              </a:r>
              <a:endParaRPr lang="en-US" sz="4000" b="1" dirty="0">
                <a:solidFill>
                  <a:prstClr val="white"/>
                </a:solidFill>
                <a:latin typeface="Arial" pitchFamily="34" charset="0"/>
                <a:cs typeface="Arial" pitchFamily="34" charset="0"/>
              </a:endParaRPr>
            </a:p>
          </p:txBody>
        </p:sp>
        <p:sp>
          <p:nvSpPr>
            <p:cNvPr id="865" name="Rectangle 33"/>
            <p:cNvSpPr>
              <a:spLocks noChangeArrowheads="1"/>
            </p:cNvSpPr>
            <p:nvPr/>
          </p:nvSpPr>
          <p:spPr bwMode="auto">
            <a:xfrm>
              <a:off x="3698386" y="2530230"/>
              <a:ext cx="76410" cy="18466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200" b="1" dirty="0">
                  <a:solidFill>
                    <a:prstClr val="white"/>
                  </a:solidFill>
                  <a:latin typeface="Arial Narrow" pitchFamily="34" charset="0"/>
                  <a:cs typeface="Arial" pitchFamily="34" charset="0"/>
                </a:rPr>
                <a:t>3</a:t>
              </a:r>
              <a:endParaRPr lang="en-US" sz="4000" b="1" dirty="0">
                <a:solidFill>
                  <a:prstClr val="white"/>
                </a:solidFill>
                <a:latin typeface="Arial" pitchFamily="34" charset="0"/>
                <a:cs typeface="Arial" pitchFamily="34" charset="0"/>
              </a:endParaRPr>
            </a:p>
          </p:txBody>
        </p:sp>
        <p:sp>
          <p:nvSpPr>
            <p:cNvPr id="863" name="Rectangle 33"/>
            <p:cNvSpPr>
              <a:spLocks noChangeArrowheads="1"/>
            </p:cNvSpPr>
            <p:nvPr/>
          </p:nvSpPr>
          <p:spPr bwMode="auto">
            <a:xfrm>
              <a:off x="2698018" y="2530230"/>
              <a:ext cx="76410" cy="18466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200" b="1" dirty="0">
                  <a:solidFill>
                    <a:prstClr val="white"/>
                  </a:solidFill>
                  <a:latin typeface="Arial Narrow" pitchFamily="34" charset="0"/>
                  <a:cs typeface="Arial" pitchFamily="34" charset="0"/>
                </a:rPr>
                <a:t>1</a:t>
              </a:r>
              <a:endParaRPr lang="en-US" sz="4000" b="1" dirty="0">
                <a:solidFill>
                  <a:prstClr val="white"/>
                </a:solidFill>
                <a:latin typeface="Arial" pitchFamily="34" charset="0"/>
                <a:cs typeface="Arial" pitchFamily="34" charset="0"/>
              </a:endParaRPr>
            </a:p>
          </p:txBody>
        </p:sp>
      </p:grpSp>
    </p:spTree>
    <p:extLst>
      <p:ext uri="{BB962C8B-B14F-4D97-AF65-F5344CB8AC3E}">
        <p14:creationId xmlns:p14="http://schemas.microsoft.com/office/powerpoint/2010/main" val="2750135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xit" presetSubtype="0" fill="hold" nodeType="withEffect">
                                  <p:stCondLst>
                                    <p:cond delay="0"/>
                                  </p:stCondLst>
                                  <p:childTnLst>
                                    <p:animEffect transition="out" filter="fade">
                                      <p:cBhvr>
                                        <p:cTn id="9" dur="500"/>
                                        <p:tgtEl>
                                          <p:spTgt spid="5"/>
                                        </p:tgtEl>
                                      </p:cBhvr>
                                    </p:animEffect>
                                    <p:set>
                                      <p:cBhvr>
                                        <p:cTn id="10"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228">
            <a:extLst>
              <a:ext uri="{FF2B5EF4-FFF2-40B4-BE49-F238E27FC236}">
                <a16:creationId xmlns:a16="http://schemas.microsoft.com/office/drawing/2014/main" id="{9BCB6814-63BB-4961-B055-5C952EB93F66}"/>
              </a:ext>
            </a:extLst>
          </p:cNvPr>
          <p:cNvGrpSpPr>
            <a:grpSpLocks noChangeAspect="1"/>
          </p:cNvGrpSpPr>
          <p:nvPr/>
        </p:nvGrpSpPr>
        <p:grpSpPr>
          <a:xfrm>
            <a:off x="1463613" y="3286663"/>
            <a:ext cx="6097992" cy="2918697"/>
            <a:chOff x="886749" y="317742"/>
            <a:chExt cx="7683280" cy="3394585"/>
          </a:xfrm>
        </p:grpSpPr>
        <p:pic>
          <p:nvPicPr>
            <p:cNvPr id="10" name="Picture 98">
              <a:extLst>
                <a:ext uri="{FF2B5EF4-FFF2-40B4-BE49-F238E27FC236}">
                  <a16:creationId xmlns:a16="http://schemas.microsoft.com/office/drawing/2014/main" id="{B7EC0A4A-742F-4CF2-AC14-57EE18086ECB}"/>
                </a:ext>
              </a:extLst>
            </p:cNvPr>
            <p:cNvPicPr>
              <a:picLocks noChangeAspect="1" noChangeArrowheads="1"/>
            </p:cNvPicPr>
            <p:nvPr/>
          </p:nvPicPr>
          <p:blipFill>
            <a:blip r:embed="rId3" cstate="print">
              <a:duotone>
                <a:schemeClr val="accent2">
                  <a:shade val="45000"/>
                  <a:satMod val="135000"/>
                </a:schemeClr>
                <a:prstClr val="white"/>
              </a:duotone>
            </a:blip>
            <a:srcRect/>
            <a:stretch>
              <a:fillRect/>
            </a:stretch>
          </p:blipFill>
          <p:spPr bwMode="auto">
            <a:xfrm>
              <a:off x="6718948" y="3151924"/>
              <a:ext cx="692098" cy="560403"/>
            </a:xfrm>
            <a:prstGeom prst="rect">
              <a:avLst/>
            </a:prstGeom>
            <a:noFill/>
            <a:ln w="9525">
              <a:noFill/>
              <a:miter lim="800000"/>
              <a:headEnd/>
              <a:tailEnd/>
            </a:ln>
          </p:spPr>
        </p:pic>
        <p:pic>
          <p:nvPicPr>
            <p:cNvPr id="11" name="Picture 97">
              <a:extLst>
                <a:ext uri="{FF2B5EF4-FFF2-40B4-BE49-F238E27FC236}">
                  <a16:creationId xmlns:a16="http://schemas.microsoft.com/office/drawing/2014/main" id="{E221A23A-9358-409D-9CE0-23E0A3110A57}"/>
                </a:ext>
              </a:extLst>
            </p:cNvPr>
            <p:cNvPicPr>
              <a:picLocks noChangeAspect="1" noChangeArrowheads="1"/>
            </p:cNvPicPr>
            <p:nvPr/>
          </p:nvPicPr>
          <p:blipFill>
            <a:blip r:embed="rId4" cstate="print"/>
            <a:srcRect/>
            <a:stretch>
              <a:fillRect/>
            </a:stretch>
          </p:blipFill>
          <p:spPr bwMode="auto">
            <a:xfrm>
              <a:off x="7266636" y="2294553"/>
              <a:ext cx="424631" cy="394300"/>
            </a:xfrm>
            <a:prstGeom prst="rect">
              <a:avLst/>
            </a:prstGeom>
            <a:noFill/>
            <a:ln w="9525">
              <a:noFill/>
              <a:miter lim="800000"/>
              <a:headEnd/>
              <a:tailEnd/>
            </a:ln>
          </p:spPr>
        </p:pic>
        <p:pic>
          <p:nvPicPr>
            <p:cNvPr id="13" name="Picture 92">
              <a:extLst>
                <a:ext uri="{FF2B5EF4-FFF2-40B4-BE49-F238E27FC236}">
                  <a16:creationId xmlns:a16="http://schemas.microsoft.com/office/drawing/2014/main" id="{58489DCB-A7BE-4A5D-9AAA-90EB3A8BC5A1}"/>
                </a:ext>
              </a:extLst>
            </p:cNvPr>
            <p:cNvPicPr>
              <a:picLocks noChangeAspect="1" noChangeArrowheads="1"/>
            </p:cNvPicPr>
            <p:nvPr/>
          </p:nvPicPr>
          <p:blipFill>
            <a:blip r:embed="rId5" cstate="print"/>
            <a:srcRect/>
            <a:stretch>
              <a:fillRect/>
            </a:stretch>
          </p:blipFill>
          <p:spPr bwMode="auto">
            <a:xfrm>
              <a:off x="1314347" y="678463"/>
              <a:ext cx="4859061" cy="2501695"/>
            </a:xfrm>
            <a:prstGeom prst="rect">
              <a:avLst/>
            </a:prstGeom>
            <a:noFill/>
            <a:ln w="9525">
              <a:noFill/>
              <a:miter lim="800000"/>
              <a:headEnd/>
              <a:tailEnd/>
            </a:ln>
          </p:spPr>
        </p:pic>
        <p:pic>
          <p:nvPicPr>
            <p:cNvPr id="14" name="Picture 6">
              <a:extLst>
                <a:ext uri="{FF2B5EF4-FFF2-40B4-BE49-F238E27FC236}">
                  <a16:creationId xmlns:a16="http://schemas.microsoft.com/office/drawing/2014/main" id="{24948655-140C-4526-981E-C4AE029631D2}"/>
                </a:ext>
              </a:extLst>
            </p:cNvPr>
            <p:cNvPicPr>
              <a:picLocks noChangeAspect="1" noChangeArrowheads="1"/>
            </p:cNvPicPr>
            <p:nvPr/>
          </p:nvPicPr>
          <p:blipFill>
            <a:blip r:embed="rId6" cstate="print"/>
            <a:srcRect/>
            <a:stretch>
              <a:fillRect/>
            </a:stretch>
          </p:blipFill>
          <p:spPr bwMode="auto">
            <a:xfrm flipH="1">
              <a:off x="6373592" y="695056"/>
              <a:ext cx="1389674" cy="1346095"/>
            </a:xfrm>
            <a:prstGeom prst="rect">
              <a:avLst/>
            </a:prstGeom>
            <a:noFill/>
            <a:ln w="9525">
              <a:noFill/>
              <a:miter lim="800000"/>
              <a:headEnd/>
              <a:tailEnd/>
            </a:ln>
          </p:spPr>
        </p:pic>
        <p:sp>
          <p:nvSpPr>
            <p:cNvPr id="15" name="Oval 14">
              <a:extLst>
                <a:ext uri="{FF2B5EF4-FFF2-40B4-BE49-F238E27FC236}">
                  <a16:creationId xmlns:a16="http://schemas.microsoft.com/office/drawing/2014/main" id="{135D7E5A-3702-478A-8E81-6459601B364C}"/>
                </a:ext>
              </a:extLst>
            </p:cNvPr>
            <p:cNvSpPr/>
            <p:nvPr/>
          </p:nvSpPr>
          <p:spPr>
            <a:xfrm>
              <a:off x="1827879" y="2875207"/>
              <a:ext cx="162048" cy="158247"/>
            </a:xfrm>
            <a:prstGeom prst="ellipse">
              <a:avLst/>
            </a:prstGeom>
            <a:gradFill flip="none"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GB" sz="800" dirty="0">
                <a:solidFill>
                  <a:srgbClr val="2D2D8A">
                    <a:lumMod val="75000"/>
                  </a:srgbClr>
                </a:solidFill>
                <a:latin typeface="Arial Narrow" panose="020B0606020202030204" pitchFamily="34" charset="0"/>
              </a:endParaRPr>
            </a:p>
          </p:txBody>
        </p:sp>
        <p:sp>
          <p:nvSpPr>
            <p:cNvPr id="16" name="Oval 15">
              <a:extLst>
                <a:ext uri="{FF2B5EF4-FFF2-40B4-BE49-F238E27FC236}">
                  <a16:creationId xmlns:a16="http://schemas.microsoft.com/office/drawing/2014/main" id="{5C6BAC19-4E8C-4FDD-9560-86FBBE2E803E}"/>
                </a:ext>
              </a:extLst>
            </p:cNvPr>
            <p:cNvSpPr/>
            <p:nvPr/>
          </p:nvSpPr>
          <p:spPr>
            <a:xfrm>
              <a:off x="3529388" y="2848199"/>
              <a:ext cx="162048" cy="158247"/>
            </a:xfrm>
            <a:prstGeom prst="ellipse">
              <a:avLst/>
            </a:prstGeom>
            <a:gradFill flip="none"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GB" sz="800" dirty="0">
                <a:solidFill>
                  <a:srgbClr val="2D2D8A">
                    <a:lumMod val="75000"/>
                  </a:srgbClr>
                </a:solidFill>
                <a:latin typeface="Arial Narrow" panose="020B0606020202030204" pitchFamily="34" charset="0"/>
              </a:endParaRPr>
            </a:p>
          </p:txBody>
        </p:sp>
        <p:sp>
          <p:nvSpPr>
            <p:cNvPr id="17" name="Oval 16">
              <a:extLst>
                <a:ext uri="{FF2B5EF4-FFF2-40B4-BE49-F238E27FC236}">
                  <a16:creationId xmlns:a16="http://schemas.microsoft.com/office/drawing/2014/main" id="{D4EF20E2-393A-46A3-A609-802531A55221}"/>
                </a:ext>
              </a:extLst>
            </p:cNvPr>
            <p:cNvSpPr/>
            <p:nvPr/>
          </p:nvSpPr>
          <p:spPr>
            <a:xfrm>
              <a:off x="5230897" y="2852001"/>
              <a:ext cx="162048" cy="158247"/>
            </a:xfrm>
            <a:prstGeom prst="ellipse">
              <a:avLst/>
            </a:prstGeom>
            <a:gradFill flip="none"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GB" sz="800" dirty="0">
                <a:solidFill>
                  <a:srgbClr val="2D2D8A">
                    <a:lumMod val="75000"/>
                  </a:srgbClr>
                </a:solidFill>
                <a:latin typeface="Arial Narrow" panose="020B0606020202030204" pitchFamily="34" charset="0"/>
              </a:endParaRPr>
            </a:p>
          </p:txBody>
        </p:sp>
        <p:graphicFrame>
          <p:nvGraphicFramePr>
            <p:cNvPr id="18" name="Object 2">
              <a:extLst>
                <a:ext uri="{FF2B5EF4-FFF2-40B4-BE49-F238E27FC236}">
                  <a16:creationId xmlns:a16="http://schemas.microsoft.com/office/drawing/2014/main" id="{50E28873-A775-4B9B-BE0E-05DD24AE3C18}"/>
                </a:ext>
              </a:extLst>
            </p:cNvPr>
            <p:cNvGraphicFramePr>
              <a:graphicFrameLocks noChangeAspect="1"/>
            </p:cNvGraphicFramePr>
            <p:nvPr/>
          </p:nvGraphicFramePr>
          <p:xfrm>
            <a:off x="3529388" y="2613338"/>
            <a:ext cx="283885" cy="213661"/>
          </p:xfrm>
          <a:graphic>
            <a:graphicData uri="http://schemas.openxmlformats.org/presentationml/2006/ole">
              <mc:AlternateContent xmlns:mc="http://schemas.openxmlformats.org/markup-compatibility/2006">
                <mc:Choice xmlns:v="urn:schemas-microsoft-com:vml" Requires="v">
                  <p:oleObj spid="_x0000_s439360" name="Equation" r:id="rId7" imgW="241195" imgH="203112" progId="Equation.DSMT4">
                    <p:embed/>
                  </p:oleObj>
                </mc:Choice>
                <mc:Fallback>
                  <p:oleObj name="Equation" r:id="rId7" imgW="241195" imgH="203112" progId="Equation.DSMT4">
                    <p:embed/>
                    <p:pic>
                      <p:nvPicPr>
                        <p:cNvPr id="218" name="Object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529388" y="2613338"/>
                          <a:ext cx="283885" cy="2136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9" name="Oval 18">
              <a:extLst>
                <a:ext uri="{FF2B5EF4-FFF2-40B4-BE49-F238E27FC236}">
                  <a16:creationId xmlns:a16="http://schemas.microsoft.com/office/drawing/2014/main" id="{0C1AE9DF-033E-4FDA-8397-9A2A8C92BC41}"/>
                </a:ext>
              </a:extLst>
            </p:cNvPr>
            <p:cNvSpPr/>
            <p:nvPr/>
          </p:nvSpPr>
          <p:spPr>
            <a:xfrm>
              <a:off x="1465016" y="2717818"/>
              <a:ext cx="162049" cy="158248"/>
            </a:xfrm>
            <a:prstGeom prst="ellipse">
              <a:avLst/>
            </a:prstGeom>
            <a:gradFill flip="none" rotWithShape="1">
              <a:gsLst>
                <a:gs pos="0">
                  <a:srgbClr val="FFCCCC">
                    <a:shade val="30000"/>
                    <a:satMod val="115000"/>
                  </a:srgbClr>
                </a:gs>
                <a:gs pos="50000">
                  <a:srgbClr val="FFCCCC">
                    <a:shade val="67500"/>
                    <a:satMod val="115000"/>
                  </a:srgbClr>
                </a:gs>
                <a:gs pos="100000">
                  <a:srgbClr val="FFCCCC">
                    <a:shade val="100000"/>
                    <a:satMod val="115000"/>
                  </a:srgb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GB" sz="800" dirty="0">
                <a:solidFill>
                  <a:srgbClr val="2D2D8A">
                    <a:lumMod val="75000"/>
                  </a:srgbClr>
                </a:solidFill>
                <a:latin typeface="Arial Narrow" panose="020B0606020202030204" pitchFamily="34" charset="0"/>
              </a:endParaRPr>
            </a:p>
          </p:txBody>
        </p:sp>
        <p:sp>
          <p:nvSpPr>
            <p:cNvPr id="20" name="Oval 19">
              <a:extLst>
                <a:ext uri="{FF2B5EF4-FFF2-40B4-BE49-F238E27FC236}">
                  <a16:creationId xmlns:a16="http://schemas.microsoft.com/office/drawing/2014/main" id="{684DD62E-5259-4415-B774-F3F326E6228E}"/>
                </a:ext>
              </a:extLst>
            </p:cNvPr>
            <p:cNvSpPr/>
            <p:nvPr/>
          </p:nvSpPr>
          <p:spPr>
            <a:xfrm>
              <a:off x="1368742" y="2824992"/>
              <a:ext cx="162049" cy="158248"/>
            </a:xfrm>
            <a:prstGeom prst="ellipse">
              <a:avLst/>
            </a:prstGeom>
            <a:gradFill flip="none" rotWithShape="1">
              <a:gsLst>
                <a:gs pos="0">
                  <a:srgbClr val="FFCCCC">
                    <a:shade val="30000"/>
                    <a:satMod val="115000"/>
                  </a:srgbClr>
                </a:gs>
                <a:gs pos="50000">
                  <a:srgbClr val="FFCCCC">
                    <a:shade val="67500"/>
                    <a:satMod val="115000"/>
                  </a:srgbClr>
                </a:gs>
                <a:gs pos="100000">
                  <a:srgbClr val="FFCCCC">
                    <a:shade val="100000"/>
                    <a:satMod val="115000"/>
                  </a:srgb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GB" sz="800" dirty="0">
                <a:solidFill>
                  <a:srgbClr val="2D2D8A">
                    <a:lumMod val="75000"/>
                  </a:srgbClr>
                </a:solidFill>
                <a:latin typeface="Arial Narrow" panose="020B0606020202030204" pitchFamily="34" charset="0"/>
              </a:endParaRPr>
            </a:p>
          </p:txBody>
        </p:sp>
        <p:sp>
          <p:nvSpPr>
            <p:cNvPr id="21" name="Oval 20">
              <a:extLst>
                <a:ext uri="{FF2B5EF4-FFF2-40B4-BE49-F238E27FC236}">
                  <a16:creationId xmlns:a16="http://schemas.microsoft.com/office/drawing/2014/main" id="{C2E49F1F-EC3E-4B01-B4BC-EF3A39792E62}"/>
                </a:ext>
              </a:extLst>
            </p:cNvPr>
            <p:cNvSpPr/>
            <p:nvPr/>
          </p:nvSpPr>
          <p:spPr>
            <a:xfrm>
              <a:off x="3301565" y="2172997"/>
              <a:ext cx="162049" cy="158248"/>
            </a:xfrm>
            <a:prstGeom prst="ellipse">
              <a:avLst/>
            </a:prstGeom>
            <a:gradFill flip="none" rotWithShape="1">
              <a:gsLst>
                <a:gs pos="0">
                  <a:srgbClr val="FFCCCC">
                    <a:shade val="30000"/>
                    <a:satMod val="115000"/>
                  </a:srgbClr>
                </a:gs>
                <a:gs pos="50000">
                  <a:srgbClr val="FFCCCC">
                    <a:shade val="67500"/>
                    <a:satMod val="115000"/>
                  </a:srgbClr>
                </a:gs>
                <a:gs pos="100000">
                  <a:srgbClr val="FFCCCC">
                    <a:shade val="100000"/>
                    <a:satMod val="115000"/>
                  </a:srgb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GB" sz="800" dirty="0">
                <a:solidFill>
                  <a:srgbClr val="2D2D8A">
                    <a:lumMod val="75000"/>
                  </a:srgbClr>
                </a:solidFill>
                <a:latin typeface="Arial Narrow" panose="020B0606020202030204" pitchFamily="34" charset="0"/>
              </a:endParaRPr>
            </a:p>
          </p:txBody>
        </p:sp>
        <p:sp>
          <p:nvSpPr>
            <p:cNvPr id="22" name="Oval 21">
              <a:extLst>
                <a:ext uri="{FF2B5EF4-FFF2-40B4-BE49-F238E27FC236}">
                  <a16:creationId xmlns:a16="http://schemas.microsoft.com/office/drawing/2014/main" id="{2878F1BA-36D9-4C7F-8A2F-C71AA7AC0628}"/>
                </a:ext>
              </a:extLst>
            </p:cNvPr>
            <p:cNvSpPr/>
            <p:nvPr/>
          </p:nvSpPr>
          <p:spPr>
            <a:xfrm>
              <a:off x="3205291" y="2280171"/>
              <a:ext cx="162049" cy="158248"/>
            </a:xfrm>
            <a:prstGeom prst="ellipse">
              <a:avLst/>
            </a:prstGeom>
            <a:gradFill flip="none" rotWithShape="1">
              <a:gsLst>
                <a:gs pos="0">
                  <a:srgbClr val="FFCCCC">
                    <a:shade val="30000"/>
                    <a:satMod val="115000"/>
                  </a:srgbClr>
                </a:gs>
                <a:gs pos="50000">
                  <a:srgbClr val="FFCCCC">
                    <a:shade val="67500"/>
                    <a:satMod val="115000"/>
                  </a:srgbClr>
                </a:gs>
                <a:gs pos="100000">
                  <a:srgbClr val="FFCCCC">
                    <a:shade val="100000"/>
                    <a:satMod val="115000"/>
                  </a:srgb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GB" sz="800" dirty="0">
                <a:solidFill>
                  <a:srgbClr val="2D2D8A">
                    <a:lumMod val="75000"/>
                  </a:srgbClr>
                </a:solidFill>
                <a:latin typeface="Arial Narrow" panose="020B0606020202030204" pitchFamily="34" charset="0"/>
              </a:endParaRPr>
            </a:p>
          </p:txBody>
        </p:sp>
        <p:sp>
          <p:nvSpPr>
            <p:cNvPr id="23" name="Oval 22">
              <a:extLst>
                <a:ext uri="{FF2B5EF4-FFF2-40B4-BE49-F238E27FC236}">
                  <a16:creationId xmlns:a16="http://schemas.microsoft.com/office/drawing/2014/main" id="{7372C9F6-08D9-4ED3-8813-7BB764E20235}"/>
                </a:ext>
              </a:extLst>
            </p:cNvPr>
            <p:cNvSpPr/>
            <p:nvPr/>
          </p:nvSpPr>
          <p:spPr>
            <a:xfrm>
              <a:off x="4841026" y="2443078"/>
              <a:ext cx="162049" cy="158248"/>
            </a:xfrm>
            <a:prstGeom prst="ellipse">
              <a:avLst/>
            </a:prstGeom>
            <a:gradFill flip="none" rotWithShape="1">
              <a:gsLst>
                <a:gs pos="0">
                  <a:srgbClr val="FFCCCC">
                    <a:shade val="30000"/>
                    <a:satMod val="115000"/>
                  </a:srgbClr>
                </a:gs>
                <a:gs pos="50000">
                  <a:srgbClr val="FFCCCC">
                    <a:shade val="67500"/>
                    <a:satMod val="115000"/>
                  </a:srgbClr>
                </a:gs>
                <a:gs pos="100000">
                  <a:srgbClr val="FFCCCC">
                    <a:shade val="100000"/>
                    <a:satMod val="115000"/>
                  </a:srgb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GB" sz="800" dirty="0">
                <a:solidFill>
                  <a:srgbClr val="2D2D8A">
                    <a:lumMod val="75000"/>
                  </a:srgbClr>
                </a:solidFill>
                <a:latin typeface="Arial Narrow" panose="020B0606020202030204" pitchFamily="34" charset="0"/>
              </a:endParaRPr>
            </a:p>
          </p:txBody>
        </p:sp>
        <p:sp>
          <p:nvSpPr>
            <p:cNvPr id="24" name="Oval 23">
              <a:extLst>
                <a:ext uri="{FF2B5EF4-FFF2-40B4-BE49-F238E27FC236}">
                  <a16:creationId xmlns:a16="http://schemas.microsoft.com/office/drawing/2014/main" id="{1D0693F6-1205-4868-BD40-6062083BA0DD}"/>
                </a:ext>
              </a:extLst>
            </p:cNvPr>
            <p:cNvSpPr/>
            <p:nvPr/>
          </p:nvSpPr>
          <p:spPr>
            <a:xfrm>
              <a:off x="4744752" y="2550252"/>
              <a:ext cx="162049" cy="158248"/>
            </a:xfrm>
            <a:prstGeom prst="ellipse">
              <a:avLst/>
            </a:prstGeom>
            <a:gradFill flip="none" rotWithShape="1">
              <a:gsLst>
                <a:gs pos="0">
                  <a:srgbClr val="FFCCCC">
                    <a:shade val="30000"/>
                    <a:satMod val="115000"/>
                  </a:srgbClr>
                </a:gs>
                <a:gs pos="50000">
                  <a:srgbClr val="FFCCCC">
                    <a:shade val="67500"/>
                    <a:satMod val="115000"/>
                  </a:srgbClr>
                </a:gs>
                <a:gs pos="100000">
                  <a:srgbClr val="FFCCCC">
                    <a:shade val="100000"/>
                    <a:satMod val="115000"/>
                  </a:srgb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GB" sz="800" dirty="0">
                <a:solidFill>
                  <a:srgbClr val="2D2D8A">
                    <a:lumMod val="75000"/>
                  </a:srgbClr>
                </a:solidFill>
                <a:latin typeface="Arial Narrow" panose="020B0606020202030204" pitchFamily="34" charset="0"/>
              </a:endParaRPr>
            </a:p>
          </p:txBody>
        </p:sp>
        <p:graphicFrame>
          <p:nvGraphicFramePr>
            <p:cNvPr id="25" name="Object 2">
              <a:extLst>
                <a:ext uri="{FF2B5EF4-FFF2-40B4-BE49-F238E27FC236}">
                  <a16:creationId xmlns:a16="http://schemas.microsoft.com/office/drawing/2014/main" id="{90759810-900A-466E-A3A3-855BD5F35F39}"/>
                </a:ext>
              </a:extLst>
            </p:cNvPr>
            <p:cNvGraphicFramePr>
              <a:graphicFrameLocks noChangeAspect="1"/>
            </p:cNvGraphicFramePr>
            <p:nvPr/>
          </p:nvGraphicFramePr>
          <p:xfrm>
            <a:off x="2893362" y="2411994"/>
            <a:ext cx="270081" cy="226353"/>
          </p:xfrm>
          <a:graphic>
            <a:graphicData uri="http://schemas.openxmlformats.org/presentationml/2006/ole">
              <mc:AlternateContent xmlns:mc="http://schemas.openxmlformats.org/markup-compatibility/2006">
                <mc:Choice xmlns:v="urn:schemas-microsoft-com:vml" Requires="v">
                  <p:oleObj spid="_x0000_s439361" name="Equation" r:id="rId9" imgW="266469" imgH="241091" progId="Equation.DSMT4">
                    <p:embed/>
                  </p:oleObj>
                </mc:Choice>
                <mc:Fallback>
                  <p:oleObj name="Equation" r:id="rId9" imgW="266469" imgH="241091" progId="Equation.DSMT4">
                    <p:embed/>
                    <p:pic>
                      <p:nvPicPr>
                        <p:cNvPr id="345" name="Object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893362" y="2411994"/>
                          <a:ext cx="270081" cy="2263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6" name="Object 2">
              <a:extLst>
                <a:ext uri="{FF2B5EF4-FFF2-40B4-BE49-F238E27FC236}">
                  <a16:creationId xmlns:a16="http://schemas.microsoft.com/office/drawing/2014/main" id="{AD62471D-5926-4BFF-92BD-2B3ED637F7A6}"/>
                </a:ext>
              </a:extLst>
            </p:cNvPr>
            <p:cNvGraphicFramePr>
              <a:graphicFrameLocks noChangeAspect="1"/>
            </p:cNvGraphicFramePr>
            <p:nvPr/>
          </p:nvGraphicFramePr>
          <p:xfrm>
            <a:off x="2928578" y="604397"/>
            <a:ext cx="223280" cy="154063"/>
          </p:xfrm>
          <a:graphic>
            <a:graphicData uri="http://schemas.openxmlformats.org/presentationml/2006/ole">
              <mc:AlternateContent xmlns:mc="http://schemas.openxmlformats.org/markup-compatibility/2006">
                <mc:Choice xmlns:v="urn:schemas-microsoft-com:vml" Requires="v">
                  <p:oleObj spid="_x0000_s439362" name="Equation" r:id="rId11" imgW="253890" imgH="190417" progId="Equation.DSMT4">
                    <p:embed/>
                  </p:oleObj>
                </mc:Choice>
                <mc:Fallback>
                  <p:oleObj name="Equation" r:id="rId11" imgW="253890" imgH="190417" progId="Equation.DSMT4">
                    <p:embed/>
                    <p:pic>
                      <p:nvPicPr>
                        <p:cNvPr id="371" name="Object 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928578" y="604397"/>
                          <a:ext cx="223280" cy="1540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27" name="Curved Connector 22">
              <a:extLst>
                <a:ext uri="{FF2B5EF4-FFF2-40B4-BE49-F238E27FC236}">
                  <a16:creationId xmlns:a16="http://schemas.microsoft.com/office/drawing/2014/main" id="{8B71AA80-F052-400D-A437-437F38AF3B9D}"/>
                </a:ext>
              </a:extLst>
            </p:cNvPr>
            <p:cNvCxnSpPr>
              <a:stCxn id="144" idx="2"/>
              <a:endCxn id="80" idx="6"/>
            </p:cNvCxnSpPr>
            <p:nvPr/>
          </p:nvCxnSpPr>
          <p:spPr>
            <a:xfrm rot="10800000" flipV="1">
              <a:off x="2635451" y="1011696"/>
              <a:ext cx="1266512" cy="3331"/>
            </a:xfrm>
            <a:prstGeom prst="curvedConnector3">
              <a:avLst>
                <a:gd name="adj1" fmla="val 50000"/>
              </a:avLst>
            </a:prstGeom>
            <a:ln w="12700">
              <a:solidFill>
                <a:schemeClr val="accent2">
                  <a:lumMod val="7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graphicFrame>
          <p:nvGraphicFramePr>
            <p:cNvPr id="28" name="Object 50">
              <a:extLst>
                <a:ext uri="{FF2B5EF4-FFF2-40B4-BE49-F238E27FC236}">
                  <a16:creationId xmlns:a16="http://schemas.microsoft.com/office/drawing/2014/main" id="{EA85D170-166A-45FC-BB1A-CAD341FA02B1}"/>
                </a:ext>
              </a:extLst>
            </p:cNvPr>
            <p:cNvGraphicFramePr>
              <a:graphicFrameLocks noChangeAspect="1"/>
            </p:cNvGraphicFramePr>
            <p:nvPr/>
          </p:nvGraphicFramePr>
          <p:xfrm>
            <a:off x="4045600" y="535035"/>
            <a:ext cx="178624" cy="196486"/>
          </p:xfrm>
          <a:graphic>
            <a:graphicData uri="http://schemas.openxmlformats.org/presentationml/2006/ole">
              <mc:AlternateContent xmlns:mc="http://schemas.openxmlformats.org/markup-compatibility/2006">
                <mc:Choice xmlns:v="urn:schemas-microsoft-com:vml" Requires="v">
                  <p:oleObj spid="_x0000_s439363" name="Equation" r:id="rId13" imgW="203112" imgH="241195" progId="Equation.DSMT4">
                    <p:embed/>
                  </p:oleObj>
                </mc:Choice>
                <mc:Fallback>
                  <p:oleObj name="Equation" r:id="rId13" imgW="203112" imgH="241195" progId="Equation.DSMT4">
                    <p:embed/>
                    <p:pic>
                      <p:nvPicPr>
                        <p:cNvPr id="756786" name="Object 50"/>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045600" y="535035"/>
                          <a:ext cx="178624" cy="1964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9" name="Object 51">
              <a:extLst>
                <a:ext uri="{FF2B5EF4-FFF2-40B4-BE49-F238E27FC236}">
                  <a16:creationId xmlns:a16="http://schemas.microsoft.com/office/drawing/2014/main" id="{D55D0407-EBA0-4963-BD65-5CC0A2EE39F0}"/>
                </a:ext>
              </a:extLst>
            </p:cNvPr>
            <p:cNvGraphicFramePr>
              <a:graphicFrameLocks noChangeAspect="1"/>
            </p:cNvGraphicFramePr>
            <p:nvPr/>
          </p:nvGraphicFramePr>
          <p:xfrm>
            <a:off x="4015533" y="1399294"/>
            <a:ext cx="212116" cy="206534"/>
          </p:xfrm>
          <a:graphic>
            <a:graphicData uri="http://schemas.openxmlformats.org/presentationml/2006/ole">
              <mc:AlternateContent xmlns:mc="http://schemas.openxmlformats.org/markup-compatibility/2006">
                <mc:Choice xmlns:v="urn:schemas-microsoft-com:vml" Requires="v">
                  <p:oleObj spid="_x0000_s439364" name="Equation" r:id="rId15" imgW="241195" imgH="253890" progId="Equation.DSMT4">
                    <p:embed/>
                  </p:oleObj>
                </mc:Choice>
                <mc:Fallback>
                  <p:oleObj name="Equation" r:id="rId15" imgW="241195" imgH="253890" progId="Equation.DSMT4">
                    <p:embed/>
                    <p:pic>
                      <p:nvPicPr>
                        <p:cNvPr id="756787" name="Object 51"/>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015533" y="1399294"/>
                          <a:ext cx="212116" cy="206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0" name="Rectangle 215">
              <a:extLst>
                <a:ext uri="{FF2B5EF4-FFF2-40B4-BE49-F238E27FC236}">
                  <a16:creationId xmlns:a16="http://schemas.microsoft.com/office/drawing/2014/main" id="{FD7B7199-49E1-402F-A63C-B49F3CD79E65}"/>
                </a:ext>
              </a:extLst>
            </p:cNvPr>
            <p:cNvSpPr>
              <a:spLocks noChangeArrowheads="1"/>
            </p:cNvSpPr>
            <p:nvPr/>
          </p:nvSpPr>
          <p:spPr bwMode="auto">
            <a:xfrm>
              <a:off x="1692839" y="317742"/>
              <a:ext cx="957510" cy="23507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050" dirty="0">
                  <a:solidFill>
                    <a:srgbClr val="2D2D8A">
                      <a:lumMod val="75000"/>
                    </a:srgbClr>
                  </a:solidFill>
                  <a:latin typeface="Arial Narrow" pitchFamily="34" charset="0"/>
                  <a:cs typeface="Arial" pitchFamily="34" charset="0"/>
                </a:rPr>
                <a:t>Limbic loops</a:t>
              </a:r>
              <a:endParaRPr lang="en-US" sz="2000" dirty="0">
                <a:solidFill>
                  <a:srgbClr val="2D2D8A">
                    <a:lumMod val="75000"/>
                  </a:srgbClr>
                </a:solidFill>
                <a:latin typeface="Arial Narrow" pitchFamily="34" charset="0"/>
                <a:cs typeface="Arial" pitchFamily="34" charset="0"/>
              </a:endParaRPr>
            </a:p>
          </p:txBody>
        </p:sp>
        <p:sp>
          <p:nvSpPr>
            <p:cNvPr id="31" name="Rectangle 215">
              <a:extLst>
                <a:ext uri="{FF2B5EF4-FFF2-40B4-BE49-F238E27FC236}">
                  <a16:creationId xmlns:a16="http://schemas.microsoft.com/office/drawing/2014/main" id="{B572EB82-C361-4091-B0E3-6F98C7C13F4A}"/>
                </a:ext>
              </a:extLst>
            </p:cNvPr>
            <p:cNvSpPr>
              <a:spLocks noChangeArrowheads="1"/>
            </p:cNvSpPr>
            <p:nvPr/>
          </p:nvSpPr>
          <p:spPr bwMode="auto">
            <a:xfrm>
              <a:off x="3297299" y="317742"/>
              <a:ext cx="1331418" cy="23507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050" dirty="0">
                  <a:solidFill>
                    <a:srgbClr val="2D2D8A">
                      <a:lumMod val="75000"/>
                    </a:srgbClr>
                  </a:solidFill>
                  <a:latin typeface="Arial Narrow" pitchFamily="34" charset="0"/>
                  <a:cs typeface="Arial" pitchFamily="34" charset="0"/>
                </a:rPr>
                <a:t>Associative loops</a:t>
              </a:r>
              <a:endParaRPr lang="en-US" sz="2000" dirty="0">
                <a:solidFill>
                  <a:srgbClr val="2D2D8A">
                    <a:lumMod val="75000"/>
                  </a:srgbClr>
                </a:solidFill>
                <a:latin typeface="Arial Narrow" pitchFamily="34" charset="0"/>
                <a:cs typeface="Arial" pitchFamily="34" charset="0"/>
              </a:endParaRPr>
            </a:p>
          </p:txBody>
        </p:sp>
        <p:sp>
          <p:nvSpPr>
            <p:cNvPr id="32" name="Rectangle 215">
              <a:extLst>
                <a:ext uri="{FF2B5EF4-FFF2-40B4-BE49-F238E27FC236}">
                  <a16:creationId xmlns:a16="http://schemas.microsoft.com/office/drawing/2014/main" id="{B774D3C9-B818-4BC6-8B82-D92B7B78F600}"/>
                </a:ext>
              </a:extLst>
            </p:cNvPr>
            <p:cNvSpPr>
              <a:spLocks noChangeArrowheads="1"/>
            </p:cNvSpPr>
            <p:nvPr/>
          </p:nvSpPr>
          <p:spPr bwMode="auto">
            <a:xfrm>
              <a:off x="5041840" y="317742"/>
              <a:ext cx="901929" cy="23507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050" dirty="0">
                  <a:solidFill>
                    <a:srgbClr val="2D2D8A">
                      <a:lumMod val="75000"/>
                    </a:srgbClr>
                  </a:solidFill>
                  <a:latin typeface="Arial Narrow" pitchFamily="34" charset="0"/>
                  <a:cs typeface="Arial" pitchFamily="34" charset="0"/>
                </a:rPr>
                <a:t>Motor loops</a:t>
              </a:r>
              <a:endParaRPr lang="en-US" sz="2000" dirty="0">
                <a:solidFill>
                  <a:srgbClr val="2D2D8A">
                    <a:lumMod val="75000"/>
                  </a:srgbClr>
                </a:solidFill>
                <a:latin typeface="Arial Narrow" pitchFamily="34" charset="0"/>
                <a:cs typeface="Arial" pitchFamily="34" charset="0"/>
              </a:endParaRPr>
            </a:p>
          </p:txBody>
        </p:sp>
        <p:sp>
          <p:nvSpPr>
            <p:cNvPr id="33" name="Rectangle 215">
              <a:extLst>
                <a:ext uri="{FF2B5EF4-FFF2-40B4-BE49-F238E27FC236}">
                  <a16:creationId xmlns:a16="http://schemas.microsoft.com/office/drawing/2014/main" id="{0CDDCD38-DC63-46C2-8F34-F5180D60BEC1}"/>
                </a:ext>
              </a:extLst>
            </p:cNvPr>
            <p:cNvSpPr>
              <a:spLocks noChangeArrowheads="1"/>
            </p:cNvSpPr>
            <p:nvPr/>
          </p:nvSpPr>
          <p:spPr bwMode="auto">
            <a:xfrm>
              <a:off x="7723704" y="2364726"/>
              <a:ext cx="581074" cy="17910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800" dirty="0">
                  <a:solidFill>
                    <a:srgbClr val="2D2D8A">
                      <a:lumMod val="75000"/>
                    </a:srgbClr>
                  </a:solidFill>
                  <a:latin typeface="Arial Narrow" pitchFamily="34" charset="0"/>
                  <a:cs typeface="Arial" pitchFamily="34" charset="0"/>
                </a:rPr>
                <a:t>Thalamus</a:t>
              </a:r>
            </a:p>
          </p:txBody>
        </p:sp>
        <p:sp>
          <p:nvSpPr>
            <p:cNvPr id="34" name="Rectangle 215">
              <a:extLst>
                <a:ext uri="{FF2B5EF4-FFF2-40B4-BE49-F238E27FC236}">
                  <a16:creationId xmlns:a16="http://schemas.microsoft.com/office/drawing/2014/main" id="{6FF449C8-DC86-43F7-957E-D91354801311}"/>
                </a:ext>
              </a:extLst>
            </p:cNvPr>
            <p:cNvSpPr>
              <a:spLocks noChangeArrowheads="1"/>
            </p:cNvSpPr>
            <p:nvPr/>
          </p:nvSpPr>
          <p:spPr bwMode="auto">
            <a:xfrm>
              <a:off x="2784594" y="2168111"/>
              <a:ext cx="500230" cy="17910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800" dirty="0">
                  <a:solidFill>
                    <a:srgbClr val="2D2D8A">
                      <a:lumMod val="75000"/>
                    </a:srgbClr>
                  </a:solidFill>
                  <a:latin typeface="Arial Narrow" pitchFamily="34" charset="0"/>
                  <a:cs typeface="Arial" pitchFamily="34" charset="0"/>
                </a:rPr>
                <a:t>Caudate</a:t>
              </a:r>
            </a:p>
          </p:txBody>
        </p:sp>
        <p:sp>
          <p:nvSpPr>
            <p:cNvPr id="35" name="Rectangle 215">
              <a:extLst>
                <a:ext uri="{FF2B5EF4-FFF2-40B4-BE49-F238E27FC236}">
                  <a16:creationId xmlns:a16="http://schemas.microsoft.com/office/drawing/2014/main" id="{9607B14E-A43A-4935-9087-9C3D8CF3A873}"/>
                </a:ext>
              </a:extLst>
            </p:cNvPr>
            <p:cNvSpPr>
              <a:spLocks noChangeArrowheads="1"/>
            </p:cNvSpPr>
            <p:nvPr/>
          </p:nvSpPr>
          <p:spPr bwMode="auto">
            <a:xfrm>
              <a:off x="886749" y="2638241"/>
              <a:ext cx="432129" cy="358206"/>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algn="ctr" fontAlgn="base">
                <a:spcBef>
                  <a:spcPct val="0"/>
                </a:spcBef>
                <a:spcAft>
                  <a:spcPct val="0"/>
                </a:spcAft>
              </a:pPr>
              <a:r>
                <a:rPr lang="en-US" sz="800" dirty="0">
                  <a:solidFill>
                    <a:srgbClr val="2D2D8A">
                      <a:lumMod val="75000"/>
                    </a:srgbClr>
                  </a:solidFill>
                  <a:latin typeface="Arial Narrow" pitchFamily="34" charset="0"/>
                  <a:cs typeface="Arial" pitchFamily="34" charset="0"/>
                </a:rPr>
                <a:t>Putamen</a:t>
              </a:r>
            </a:p>
          </p:txBody>
        </p:sp>
        <p:sp>
          <p:nvSpPr>
            <p:cNvPr id="36" name="Rectangle 215">
              <a:extLst>
                <a:ext uri="{FF2B5EF4-FFF2-40B4-BE49-F238E27FC236}">
                  <a16:creationId xmlns:a16="http://schemas.microsoft.com/office/drawing/2014/main" id="{FD93FDA7-3DEE-4681-B4F3-673DDE74F3BB}"/>
                </a:ext>
              </a:extLst>
            </p:cNvPr>
            <p:cNvSpPr>
              <a:spLocks noChangeArrowheads="1"/>
            </p:cNvSpPr>
            <p:nvPr/>
          </p:nvSpPr>
          <p:spPr bwMode="auto">
            <a:xfrm>
              <a:off x="3686701" y="2962711"/>
              <a:ext cx="865118" cy="358206"/>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algn="ctr" fontAlgn="base">
                <a:spcBef>
                  <a:spcPct val="0"/>
                </a:spcBef>
                <a:spcAft>
                  <a:spcPct val="0"/>
                </a:spcAft>
              </a:pPr>
              <a:r>
                <a:rPr lang="en-US" sz="800" dirty="0">
                  <a:solidFill>
                    <a:srgbClr val="2D2D8A">
                      <a:lumMod val="75000"/>
                    </a:srgbClr>
                  </a:solidFill>
                  <a:latin typeface="Arial Narrow" pitchFamily="34" charset="0"/>
                  <a:cs typeface="Arial" pitchFamily="34" charset="0"/>
                </a:rPr>
                <a:t>Globus pallidum</a:t>
              </a:r>
            </a:p>
          </p:txBody>
        </p:sp>
        <p:graphicFrame>
          <p:nvGraphicFramePr>
            <p:cNvPr id="37" name="Object 52">
              <a:extLst>
                <a:ext uri="{FF2B5EF4-FFF2-40B4-BE49-F238E27FC236}">
                  <a16:creationId xmlns:a16="http://schemas.microsoft.com/office/drawing/2014/main" id="{F065F7AB-5736-4D13-9EE4-C24800751343}"/>
                </a:ext>
              </a:extLst>
            </p:cNvPr>
            <p:cNvGraphicFramePr>
              <a:graphicFrameLocks noChangeAspect="1"/>
            </p:cNvGraphicFramePr>
            <p:nvPr/>
          </p:nvGraphicFramePr>
          <p:xfrm>
            <a:off x="1403311" y="2411856"/>
            <a:ext cx="270169" cy="226629"/>
          </p:xfrm>
          <a:graphic>
            <a:graphicData uri="http://schemas.openxmlformats.org/presentationml/2006/ole">
              <mc:AlternateContent xmlns:mc="http://schemas.openxmlformats.org/markup-compatibility/2006">
                <mc:Choice xmlns:v="urn:schemas-microsoft-com:vml" Requires="v">
                  <p:oleObj spid="_x0000_s439365" name="Equation" r:id="rId17" imgW="266469" imgH="241091" progId="Equation.DSMT4">
                    <p:embed/>
                  </p:oleObj>
                </mc:Choice>
                <mc:Fallback>
                  <p:oleObj name="Equation" r:id="rId17" imgW="266469" imgH="241091" progId="Equation.DSMT4">
                    <p:embed/>
                    <p:pic>
                      <p:nvPicPr>
                        <p:cNvPr id="756788" name="Object 52"/>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403311" y="2411856"/>
                          <a:ext cx="270169" cy="2266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8" name="Object 52">
              <a:extLst>
                <a:ext uri="{FF2B5EF4-FFF2-40B4-BE49-F238E27FC236}">
                  <a16:creationId xmlns:a16="http://schemas.microsoft.com/office/drawing/2014/main" id="{22C48157-A50E-47F5-AA58-7F4343F79369}"/>
                </a:ext>
              </a:extLst>
            </p:cNvPr>
            <p:cNvGraphicFramePr>
              <a:graphicFrameLocks noChangeAspect="1"/>
            </p:cNvGraphicFramePr>
            <p:nvPr/>
          </p:nvGraphicFramePr>
          <p:xfrm>
            <a:off x="4447575" y="2411856"/>
            <a:ext cx="270169" cy="226629"/>
          </p:xfrm>
          <a:graphic>
            <a:graphicData uri="http://schemas.openxmlformats.org/presentationml/2006/ole">
              <mc:AlternateContent xmlns:mc="http://schemas.openxmlformats.org/markup-compatibility/2006">
                <mc:Choice xmlns:v="urn:schemas-microsoft-com:vml" Requires="v">
                  <p:oleObj spid="_x0000_s439366" name="Equation" r:id="rId19" imgW="266469" imgH="241091" progId="Equation.DSMT4">
                    <p:embed/>
                  </p:oleObj>
                </mc:Choice>
                <mc:Fallback>
                  <p:oleObj name="Equation" r:id="rId19" imgW="266469" imgH="241091" progId="Equation.DSMT4">
                    <p:embed/>
                    <p:pic>
                      <p:nvPicPr>
                        <p:cNvPr id="133" name="Object 52"/>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4447575" y="2411856"/>
                          <a:ext cx="270169" cy="2266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9" name="Object 54">
              <a:extLst>
                <a:ext uri="{FF2B5EF4-FFF2-40B4-BE49-F238E27FC236}">
                  <a16:creationId xmlns:a16="http://schemas.microsoft.com/office/drawing/2014/main" id="{98A36826-EC56-439E-AD34-EEC9C0AE4D3F}"/>
                </a:ext>
              </a:extLst>
            </p:cNvPr>
            <p:cNvGraphicFramePr>
              <a:graphicFrameLocks noChangeAspect="1"/>
            </p:cNvGraphicFramePr>
            <p:nvPr/>
          </p:nvGraphicFramePr>
          <p:xfrm>
            <a:off x="5230334" y="2613806"/>
            <a:ext cx="284163" cy="212725"/>
          </p:xfrm>
          <a:graphic>
            <a:graphicData uri="http://schemas.openxmlformats.org/presentationml/2006/ole">
              <mc:AlternateContent xmlns:mc="http://schemas.openxmlformats.org/markup-compatibility/2006">
                <mc:Choice xmlns:v="urn:schemas-microsoft-com:vml" Requires="v">
                  <p:oleObj spid="_x0000_s439367" name="Equation" r:id="rId20" imgW="241195" imgH="203112" progId="Equation.DSMT4">
                    <p:embed/>
                  </p:oleObj>
                </mc:Choice>
                <mc:Fallback>
                  <p:oleObj name="Equation" r:id="rId20" imgW="241195" imgH="203112" progId="Equation.DSMT4">
                    <p:embed/>
                    <p:pic>
                      <p:nvPicPr>
                        <p:cNvPr id="756790" name="Object 54"/>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5230334" y="2613806"/>
                          <a:ext cx="284163"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0" name="Object 48">
              <a:extLst>
                <a:ext uri="{FF2B5EF4-FFF2-40B4-BE49-F238E27FC236}">
                  <a16:creationId xmlns:a16="http://schemas.microsoft.com/office/drawing/2014/main" id="{789BD117-A098-4B22-B3E2-5AA4183653B9}"/>
                </a:ext>
              </a:extLst>
            </p:cNvPr>
            <p:cNvGraphicFramePr>
              <a:graphicFrameLocks noChangeAspect="1"/>
            </p:cNvGraphicFramePr>
            <p:nvPr/>
          </p:nvGraphicFramePr>
          <p:xfrm>
            <a:off x="4284236" y="849785"/>
            <a:ext cx="223280" cy="154063"/>
          </p:xfrm>
          <a:graphic>
            <a:graphicData uri="http://schemas.openxmlformats.org/presentationml/2006/ole">
              <mc:AlternateContent xmlns:mc="http://schemas.openxmlformats.org/markup-compatibility/2006">
                <mc:Choice xmlns:v="urn:schemas-microsoft-com:vml" Requires="v">
                  <p:oleObj spid="_x0000_s439368" name="Equation" r:id="rId22" imgW="253890" imgH="190417" progId="Equation.DSMT4">
                    <p:embed/>
                  </p:oleObj>
                </mc:Choice>
                <mc:Fallback>
                  <p:oleObj name="Equation" r:id="rId22" imgW="253890" imgH="190417" progId="Equation.DSMT4">
                    <p:embed/>
                    <p:pic>
                      <p:nvPicPr>
                        <p:cNvPr id="136" name="Object 48"/>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4284236" y="849785"/>
                          <a:ext cx="223280" cy="1540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1" name="Oval 40">
              <a:extLst>
                <a:ext uri="{FF2B5EF4-FFF2-40B4-BE49-F238E27FC236}">
                  <a16:creationId xmlns:a16="http://schemas.microsoft.com/office/drawing/2014/main" id="{14CB7F84-29A2-405F-9B01-C94E03795939}"/>
                </a:ext>
              </a:extLst>
            </p:cNvPr>
            <p:cNvSpPr/>
            <p:nvPr/>
          </p:nvSpPr>
          <p:spPr>
            <a:xfrm>
              <a:off x="7383660" y="2899919"/>
              <a:ext cx="294268" cy="294268"/>
            </a:xfrm>
            <a:prstGeom prst="ellipse">
              <a:avLst/>
            </a:prstGeom>
            <a:solidFill>
              <a:schemeClr val="accent2">
                <a:lumMod val="20000"/>
                <a:lumOff val="80000"/>
              </a:schemeClr>
            </a:solidFill>
            <a:ln w="9525">
              <a:solidFill>
                <a:schemeClr val="accent1">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sz="1050">
                <a:solidFill>
                  <a:srgbClr val="2D2D8A">
                    <a:lumMod val="75000"/>
                  </a:srgbClr>
                </a:solidFill>
                <a:latin typeface="Arial Narrow" panose="020B0606020202030204" pitchFamily="34" charset="0"/>
              </a:endParaRPr>
            </a:p>
          </p:txBody>
        </p:sp>
        <p:graphicFrame>
          <p:nvGraphicFramePr>
            <p:cNvPr id="42" name="Object 2">
              <a:extLst>
                <a:ext uri="{FF2B5EF4-FFF2-40B4-BE49-F238E27FC236}">
                  <a16:creationId xmlns:a16="http://schemas.microsoft.com/office/drawing/2014/main" id="{28419BF9-A256-4E49-BCF6-6525B13A8340}"/>
                </a:ext>
              </a:extLst>
            </p:cNvPr>
            <p:cNvGraphicFramePr>
              <a:graphicFrameLocks noChangeAspect="1"/>
            </p:cNvGraphicFramePr>
            <p:nvPr/>
          </p:nvGraphicFramePr>
          <p:xfrm>
            <a:off x="7457336" y="2944830"/>
            <a:ext cx="152810" cy="200563"/>
          </p:xfrm>
          <a:graphic>
            <a:graphicData uri="http://schemas.openxmlformats.org/presentationml/2006/ole">
              <mc:AlternateContent xmlns:mc="http://schemas.openxmlformats.org/markup-compatibility/2006">
                <mc:Choice xmlns:v="urn:schemas-microsoft-com:vml" Requires="v">
                  <p:oleObj spid="_x0000_s439369" name="Equation" r:id="rId24" imgW="126725" imgH="177415" progId="Equation.DSMT4">
                    <p:embed/>
                  </p:oleObj>
                </mc:Choice>
                <mc:Fallback>
                  <p:oleObj name="Equation" r:id="rId24" imgW="126725" imgH="177415" progId="Equation.DSMT4">
                    <p:embed/>
                    <p:pic>
                      <p:nvPicPr>
                        <p:cNvPr id="164" name="Object 2"/>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7457336" y="2944830"/>
                          <a:ext cx="152810" cy="200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3" name="Oval 42">
              <a:extLst>
                <a:ext uri="{FF2B5EF4-FFF2-40B4-BE49-F238E27FC236}">
                  <a16:creationId xmlns:a16="http://schemas.microsoft.com/office/drawing/2014/main" id="{EE956F45-F784-4D66-A719-77F29AD0205E}"/>
                </a:ext>
              </a:extLst>
            </p:cNvPr>
            <p:cNvSpPr/>
            <p:nvPr/>
          </p:nvSpPr>
          <p:spPr>
            <a:xfrm>
              <a:off x="6914247" y="2890418"/>
              <a:ext cx="324036" cy="324036"/>
            </a:xfrm>
            <a:prstGeom prst="ellipse">
              <a:avLst/>
            </a:prstGeom>
            <a:solidFill>
              <a:schemeClr val="bg1"/>
            </a:solidFill>
            <a:ln w="12700">
              <a:solidFill>
                <a:schemeClr val="accent2">
                  <a:lumMod val="75000"/>
                </a:schemeClr>
              </a:solidFill>
              <a:headEnd type="triangl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sz="1400">
                <a:solidFill>
                  <a:srgbClr val="990033"/>
                </a:solidFill>
                <a:latin typeface="Arial Narrow" panose="020B0606020202030204" pitchFamily="34" charset="0"/>
              </a:endParaRPr>
            </a:p>
          </p:txBody>
        </p:sp>
        <p:graphicFrame>
          <p:nvGraphicFramePr>
            <p:cNvPr id="44" name="Object 2">
              <a:extLst>
                <a:ext uri="{FF2B5EF4-FFF2-40B4-BE49-F238E27FC236}">
                  <a16:creationId xmlns:a16="http://schemas.microsoft.com/office/drawing/2014/main" id="{2CFAD4A4-4655-4B80-8E11-F54AB757CF2E}"/>
                </a:ext>
              </a:extLst>
            </p:cNvPr>
            <p:cNvGraphicFramePr>
              <a:graphicFrameLocks noChangeAspect="1"/>
            </p:cNvGraphicFramePr>
            <p:nvPr/>
          </p:nvGraphicFramePr>
          <p:xfrm>
            <a:off x="6989176" y="2949331"/>
            <a:ext cx="205740" cy="201168"/>
          </p:xfrm>
          <a:graphic>
            <a:graphicData uri="http://schemas.openxmlformats.org/presentationml/2006/ole">
              <mc:AlternateContent xmlns:mc="http://schemas.openxmlformats.org/markup-compatibility/2006">
                <mc:Choice xmlns:v="urn:schemas-microsoft-com:vml" Requires="v">
                  <p:oleObj spid="_x0000_s439370" name="Equation" r:id="rId26" imgW="228600" imgH="241300" progId="Equation.DSMT4">
                    <p:embed/>
                  </p:oleObj>
                </mc:Choice>
                <mc:Fallback>
                  <p:oleObj name="Equation" r:id="rId26" imgW="228600" imgH="241300" progId="Equation.DSMT4">
                    <p:embed/>
                    <p:pic>
                      <p:nvPicPr>
                        <p:cNvPr id="171" name="Object 2"/>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6989176" y="2949331"/>
                          <a:ext cx="205740" cy="2011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5" name="Object 1834">
              <a:extLst>
                <a:ext uri="{FF2B5EF4-FFF2-40B4-BE49-F238E27FC236}">
                  <a16:creationId xmlns:a16="http://schemas.microsoft.com/office/drawing/2014/main" id="{1A0BD95E-2C87-4CD4-A2DC-9D7C02F94D57}"/>
                </a:ext>
              </a:extLst>
            </p:cNvPr>
            <p:cNvGraphicFramePr>
              <a:graphicFrameLocks noChangeAspect="1"/>
            </p:cNvGraphicFramePr>
            <p:nvPr/>
          </p:nvGraphicFramePr>
          <p:xfrm>
            <a:off x="5774224" y="769008"/>
            <a:ext cx="256919" cy="187120"/>
          </p:xfrm>
          <a:graphic>
            <a:graphicData uri="http://schemas.openxmlformats.org/presentationml/2006/ole">
              <mc:AlternateContent xmlns:mc="http://schemas.openxmlformats.org/markup-compatibility/2006">
                <mc:Choice xmlns:v="urn:schemas-microsoft-com:vml" Requires="v">
                  <p:oleObj spid="_x0000_s439371" name="Equation" r:id="rId28" imgW="266469" imgH="190335" progId="Equation.DSMT4">
                    <p:embed/>
                  </p:oleObj>
                </mc:Choice>
                <mc:Fallback>
                  <p:oleObj name="Equation" r:id="rId28" imgW="266469" imgH="190335" progId="Equation.DSMT4">
                    <p:embed/>
                    <p:pic>
                      <p:nvPicPr>
                        <p:cNvPr id="173" name="Object 1834"/>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5774224" y="769008"/>
                          <a:ext cx="256919" cy="1871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46" name="Group 285">
              <a:extLst>
                <a:ext uri="{FF2B5EF4-FFF2-40B4-BE49-F238E27FC236}">
                  <a16:creationId xmlns:a16="http://schemas.microsoft.com/office/drawing/2014/main" id="{D28B1A4E-CEC9-4A81-9EEC-202FAF5519B7}"/>
                </a:ext>
              </a:extLst>
            </p:cNvPr>
            <p:cNvGrpSpPr/>
            <p:nvPr/>
          </p:nvGrpSpPr>
          <p:grpSpPr>
            <a:xfrm>
              <a:off x="6982739" y="1038632"/>
              <a:ext cx="341370" cy="111121"/>
              <a:chOff x="5567480" y="1931205"/>
              <a:chExt cx="691290" cy="225025"/>
            </a:xfrm>
          </p:grpSpPr>
          <p:sp>
            <p:nvSpPr>
              <p:cNvPr id="206" name="Oval 205">
                <a:extLst>
                  <a:ext uri="{FF2B5EF4-FFF2-40B4-BE49-F238E27FC236}">
                    <a16:creationId xmlns:a16="http://schemas.microsoft.com/office/drawing/2014/main" id="{11D52D3D-B3B9-48BA-99EE-D09844FAA09C}"/>
                  </a:ext>
                </a:extLst>
              </p:cNvPr>
              <p:cNvSpPr/>
              <p:nvPr/>
            </p:nvSpPr>
            <p:spPr>
              <a:xfrm>
                <a:off x="5567480" y="1931205"/>
                <a:ext cx="230430" cy="225025"/>
              </a:xfrm>
              <a:prstGeom prst="ellipse">
                <a:avLst/>
              </a:prstGeom>
              <a:gradFill flip="none"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GB" sz="1400">
                  <a:solidFill>
                    <a:srgbClr val="FFFFFF"/>
                  </a:solidFill>
                  <a:latin typeface="Arial Narrow" panose="020B0606020202030204" pitchFamily="34" charset="0"/>
                </a:endParaRPr>
              </a:p>
            </p:txBody>
          </p:sp>
          <p:sp>
            <p:nvSpPr>
              <p:cNvPr id="207" name="Oval 206">
                <a:extLst>
                  <a:ext uri="{FF2B5EF4-FFF2-40B4-BE49-F238E27FC236}">
                    <a16:creationId xmlns:a16="http://schemas.microsoft.com/office/drawing/2014/main" id="{BAE1F270-4E2F-4BA0-81D2-CA5C41B0665E}"/>
                  </a:ext>
                </a:extLst>
              </p:cNvPr>
              <p:cNvSpPr/>
              <p:nvPr/>
            </p:nvSpPr>
            <p:spPr>
              <a:xfrm>
                <a:off x="5797910" y="1931205"/>
                <a:ext cx="230430" cy="225025"/>
              </a:xfrm>
              <a:prstGeom prst="ellipse">
                <a:avLst/>
              </a:prstGeom>
              <a:gradFill flip="none"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GB" sz="1400">
                  <a:solidFill>
                    <a:srgbClr val="FFFFFF"/>
                  </a:solidFill>
                  <a:latin typeface="Arial Narrow" panose="020B0606020202030204" pitchFamily="34" charset="0"/>
                </a:endParaRPr>
              </a:p>
            </p:txBody>
          </p:sp>
          <p:sp>
            <p:nvSpPr>
              <p:cNvPr id="208" name="Oval 207">
                <a:extLst>
                  <a:ext uri="{FF2B5EF4-FFF2-40B4-BE49-F238E27FC236}">
                    <a16:creationId xmlns:a16="http://schemas.microsoft.com/office/drawing/2014/main" id="{1C22EE39-628C-4924-A938-963631EF70DC}"/>
                  </a:ext>
                </a:extLst>
              </p:cNvPr>
              <p:cNvSpPr/>
              <p:nvPr/>
            </p:nvSpPr>
            <p:spPr>
              <a:xfrm>
                <a:off x="6028340" y="1931205"/>
                <a:ext cx="230430" cy="225025"/>
              </a:xfrm>
              <a:prstGeom prst="ellipse">
                <a:avLst/>
              </a:prstGeom>
              <a:gradFill flip="none"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GB" sz="1400">
                  <a:solidFill>
                    <a:srgbClr val="FFFFFF"/>
                  </a:solidFill>
                  <a:latin typeface="Arial Narrow" panose="020B0606020202030204" pitchFamily="34" charset="0"/>
                </a:endParaRPr>
              </a:p>
            </p:txBody>
          </p:sp>
        </p:grpSp>
        <p:grpSp>
          <p:nvGrpSpPr>
            <p:cNvPr id="47" name="Group 286">
              <a:extLst>
                <a:ext uri="{FF2B5EF4-FFF2-40B4-BE49-F238E27FC236}">
                  <a16:creationId xmlns:a16="http://schemas.microsoft.com/office/drawing/2014/main" id="{E19C55F7-0BE7-458D-947C-EBD2B5ED3A03}"/>
                </a:ext>
              </a:extLst>
            </p:cNvPr>
            <p:cNvGrpSpPr/>
            <p:nvPr/>
          </p:nvGrpSpPr>
          <p:grpSpPr>
            <a:xfrm>
              <a:off x="6907482" y="1114492"/>
              <a:ext cx="341370" cy="111121"/>
              <a:chOff x="5567480" y="1931205"/>
              <a:chExt cx="691290" cy="225025"/>
            </a:xfrm>
          </p:grpSpPr>
          <p:sp>
            <p:nvSpPr>
              <p:cNvPr id="203" name="Oval 202">
                <a:extLst>
                  <a:ext uri="{FF2B5EF4-FFF2-40B4-BE49-F238E27FC236}">
                    <a16:creationId xmlns:a16="http://schemas.microsoft.com/office/drawing/2014/main" id="{E2D925E8-C1B6-4913-8129-03E88558178A}"/>
                  </a:ext>
                </a:extLst>
              </p:cNvPr>
              <p:cNvSpPr/>
              <p:nvPr/>
            </p:nvSpPr>
            <p:spPr>
              <a:xfrm>
                <a:off x="5567480" y="1931205"/>
                <a:ext cx="230430" cy="225025"/>
              </a:xfrm>
              <a:prstGeom prst="ellipse">
                <a:avLst/>
              </a:prstGeom>
              <a:gradFill flip="none"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GB" sz="1400">
                  <a:solidFill>
                    <a:srgbClr val="FFFFFF"/>
                  </a:solidFill>
                  <a:latin typeface="Arial Narrow" panose="020B0606020202030204" pitchFamily="34" charset="0"/>
                </a:endParaRPr>
              </a:p>
            </p:txBody>
          </p:sp>
          <p:sp>
            <p:nvSpPr>
              <p:cNvPr id="204" name="Oval 203">
                <a:extLst>
                  <a:ext uri="{FF2B5EF4-FFF2-40B4-BE49-F238E27FC236}">
                    <a16:creationId xmlns:a16="http://schemas.microsoft.com/office/drawing/2014/main" id="{3ABB496B-6C9A-4547-B330-3BE9C0A7D496}"/>
                  </a:ext>
                </a:extLst>
              </p:cNvPr>
              <p:cNvSpPr/>
              <p:nvPr/>
            </p:nvSpPr>
            <p:spPr>
              <a:xfrm>
                <a:off x="5797910" y="1931205"/>
                <a:ext cx="230430" cy="225025"/>
              </a:xfrm>
              <a:prstGeom prst="ellipse">
                <a:avLst/>
              </a:prstGeom>
              <a:gradFill flip="none"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GB" sz="1400">
                  <a:solidFill>
                    <a:srgbClr val="FFFFFF"/>
                  </a:solidFill>
                  <a:latin typeface="Arial Narrow" panose="020B0606020202030204" pitchFamily="34" charset="0"/>
                </a:endParaRPr>
              </a:p>
            </p:txBody>
          </p:sp>
          <p:sp>
            <p:nvSpPr>
              <p:cNvPr id="205" name="Oval 204">
                <a:extLst>
                  <a:ext uri="{FF2B5EF4-FFF2-40B4-BE49-F238E27FC236}">
                    <a16:creationId xmlns:a16="http://schemas.microsoft.com/office/drawing/2014/main" id="{CEA18118-2942-4AF3-9D62-53EE4986DBA5}"/>
                  </a:ext>
                </a:extLst>
              </p:cNvPr>
              <p:cNvSpPr/>
              <p:nvPr/>
            </p:nvSpPr>
            <p:spPr>
              <a:xfrm>
                <a:off x="6028340" y="1931205"/>
                <a:ext cx="230430" cy="225025"/>
              </a:xfrm>
              <a:prstGeom prst="ellipse">
                <a:avLst/>
              </a:prstGeom>
              <a:gradFill flip="none"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GB" sz="1400">
                  <a:solidFill>
                    <a:srgbClr val="FFFFFF"/>
                  </a:solidFill>
                  <a:latin typeface="Arial Narrow" panose="020B0606020202030204" pitchFamily="34" charset="0"/>
                </a:endParaRPr>
              </a:p>
            </p:txBody>
          </p:sp>
        </p:grpSp>
        <p:sp>
          <p:nvSpPr>
            <p:cNvPr id="48" name="Oval 47">
              <a:extLst>
                <a:ext uri="{FF2B5EF4-FFF2-40B4-BE49-F238E27FC236}">
                  <a16:creationId xmlns:a16="http://schemas.microsoft.com/office/drawing/2014/main" id="{F3BDC5CA-32B4-4833-8D37-F6909A62EF0D}"/>
                </a:ext>
              </a:extLst>
            </p:cNvPr>
            <p:cNvSpPr/>
            <p:nvPr/>
          </p:nvSpPr>
          <p:spPr>
            <a:xfrm>
              <a:off x="6979098" y="901338"/>
              <a:ext cx="113790" cy="111121"/>
            </a:xfrm>
            <a:prstGeom prst="ellipse">
              <a:avLst/>
            </a:prstGeom>
            <a:gradFill flip="none" rotWithShape="1">
              <a:gsLst>
                <a:gs pos="0">
                  <a:srgbClr val="FFCCCC">
                    <a:shade val="30000"/>
                    <a:satMod val="115000"/>
                  </a:srgbClr>
                </a:gs>
                <a:gs pos="50000">
                  <a:srgbClr val="FFCCCC">
                    <a:shade val="67500"/>
                    <a:satMod val="115000"/>
                  </a:srgbClr>
                </a:gs>
                <a:gs pos="100000">
                  <a:srgbClr val="FFCCCC">
                    <a:shade val="100000"/>
                    <a:satMod val="115000"/>
                  </a:srgb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GB" sz="1400" u="sng">
                <a:solidFill>
                  <a:srgbClr val="FFFFFF"/>
                </a:solidFill>
                <a:latin typeface="Arial Narrow" panose="020B0606020202030204" pitchFamily="34" charset="0"/>
              </a:endParaRPr>
            </a:p>
          </p:txBody>
        </p:sp>
        <p:sp>
          <p:nvSpPr>
            <p:cNvPr id="49" name="Oval 48">
              <a:extLst>
                <a:ext uri="{FF2B5EF4-FFF2-40B4-BE49-F238E27FC236}">
                  <a16:creationId xmlns:a16="http://schemas.microsoft.com/office/drawing/2014/main" id="{73D45212-4E15-45A4-8289-E6737A90618B}"/>
                </a:ext>
              </a:extLst>
            </p:cNvPr>
            <p:cNvSpPr/>
            <p:nvPr/>
          </p:nvSpPr>
          <p:spPr>
            <a:xfrm>
              <a:off x="7092888" y="901338"/>
              <a:ext cx="113790" cy="111121"/>
            </a:xfrm>
            <a:prstGeom prst="ellipse">
              <a:avLst/>
            </a:prstGeom>
            <a:gradFill flip="none" rotWithShape="1">
              <a:gsLst>
                <a:gs pos="0">
                  <a:srgbClr val="FFCCCC">
                    <a:shade val="30000"/>
                    <a:satMod val="115000"/>
                  </a:srgbClr>
                </a:gs>
                <a:gs pos="50000">
                  <a:srgbClr val="FFCCCC">
                    <a:shade val="67500"/>
                    <a:satMod val="115000"/>
                  </a:srgbClr>
                </a:gs>
                <a:gs pos="100000">
                  <a:srgbClr val="FFCCCC">
                    <a:shade val="100000"/>
                    <a:satMod val="115000"/>
                  </a:srgb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GB" sz="1400" u="sng">
                <a:solidFill>
                  <a:srgbClr val="FFFFFF"/>
                </a:solidFill>
                <a:latin typeface="Arial Narrow" panose="020B0606020202030204" pitchFamily="34" charset="0"/>
              </a:endParaRPr>
            </a:p>
          </p:txBody>
        </p:sp>
        <p:sp>
          <p:nvSpPr>
            <p:cNvPr id="50" name="Oval 49">
              <a:extLst>
                <a:ext uri="{FF2B5EF4-FFF2-40B4-BE49-F238E27FC236}">
                  <a16:creationId xmlns:a16="http://schemas.microsoft.com/office/drawing/2014/main" id="{8A0E0BF1-6F29-4F2D-842C-F289F6D8D8DB}"/>
                </a:ext>
              </a:extLst>
            </p:cNvPr>
            <p:cNvSpPr/>
            <p:nvPr/>
          </p:nvSpPr>
          <p:spPr>
            <a:xfrm>
              <a:off x="7206678" y="901338"/>
              <a:ext cx="113790" cy="111121"/>
            </a:xfrm>
            <a:prstGeom prst="ellipse">
              <a:avLst/>
            </a:prstGeom>
            <a:gradFill flip="none" rotWithShape="1">
              <a:gsLst>
                <a:gs pos="0">
                  <a:srgbClr val="FFCCCC">
                    <a:shade val="30000"/>
                    <a:satMod val="115000"/>
                  </a:srgbClr>
                </a:gs>
                <a:gs pos="50000">
                  <a:srgbClr val="FFCCCC">
                    <a:shade val="67500"/>
                    <a:satMod val="115000"/>
                  </a:srgbClr>
                </a:gs>
                <a:gs pos="100000">
                  <a:srgbClr val="FFCCCC">
                    <a:shade val="100000"/>
                    <a:satMod val="115000"/>
                  </a:srgb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GB" sz="1400" u="sng">
                <a:solidFill>
                  <a:srgbClr val="FFFFFF"/>
                </a:solidFill>
                <a:latin typeface="Arial Narrow" panose="020B0606020202030204" pitchFamily="34" charset="0"/>
              </a:endParaRPr>
            </a:p>
          </p:txBody>
        </p:sp>
        <p:sp>
          <p:nvSpPr>
            <p:cNvPr id="51" name="Oval 50">
              <a:extLst>
                <a:ext uri="{FF2B5EF4-FFF2-40B4-BE49-F238E27FC236}">
                  <a16:creationId xmlns:a16="http://schemas.microsoft.com/office/drawing/2014/main" id="{6C55A56B-FE04-4631-A501-C3DF90801511}"/>
                </a:ext>
              </a:extLst>
            </p:cNvPr>
            <p:cNvSpPr/>
            <p:nvPr/>
          </p:nvSpPr>
          <p:spPr>
            <a:xfrm>
              <a:off x="6903841" y="977198"/>
              <a:ext cx="113790" cy="111121"/>
            </a:xfrm>
            <a:prstGeom prst="ellipse">
              <a:avLst/>
            </a:prstGeom>
            <a:gradFill flip="none" rotWithShape="1">
              <a:gsLst>
                <a:gs pos="0">
                  <a:srgbClr val="FFCCCC">
                    <a:shade val="30000"/>
                    <a:satMod val="115000"/>
                  </a:srgbClr>
                </a:gs>
                <a:gs pos="50000">
                  <a:srgbClr val="FFCCCC">
                    <a:shade val="67500"/>
                    <a:satMod val="115000"/>
                  </a:srgbClr>
                </a:gs>
                <a:gs pos="100000">
                  <a:srgbClr val="FFCCCC">
                    <a:shade val="100000"/>
                    <a:satMod val="115000"/>
                  </a:srgb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GB" sz="1400" u="sng">
                <a:solidFill>
                  <a:srgbClr val="FFFFFF"/>
                </a:solidFill>
                <a:latin typeface="Arial Narrow" panose="020B0606020202030204" pitchFamily="34" charset="0"/>
              </a:endParaRPr>
            </a:p>
          </p:txBody>
        </p:sp>
        <p:sp>
          <p:nvSpPr>
            <p:cNvPr id="52" name="Oval 51">
              <a:extLst>
                <a:ext uri="{FF2B5EF4-FFF2-40B4-BE49-F238E27FC236}">
                  <a16:creationId xmlns:a16="http://schemas.microsoft.com/office/drawing/2014/main" id="{CEE764B6-DC1E-4B59-A9DA-20F3C7C046DE}"/>
                </a:ext>
              </a:extLst>
            </p:cNvPr>
            <p:cNvSpPr/>
            <p:nvPr/>
          </p:nvSpPr>
          <p:spPr>
            <a:xfrm>
              <a:off x="7017631" y="977198"/>
              <a:ext cx="113790" cy="111121"/>
            </a:xfrm>
            <a:prstGeom prst="ellipse">
              <a:avLst/>
            </a:prstGeom>
            <a:gradFill flip="none" rotWithShape="1">
              <a:gsLst>
                <a:gs pos="0">
                  <a:srgbClr val="FFCCCC">
                    <a:shade val="30000"/>
                    <a:satMod val="115000"/>
                  </a:srgbClr>
                </a:gs>
                <a:gs pos="50000">
                  <a:srgbClr val="FFCCCC">
                    <a:shade val="67500"/>
                    <a:satMod val="115000"/>
                  </a:srgbClr>
                </a:gs>
                <a:gs pos="100000">
                  <a:srgbClr val="FFCCCC">
                    <a:shade val="100000"/>
                    <a:satMod val="115000"/>
                  </a:srgb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GB" sz="1400" u="sng">
                <a:solidFill>
                  <a:srgbClr val="FFFFFF"/>
                </a:solidFill>
                <a:latin typeface="Arial Narrow" panose="020B0606020202030204" pitchFamily="34" charset="0"/>
              </a:endParaRPr>
            </a:p>
          </p:txBody>
        </p:sp>
        <p:sp>
          <p:nvSpPr>
            <p:cNvPr id="53" name="Oval 52">
              <a:extLst>
                <a:ext uri="{FF2B5EF4-FFF2-40B4-BE49-F238E27FC236}">
                  <a16:creationId xmlns:a16="http://schemas.microsoft.com/office/drawing/2014/main" id="{473DC51D-4DF3-4482-A6C1-1B18B5B214B0}"/>
                </a:ext>
              </a:extLst>
            </p:cNvPr>
            <p:cNvSpPr/>
            <p:nvPr/>
          </p:nvSpPr>
          <p:spPr>
            <a:xfrm>
              <a:off x="7131421" y="977198"/>
              <a:ext cx="113790" cy="111121"/>
            </a:xfrm>
            <a:prstGeom prst="ellipse">
              <a:avLst/>
            </a:prstGeom>
            <a:gradFill flip="none" rotWithShape="1">
              <a:gsLst>
                <a:gs pos="0">
                  <a:srgbClr val="FFCCCC">
                    <a:shade val="30000"/>
                    <a:satMod val="115000"/>
                  </a:srgbClr>
                </a:gs>
                <a:gs pos="50000">
                  <a:srgbClr val="FFCCCC">
                    <a:shade val="67500"/>
                    <a:satMod val="115000"/>
                  </a:srgbClr>
                </a:gs>
                <a:gs pos="100000">
                  <a:srgbClr val="FFCCCC">
                    <a:shade val="100000"/>
                    <a:satMod val="115000"/>
                  </a:srgb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GB" sz="1400" u="sng">
                <a:solidFill>
                  <a:srgbClr val="FFFFFF"/>
                </a:solidFill>
                <a:latin typeface="Arial Narrow" panose="020B0606020202030204" pitchFamily="34" charset="0"/>
              </a:endParaRPr>
            </a:p>
          </p:txBody>
        </p:sp>
        <p:grpSp>
          <p:nvGrpSpPr>
            <p:cNvPr id="54" name="Group 285">
              <a:extLst>
                <a:ext uri="{FF2B5EF4-FFF2-40B4-BE49-F238E27FC236}">
                  <a16:creationId xmlns:a16="http://schemas.microsoft.com/office/drawing/2014/main" id="{39A8548B-73EE-4A18-983B-08B62D7E1E83}"/>
                </a:ext>
              </a:extLst>
            </p:cNvPr>
            <p:cNvGrpSpPr/>
            <p:nvPr/>
          </p:nvGrpSpPr>
          <p:grpSpPr>
            <a:xfrm>
              <a:off x="6977485" y="764044"/>
              <a:ext cx="341370" cy="111121"/>
              <a:chOff x="5567480" y="1931205"/>
              <a:chExt cx="691290" cy="225025"/>
            </a:xfrm>
          </p:grpSpPr>
          <p:sp>
            <p:nvSpPr>
              <p:cNvPr id="200" name="Oval 199">
                <a:extLst>
                  <a:ext uri="{FF2B5EF4-FFF2-40B4-BE49-F238E27FC236}">
                    <a16:creationId xmlns:a16="http://schemas.microsoft.com/office/drawing/2014/main" id="{3A717BD0-33E4-4E18-864B-62B572787DBC}"/>
                  </a:ext>
                </a:extLst>
              </p:cNvPr>
              <p:cNvSpPr/>
              <p:nvPr/>
            </p:nvSpPr>
            <p:spPr>
              <a:xfrm>
                <a:off x="5567480" y="1931205"/>
                <a:ext cx="230430" cy="225025"/>
              </a:xfrm>
              <a:prstGeom prst="ellipse">
                <a:avLst/>
              </a:prstGeom>
              <a:gradFill flip="none"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GB" sz="1400">
                  <a:solidFill>
                    <a:srgbClr val="FFFFFF"/>
                  </a:solidFill>
                  <a:latin typeface="Arial Narrow" panose="020B0606020202030204" pitchFamily="34" charset="0"/>
                </a:endParaRPr>
              </a:p>
            </p:txBody>
          </p:sp>
          <p:sp>
            <p:nvSpPr>
              <p:cNvPr id="201" name="Oval 200">
                <a:extLst>
                  <a:ext uri="{FF2B5EF4-FFF2-40B4-BE49-F238E27FC236}">
                    <a16:creationId xmlns:a16="http://schemas.microsoft.com/office/drawing/2014/main" id="{43F8AEDB-7356-4DAC-A24C-ABD1767A4A2E}"/>
                  </a:ext>
                </a:extLst>
              </p:cNvPr>
              <p:cNvSpPr/>
              <p:nvPr/>
            </p:nvSpPr>
            <p:spPr>
              <a:xfrm>
                <a:off x="5797910" y="1931205"/>
                <a:ext cx="230430" cy="225025"/>
              </a:xfrm>
              <a:prstGeom prst="ellipse">
                <a:avLst/>
              </a:prstGeom>
              <a:gradFill flip="none"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GB" sz="1400">
                  <a:solidFill>
                    <a:srgbClr val="FFFFFF"/>
                  </a:solidFill>
                  <a:latin typeface="Arial Narrow" panose="020B0606020202030204" pitchFamily="34" charset="0"/>
                </a:endParaRPr>
              </a:p>
            </p:txBody>
          </p:sp>
          <p:sp>
            <p:nvSpPr>
              <p:cNvPr id="202" name="Oval 201">
                <a:extLst>
                  <a:ext uri="{FF2B5EF4-FFF2-40B4-BE49-F238E27FC236}">
                    <a16:creationId xmlns:a16="http://schemas.microsoft.com/office/drawing/2014/main" id="{0D6446E4-0FD3-4A51-8DF2-A82C3978FF84}"/>
                  </a:ext>
                </a:extLst>
              </p:cNvPr>
              <p:cNvSpPr/>
              <p:nvPr/>
            </p:nvSpPr>
            <p:spPr>
              <a:xfrm>
                <a:off x="6028340" y="1931205"/>
                <a:ext cx="230430" cy="225025"/>
              </a:xfrm>
              <a:prstGeom prst="ellipse">
                <a:avLst/>
              </a:prstGeom>
              <a:gradFill flip="none"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GB" sz="1400">
                  <a:solidFill>
                    <a:srgbClr val="FFFFFF"/>
                  </a:solidFill>
                  <a:latin typeface="Arial Narrow" panose="020B0606020202030204" pitchFamily="34" charset="0"/>
                </a:endParaRPr>
              </a:p>
            </p:txBody>
          </p:sp>
        </p:grpSp>
        <p:grpSp>
          <p:nvGrpSpPr>
            <p:cNvPr id="55" name="Group 286">
              <a:extLst>
                <a:ext uri="{FF2B5EF4-FFF2-40B4-BE49-F238E27FC236}">
                  <a16:creationId xmlns:a16="http://schemas.microsoft.com/office/drawing/2014/main" id="{568D24E4-1CD2-4C5C-ACC5-44C7A04CC23F}"/>
                </a:ext>
              </a:extLst>
            </p:cNvPr>
            <p:cNvGrpSpPr/>
            <p:nvPr/>
          </p:nvGrpSpPr>
          <p:grpSpPr>
            <a:xfrm>
              <a:off x="6902228" y="839904"/>
              <a:ext cx="341370" cy="111121"/>
              <a:chOff x="5567480" y="1931205"/>
              <a:chExt cx="691290" cy="225025"/>
            </a:xfrm>
          </p:grpSpPr>
          <p:sp>
            <p:nvSpPr>
              <p:cNvPr id="197" name="Oval 196">
                <a:extLst>
                  <a:ext uri="{FF2B5EF4-FFF2-40B4-BE49-F238E27FC236}">
                    <a16:creationId xmlns:a16="http://schemas.microsoft.com/office/drawing/2014/main" id="{D1992E57-3BFB-40F1-A762-B0D150EAB4D6}"/>
                  </a:ext>
                </a:extLst>
              </p:cNvPr>
              <p:cNvSpPr/>
              <p:nvPr/>
            </p:nvSpPr>
            <p:spPr>
              <a:xfrm>
                <a:off x="5567480" y="1931205"/>
                <a:ext cx="230430" cy="225025"/>
              </a:xfrm>
              <a:prstGeom prst="ellipse">
                <a:avLst/>
              </a:prstGeom>
              <a:gradFill flip="none"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GB" sz="1400">
                  <a:solidFill>
                    <a:srgbClr val="FFFFFF"/>
                  </a:solidFill>
                  <a:latin typeface="Arial Narrow" panose="020B0606020202030204" pitchFamily="34" charset="0"/>
                </a:endParaRPr>
              </a:p>
            </p:txBody>
          </p:sp>
          <p:sp>
            <p:nvSpPr>
              <p:cNvPr id="198" name="Oval 12">
                <a:extLst>
                  <a:ext uri="{FF2B5EF4-FFF2-40B4-BE49-F238E27FC236}">
                    <a16:creationId xmlns:a16="http://schemas.microsoft.com/office/drawing/2014/main" id="{E06589E6-AC39-4000-B4CE-CB8B8971AC1D}"/>
                  </a:ext>
                </a:extLst>
              </p:cNvPr>
              <p:cNvSpPr/>
              <p:nvPr/>
            </p:nvSpPr>
            <p:spPr>
              <a:xfrm>
                <a:off x="5797910" y="1931205"/>
                <a:ext cx="230430" cy="225025"/>
              </a:xfrm>
              <a:prstGeom prst="ellipse">
                <a:avLst/>
              </a:prstGeom>
              <a:gradFill flip="none"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GB" sz="1400">
                  <a:solidFill>
                    <a:srgbClr val="FFFFFF"/>
                  </a:solidFill>
                  <a:latin typeface="Arial Narrow" panose="020B0606020202030204" pitchFamily="34" charset="0"/>
                </a:endParaRPr>
              </a:p>
            </p:txBody>
          </p:sp>
          <p:sp>
            <p:nvSpPr>
              <p:cNvPr id="199" name="Oval 13">
                <a:extLst>
                  <a:ext uri="{FF2B5EF4-FFF2-40B4-BE49-F238E27FC236}">
                    <a16:creationId xmlns:a16="http://schemas.microsoft.com/office/drawing/2014/main" id="{35D108A3-DC66-4AD3-B761-17DF3229C29A}"/>
                  </a:ext>
                </a:extLst>
              </p:cNvPr>
              <p:cNvSpPr/>
              <p:nvPr/>
            </p:nvSpPr>
            <p:spPr>
              <a:xfrm>
                <a:off x="6028340" y="1931205"/>
                <a:ext cx="230430" cy="225025"/>
              </a:xfrm>
              <a:prstGeom prst="ellipse">
                <a:avLst/>
              </a:prstGeom>
              <a:gradFill flip="none"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GB" sz="1400">
                  <a:solidFill>
                    <a:srgbClr val="FFFFFF"/>
                  </a:solidFill>
                  <a:latin typeface="Arial Narrow" panose="020B0606020202030204" pitchFamily="34" charset="0"/>
                </a:endParaRPr>
              </a:p>
            </p:txBody>
          </p:sp>
        </p:grpSp>
        <p:sp>
          <p:nvSpPr>
            <p:cNvPr id="56" name="Oval 55">
              <a:extLst>
                <a:ext uri="{FF2B5EF4-FFF2-40B4-BE49-F238E27FC236}">
                  <a16:creationId xmlns:a16="http://schemas.microsoft.com/office/drawing/2014/main" id="{8F7C51AB-DCA2-4B07-A2C5-3D9E05C97364}"/>
                </a:ext>
              </a:extLst>
            </p:cNvPr>
            <p:cNvSpPr/>
            <p:nvPr/>
          </p:nvSpPr>
          <p:spPr>
            <a:xfrm>
              <a:off x="6940255" y="717175"/>
              <a:ext cx="113790" cy="111121"/>
            </a:xfrm>
            <a:prstGeom prst="ellipse">
              <a:avLst/>
            </a:prstGeom>
            <a:gradFill flip="none" rotWithShape="1">
              <a:gsLst>
                <a:gs pos="0">
                  <a:srgbClr val="FFCCCC">
                    <a:shade val="30000"/>
                    <a:satMod val="115000"/>
                  </a:srgbClr>
                </a:gs>
                <a:gs pos="50000">
                  <a:srgbClr val="FFCCCC">
                    <a:shade val="67500"/>
                    <a:satMod val="115000"/>
                  </a:srgbClr>
                </a:gs>
                <a:gs pos="100000">
                  <a:srgbClr val="FFCCCC">
                    <a:shade val="100000"/>
                    <a:satMod val="115000"/>
                  </a:srgb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GB" sz="1400" u="sng">
                <a:solidFill>
                  <a:srgbClr val="FFFFFF"/>
                </a:solidFill>
                <a:latin typeface="Arial Narrow" panose="020B0606020202030204" pitchFamily="34" charset="0"/>
              </a:endParaRPr>
            </a:p>
          </p:txBody>
        </p:sp>
        <p:sp>
          <p:nvSpPr>
            <p:cNvPr id="57" name="Oval 56">
              <a:extLst>
                <a:ext uri="{FF2B5EF4-FFF2-40B4-BE49-F238E27FC236}">
                  <a16:creationId xmlns:a16="http://schemas.microsoft.com/office/drawing/2014/main" id="{AA0465EB-147D-439F-9E88-82637CEFB5CD}"/>
                </a:ext>
              </a:extLst>
            </p:cNvPr>
            <p:cNvSpPr/>
            <p:nvPr/>
          </p:nvSpPr>
          <p:spPr>
            <a:xfrm>
              <a:off x="7054045" y="717175"/>
              <a:ext cx="113790" cy="111121"/>
            </a:xfrm>
            <a:prstGeom prst="ellipse">
              <a:avLst/>
            </a:prstGeom>
            <a:gradFill flip="none" rotWithShape="1">
              <a:gsLst>
                <a:gs pos="0">
                  <a:srgbClr val="FFCCCC">
                    <a:shade val="30000"/>
                    <a:satMod val="115000"/>
                  </a:srgbClr>
                </a:gs>
                <a:gs pos="50000">
                  <a:srgbClr val="FFCCCC">
                    <a:shade val="67500"/>
                    <a:satMod val="115000"/>
                  </a:srgbClr>
                </a:gs>
                <a:gs pos="100000">
                  <a:srgbClr val="FFCCCC">
                    <a:shade val="100000"/>
                    <a:satMod val="115000"/>
                  </a:srgb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GB" sz="1400" u="sng">
                <a:solidFill>
                  <a:srgbClr val="FFFFFF"/>
                </a:solidFill>
                <a:latin typeface="Arial Narrow" panose="020B0606020202030204" pitchFamily="34" charset="0"/>
              </a:endParaRPr>
            </a:p>
          </p:txBody>
        </p:sp>
        <p:sp>
          <p:nvSpPr>
            <p:cNvPr id="58" name="Oval 57">
              <a:extLst>
                <a:ext uri="{FF2B5EF4-FFF2-40B4-BE49-F238E27FC236}">
                  <a16:creationId xmlns:a16="http://schemas.microsoft.com/office/drawing/2014/main" id="{16360E29-D81E-4EB7-B171-768D1C28359D}"/>
                </a:ext>
              </a:extLst>
            </p:cNvPr>
            <p:cNvSpPr/>
            <p:nvPr/>
          </p:nvSpPr>
          <p:spPr>
            <a:xfrm>
              <a:off x="7167834" y="717175"/>
              <a:ext cx="113790" cy="111121"/>
            </a:xfrm>
            <a:prstGeom prst="ellipse">
              <a:avLst/>
            </a:prstGeom>
            <a:gradFill flip="none" rotWithShape="1">
              <a:gsLst>
                <a:gs pos="0">
                  <a:srgbClr val="FFCCCC">
                    <a:shade val="30000"/>
                    <a:satMod val="115000"/>
                  </a:srgbClr>
                </a:gs>
                <a:gs pos="50000">
                  <a:srgbClr val="FFCCCC">
                    <a:shade val="67500"/>
                    <a:satMod val="115000"/>
                  </a:srgbClr>
                </a:gs>
                <a:gs pos="100000">
                  <a:srgbClr val="FFCCCC">
                    <a:shade val="100000"/>
                    <a:satMod val="115000"/>
                  </a:srgb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GB" sz="1400" u="sng">
                <a:solidFill>
                  <a:srgbClr val="FFFFFF"/>
                </a:solidFill>
                <a:latin typeface="Arial Narrow" panose="020B0606020202030204" pitchFamily="34" charset="0"/>
              </a:endParaRPr>
            </a:p>
          </p:txBody>
        </p:sp>
        <p:graphicFrame>
          <p:nvGraphicFramePr>
            <p:cNvPr id="59" name="Object 81">
              <a:extLst>
                <a:ext uri="{FF2B5EF4-FFF2-40B4-BE49-F238E27FC236}">
                  <a16:creationId xmlns:a16="http://schemas.microsoft.com/office/drawing/2014/main" id="{770BBF3B-0411-4F91-8800-A3CDEA283872}"/>
                </a:ext>
              </a:extLst>
            </p:cNvPr>
            <p:cNvGraphicFramePr>
              <a:graphicFrameLocks noChangeAspect="1"/>
            </p:cNvGraphicFramePr>
            <p:nvPr/>
          </p:nvGraphicFramePr>
          <p:xfrm>
            <a:off x="4516778" y="513108"/>
            <a:ext cx="222250" cy="153987"/>
          </p:xfrm>
          <a:graphic>
            <a:graphicData uri="http://schemas.openxmlformats.org/presentationml/2006/ole">
              <mc:AlternateContent xmlns:mc="http://schemas.openxmlformats.org/markup-compatibility/2006">
                <mc:Choice xmlns:v="urn:schemas-microsoft-com:vml" Requires="v">
                  <p:oleObj spid="_x0000_s439372" name="Equation" r:id="rId30" imgW="253890" imgH="190417" progId="Equation.DSMT4">
                    <p:embed/>
                  </p:oleObj>
                </mc:Choice>
                <mc:Fallback>
                  <p:oleObj name="Equation" r:id="rId30" imgW="253890" imgH="190417" progId="Equation.DSMT4">
                    <p:embed/>
                    <p:pic>
                      <p:nvPicPr>
                        <p:cNvPr id="756817" name="Object 81"/>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4516778" y="513108"/>
                          <a:ext cx="222250" cy="1539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0" name="Object 82">
              <a:extLst>
                <a:ext uri="{FF2B5EF4-FFF2-40B4-BE49-F238E27FC236}">
                  <a16:creationId xmlns:a16="http://schemas.microsoft.com/office/drawing/2014/main" id="{5B5227E8-8F45-4CF3-986F-2161709FB6E4}"/>
                </a:ext>
              </a:extLst>
            </p:cNvPr>
            <p:cNvGraphicFramePr>
              <a:graphicFrameLocks noChangeAspect="1"/>
            </p:cNvGraphicFramePr>
            <p:nvPr/>
          </p:nvGraphicFramePr>
          <p:xfrm>
            <a:off x="5525456" y="682355"/>
            <a:ext cx="223837" cy="153988"/>
          </p:xfrm>
          <a:graphic>
            <a:graphicData uri="http://schemas.openxmlformats.org/presentationml/2006/ole">
              <mc:AlternateContent xmlns:mc="http://schemas.openxmlformats.org/markup-compatibility/2006">
                <mc:Choice xmlns:v="urn:schemas-microsoft-com:vml" Requires="v">
                  <p:oleObj spid="_x0000_s439373" name="Equation" r:id="rId32" imgW="253890" imgH="190417" progId="Equation.DSMT4">
                    <p:embed/>
                  </p:oleObj>
                </mc:Choice>
                <mc:Fallback>
                  <p:oleObj name="Equation" r:id="rId32" imgW="253890" imgH="190417" progId="Equation.DSMT4">
                    <p:embed/>
                    <p:pic>
                      <p:nvPicPr>
                        <p:cNvPr id="756818" name="Object 82"/>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5525456" y="682355"/>
                          <a:ext cx="223837" cy="1539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61" name="Curved Connector 22">
              <a:extLst>
                <a:ext uri="{FF2B5EF4-FFF2-40B4-BE49-F238E27FC236}">
                  <a16:creationId xmlns:a16="http://schemas.microsoft.com/office/drawing/2014/main" id="{D8AC0DDB-5BA6-48F3-896D-DAC4064479F0}"/>
                </a:ext>
              </a:extLst>
            </p:cNvPr>
            <p:cNvCxnSpPr>
              <a:endCxn id="41" idx="0"/>
            </p:cNvCxnSpPr>
            <p:nvPr/>
          </p:nvCxnSpPr>
          <p:spPr>
            <a:xfrm rot="16200000" flipH="1">
              <a:off x="6980549" y="2349674"/>
              <a:ext cx="1091356" cy="9134"/>
            </a:xfrm>
            <a:prstGeom prst="curvedConnector3">
              <a:avLst>
                <a:gd name="adj1" fmla="val 50000"/>
              </a:avLst>
            </a:prstGeom>
            <a:ln w="12700">
              <a:solidFill>
                <a:schemeClr val="accent2">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62" name="Rectangle 215">
              <a:extLst>
                <a:ext uri="{FF2B5EF4-FFF2-40B4-BE49-F238E27FC236}">
                  <a16:creationId xmlns:a16="http://schemas.microsoft.com/office/drawing/2014/main" id="{F93EEAC0-47E8-4D73-8EE2-EDBD01BE3E97}"/>
                </a:ext>
              </a:extLst>
            </p:cNvPr>
            <p:cNvSpPr>
              <a:spLocks noChangeArrowheads="1"/>
            </p:cNvSpPr>
            <p:nvPr/>
          </p:nvSpPr>
          <p:spPr bwMode="auto">
            <a:xfrm>
              <a:off x="5151606" y="2181389"/>
              <a:ext cx="581074" cy="17910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800" dirty="0">
                  <a:solidFill>
                    <a:srgbClr val="2D2D8A">
                      <a:lumMod val="75000"/>
                    </a:srgbClr>
                  </a:solidFill>
                  <a:latin typeface="Arial Narrow" pitchFamily="34" charset="0"/>
                  <a:cs typeface="Arial" pitchFamily="34" charset="0"/>
                </a:rPr>
                <a:t>Thalamus</a:t>
              </a:r>
            </a:p>
          </p:txBody>
        </p:sp>
        <p:cxnSp>
          <p:nvCxnSpPr>
            <p:cNvPr id="63" name="Curved Connector 22">
              <a:extLst>
                <a:ext uri="{FF2B5EF4-FFF2-40B4-BE49-F238E27FC236}">
                  <a16:creationId xmlns:a16="http://schemas.microsoft.com/office/drawing/2014/main" id="{BCD347E4-45FB-4A4D-86BB-AB0F5CD23D47}"/>
                </a:ext>
              </a:extLst>
            </p:cNvPr>
            <p:cNvCxnSpPr>
              <a:stCxn id="204" idx="4"/>
              <a:endCxn id="43" idx="0"/>
            </p:cNvCxnSpPr>
            <p:nvPr/>
          </p:nvCxnSpPr>
          <p:spPr>
            <a:xfrm rot="5400000">
              <a:off x="6244814" y="2057064"/>
              <a:ext cx="1664805" cy="1902"/>
            </a:xfrm>
            <a:prstGeom prst="curvedConnector3">
              <a:avLst>
                <a:gd name="adj1" fmla="val 50000"/>
              </a:avLst>
            </a:prstGeom>
            <a:ln w="12700">
              <a:solidFill>
                <a:schemeClr val="accent2">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aphicFrame>
          <p:nvGraphicFramePr>
            <p:cNvPr id="64" name="Object 84">
              <a:extLst>
                <a:ext uri="{FF2B5EF4-FFF2-40B4-BE49-F238E27FC236}">
                  <a16:creationId xmlns:a16="http://schemas.microsoft.com/office/drawing/2014/main" id="{D1859D69-1527-4645-BD22-EEC5535189A1}"/>
                </a:ext>
              </a:extLst>
            </p:cNvPr>
            <p:cNvGraphicFramePr>
              <a:graphicFrameLocks noChangeAspect="1"/>
            </p:cNvGraphicFramePr>
            <p:nvPr/>
          </p:nvGraphicFramePr>
          <p:xfrm>
            <a:off x="5988050" y="2400300"/>
            <a:ext cx="254000" cy="215900"/>
          </p:xfrm>
          <a:graphic>
            <a:graphicData uri="http://schemas.openxmlformats.org/presentationml/2006/ole">
              <mc:AlternateContent xmlns:mc="http://schemas.openxmlformats.org/markup-compatibility/2006">
                <mc:Choice xmlns:v="urn:schemas-microsoft-com:vml" Requires="v">
                  <p:oleObj spid="_x0000_s439374" name="Equation" r:id="rId34" imgW="253890" imgH="241195" progId="Equation.DSMT4">
                    <p:embed/>
                  </p:oleObj>
                </mc:Choice>
                <mc:Fallback>
                  <p:oleObj name="Equation" r:id="rId34" imgW="253890" imgH="241195" progId="Equation.DSMT4">
                    <p:embed/>
                    <p:pic>
                      <p:nvPicPr>
                        <p:cNvPr id="756820" name="Object 84"/>
                        <p:cNvPicPr>
                          <a:picLocks noChangeAspect="1" noChangeArrowheads="1"/>
                        </p:cNvPicPr>
                        <p:nvPr/>
                      </p:nvPicPr>
                      <p:blipFill>
                        <a:blip r:embed="rId35">
                          <a:extLst>
                            <a:ext uri="{28A0092B-C50C-407E-A947-70E740481C1C}">
                              <a14:useLocalDpi xmlns:a14="http://schemas.microsoft.com/office/drawing/2010/main" val="0"/>
                            </a:ext>
                          </a:extLst>
                        </a:blip>
                        <a:srcRect/>
                        <a:stretch>
                          <a:fillRect/>
                        </a:stretch>
                      </p:blipFill>
                      <p:spPr bwMode="auto">
                        <a:xfrm>
                          <a:off x="5988050" y="2400300"/>
                          <a:ext cx="254000"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5" name="Object 85">
              <a:extLst>
                <a:ext uri="{FF2B5EF4-FFF2-40B4-BE49-F238E27FC236}">
                  <a16:creationId xmlns:a16="http://schemas.microsoft.com/office/drawing/2014/main" id="{4B09B321-0B8D-4F3A-971D-7DB7B9DFE59F}"/>
                </a:ext>
              </a:extLst>
            </p:cNvPr>
            <p:cNvGraphicFramePr>
              <a:graphicFrameLocks noChangeAspect="1"/>
            </p:cNvGraphicFramePr>
            <p:nvPr/>
          </p:nvGraphicFramePr>
          <p:xfrm>
            <a:off x="6434786" y="2377754"/>
            <a:ext cx="254000" cy="250825"/>
          </p:xfrm>
          <a:graphic>
            <a:graphicData uri="http://schemas.openxmlformats.org/presentationml/2006/ole">
              <mc:AlternateContent xmlns:mc="http://schemas.openxmlformats.org/markup-compatibility/2006">
                <mc:Choice xmlns:v="urn:schemas-microsoft-com:vml" Requires="v">
                  <p:oleObj spid="_x0000_s439375" name="Equation" r:id="rId36" imgW="215713" imgH="241091" progId="Equation.DSMT4">
                    <p:embed/>
                  </p:oleObj>
                </mc:Choice>
                <mc:Fallback>
                  <p:oleObj name="Equation" r:id="rId36" imgW="215713" imgH="241091" progId="Equation.DSMT4">
                    <p:embed/>
                    <p:pic>
                      <p:nvPicPr>
                        <p:cNvPr id="756821" name="Object 85"/>
                        <p:cNvPicPr>
                          <a:picLocks noChangeAspect="1" noChangeArrowheads="1"/>
                        </p:cNvPicPr>
                        <p:nvPr/>
                      </p:nvPicPr>
                      <p:blipFill>
                        <a:blip r:embed="rId37">
                          <a:extLst>
                            <a:ext uri="{28A0092B-C50C-407E-A947-70E740481C1C}">
                              <a14:useLocalDpi xmlns:a14="http://schemas.microsoft.com/office/drawing/2010/main" val="0"/>
                            </a:ext>
                          </a:extLst>
                        </a:blip>
                        <a:srcRect/>
                        <a:stretch>
                          <a:fillRect/>
                        </a:stretch>
                      </p:blipFill>
                      <p:spPr bwMode="auto">
                        <a:xfrm>
                          <a:off x="6434786" y="2377754"/>
                          <a:ext cx="254000" cy="250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6" name="Oval 65">
              <a:extLst>
                <a:ext uri="{FF2B5EF4-FFF2-40B4-BE49-F238E27FC236}">
                  <a16:creationId xmlns:a16="http://schemas.microsoft.com/office/drawing/2014/main" id="{E97C4280-9437-48EC-97D0-BA9C6314C5E5}"/>
                </a:ext>
              </a:extLst>
            </p:cNvPr>
            <p:cNvSpPr/>
            <p:nvPr/>
          </p:nvSpPr>
          <p:spPr>
            <a:xfrm>
              <a:off x="2348335" y="1149819"/>
              <a:ext cx="107581" cy="96457"/>
            </a:xfrm>
            <a:prstGeom prst="ellipse">
              <a:avLst/>
            </a:prstGeom>
            <a:gradFill flip="none" rotWithShape="1">
              <a:gsLst>
                <a:gs pos="0">
                  <a:srgbClr val="FFCCCC">
                    <a:shade val="30000"/>
                    <a:satMod val="115000"/>
                  </a:srgbClr>
                </a:gs>
                <a:gs pos="50000">
                  <a:srgbClr val="FFCCCC">
                    <a:shade val="67500"/>
                    <a:satMod val="115000"/>
                  </a:srgbClr>
                </a:gs>
                <a:gs pos="100000">
                  <a:srgbClr val="FFCCCC">
                    <a:shade val="100000"/>
                    <a:satMod val="115000"/>
                  </a:srgb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GB" sz="1050" u="sng">
                <a:solidFill>
                  <a:srgbClr val="FFFFFF"/>
                </a:solidFill>
                <a:latin typeface="Arial Narrow" panose="020B0606020202030204" pitchFamily="34" charset="0"/>
              </a:endParaRPr>
            </a:p>
          </p:txBody>
        </p:sp>
        <p:sp>
          <p:nvSpPr>
            <p:cNvPr id="67" name="Oval 66">
              <a:extLst>
                <a:ext uri="{FF2B5EF4-FFF2-40B4-BE49-F238E27FC236}">
                  <a16:creationId xmlns:a16="http://schemas.microsoft.com/office/drawing/2014/main" id="{E280B9EA-5D44-4E72-B5D7-6A999CE94460}"/>
                </a:ext>
              </a:extLst>
            </p:cNvPr>
            <p:cNvSpPr/>
            <p:nvPr/>
          </p:nvSpPr>
          <p:spPr>
            <a:xfrm>
              <a:off x="2455917" y="1149819"/>
              <a:ext cx="107581" cy="96457"/>
            </a:xfrm>
            <a:prstGeom prst="ellipse">
              <a:avLst/>
            </a:prstGeom>
            <a:gradFill flip="none" rotWithShape="1">
              <a:gsLst>
                <a:gs pos="0">
                  <a:srgbClr val="FFCCCC">
                    <a:shade val="30000"/>
                    <a:satMod val="115000"/>
                  </a:srgbClr>
                </a:gs>
                <a:gs pos="50000">
                  <a:srgbClr val="FFCCCC">
                    <a:shade val="67500"/>
                    <a:satMod val="115000"/>
                  </a:srgbClr>
                </a:gs>
                <a:gs pos="100000">
                  <a:srgbClr val="FFCCCC">
                    <a:shade val="100000"/>
                    <a:satMod val="115000"/>
                  </a:srgb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GB" sz="1050" u="sng">
                <a:solidFill>
                  <a:srgbClr val="FFFFFF"/>
                </a:solidFill>
                <a:latin typeface="Arial Narrow" panose="020B0606020202030204" pitchFamily="34" charset="0"/>
              </a:endParaRPr>
            </a:p>
          </p:txBody>
        </p:sp>
        <p:sp>
          <p:nvSpPr>
            <p:cNvPr id="68" name="Oval 67">
              <a:extLst>
                <a:ext uri="{FF2B5EF4-FFF2-40B4-BE49-F238E27FC236}">
                  <a16:creationId xmlns:a16="http://schemas.microsoft.com/office/drawing/2014/main" id="{4D20B02F-D41A-4468-A185-70F97D1AFD3A}"/>
                </a:ext>
              </a:extLst>
            </p:cNvPr>
            <p:cNvSpPr/>
            <p:nvPr/>
          </p:nvSpPr>
          <p:spPr>
            <a:xfrm>
              <a:off x="2563499" y="1149819"/>
              <a:ext cx="107581" cy="96457"/>
            </a:xfrm>
            <a:prstGeom prst="ellipse">
              <a:avLst/>
            </a:prstGeom>
            <a:gradFill flip="none" rotWithShape="1">
              <a:gsLst>
                <a:gs pos="0">
                  <a:srgbClr val="FFCCCC">
                    <a:shade val="30000"/>
                    <a:satMod val="115000"/>
                  </a:srgbClr>
                </a:gs>
                <a:gs pos="50000">
                  <a:srgbClr val="FFCCCC">
                    <a:shade val="67500"/>
                    <a:satMod val="115000"/>
                  </a:srgbClr>
                </a:gs>
                <a:gs pos="100000">
                  <a:srgbClr val="FFCCCC">
                    <a:shade val="100000"/>
                    <a:satMod val="115000"/>
                  </a:srgb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GB" sz="1050" u="sng">
                <a:solidFill>
                  <a:srgbClr val="FFFFFF"/>
                </a:solidFill>
                <a:latin typeface="Arial Narrow" panose="020B0606020202030204" pitchFamily="34" charset="0"/>
              </a:endParaRPr>
            </a:p>
          </p:txBody>
        </p:sp>
        <p:sp>
          <p:nvSpPr>
            <p:cNvPr id="69" name="Oval 68">
              <a:extLst>
                <a:ext uri="{FF2B5EF4-FFF2-40B4-BE49-F238E27FC236}">
                  <a16:creationId xmlns:a16="http://schemas.microsoft.com/office/drawing/2014/main" id="{40C21BA7-2DE0-40C8-AD98-1F5283998E45}"/>
                </a:ext>
              </a:extLst>
            </p:cNvPr>
            <p:cNvSpPr/>
            <p:nvPr/>
          </p:nvSpPr>
          <p:spPr>
            <a:xfrm>
              <a:off x="2277184" y="1215668"/>
              <a:ext cx="107581" cy="96457"/>
            </a:xfrm>
            <a:prstGeom prst="ellipse">
              <a:avLst/>
            </a:prstGeom>
            <a:gradFill flip="none" rotWithShape="1">
              <a:gsLst>
                <a:gs pos="0">
                  <a:srgbClr val="FFCCCC">
                    <a:shade val="30000"/>
                    <a:satMod val="115000"/>
                  </a:srgbClr>
                </a:gs>
                <a:gs pos="50000">
                  <a:srgbClr val="FFCCCC">
                    <a:shade val="67500"/>
                    <a:satMod val="115000"/>
                  </a:srgbClr>
                </a:gs>
                <a:gs pos="100000">
                  <a:srgbClr val="FFCCCC">
                    <a:shade val="100000"/>
                    <a:satMod val="115000"/>
                  </a:srgb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GB" sz="1050" u="sng">
                <a:solidFill>
                  <a:srgbClr val="FFFFFF"/>
                </a:solidFill>
                <a:latin typeface="Arial Narrow" panose="020B0606020202030204" pitchFamily="34" charset="0"/>
              </a:endParaRPr>
            </a:p>
          </p:txBody>
        </p:sp>
        <p:sp>
          <p:nvSpPr>
            <p:cNvPr id="70" name="Oval 69">
              <a:extLst>
                <a:ext uri="{FF2B5EF4-FFF2-40B4-BE49-F238E27FC236}">
                  <a16:creationId xmlns:a16="http://schemas.microsoft.com/office/drawing/2014/main" id="{3878D1D6-37BE-459B-A563-C6E7874ADB35}"/>
                </a:ext>
              </a:extLst>
            </p:cNvPr>
            <p:cNvSpPr/>
            <p:nvPr/>
          </p:nvSpPr>
          <p:spPr>
            <a:xfrm>
              <a:off x="2384765" y="1215668"/>
              <a:ext cx="107581" cy="96457"/>
            </a:xfrm>
            <a:prstGeom prst="ellipse">
              <a:avLst/>
            </a:prstGeom>
            <a:gradFill flip="none" rotWithShape="1">
              <a:gsLst>
                <a:gs pos="0">
                  <a:srgbClr val="FFCCCC">
                    <a:shade val="30000"/>
                    <a:satMod val="115000"/>
                  </a:srgbClr>
                </a:gs>
                <a:gs pos="50000">
                  <a:srgbClr val="FFCCCC">
                    <a:shade val="67500"/>
                    <a:satMod val="115000"/>
                  </a:srgbClr>
                </a:gs>
                <a:gs pos="100000">
                  <a:srgbClr val="FFCCCC">
                    <a:shade val="100000"/>
                    <a:satMod val="115000"/>
                  </a:srgb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GB" sz="1050" u="sng">
                <a:solidFill>
                  <a:srgbClr val="FFFFFF"/>
                </a:solidFill>
                <a:latin typeface="Arial Narrow" panose="020B0606020202030204" pitchFamily="34" charset="0"/>
              </a:endParaRPr>
            </a:p>
          </p:txBody>
        </p:sp>
        <p:sp>
          <p:nvSpPr>
            <p:cNvPr id="71" name="Oval 70">
              <a:extLst>
                <a:ext uri="{FF2B5EF4-FFF2-40B4-BE49-F238E27FC236}">
                  <a16:creationId xmlns:a16="http://schemas.microsoft.com/office/drawing/2014/main" id="{1883B374-E26A-4215-88F4-1C339B126A70}"/>
                </a:ext>
              </a:extLst>
            </p:cNvPr>
            <p:cNvSpPr/>
            <p:nvPr/>
          </p:nvSpPr>
          <p:spPr>
            <a:xfrm>
              <a:off x="2492347" y="1215668"/>
              <a:ext cx="107581" cy="96457"/>
            </a:xfrm>
            <a:prstGeom prst="ellipse">
              <a:avLst/>
            </a:prstGeom>
            <a:gradFill flip="none" rotWithShape="1">
              <a:gsLst>
                <a:gs pos="0">
                  <a:srgbClr val="FFCCCC">
                    <a:shade val="30000"/>
                    <a:satMod val="115000"/>
                  </a:srgbClr>
                </a:gs>
                <a:gs pos="50000">
                  <a:srgbClr val="FFCCCC">
                    <a:shade val="67500"/>
                    <a:satMod val="115000"/>
                  </a:srgbClr>
                </a:gs>
                <a:gs pos="100000">
                  <a:srgbClr val="FFCCCC">
                    <a:shade val="100000"/>
                    <a:satMod val="115000"/>
                  </a:srgb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GB" sz="1050" u="sng">
                <a:solidFill>
                  <a:srgbClr val="FFFFFF"/>
                </a:solidFill>
                <a:latin typeface="Arial Narrow" panose="020B0606020202030204" pitchFamily="34" charset="0"/>
              </a:endParaRPr>
            </a:p>
          </p:txBody>
        </p:sp>
        <p:sp>
          <p:nvSpPr>
            <p:cNvPr id="72" name="Oval 71">
              <a:extLst>
                <a:ext uri="{FF2B5EF4-FFF2-40B4-BE49-F238E27FC236}">
                  <a16:creationId xmlns:a16="http://schemas.microsoft.com/office/drawing/2014/main" id="{41D0EAA8-8A9D-4952-A72F-A3B064D7E049}"/>
                </a:ext>
              </a:extLst>
            </p:cNvPr>
            <p:cNvSpPr/>
            <p:nvPr/>
          </p:nvSpPr>
          <p:spPr>
            <a:xfrm>
              <a:off x="2351820" y="1034583"/>
              <a:ext cx="107581" cy="96457"/>
            </a:xfrm>
            <a:prstGeom prst="ellipse">
              <a:avLst/>
            </a:prstGeom>
            <a:gradFill flip="none"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GB" sz="1050">
                <a:solidFill>
                  <a:srgbClr val="FFFFFF"/>
                </a:solidFill>
                <a:latin typeface="Arial Narrow" panose="020B0606020202030204" pitchFamily="34" charset="0"/>
              </a:endParaRPr>
            </a:p>
          </p:txBody>
        </p:sp>
        <p:sp>
          <p:nvSpPr>
            <p:cNvPr id="73" name="Oval 72">
              <a:extLst>
                <a:ext uri="{FF2B5EF4-FFF2-40B4-BE49-F238E27FC236}">
                  <a16:creationId xmlns:a16="http://schemas.microsoft.com/office/drawing/2014/main" id="{09F42EE2-29B4-4DAD-9901-D96688749B85}"/>
                </a:ext>
              </a:extLst>
            </p:cNvPr>
            <p:cNvSpPr/>
            <p:nvPr/>
          </p:nvSpPr>
          <p:spPr>
            <a:xfrm>
              <a:off x="2459401" y="1034583"/>
              <a:ext cx="107581" cy="96457"/>
            </a:xfrm>
            <a:prstGeom prst="ellipse">
              <a:avLst/>
            </a:prstGeom>
            <a:gradFill flip="none"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GB" sz="1050">
                <a:solidFill>
                  <a:srgbClr val="FFFFFF"/>
                </a:solidFill>
                <a:latin typeface="Arial Narrow" panose="020B0606020202030204" pitchFamily="34" charset="0"/>
              </a:endParaRPr>
            </a:p>
          </p:txBody>
        </p:sp>
        <p:sp>
          <p:nvSpPr>
            <p:cNvPr id="74" name="Oval 73">
              <a:extLst>
                <a:ext uri="{FF2B5EF4-FFF2-40B4-BE49-F238E27FC236}">
                  <a16:creationId xmlns:a16="http://schemas.microsoft.com/office/drawing/2014/main" id="{79E2A248-DB23-43C0-A9AB-2C53447F3D26}"/>
                </a:ext>
              </a:extLst>
            </p:cNvPr>
            <p:cNvSpPr/>
            <p:nvPr/>
          </p:nvSpPr>
          <p:spPr>
            <a:xfrm>
              <a:off x="2566983" y="1034583"/>
              <a:ext cx="107581" cy="96457"/>
            </a:xfrm>
            <a:prstGeom prst="ellipse">
              <a:avLst/>
            </a:prstGeom>
            <a:gradFill flip="none"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GB" sz="1050">
                <a:solidFill>
                  <a:srgbClr val="FFFFFF"/>
                </a:solidFill>
                <a:latin typeface="Arial Narrow" panose="020B0606020202030204" pitchFamily="34" charset="0"/>
              </a:endParaRPr>
            </a:p>
          </p:txBody>
        </p:sp>
        <p:sp>
          <p:nvSpPr>
            <p:cNvPr id="75" name="Oval 74">
              <a:extLst>
                <a:ext uri="{FF2B5EF4-FFF2-40B4-BE49-F238E27FC236}">
                  <a16:creationId xmlns:a16="http://schemas.microsoft.com/office/drawing/2014/main" id="{D39C52AB-8F43-4517-B5E3-802C05738765}"/>
                </a:ext>
              </a:extLst>
            </p:cNvPr>
            <p:cNvSpPr/>
            <p:nvPr/>
          </p:nvSpPr>
          <p:spPr>
            <a:xfrm>
              <a:off x="2280668" y="1100432"/>
              <a:ext cx="107581" cy="96457"/>
            </a:xfrm>
            <a:prstGeom prst="ellipse">
              <a:avLst/>
            </a:prstGeom>
            <a:gradFill flip="none"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GB" sz="1050">
                <a:solidFill>
                  <a:srgbClr val="FFFFFF"/>
                </a:solidFill>
                <a:latin typeface="Arial Narrow" panose="020B0606020202030204" pitchFamily="34" charset="0"/>
              </a:endParaRPr>
            </a:p>
          </p:txBody>
        </p:sp>
        <p:sp>
          <p:nvSpPr>
            <p:cNvPr id="76" name="Oval 75">
              <a:extLst>
                <a:ext uri="{FF2B5EF4-FFF2-40B4-BE49-F238E27FC236}">
                  <a16:creationId xmlns:a16="http://schemas.microsoft.com/office/drawing/2014/main" id="{5EC193CA-3B88-4F1F-BAC7-C8876DA6B935}"/>
                </a:ext>
              </a:extLst>
            </p:cNvPr>
            <p:cNvSpPr/>
            <p:nvPr/>
          </p:nvSpPr>
          <p:spPr>
            <a:xfrm>
              <a:off x="2388250" y="1100432"/>
              <a:ext cx="107581" cy="96457"/>
            </a:xfrm>
            <a:prstGeom prst="ellipse">
              <a:avLst/>
            </a:prstGeom>
            <a:gradFill flip="none"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GB" sz="1050">
                <a:solidFill>
                  <a:srgbClr val="FFFFFF"/>
                </a:solidFill>
                <a:latin typeface="Arial Narrow" panose="020B0606020202030204" pitchFamily="34" charset="0"/>
              </a:endParaRPr>
            </a:p>
          </p:txBody>
        </p:sp>
        <p:sp>
          <p:nvSpPr>
            <p:cNvPr id="77" name="Oval 76">
              <a:extLst>
                <a:ext uri="{FF2B5EF4-FFF2-40B4-BE49-F238E27FC236}">
                  <a16:creationId xmlns:a16="http://schemas.microsoft.com/office/drawing/2014/main" id="{2F82D278-DA50-4BE2-966F-DABA3D31E57B}"/>
                </a:ext>
              </a:extLst>
            </p:cNvPr>
            <p:cNvSpPr/>
            <p:nvPr/>
          </p:nvSpPr>
          <p:spPr>
            <a:xfrm>
              <a:off x="2495831" y="1100432"/>
              <a:ext cx="107581" cy="96457"/>
            </a:xfrm>
            <a:prstGeom prst="ellipse">
              <a:avLst/>
            </a:prstGeom>
            <a:gradFill flip="none"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GB" sz="1050">
                <a:solidFill>
                  <a:srgbClr val="FFFFFF"/>
                </a:solidFill>
                <a:latin typeface="Arial Narrow" panose="020B0606020202030204" pitchFamily="34" charset="0"/>
              </a:endParaRPr>
            </a:p>
          </p:txBody>
        </p:sp>
        <p:sp>
          <p:nvSpPr>
            <p:cNvPr id="78" name="Oval 77">
              <a:extLst>
                <a:ext uri="{FF2B5EF4-FFF2-40B4-BE49-F238E27FC236}">
                  <a16:creationId xmlns:a16="http://schemas.microsoft.com/office/drawing/2014/main" id="{05209DA7-2B2E-4A2C-B657-E30A4486B706}"/>
                </a:ext>
              </a:extLst>
            </p:cNvPr>
            <p:cNvSpPr/>
            <p:nvPr/>
          </p:nvSpPr>
          <p:spPr>
            <a:xfrm>
              <a:off x="2319443" y="968734"/>
              <a:ext cx="100845" cy="92588"/>
            </a:xfrm>
            <a:prstGeom prst="ellipse">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GB" sz="1050">
                <a:solidFill>
                  <a:srgbClr val="FFFFFF"/>
                </a:solidFill>
                <a:latin typeface="Arial Narrow" panose="020B0606020202030204" pitchFamily="34" charset="0"/>
              </a:endParaRPr>
            </a:p>
          </p:txBody>
        </p:sp>
        <p:sp>
          <p:nvSpPr>
            <p:cNvPr id="79" name="Oval 78">
              <a:extLst>
                <a:ext uri="{FF2B5EF4-FFF2-40B4-BE49-F238E27FC236}">
                  <a16:creationId xmlns:a16="http://schemas.microsoft.com/office/drawing/2014/main" id="{76DE75B5-7383-4E3E-B865-D63AC35C13BB}"/>
                </a:ext>
              </a:extLst>
            </p:cNvPr>
            <p:cNvSpPr/>
            <p:nvPr/>
          </p:nvSpPr>
          <p:spPr>
            <a:xfrm>
              <a:off x="2427025" y="968734"/>
              <a:ext cx="100845" cy="92588"/>
            </a:xfrm>
            <a:prstGeom prst="ellipse">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GB" sz="1050">
                <a:solidFill>
                  <a:srgbClr val="FFFFFF"/>
                </a:solidFill>
                <a:latin typeface="Arial Narrow" panose="020B0606020202030204" pitchFamily="34" charset="0"/>
              </a:endParaRPr>
            </a:p>
          </p:txBody>
        </p:sp>
        <p:sp>
          <p:nvSpPr>
            <p:cNvPr id="80" name="Oval 79">
              <a:extLst>
                <a:ext uri="{FF2B5EF4-FFF2-40B4-BE49-F238E27FC236}">
                  <a16:creationId xmlns:a16="http://schemas.microsoft.com/office/drawing/2014/main" id="{B2AA1024-853C-4CAC-9B41-42C258678462}"/>
                </a:ext>
              </a:extLst>
            </p:cNvPr>
            <p:cNvSpPr/>
            <p:nvPr/>
          </p:nvSpPr>
          <p:spPr>
            <a:xfrm>
              <a:off x="2534606" y="968734"/>
              <a:ext cx="100845" cy="92588"/>
            </a:xfrm>
            <a:prstGeom prst="ellipse">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GB" sz="1050">
                <a:solidFill>
                  <a:srgbClr val="FFFFFF"/>
                </a:solidFill>
                <a:latin typeface="Arial Narrow" panose="020B0606020202030204" pitchFamily="34" charset="0"/>
              </a:endParaRPr>
            </a:p>
          </p:txBody>
        </p:sp>
        <p:sp>
          <p:nvSpPr>
            <p:cNvPr id="81" name="Oval 80">
              <a:extLst>
                <a:ext uri="{FF2B5EF4-FFF2-40B4-BE49-F238E27FC236}">
                  <a16:creationId xmlns:a16="http://schemas.microsoft.com/office/drawing/2014/main" id="{6B8874BC-CC29-4292-8083-4BEF1411408D}"/>
                </a:ext>
              </a:extLst>
            </p:cNvPr>
            <p:cNvSpPr/>
            <p:nvPr/>
          </p:nvSpPr>
          <p:spPr>
            <a:xfrm>
              <a:off x="2348334" y="843540"/>
              <a:ext cx="107581" cy="96457"/>
            </a:xfrm>
            <a:prstGeom prst="ellipse">
              <a:avLst/>
            </a:prstGeom>
            <a:gradFill flip="none" rotWithShape="1">
              <a:gsLst>
                <a:gs pos="0">
                  <a:srgbClr val="FFCCCC">
                    <a:shade val="30000"/>
                    <a:satMod val="115000"/>
                  </a:srgbClr>
                </a:gs>
                <a:gs pos="50000">
                  <a:srgbClr val="FFCCCC">
                    <a:shade val="67500"/>
                    <a:satMod val="115000"/>
                  </a:srgbClr>
                </a:gs>
                <a:gs pos="100000">
                  <a:srgbClr val="FFCCCC">
                    <a:shade val="100000"/>
                    <a:satMod val="115000"/>
                  </a:srgb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GB" sz="1050" u="sng">
                <a:solidFill>
                  <a:srgbClr val="FFFFFF"/>
                </a:solidFill>
                <a:latin typeface="Arial Narrow" panose="020B0606020202030204" pitchFamily="34" charset="0"/>
              </a:endParaRPr>
            </a:p>
          </p:txBody>
        </p:sp>
        <p:sp>
          <p:nvSpPr>
            <p:cNvPr id="82" name="Oval 81">
              <a:extLst>
                <a:ext uri="{FF2B5EF4-FFF2-40B4-BE49-F238E27FC236}">
                  <a16:creationId xmlns:a16="http://schemas.microsoft.com/office/drawing/2014/main" id="{B84E7C1F-5D95-481A-898C-6970B164E0B8}"/>
                </a:ext>
              </a:extLst>
            </p:cNvPr>
            <p:cNvSpPr/>
            <p:nvPr/>
          </p:nvSpPr>
          <p:spPr>
            <a:xfrm>
              <a:off x="2455916" y="843540"/>
              <a:ext cx="107581" cy="96457"/>
            </a:xfrm>
            <a:prstGeom prst="ellipse">
              <a:avLst/>
            </a:prstGeom>
            <a:gradFill flip="none" rotWithShape="1">
              <a:gsLst>
                <a:gs pos="0">
                  <a:srgbClr val="FFCCCC">
                    <a:shade val="30000"/>
                    <a:satMod val="115000"/>
                  </a:srgbClr>
                </a:gs>
                <a:gs pos="50000">
                  <a:srgbClr val="FFCCCC">
                    <a:shade val="67500"/>
                    <a:satMod val="115000"/>
                  </a:srgbClr>
                </a:gs>
                <a:gs pos="100000">
                  <a:srgbClr val="FFCCCC">
                    <a:shade val="100000"/>
                    <a:satMod val="115000"/>
                  </a:srgb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GB" sz="1050" u="sng">
                <a:solidFill>
                  <a:srgbClr val="FFFFFF"/>
                </a:solidFill>
                <a:latin typeface="Arial Narrow" panose="020B0606020202030204" pitchFamily="34" charset="0"/>
              </a:endParaRPr>
            </a:p>
          </p:txBody>
        </p:sp>
        <p:sp>
          <p:nvSpPr>
            <p:cNvPr id="83" name="Oval 82">
              <a:extLst>
                <a:ext uri="{FF2B5EF4-FFF2-40B4-BE49-F238E27FC236}">
                  <a16:creationId xmlns:a16="http://schemas.microsoft.com/office/drawing/2014/main" id="{9ACD887E-5C96-4527-BAEA-F013183423B2}"/>
                </a:ext>
              </a:extLst>
            </p:cNvPr>
            <p:cNvSpPr/>
            <p:nvPr/>
          </p:nvSpPr>
          <p:spPr>
            <a:xfrm>
              <a:off x="2563497" y="843540"/>
              <a:ext cx="107581" cy="96457"/>
            </a:xfrm>
            <a:prstGeom prst="ellipse">
              <a:avLst/>
            </a:prstGeom>
            <a:gradFill flip="none" rotWithShape="1">
              <a:gsLst>
                <a:gs pos="0">
                  <a:srgbClr val="FFCCCC">
                    <a:shade val="30000"/>
                    <a:satMod val="115000"/>
                  </a:srgbClr>
                </a:gs>
                <a:gs pos="50000">
                  <a:srgbClr val="FFCCCC">
                    <a:shade val="67500"/>
                    <a:satMod val="115000"/>
                  </a:srgbClr>
                </a:gs>
                <a:gs pos="100000">
                  <a:srgbClr val="FFCCCC">
                    <a:shade val="100000"/>
                    <a:satMod val="115000"/>
                  </a:srgb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GB" sz="1050" u="sng">
                <a:solidFill>
                  <a:srgbClr val="FFFFFF"/>
                </a:solidFill>
                <a:latin typeface="Arial Narrow" panose="020B0606020202030204" pitchFamily="34" charset="0"/>
              </a:endParaRPr>
            </a:p>
          </p:txBody>
        </p:sp>
        <p:sp>
          <p:nvSpPr>
            <p:cNvPr id="84" name="Oval 83">
              <a:extLst>
                <a:ext uri="{FF2B5EF4-FFF2-40B4-BE49-F238E27FC236}">
                  <a16:creationId xmlns:a16="http://schemas.microsoft.com/office/drawing/2014/main" id="{4C3C2FE0-8526-4ABD-A097-0078E86FB448}"/>
                </a:ext>
              </a:extLst>
            </p:cNvPr>
            <p:cNvSpPr/>
            <p:nvPr/>
          </p:nvSpPr>
          <p:spPr>
            <a:xfrm>
              <a:off x="2277182" y="909389"/>
              <a:ext cx="107581" cy="96457"/>
            </a:xfrm>
            <a:prstGeom prst="ellipse">
              <a:avLst/>
            </a:prstGeom>
            <a:gradFill flip="none" rotWithShape="1">
              <a:gsLst>
                <a:gs pos="0">
                  <a:srgbClr val="FFCCCC">
                    <a:shade val="30000"/>
                    <a:satMod val="115000"/>
                  </a:srgbClr>
                </a:gs>
                <a:gs pos="50000">
                  <a:srgbClr val="FFCCCC">
                    <a:shade val="67500"/>
                    <a:satMod val="115000"/>
                  </a:srgbClr>
                </a:gs>
                <a:gs pos="100000">
                  <a:srgbClr val="FFCCCC">
                    <a:shade val="100000"/>
                    <a:satMod val="115000"/>
                  </a:srgb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GB" sz="1050" u="sng">
                <a:solidFill>
                  <a:srgbClr val="FFFFFF"/>
                </a:solidFill>
                <a:latin typeface="Arial Narrow" panose="020B0606020202030204" pitchFamily="34" charset="0"/>
              </a:endParaRPr>
            </a:p>
          </p:txBody>
        </p:sp>
        <p:sp>
          <p:nvSpPr>
            <p:cNvPr id="85" name="Oval 84">
              <a:extLst>
                <a:ext uri="{FF2B5EF4-FFF2-40B4-BE49-F238E27FC236}">
                  <a16:creationId xmlns:a16="http://schemas.microsoft.com/office/drawing/2014/main" id="{59A40F9A-3C0D-4C46-91C4-AB385A27CEEF}"/>
                </a:ext>
              </a:extLst>
            </p:cNvPr>
            <p:cNvSpPr/>
            <p:nvPr/>
          </p:nvSpPr>
          <p:spPr>
            <a:xfrm>
              <a:off x="2384763" y="909389"/>
              <a:ext cx="107581" cy="96457"/>
            </a:xfrm>
            <a:prstGeom prst="ellipse">
              <a:avLst/>
            </a:prstGeom>
            <a:gradFill flip="none" rotWithShape="1">
              <a:gsLst>
                <a:gs pos="0">
                  <a:srgbClr val="FFCCCC">
                    <a:shade val="30000"/>
                    <a:satMod val="115000"/>
                  </a:srgbClr>
                </a:gs>
                <a:gs pos="50000">
                  <a:srgbClr val="FFCCCC">
                    <a:shade val="67500"/>
                    <a:satMod val="115000"/>
                  </a:srgbClr>
                </a:gs>
                <a:gs pos="100000">
                  <a:srgbClr val="FFCCCC">
                    <a:shade val="100000"/>
                    <a:satMod val="115000"/>
                  </a:srgb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GB" sz="1050" u="sng">
                <a:solidFill>
                  <a:srgbClr val="FFFFFF"/>
                </a:solidFill>
                <a:latin typeface="Arial Narrow" panose="020B0606020202030204" pitchFamily="34" charset="0"/>
              </a:endParaRPr>
            </a:p>
          </p:txBody>
        </p:sp>
        <p:sp>
          <p:nvSpPr>
            <p:cNvPr id="86" name="Oval 85">
              <a:extLst>
                <a:ext uri="{FF2B5EF4-FFF2-40B4-BE49-F238E27FC236}">
                  <a16:creationId xmlns:a16="http://schemas.microsoft.com/office/drawing/2014/main" id="{53B829C6-4948-477E-A81D-9330E534ABA4}"/>
                </a:ext>
              </a:extLst>
            </p:cNvPr>
            <p:cNvSpPr/>
            <p:nvPr/>
          </p:nvSpPr>
          <p:spPr>
            <a:xfrm>
              <a:off x="2492345" y="909389"/>
              <a:ext cx="107581" cy="96457"/>
            </a:xfrm>
            <a:prstGeom prst="ellipse">
              <a:avLst/>
            </a:prstGeom>
            <a:gradFill flip="none" rotWithShape="1">
              <a:gsLst>
                <a:gs pos="0">
                  <a:srgbClr val="FFCCCC">
                    <a:shade val="30000"/>
                    <a:satMod val="115000"/>
                  </a:srgbClr>
                </a:gs>
                <a:gs pos="50000">
                  <a:srgbClr val="FFCCCC">
                    <a:shade val="67500"/>
                    <a:satMod val="115000"/>
                  </a:srgbClr>
                </a:gs>
                <a:gs pos="100000">
                  <a:srgbClr val="FFCCCC">
                    <a:shade val="100000"/>
                    <a:satMod val="115000"/>
                  </a:srgb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GB" sz="1050" u="sng">
                <a:solidFill>
                  <a:srgbClr val="FFFFFF"/>
                </a:solidFill>
                <a:latin typeface="Arial Narrow" panose="020B0606020202030204" pitchFamily="34" charset="0"/>
              </a:endParaRPr>
            </a:p>
          </p:txBody>
        </p:sp>
        <p:sp>
          <p:nvSpPr>
            <p:cNvPr id="87" name="Oval 86">
              <a:extLst>
                <a:ext uri="{FF2B5EF4-FFF2-40B4-BE49-F238E27FC236}">
                  <a16:creationId xmlns:a16="http://schemas.microsoft.com/office/drawing/2014/main" id="{5C205B8C-5B6C-4B7E-970B-9E90FB59A2D7}"/>
                </a:ext>
              </a:extLst>
            </p:cNvPr>
            <p:cNvSpPr/>
            <p:nvPr/>
          </p:nvSpPr>
          <p:spPr>
            <a:xfrm>
              <a:off x="2348335" y="709171"/>
              <a:ext cx="107581" cy="96457"/>
            </a:xfrm>
            <a:prstGeom prst="ellipse">
              <a:avLst/>
            </a:prstGeom>
            <a:gradFill flip="none"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GB" sz="1050">
                <a:solidFill>
                  <a:srgbClr val="FFFFFF"/>
                </a:solidFill>
                <a:latin typeface="Arial Narrow" panose="020B0606020202030204" pitchFamily="34" charset="0"/>
              </a:endParaRPr>
            </a:p>
          </p:txBody>
        </p:sp>
        <p:sp>
          <p:nvSpPr>
            <p:cNvPr id="88" name="Oval 87">
              <a:extLst>
                <a:ext uri="{FF2B5EF4-FFF2-40B4-BE49-F238E27FC236}">
                  <a16:creationId xmlns:a16="http://schemas.microsoft.com/office/drawing/2014/main" id="{00C83896-B185-4252-8E94-0C7CDB4FBEDF}"/>
                </a:ext>
              </a:extLst>
            </p:cNvPr>
            <p:cNvSpPr/>
            <p:nvPr/>
          </p:nvSpPr>
          <p:spPr>
            <a:xfrm>
              <a:off x="2455917" y="709171"/>
              <a:ext cx="107581" cy="96457"/>
            </a:xfrm>
            <a:prstGeom prst="ellipse">
              <a:avLst/>
            </a:prstGeom>
            <a:gradFill flip="none"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GB" sz="1050">
                <a:solidFill>
                  <a:srgbClr val="FFFFFF"/>
                </a:solidFill>
                <a:latin typeface="Arial Narrow" panose="020B0606020202030204" pitchFamily="34" charset="0"/>
              </a:endParaRPr>
            </a:p>
          </p:txBody>
        </p:sp>
        <p:sp>
          <p:nvSpPr>
            <p:cNvPr id="89" name="Oval 88">
              <a:extLst>
                <a:ext uri="{FF2B5EF4-FFF2-40B4-BE49-F238E27FC236}">
                  <a16:creationId xmlns:a16="http://schemas.microsoft.com/office/drawing/2014/main" id="{614FC5E9-DD4B-46B6-8078-C91D34344775}"/>
                </a:ext>
              </a:extLst>
            </p:cNvPr>
            <p:cNvSpPr/>
            <p:nvPr/>
          </p:nvSpPr>
          <p:spPr>
            <a:xfrm>
              <a:off x="2563498" y="709171"/>
              <a:ext cx="107581" cy="96457"/>
            </a:xfrm>
            <a:prstGeom prst="ellipse">
              <a:avLst/>
            </a:prstGeom>
            <a:gradFill flip="none"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GB" sz="1050">
                <a:solidFill>
                  <a:srgbClr val="FFFFFF"/>
                </a:solidFill>
                <a:latin typeface="Arial Narrow" panose="020B0606020202030204" pitchFamily="34" charset="0"/>
              </a:endParaRPr>
            </a:p>
          </p:txBody>
        </p:sp>
        <p:sp>
          <p:nvSpPr>
            <p:cNvPr id="90" name="Oval 89">
              <a:extLst>
                <a:ext uri="{FF2B5EF4-FFF2-40B4-BE49-F238E27FC236}">
                  <a16:creationId xmlns:a16="http://schemas.microsoft.com/office/drawing/2014/main" id="{95F653E1-D74D-42C8-949E-D1EF2EA53F9E}"/>
                </a:ext>
              </a:extLst>
            </p:cNvPr>
            <p:cNvSpPr/>
            <p:nvPr/>
          </p:nvSpPr>
          <p:spPr>
            <a:xfrm>
              <a:off x="2277183" y="775020"/>
              <a:ext cx="107581" cy="96457"/>
            </a:xfrm>
            <a:prstGeom prst="ellipse">
              <a:avLst/>
            </a:prstGeom>
            <a:gradFill flip="none"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GB" sz="1050">
                <a:solidFill>
                  <a:srgbClr val="FFFFFF"/>
                </a:solidFill>
                <a:latin typeface="Arial Narrow" panose="020B0606020202030204" pitchFamily="34" charset="0"/>
              </a:endParaRPr>
            </a:p>
          </p:txBody>
        </p:sp>
        <p:sp>
          <p:nvSpPr>
            <p:cNvPr id="91" name="Oval 90">
              <a:extLst>
                <a:ext uri="{FF2B5EF4-FFF2-40B4-BE49-F238E27FC236}">
                  <a16:creationId xmlns:a16="http://schemas.microsoft.com/office/drawing/2014/main" id="{3BDB8260-53FE-4235-94D6-A4503BC86DBE}"/>
                </a:ext>
              </a:extLst>
            </p:cNvPr>
            <p:cNvSpPr/>
            <p:nvPr/>
          </p:nvSpPr>
          <p:spPr>
            <a:xfrm>
              <a:off x="2384764" y="775020"/>
              <a:ext cx="107581" cy="96457"/>
            </a:xfrm>
            <a:prstGeom prst="ellipse">
              <a:avLst/>
            </a:prstGeom>
            <a:gradFill flip="none"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GB" sz="1050">
                <a:solidFill>
                  <a:srgbClr val="FFFFFF"/>
                </a:solidFill>
                <a:latin typeface="Arial Narrow" panose="020B0606020202030204" pitchFamily="34" charset="0"/>
              </a:endParaRPr>
            </a:p>
          </p:txBody>
        </p:sp>
        <p:sp>
          <p:nvSpPr>
            <p:cNvPr id="92" name="Oval 91">
              <a:extLst>
                <a:ext uri="{FF2B5EF4-FFF2-40B4-BE49-F238E27FC236}">
                  <a16:creationId xmlns:a16="http://schemas.microsoft.com/office/drawing/2014/main" id="{3C2DEADC-50AA-45FB-B8C9-01D93F427141}"/>
                </a:ext>
              </a:extLst>
            </p:cNvPr>
            <p:cNvSpPr/>
            <p:nvPr/>
          </p:nvSpPr>
          <p:spPr>
            <a:xfrm>
              <a:off x="2492346" y="775020"/>
              <a:ext cx="107581" cy="96457"/>
            </a:xfrm>
            <a:prstGeom prst="ellipse">
              <a:avLst/>
            </a:prstGeom>
            <a:gradFill flip="none"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GB" sz="1050">
                <a:solidFill>
                  <a:srgbClr val="FFFFFF"/>
                </a:solidFill>
                <a:latin typeface="Arial Narrow" panose="020B0606020202030204" pitchFamily="34" charset="0"/>
              </a:endParaRPr>
            </a:p>
          </p:txBody>
        </p:sp>
        <p:sp>
          <p:nvSpPr>
            <p:cNvPr id="93" name="Oval 92">
              <a:extLst>
                <a:ext uri="{FF2B5EF4-FFF2-40B4-BE49-F238E27FC236}">
                  <a16:creationId xmlns:a16="http://schemas.microsoft.com/office/drawing/2014/main" id="{0AFC5BE4-0FBE-485F-934A-485D44BF67B0}"/>
                </a:ext>
              </a:extLst>
            </p:cNvPr>
            <p:cNvSpPr/>
            <p:nvPr/>
          </p:nvSpPr>
          <p:spPr>
            <a:xfrm>
              <a:off x="2314532" y="660331"/>
              <a:ext cx="100845" cy="92588"/>
            </a:xfrm>
            <a:prstGeom prst="ellipse">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GB" sz="1050">
                <a:solidFill>
                  <a:srgbClr val="FFFFFF"/>
                </a:solidFill>
                <a:latin typeface="Arial Narrow" panose="020B0606020202030204" pitchFamily="34" charset="0"/>
              </a:endParaRPr>
            </a:p>
          </p:txBody>
        </p:sp>
        <p:sp>
          <p:nvSpPr>
            <p:cNvPr id="94" name="Oval 93">
              <a:extLst>
                <a:ext uri="{FF2B5EF4-FFF2-40B4-BE49-F238E27FC236}">
                  <a16:creationId xmlns:a16="http://schemas.microsoft.com/office/drawing/2014/main" id="{268851B1-CBC9-4915-8FDA-7EFE3E6A7A0A}"/>
                </a:ext>
              </a:extLst>
            </p:cNvPr>
            <p:cNvSpPr/>
            <p:nvPr/>
          </p:nvSpPr>
          <p:spPr>
            <a:xfrm>
              <a:off x="2422113" y="660330"/>
              <a:ext cx="100845" cy="92588"/>
            </a:xfrm>
            <a:prstGeom prst="ellipse">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GB" sz="1050">
                <a:solidFill>
                  <a:srgbClr val="FFFFFF"/>
                </a:solidFill>
                <a:latin typeface="Arial Narrow" panose="020B0606020202030204" pitchFamily="34" charset="0"/>
              </a:endParaRPr>
            </a:p>
          </p:txBody>
        </p:sp>
        <p:sp>
          <p:nvSpPr>
            <p:cNvPr id="95" name="Oval 94">
              <a:extLst>
                <a:ext uri="{FF2B5EF4-FFF2-40B4-BE49-F238E27FC236}">
                  <a16:creationId xmlns:a16="http://schemas.microsoft.com/office/drawing/2014/main" id="{A936167E-017C-4485-87EE-F92A00B59407}"/>
                </a:ext>
              </a:extLst>
            </p:cNvPr>
            <p:cNvSpPr/>
            <p:nvPr/>
          </p:nvSpPr>
          <p:spPr>
            <a:xfrm>
              <a:off x="2529701" y="660329"/>
              <a:ext cx="100845" cy="92588"/>
            </a:xfrm>
            <a:prstGeom prst="ellipse">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GB" sz="1050">
                <a:solidFill>
                  <a:srgbClr val="FFFFFF"/>
                </a:solidFill>
                <a:latin typeface="Arial Narrow" panose="020B0606020202030204" pitchFamily="34" charset="0"/>
              </a:endParaRPr>
            </a:p>
          </p:txBody>
        </p:sp>
        <p:sp>
          <p:nvSpPr>
            <p:cNvPr id="96" name="Oval 95">
              <a:extLst>
                <a:ext uri="{FF2B5EF4-FFF2-40B4-BE49-F238E27FC236}">
                  <a16:creationId xmlns:a16="http://schemas.microsoft.com/office/drawing/2014/main" id="{AF13D053-9F87-4740-908B-00203A7C5CC2}"/>
                </a:ext>
              </a:extLst>
            </p:cNvPr>
            <p:cNvSpPr/>
            <p:nvPr/>
          </p:nvSpPr>
          <p:spPr>
            <a:xfrm>
              <a:off x="5214437" y="1080994"/>
              <a:ext cx="107581" cy="96457"/>
            </a:xfrm>
            <a:prstGeom prst="ellipse">
              <a:avLst/>
            </a:prstGeom>
            <a:gradFill flip="none" rotWithShape="1">
              <a:gsLst>
                <a:gs pos="0">
                  <a:srgbClr val="FFCCCC">
                    <a:shade val="30000"/>
                    <a:satMod val="115000"/>
                  </a:srgbClr>
                </a:gs>
                <a:gs pos="50000">
                  <a:srgbClr val="FFCCCC">
                    <a:shade val="67500"/>
                    <a:satMod val="115000"/>
                  </a:srgbClr>
                </a:gs>
                <a:gs pos="100000">
                  <a:srgbClr val="FFCCCC">
                    <a:shade val="100000"/>
                    <a:satMod val="115000"/>
                  </a:srgb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GB" sz="1050" u="sng">
                <a:solidFill>
                  <a:srgbClr val="FFFFFF"/>
                </a:solidFill>
                <a:latin typeface="Arial Narrow" panose="020B0606020202030204" pitchFamily="34" charset="0"/>
              </a:endParaRPr>
            </a:p>
          </p:txBody>
        </p:sp>
        <p:sp>
          <p:nvSpPr>
            <p:cNvPr id="97" name="Oval 96">
              <a:extLst>
                <a:ext uri="{FF2B5EF4-FFF2-40B4-BE49-F238E27FC236}">
                  <a16:creationId xmlns:a16="http://schemas.microsoft.com/office/drawing/2014/main" id="{FB9BB520-AE5A-4716-98E5-201DFD6D8EBA}"/>
                </a:ext>
              </a:extLst>
            </p:cNvPr>
            <p:cNvSpPr/>
            <p:nvPr/>
          </p:nvSpPr>
          <p:spPr>
            <a:xfrm>
              <a:off x="5322019" y="1080994"/>
              <a:ext cx="107581" cy="96457"/>
            </a:xfrm>
            <a:prstGeom prst="ellipse">
              <a:avLst/>
            </a:prstGeom>
            <a:gradFill flip="none" rotWithShape="1">
              <a:gsLst>
                <a:gs pos="0">
                  <a:srgbClr val="FFCCCC">
                    <a:shade val="30000"/>
                    <a:satMod val="115000"/>
                  </a:srgbClr>
                </a:gs>
                <a:gs pos="50000">
                  <a:srgbClr val="FFCCCC">
                    <a:shade val="67500"/>
                    <a:satMod val="115000"/>
                  </a:srgbClr>
                </a:gs>
                <a:gs pos="100000">
                  <a:srgbClr val="FFCCCC">
                    <a:shade val="100000"/>
                    <a:satMod val="115000"/>
                  </a:srgb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GB" sz="1050" u="sng">
                <a:solidFill>
                  <a:srgbClr val="FFFFFF"/>
                </a:solidFill>
                <a:latin typeface="Arial Narrow" panose="020B0606020202030204" pitchFamily="34" charset="0"/>
              </a:endParaRPr>
            </a:p>
          </p:txBody>
        </p:sp>
        <p:sp>
          <p:nvSpPr>
            <p:cNvPr id="98" name="Oval 97">
              <a:extLst>
                <a:ext uri="{FF2B5EF4-FFF2-40B4-BE49-F238E27FC236}">
                  <a16:creationId xmlns:a16="http://schemas.microsoft.com/office/drawing/2014/main" id="{244BC886-637C-4B8B-8F0E-6FFE62E91780}"/>
                </a:ext>
              </a:extLst>
            </p:cNvPr>
            <p:cNvSpPr/>
            <p:nvPr/>
          </p:nvSpPr>
          <p:spPr>
            <a:xfrm>
              <a:off x="5429601" y="1080994"/>
              <a:ext cx="107581" cy="96457"/>
            </a:xfrm>
            <a:prstGeom prst="ellipse">
              <a:avLst/>
            </a:prstGeom>
            <a:gradFill flip="none" rotWithShape="1">
              <a:gsLst>
                <a:gs pos="0">
                  <a:srgbClr val="FFCCCC">
                    <a:shade val="30000"/>
                    <a:satMod val="115000"/>
                  </a:srgbClr>
                </a:gs>
                <a:gs pos="50000">
                  <a:srgbClr val="FFCCCC">
                    <a:shade val="67500"/>
                    <a:satMod val="115000"/>
                  </a:srgbClr>
                </a:gs>
                <a:gs pos="100000">
                  <a:srgbClr val="FFCCCC">
                    <a:shade val="100000"/>
                    <a:satMod val="115000"/>
                  </a:srgb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GB" sz="1050" u="sng">
                <a:solidFill>
                  <a:srgbClr val="FFFFFF"/>
                </a:solidFill>
                <a:latin typeface="Arial Narrow" panose="020B0606020202030204" pitchFamily="34" charset="0"/>
              </a:endParaRPr>
            </a:p>
          </p:txBody>
        </p:sp>
        <p:sp>
          <p:nvSpPr>
            <p:cNvPr id="99" name="Oval 98">
              <a:extLst>
                <a:ext uri="{FF2B5EF4-FFF2-40B4-BE49-F238E27FC236}">
                  <a16:creationId xmlns:a16="http://schemas.microsoft.com/office/drawing/2014/main" id="{956C54A3-6101-4004-872C-0D5CA76D46FA}"/>
                </a:ext>
              </a:extLst>
            </p:cNvPr>
            <p:cNvSpPr/>
            <p:nvPr/>
          </p:nvSpPr>
          <p:spPr>
            <a:xfrm>
              <a:off x="5143286" y="1146843"/>
              <a:ext cx="107581" cy="96457"/>
            </a:xfrm>
            <a:prstGeom prst="ellipse">
              <a:avLst/>
            </a:prstGeom>
            <a:gradFill flip="none" rotWithShape="1">
              <a:gsLst>
                <a:gs pos="0">
                  <a:srgbClr val="FFCCCC">
                    <a:shade val="30000"/>
                    <a:satMod val="115000"/>
                  </a:srgbClr>
                </a:gs>
                <a:gs pos="50000">
                  <a:srgbClr val="FFCCCC">
                    <a:shade val="67500"/>
                    <a:satMod val="115000"/>
                  </a:srgbClr>
                </a:gs>
                <a:gs pos="100000">
                  <a:srgbClr val="FFCCCC">
                    <a:shade val="100000"/>
                    <a:satMod val="115000"/>
                  </a:srgb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GB" sz="1050" u="sng">
                <a:solidFill>
                  <a:srgbClr val="FFFFFF"/>
                </a:solidFill>
                <a:latin typeface="Arial Narrow" panose="020B0606020202030204" pitchFamily="34" charset="0"/>
              </a:endParaRPr>
            </a:p>
          </p:txBody>
        </p:sp>
        <p:sp>
          <p:nvSpPr>
            <p:cNvPr id="100" name="Oval 99">
              <a:extLst>
                <a:ext uri="{FF2B5EF4-FFF2-40B4-BE49-F238E27FC236}">
                  <a16:creationId xmlns:a16="http://schemas.microsoft.com/office/drawing/2014/main" id="{C43418B9-204E-4C6D-8529-C28BB57A7E10}"/>
                </a:ext>
              </a:extLst>
            </p:cNvPr>
            <p:cNvSpPr/>
            <p:nvPr/>
          </p:nvSpPr>
          <p:spPr>
            <a:xfrm>
              <a:off x="5250867" y="1146843"/>
              <a:ext cx="107581" cy="96457"/>
            </a:xfrm>
            <a:prstGeom prst="ellipse">
              <a:avLst/>
            </a:prstGeom>
            <a:gradFill flip="none" rotWithShape="1">
              <a:gsLst>
                <a:gs pos="0">
                  <a:srgbClr val="FFCCCC">
                    <a:shade val="30000"/>
                    <a:satMod val="115000"/>
                  </a:srgbClr>
                </a:gs>
                <a:gs pos="50000">
                  <a:srgbClr val="FFCCCC">
                    <a:shade val="67500"/>
                    <a:satMod val="115000"/>
                  </a:srgbClr>
                </a:gs>
                <a:gs pos="100000">
                  <a:srgbClr val="FFCCCC">
                    <a:shade val="100000"/>
                    <a:satMod val="115000"/>
                  </a:srgb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GB" sz="1050" u="sng">
                <a:solidFill>
                  <a:srgbClr val="FFFFFF"/>
                </a:solidFill>
                <a:latin typeface="Arial Narrow" panose="020B0606020202030204" pitchFamily="34" charset="0"/>
              </a:endParaRPr>
            </a:p>
          </p:txBody>
        </p:sp>
        <p:sp>
          <p:nvSpPr>
            <p:cNvPr id="101" name="Oval 100">
              <a:extLst>
                <a:ext uri="{FF2B5EF4-FFF2-40B4-BE49-F238E27FC236}">
                  <a16:creationId xmlns:a16="http://schemas.microsoft.com/office/drawing/2014/main" id="{66FDA45F-D431-4D5B-AB2A-9498571B41DC}"/>
                </a:ext>
              </a:extLst>
            </p:cNvPr>
            <p:cNvSpPr/>
            <p:nvPr/>
          </p:nvSpPr>
          <p:spPr>
            <a:xfrm>
              <a:off x="5358449" y="1146843"/>
              <a:ext cx="107581" cy="96457"/>
            </a:xfrm>
            <a:prstGeom prst="ellipse">
              <a:avLst/>
            </a:prstGeom>
            <a:gradFill flip="none" rotWithShape="1">
              <a:gsLst>
                <a:gs pos="0">
                  <a:srgbClr val="FFCCCC">
                    <a:shade val="30000"/>
                    <a:satMod val="115000"/>
                  </a:srgbClr>
                </a:gs>
                <a:gs pos="50000">
                  <a:srgbClr val="FFCCCC">
                    <a:shade val="67500"/>
                    <a:satMod val="115000"/>
                  </a:srgbClr>
                </a:gs>
                <a:gs pos="100000">
                  <a:srgbClr val="FFCCCC">
                    <a:shade val="100000"/>
                    <a:satMod val="115000"/>
                  </a:srgb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GB" sz="1050" u="sng">
                <a:solidFill>
                  <a:srgbClr val="FFFFFF"/>
                </a:solidFill>
                <a:latin typeface="Arial Narrow" panose="020B0606020202030204" pitchFamily="34" charset="0"/>
              </a:endParaRPr>
            </a:p>
          </p:txBody>
        </p:sp>
        <p:sp>
          <p:nvSpPr>
            <p:cNvPr id="102" name="Oval 101">
              <a:extLst>
                <a:ext uri="{FF2B5EF4-FFF2-40B4-BE49-F238E27FC236}">
                  <a16:creationId xmlns:a16="http://schemas.microsoft.com/office/drawing/2014/main" id="{8215F4AD-996B-4E32-87DF-A24CD572F31F}"/>
                </a:ext>
              </a:extLst>
            </p:cNvPr>
            <p:cNvSpPr/>
            <p:nvPr/>
          </p:nvSpPr>
          <p:spPr>
            <a:xfrm>
              <a:off x="5217922" y="965758"/>
              <a:ext cx="107581" cy="96457"/>
            </a:xfrm>
            <a:prstGeom prst="ellipse">
              <a:avLst/>
            </a:prstGeom>
            <a:gradFill flip="none"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GB" sz="1050">
                <a:solidFill>
                  <a:srgbClr val="FFFFFF"/>
                </a:solidFill>
                <a:latin typeface="Arial Narrow" panose="020B0606020202030204" pitchFamily="34" charset="0"/>
              </a:endParaRPr>
            </a:p>
          </p:txBody>
        </p:sp>
        <p:sp>
          <p:nvSpPr>
            <p:cNvPr id="103" name="Oval 102">
              <a:extLst>
                <a:ext uri="{FF2B5EF4-FFF2-40B4-BE49-F238E27FC236}">
                  <a16:creationId xmlns:a16="http://schemas.microsoft.com/office/drawing/2014/main" id="{11C6AB2A-0394-40CA-B21E-97C205CCFE1E}"/>
                </a:ext>
              </a:extLst>
            </p:cNvPr>
            <p:cNvSpPr/>
            <p:nvPr/>
          </p:nvSpPr>
          <p:spPr>
            <a:xfrm>
              <a:off x="5325503" y="965758"/>
              <a:ext cx="107581" cy="96457"/>
            </a:xfrm>
            <a:prstGeom prst="ellipse">
              <a:avLst/>
            </a:prstGeom>
            <a:gradFill flip="none"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GB" sz="1050">
                <a:solidFill>
                  <a:srgbClr val="FFFFFF"/>
                </a:solidFill>
                <a:latin typeface="Arial Narrow" panose="020B0606020202030204" pitchFamily="34" charset="0"/>
              </a:endParaRPr>
            </a:p>
          </p:txBody>
        </p:sp>
        <p:sp>
          <p:nvSpPr>
            <p:cNvPr id="104" name="Oval 103">
              <a:extLst>
                <a:ext uri="{FF2B5EF4-FFF2-40B4-BE49-F238E27FC236}">
                  <a16:creationId xmlns:a16="http://schemas.microsoft.com/office/drawing/2014/main" id="{7B9B03DA-233E-4513-9A6D-1A9539D984BB}"/>
                </a:ext>
              </a:extLst>
            </p:cNvPr>
            <p:cNvSpPr/>
            <p:nvPr/>
          </p:nvSpPr>
          <p:spPr>
            <a:xfrm>
              <a:off x="5433085" y="965758"/>
              <a:ext cx="107581" cy="96457"/>
            </a:xfrm>
            <a:prstGeom prst="ellipse">
              <a:avLst/>
            </a:prstGeom>
            <a:gradFill flip="none"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GB" sz="1050">
                <a:solidFill>
                  <a:srgbClr val="FFFFFF"/>
                </a:solidFill>
                <a:latin typeface="Arial Narrow" panose="020B0606020202030204" pitchFamily="34" charset="0"/>
              </a:endParaRPr>
            </a:p>
          </p:txBody>
        </p:sp>
        <p:sp>
          <p:nvSpPr>
            <p:cNvPr id="105" name="Oval 104">
              <a:extLst>
                <a:ext uri="{FF2B5EF4-FFF2-40B4-BE49-F238E27FC236}">
                  <a16:creationId xmlns:a16="http://schemas.microsoft.com/office/drawing/2014/main" id="{B6136432-8BE9-476C-94B2-7B92D559E7C1}"/>
                </a:ext>
              </a:extLst>
            </p:cNvPr>
            <p:cNvSpPr/>
            <p:nvPr/>
          </p:nvSpPr>
          <p:spPr>
            <a:xfrm>
              <a:off x="5146770" y="1031607"/>
              <a:ext cx="107581" cy="96457"/>
            </a:xfrm>
            <a:prstGeom prst="ellipse">
              <a:avLst/>
            </a:prstGeom>
            <a:gradFill flip="none"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GB" sz="1050">
                <a:solidFill>
                  <a:srgbClr val="FFFFFF"/>
                </a:solidFill>
                <a:latin typeface="Arial Narrow" panose="020B0606020202030204" pitchFamily="34" charset="0"/>
              </a:endParaRPr>
            </a:p>
          </p:txBody>
        </p:sp>
        <p:sp>
          <p:nvSpPr>
            <p:cNvPr id="106" name="Oval 105">
              <a:extLst>
                <a:ext uri="{FF2B5EF4-FFF2-40B4-BE49-F238E27FC236}">
                  <a16:creationId xmlns:a16="http://schemas.microsoft.com/office/drawing/2014/main" id="{9090A592-FB91-4E14-AE38-9268549B30C5}"/>
                </a:ext>
              </a:extLst>
            </p:cNvPr>
            <p:cNvSpPr/>
            <p:nvPr/>
          </p:nvSpPr>
          <p:spPr>
            <a:xfrm>
              <a:off x="5254352" y="1031607"/>
              <a:ext cx="107581" cy="96457"/>
            </a:xfrm>
            <a:prstGeom prst="ellipse">
              <a:avLst/>
            </a:prstGeom>
            <a:gradFill flip="none"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GB" sz="1050">
                <a:solidFill>
                  <a:srgbClr val="FFFFFF"/>
                </a:solidFill>
                <a:latin typeface="Arial Narrow" panose="020B0606020202030204" pitchFamily="34" charset="0"/>
              </a:endParaRPr>
            </a:p>
          </p:txBody>
        </p:sp>
        <p:sp>
          <p:nvSpPr>
            <p:cNvPr id="107" name="Oval 106">
              <a:extLst>
                <a:ext uri="{FF2B5EF4-FFF2-40B4-BE49-F238E27FC236}">
                  <a16:creationId xmlns:a16="http://schemas.microsoft.com/office/drawing/2014/main" id="{81B4C510-9BDD-413E-8AF7-0AD790895399}"/>
                </a:ext>
              </a:extLst>
            </p:cNvPr>
            <p:cNvSpPr/>
            <p:nvPr/>
          </p:nvSpPr>
          <p:spPr>
            <a:xfrm>
              <a:off x="5361933" y="1031607"/>
              <a:ext cx="107581" cy="96457"/>
            </a:xfrm>
            <a:prstGeom prst="ellipse">
              <a:avLst/>
            </a:prstGeom>
            <a:gradFill flip="none"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GB" sz="1050">
                <a:solidFill>
                  <a:srgbClr val="FFFFFF"/>
                </a:solidFill>
                <a:latin typeface="Arial Narrow" panose="020B0606020202030204" pitchFamily="34" charset="0"/>
              </a:endParaRPr>
            </a:p>
          </p:txBody>
        </p:sp>
        <p:sp>
          <p:nvSpPr>
            <p:cNvPr id="108" name="Oval 107">
              <a:extLst>
                <a:ext uri="{FF2B5EF4-FFF2-40B4-BE49-F238E27FC236}">
                  <a16:creationId xmlns:a16="http://schemas.microsoft.com/office/drawing/2014/main" id="{7D64C94C-EB32-4B4C-9B7B-83BD24CA4619}"/>
                </a:ext>
              </a:extLst>
            </p:cNvPr>
            <p:cNvSpPr/>
            <p:nvPr/>
          </p:nvSpPr>
          <p:spPr>
            <a:xfrm>
              <a:off x="5185545" y="899909"/>
              <a:ext cx="100845" cy="92588"/>
            </a:xfrm>
            <a:prstGeom prst="ellipse">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GB" sz="1050">
                <a:solidFill>
                  <a:srgbClr val="FFFFFF"/>
                </a:solidFill>
                <a:latin typeface="Arial Narrow" panose="020B0606020202030204" pitchFamily="34" charset="0"/>
              </a:endParaRPr>
            </a:p>
          </p:txBody>
        </p:sp>
        <p:sp>
          <p:nvSpPr>
            <p:cNvPr id="109" name="Oval 108">
              <a:extLst>
                <a:ext uri="{FF2B5EF4-FFF2-40B4-BE49-F238E27FC236}">
                  <a16:creationId xmlns:a16="http://schemas.microsoft.com/office/drawing/2014/main" id="{0315D4AA-B40B-4D59-94E3-840832803CED}"/>
                </a:ext>
              </a:extLst>
            </p:cNvPr>
            <p:cNvSpPr/>
            <p:nvPr/>
          </p:nvSpPr>
          <p:spPr>
            <a:xfrm>
              <a:off x="5293127" y="899909"/>
              <a:ext cx="100845" cy="92588"/>
            </a:xfrm>
            <a:prstGeom prst="ellipse">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GB" sz="1050">
                <a:solidFill>
                  <a:srgbClr val="FFFFFF"/>
                </a:solidFill>
                <a:latin typeface="Arial Narrow" panose="020B0606020202030204" pitchFamily="34" charset="0"/>
              </a:endParaRPr>
            </a:p>
          </p:txBody>
        </p:sp>
        <p:sp>
          <p:nvSpPr>
            <p:cNvPr id="110" name="Oval 109">
              <a:extLst>
                <a:ext uri="{FF2B5EF4-FFF2-40B4-BE49-F238E27FC236}">
                  <a16:creationId xmlns:a16="http://schemas.microsoft.com/office/drawing/2014/main" id="{51B2A954-3D9A-4DC7-A8C3-F5A89D10AAD8}"/>
                </a:ext>
              </a:extLst>
            </p:cNvPr>
            <p:cNvSpPr/>
            <p:nvPr/>
          </p:nvSpPr>
          <p:spPr>
            <a:xfrm>
              <a:off x="5400708" y="899909"/>
              <a:ext cx="100845" cy="92588"/>
            </a:xfrm>
            <a:prstGeom prst="ellipse">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GB" sz="1050">
                <a:solidFill>
                  <a:srgbClr val="FFFFFF"/>
                </a:solidFill>
                <a:latin typeface="Arial Narrow" panose="020B0606020202030204" pitchFamily="34" charset="0"/>
              </a:endParaRPr>
            </a:p>
          </p:txBody>
        </p:sp>
        <p:sp>
          <p:nvSpPr>
            <p:cNvPr id="111" name="Oval 110">
              <a:extLst>
                <a:ext uri="{FF2B5EF4-FFF2-40B4-BE49-F238E27FC236}">
                  <a16:creationId xmlns:a16="http://schemas.microsoft.com/office/drawing/2014/main" id="{514FE5D0-6DC8-41B6-9618-3A9EEA7EB751}"/>
                </a:ext>
              </a:extLst>
            </p:cNvPr>
            <p:cNvSpPr/>
            <p:nvPr/>
          </p:nvSpPr>
          <p:spPr>
            <a:xfrm>
              <a:off x="5214436" y="774715"/>
              <a:ext cx="107581" cy="96457"/>
            </a:xfrm>
            <a:prstGeom prst="ellipse">
              <a:avLst/>
            </a:prstGeom>
            <a:gradFill flip="none" rotWithShape="1">
              <a:gsLst>
                <a:gs pos="0">
                  <a:srgbClr val="FFCCCC">
                    <a:shade val="30000"/>
                    <a:satMod val="115000"/>
                  </a:srgbClr>
                </a:gs>
                <a:gs pos="50000">
                  <a:srgbClr val="FFCCCC">
                    <a:shade val="67500"/>
                    <a:satMod val="115000"/>
                  </a:srgbClr>
                </a:gs>
                <a:gs pos="100000">
                  <a:srgbClr val="FFCCCC">
                    <a:shade val="100000"/>
                    <a:satMod val="115000"/>
                  </a:srgb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GB" sz="1050" u="sng">
                <a:solidFill>
                  <a:srgbClr val="FFFFFF"/>
                </a:solidFill>
                <a:latin typeface="Arial Narrow" panose="020B0606020202030204" pitchFamily="34" charset="0"/>
              </a:endParaRPr>
            </a:p>
          </p:txBody>
        </p:sp>
        <p:sp>
          <p:nvSpPr>
            <p:cNvPr id="112" name="Oval 111">
              <a:extLst>
                <a:ext uri="{FF2B5EF4-FFF2-40B4-BE49-F238E27FC236}">
                  <a16:creationId xmlns:a16="http://schemas.microsoft.com/office/drawing/2014/main" id="{30139049-C92E-4A45-B089-33C738795E37}"/>
                </a:ext>
              </a:extLst>
            </p:cNvPr>
            <p:cNvSpPr/>
            <p:nvPr/>
          </p:nvSpPr>
          <p:spPr>
            <a:xfrm>
              <a:off x="5322018" y="774715"/>
              <a:ext cx="107581" cy="96457"/>
            </a:xfrm>
            <a:prstGeom prst="ellipse">
              <a:avLst/>
            </a:prstGeom>
            <a:gradFill flip="none" rotWithShape="1">
              <a:gsLst>
                <a:gs pos="0">
                  <a:srgbClr val="FFCCCC">
                    <a:shade val="30000"/>
                    <a:satMod val="115000"/>
                  </a:srgbClr>
                </a:gs>
                <a:gs pos="50000">
                  <a:srgbClr val="FFCCCC">
                    <a:shade val="67500"/>
                    <a:satMod val="115000"/>
                  </a:srgbClr>
                </a:gs>
                <a:gs pos="100000">
                  <a:srgbClr val="FFCCCC">
                    <a:shade val="100000"/>
                    <a:satMod val="115000"/>
                  </a:srgb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GB" sz="1050" u="sng">
                <a:solidFill>
                  <a:srgbClr val="FFFFFF"/>
                </a:solidFill>
                <a:latin typeface="Arial Narrow" panose="020B0606020202030204" pitchFamily="34" charset="0"/>
              </a:endParaRPr>
            </a:p>
          </p:txBody>
        </p:sp>
        <p:sp>
          <p:nvSpPr>
            <p:cNvPr id="113" name="Oval 112">
              <a:extLst>
                <a:ext uri="{FF2B5EF4-FFF2-40B4-BE49-F238E27FC236}">
                  <a16:creationId xmlns:a16="http://schemas.microsoft.com/office/drawing/2014/main" id="{DE5A2A0C-E5FE-4F16-B96C-85B98830547E}"/>
                </a:ext>
              </a:extLst>
            </p:cNvPr>
            <p:cNvSpPr/>
            <p:nvPr/>
          </p:nvSpPr>
          <p:spPr>
            <a:xfrm>
              <a:off x="5429599" y="774715"/>
              <a:ext cx="107581" cy="96457"/>
            </a:xfrm>
            <a:prstGeom prst="ellipse">
              <a:avLst/>
            </a:prstGeom>
            <a:gradFill flip="none" rotWithShape="1">
              <a:gsLst>
                <a:gs pos="0">
                  <a:srgbClr val="FFCCCC">
                    <a:shade val="30000"/>
                    <a:satMod val="115000"/>
                  </a:srgbClr>
                </a:gs>
                <a:gs pos="50000">
                  <a:srgbClr val="FFCCCC">
                    <a:shade val="67500"/>
                    <a:satMod val="115000"/>
                  </a:srgbClr>
                </a:gs>
                <a:gs pos="100000">
                  <a:srgbClr val="FFCCCC">
                    <a:shade val="100000"/>
                    <a:satMod val="115000"/>
                  </a:srgb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GB" sz="1050" u="sng">
                <a:solidFill>
                  <a:srgbClr val="FFFFFF"/>
                </a:solidFill>
                <a:latin typeface="Arial Narrow" panose="020B0606020202030204" pitchFamily="34" charset="0"/>
              </a:endParaRPr>
            </a:p>
          </p:txBody>
        </p:sp>
        <p:sp>
          <p:nvSpPr>
            <p:cNvPr id="114" name="Oval 113">
              <a:extLst>
                <a:ext uri="{FF2B5EF4-FFF2-40B4-BE49-F238E27FC236}">
                  <a16:creationId xmlns:a16="http://schemas.microsoft.com/office/drawing/2014/main" id="{BC108EFD-A584-400F-9BAB-6390B8554185}"/>
                </a:ext>
              </a:extLst>
            </p:cNvPr>
            <p:cNvSpPr/>
            <p:nvPr/>
          </p:nvSpPr>
          <p:spPr>
            <a:xfrm>
              <a:off x="5143284" y="840564"/>
              <a:ext cx="107581" cy="96457"/>
            </a:xfrm>
            <a:prstGeom prst="ellipse">
              <a:avLst/>
            </a:prstGeom>
            <a:gradFill flip="none" rotWithShape="1">
              <a:gsLst>
                <a:gs pos="0">
                  <a:srgbClr val="FFCCCC">
                    <a:shade val="30000"/>
                    <a:satMod val="115000"/>
                  </a:srgbClr>
                </a:gs>
                <a:gs pos="50000">
                  <a:srgbClr val="FFCCCC">
                    <a:shade val="67500"/>
                    <a:satMod val="115000"/>
                  </a:srgbClr>
                </a:gs>
                <a:gs pos="100000">
                  <a:srgbClr val="FFCCCC">
                    <a:shade val="100000"/>
                    <a:satMod val="115000"/>
                  </a:srgb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GB" sz="1050" u="sng">
                <a:solidFill>
                  <a:srgbClr val="FFFFFF"/>
                </a:solidFill>
                <a:latin typeface="Arial Narrow" panose="020B0606020202030204" pitchFamily="34" charset="0"/>
              </a:endParaRPr>
            </a:p>
          </p:txBody>
        </p:sp>
        <p:sp>
          <p:nvSpPr>
            <p:cNvPr id="115" name="Oval 114">
              <a:extLst>
                <a:ext uri="{FF2B5EF4-FFF2-40B4-BE49-F238E27FC236}">
                  <a16:creationId xmlns:a16="http://schemas.microsoft.com/office/drawing/2014/main" id="{59156723-16EF-42D4-9C01-11A054FB2EC2}"/>
                </a:ext>
              </a:extLst>
            </p:cNvPr>
            <p:cNvSpPr/>
            <p:nvPr/>
          </p:nvSpPr>
          <p:spPr>
            <a:xfrm>
              <a:off x="5250865" y="840564"/>
              <a:ext cx="107581" cy="96457"/>
            </a:xfrm>
            <a:prstGeom prst="ellipse">
              <a:avLst/>
            </a:prstGeom>
            <a:gradFill flip="none" rotWithShape="1">
              <a:gsLst>
                <a:gs pos="0">
                  <a:srgbClr val="FFCCCC">
                    <a:shade val="30000"/>
                    <a:satMod val="115000"/>
                  </a:srgbClr>
                </a:gs>
                <a:gs pos="50000">
                  <a:srgbClr val="FFCCCC">
                    <a:shade val="67500"/>
                    <a:satMod val="115000"/>
                  </a:srgbClr>
                </a:gs>
                <a:gs pos="100000">
                  <a:srgbClr val="FFCCCC">
                    <a:shade val="100000"/>
                    <a:satMod val="115000"/>
                  </a:srgb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GB" sz="1050" u="sng">
                <a:solidFill>
                  <a:srgbClr val="FFFFFF"/>
                </a:solidFill>
                <a:latin typeface="Arial Narrow" panose="020B0606020202030204" pitchFamily="34" charset="0"/>
              </a:endParaRPr>
            </a:p>
          </p:txBody>
        </p:sp>
        <p:sp>
          <p:nvSpPr>
            <p:cNvPr id="116" name="Oval 115">
              <a:extLst>
                <a:ext uri="{FF2B5EF4-FFF2-40B4-BE49-F238E27FC236}">
                  <a16:creationId xmlns:a16="http://schemas.microsoft.com/office/drawing/2014/main" id="{C04A997B-0BA3-48A2-AA65-F617A5DD912B}"/>
                </a:ext>
              </a:extLst>
            </p:cNvPr>
            <p:cNvSpPr/>
            <p:nvPr/>
          </p:nvSpPr>
          <p:spPr>
            <a:xfrm>
              <a:off x="5358447" y="840564"/>
              <a:ext cx="107581" cy="96457"/>
            </a:xfrm>
            <a:prstGeom prst="ellipse">
              <a:avLst/>
            </a:prstGeom>
            <a:gradFill flip="none" rotWithShape="1">
              <a:gsLst>
                <a:gs pos="0">
                  <a:srgbClr val="FFCCCC">
                    <a:shade val="30000"/>
                    <a:satMod val="115000"/>
                  </a:srgbClr>
                </a:gs>
                <a:gs pos="50000">
                  <a:srgbClr val="FFCCCC">
                    <a:shade val="67500"/>
                    <a:satMod val="115000"/>
                  </a:srgbClr>
                </a:gs>
                <a:gs pos="100000">
                  <a:srgbClr val="FFCCCC">
                    <a:shade val="100000"/>
                    <a:satMod val="115000"/>
                  </a:srgb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GB" sz="1050" u="sng">
                <a:solidFill>
                  <a:srgbClr val="FFFFFF"/>
                </a:solidFill>
                <a:latin typeface="Arial Narrow" panose="020B0606020202030204" pitchFamily="34" charset="0"/>
              </a:endParaRPr>
            </a:p>
          </p:txBody>
        </p:sp>
        <p:sp>
          <p:nvSpPr>
            <p:cNvPr id="117" name="Oval 116">
              <a:extLst>
                <a:ext uri="{FF2B5EF4-FFF2-40B4-BE49-F238E27FC236}">
                  <a16:creationId xmlns:a16="http://schemas.microsoft.com/office/drawing/2014/main" id="{3F65F17F-FD27-4293-8A52-5D829CA89BEF}"/>
                </a:ext>
              </a:extLst>
            </p:cNvPr>
            <p:cNvSpPr/>
            <p:nvPr/>
          </p:nvSpPr>
          <p:spPr>
            <a:xfrm>
              <a:off x="5214437" y="640346"/>
              <a:ext cx="107581" cy="96457"/>
            </a:xfrm>
            <a:prstGeom prst="ellipse">
              <a:avLst/>
            </a:prstGeom>
            <a:gradFill flip="none"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GB" sz="1050">
                <a:solidFill>
                  <a:srgbClr val="FFFFFF"/>
                </a:solidFill>
                <a:latin typeface="Arial Narrow" panose="020B0606020202030204" pitchFamily="34" charset="0"/>
              </a:endParaRPr>
            </a:p>
          </p:txBody>
        </p:sp>
        <p:sp>
          <p:nvSpPr>
            <p:cNvPr id="118" name="Oval 117">
              <a:extLst>
                <a:ext uri="{FF2B5EF4-FFF2-40B4-BE49-F238E27FC236}">
                  <a16:creationId xmlns:a16="http://schemas.microsoft.com/office/drawing/2014/main" id="{BFE40155-DA1E-4EAC-AFE9-956B1811F8D1}"/>
                </a:ext>
              </a:extLst>
            </p:cNvPr>
            <p:cNvSpPr/>
            <p:nvPr/>
          </p:nvSpPr>
          <p:spPr>
            <a:xfrm>
              <a:off x="5322019" y="640346"/>
              <a:ext cx="107581" cy="96457"/>
            </a:xfrm>
            <a:prstGeom prst="ellipse">
              <a:avLst/>
            </a:prstGeom>
            <a:gradFill flip="none"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GB" sz="1050">
                <a:solidFill>
                  <a:srgbClr val="FFFFFF"/>
                </a:solidFill>
                <a:latin typeface="Arial Narrow" panose="020B0606020202030204" pitchFamily="34" charset="0"/>
              </a:endParaRPr>
            </a:p>
          </p:txBody>
        </p:sp>
        <p:sp>
          <p:nvSpPr>
            <p:cNvPr id="119" name="Oval 118">
              <a:extLst>
                <a:ext uri="{FF2B5EF4-FFF2-40B4-BE49-F238E27FC236}">
                  <a16:creationId xmlns:a16="http://schemas.microsoft.com/office/drawing/2014/main" id="{C833929C-2771-4C91-A56F-EAAFC61C9AD6}"/>
                </a:ext>
              </a:extLst>
            </p:cNvPr>
            <p:cNvSpPr/>
            <p:nvPr/>
          </p:nvSpPr>
          <p:spPr>
            <a:xfrm>
              <a:off x="5429600" y="640346"/>
              <a:ext cx="107581" cy="96457"/>
            </a:xfrm>
            <a:prstGeom prst="ellipse">
              <a:avLst/>
            </a:prstGeom>
            <a:gradFill flip="none"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GB" sz="1050">
                <a:solidFill>
                  <a:srgbClr val="FFFFFF"/>
                </a:solidFill>
                <a:latin typeface="Arial Narrow" panose="020B0606020202030204" pitchFamily="34" charset="0"/>
              </a:endParaRPr>
            </a:p>
          </p:txBody>
        </p:sp>
        <p:sp>
          <p:nvSpPr>
            <p:cNvPr id="120" name="Oval 119">
              <a:extLst>
                <a:ext uri="{FF2B5EF4-FFF2-40B4-BE49-F238E27FC236}">
                  <a16:creationId xmlns:a16="http://schemas.microsoft.com/office/drawing/2014/main" id="{409E4081-3062-4A76-BF36-20CB7170B71A}"/>
                </a:ext>
              </a:extLst>
            </p:cNvPr>
            <p:cNvSpPr/>
            <p:nvPr/>
          </p:nvSpPr>
          <p:spPr>
            <a:xfrm>
              <a:off x="5143285" y="706195"/>
              <a:ext cx="107581" cy="96457"/>
            </a:xfrm>
            <a:prstGeom prst="ellipse">
              <a:avLst/>
            </a:prstGeom>
            <a:gradFill flip="none"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GB" sz="1050">
                <a:solidFill>
                  <a:srgbClr val="FFFFFF"/>
                </a:solidFill>
                <a:latin typeface="Arial Narrow" panose="020B0606020202030204" pitchFamily="34" charset="0"/>
              </a:endParaRPr>
            </a:p>
          </p:txBody>
        </p:sp>
        <p:sp>
          <p:nvSpPr>
            <p:cNvPr id="121" name="Oval 120">
              <a:extLst>
                <a:ext uri="{FF2B5EF4-FFF2-40B4-BE49-F238E27FC236}">
                  <a16:creationId xmlns:a16="http://schemas.microsoft.com/office/drawing/2014/main" id="{A764210E-183E-45AB-96B0-615EEBB7A74B}"/>
                </a:ext>
              </a:extLst>
            </p:cNvPr>
            <p:cNvSpPr/>
            <p:nvPr/>
          </p:nvSpPr>
          <p:spPr>
            <a:xfrm>
              <a:off x="5250866" y="706195"/>
              <a:ext cx="107581" cy="96457"/>
            </a:xfrm>
            <a:prstGeom prst="ellipse">
              <a:avLst/>
            </a:prstGeom>
            <a:gradFill flip="none"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GB" sz="1050">
                <a:solidFill>
                  <a:srgbClr val="FFFFFF"/>
                </a:solidFill>
                <a:latin typeface="Arial Narrow" panose="020B0606020202030204" pitchFamily="34" charset="0"/>
              </a:endParaRPr>
            </a:p>
          </p:txBody>
        </p:sp>
        <p:sp>
          <p:nvSpPr>
            <p:cNvPr id="122" name="Oval 121">
              <a:extLst>
                <a:ext uri="{FF2B5EF4-FFF2-40B4-BE49-F238E27FC236}">
                  <a16:creationId xmlns:a16="http://schemas.microsoft.com/office/drawing/2014/main" id="{29C3ABC2-F964-4876-8483-887F9C1010D9}"/>
                </a:ext>
              </a:extLst>
            </p:cNvPr>
            <p:cNvSpPr/>
            <p:nvPr/>
          </p:nvSpPr>
          <p:spPr>
            <a:xfrm>
              <a:off x="5358448" y="706195"/>
              <a:ext cx="107581" cy="96457"/>
            </a:xfrm>
            <a:prstGeom prst="ellipse">
              <a:avLst/>
            </a:prstGeom>
            <a:gradFill flip="none"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GB" sz="1050">
                <a:solidFill>
                  <a:srgbClr val="FFFFFF"/>
                </a:solidFill>
                <a:latin typeface="Arial Narrow" panose="020B0606020202030204" pitchFamily="34" charset="0"/>
              </a:endParaRPr>
            </a:p>
          </p:txBody>
        </p:sp>
        <p:sp>
          <p:nvSpPr>
            <p:cNvPr id="123" name="Oval 122">
              <a:extLst>
                <a:ext uri="{FF2B5EF4-FFF2-40B4-BE49-F238E27FC236}">
                  <a16:creationId xmlns:a16="http://schemas.microsoft.com/office/drawing/2014/main" id="{E82056A6-F123-44E5-BE92-FB2555750528}"/>
                </a:ext>
              </a:extLst>
            </p:cNvPr>
            <p:cNvSpPr/>
            <p:nvPr/>
          </p:nvSpPr>
          <p:spPr>
            <a:xfrm>
              <a:off x="5180634" y="591506"/>
              <a:ext cx="100845" cy="92588"/>
            </a:xfrm>
            <a:prstGeom prst="ellipse">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GB" sz="1050">
                <a:solidFill>
                  <a:srgbClr val="FFFFFF"/>
                </a:solidFill>
                <a:latin typeface="Arial Narrow" panose="020B0606020202030204" pitchFamily="34" charset="0"/>
              </a:endParaRPr>
            </a:p>
          </p:txBody>
        </p:sp>
        <p:sp>
          <p:nvSpPr>
            <p:cNvPr id="124" name="Oval 123">
              <a:extLst>
                <a:ext uri="{FF2B5EF4-FFF2-40B4-BE49-F238E27FC236}">
                  <a16:creationId xmlns:a16="http://schemas.microsoft.com/office/drawing/2014/main" id="{278D6A56-3A84-4BEB-AC8E-293B43081A8C}"/>
                </a:ext>
              </a:extLst>
            </p:cNvPr>
            <p:cNvSpPr/>
            <p:nvPr/>
          </p:nvSpPr>
          <p:spPr>
            <a:xfrm>
              <a:off x="5288215" y="591505"/>
              <a:ext cx="100845" cy="92588"/>
            </a:xfrm>
            <a:prstGeom prst="ellipse">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GB" sz="1050">
                <a:solidFill>
                  <a:srgbClr val="FFFFFF"/>
                </a:solidFill>
                <a:latin typeface="Arial Narrow" panose="020B0606020202030204" pitchFamily="34" charset="0"/>
              </a:endParaRPr>
            </a:p>
          </p:txBody>
        </p:sp>
        <p:sp>
          <p:nvSpPr>
            <p:cNvPr id="125" name="Oval 124">
              <a:extLst>
                <a:ext uri="{FF2B5EF4-FFF2-40B4-BE49-F238E27FC236}">
                  <a16:creationId xmlns:a16="http://schemas.microsoft.com/office/drawing/2014/main" id="{45501E5A-D47D-4464-90A3-F0346A24DC05}"/>
                </a:ext>
              </a:extLst>
            </p:cNvPr>
            <p:cNvSpPr/>
            <p:nvPr/>
          </p:nvSpPr>
          <p:spPr>
            <a:xfrm>
              <a:off x="5395803" y="591504"/>
              <a:ext cx="100845" cy="92588"/>
            </a:xfrm>
            <a:prstGeom prst="ellipse">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GB" sz="1050">
                <a:solidFill>
                  <a:srgbClr val="FFFFFF"/>
                </a:solidFill>
                <a:latin typeface="Arial Narrow" panose="020B0606020202030204" pitchFamily="34" charset="0"/>
              </a:endParaRPr>
            </a:p>
          </p:txBody>
        </p:sp>
        <p:sp>
          <p:nvSpPr>
            <p:cNvPr id="126" name="Oval 125">
              <a:extLst>
                <a:ext uri="{FF2B5EF4-FFF2-40B4-BE49-F238E27FC236}">
                  <a16:creationId xmlns:a16="http://schemas.microsoft.com/office/drawing/2014/main" id="{4E1C845C-7849-43DE-B8DF-8210484F2549}"/>
                </a:ext>
              </a:extLst>
            </p:cNvPr>
            <p:cNvSpPr/>
            <p:nvPr/>
          </p:nvSpPr>
          <p:spPr>
            <a:xfrm>
              <a:off x="3973116" y="1203898"/>
              <a:ext cx="107581" cy="96457"/>
            </a:xfrm>
            <a:prstGeom prst="ellipse">
              <a:avLst/>
            </a:prstGeom>
            <a:gradFill flip="none" rotWithShape="1">
              <a:gsLst>
                <a:gs pos="0">
                  <a:srgbClr val="FFCCCC">
                    <a:shade val="30000"/>
                    <a:satMod val="115000"/>
                  </a:srgbClr>
                </a:gs>
                <a:gs pos="50000">
                  <a:srgbClr val="FFCCCC">
                    <a:shade val="67500"/>
                    <a:satMod val="115000"/>
                  </a:srgbClr>
                </a:gs>
                <a:gs pos="100000">
                  <a:srgbClr val="FFCCCC">
                    <a:shade val="100000"/>
                    <a:satMod val="115000"/>
                  </a:srgb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GB" sz="1050" u="sng">
                <a:solidFill>
                  <a:srgbClr val="FFFFFF"/>
                </a:solidFill>
                <a:latin typeface="Arial Narrow" panose="020B0606020202030204" pitchFamily="34" charset="0"/>
              </a:endParaRPr>
            </a:p>
          </p:txBody>
        </p:sp>
        <p:sp>
          <p:nvSpPr>
            <p:cNvPr id="127" name="Oval 126">
              <a:extLst>
                <a:ext uri="{FF2B5EF4-FFF2-40B4-BE49-F238E27FC236}">
                  <a16:creationId xmlns:a16="http://schemas.microsoft.com/office/drawing/2014/main" id="{17DED454-A56B-4CA8-A8FC-8520FE5AAA68}"/>
                </a:ext>
              </a:extLst>
            </p:cNvPr>
            <p:cNvSpPr/>
            <p:nvPr/>
          </p:nvSpPr>
          <p:spPr>
            <a:xfrm>
              <a:off x="4080698" y="1203898"/>
              <a:ext cx="107581" cy="96457"/>
            </a:xfrm>
            <a:prstGeom prst="ellipse">
              <a:avLst/>
            </a:prstGeom>
            <a:gradFill flip="none" rotWithShape="1">
              <a:gsLst>
                <a:gs pos="0">
                  <a:srgbClr val="FFCCCC">
                    <a:shade val="30000"/>
                    <a:satMod val="115000"/>
                  </a:srgbClr>
                </a:gs>
                <a:gs pos="50000">
                  <a:srgbClr val="FFCCCC">
                    <a:shade val="67500"/>
                    <a:satMod val="115000"/>
                  </a:srgbClr>
                </a:gs>
                <a:gs pos="100000">
                  <a:srgbClr val="FFCCCC">
                    <a:shade val="100000"/>
                    <a:satMod val="115000"/>
                  </a:srgb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GB" sz="1050" u="sng">
                <a:solidFill>
                  <a:srgbClr val="FFFFFF"/>
                </a:solidFill>
                <a:latin typeface="Arial Narrow" panose="020B0606020202030204" pitchFamily="34" charset="0"/>
              </a:endParaRPr>
            </a:p>
          </p:txBody>
        </p:sp>
        <p:sp>
          <p:nvSpPr>
            <p:cNvPr id="128" name="Oval 127">
              <a:extLst>
                <a:ext uri="{FF2B5EF4-FFF2-40B4-BE49-F238E27FC236}">
                  <a16:creationId xmlns:a16="http://schemas.microsoft.com/office/drawing/2014/main" id="{FDC32707-AFD8-461F-A9CB-DA1FABBC98A0}"/>
                </a:ext>
              </a:extLst>
            </p:cNvPr>
            <p:cNvSpPr/>
            <p:nvPr/>
          </p:nvSpPr>
          <p:spPr>
            <a:xfrm>
              <a:off x="4188280" y="1203898"/>
              <a:ext cx="107581" cy="96457"/>
            </a:xfrm>
            <a:prstGeom prst="ellipse">
              <a:avLst/>
            </a:prstGeom>
            <a:gradFill flip="none" rotWithShape="1">
              <a:gsLst>
                <a:gs pos="0">
                  <a:srgbClr val="FFCCCC">
                    <a:shade val="30000"/>
                    <a:satMod val="115000"/>
                  </a:srgbClr>
                </a:gs>
                <a:gs pos="50000">
                  <a:srgbClr val="FFCCCC">
                    <a:shade val="67500"/>
                    <a:satMod val="115000"/>
                  </a:srgbClr>
                </a:gs>
                <a:gs pos="100000">
                  <a:srgbClr val="FFCCCC">
                    <a:shade val="100000"/>
                    <a:satMod val="115000"/>
                  </a:srgb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GB" sz="1050" u="sng">
                <a:solidFill>
                  <a:srgbClr val="FFFFFF"/>
                </a:solidFill>
                <a:latin typeface="Arial Narrow" panose="020B0606020202030204" pitchFamily="34" charset="0"/>
              </a:endParaRPr>
            </a:p>
          </p:txBody>
        </p:sp>
        <p:sp>
          <p:nvSpPr>
            <p:cNvPr id="129" name="Oval 128">
              <a:extLst>
                <a:ext uri="{FF2B5EF4-FFF2-40B4-BE49-F238E27FC236}">
                  <a16:creationId xmlns:a16="http://schemas.microsoft.com/office/drawing/2014/main" id="{5F636EC7-24C3-4481-8BC8-60EE1A6471FC}"/>
                </a:ext>
              </a:extLst>
            </p:cNvPr>
            <p:cNvSpPr/>
            <p:nvPr/>
          </p:nvSpPr>
          <p:spPr>
            <a:xfrm>
              <a:off x="3901965" y="1269747"/>
              <a:ext cx="107581" cy="96457"/>
            </a:xfrm>
            <a:prstGeom prst="ellipse">
              <a:avLst/>
            </a:prstGeom>
            <a:gradFill flip="none" rotWithShape="1">
              <a:gsLst>
                <a:gs pos="0">
                  <a:srgbClr val="FFCCCC">
                    <a:shade val="30000"/>
                    <a:satMod val="115000"/>
                  </a:srgbClr>
                </a:gs>
                <a:gs pos="50000">
                  <a:srgbClr val="FFCCCC">
                    <a:shade val="67500"/>
                    <a:satMod val="115000"/>
                  </a:srgbClr>
                </a:gs>
                <a:gs pos="100000">
                  <a:srgbClr val="FFCCCC">
                    <a:shade val="100000"/>
                    <a:satMod val="115000"/>
                  </a:srgb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GB" sz="1050" u="sng">
                <a:solidFill>
                  <a:srgbClr val="FFFFFF"/>
                </a:solidFill>
                <a:latin typeface="Arial Narrow" panose="020B0606020202030204" pitchFamily="34" charset="0"/>
              </a:endParaRPr>
            </a:p>
          </p:txBody>
        </p:sp>
        <p:sp>
          <p:nvSpPr>
            <p:cNvPr id="130" name="Oval 129">
              <a:extLst>
                <a:ext uri="{FF2B5EF4-FFF2-40B4-BE49-F238E27FC236}">
                  <a16:creationId xmlns:a16="http://schemas.microsoft.com/office/drawing/2014/main" id="{757ADFF6-1CAB-49A7-A59E-E793CB0E9F9C}"/>
                </a:ext>
              </a:extLst>
            </p:cNvPr>
            <p:cNvSpPr/>
            <p:nvPr/>
          </p:nvSpPr>
          <p:spPr>
            <a:xfrm>
              <a:off x="4009546" y="1269747"/>
              <a:ext cx="107581" cy="96457"/>
            </a:xfrm>
            <a:prstGeom prst="ellipse">
              <a:avLst/>
            </a:prstGeom>
            <a:gradFill flip="none" rotWithShape="1">
              <a:gsLst>
                <a:gs pos="0">
                  <a:srgbClr val="FFCCCC">
                    <a:shade val="30000"/>
                    <a:satMod val="115000"/>
                  </a:srgbClr>
                </a:gs>
                <a:gs pos="50000">
                  <a:srgbClr val="FFCCCC">
                    <a:shade val="67500"/>
                    <a:satMod val="115000"/>
                  </a:srgbClr>
                </a:gs>
                <a:gs pos="100000">
                  <a:srgbClr val="FFCCCC">
                    <a:shade val="100000"/>
                    <a:satMod val="115000"/>
                  </a:srgb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GB" sz="1050" u="sng">
                <a:solidFill>
                  <a:srgbClr val="FFFFFF"/>
                </a:solidFill>
                <a:latin typeface="Arial Narrow" panose="020B0606020202030204" pitchFamily="34" charset="0"/>
              </a:endParaRPr>
            </a:p>
          </p:txBody>
        </p:sp>
        <p:sp>
          <p:nvSpPr>
            <p:cNvPr id="131" name="Oval 130">
              <a:extLst>
                <a:ext uri="{FF2B5EF4-FFF2-40B4-BE49-F238E27FC236}">
                  <a16:creationId xmlns:a16="http://schemas.microsoft.com/office/drawing/2014/main" id="{75F776AF-9E97-458C-878C-61447794DA70}"/>
                </a:ext>
              </a:extLst>
            </p:cNvPr>
            <p:cNvSpPr/>
            <p:nvPr/>
          </p:nvSpPr>
          <p:spPr>
            <a:xfrm>
              <a:off x="4117128" y="1269747"/>
              <a:ext cx="107581" cy="96457"/>
            </a:xfrm>
            <a:prstGeom prst="ellipse">
              <a:avLst/>
            </a:prstGeom>
            <a:gradFill flip="none" rotWithShape="1">
              <a:gsLst>
                <a:gs pos="0">
                  <a:srgbClr val="FFCCCC">
                    <a:shade val="30000"/>
                    <a:satMod val="115000"/>
                  </a:srgbClr>
                </a:gs>
                <a:gs pos="50000">
                  <a:srgbClr val="FFCCCC">
                    <a:shade val="67500"/>
                    <a:satMod val="115000"/>
                  </a:srgbClr>
                </a:gs>
                <a:gs pos="100000">
                  <a:srgbClr val="FFCCCC">
                    <a:shade val="100000"/>
                    <a:satMod val="115000"/>
                  </a:srgb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GB" sz="1050" u="sng">
                <a:solidFill>
                  <a:srgbClr val="FFFFFF"/>
                </a:solidFill>
                <a:latin typeface="Arial Narrow" panose="020B0606020202030204" pitchFamily="34" charset="0"/>
              </a:endParaRPr>
            </a:p>
          </p:txBody>
        </p:sp>
        <p:sp>
          <p:nvSpPr>
            <p:cNvPr id="132" name="Oval 131">
              <a:extLst>
                <a:ext uri="{FF2B5EF4-FFF2-40B4-BE49-F238E27FC236}">
                  <a16:creationId xmlns:a16="http://schemas.microsoft.com/office/drawing/2014/main" id="{E63555D3-CE30-42F9-8571-DEAA4B48CE1E}"/>
                </a:ext>
              </a:extLst>
            </p:cNvPr>
            <p:cNvSpPr/>
            <p:nvPr/>
          </p:nvSpPr>
          <p:spPr>
            <a:xfrm>
              <a:off x="3976601" y="1088662"/>
              <a:ext cx="107581" cy="96457"/>
            </a:xfrm>
            <a:prstGeom prst="ellipse">
              <a:avLst/>
            </a:prstGeom>
            <a:gradFill flip="none"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GB" sz="1050">
                <a:solidFill>
                  <a:srgbClr val="FFFFFF"/>
                </a:solidFill>
                <a:latin typeface="Arial Narrow" panose="020B0606020202030204" pitchFamily="34" charset="0"/>
              </a:endParaRPr>
            </a:p>
          </p:txBody>
        </p:sp>
        <p:sp>
          <p:nvSpPr>
            <p:cNvPr id="133" name="Oval 132">
              <a:extLst>
                <a:ext uri="{FF2B5EF4-FFF2-40B4-BE49-F238E27FC236}">
                  <a16:creationId xmlns:a16="http://schemas.microsoft.com/office/drawing/2014/main" id="{46441406-1D6C-4C52-8AC0-2BEE498CFF7C}"/>
                </a:ext>
              </a:extLst>
            </p:cNvPr>
            <p:cNvSpPr/>
            <p:nvPr/>
          </p:nvSpPr>
          <p:spPr>
            <a:xfrm>
              <a:off x="4084182" y="1088662"/>
              <a:ext cx="107581" cy="96457"/>
            </a:xfrm>
            <a:prstGeom prst="ellipse">
              <a:avLst/>
            </a:prstGeom>
            <a:gradFill flip="none"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GB" sz="1050">
                <a:solidFill>
                  <a:srgbClr val="FFFFFF"/>
                </a:solidFill>
                <a:latin typeface="Arial Narrow" panose="020B0606020202030204" pitchFamily="34" charset="0"/>
              </a:endParaRPr>
            </a:p>
          </p:txBody>
        </p:sp>
        <p:sp>
          <p:nvSpPr>
            <p:cNvPr id="134" name="Oval 133">
              <a:extLst>
                <a:ext uri="{FF2B5EF4-FFF2-40B4-BE49-F238E27FC236}">
                  <a16:creationId xmlns:a16="http://schemas.microsoft.com/office/drawing/2014/main" id="{4DB56253-B7EF-4BB7-8CDC-565695FF6BD9}"/>
                </a:ext>
              </a:extLst>
            </p:cNvPr>
            <p:cNvSpPr/>
            <p:nvPr/>
          </p:nvSpPr>
          <p:spPr>
            <a:xfrm>
              <a:off x="4191764" y="1088662"/>
              <a:ext cx="107581" cy="96457"/>
            </a:xfrm>
            <a:prstGeom prst="ellipse">
              <a:avLst/>
            </a:prstGeom>
            <a:gradFill flip="none"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GB" sz="1050">
                <a:solidFill>
                  <a:srgbClr val="FFFFFF"/>
                </a:solidFill>
                <a:latin typeface="Arial Narrow" panose="020B0606020202030204" pitchFamily="34" charset="0"/>
              </a:endParaRPr>
            </a:p>
          </p:txBody>
        </p:sp>
        <p:sp>
          <p:nvSpPr>
            <p:cNvPr id="135" name="Oval 134">
              <a:extLst>
                <a:ext uri="{FF2B5EF4-FFF2-40B4-BE49-F238E27FC236}">
                  <a16:creationId xmlns:a16="http://schemas.microsoft.com/office/drawing/2014/main" id="{F37C03C6-CB36-4D51-8BA6-6216A81D79D9}"/>
                </a:ext>
              </a:extLst>
            </p:cNvPr>
            <p:cNvSpPr/>
            <p:nvPr/>
          </p:nvSpPr>
          <p:spPr>
            <a:xfrm>
              <a:off x="3905449" y="1154511"/>
              <a:ext cx="107581" cy="96457"/>
            </a:xfrm>
            <a:prstGeom prst="ellipse">
              <a:avLst/>
            </a:prstGeom>
            <a:gradFill flip="none"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GB" sz="1050">
                <a:solidFill>
                  <a:srgbClr val="FFFFFF"/>
                </a:solidFill>
                <a:latin typeface="Arial Narrow" panose="020B0606020202030204" pitchFamily="34" charset="0"/>
              </a:endParaRPr>
            </a:p>
          </p:txBody>
        </p:sp>
        <p:sp>
          <p:nvSpPr>
            <p:cNvPr id="136" name="Oval 135">
              <a:extLst>
                <a:ext uri="{FF2B5EF4-FFF2-40B4-BE49-F238E27FC236}">
                  <a16:creationId xmlns:a16="http://schemas.microsoft.com/office/drawing/2014/main" id="{7105BBE0-FD0D-4EAF-A63B-82E0B7D47BC3}"/>
                </a:ext>
              </a:extLst>
            </p:cNvPr>
            <p:cNvSpPr/>
            <p:nvPr/>
          </p:nvSpPr>
          <p:spPr>
            <a:xfrm>
              <a:off x="4013031" y="1154511"/>
              <a:ext cx="107581" cy="96457"/>
            </a:xfrm>
            <a:prstGeom prst="ellipse">
              <a:avLst/>
            </a:prstGeom>
            <a:gradFill flip="none"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GB" sz="1050">
                <a:solidFill>
                  <a:srgbClr val="FFFFFF"/>
                </a:solidFill>
                <a:latin typeface="Arial Narrow" panose="020B0606020202030204" pitchFamily="34" charset="0"/>
              </a:endParaRPr>
            </a:p>
          </p:txBody>
        </p:sp>
        <p:sp>
          <p:nvSpPr>
            <p:cNvPr id="137" name="Oval 136">
              <a:extLst>
                <a:ext uri="{FF2B5EF4-FFF2-40B4-BE49-F238E27FC236}">
                  <a16:creationId xmlns:a16="http://schemas.microsoft.com/office/drawing/2014/main" id="{BBC2DF9B-AE1B-4BCB-907F-00C1F9E8BCEA}"/>
                </a:ext>
              </a:extLst>
            </p:cNvPr>
            <p:cNvSpPr/>
            <p:nvPr/>
          </p:nvSpPr>
          <p:spPr>
            <a:xfrm>
              <a:off x="4120612" y="1154511"/>
              <a:ext cx="107581" cy="96457"/>
            </a:xfrm>
            <a:prstGeom prst="ellipse">
              <a:avLst/>
            </a:prstGeom>
            <a:gradFill flip="none"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GB" sz="1050">
                <a:solidFill>
                  <a:srgbClr val="FFFFFF"/>
                </a:solidFill>
                <a:latin typeface="Arial Narrow" panose="020B0606020202030204" pitchFamily="34" charset="0"/>
              </a:endParaRPr>
            </a:p>
          </p:txBody>
        </p:sp>
        <p:sp>
          <p:nvSpPr>
            <p:cNvPr id="138" name="Oval 137">
              <a:extLst>
                <a:ext uri="{FF2B5EF4-FFF2-40B4-BE49-F238E27FC236}">
                  <a16:creationId xmlns:a16="http://schemas.microsoft.com/office/drawing/2014/main" id="{DFF03E74-E595-4D65-BE44-E04FC16D9067}"/>
                </a:ext>
              </a:extLst>
            </p:cNvPr>
            <p:cNvSpPr/>
            <p:nvPr/>
          </p:nvSpPr>
          <p:spPr>
            <a:xfrm>
              <a:off x="3944224" y="1022813"/>
              <a:ext cx="100845" cy="92588"/>
            </a:xfrm>
            <a:prstGeom prst="ellipse">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GB" sz="1050">
                <a:solidFill>
                  <a:srgbClr val="FFFFFF"/>
                </a:solidFill>
                <a:latin typeface="Arial Narrow" panose="020B0606020202030204" pitchFamily="34" charset="0"/>
              </a:endParaRPr>
            </a:p>
          </p:txBody>
        </p:sp>
        <p:sp>
          <p:nvSpPr>
            <p:cNvPr id="139" name="Oval 138">
              <a:extLst>
                <a:ext uri="{FF2B5EF4-FFF2-40B4-BE49-F238E27FC236}">
                  <a16:creationId xmlns:a16="http://schemas.microsoft.com/office/drawing/2014/main" id="{278AC817-F9A2-42EC-A9C5-18FA0A908F45}"/>
                </a:ext>
              </a:extLst>
            </p:cNvPr>
            <p:cNvSpPr/>
            <p:nvPr/>
          </p:nvSpPr>
          <p:spPr>
            <a:xfrm>
              <a:off x="4051806" y="1022813"/>
              <a:ext cx="100845" cy="92588"/>
            </a:xfrm>
            <a:prstGeom prst="ellipse">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GB" sz="1050">
                <a:solidFill>
                  <a:srgbClr val="FFFFFF"/>
                </a:solidFill>
                <a:latin typeface="Arial Narrow" panose="020B0606020202030204" pitchFamily="34" charset="0"/>
              </a:endParaRPr>
            </a:p>
          </p:txBody>
        </p:sp>
        <p:sp>
          <p:nvSpPr>
            <p:cNvPr id="140" name="Oval 139">
              <a:extLst>
                <a:ext uri="{FF2B5EF4-FFF2-40B4-BE49-F238E27FC236}">
                  <a16:creationId xmlns:a16="http://schemas.microsoft.com/office/drawing/2014/main" id="{CCFEF0E9-FCF9-49E1-A1FD-76A2836CABAC}"/>
                </a:ext>
              </a:extLst>
            </p:cNvPr>
            <p:cNvSpPr/>
            <p:nvPr/>
          </p:nvSpPr>
          <p:spPr>
            <a:xfrm>
              <a:off x="4159387" y="1022813"/>
              <a:ext cx="100845" cy="92588"/>
            </a:xfrm>
            <a:prstGeom prst="ellipse">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GB" sz="1050">
                <a:solidFill>
                  <a:srgbClr val="FFFFFF"/>
                </a:solidFill>
                <a:latin typeface="Arial Narrow" panose="020B0606020202030204" pitchFamily="34" charset="0"/>
              </a:endParaRPr>
            </a:p>
          </p:txBody>
        </p:sp>
        <p:sp>
          <p:nvSpPr>
            <p:cNvPr id="141" name="Oval 140">
              <a:extLst>
                <a:ext uri="{FF2B5EF4-FFF2-40B4-BE49-F238E27FC236}">
                  <a16:creationId xmlns:a16="http://schemas.microsoft.com/office/drawing/2014/main" id="{97C50F64-7C53-4D61-8855-82AA5573FD16}"/>
                </a:ext>
              </a:extLst>
            </p:cNvPr>
            <p:cNvSpPr/>
            <p:nvPr/>
          </p:nvSpPr>
          <p:spPr>
            <a:xfrm>
              <a:off x="3973115" y="897619"/>
              <a:ext cx="107581" cy="96457"/>
            </a:xfrm>
            <a:prstGeom prst="ellipse">
              <a:avLst/>
            </a:prstGeom>
            <a:gradFill flip="none" rotWithShape="1">
              <a:gsLst>
                <a:gs pos="0">
                  <a:srgbClr val="FFCCCC">
                    <a:shade val="30000"/>
                    <a:satMod val="115000"/>
                  </a:srgbClr>
                </a:gs>
                <a:gs pos="50000">
                  <a:srgbClr val="FFCCCC">
                    <a:shade val="67500"/>
                    <a:satMod val="115000"/>
                  </a:srgbClr>
                </a:gs>
                <a:gs pos="100000">
                  <a:srgbClr val="FFCCCC">
                    <a:shade val="100000"/>
                    <a:satMod val="115000"/>
                  </a:srgb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GB" sz="1050" u="sng">
                <a:solidFill>
                  <a:srgbClr val="FFFFFF"/>
                </a:solidFill>
                <a:latin typeface="Arial Narrow" panose="020B0606020202030204" pitchFamily="34" charset="0"/>
              </a:endParaRPr>
            </a:p>
          </p:txBody>
        </p:sp>
        <p:sp>
          <p:nvSpPr>
            <p:cNvPr id="142" name="Oval 141">
              <a:extLst>
                <a:ext uri="{FF2B5EF4-FFF2-40B4-BE49-F238E27FC236}">
                  <a16:creationId xmlns:a16="http://schemas.microsoft.com/office/drawing/2014/main" id="{321EA9E2-52C7-4D05-98CD-FBEAEACB9B62}"/>
                </a:ext>
              </a:extLst>
            </p:cNvPr>
            <p:cNvSpPr/>
            <p:nvPr/>
          </p:nvSpPr>
          <p:spPr>
            <a:xfrm>
              <a:off x="4080697" y="897619"/>
              <a:ext cx="107581" cy="96457"/>
            </a:xfrm>
            <a:prstGeom prst="ellipse">
              <a:avLst/>
            </a:prstGeom>
            <a:gradFill flip="none" rotWithShape="1">
              <a:gsLst>
                <a:gs pos="0">
                  <a:srgbClr val="FFCCCC">
                    <a:shade val="30000"/>
                    <a:satMod val="115000"/>
                  </a:srgbClr>
                </a:gs>
                <a:gs pos="50000">
                  <a:srgbClr val="FFCCCC">
                    <a:shade val="67500"/>
                    <a:satMod val="115000"/>
                  </a:srgbClr>
                </a:gs>
                <a:gs pos="100000">
                  <a:srgbClr val="FFCCCC">
                    <a:shade val="100000"/>
                    <a:satMod val="115000"/>
                  </a:srgb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GB" sz="1050" u="sng">
                <a:solidFill>
                  <a:srgbClr val="FFFFFF"/>
                </a:solidFill>
                <a:latin typeface="Arial Narrow" panose="020B0606020202030204" pitchFamily="34" charset="0"/>
              </a:endParaRPr>
            </a:p>
          </p:txBody>
        </p:sp>
        <p:sp>
          <p:nvSpPr>
            <p:cNvPr id="143" name="Oval 142">
              <a:extLst>
                <a:ext uri="{FF2B5EF4-FFF2-40B4-BE49-F238E27FC236}">
                  <a16:creationId xmlns:a16="http://schemas.microsoft.com/office/drawing/2014/main" id="{72198F3A-E801-4366-97B4-96C85FF7D6DD}"/>
                </a:ext>
              </a:extLst>
            </p:cNvPr>
            <p:cNvSpPr/>
            <p:nvPr/>
          </p:nvSpPr>
          <p:spPr>
            <a:xfrm>
              <a:off x="4188278" y="897619"/>
              <a:ext cx="107581" cy="96457"/>
            </a:xfrm>
            <a:prstGeom prst="ellipse">
              <a:avLst/>
            </a:prstGeom>
            <a:gradFill flip="none" rotWithShape="1">
              <a:gsLst>
                <a:gs pos="0">
                  <a:srgbClr val="FFCCCC">
                    <a:shade val="30000"/>
                    <a:satMod val="115000"/>
                  </a:srgbClr>
                </a:gs>
                <a:gs pos="50000">
                  <a:srgbClr val="FFCCCC">
                    <a:shade val="67500"/>
                    <a:satMod val="115000"/>
                  </a:srgbClr>
                </a:gs>
                <a:gs pos="100000">
                  <a:srgbClr val="FFCCCC">
                    <a:shade val="100000"/>
                    <a:satMod val="115000"/>
                  </a:srgb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GB" sz="1050" u="sng">
                <a:solidFill>
                  <a:srgbClr val="FFFFFF"/>
                </a:solidFill>
                <a:latin typeface="Arial Narrow" panose="020B0606020202030204" pitchFamily="34" charset="0"/>
              </a:endParaRPr>
            </a:p>
          </p:txBody>
        </p:sp>
        <p:sp>
          <p:nvSpPr>
            <p:cNvPr id="144" name="Oval 143">
              <a:extLst>
                <a:ext uri="{FF2B5EF4-FFF2-40B4-BE49-F238E27FC236}">
                  <a16:creationId xmlns:a16="http://schemas.microsoft.com/office/drawing/2014/main" id="{22DA6515-9F2F-4011-8F02-1B3DE117AA19}"/>
                </a:ext>
              </a:extLst>
            </p:cNvPr>
            <p:cNvSpPr/>
            <p:nvPr/>
          </p:nvSpPr>
          <p:spPr>
            <a:xfrm>
              <a:off x="3901963" y="963468"/>
              <a:ext cx="107581" cy="96457"/>
            </a:xfrm>
            <a:prstGeom prst="ellipse">
              <a:avLst/>
            </a:prstGeom>
            <a:gradFill flip="none" rotWithShape="1">
              <a:gsLst>
                <a:gs pos="0">
                  <a:srgbClr val="FFCCCC">
                    <a:shade val="30000"/>
                    <a:satMod val="115000"/>
                  </a:srgbClr>
                </a:gs>
                <a:gs pos="50000">
                  <a:srgbClr val="FFCCCC">
                    <a:shade val="67500"/>
                    <a:satMod val="115000"/>
                  </a:srgbClr>
                </a:gs>
                <a:gs pos="100000">
                  <a:srgbClr val="FFCCCC">
                    <a:shade val="100000"/>
                    <a:satMod val="115000"/>
                  </a:srgb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GB" sz="1050" u="sng">
                <a:solidFill>
                  <a:srgbClr val="FFFFFF"/>
                </a:solidFill>
                <a:latin typeface="Arial Narrow" panose="020B0606020202030204" pitchFamily="34" charset="0"/>
              </a:endParaRPr>
            </a:p>
          </p:txBody>
        </p:sp>
        <p:sp>
          <p:nvSpPr>
            <p:cNvPr id="145" name="Oval 144">
              <a:extLst>
                <a:ext uri="{FF2B5EF4-FFF2-40B4-BE49-F238E27FC236}">
                  <a16:creationId xmlns:a16="http://schemas.microsoft.com/office/drawing/2014/main" id="{EE8D643B-2A23-4143-9F14-42B789D2413F}"/>
                </a:ext>
              </a:extLst>
            </p:cNvPr>
            <p:cNvSpPr/>
            <p:nvPr/>
          </p:nvSpPr>
          <p:spPr>
            <a:xfrm>
              <a:off x="4009544" y="963468"/>
              <a:ext cx="107581" cy="96457"/>
            </a:xfrm>
            <a:prstGeom prst="ellipse">
              <a:avLst/>
            </a:prstGeom>
            <a:gradFill flip="none" rotWithShape="1">
              <a:gsLst>
                <a:gs pos="0">
                  <a:srgbClr val="FFCCCC">
                    <a:shade val="30000"/>
                    <a:satMod val="115000"/>
                  </a:srgbClr>
                </a:gs>
                <a:gs pos="50000">
                  <a:srgbClr val="FFCCCC">
                    <a:shade val="67500"/>
                    <a:satMod val="115000"/>
                  </a:srgbClr>
                </a:gs>
                <a:gs pos="100000">
                  <a:srgbClr val="FFCCCC">
                    <a:shade val="100000"/>
                    <a:satMod val="115000"/>
                  </a:srgb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GB" sz="1050" u="sng">
                <a:solidFill>
                  <a:srgbClr val="FFFFFF"/>
                </a:solidFill>
                <a:latin typeface="Arial Narrow" panose="020B0606020202030204" pitchFamily="34" charset="0"/>
              </a:endParaRPr>
            </a:p>
          </p:txBody>
        </p:sp>
        <p:sp>
          <p:nvSpPr>
            <p:cNvPr id="146" name="Oval 145">
              <a:extLst>
                <a:ext uri="{FF2B5EF4-FFF2-40B4-BE49-F238E27FC236}">
                  <a16:creationId xmlns:a16="http://schemas.microsoft.com/office/drawing/2014/main" id="{B6A2A3E8-094B-4D13-BAB6-B04E673CC8DE}"/>
                </a:ext>
              </a:extLst>
            </p:cNvPr>
            <p:cNvSpPr/>
            <p:nvPr/>
          </p:nvSpPr>
          <p:spPr>
            <a:xfrm>
              <a:off x="4117126" y="963468"/>
              <a:ext cx="107581" cy="96457"/>
            </a:xfrm>
            <a:prstGeom prst="ellipse">
              <a:avLst/>
            </a:prstGeom>
            <a:gradFill flip="none" rotWithShape="1">
              <a:gsLst>
                <a:gs pos="0">
                  <a:srgbClr val="FFCCCC">
                    <a:shade val="30000"/>
                    <a:satMod val="115000"/>
                  </a:srgbClr>
                </a:gs>
                <a:gs pos="50000">
                  <a:srgbClr val="FFCCCC">
                    <a:shade val="67500"/>
                    <a:satMod val="115000"/>
                  </a:srgbClr>
                </a:gs>
                <a:gs pos="100000">
                  <a:srgbClr val="FFCCCC">
                    <a:shade val="100000"/>
                    <a:satMod val="115000"/>
                  </a:srgb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GB" sz="1050" u="sng">
                <a:solidFill>
                  <a:srgbClr val="FFFFFF"/>
                </a:solidFill>
                <a:latin typeface="Arial Narrow" panose="020B0606020202030204" pitchFamily="34" charset="0"/>
              </a:endParaRPr>
            </a:p>
          </p:txBody>
        </p:sp>
        <p:sp>
          <p:nvSpPr>
            <p:cNvPr id="147" name="Oval 146">
              <a:extLst>
                <a:ext uri="{FF2B5EF4-FFF2-40B4-BE49-F238E27FC236}">
                  <a16:creationId xmlns:a16="http://schemas.microsoft.com/office/drawing/2014/main" id="{F1BB583C-E15E-4DEB-9C2F-F9A82C091D33}"/>
                </a:ext>
              </a:extLst>
            </p:cNvPr>
            <p:cNvSpPr/>
            <p:nvPr/>
          </p:nvSpPr>
          <p:spPr>
            <a:xfrm>
              <a:off x="3973116" y="763250"/>
              <a:ext cx="107581" cy="96457"/>
            </a:xfrm>
            <a:prstGeom prst="ellipse">
              <a:avLst/>
            </a:prstGeom>
            <a:gradFill flip="none"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GB" sz="1050">
                <a:solidFill>
                  <a:srgbClr val="FFFFFF"/>
                </a:solidFill>
                <a:latin typeface="Arial Narrow" panose="020B0606020202030204" pitchFamily="34" charset="0"/>
              </a:endParaRPr>
            </a:p>
          </p:txBody>
        </p:sp>
        <p:sp>
          <p:nvSpPr>
            <p:cNvPr id="148" name="Oval 147">
              <a:extLst>
                <a:ext uri="{FF2B5EF4-FFF2-40B4-BE49-F238E27FC236}">
                  <a16:creationId xmlns:a16="http://schemas.microsoft.com/office/drawing/2014/main" id="{486B73BA-306F-402F-A4FE-34529CCBE19E}"/>
                </a:ext>
              </a:extLst>
            </p:cNvPr>
            <p:cNvSpPr/>
            <p:nvPr/>
          </p:nvSpPr>
          <p:spPr>
            <a:xfrm>
              <a:off x="4080698" y="763250"/>
              <a:ext cx="107581" cy="96457"/>
            </a:xfrm>
            <a:prstGeom prst="ellipse">
              <a:avLst/>
            </a:prstGeom>
            <a:gradFill flip="none"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GB" sz="1050">
                <a:solidFill>
                  <a:srgbClr val="FFFFFF"/>
                </a:solidFill>
                <a:latin typeface="Arial Narrow" panose="020B0606020202030204" pitchFamily="34" charset="0"/>
              </a:endParaRPr>
            </a:p>
          </p:txBody>
        </p:sp>
        <p:sp>
          <p:nvSpPr>
            <p:cNvPr id="149" name="Oval 148">
              <a:extLst>
                <a:ext uri="{FF2B5EF4-FFF2-40B4-BE49-F238E27FC236}">
                  <a16:creationId xmlns:a16="http://schemas.microsoft.com/office/drawing/2014/main" id="{F453AFE0-29CF-4D99-B390-A05286E5739A}"/>
                </a:ext>
              </a:extLst>
            </p:cNvPr>
            <p:cNvSpPr/>
            <p:nvPr/>
          </p:nvSpPr>
          <p:spPr>
            <a:xfrm>
              <a:off x="4188279" y="763250"/>
              <a:ext cx="107581" cy="96457"/>
            </a:xfrm>
            <a:prstGeom prst="ellipse">
              <a:avLst/>
            </a:prstGeom>
            <a:gradFill flip="none"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GB" sz="1050">
                <a:solidFill>
                  <a:srgbClr val="FFFFFF"/>
                </a:solidFill>
                <a:latin typeface="Arial Narrow" panose="020B0606020202030204" pitchFamily="34" charset="0"/>
              </a:endParaRPr>
            </a:p>
          </p:txBody>
        </p:sp>
        <p:sp>
          <p:nvSpPr>
            <p:cNvPr id="150" name="Oval 149">
              <a:extLst>
                <a:ext uri="{FF2B5EF4-FFF2-40B4-BE49-F238E27FC236}">
                  <a16:creationId xmlns:a16="http://schemas.microsoft.com/office/drawing/2014/main" id="{1C8BE624-6B25-4264-AD41-63A0FEA1D102}"/>
                </a:ext>
              </a:extLst>
            </p:cNvPr>
            <p:cNvSpPr/>
            <p:nvPr/>
          </p:nvSpPr>
          <p:spPr>
            <a:xfrm>
              <a:off x="3901964" y="829099"/>
              <a:ext cx="107581" cy="96457"/>
            </a:xfrm>
            <a:prstGeom prst="ellipse">
              <a:avLst/>
            </a:prstGeom>
            <a:gradFill flip="none"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GB" sz="1050">
                <a:solidFill>
                  <a:srgbClr val="FFFFFF"/>
                </a:solidFill>
                <a:latin typeface="Arial Narrow" panose="020B0606020202030204" pitchFamily="34" charset="0"/>
              </a:endParaRPr>
            </a:p>
          </p:txBody>
        </p:sp>
        <p:sp>
          <p:nvSpPr>
            <p:cNvPr id="151" name="Oval 150">
              <a:extLst>
                <a:ext uri="{FF2B5EF4-FFF2-40B4-BE49-F238E27FC236}">
                  <a16:creationId xmlns:a16="http://schemas.microsoft.com/office/drawing/2014/main" id="{11D48532-0FD0-4BDA-9DA8-B41F3D70FA04}"/>
                </a:ext>
              </a:extLst>
            </p:cNvPr>
            <p:cNvSpPr/>
            <p:nvPr/>
          </p:nvSpPr>
          <p:spPr>
            <a:xfrm>
              <a:off x="4009545" y="829099"/>
              <a:ext cx="107581" cy="96457"/>
            </a:xfrm>
            <a:prstGeom prst="ellipse">
              <a:avLst/>
            </a:prstGeom>
            <a:gradFill flip="none"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GB" sz="1050">
                <a:solidFill>
                  <a:srgbClr val="FFFFFF"/>
                </a:solidFill>
                <a:latin typeface="Arial Narrow" panose="020B0606020202030204" pitchFamily="34" charset="0"/>
              </a:endParaRPr>
            </a:p>
          </p:txBody>
        </p:sp>
        <p:sp>
          <p:nvSpPr>
            <p:cNvPr id="152" name="Oval 151">
              <a:extLst>
                <a:ext uri="{FF2B5EF4-FFF2-40B4-BE49-F238E27FC236}">
                  <a16:creationId xmlns:a16="http://schemas.microsoft.com/office/drawing/2014/main" id="{4BFAA721-9B48-4E79-BE40-3FD8295170F1}"/>
                </a:ext>
              </a:extLst>
            </p:cNvPr>
            <p:cNvSpPr/>
            <p:nvPr/>
          </p:nvSpPr>
          <p:spPr>
            <a:xfrm>
              <a:off x="4117127" y="829099"/>
              <a:ext cx="107581" cy="96457"/>
            </a:xfrm>
            <a:prstGeom prst="ellipse">
              <a:avLst/>
            </a:prstGeom>
            <a:gradFill flip="none"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GB" sz="1050">
                <a:solidFill>
                  <a:srgbClr val="FFFFFF"/>
                </a:solidFill>
                <a:latin typeface="Arial Narrow" panose="020B0606020202030204" pitchFamily="34" charset="0"/>
              </a:endParaRPr>
            </a:p>
          </p:txBody>
        </p:sp>
        <p:sp>
          <p:nvSpPr>
            <p:cNvPr id="153" name="Oval 152">
              <a:extLst>
                <a:ext uri="{FF2B5EF4-FFF2-40B4-BE49-F238E27FC236}">
                  <a16:creationId xmlns:a16="http://schemas.microsoft.com/office/drawing/2014/main" id="{E9C30595-53AB-4249-911B-8D519D3B8FD7}"/>
                </a:ext>
              </a:extLst>
            </p:cNvPr>
            <p:cNvSpPr/>
            <p:nvPr/>
          </p:nvSpPr>
          <p:spPr>
            <a:xfrm>
              <a:off x="3939313" y="714410"/>
              <a:ext cx="100845" cy="92588"/>
            </a:xfrm>
            <a:prstGeom prst="ellipse">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GB" sz="1050">
                <a:solidFill>
                  <a:srgbClr val="FFFFFF"/>
                </a:solidFill>
                <a:latin typeface="Arial Narrow" panose="020B0606020202030204" pitchFamily="34" charset="0"/>
              </a:endParaRPr>
            </a:p>
          </p:txBody>
        </p:sp>
        <p:sp>
          <p:nvSpPr>
            <p:cNvPr id="154" name="Oval 153">
              <a:extLst>
                <a:ext uri="{FF2B5EF4-FFF2-40B4-BE49-F238E27FC236}">
                  <a16:creationId xmlns:a16="http://schemas.microsoft.com/office/drawing/2014/main" id="{EB8CD714-6416-40E9-B043-27EAED355B9B}"/>
                </a:ext>
              </a:extLst>
            </p:cNvPr>
            <p:cNvSpPr/>
            <p:nvPr/>
          </p:nvSpPr>
          <p:spPr>
            <a:xfrm>
              <a:off x="4046894" y="714409"/>
              <a:ext cx="100845" cy="92588"/>
            </a:xfrm>
            <a:prstGeom prst="ellipse">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GB" sz="1050">
                <a:solidFill>
                  <a:srgbClr val="FFFFFF"/>
                </a:solidFill>
                <a:latin typeface="Arial Narrow" panose="020B0606020202030204" pitchFamily="34" charset="0"/>
              </a:endParaRPr>
            </a:p>
          </p:txBody>
        </p:sp>
        <p:sp>
          <p:nvSpPr>
            <p:cNvPr id="155" name="Oval 154">
              <a:extLst>
                <a:ext uri="{FF2B5EF4-FFF2-40B4-BE49-F238E27FC236}">
                  <a16:creationId xmlns:a16="http://schemas.microsoft.com/office/drawing/2014/main" id="{D584CA8F-B629-413C-A8AC-6B404A5CA194}"/>
                </a:ext>
              </a:extLst>
            </p:cNvPr>
            <p:cNvSpPr/>
            <p:nvPr/>
          </p:nvSpPr>
          <p:spPr>
            <a:xfrm>
              <a:off x="4154482" y="714408"/>
              <a:ext cx="100845" cy="92588"/>
            </a:xfrm>
            <a:prstGeom prst="ellipse">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GB" sz="1050">
                <a:solidFill>
                  <a:srgbClr val="FFFFFF"/>
                </a:solidFill>
                <a:latin typeface="Arial Narrow" panose="020B0606020202030204" pitchFamily="34" charset="0"/>
              </a:endParaRPr>
            </a:p>
          </p:txBody>
        </p:sp>
        <p:cxnSp>
          <p:nvCxnSpPr>
            <p:cNvPr id="156" name="Curved Connector 22">
              <a:extLst>
                <a:ext uri="{FF2B5EF4-FFF2-40B4-BE49-F238E27FC236}">
                  <a16:creationId xmlns:a16="http://schemas.microsoft.com/office/drawing/2014/main" id="{737EBAB4-8FAE-4F88-A808-26BB4C4C9515}"/>
                </a:ext>
              </a:extLst>
            </p:cNvPr>
            <p:cNvCxnSpPr>
              <a:stCxn id="146" idx="7"/>
              <a:endCxn id="123" idx="2"/>
            </p:cNvCxnSpPr>
            <p:nvPr/>
          </p:nvCxnSpPr>
          <p:spPr>
            <a:xfrm rot="5400000" flipH="1" flipV="1">
              <a:off x="4524896" y="321856"/>
              <a:ext cx="339794" cy="971682"/>
            </a:xfrm>
            <a:prstGeom prst="curvedConnector2">
              <a:avLst/>
            </a:prstGeom>
            <a:ln w="12700">
              <a:solidFill>
                <a:schemeClr val="accent2">
                  <a:lumMod val="7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157" name="Oval 156">
              <a:extLst>
                <a:ext uri="{FF2B5EF4-FFF2-40B4-BE49-F238E27FC236}">
                  <a16:creationId xmlns:a16="http://schemas.microsoft.com/office/drawing/2014/main" id="{1164F936-FAD3-40EC-B4E7-6225A2C2FE9D}"/>
                </a:ext>
              </a:extLst>
            </p:cNvPr>
            <p:cNvSpPr/>
            <p:nvPr/>
          </p:nvSpPr>
          <p:spPr>
            <a:xfrm>
              <a:off x="6260830" y="2325979"/>
              <a:ext cx="162048" cy="158247"/>
            </a:xfrm>
            <a:prstGeom prst="ellipse">
              <a:avLst/>
            </a:prstGeom>
            <a:gradFill flip="none"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GB" sz="800" dirty="0">
                <a:solidFill>
                  <a:srgbClr val="2D2D8A">
                    <a:lumMod val="75000"/>
                  </a:srgbClr>
                </a:solidFill>
                <a:latin typeface="Arial Narrow" panose="020B0606020202030204" pitchFamily="34" charset="0"/>
              </a:endParaRPr>
            </a:p>
          </p:txBody>
        </p:sp>
        <p:cxnSp>
          <p:nvCxnSpPr>
            <p:cNvPr id="158" name="Curved Connector 22">
              <a:extLst>
                <a:ext uri="{FF2B5EF4-FFF2-40B4-BE49-F238E27FC236}">
                  <a16:creationId xmlns:a16="http://schemas.microsoft.com/office/drawing/2014/main" id="{DB974BEC-1A87-434A-95A9-EB686B4D4F15}"/>
                </a:ext>
              </a:extLst>
            </p:cNvPr>
            <p:cNvCxnSpPr>
              <a:stCxn id="107" idx="6"/>
              <a:endCxn id="56" idx="4"/>
            </p:cNvCxnSpPr>
            <p:nvPr/>
          </p:nvCxnSpPr>
          <p:spPr>
            <a:xfrm flipV="1">
              <a:off x="5469514" y="828296"/>
              <a:ext cx="1527636" cy="251540"/>
            </a:xfrm>
            <a:prstGeom prst="curvedConnector2">
              <a:avLst/>
            </a:prstGeom>
            <a:ln w="12700">
              <a:solidFill>
                <a:schemeClr val="accent2">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59" name="Curved Connector 22">
              <a:extLst>
                <a:ext uri="{FF2B5EF4-FFF2-40B4-BE49-F238E27FC236}">
                  <a16:creationId xmlns:a16="http://schemas.microsoft.com/office/drawing/2014/main" id="{E7EE5E95-0586-4411-B786-AAB5235E7CF8}"/>
                </a:ext>
              </a:extLst>
            </p:cNvPr>
            <p:cNvCxnSpPr>
              <a:stCxn id="140" idx="6"/>
              <a:endCxn id="114" idx="5"/>
            </p:cNvCxnSpPr>
            <p:nvPr/>
          </p:nvCxnSpPr>
          <p:spPr>
            <a:xfrm flipV="1">
              <a:off x="4260232" y="922895"/>
              <a:ext cx="974878" cy="146212"/>
            </a:xfrm>
            <a:prstGeom prst="curvedConnector2">
              <a:avLst/>
            </a:prstGeom>
            <a:ln w="12700">
              <a:solidFill>
                <a:schemeClr val="accent2">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60" name="Curved Connector 22">
              <a:extLst>
                <a:ext uri="{FF2B5EF4-FFF2-40B4-BE49-F238E27FC236}">
                  <a16:creationId xmlns:a16="http://schemas.microsoft.com/office/drawing/2014/main" id="{CF66F81E-A8A6-4BB2-B5EE-E14E554BA884}"/>
                </a:ext>
              </a:extLst>
            </p:cNvPr>
            <p:cNvCxnSpPr>
              <a:stCxn id="85" idx="7"/>
              <a:endCxn id="153" idx="2"/>
            </p:cNvCxnSpPr>
            <p:nvPr/>
          </p:nvCxnSpPr>
          <p:spPr>
            <a:xfrm rot="5400000" flipH="1" flipV="1">
              <a:off x="3126546" y="110748"/>
              <a:ext cx="162811" cy="1462724"/>
            </a:xfrm>
            <a:prstGeom prst="curvedConnector2">
              <a:avLst/>
            </a:prstGeom>
            <a:ln w="12700">
              <a:solidFill>
                <a:schemeClr val="accent2">
                  <a:lumMod val="7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graphicFrame>
          <p:nvGraphicFramePr>
            <p:cNvPr id="161" name="Object 94">
              <a:extLst>
                <a:ext uri="{FF2B5EF4-FFF2-40B4-BE49-F238E27FC236}">
                  <a16:creationId xmlns:a16="http://schemas.microsoft.com/office/drawing/2014/main" id="{A8C5C2FC-5BD9-49DF-93CC-8912DACEC8BB}"/>
                </a:ext>
              </a:extLst>
            </p:cNvPr>
            <p:cNvGraphicFramePr>
              <a:graphicFrameLocks noChangeAspect="1"/>
            </p:cNvGraphicFramePr>
            <p:nvPr/>
          </p:nvGraphicFramePr>
          <p:xfrm>
            <a:off x="6166984" y="894122"/>
            <a:ext cx="111125" cy="131763"/>
          </p:xfrm>
          <a:graphic>
            <a:graphicData uri="http://schemas.openxmlformats.org/presentationml/2006/ole">
              <mc:AlternateContent xmlns:mc="http://schemas.openxmlformats.org/markup-compatibility/2006">
                <mc:Choice xmlns:v="urn:schemas-microsoft-com:vml" Requires="v">
                  <p:oleObj spid="_x0000_s439376" name="Equation" r:id="rId38" imgW="126780" imgH="164814" progId="Equation.DSMT4">
                    <p:embed/>
                  </p:oleObj>
                </mc:Choice>
                <mc:Fallback>
                  <p:oleObj name="Equation" r:id="rId38" imgW="126780" imgH="164814" progId="Equation.DSMT4">
                    <p:embed/>
                    <p:pic>
                      <p:nvPicPr>
                        <p:cNvPr id="756830" name="Object 94"/>
                        <p:cNvPicPr>
                          <a:picLocks noChangeAspect="1" noChangeArrowheads="1"/>
                        </p:cNvPicPr>
                        <p:nvPr/>
                      </p:nvPicPr>
                      <p:blipFill>
                        <a:blip r:embed="rId39">
                          <a:extLst>
                            <a:ext uri="{28A0092B-C50C-407E-A947-70E740481C1C}">
                              <a14:useLocalDpi xmlns:a14="http://schemas.microsoft.com/office/drawing/2010/main" val="0"/>
                            </a:ext>
                          </a:extLst>
                        </a:blip>
                        <a:srcRect/>
                        <a:stretch>
                          <a:fillRect/>
                        </a:stretch>
                      </p:blipFill>
                      <p:spPr bwMode="auto">
                        <a:xfrm>
                          <a:off x="6166984" y="894122"/>
                          <a:ext cx="111125" cy="1317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162" name="Curved Connector 22">
              <a:extLst>
                <a:ext uri="{FF2B5EF4-FFF2-40B4-BE49-F238E27FC236}">
                  <a16:creationId xmlns:a16="http://schemas.microsoft.com/office/drawing/2014/main" id="{EB505269-5AAC-4A30-9CF7-34F356E7CBAC}"/>
                </a:ext>
              </a:extLst>
            </p:cNvPr>
            <p:cNvCxnSpPr>
              <a:stCxn id="107" idx="6"/>
              <a:endCxn id="167" idx="0"/>
            </p:cNvCxnSpPr>
            <p:nvPr/>
          </p:nvCxnSpPr>
          <p:spPr>
            <a:xfrm>
              <a:off x="5469514" y="1079836"/>
              <a:ext cx="430846" cy="1250171"/>
            </a:xfrm>
            <a:prstGeom prst="curvedConnector2">
              <a:avLst/>
            </a:prstGeom>
            <a:ln w="12700">
              <a:solidFill>
                <a:schemeClr val="accent2">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63" name="Curved Connector 22">
              <a:extLst>
                <a:ext uri="{FF2B5EF4-FFF2-40B4-BE49-F238E27FC236}">
                  <a16:creationId xmlns:a16="http://schemas.microsoft.com/office/drawing/2014/main" id="{31D8A0CC-72B3-46A5-BFA9-392FE780D443}"/>
                </a:ext>
              </a:extLst>
            </p:cNvPr>
            <p:cNvCxnSpPr>
              <a:stCxn id="167" idx="4"/>
              <a:endCxn id="157" idx="4"/>
            </p:cNvCxnSpPr>
            <p:nvPr/>
          </p:nvCxnSpPr>
          <p:spPr>
            <a:xfrm rot="5400000" flipH="1" flipV="1">
              <a:off x="6119092" y="2265494"/>
              <a:ext cx="4029" cy="441494"/>
            </a:xfrm>
            <a:prstGeom prst="curvedConnector3">
              <a:avLst>
                <a:gd name="adj1" fmla="val -5673864"/>
              </a:avLst>
            </a:prstGeom>
            <a:ln w="12700">
              <a:solidFill>
                <a:schemeClr val="accent2">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aphicFrame>
          <p:nvGraphicFramePr>
            <p:cNvPr id="164" name="Object 95">
              <a:extLst>
                <a:ext uri="{FF2B5EF4-FFF2-40B4-BE49-F238E27FC236}">
                  <a16:creationId xmlns:a16="http://schemas.microsoft.com/office/drawing/2014/main" id="{2C2B17AF-94CE-40B2-B044-01EFFF184269}"/>
                </a:ext>
              </a:extLst>
            </p:cNvPr>
            <p:cNvGraphicFramePr>
              <a:graphicFrameLocks noChangeAspect="1"/>
            </p:cNvGraphicFramePr>
            <p:nvPr/>
          </p:nvGraphicFramePr>
          <p:xfrm>
            <a:off x="1865959" y="2613806"/>
            <a:ext cx="282575" cy="212725"/>
          </p:xfrm>
          <a:graphic>
            <a:graphicData uri="http://schemas.openxmlformats.org/presentationml/2006/ole">
              <mc:AlternateContent xmlns:mc="http://schemas.openxmlformats.org/markup-compatibility/2006">
                <mc:Choice xmlns:v="urn:schemas-microsoft-com:vml" Requires="v">
                  <p:oleObj spid="_x0000_s439377" name="Equation" r:id="rId40" imgW="241195" imgH="203112" progId="Equation.DSMT4">
                    <p:embed/>
                  </p:oleObj>
                </mc:Choice>
                <mc:Fallback>
                  <p:oleObj name="Equation" r:id="rId40" imgW="241195" imgH="203112" progId="Equation.DSMT4">
                    <p:embed/>
                    <p:pic>
                      <p:nvPicPr>
                        <p:cNvPr id="756831" name="Object 95"/>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1865959" y="2613806"/>
                          <a:ext cx="282575"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cxnSp>
          <p:nvCxnSpPr>
            <p:cNvPr id="165" name="Curved Connector 22">
              <a:extLst>
                <a:ext uri="{FF2B5EF4-FFF2-40B4-BE49-F238E27FC236}">
                  <a16:creationId xmlns:a16="http://schemas.microsoft.com/office/drawing/2014/main" id="{3002AE6E-0A44-4131-8EEF-BD0CD54C39CF}"/>
                </a:ext>
              </a:extLst>
            </p:cNvPr>
            <p:cNvCxnSpPr>
              <a:stCxn id="157" idx="0"/>
              <a:endCxn id="116" idx="6"/>
            </p:cNvCxnSpPr>
            <p:nvPr/>
          </p:nvCxnSpPr>
          <p:spPr>
            <a:xfrm rot="16200000" flipV="1">
              <a:off x="5185348" y="1169473"/>
              <a:ext cx="1437186" cy="875826"/>
            </a:xfrm>
            <a:prstGeom prst="curvedConnector2">
              <a:avLst/>
            </a:prstGeom>
            <a:ln w="12700">
              <a:solidFill>
                <a:schemeClr val="accent2">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66" name="Curved Connector 22">
              <a:extLst>
                <a:ext uri="{FF2B5EF4-FFF2-40B4-BE49-F238E27FC236}">
                  <a16:creationId xmlns:a16="http://schemas.microsoft.com/office/drawing/2014/main" id="{4F7C9EE7-5BC7-40B9-A7EA-A02258B7EC08}"/>
                </a:ext>
              </a:extLst>
            </p:cNvPr>
            <p:cNvCxnSpPr>
              <a:stCxn id="203" idx="2"/>
              <a:endCxn id="167" idx="0"/>
            </p:cNvCxnSpPr>
            <p:nvPr/>
          </p:nvCxnSpPr>
          <p:spPr>
            <a:xfrm rot="10800000" flipV="1">
              <a:off x="5900360" y="1170053"/>
              <a:ext cx="1007122" cy="1159954"/>
            </a:xfrm>
            <a:prstGeom prst="curvedConnector2">
              <a:avLst/>
            </a:prstGeom>
            <a:ln w="12700">
              <a:solidFill>
                <a:schemeClr val="accent2">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67" name="Oval 166">
              <a:extLst>
                <a:ext uri="{FF2B5EF4-FFF2-40B4-BE49-F238E27FC236}">
                  <a16:creationId xmlns:a16="http://schemas.microsoft.com/office/drawing/2014/main" id="{6CE7772E-4244-4DB0-97CC-6F403FB7CC11}"/>
                </a:ext>
              </a:extLst>
            </p:cNvPr>
            <p:cNvSpPr/>
            <p:nvPr/>
          </p:nvSpPr>
          <p:spPr>
            <a:xfrm>
              <a:off x="5819335" y="2330007"/>
              <a:ext cx="162049" cy="158248"/>
            </a:xfrm>
            <a:prstGeom prst="ellipse">
              <a:avLst/>
            </a:prstGeom>
            <a:gradFill flip="none" rotWithShape="1">
              <a:gsLst>
                <a:gs pos="0">
                  <a:srgbClr val="FFCCCC">
                    <a:shade val="30000"/>
                    <a:satMod val="115000"/>
                  </a:srgbClr>
                </a:gs>
                <a:gs pos="50000">
                  <a:srgbClr val="FFCCCC">
                    <a:shade val="67500"/>
                    <a:satMod val="115000"/>
                  </a:srgbClr>
                </a:gs>
                <a:gs pos="100000">
                  <a:srgbClr val="FFCCCC">
                    <a:shade val="100000"/>
                    <a:satMod val="115000"/>
                  </a:srgb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GB" sz="800" dirty="0">
                <a:solidFill>
                  <a:srgbClr val="2D2D8A">
                    <a:lumMod val="75000"/>
                  </a:srgbClr>
                </a:solidFill>
                <a:latin typeface="Arial Narrow" panose="020B0606020202030204" pitchFamily="34" charset="0"/>
              </a:endParaRPr>
            </a:p>
          </p:txBody>
        </p:sp>
        <p:sp>
          <p:nvSpPr>
            <p:cNvPr id="168" name="Oval 167">
              <a:extLst>
                <a:ext uri="{FF2B5EF4-FFF2-40B4-BE49-F238E27FC236}">
                  <a16:creationId xmlns:a16="http://schemas.microsoft.com/office/drawing/2014/main" id="{C2155EEC-8518-497F-9D78-7E4989F1DE7C}"/>
                </a:ext>
              </a:extLst>
            </p:cNvPr>
            <p:cNvSpPr/>
            <p:nvPr/>
          </p:nvSpPr>
          <p:spPr>
            <a:xfrm>
              <a:off x="5723061" y="2437181"/>
              <a:ext cx="162049" cy="158248"/>
            </a:xfrm>
            <a:prstGeom prst="ellipse">
              <a:avLst/>
            </a:prstGeom>
            <a:gradFill flip="none" rotWithShape="1">
              <a:gsLst>
                <a:gs pos="0">
                  <a:srgbClr val="FFCCCC">
                    <a:shade val="30000"/>
                    <a:satMod val="115000"/>
                  </a:srgbClr>
                </a:gs>
                <a:gs pos="50000">
                  <a:srgbClr val="FFCCCC">
                    <a:shade val="67500"/>
                    <a:satMod val="115000"/>
                  </a:srgbClr>
                </a:gs>
                <a:gs pos="100000">
                  <a:srgbClr val="FFCCCC">
                    <a:shade val="100000"/>
                    <a:satMod val="115000"/>
                  </a:srgb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GB" sz="800" dirty="0">
                <a:solidFill>
                  <a:srgbClr val="2D2D8A">
                    <a:lumMod val="75000"/>
                  </a:srgbClr>
                </a:solidFill>
                <a:latin typeface="Arial Narrow" panose="020B0606020202030204" pitchFamily="34" charset="0"/>
              </a:endParaRPr>
            </a:p>
          </p:txBody>
        </p:sp>
        <p:sp>
          <p:nvSpPr>
            <p:cNvPr id="169" name="Rectangle 215">
              <a:extLst>
                <a:ext uri="{FF2B5EF4-FFF2-40B4-BE49-F238E27FC236}">
                  <a16:creationId xmlns:a16="http://schemas.microsoft.com/office/drawing/2014/main" id="{251C9CD1-2A69-481C-A93D-468A6C61FFE8}"/>
                </a:ext>
              </a:extLst>
            </p:cNvPr>
            <p:cNvSpPr>
              <a:spLocks noChangeArrowheads="1"/>
            </p:cNvSpPr>
            <p:nvPr/>
          </p:nvSpPr>
          <p:spPr bwMode="auto">
            <a:xfrm>
              <a:off x="6492105" y="317742"/>
              <a:ext cx="1677535" cy="23507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050" dirty="0">
                  <a:solidFill>
                    <a:srgbClr val="2D2D8A">
                      <a:lumMod val="75000"/>
                    </a:srgbClr>
                  </a:solidFill>
                  <a:latin typeface="Arial Narrow" pitchFamily="34" charset="0"/>
                  <a:cs typeface="Arial" pitchFamily="34" charset="0"/>
                </a:rPr>
                <a:t>Thalamocortical loops</a:t>
              </a:r>
              <a:endParaRPr lang="en-US" sz="2000" dirty="0">
                <a:solidFill>
                  <a:srgbClr val="2D2D8A">
                    <a:lumMod val="75000"/>
                  </a:srgbClr>
                </a:solidFill>
                <a:latin typeface="Arial Narrow" pitchFamily="34" charset="0"/>
                <a:cs typeface="Arial" pitchFamily="34" charset="0"/>
              </a:endParaRPr>
            </a:p>
          </p:txBody>
        </p:sp>
        <p:graphicFrame>
          <p:nvGraphicFramePr>
            <p:cNvPr id="170" name="Object 76">
              <a:extLst>
                <a:ext uri="{FF2B5EF4-FFF2-40B4-BE49-F238E27FC236}">
                  <a16:creationId xmlns:a16="http://schemas.microsoft.com/office/drawing/2014/main" id="{342D970C-7ED3-4DD1-BB1F-F08B47347FE0}"/>
                </a:ext>
              </a:extLst>
            </p:cNvPr>
            <p:cNvGraphicFramePr>
              <a:graphicFrameLocks noChangeAspect="1"/>
            </p:cNvGraphicFramePr>
            <p:nvPr/>
          </p:nvGraphicFramePr>
          <p:xfrm>
            <a:off x="6311619" y="1408989"/>
            <a:ext cx="162692" cy="182294"/>
          </p:xfrm>
          <a:graphic>
            <a:graphicData uri="http://schemas.openxmlformats.org/presentationml/2006/ole">
              <mc:AlternateContent xmlns:mc="http://schemas.openxmlformats.org/markup-compatibility/2006">
                <mc:Choice xmlns:v="urn:schemas-microsoft-com:vml" Requires="v">
                  <p:oleObj spid="_x0000_s439378" name="Equation" r:id="rId41" imgW="190500" imgH="228600" progId="Equation.DSMT4">
                    <p:embed/>
                  </p:oleObj>
                </mc:Choice>
                <mc:Fallback>
                  <p:oleObj name="Equation" r:id="rId41" imgW="190500" imgH="228600" progId="Equation.DSMT4">
                    <p:embed/>
                    <p:pic>
                      <p:nvPicPr>
                        <p:cNvPr id="548" name="Object 76"/>
                        <p:cNvPicPr>
                          <a:picLocks noChangeAspect="1" noChangeArrowheads="1"/>
                        </p:cNvPicPr>
                        <p:nvPr/>
                      </p:nvPicPr>
                      <p:blipFill>
                        <a:blip r:embed="rId42">
                          <a:extLst>
                            <a:ext uri="{28A0092B-C50C-407E-A947-70E740481C1C}">
                              <a14:useLocalDpi xmlns:a14="http://schemas.microsoft.com/office/drawing/2010/main" val="0"/>
                            </a:ext>
                          </a:extLst>
                        </a:blip>
                        <a:srcRect/>
                        <a:stretch>
                          <a:fillRect/>
                        </a:stretch>
                      </p:blipFill>
                      <p:spPr bwMode="auto">
                        <a:xfrm>
                          <a:off x="6311619" y="1408989"/>
                          <a:ext cx="162692" cy="1822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cxnSp>
          <p:nvCxnSpPr>
            <p:cNvPr id="171" name="Straight Arrow Connector 170">
              <a:extLst>
                <a:ext uri="{FF2B5EF4-FFF2-40B4-BE49-F238E27FC236}">
                  <a16:creationId xmlns:a16="http://schemas.microsoft.com/office/drawing/2014/main" id="{BDC08565-A01F-4E22-9A7D-35784CC4E9AC}"/>
                </a:ext>
              </a:extLst>
            </p:cNvPr>
            <p:cNvCxnSpPr/>
            <p:nvPr/>
          </p:nvCxnSpPr>
          <p:spPr>
            <a:xfrm flipH="1">
              <a:off x="6139796" y="1080591"/>
              <a:ext cx="203854" cy="31060"/>
            </a:xfrm>
            <a:prstGeom prst="straightConnector1">
              <a:avLst/>
            </a:prstGeom>
            <a:ln w="19050">
              <a:solidFill>
                <a:srgbClr val="990033"/>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72" name="Straight Arrow Connector 171">
              <a:extLst>
                <a:ext uri="{FF2B5EF4-FFF2-40B4-BE49-F238E27FC236}">
                  <a16:creationId xmlns:a16="http://schemas.microsoft.com/office/drawing/2014/main" id="{FC821E59-5A7F-48BA-BEBE-36553CCA4D5E}"/>
                </a:ext>
              </a:extLst>
            </p:cNvPr>
            <p:cNvCxnSpPr/>
            <p:nvPr/>
          </p:nvCxnSpPr>
          <p:spPr>
            <a:xfrm flipV="1">
              <a:off x="6193299" y="1310263"/>
              <a:ext cx="148555" cy="142400"/>
            </a:xfrm>
            <a:prstGeom prst="straightConnector1">
              <a:avLst/>
            </a:prstGeom>
            <a:ln w="19050">
              <a:solidFill>
                <a:schemeClr val="accent5">
                  <a:lumMod val="50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graphicFrame>
          <p:nvGraphicFramePr>
            <p:cNvPr id="173" name="Object 72">
              <a:extLst>
                <a:ext uri="{FF2B5EF4-FFF2-40B4-BE49-F238E27FC236}">
                  <a16:creationId xmlns:a16="http://schemas.microsoft.com/office/drawing/2014/main" id="{6E3D7EAD-AE1F-4BCC-917F-4FD9D8A5623D}"/>
                </a:ext>
              </a:extLst>
            </p:cNvPr>
            <p:cNvGraphicFramePr>
              <a:graphicFrameLocks noChangeAspect="1"/>
            </p:cNvGraphicFramePr>
            <p:nvPr/>
          </p:nvGraphicFramePr>
          <p:xfrm>
            <a:off x="6292795" y="1674831"/>
            <a:ext cx="123825" cy="187325"/>
          </p:xfrm>
          <a:graphic>
            <a:graphicData uri="http://schemas.openxmlformats.org/presentationml/2006/ole">
              <mc:AlternateContent xmlns:mc="http://schemas.openxmlformats.org/markup-compatibility/2006">
                <mc:Choice xmlns:v="urn:schemas-microsoft-com:vml" Requires="v">
                  <p:oleObj spid="_x0000_s439379" name="Equation" r:id="rId43" imgW="152334" imgH="228501" progId="Equation.DSMT4">
                    <p:embed/>
                  </p:oleObj>
                </mc:Choice>
                <mc:Fallback>
                  <p:oleObj name="Equation" r:id="rId43" imgW="152334" imgH="228501" progId="Equation.DSMT4">
                    <p:embed/>
                    <p:pic>
                      <p:nvPicPr>
                        <p:cNvPr id="220" name="Object 72"/>
                        <p:cNvPicPr>
                          <a:picLocks noChangeAspect="1" noChangeArrowheads="1"/>
                        </p:cNvPicPr>
                        <p:nvPr/>
                      </p:nvPicPr>
                      <p:blipFill>
                        <a:blip r:embed="rId44">
                          <a:extLst>
                            <a:ext uri="{28A0092B-C50C-407E-A947-70E740481C1C}">
                              <a14:useLocalDpi xmlns:a14="http://schemas.microsoft.com/office/drawing/2010/main" val="0"/>
                            </a:ext>
                          </a:extLst>
                        </a:blip>
                        <a:srcRect/>
                        <a:stretch>
                          <a:fillRect/>
                        </a:stretch>
                      </p:blipFill>
                      <p:spPr bwMode="auto">
                        <a:xfrm>
                          <a:off x="6292795" y="1674831"/>
                          <a:ext cx="123825" cy="187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74" name="Object 73">
              <a:extLst>
                <a:ext uri="{FF2B5EF4-FFF2-40B4-BE49-F238E27FC236}">
                  <a16:creationId xmlns:a16="http://schemas.microsoft.com/office/drawing/2014/main" id="{99989BCA-397C-496A-8FD7-0A477E7074A1}"/>
                </a:ext>
              </a:extLst>
            </p:cNvPr>
            <p:cNvGraphicFramePr>
              <a:graphicFrameLocks noChangeAspect="1"/>
            </p:cNvGraphicFramePr>
            <p:nvPr/>
          </p:nvGraphicFramePr>
          <p:xfrm>
            <a:off x="5853509" y="1675624"/>
            <a:ext cx="134937" cy="185738"/>
          </p:xfrm>
          <a:graphic>
            <a:graphicData uri="http://schemas.openxmlformats.org/presentationml/2006/ole">
              <mc:AlternateContent xmlns:mc="http://schemas.openxmlformats.org/markup-compatibility/2006">
                <mc:Choice xmlns:v="urn:schemas-microsoft-com:vml" Requires="v">
                  <p:oleObj spid="_x0000_s439380" name="Equation" r:id="rId45" imgW="165028" imgH="228501" progId="Equation.DSMT4">
                    <p:embed/>
                  </p:oleObj>
                </mc:Choice>
                <mc:Fallback>
                  <p:oleObj name="Equation" r:id="rId45" imgW="165028" imgH="228501" progId="Equation.DSMT4">
                    <p:embed/>
                    <p:pic>
                      <p:nvPicPr>
                        <p:cNvPr id="221" name="Object 73"/>
                        <p:cNvPicPr>
                          <a:picLocks noChangeAspect="1" noChangeArrowheads="1"/>
                        </p:cNvPicPr>
                        <p:nvPr/>
                      </p:nvPicPr>
                      <p:blipFill>
                        <a:blip r:embed="rId46">
                          <a:extLst>
                            <a:ext uri="{28A0092B-C50C-407E-A947-70E740481C1C}">
                              <a14:useLocalDpi xmlns:a14="http://schemas.microsoft.com/office/drawing/2010/main" val="0"/>
                            </a:ext>
                          </a:extLst>
                        </a:blip>
                        <a:srcRect/>
                        <a:stretch>
                          <a:fillRect/>
                        </a:stretch>
                      </p:blipFill>
                      <p:spPr bwMode="auto">
                        <a:xfrm>
                          <a:off x="5853509" y="1675624"/>
                          <a:ext cx="134937" cy="185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cxnSp>
          <p:nvCxnSpPr>
            <p:cNvPr id="175" name="Straight Arrow Connector 174">
              <a:extLst>
                <a:ext uri="{FF2B5EF4-FFF2-40B4-BE49-F238E27FC236}">
                  <a16:creationId xmlns:a16="http://schemas.microsoft.com/office/drawing/2014/main" id="{E6BB9A37-E115-4CC3-AC69-2377009B2B66}"/>
                </a:ext>
              </a:extLst>
            </p:cNvPr>
            <p:cNvCxnSpPr/>
            <p:nvPr/>
          </p:nvCxnSpPr>
          <p:spPr>
            <a:xfrm>
              <a:off x="5778947" y="1711529"/>
              <a:ext cx="25874" cy="180412"/>
            </a:xfrm>
            <a:prstGeom prst="straightConnector1">
              <a:avLst/>
            </a:prstGeom>
            <a:ln w="19050">
              <a:solidFill>
                <a:schemeClr val="accent2">
                  <a:lumMod val="60000"/>
                  <a:lumOff val="4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76" name="Straight Arrow Connector 175">
              <a:extLst>
                <a:ext uri="{FF2B5EF4-FFF2-40B4-BE49-F238E27FC236}">
                  <a16:creationId xmlns:a16="http://schemas.microsoft.com/office/drawing/2014/main" id="{95388BE0-E4A5-4C7E-8120-E3AC8BD88CD1}"/>
                </a:ext>
              </a:extLst>
            </p:cNvPr>
            <p:cNvCxnSpPr/>
            <p:nvPr/>
          </p:nvCxnSpPr>
          <p:spPr>
            <a:xfrm flipH="1" flipV="1">
              <a:off x="6178401" y="1683691"/>
              <a:ext cx="41837" cy="177671"/>
            </a:xfrm>
            <a:prstGeom prst="straightConnector1">
              <a:avLst/>
            </a:prstGeom>
            <a:ln w="19050">
              <a:solidFill>
                <a:schemeClr val="accent5">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aphicFrame>
          <p:nvGraphicFramePr>
            <p:cNvPr id="177" name="Object 86">
              <a:extLst>
                <a:ext uri="{FF2B5EF4-FFF2-40B4-BE49-F238E27FC236}">
                  <a16:creationId xmlns:a16="http://schemas.microsoft.com/office/drawing/2014/main" id="{F7E873B0-F081-4685-B2E1-FCDD804E5621}"/>
                </a:ext>
              </a:extLst>
            </p:cNvPr>
            <p:cNvGraphicFramePr>
              <a:graphicFrameLocks noChangeAspect="1"/>
            </p:cNvGraphicFramePr>
            <p:nvPr/>
          </p:nvGraphicFramePr>
          <p:xfrm>
            <a:off x="1154758" y="682725"/>
            <a:ext cx="217488" cy="201612"/>
          </p:xfrm>
          <a:graphic>
            <a:graphicData uri="http://schemas.openxmlformats.org/presentationml/2006/ole">
              <mc:AlternateContent xmlns:mc="http://schemas.openxmlformats.org/markup-compatibility/2006">
                <mc:Choice xmlns:v="urn:schemas-microsoft-com:vml" Requires="v">
                  <p:oleObj spid="_x0000_s439381" name="Equation" r:id="rId47" imgW="241195" imgH="241195" progId="Equation.DSMT4">
                    <p:embed/>
                  </p:oleObj>
                </mc:Choice>
                <mc:Fallback>
                  <p:oleObj name="Equation" r:id="rId47" imgW="241195" imgH="241195" progId="Equation.DSMT4">
                    <p:embed/>
                    <p:pic>
                      <p:nvPicPr>
                        <p:cNvPr id="756822" name="Object 86"/>
                        <p:cNvPicPr>
                          <a:picLocks noChangeAspect="1" noChangeArrowheads="1"/>
                        </p:cNvPicPr>
                        <p:nvPr/>
                      </p:nvPicPr>
                      <p:blipFill>
                        <a:blip r:embed="rId48">
                          <a:extLst>
                            <a:ext uri="{28A0092B-C50C-407E-A947-70E740481C1C}">
                              <a14:useLocalDpi xmlns:a14="http://schemas.microsoft.com/office/drawing/2010/main" val="0"/>
                            </a:ext>
                          </a:extLst>
                        </a:blip>
                        <a:srcRect/>
                        <a:stretch>
                          <a:fillRect/>
                        </a:stretch>
                      </p:blipFill>
                      <p:spPr bwMode="auto">
                        <a:xfrm>
                          <a:off x="1154758" y="682725"/>
                          <a:ext cx="217488" cy="201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78" name="Object 87">
              <a:extLst>
                <a:ext uri="{FF2B5EF4-FFF2-40B4-BE49-F238E27FC236}">
                  <a16:creationId xmlns:a16="http://schemas.microsoft.com/office/drawing/2014/main" id="{F612E584-438D-4D78-AF10-161346BD0999}"/>
                </a:ext>
              </a:extLst>
            </p:cNvPr>
            <p:cNvGraphicFramePr>
              <a:graphicFrameLocks noChangeAspect="1"/>
            </p:cNvGraphicFramePr>
            <p:nvPr/>
          </p:nvGraphicFramePr>
          <p:xfrm>
            <a:off x="1154758" y="840257"/>
            <a:ext cx="217488" cy="201613"/>
          </p:xfrm>
          <a:graphic>
            <a:graphicData uri="http://schemas.openxmlformats.org/presentationml/2006/ole">
              <mc:AlternateContent xmlns:mc="http://schemas.openxmlformats.org/markup-compatibility/2006">
                <mc:Choice xmlns:v="urn:schemas-microsoft-com:vml" Requires="v">
                  <p:oleObj spid="_x0000_s439382" name="Equation" r:id="rId49" imgW="241195" imgH="241195" progId="Equation.DSMT4">
                    <p:embed/>
                  </p:oleObj>
                </mc:Choice>
                <mc:Fallback>
                  <p:oleObj name="Equation" r:id="rId49" imgW="241195" imgH="241195" progId="Equation.DSMT4">
                    <p:embed/>
                    <p:pic>
                      <p:nvPicPr>
                        <p:cNvPr id="756823" name="Object 87"/>
                        <p:cNvPicPr>
                          <a:picLocks noChangeAspect="1" noChangeArrowheads="1"/>
                        </p:cNvPicPr>
                        <p:nvPr/>
                      </p:nvPicPr>
                      <p:blipFill>
                        <a:blip r:embed="rId50">
                          <a:extLst>
                            <a:ext uri="{28A0092B-C50C-407E-A947-70E740481C1C}">
                              <a14:useLocalDpi xmlns:a14="http://schemas.microsoft.com/office/drawing/2010/main" val="0"/>
                            </a:ext>
                          </a:extLst>
                        </a:blip>
                        <a:srcRect/>
                        <a:stretch>
                          <a:fillRect/>
                        </a:stretch>
                      </p:blipFill>
                      <p:spPr bwMode="auto">
                        <a:xfrm>
                          <a:off x="1154758" y="840257"/>
                          <a:ext cx="217488" cy="201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79" name="Object 88">
              <a:extLst>
                <a:ext uri="{FF2B5EF4-FFF2-40B4-BE49-F238E27FC236}">
                  <a16:creationId xmlns:a16="http://schemas.microsoft.com/office/drawing/2014/main" id="{C35C1E43-9421-4A8C-91BD-90952DE77A6E}"/>
                </a:ext>
              </a:extLst>
            </p:cNvPr>
            <p:cNvGraphicFramePr>
              <a:graphicFrameLocks noChangeAspect="1"/>
            </p:cNvGraphicFramePr>
            <p:nvPr/>
          </p:nvGraphicFramePr>
          <p:xfrm>
            <a:off x="1154758" y="536305"/>
            <a:ext cx="136525" cy="190500"/>
          </p:xfrm>
          <a:graphic>
            <a:graphicData uri="http://schemas.openxmlformats.org/presentationml/2006/ole">
              <mc:AlternateContent xmlns:mc="http://schemas.openxmlformats.org/markup-compatibility/2006">
                <mc:Choice xmlns:v="urn:schemas-microsoft-com:vml" Requires="v">
                  <p:oleObj spid="_x0000_s439383" name="Equation" r:id="rId51" imgW="152334" imgH="228501" progId="Equation.DSMT4">
                    <p:embed/>
                  </p:oleObj>
                </mc:Choice>
                <mc:Fallback>
                  <p:oleObj name="Equation" r:id="rId51" imgW="152334" imgH="228501" progId="Equation.DSMT4">
                    <p:embed/>
                    <p:pic>
                      <p:nvPicPr>
                        <p:cNvPr id="756824" name="Object 88"/>
                        <p:cNvPicPr>
                          <a:picLocks noChangeAspect="1" noChangeArrowheads="1"/>
                        </p:cNvPicPr>
                        <p:nvPr/>
                      </p:nvPicPr>
                      <p:blipFill>
                        <a:blip r:embed="rId52">
                          <a:extLst>
                            <a:ext uri="{28A0092B-C50C-407E-A947-70E740481C1C}">
                              <a14:useLocalDpi xmlns:a14="http://schemas.microsoft.com/office/drawing/2010/main" val="0"/>
                            </a:ext>
                          </a:extLst>
                        </a:blip>
                        <a:srcRect/>
                        <a:stretch>
                          <a:fillRect/>
                        </a:stretch>
                      </p:blipFill>
                      <p:spPr bwMode="auto">
                        <a:xfrm>
                          <a:off x="1154758" y="536305"/>
                          <a:ext cx="136525" cy="190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80" name="Object 89">
              <a:extLst>
                <a:ext uri="{FF2B5EF4-FFF2-40B4-BE49-F238E27FC236}">
                  <a16:creationId xmlns:a16="http://schemas.microsoft.com/office/drawing/2014/main" id="{21CB6EF1-39C9-43B4-A42A-2E1513BE0BE2}"/>
                </a:ext>
              </a:extLst>
            </p:cNvPr>
            <p:cNvGraphicFramePr>
              <a:graphicFrameLocks noChangeAspect="1"/>
            </p:cNvGraphicFramePr>
            <p:nvPr/>
          </p:nvGraphicFramePr>
          <p:xfrm>
            <a:off x="1154758" y="1144210"/>
            <a:ext cx="228600" cy="201613"/>
          </p:xfrm>
          <a:graphic>
            <a:graphicData uri="http://schemas.openxmlformats.org/presentationml/2006/ole">
              <mc:AlternateContent xmlns:mc="http://schemas.openxmlformats.org/markup-compatibility/2006">
                <mc:Choice xmlns:v="urn:schemas-microsoft-com:vml" Requires="v">
                  <p:oleObj spid="_x0000_s439384" name="Equation" r:id="rId53" imgW="253890" imgH="241195" progId="Equation.DSMT4">
                    <p:embed/>
                  </p:oleObj>
                </mc:Choice>
                <mc:Fallback>
                  <p:oleObj name="Equation" r:id="rId53" imgW="253890" imgH="241195" progId="Equation.DSMT4">
                    <p:embed/>
                    <p:pic>
                      <p:nvPicPr>
                        <p:cNvPr id="756825" name="Object 89"/>
                        <p:cNvPicPr>
                          <a:picLocks noChangeAspect="1" noChangeArrowheads="1"/>
                        </p:cNvPicPr>
                        <p:nvPr/>
                      </p:nvPicPr>
                      <p:blipFill>
                        <a:blip r:embed="rId54">
                          <a:extLst>
                            <a:ext uri="{28A0092B-C50C-407E-A947-70E740481C1C}">
                              <a14:useLocalDpi xmlns:a14="http://schemas.microsoft.com/office/drawing/2010/main" val="0"/>
                            </a:ext>
                          </a:extLst>
                        </a:blip>
                        <a:srcRect/>
                        <a:stretch>
                          <a:fillRect/>
                        </a:stretch>
                      </p:blipFill>
                      <p:spPr bwMode="auto">
                        <a:xfrm>
                          <a:off x="1154758" y="1144210"/>
                          <a:ext cx="228600" cy="201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81" name="Object 90">
              <a:extLst>
                <a:ext uri="{FF2B5EF4-FFF2-40B4-BE49-F238E27FC236}">
                  <a16:creationId xmlns:a16="http://schemas.microsoft.com/office/drawing/2014/main" id="{2B27A1F0-E218-4478-B468-C0E40DA3A18B}"/>
                </a:ext>
              </a:extLst>
            </p:cNvPr>
            <p:cNvGraphicFramePr>
              <a:graphicFrameLocks noChangeAspect="1"/>
            </p:cNvGraphicFramePr>
            <p:nvPr/>
          </p:nvGraphicFramePr>
          <p:xfrm>
            <a:off x="1154758" y="1301742"/>
            <a:ext cx="217488" cy="201612"/>
          </p:xfrm>
          <a:graphic>
            <a:graphicData uri="http://schemas.openxmlformats.org/presentationml/2006/ole">
              <mc:AlternateContent xmlns:mc="http://schemas.openxmlformats.org/markup-compatibility/2006">
                <mc:Choice xmlns:v="urn:schemas-microsoft-com:vml" Requires="v">
                  <p:oleObj spid="_x0000_s439385" name="Equation" r:id="rId55" imgW="241195" imgH="241195" progId="Equation.DSMT4">
                    <p:embed/>
                  </p:oleObj>
                </mc:Choice>
                <mc:Fallback>
                  <p:oleObj name="Equation" r:id="rId55" imgW="241195" imgH="241195" progId="Equation.DSMT4">
                    <p:embed/>
                    <p:pic>
                      <p:nvPicPr>
                        <p:cNvPr id="756826" name="Object 90"/>
                        <p:cNvPicPr>
                          <a:picLocks noChangeAspect="1" noChangeArrowheads="1"/>
                        </p:cNvPicPr>
                        <p:nvPr/>
                      </p:nvPicPr>
                      <p:blipFill>
                        <a:blip r:embed="rId56">
                          <a:extLst>
                            <a:ext uri="{28A0092B-C50C-407E-A947-70E740481C1C}">
                              <a14:useLocalDpi xmlns:a14="http://schemas.microsoft.com/office/drawing/2010/main" val="0"/>
                            </a:ext>
                          </a:extLst>
                        </a:blip>
                        <a:srcRect/>
                        <a:stretch>
                          <a:fillRect/>
                        </a:stretch>
                      </p:blipFill>
                      <p:spPr bwMode="auto">
                        <a:xfrm>
                          <a:off x="1154758" y="1301742"/>
                          <a:ext cx="217488" cy="201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82" name="Object 91">
              <a:extLst>
                <a:ext uri="{FF2B5EF4-FFF2-40B4-BE49-F238E27FC236}">
                  <a16:creationId xmlns:a16="http://schemas.microsoft.com/office/drawing/2014/main" id="{AF287BCD-4BE2-4DC3-8D61-DB9FFF88371C}"/>
                </a:ext>
              </a:extLst>
            </p:cNvPr>
            <p:cNvGraphicFramePr>
              <a:graphicFrameLocks noChangeAspect="1"/>
            </p:cNvGraphicFramePr>
            <p:nvPr/>
          </p:nvGraphicFramePr>
          <p:xfrm>
            <a:off x="1154758" y="997790"/>
            <a:ext cx="136525" cy="190500"/>
          </p:xfrm>
          <a:graphic>
            <a:graphicData uri="http://schemas.openxmlformats.org/presentationml/2006/ole">
              <mc:AlternateContent xmlns:mc="http://schemas.openxmlformats.org/markup-compatibility/2006">
                <mc:Choice xmlns:v="urn:schemas-microsoft-com:vml" Requires="v">
                  <p:oleObj spid="_x0000_s439386" name="Equation" r:id="rId57" imgW="152334" imgH="228501" progId="Equation.DSMT4">
                    <p:embed/>
                  </p:oleObj>
                </mc:Choice>
                <mc:Fallback>
                  <p:oleObj name="Equation" r:id="rId57" imgW="152334" imgH="228501" progId="Equation.DSMT4">
                    <p:embed/>
                    <p:pic>
                      <p:nvPicPr>
                        <p:cNvPr id="756827" name="Object 91"/>
                        <p:cNvPicPr>
                          <a:picLocks noChangeAspect="1" noChangeArrowheads="1"/>
                        </p:cNvPicPr>
                        <p:nvPr/>
                      </p:nvPicPr>
                      <p:blipFill>
                        <a:blip r:embed="rId58">
                          <a:extLst>
                            <a:ext uri="{28A0092B-C50C-407E-A947-70E740481C1C}">
                              <a14:useLocalDpi xmlns:a14="http://schemas.microsoft.com/office/drawing/2010/main" val="0"/>
                            </a:ext>
                          </a:extLst>
                        </a:blip>
                        <a:srcRect/>
                        <a:stretch>
                          <a:fillRect/>
                        </a:stretch>
                      </p:blipFill>
                      <p:spPr bwMode="auto">
                        <a:xfrm>
                          <a:off x="1154758" y="997790"/>
                          <a:ext cx="136525" cy="190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83" name="Oval 182">
              <a:extLst>
                <a:ext uri="{FF2B5EF4-FFF2-40B4-BE49-F238E27FC236}">
                  <a16:creationId xmlns:a16="http://schemas.microsoft.com/office/drawing/2014/main" id="{B1D60D93-0059-4915-8BBA-4D427B33C8FB}"/>
                </a:ext>
              </a:extLst>
            </p:cNvPr>
            <p:cNvSpPr/>
            <p:nvPr/>
          </p:nvSpPr>
          <p:spPr>
            <a:xfrm>
              <a:off x="992797" y="581982"/>
              <a:ext cx="100845" cy="92588"/>
            </a:xfrm>
            <a:prstGeom prst="ellipse">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GB" sz="1050">
                <a:solidFill>
                  <a:srgbClr val="FFFFFF"/>
                </a:solidFill>
                <a:latin typeface="Arial Narrow" panose="020B0606020202030204" pitchFamily="34" charset="0"/>
              </a:endParaRPr>
            </a:p>
          </p:txBody>
        </p:sp>
        <p:sp>
          <p:nvSpPr>
            <p:cNvPr id="184" name="Oval 183">
              <a:extLst>
                <a:ext uri="{FF2B5EF4-FFF2-40B4-BE49-F238E27FC236}">
                  <a16:creationId xmlns:a16="http://schemas.microsoft.com/office/drawing/2014/main" id="{2BC6950E-BDE4-4D28-941D-85518C77C308}"/>
                </a:ext>
              </a:extLst>
            </p:cNvPr>
            <p:cNvSpPr/>
            <p:nvPr/>
          </p:nvSpPr>
          <p:spPr>
            <a:xfrm>
              <a:off x="992797" y="1055119"/>
              <a:ext cx="100845" cy="92588"/>
            </a:xfrm>
            <a:prstGeom prst="ellipse">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GB" sz="1050">
                <a:solidFill>
                  <a:srgbClr val="FFFFFF"/>
                </a:solidFill>
                <a:latin typeface="Arial Narrow" panose="020B0606020202030204" pitchFamily="34" charset="0"/>
              </a:endParaRPr>
            </a:p>
          </p:txBody>
        </p:sp>
        <p:sp>
          <p:nvSpPr>
            <p:cNvPr id="185" name="Oval 184">
              <a:extLst>
                <a:ext uri="{FF2B5EF4-FFF2-40B4-BE49-F238E27FC236}">
                  <a16:creationId xmlns:a16="http://schemas.microsoft.com/office/drawing/2014/main" id="{FC28278A-BDC8-41B1-B16F-90D052AE87A8}"/>
                </a:ext>
              </a:extLst>
            </p:cNvPr>
            <p:cNvSpPr/>
            <p:nvPr/>
          </p:nvSpPr>
          <p:spPr>
            <a:xfrm>
              <a:off x="989429" y="737115"/>
              <a:ext cx="107581" cy="96457"/>
            </a:xfrm>
            <a:prstGeom prst="ellipse">
              <a:avLst/>
            </a:prstGeom>
            <a:gradFill flip="none"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GB" sz="1050">
                <a:solidFill>
                  <a:srgbClr val="FFFFFF"/>
                </a:solidFill>
                <a:latin typeface="Arial Narrow" panose="020B0606020202030204" pitchFamily="34" charset="0"/>
              </a:endParaRPr>
            </a:p>
          </p:txBody>
        </p:sp>
        <p:sp>
          <p:nvSpPr>
            <p:cNvPr id="186" name="Oval 185">
              <a:extLst>
                <a:ext uri="{FF2B5EF4-FFF2-40B4-BE49-F238E27FC236}">
                  <a16:creationId xmlns:a16="http://schemas.microsoft.com/office/drawing/2014/main" id="{B46C2D2F-437C-4537-98E4-DC6E0A3DABA4}"/>
                </a:ext>
              </a:extLst>
            </p:cNvPr>
            <p:cNvSpPr/>
            <p:nvPr/>
          </p:nvSpPr>
          <p:spPr>
            <a:xfrm>
              <a:off x="989429" y="1210252"/>
              <a:ext cx="107581" cy="96457"/>
            </a:xfrm>
            <a:prstGeom prst="ellipse">
              <a:avLst/>
            </a:prstGeom>
            <a:gradFill flip="none"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GB" sz="1050">
                <a:solidFill>
                  <a:srgbClr val="FFFFFF"/>
                </a:solidFill>
                <a:latin typeface="Arial Narrow" panose="020B0606020202030204" pitchFamily="34" charset="0"/>
              </a:endParaRPr>
            </a:p>
          </p:txBody>
        </p:sp>
        <p:sp>
          <p:nvSpPr>
            <p:cNvPr id="187" name="Oval 186">
              <a:extLst>
                <a:ext uri="{FF2B5EF4-FFF2-40B4-BE49-F238E27FC236}">
                  <a16:creationId xmlns:a16="http://schemas.microsoft.com/office/drawing/2014/main" id="{3B03169C-AE27-4832-A087-180730C92B8A}"/>
                </a:ext>
              </a:extLst>
            </p:cNvPr>
            <p:cNvSpPr/>
            <p:nvPr/>
          </p:nvSpPr>
          <p:spPr>
            <a:xfrm>
              <a:off x="989429" y="896117"/>
              <a:ext cx="107581" cy="96457"/>
            </a:xfrm>
            <a:prstGeom prst="ellipse">
              <a:avLst/>
            </a:prstGeom>
            <a:gradFill flip="none" rotWithShape="1">
              <a:gsLst>
                <a:gs pos="0">
                  <a:srgbClr val="FFCCCC">
                    <a:shade val="30000"/>
                    <a:satMod val="115000"/>
                  </a:srgbClr>
                </a:gs>
                <a:gs pos="50000">
                  <a:srgbClr val="FFCCCC">
                    <a:shade val="67500"/>
                    <a:satMod val="115000"/>
                  </a:srgbClr>
                </a:gs>
                <a:gs pos="100000">
                  <a:srgbClr val="FFCCCC">
                    <a:shade val="100000"/>
                    <a:satMod val="115000"/>
                  </a:srgb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GB" sz="1050" u="sng">
                <a:solidFill>
                  <a:srgbClr val="FFFFFF"/>
                </a:solidFill>
                <a:latin typeface="Arial Narrow" panose="020B0606020202030204" pitchFamily="34" charset="0"/>
              </a:endParaRPr>
            </a:p>
          </p:txBody>
        </p:sp>
        <p:sp>
          <p:nvSpPr>
            <p:cNvPr id="188" name="Oval 187">
              <a:extLst>
                <a:ext uri="{FF2B5EF4-FFF2-40B4-BE49-F238E27FC236}">
                  <a16:creationId xmlns:a16="http://schemas.microsoft.com/office/drawing/2014/main" id="{0D26002D-4EF8-40C1-9F5A-E997C20C0914}"/>
                </a:ext>
              </a:extLst>
            </p:cNvPr>
            <p:cNvSpPr/>
            <p:nvPr/>
          </p:nvSpPr>
          <p:spPr>
            <a:xfrm>
              <a:off x="989429" y="1369256"/>
              <a:ext cx="107581" cy="96457"/>
            </a:xfrm>
            <a:prstGeom prst="ellipse">
              <a:avLst/>
            </a:prstGeom>
            <a:gradFill flip="none" rotWithShape="1">
              <a:gsLst>
                <a:gs pos="0">
                  <a:srgbClr val="FFCCCC">
                    <a:shade val="30000"/>
                    <a:satMod val="115000"/>
                  </a:srgbClr>
                </a:gs>
                <a:gs pos="50000">
                  <a:srgbClr val="FFCCCC">
                    <a:shade val="67500"/>
                    <a:satMod val="115000"/>
                  </a:srgbClr>
                </a:gs>
                <a:gs pos="100000">
                  <a:srgbClr val="FFCCCC">
                    <a:shade val="100000"/>
                    <a:satMod val="115000"/>
                  </a:srgb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GB" sz="1050" u="sng">
                <a:solidFill>
                  <a:srgbClr val="FFFFFF"/>
                </a:solidFill>
                <a:latin typeface="Arial Narrow" panose="020B0606020202030204" pitchFamily="34" charset="0"/>
              </a:endParaRPr>
            </a:p>
          </p:txBody>
        </p:sp>
        <p:graphicFrame>
          <p:nvGraphicFramePr>
            <p:cNvPr id="189" name="Object 15">
              <a:extLst>
                <a:ext uri="{FF2B5EF4-FFF2-40B4-BE49-F238E27FC236}">
                  <a16:creationId xmlns:a16="http://schemas.microsoft.com/office/drawing/2014/main" id="{70B8CADE-220F-4812-8C1B-F9D12A63CFA3}"/>
                </a:ext>
              </a:extLst>
            </p:cNvPr>
            <p:cNvGraphicFramePr>
              <a:graphicFrameLocks noChangeAspect="1"/>
            </p:cNvGraphicFramePr>
            <p:nvPr/>
          </p:nvGraphicFramePr>
          <p:xfrm>
            <a:off x="7941379" y="799223"/>
            <a:ext cx="430212" cy="177800"/>
          </p:xfrm>
          <a:graphic>
            <a:graphicData uri="http://schemas.openxmlformats.org/presentationml/2006/ole">
              <mc:AlternateContent xmlns:mc="http://schemas.openxmlformats.org/markup-compatibility/2006">
                <mc:Choice xmlns:v="urn:schemas-microsoft-com:vml" Requires="v">
                  <p:oleObj spid="_x0000_s439387" name="Equation" r:id="rId59" imgW="533169" imgH="241195" progId="Equation.DSMT4">
                    <p:embed/>
                  </p:oleObj>
                </mc:Choice>
                <mc:Fallback>
                  <p:oleObj name="Equation" r:id="rId59" imgW="533169" imgH="241195" progId="Equation.DSMT4">
                    <p:embed/>
                    <p:pic>
                      <p:nvPicPr>
                        <p:cNvPr id="176" name="Object 15"/>
                        <p:cNvPicPr>
                          <a:picLocks noChangeAspect="1" noChangeArrowheads="1"/>
                        </p:cNvPicPr>
                        <p:nvPr/>
                      </p:nvPicPr>
                      <p:blipFill>
                        <a:blip r:embed="rId60">
                          <a:extLst>
                            <a:ext uri="{28A0092B-C50C-407E-A947-70E740481C1C}">
                              <a14:useLocalDpi xmlns:a14="http://schemas.microsoft.com/office/drawing/2010/main" val="0"/>
                            </a:ext>
                          </a:extLst>
                        </a:blip>
                        <a:srcRect/>
                        <a:stretch>
                          <a:fillRect/>
                        </a:stretch>
                      </p:blipFill>
                      <p:spPr bwMode="auto">
                        <a:xfrm>
                          <a:off x="7941379" y="799223"/>
                          <a:ext cx="430212" cy="17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90" name="Object 16">
              <a:extLst>
                <a:ext uri="{FF2B5EF4-FFF2-40B4-BE49-F238E27FC236}">
                  <a16:creationId xmlns:a16="http://schemas.microsoft.com/office/drawing/2014/main" id="{095B2A88-B7B9-43F3-AB0E-85122B54F526}"/>
                </a:ext>
              </a:extLst>
            </p:cNvPr>
            <p:cNvGraphicFramePr>
              <a:graphicFrameLocks noChangeAspect="1"/>
            </p:cNvGraphicFramePr>
            <p:nvPr/>
          </p:nvGraphicFramePr>
          <p:xfrm>
            <a:off x="7941379" y="609600"/>
            <a:ext cx="628650" cy="177800"/>
          </p:xfrm>
          <a:graphic>
            <a:graphicData uri="http://schemas.openxmlformats.org/presentationml/2006/ole">
              <mc:AlternateContent xmlns:mc="http://schemas.openxmlformats.org/markup-compatibility/2006">
                <mc:Choice xmlns:v="urn:schemas-microsoft-com:vml" Requires="v">
                  <p:oleObj spid="_x0000_s439388" name="Equation" r:id="rId61" imgW="787400" imgH="241300" progId="Equation.DSMT4">
                    <p:embed/>
                  </p:oleObj>
                </mc:Choice>
                <mc:Fallback>
                  <p:oleObj name="Equation" r:id="rId61" imgW="787400" imgH="241300" progId="Equation.DSMT4">
                    <p:embed/>
                    <p:pic>
                      <p:nvPicPr>
                        <p:cNvPr id="177" name="Object 16"/>
                        <p:cNvPicPr>
                          <a:picLocks noChangeAspect="1" noChangeArrowheads="1"/>
                        </p:cNvPicPr>
                        <p:nvPr/>
                      </p:nvPicPr>
                      <p:blipFill>
                        <a:blip r:embed="rId62">
                          <a:extLst>
                            <a:ext uri="{28A0092B-C50C-407E-A947-70E740481C1C}">
                              <a14:useLocalDpi xmlns:a14="http://schemas.microsoft.com/office/drawing/2010/main" val="0"/>
                            </a:ext>
                          </a:extLst>
                        </a:blip>
                        <a:srcRect/>
                        <a:stretch>
                          <a:fillRect/>
                        </a:stretch>
                      </p:blipFill>
                      <p:spPr bwMode="auto">
                        <a:xfrm>
                          <a:off x="7941379" y="609600"/>
                          <a:ext cx="628650" cy="17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91" name="Object 20">
              <a:extLst>
                <a:ext uri="{FF2B5EF4-FFF2-40B4-BE49-F238E27FC236}">
                  <a16:creationId xmlns:a16="http://schemas.microsoft.com/office/drawing/2014/main" id="{5961982D-208C-42A3-A444-2437FB9491AA}"/>
                </a:ext>
              </a:extLst>
            </p:cNvPr>
            <p:cNvGraphicFramePr>
              <a:graphicFrameLocks noChangeAspect="1"/>
            </p:cNvGraphicFramePr>
            <p:nvPr/>
          </p:nvGraphicFramePr>
          <p:xfrm>
            <a:off x="7941379" y="1181100"/>
            <a:ext cx="430212" cy="177800"/>
          </p:xfrm>
          <a:graphic>
            <a:graphicData uri="http://schemas.openxmlformats.org/presentationml/2006/ole">
              <mc:AlternateContent xmlns:mc="http://schemas.openxmlformats.org/markup-compatibility/2006">
                <mc:Choice xmlns:v="urn:schemas-microsoft-com:vml" Requires="v">
                  <p:oleObj spid="_x0000_s439389" name="Equation" r:id="rId63" imgW="533169" imgH="241195" progId="Equation.DSMT4">
                    <p:embed/>
                  </p:oleObj>
                </mc:Choice>
                <mc:Fallback>
                  <p:oleObj name="Equation" r:id="rId63" imgW="533169" imgH="241195" progId="Equation.DSMT4">
                    <p:embed/>
                    <p:pic>
                      <p:nvPicPr>
                        <p:cNvPr id="192" name="Object 20"/>
                        <p:cNvPicPr>
                          <a:picLocks noChangeAspect="1" noChangeArrowheads="1"/>
                        </p:cNvPicPr>
                        <p:nvPr/>
                      </p:nvPicPr>
                      <p:blipFill>
                        <a:blip r:embed="rId64">
                          <a:extLst>
                            <a:ext uri="{28A0092B-C50C-407E-A947-70E740481C1C}">
                              <a14:useLocalDpi xmlns:a14="http://schemas.microsoft.com/office/drawing/2010/main" val="0"/>
                            </a:ext>
                          </a:extLst>
                        </a:blip>
                        <a:srcRect/>
                        <a:stretch>
                          <a:fillRect/>
                        </a:stretch>
                      </p:blipFill>
                      <p:spPr bwMode="auto">
                        <a:xfrm>
                          <a:off x="7941379" y="1181100"/>
                          <a:ext cx="430212" cy="17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92" name="Object 21">
              <a:extLst>
                <a:ext uri="{FF2B5EF4-FFF2-40B4-BE49-F238E27FC236}">
                  <a16:creationId xmlns:a16="http://schemas.microsoft.com/office/drawing/2014/main" id="{744AD6D7-41B2-4A14-93D0-8507BC6EE443}"/>
                </a:ext>
              </a:extLst>
            </p:cNvPr>
            <p:cNvGraphicFramePr>
              <a:graphicFrameLocks noChangeAspect="1"/>
            </p:cNvGraphicFramePr>
            <p:nvPr/>
          </p:nvGraphicFramePr>
          <p:xfrm>
            <a:off x="7941379" y="988846"/>
            <a:ext cx="385017" cy="180432"/>
          </p:xfrm>
          <a:graphic>
            <a:graphicData uri="http://schemas.openxmlformats.org/presentationml/2006/ole">
              <mc:AlternateContent xmlns:mc="http://schemas.openxmlformats.org/markup-compatibility/2006">
                <mc:Choice xmlns:v="urn:schemas-microsoft-com:vml" Requires="v">
                  <p:oleObj spid="_x0000_s439390" name="Equation" r:id="rId65" imgW="482391" imgH="241195" progId="Equation.DSMT4">
                    <p:embed/>
                  </p:oleObj>
                </mc:Choice>
                <mc:Fallback>
                  <p:oleObj name="Equation" r:id="rId65" imgW="482391" imgH="241195" progId="Equation.DSMT4">
                    <p:embed/>
                    <p:pic>
                      <p:nvPicPr>
                        <p:cNvPr id="193" name="Object 21"/>
                        <p:cNvPicPr>
                          <a:picLocks noChangeAspect="1" noChangeArrowheads="1"/>
                        </p:cNvPicPr>
                        <p:nvPr/>
                      </p:nvPicPr>
                      <p:blipFill>
                        <a:blip r:embed="rId66">
                          <a:extLst>
                            <a:ext uri="{28A0092B-C50C-407E-A947-70E740481C1C}">
                              <a14:useLocalDpi xmlns:a14="http://schemas.microsoft.com/office/drawing/2010/main" val="0"/>
                            </a:ext>
                          </a:extLst>
                        </a:blip>
                        <a:srcRect/>
                        <a:stretch>
                          <a:fillRect/>
                        </a:stretch>
                      </p:blipFill>
                      <p:spPr bwMode="auto">
                        <a:xfrm>
                          <a:off x="7941379" y="988846"/>
                          <a:ext cx="385017" cy="180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93" name="Oval 192">
              <a:extLst>
                <a:ext uri="{FF2B5EF4-FFF2-40B4-BE49-F238E27FC236}">
                  <a16:creationId xmlns:a16="http://schemas.microsoft.com/office/drawing/2014/main" id="{2E1740D6-E299-42EB-8840-6445D18C495D}"/>
                </a:ext>
              </a:extLst>
            </p:cNvPr>
            <p:cNvSpPr/>
            <p:nvPr/>
          </p:nvSpPr>
          <p:spPr>
            <a:xfrm>
              <a:off x="7792938" y="823811"/>
              <a:ext cx="107581" cy="96457"/>
            </a:xfrm>
            <a:prstGeom prst="ellipse">
              <a:avLst/>
            </a:prstGeom>
            <a:gradFill flip="none"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GB" sz="1050">
                <a:solidFill>
                  <a:srgbClr val="FFFFFF"/>
                </a:solidFill>
                <a:latin typeface="Arial Narrow" panose="020B0606020202030204" pitchFamily="34" charset="0"/>
              </a:endParaRPr>
            </a:p>
          </p:txBody>
        </p:sp>
        <p:sp>
          <p:nvSpPr>
            <p:cNvPr id="194" name="Oval 193">
              <a:extLst>
                <a:ext uri="{FF2B5EF4-FFF2-40B4-BE49-F238E27FC236}">
                  <a16:creationId xmlns:a16="http://schemas.microsoft.com/office/drawing/2014/main" id="{CED9E465-1F8E-400A-94FD-D6417077112E}"/>
                </a:ext>
              </a:extLst>
            </p:cNvPr>
            <p:cNvSpPr/>
            <p:nvPr/>
          </p:nvSpPr>
          <p:spPr>
            <a:xfrm>
              <a:off x="7792938" y="1197878"/>
              <a:ext cx="107581" cy="96457"/>
            </a:xfrm>
            <a:prstGeom prst="ellipse">
              <a:avLst/>
            </a:prstGeom>
            <a:gradFill flip="none"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GB" sz="1050">
                <a:solidFill>
                  <a:srgbClr val="FFFFFF"/>
                </a:solidFill>
                <a:latin typeface="Arial Narrow" panose="020B0606020202030204" pitchFamily="34" charset="0"/>
              </a:endParaRPr>
            </a:p>
          </p:txBody>
        </p:sp>
        <p:sp>
          <p:nvSpPr>
            <p:cNvPr id="195" name="Oval 194">
              <a:extLst>
                <a:ext uri="{FF2B5EF4-FFF2-40B4-BE49-F238E27FC236}">
                  <a16:creationId xmlns:a16="http://schemas.microsoft.com/office/drawing/2014/main" id="{31B00786-FCB7-48D6-ABB3-1D1B0146B133}"/>
                </a:ext>
              </a:extLst>
            </p:cNvPr>
            <p:cNvSpPr/>
            <p:nvPr/>
          </p:nvSpPr>
          <p:spPr>
            <a:xfrm>
              <a:off x="7792938" y="636777"/>
              <a:ext cx="107581" cy="96457"/>
            </a:xfrm>
            <a:prstGeom prst="ellipse">
              <a:avLst/>
            </a:prstGeom>
            <a:gradFill flip="none" rotWithShape="1">
              <a:gsLst>
                <a:gs pos="0">
                  <a:srgbClr val="FFCCCC">
                    <a:shade val="30000"/>
                    <a:satMod val="115000"/>
                  </a:srgbClr>
                </a:gs>
                <a:gs pos="50000">
                  <a:srgbClr val="FFCCCC">
                    <a:shade val="67500"/>
                    <a:satMod val="115000"/>
                  </a:srgbClr>
                </a:gs>
                <a:gs pos="100000">
                  <a:srgbClr val="FFCCCC">
                    <a:shade val="100000"/>
                    <a:satMod val="115000"/>
                  </a:srgb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GB" sz="1050" u="sng">
                <a:solidFill>
                  <a:srgbClr val="FFFFFF"/>
                </a:solidFill>
                <a:latin typeface="Arial Narrow" panose="020B0606020202030204" pitchFamily="34" charset="0"/>
              </a:endParaRPr>
            </a:p>
          </p:txBody>
        </p:sp>
        <p:sp>
          <p:nvSpPr>
            <p:cNvPr id="196" name="Oval 195">
              <a:extLst>
                <a:ext uri="{FF2B5EF4-FFF2-40B4-BE49-F238E27FC236}">
                  <a16:creationId xmlns:a16="http://schemas.microsoft.com/office/drawing/2014/main" id="{4029324D-34D1-4C4A-8AAB-17857DD29E08}"/>
                </a:ext>
              </a:extLst>
            </p:cNvPr>
            <p:cNvSpPr/>
            <p:nvPr/>
          </p:nvSpPr>
          <p:spPr>
            <a:xfrm>
              <a:off x="7792938" y="1010845"/>
              <a:ext cx="107581" cy="96457"/>
            </a:xfrm>
            <a:prstGeom prst="ellipse">
              <a:avLst/>
            </a:prstGeom>
            <a:gradFill flip="none" rotWithShape="1">
              <a:gsLst>
                <a:gs pos="0">
                  <a:srgbClr val="FFCCCC">
                    <a:shade val="30000"/>
                    <a:satMod val="115000"/>
                  </a:srgbClr>
                </a:gs>
                <a:gs pos="50000">
                  <a:srgbClr val="FFCCCC">
                    <a:shade val="67500"/>
                    <a:satMod val="115000"/>
                  </a:srgbClr>
                </a:gs>
                <a:gs pos="100000">
                  <a:srgbClr val="FFCCCC">
                    <a:shade val="100000"/>
                    <a:satMod val="115000"/>
                  </a:srgb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GB" sz="1050" u="sng">
                <a:solidFill>
                  <a:srgbClr val="FFFFFF"/>
                </a:solidFill>
                <a:latin typeface="Arial Narrow" panose="020B0606020202030204" pitchFamily="34" charset="0"/>
              </a:endParaRPr>
            </a:p>
          </p:txBody>
        </p:sp>
      </p:grpSp>
      <p:sp>
        <p:nvSpPr>
          <p:cNvPr id="6" name="Arrow: Down 5">
            <a:extLst>
              <a:ext uri="{FF2B5EF4-FFF2-40B4-BE49-F238E27FC236}">
                <a16:creationId xmlns:a16="http://schemas.microsoft.com/office/drawing/2014/main" id="{E96855C4-EA53-480F-9B9C-D960344D6ADA}"/>
              </a:ext>
            </a:extLst>
          </p:cNvPr>
          <p:cNvSpPr/>
          <p:nvPr/>
        </p:nvSpPr>
        <p:spPr>
          <a:xfrm>
            <a:off x="4283128" y="2277620"/>
            <a:ext cx="458962" cy="822154"/>
          </a:xfrm>
          <a:prstGeom prst="downArrow">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p:cNvPicPr>
            <a:picLocks noChangeAspect="1"/>
          </p:cNvPicPr>
          <p:nvPr/>
        </p:nvPicPr>
        <p:blipFill>
          <a:blip r:embed="rId67" cstate="print"/>
          <a:stretch>
            <a:fillRect/>
          </a:stretch>
        </p:blipFill>
        <p:spPr>
          <a:xfrm>
            <a:off x="3193763" y="886339"/>
            <a:ext cx="2637692" cy="142875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256388438"/>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12" name="Group 511"/>
          <p:cNvGrpSpPr/>
          <p:nvPr/>
        </p:nvGrpSpPr>
        <p:grpSpPr>
          <a:xfrm>
            <a:off x="668896" y="303595"/>
            <a:ext cx="8178111" cy="5972670"/>
            <a:chOff x="668896" y="303595"/>
            <a:chExt cx="8178111" cy="5972670"/>
          </a:xfrm>
        </p:grpSpPr>
        <p:sp>
          <p:nvSpPr>
            <p:cNvPr id="651" name="Rounded Rectangle 650"/>
            <p:cNvSpPr/>
            <p:nvPr/>
          </p:nvSpPr>
          <p:spPr>
            <a:xfrm>
              <a:off x="6271166" y="2758831"/>
              <a:ext cx="1915795" cy="2027022"/>
            </a:xfrm>
            <a:prstGeom prst="roundRect">
              <a:avLst/>
            </a:prstGeom>
            <a:solidFill>
              <a:schemeClr val="accent1">
                <a:lumMod val="20000"/>
                <a:lumOff val="8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dirty="0">
                <a:solidFill>
                  <a:schemeClr val="tx1"/>
                </a:solidFill>
                <a:latin typeface="Arial Narrow" pitchFamily="34" charset="0"/>
              </a:endParaRPr>
            </a:p>
          </p:txBody>
        </p:sp>
        <p:pic>
          <p:nvPicPr>
            <p:cNvPr id="132205" name="Picture 109"/>
            <p:cNvPicPr>
              <a:picLocks noChangeAspect="1" noChangeArrowheads="1"/>
            </p:cNvPicPr>
            <p:nvPr/>
          </p:nvPicPr>
          <p:blipFill>
            <a:blip r:embed="rId2" cstate="print"/>
            <a:srcRect/>
            <a:stretch>
              <a:fillRect/>
            </a:stretch>
          </p:blipFill>
          <p:spPr bwMode="auto">
            <a:xfrm>
              <a:off x="2521373" y="1958838"/>
              <a:ext cx="3401158" cy="1030288"/>
            </a:xfrm>
            <a:prstGeom prst="rect">
              <a:avLst/>
            </a:prstGeom>
            <a:noFill/>
            <a:ln w="9525">
              <a:noFill/>
              <a:miter lim="800000"/>
              <a:headEnd/>
              <a:tailEnd/>
            </a:ln>
          </p:spPr>
        </p:pic>
        <p:grpSp>
          <p:nvGrpSpPr>
            <p:cNvPr id="2" name="Group 631"/>
            <p:cNvGrpSpPr/>
            <p:nvPr/>
          </p:nvGrpSpPr>
          <p:grpSpPr>
            <a:xfrm>
              <a:off x="1971207" y="508819"/>
              <a:ext cx="1049524" cy="1228100"/>
              <a:chOff x="5783235" y="4169618"/>
              <a:chExt cx="1306134" cy="1419429"/>
            </a:xfrm>
          </p:grpSpPr>
          <p:grpSp>
            <p:nvGrpSpPr>
              <p:cNvPr id="3" name="Group 915"/>
              <p:cNvGrpSpPr/>
              <p:nvPr/>
            </p:nvGrpSpPr>
            <p:grpSpPr>
              <a:xfrm>
                <a:off x="5992664" y="4169618"/>
                <a:ext cx="1096705" cy="1153518"/>
                <a:chOff x="7788314" y="3771483"/>
                <a:chExt cx="1096705" cy="1153518"/>
              </a:xfrm>
            </p:grpSpPr>
            <p:grpSp>
              <p:nvGrpSpPr>
                <p:cNvPr id="4" name="Group 152"/>
                <p:cNvGrpSpPr>
                  <a:grpSpLocks noChangeAspect="1"/>
                </p:cNvGrpSpPr>
                <p:nvPr/>
              </p:nvGrpSpPr>
              <p:grpSpPr>
                <a:xfrm>
                  <a:off x="7788314" y="3771483"/>
                  <a:ext cx="1096705" cy="1153518"/>
                  <a:chOff x="1208833" y="664315"/>
                  <a:chExt cx="440213" cy="515819"/>
                </a:xfrm>
              </p:grpSpPr>
              <p:sp>
                <p:nvSpPr>
                  <p:cNvPr id="643" name="Rectangle 642"/>
                  <p:cNvSpPr/>
                  <p:nvPr/>
                </p:nvSpPr>
                <p:spPr>
                  <a:xfrm>
                    <a:off x="1208833" y="664315"/>
                    <a:ext cx="440213" cy="117230"/>
                  </a:xfrm>
                  <a:prstGeom prst="rect">
                    <a:avLst/>
                  </a:prstGeom>
                  <a:solidFill>
                    <a:srgbClr val="EEECE1">
                      <a:lumMod val="90000"/>
                    </a:srgbClr>
                  </a:solidFill>
                  <a:ln w="3175" cap="flat" cmpd="sng" algn="ctr">
                    <a:solidFill>
                      <a:srgbClr val="EEECE1">
                        <a:lumMod val="25000"/>
                      </a:srgbClr>
                    </a:solidFill>
                    <a:prstDash val="solid"/>
                  </a:ln>
                  <a:effectLst/>
                </p:spPr>
                <p:txBody>
                  <a:bodyPr rtlCol="0" anchor="ctr"/>
                  <a:lstStyle/>
                  <a:p>
                    <a:pPr algn="ctr" fontAlgn="auto">
                      <a:spcBef>
                        <a:spcPts val="0"/>
                      </a:spcBef>
                      <a:spcAft>
                        <a:spcPts val="0"/>
                      </a:spcAft>
                      <a:defRPr/>
                    </a:pPr>
                    <a:endParaRPr lang="en-GB" kern="0">
                      <a:solidFill>
                        <a:sysClr val="window" lastClr="FFFFFF"/>
                      </a:solidFill>
                      <a:latin typeface="Arial Narrow" pitchFamily="34" charset="0"/>
                    </a:endParaRPr>
                  </a:p>
                </p:txBody>
              </p:sp>
              <p:sp>
                <p:nvSpPr>
                  <p:cNvPr id="644" name="Rectangle 643"/>
                  <p:cNvSpPr/>
                  <p:nvPr/>
                </p:nvSpPr>
                <p:spPr>
                  <a:xfrm rot="5400000">
                    <a:off x="1167425" y="864495"/>
                    <a:ext cx="515812" cy="115466"/>
                  </a:xfrm>
                  <a:prstGeom prst="rect">
                    <a:avLst/>
                  </a:prstGeom>
                  <a:solidFill>
                    <a:srgbClr val="EEECE1">
                      <a:lumMod val="90000"/>
                    </a:srgbClr>
                  </a:solidFill>
                  <a:ln w="3175" cap="flat" cmpd="sng" algn="ctr">
                    <a:solidFill>
                      <a:srgbClr val="EEECE1">
                        <a:lumMod val="25000"/>
                      </a:srgbClr>
                    </a:solidFill>
                    <a:prstDash val="solid"/>
                  </a:ln>
                  <a:effectLst/>
                </p:spPr>
                <p:txBody>
                  <a:bodyPr rtlCol="0" anchor="ctr"/>
                  <a:lstStyle/>
                  <a:p>
                    <a:pPr algn="ctr" fontAlgn="auto">
                      <a:spcBef>
                        <a:spcPts val="0"/>
                      </a:spcBef>
                      <a:spcAft>
                        <a:spcPts val="0"/>
                      </a:spcAft>
                      <a:defRPr/>
                    </a:pPr>
                    <a:endParaRPr lang="en-GB" kern="0">
                      <a:solidFill>
                        <a:sysClr val="window" lastClr="FFFFFF"/>
                      </a:solidFill>
                      <a:latin typeface="Arial Narrow" pitchFamily="34" charset="0"/>
                    </a:endParaRPr>
                  </a:p>
                </p:txBody>
              </p:sp>
            </p:grpSp>
            <p:sp>
              <p:nvSpPr>
                <p:cNvPr id="637" name="Oval 636"/>
                <p:cNvSpPr/>
                <p:nvPr/>
              </p:nvSpPr>
              <p:spPr>
                <a:xfrm rot="855702">
                  <a:off x="7851006" y="3837362"/>
                  <a:ext cx="123118" cy="139935"/>
                </a:xfrm>
                <a:prstGeom prst="ellipse">
                  <a:avLst/>
                </a:prstGeom>
                <a:solidFill>
                  <a:srgbClr val="FF0000"/>
                </a:solidFill>
                <a:ln w="25400" cap="flat" cmpd="sng" algn="ctr">
                  <a:noFill/>
                  <a:prstDash val="solid"/>
                </a:ln>
                <a:effectLst/>
                <a:scene3d>
                  <a:camera prst="orthographicFront"/>
                  <a:lightRig rig="threePt" dir="t"/>
                </a:scene3d>
                <a:sp3d>
                  <a:bevelT/>
                </a:sp3d>
              </p:spPr>
              <p:txBody>
                <a:bodyPr rtlCol="0" anchor="ctr"/>
                <a:lstStyle/>
                <a:p>
                  <a:pPr algn="ctr" fontAlgn="auto">
                    <a:spcBef>
                      <a:spcPts val="0"/>
                    </a:spcBef>
                    <a:spcAft>
                      <a:spcPts val="0"/>
                    </a:spcAft>
                    <a:defRPr/>
                  </a:pPr>
                  <a:endParaRPr lang="en-GB" sz="2000" kern="0">
                    <a:solidFill>
                      <a:sysClr val="window" lastClr="FFFFFF"/>
                    </a:solidFill>
                    <a:latin typeface="Arial Narrow" pitchFamily="34" charset="0"/>
                  </a:endParaRPr>
                </a:p>
              </p:txBody>
            </p:sp>
            <p:sp>
              <p:nvSpPr>
                <p:cNvPr id="638" name="Oval 637"/>
                <p:cNvSpPr/>
                <p:nvPr/>
              </p:nvSpPr>
              <p:spPr>
                <a:xfrm rot="855702">
                  <a:off x="8263500" y="4726244"/>
                  <a:ext cx="155892" cy="147263"/>
                </a:xfrm>
                <a:prstGeom prst="ellipse">
                  <a:avLst/>
                </a:prstGeom>
                <a:solidFill>
                  <a:srgbClr val="1F497D"/>
                </a:solidFill>
                <a:ln w="25400" cap="flat" cmpd="sng" algn="ctr">
                  <a:noFill/>
                  <a:prstDash val="solid"/>
                </a:ln>
                <a:effectLst/>
                <a:scene3d>
                  <a:camera prst="orthographicFront"/>
                  <a:lightRig rig="threePt" dir="t"/>
                </a:scene3d>
                <a:sp3d>
                  <a:bevelT/>
                </a:sp3d>
              </p:spPr>
              <p:txBody>
                <a:bodyPr rtlCol="0" anchor="ctr"/>
                <a:lstStyle/>
                <a:p>
                  <a:pPr algn="ctr" fontAlgn="auto">
                    <a:spcBef>
                      <a:spcPts val="0"/>
                    </a:spcBef>
                    <a:spcAft>
                      <a:spcPts val="0"/>
                    </a:spcAft>
                    <a:defRPr/>
                  </a:pPr>
                  <a:endParaRPr lang="en-GB" sz="2000" kern="0">
                    <a:solidFill>
                      <a:sysClr val="window" lastClr="FFFFFF"/>
                    </a:solidFill>
                    <a:latin typeface="Arial Narrow" pitchFamily="34" charset="0"/>
                  </a:endParaRPr>
                </a:p>
              </p:txBody>
            </p:sp>
            <p:cxnSp>
              <p:nvCxnSpPr>
                <p:cNvPr id="639" name="Straight Connector 638"/>
                <p:cNvCxnSpPr/>
                <p:nvPr/>
              </p:nvCxnSpPr>
              <p:spPr>
                <a:xfrm>
                  <a:off x="8189451" y="4646798"/>
                  <a:ext cx="273538" cy="0"/>
                </a:xfrm>
                <a:prstGeom prst="line">
                  <a:avLst/>
                </a:prstGeom>
                <a:noFill/>
                <a:ln w="9525" cap="flat" cmpd="sng" algn="ctr">
                  <a:solidFill>
                    <a:srgbClr val="EEECE1">
                      <a:lumMod val="25000"/>
                    </a:srgbClr>
                  </a:solidFill>
                  <a:prstDash val="sysDot"/>
                </a:ln>
                <a:effectLst/>
              </p:spPr>
            </p:cxnSp>
            <p:pic>
              <p:nvPicPr>
                <p:cNvPr id="640" name="Picture 190" descr="http://www.clker.com/cliparts/H/8/R/H/H/5/lab-mouse-template-md.png">
                  <a:hlinkClick r:id="rId3" tooltip="Download as SVG file"/>
                </p:cNvPr>
                <p:cNvPicPr>
                  <a:picLocks noChangeAspect="1" noChangeArrowheads="1"/>
                </p:cNvPicPr>
                <p:nvPr/>
              </p:nvPicPr>
              <p:blipFill>
                <a:blip r:embed="rId4" cstate="print"/>
                <a:srcRect/>
                <a:stretch>
                  <a:fillRect/>
                </a:stretch>
              </p:blipFill>
              <p:spPr bwMode="auto">
                <a:xfrm>
                  <a:off x="8206059" y="4138798"/>
                  <a:ext cx="249500" cy="504091"/>
                </a:xfrm>
                <a:prstGeom prst="rect">
                  <a:avLst/>
                </a:prstGeom>
                <a:noFill/>
              </p:spPr>
            </p:pic>
            <p:cxnSp>
              <p:nvCxnSpPr>
                <p:cNvPr id="641" name="Curved Connector 22"/>
                <p:cNvCxnSpPr>
                  <a:endCxn id="638" idx="6"/>
                </p:cNvCxnSpPr>
                <p:nvPr/>
              </p:nvCxnSpPr>
              <p:spPr>
                <a:xfrm>
                  <a:off x="8396329" y="4278754"/>
                  <a:ext cx="20661" cy="540324"/>
                </a:xfrm>
                <a:prstGeom prst="curvedConnector3">
                  <a:avLst>
                    <a:gd name="adj1" fmla="val 1218058"/>
                  </a:avLst>
                </a:prstGeom>
                <a:ln w="12700">
                  <a:solidFill>
                    <a:schemeClr val="tx2"/>
                  </a:solidFill>
                  <a:prstDash val="sysDot"/>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42" name="Curved Connector 24"/>
                <p:cNvCxnSpPr>
                  <a:stCxn id="638" idx="0"/>
                  <a:endCxn id="637" idx="6"/>
                </p:cNvCxnSpPr>
                <p:nvPr/>
              </p:nvCxnSpPr>
              <p:spPr>
                <a:xfrm rot="16200000" flipV="1">
                  <a:off x="7762897" y="4131825"/>
                  <a:ext cx="806018" cy="387358"/>
                </a:xfrm>
                <a:prstGeom prst="curvedConnector2">
                  <a:avLst/>
                </a:prstGeom>
                <a:ln w="12700">
                  <a:solidFill>
                    <a:schemeClr val="tx2"/>
                  </a:solidFill>
                  <a:prstDash val="sysDot"/>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634" name="Rectangle 263"/>
              <p:cNvSpPr>
                <a:spLocks noChangeArrowheads="1"/>
              </p:cNvSpPr>
              <p:nvPr/>
            </p:nvSpPr>
            <p:spPr bwMode="auto">
              <a:xfrm>
                <a:off x="5783235" y="4217182"/>
                <a:ext cx="199494" cy="19564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r>
                  <a:rPr lang="en-US" sz="1100" b="1" dirty="0">
                    <a:solidFill>
                      <a:srgbClr val="FF0000"/>
                    </a:solidFill>
                    <a:latin typeface="Arial Narrow" pitchFamily="34" charset="0"/>
                    <a:cs typeface="Arial" pitchFamily="34" charset="0"/>
                  </a:rPr>
                  <a:t>US</a:t>
                </a:r>
                <a:endParaRPr lang="en-US" b="1" dirty="0">
                  <a:solidFill>
                    <a:srgbClr val="FF0000"/>
                  </a:solidFill>
                  <a:latin typeface="Arial Narrow" pitchFamily="34" charset="0"/>
                  <a:cs typeface="Arial" pitchFamily="34" charset="0"/>
                </a:endParaRPr>
              </a:p>
            </p:txBody>
          </p:sp>
          <p:sp>
            <p:nvSpPr>
              <p:cNvPr id="635" name="Rectangle 263"/>
              <p:cNvSpPr>
                <a:spLocks noChangeArrowheads="1"/>
              </p:cNvSpPr>
              <p:nvPr/>
            </p:nvSpPr>
            <p:spPr bwMode="auto">
              <a:xfrm>
                <a:off x="6451448" y="5393398"/>
                <a:ext cx="199494" cy="19564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r>
                  <a:rPr lang="en-US" sz="1100" b="1" dirty="0">
                    <a:solidFill>
                      <a:srgbClr val="4F81BD">
                        <a:lumMod val="75000"/>
                      </a:srgbClr>
                    </a:solidFill>
                    <a:latin typeface="Arial Narrow" pitchFamily="34" charset="0"/>
                    <a:cs typeface="Arial" pitchFamily="34" charset="0"/>
                  </a:rPr>
                  <a:t>CS</a:t>
                </a:r>
                <a:endParaRPr lang="en-US" b="1" dirty="0">
                  <a:solidFill>
                    <a:srgbClr val="4F81BD">
                      <a:lumMod val="75000"/>
                    </a:srgbClr>
                  </a:solidFill>
                  <a:latin typeface="Arial Narrow" pitchFamily="34" charset="0"/>
                  <a:cs typeface="Arial" pitchFamily="34" charset="0"/>
                </a:endParaRPr>
              </a:p>
            </p:txBody>
          </p:sp>
        </p:grpSp>
        <p:sp>
          <p:nvSpPr>
            <p:cNvPr id="1008" name="Oval 1007"/>
            <p:cNvSpPr/>
            <p:nvPr/>
          </p:nvSpPr>
          <p:spPr>
            <a:xfrm>
              <a:off x="4798887" y="1835298"/>
              <a:ext cx="497779" cy="289170"/>
            </a:xfrm>
            <a:prstGeom prst="ellipse">
              <a:avLst/>
            </a:prstGeom>
            <a:no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a:solidFill>
                  <a:prstClr val="white"/>
                </a:solidFill>
                <a:latin typeface="Arial Narrow" pitchFamily="34" charset="0"/>
              </a:endParaRPr>
            </a:p>
          </p:txBody>
        </p:sp>
        <p:sp>
          <p:nvSpPr>
            <p:cNvPr id="1009" name="Oval 1008"/>
            <p:cNvSpPr/>
            <p:nvPr/>
          </p:nvSpPr>
          <p:spPr>
            <a:xfrm>
              <a:off x="3085513" y="1839206"/>
              <a:ext cx="497779" cy="289170"/>
            </a:xfrm>
            <a:prstGeom prst="ellipse">
              <a:avLst/>
            </a:prstGeom>
            <a:no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a:solidFill>
                  <a:prstClr val="white"/>
                </a:solidFill>
                <a:latin typeface="Arial Narrow" pitchFamily="34" charset="0"/>
              </a:endParaRPr>
            </a:p>
          </p:txBody>
        </p:sp>
        <p:sp>
          <p:nvSpPr>
            <p:cNvPr id="645" name="Oval 644"/>
            <p:cNvSpPr/>
            <p:nvPr/>
          </p:nvSpPr>
          <p:spPr>
            <a:xfrm rot="855702">
              <a:off x="5337954" y="5754187"/>
              <a:ext cx="116946" cy="135832"/>
            </a:xfrm>
            <a:prstGeom prst="ellipse">
              <a:avLst/>
            </a:prstGeom>
            <a:solidFill>
              <a:srgbClr val="FF0000"/>
            </a:solidFill>
            <a:ln w="25400" cap="flat" cmpd="sng" algn="ctr">
              <a:noFill/>
              <a:prstDash val="solid"/>
            </a:ln>
            <a:effectLst/>
            <a:scene3d>
              <a:camera prst="orthographicFront"/>
              <a:lightRig rig="threePt" dir="t"/>
            </a:scene3d>
            <a:sp3d>
              <a:bevelT/>
            </a:sp3d>
          </p:spPr>
          <p:txBody>
            <a:bodyPr rtlCol="0" anchor="ctr"/>
            <a:lstStyle/>
            <a:p>
              <a:pPr algn="ctr" fontAlgn="auto">
                <a:spcBef>
                  <a:spcPts val="0"/>
                </a:spcBef>
                <a:spcAft>
                  <a:spcPts val="0"/>
                </a:spcAft>
                <a:defRPr/>
              </a:pPr>
              <a:endParaRPr lang="en-GB" sz="2000" kern="0">
                <a:solidFill>
                  <a:sysClr val="window" lastClr="FFFFFF"/>
                </a:solidFill>
                <a:latin typeface="Arial Narrow" pitchFamily="34" charset="0"/>
              </a:endParaRPr>
            </a:p>
          </p:txBody>
        </p:sp>
        <p:sp>
          <p:nvSpPr>
            <p:cNvPr id="646" name="Oval 645"/>
            <p:cNvSpPr/>
            <p:nvPr/>
          </p:nvSpPr>
          <p:spPr>
            <a:xfrm rot="855702">
              <a:off x="3025804" y="5754187"/>
              <a:ext cx="116946" cy="135832"/>
            </a:xfrm>
            <a:prstGeom prst="ellipse">
              <a:avLst/>
            </a:prstGeom>
            <a:solidFill>
              <a:schemeClr val="tx2">
                <a:lumMod val="75000"/>
              </a:schemeClr>
            </a:solidFill>
            <a:ln w="25400" cap="flat" cmpd="sng" algn="ctr">
              <a:noFill/>
              <a:prstDash val="solid"/>
            </a:ln>
            <a:effectLst/>
            <a:scene3d>
              <a:camera prst="orthographicFront"/>
              <a:lightRig rig="threePt" dir="t"/>
            </a:scene3d>
            <a:sp3d>
              <a:bevelT/>
            </a:sp3d>
          </p:spPr>
          <p:txBody>
            <a:bodyPr rtlCol="0" anchor="ctr"/>
            <a:lstStyle/>
            <a:p>
              <a:pPr algn="ctr" fontAlgn="auto">
                <a:spcBef>
                  <a:spcPts val="0"/>
                </a:spcBef>
                <a:spcAft>
                  <a:spcPts val="0"/>
                </a:spcAft>
                <a:defRPr/>
              </a:pPr>
              <a:endParaRPr lang="en-GB" sz="2000" kern="0">
                <a:solidFill>
                  <a:sysClr val="window" lastClr="FFFFFF"/>
                </a:solidFill>
                <a:latin typeface="Arial Narrow" pitchFamily="34" charset="0"/>
              </a:endParaRPr>
            </a:p>
          </p:txBody>
        </p:sp>
        <p:sp>
          <p:nvSpPr>
            <p:cNvPr id="647" name="Oval 646"/>
            <p:cNvSpPr/>
            <p:nvPr/>
          </p:nvSpPr>
          <p:spPr>
            <a:xfrm rot="855702">
              <a:off x="3631798" y="5754187"/>
              <a:ext cx="116946" cy="135832"/>
            </a:xfrm>
            <a:prstGeom prst="ellipse">
              <a:avLst/>
            </a:prstGeom>
            <a:solidFill>
              <a:srgbClr val="FF0000"/>
            </a:solidFill>
            <a:ln w="25400" cap="flat" cmpd="sng" algn="ctr">
              <a:noFill/>
              <a:prstDash val="solid"/>
            </a:ln>
            <a:effectLst/>
            <a:scene3d>
              <a:camera prst="orthographicFront"/>
              <a:lightRig rig="threePt" dir="t"/>
            </a:scene3d>
            <a:sp3d>
              <a:bevelT/>
            </a:sp3d>
          </p:spPr>
          <p:txBody>
            <a:bodyPr rtlCol="0" anchor="ctr"/>
            <a:lstStyle/>
            <a:p>
              <a:pPr algn="ctr" fontAlgn="auto">
                <a:spcBef>
                  <a:spcPts val="0"/>
                </a:spcBef>
                <a:spcAft>
                  <a:spcPts val="0"/>
                </a:spcAft>
                <a:defRPr/>
              </a:pPr>
              <a:endParaRPr lang="en-GB" sz="2000" kern="0">
                <a:solidFill>
                  <a:sysClr val="window" lastClr="FFFFFF"/>
                </a:solidFill>
                <a:latin typeface="Arial Narrow" pitchFamily="34" charset="0"/>
              </a:endParaRPr>
            </a:p>
          </p:txBody>
        </p:sp>
        <p:cxnSp>
          <p:nvCxnSpPr>
            <p:cNvPr id="648" name="Straight Arrow Connector 647"/>
            <p:cNvCxnSpPr/>
            <p:nvPr/>
          </p:nvCxnSpPr>
          <p:spPr>
            <a:xfrm flipH="1">
              <a:off x="4913069" y="5806498"/>
              <a:ext cx="372234" cy="4370"/>
            </a:xfrm>
            <a:prstGeom prst="straightConnector1">
              <a:avLst/>
            </a:prstGeom>
            <a:ln w="12700">
              <a:prstDash val="sysDot"/>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649" name="Oval 648"/>
            <p:cNvSpPr/>
            <p:nvPr/>
          </p:nvSpPr>
          <p:spPr>
            <a:xfrm rot="855702">
              <a:off x="4760818" y="5754187"/>
              <a:ext cx="116946" cy="135832"/>
            </a:xfrm>
            <a:prstGeom prst="ellipse">
              <a:avLst/>
            </a:prstGeom>
            <a:solidFill>
              <a:schemeClr val="tx2">
                <a:lumMod val="75000"/>
              </a:schemeClr>
            </a:solidFill>
            <a:ln w="25400" cap="flat" cmpd="sng" algn="ctr">
              <a:noFill/>
              <a:prstDash val="solid"/>
            </a:ln>
            <a:effectLst/>
            <a:scene3d>
              <a:camera prst="orthographicFront"/>
              <a:lightRig rig="threePt" dir="t"/>
            </a:scene3d>
            <a:sp3d>
              <a:bevelT/>
            </a:sp3d>
          </p:spPr>
          <p:txBody>
            <a:bodyPr rtlCol="0" anchor="ctr"/>
            <a:lstStyle/>
            <a:p>
              <a:pPr algn="ctr" fontAlgn="auto">
                <a:spcBef>
                  <a:spcPts val="0"/>
                </a:spcBef>
                <a:spcAft>
                  <a:spcPts val="0"/>
                </a:spcAft>
                <a:defRPr/>
              </a:pPr>
              <a:endParaRPr lang="en-GB" sz="2000" kern="0">
                <a:solidFill>
                  <a:sysClr val="window" lastClr="FFFFFF"/>
                </a:solidFill>
                <a:latin typeface="Arial Narrow" pitchFamily="34" charset="0"/>
              </a:endParaRPr>
            </a:p>
          </p:txBody>
        </p:sp>
        <p:grpSp>
          <p:nvGrpSpPr>
            <p:cNvPr id="5" name="Group 614"/>
            <p:cNvGrpSpPr/>
            <p:nvPr/>
          </p:nvGrpSpPr>
          <p:grpSpPr>
            <a:xfrm>
              <a:off x="3402613" y="886724"/>
              <a:ext cx="2503214" cy="652233"/>
              <a:chOff x="4892554" y="1012079"/>
              <a:chExt cx="2711815" cy="652233"/>
            </a:xfrm>
          </p:grpSpPr>
          <p:cxnSp>
            <p:nvCxnSpPr>
              <p:cNvPr id="661" name="Straight Arrow Connector 660"/>
              <p:cNvCxnSpPr/>
              <p:nvPr/>
            </p:nvCxnSpPr>
            <p:spPr>
              <a:xfrm>
                <a:off x="5029032" y="1015980"/>
                <a:ext cx="0" cy="214028"/>
              </a:xfrm>
              <a:prstGeom prst="straightConnector1">
                <a:avLst/>
              </a:prstGeom>
              <a:ln w="12700">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662" name="Rectangle 109"/>
              <p:cNvSpPr>
                <a:spLocks noChangeArrowheads="1"/>
              </p:cNvSpPr>
              <p:nvPr/>
            </p:nvSpPr>
            <p:spPr bwMode="auto">
              <a:xfrm>
                <a:off x="6002437" y="1023794"/>
                <a:ext cx="503610" cy="16158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r>
                  <a:rPr lang="en-US" sz="1050" b="1" dirty="0">
                    <a:solidFill>
                      <a:srgbClr val="4F81BD">
                        <a:lumMod val="75000"/>
                      </a:srgbClr>
                    </a:solidFill>
                    <a:latin typeface="Arial Narrow" pitchFamily="34" charset="0"/>
                    <a:cs typeface="Arial" pitchFamily="34" charset="0"/>
                  </a:rPr>
                  <a:t>standard</a:t>
                </a:r>
              </a:p>
            </p:txBody>
          </p:sp>
          <p:sp>
            <p:nvSpPr>
              <p:cNvPr id="663" name="Rectangle 111"/>
              <p:cNvSpPr>
                <a:spLocks noChangeArrowheads="1"/>
              </p:cNvSpPr>
              <p:nvPr/>
            </p:nvSpPr>
            <p:spPr bwMode="auto">
              <a:xfrm>
                <a:off x="5111544" y="1025261"/>
                <a:ext cx="423728" cy="16158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r>
                  <a:rPr lang="en-US" sz="1050" b="1" dirty="0">
                    <a:solidFill>
                      <a:srgbClr val="4F81BD">
                        <a:lumMod val="75000"/>
                      </a:srgbClr>
                    </a:solidFill>
                    <a:latin typeface="Arial Narrow" pitchFamily="34" charset="0"/>
                    <a:cs typeface="Arial" pitchFamily="34" charset="0"/>
                  </a:rPr>
                  <a:t>oddball</a:t>
                </a:r>
              </a:p>
            </p:txBody>
          </p:sp>
          <p:cxnSp>
            <p:nvCxnSpPr>
              <p:cNvPr id="664" name="Straight Arrow Connector 663"/>
              <p:cNvCxnSpPr/>
              <p:nvPr/>
            </p:nvCxnSpPr>
            <p:spPr>
              <a:xfrm>
                <a:off x="6556896" y="1012079"/>
                <a:ext cx="0" cy="214028"/>
              </a:xfrm>
              <a:prstGeom prst="straightConnector1">
                <a:avLst/>
              </a:prstGeom>
              <a:ln w="12700">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6" name="Group 182"/>
              <p:cNvGrpSpPr>
                <a:grpSpLocks noChangeAspect="1"/>
              </p:cNvGrpSpPr>
              <p:nvPr/>
            </p:nvGrpSpPr>
            <p:grpSpPr>
              <a:xfrm>
                <a:off x="4892554" y="1257247"/>
                <a:ext cx="2711815" cy="407065"/>
                <a:chOff x="2954338" y="742950"/>
                <a:chExt cx="3690938" cy="554038"/>
              </a:xfrm>
            </p:grpSpPr>
            <p:sp>
              <p:nvSpPr>
                <p:cNvPr id="184" name="Rectangle 5"/>
                <p:cNvSpPr>
                  <a:spLocks noChangeArrowheads="1"/>
                </p:cNvSpPr>
                <p:nvPr/>
              </p:nvSpPr>
              <p:spPr bwMode="auto">
                <a:xfrm>
                  <a:off x="2954338" y="768350"/>
                  <a:ext cx="3689350" cy="527050"/>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prstClr val="black"/>
                    </a:solidFill>
                    <a:latin typeface="Arial Narrow" pitchFamily="34" charset="0"/>
                  </a:endParaRPr>
                </a:p>
              </p:txBody>
            </p:sp>
            <p:sp>
              <p:nvSpPr>
                <p:cNvPr id="185" name="Rectangle 6"/>
                <p:cNvSpPr>
                  <a:spLocks noChangeArrowheads="1"/>
                </p:cNvSpPr>
                <p:nvPr/>
              </p:nvSpPr>
              <p:spPr bwMode="auto">
                <a:xfrm>
                  <a:off x="2954338" y="768350"/>
                  <a:ext cx="3689350" cy="527050"/>
                </a:xfrm>
                <a:prstGeom prst="rect">
                  <a:avLst/>
                </a:prstGeom>
                <a:noFill/>
                <a:ln w="0">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prstClr val="black"/>
                    </a:solidFill>
                    <a:latin typeface="Arial Narrow" pitchFamily="34" charset="0"/>
                  </a:endParaRPr>
                </a:p>
              </p:txBody>
            </p:sp>
            <p:pic>
              <p:nvPicPr>
                <p:cNvPr id="186" name="Picture 7"/>
                <p:cNvPicPr>
                  <a:picLocks noChangeAspect="1" noChangeArrowheads="1"/>
                </p:cNvPicPr>
                <p:nvPr/>
              </p:nvPicPr>
              <p:blipFill>
                <a:blip r:embed="rId5" cstate="print"/>
                <a:srcRect/>
                <a:stretch>
                  <a:fillRect/>
                </a:stretch>
              </p:blipFill>
              <p:spPr bwMode="auto">
                <a:xfrm>
                  <a:off x="2954338" y="768350"/>
                  <a:ext cx="3689350" cy="527050"/>
                </a:xfrm>
                <a:prstGeom prst="rect">
                  <a:avLst/>
                </a:prstGeom>
                <a:noFill/>
                <a:ln w="9525">
                  <a:noFill/>
                  <a:miter lim="800000"/>
                  <a:headEnd/>
                  <a:tailEnd/>
                </a:ln>
              </p:spPr>
            </p:pic>
            <p:sp>
              <p:nvSpPr>
                <p:cNvPr id="187" name="Oval 8"/>
                <p:cNvSpPr>
                  <a:spLocks noChangeArrowheads="1"/>
                </p:cNvSpPr>
                <p:nvPr/>
              </p:nvSpPr>
              <p:spPr bwMode="auto">
                <a:xfrm>
                  <a:off x="3078163" y="742950"/>
                  <a:ext cx="93663" cy="93663"/>
                </a:xfrm>
                <a:prstGeom prst="ellipse">
                  <a:avLst/>
                </a:pr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prstClr val="black"/>
                    </a:solidFill>
                    <a:latin typeface="Arial Narrow" pitchFamily="34" charset="0"/>
                  </a:endParaRPr>
                </a:p>
              </p:txBody>
            </p:sp>
            <p:sp>
              <p:nvSpPr>
                <p:cNvPr id="188" name="Oval 9"/>
                <p:cNvSpPr>
                  <a:spLocks noChangeArrowheads="1"/>
                </p:cNvSpPr>
                <p:nvPr/>
              </p:nvSpPr>
              <p:spPr bwMode="auto">
                <a:xfrm>
                  <a:off x="3308351" y="742950"/>
                  <a:ext cx="93663" cy="93663"/>
                </a:xfrm>
                <a:prstGeom prst="ellipse">
                  <a:avLst/>
                </a:pr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prstClr val="black"/>
                    </a:solidFill>
                    <a:latin typeface="Arial Narrow" pitchFamily="34" charset="0"/>
                  </a:endParaRPr>
                </a:p>
              </p:txBody>
            </p:sp>
            <p:sp>
              <p:nvSpPr>
                <p:cNvPr id="189" name="Oval 10"/>
                <p:cNvSpPr>
                  <a:spLocks noChangeArrowheads="1"/>
                </p:cNvSpPr>
                <p:nvPr/>
              </p:nvSpPr>
              <p:spPr bwMode="auto">
                <a:xfrm>
                  <a:off x="3427413" y="742950"/>
                  <a:ext cx="92075" cy="93663"/>
                </a:xfrm>
                <a:prstGeom prst="ellipse">
                  <a:avLst/>
                </a:pr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prstClr val="black"/>
                    </a:solidFill>
                    <a:latin typeface="Arial Narrow" pitchFamily="34" charset="0"/>
                  </a:endParaRPr>
                </a:p>
              </p:txBody>
            </p:sp>
            <p:sp>
              <p:nvSpPr>
                <p:cNvPr id="190" name="Oval 11"/>
                <p:cNvSpPr>
                  <a:spLocks noChangeArrowheads="1"/>
                </p:cNvSpPr>
                <p:nvPr/>
              </p:nvSpPr>
              <p:spPr bwMode="auto">
                <a:xfrm>
                  <a:off x="3544888" y="742950"/>
                  <a:ext cx="93663" cy="93663"/>
                </a:xfrm>
                <a:prstGeom prst="ellipse">
                  <a:avLst/>
                </a:pr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prstClr val="black"/>
                    </a:solidFill>
                    <a:latin typeface="Arial Narrow" pitchFamily="34" charset="0"/>
                  </a:endParaRPr>
                </a:p>
              </p:txBody>
            </p:sp>
            <p:sp>
              <p:nvSpPr>
                <p:cNvPr id="191" name="Oval 12"/>
                <p:cNvSpPr>
                  <a:spLocks noChangeArrowheads="1"/>
                </p:cNvSpPr>
                <p:nvPr/>
              </p:nvSpPr>
              <p:spPr bwMode="auto">
                <a:xfrm>
                  <a:off x="3656013" y="742950"/>
                  <a:ext cx="93663" cy="93663"/>
                </a:xfrm>
                <a:prstGeom prst="ellipse">
                  <a:avLst/>
                </a:pr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prstClr val="black"/>
                    </a:solidFill>
                    <a:latin typeface="Arial Narrow" pitchFamily="34" charset="0"/>
                  </a:endParaRPr>
                </a:p>
              </p:txBody>
            </p:sp>
            <p:sp>
              <p:nvSpPr>
                <p:cNvPr id="192" name="Oval 13"/>
                <p:cNvSpPr>
                  <a:spLocks noChangeArrowheads="1"/>
                </p:cNvSpPr>
                <p:nvPr/>
              </p:nvSpPr>
              <p:spPr bwMode="auto">
                <a:xfrm>
                  <a:off x="3775076" y="742950"/>
                  <a:ext cx="92075" cy="93663"/>
                </a:xfrm>
                <a:prstGeom prst="ellipse">
                  <a:avLst/>
                </a:pr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prstClr val="black"/>
                    </a:solidFill>
                    <a:latin typeface="Arial Narrow" pitchFamily="34" charset="0"/>
                  </a:endParaRPr>
                </a:p>
              </p:txBody>
            </p:sp>
            <p:sp>
              <p:nvSpPr>
                <p:cNvPr id="193" name="Oval 14"/>
                <p:cNvSpPr>
                  <a:spLocks noChangeArrowheads="1"/>
                </p:cNvSpPr>
                <p:nvPr/>
              </p:nvSpPr>
              <p:spPr bwMode="auto">
                <a:xfrm>
                  <a:off x="3886201" y="742950"/>
                  <a:ext cx="93663" cy="93663"/>
                </a:xfrm>
                <a:prstGeom prst="ellipse">
                  <a:avLst/>
                </a:pr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prstClr val="black"/>
                    </a:solidFill>
                    <a:latin typeface="Arial Narrow" pitchFamily="34" charset="0"/>
                  </a:endParaRPr>
                </a:p>
              </p:txBody>
            </p:sp>
            <p:sp>
              <p:nvSpPr>
                <p:cNvPr id="194" name="Oval 15"/>
                <p:cNvSpPr>
                  <a:spLocks noChangeArrowheads="1"/>
                </p:cNvSpPr>
                <p:nvPr/>
              </p:nvSpPr>
              <p:spPr bwMode="auto">
                <a:xfrm>
                  <a:off x="4003676" y="742950"/>
                  <a:ext cx="93663" cy="93663"/>
                </a:xfrm>
                <a:prstGeom prst="ellipse">
                  <a:avLst/>
                </a:pr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prstClr val="black"/>
                    </a:solidFill>
                    <a:latin typeface="Arial Narrow" pitchFamily="34" charset="0"/>
                  </a:endParaRPr>
                </a:p>
              </p:txBody>
            </p:sp>
            <p:sp>
              <p:nvSpPr>
                <p:cNvPr id="195" name="Oval 16"/>
                <p:cNvSpPr>
                  <a:spLocks noChangeArrowheads="1"/>
                </p:cNvSpPr>
                <p:nvPr/>
              </p:nvSpPr>
              <p:spPr bwMode="auto">
                <a:xfrm>
                  <a:off x="4116388" y="742950"/>
                  <a:ext cx="93663" cy="93663"/>
                </a:xfrm>
                <a:prstGeom prst="ellipse">
                  <a:avLst/>
                </a:pr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prstClr val="black"/>
                    </a:solidFill>
                    <a:latin typeface="Arial Narrow" pitchFamily="34" charset="0"/>
                  </a:endParaRPr>
                </a:p>
              </p:txBody>
            </p:sp>
            <p:sp>
              <p:nvSpPr>
                <p:cNvPr id="196" name="Oval 17"/>
                <p:cNvSpPr>
                  <a:spLocks noChangeArrowheads="1"/>
                </p:cNvSpPr>
                <p:nvPr/>
              </p:nvSpPr>
              <p:spPr bwMode="auto">
                <a:xfrm>
                  <a:off x="4233863" y="742950"/>
                  <a:ext cx="93663" cy="93663"/>
                </a:xfrm>
                <a:prstGeom prst="ellipse">
                  <a:avLst/>
                </a:pr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prstClr val="black"/>
                    </a:solidFill>
                    <a:latin typeface="Arial Narrow" pitchFamily="34" charset="0"/>
                  </a:endParaRPr>
                </a:p>
              </p:txBody>
            </p:sp>
            <p:sp>
              <p:nvSpPr>
                <p:cNvPr id="197" name="Oval 18"/>
                <p:cNvSpPr>
                  <a:spLocks noChangeArrowheads="1"/>
                </p:cNvSpPr>
                <p:nvPr/>
              </p:nvSpPr>
              <p:spPr bwMode="auto">
                <a:xfrm>
                  <a:off x="4352926" y="742950"/>
                  <a:ext cx="92075" cy="93663"/>
                </a:xfrm>
                <a:prstGeom prst="ellipse">
                  <a:avLst/>
                </a:pr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prstClr val="black"/>
                    </a:solidFill>
                    <a:latin typeface="Arial Narrow" pitchFamily="34" charset="0"/>
                  </a:endParaRPr>
                </a:p>
              </p:txBody>
            </p:sp>
            <p:sp>
              <p:nvSpPr>
                <p:cNvPr id="198" name="Oval 19"/>
                <p:cNvSpPr>
                  <a:spLocks noChangeArrowheads="1"/>
                </p:cNvSpPr>
                <p:nvPr/>
              </p:nvSpPr>
              <p:spPr bwMode="auto">
                <a:xfrm>
                  <a:off x="4464051" y="742950"/>
                  <a:ext cx="93663" cy="93663"/>
                </a:xfrm>
                <a:prstGeom prst="ellipse">
                  <a:avLst/>
                </a:pr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prstClr val="black"/>
                    </a:solidFill>
                    <a:latin typeface="Arial Narrow" pitchFamily="34" charset="0"/>
                  </a:endParaRPr>
                </a:p>
              </p:txBody>
            </p:sp>
            <p:sp>
              <p:nvSpPr>
                <p:cNvPr id="199" name="Oval 20"/>
                <p:cNvSpPr>
                  <a:spLocks noChangeArrowheads="1"/>
                </p:cNvSpPr>
                <p:nvPr/>
              </p:nvSpPr>
              <p:spPr bwMode="auto">
                <a:xfrm>
                  <a:off x="4581526" y="742950"/>
                  <a:ext cx="93663" cy="93663"/>
                </a:xfrm>
                <a:prstGeom prst="ellipse">
                  <a:avLst/>
                </a:pr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prstClr val="black"/>
                    </a:solidFill>
                    <a:latin typeface="Arial Narrow" pitchFamily="34" charset="0"/>
                  </a:endParaRPr>
                </a:p>
              </p:txBody>
            </p:sp>
            <p:sp>
              <p:nvSpPr>
                <p:cNvPr id="200" name="Oval 21"/>
                <p:cNvSpPr>
                  <a:spLocks noChangeArrowheads="1"/>
                </p:cNvSpPr>
                <p:nvPr/>
              </p:nvSpPr>
              <p:spPr bwMode="auto">
                <a:xfrm>
                  <a:off x="4694238" y="742950"/>
                  <a:ext cx="92075" cy="93663"/>
                </a:xfrm>
                <a:prstGeom prst="ellipse">
                  <a:avLst/>
                </a:pr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prstClr val="black"/>
                    </a:solidFill>
                    <a:latin typeface="Arial Narrow" pitchFamily="34" charset="0"/>
                  </a:endParaRPr>
                </a:p>
              </p:txBody>
            </p:sp>
            <p:sp>
              <p:nvSpPr>
                <p:cNvPr id="201" name="Oval 22"/>
                <p:cNvSpPr>
                  <a:spLocks noChangeArrowheads="1"/>
                </p:cNvSpPr>
                <p:nvPr/>
              </p:nvSpPr>
              <p:spPr bwMode="auto">
                <a:xfrm>
                  <a:off x="4811713" y="742950"/>
                  <a:ext cx="93663" cy="93663"/>
                </a:xfrm>
                <a:prstGeom prst="ellipse">
                  <a:avLst/>
                </a:pr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prstClr val="black"/>
                    </a:solidFill>
                    <a:latin typeface="Arial Narrow" pitchFamily="34" charset="0"/>
                  </a:endParaRPr>
                </a:p>
              </p:txBody>
            </p:sp>
            <p:sp>
              <p:nvSpPr>
                <p:cNvPr id="202" name="Oval 23"/>
                <p:cNvSpPr>
                  <a:spLocks noChangeArrowheads="1"/>
                </p:cNvSpPr>
                <p:nvPr/>
              </p:nvSpPr>
              <p:spPr bwMode="auto">
                <a:xfrm>
                  <a:off x="4922838" y="742950"/>
                  <a:ext cx="93663" cy="93663"/>
                </a:xfrm>
                <a:prstGeom prst="ellipse">
                  <a:avLst/>
                </a:pr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prstClr val="black"/>
                    </a:solidFill>
                    <a:latin typeface="Arial Narrow" pitchFamily="34" charset="0"/>
                  </a:endParaRPr>
                </a:p>
              </p:txBody>
            </p:sp>
            <p:sp>
              <p:nvSpPr>
                <p:cNvPr id="203" name="Oval 24"/>
                <p:cNvSpPr>
                  <a:spLocks noChangeArrowheads="1"/>
                </p:cNvSpPr>
                <p:nvPr/>
              </p:nvSpPr>
              <p:spPr bwMode="auto">
                <a:xfrm>
                  <a:off x="5041901" y="742950"/>
                  <a:ext cx="93663" cy="93663"/>
                </a:xfrm>
                <a:prstGeom prst="ellipse">
                  <a:avLst/>
                </a:pr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prstClr val="black"/>
                    </a:solidFill>
                    <a:latin typeface="Arial Narrow" pitchFamily="34" charset="0"/>
                  </a:endParaRPr>
                </a:p>
              </p:txBody>
            </p:sp>
            <p:sp>
              <p:nvSpPr>
                <p:cNvPr id="204" name="Oval 25"/>
                <p:cNvSpPr>
                  <a:spLocks noChangeArrowheads="1"/>
                </p:cNvSpPr>
                <p:nvPr/>
              </p:nvSpPr>
              <p:spPr bwMode="auto">
                <a:xfrm>
                  <a:off x="5153026" y="742950"/>
                  <a:ext cx="93663" cy="93663"/>
                </a:xfrm>
                <a:prstGeom prst="ellipse">
                  <a:avLst/>
                </a:pr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prstClr val="black"/>
                    </a:solidFill>
                    <a:latin typeface="Arial Narrow" pitchFamily="34" charset="0"/>
                  </a:endParaRPr>
                </a:p>
              </p:txBody>
            </p:sp>
            <p:sp>
              <p:nvSpPr>
                <p:cNvPr id="205" name="Oval 26"/>
                <p:cNvSpPr>
                  <a:spLocks noChangeArrowheads="1"/>
                </p:cNvSpPr>
                <p:nvPr/>
              </p:nvSpPr>
              <p:spPr bwMode="auto">
                <a:xfrm>
                  <a:off x="5272088" y="742950"/>
                  <a:ext cx="92075" cy="93663"/>
                </a:xfrm>
                <a:prstGeom prst="ellipse">
                  <a:avLst/>
                </a:pr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prstClr val="black"/>
                    </a:solidFill>
                    <a:latin typeface="Arial Narrow" pitchFamily="34" charset="0"/>
                  </a:endParaRPr>
                </a:p>
              </p:txBody>
            </p:sp>
            <p:sp>
              <p:nvSpPr>
                <p:cNvPr id="206" name="Oval 27"/>
                <p:cNvSpPr>
                  <a:spLocks noChangeArrowheads="1"/>
                </p:cNvSpPr>
                <p:nvPr/>
              </p:nvSpPr>
              <p:spPr bwMode="auto">
                <a:xfrm>
                  <a:off x="5389563" y="742950"/>
                  <a:ext cx="93663" cy="93663"/>
                </a:xfrm>
                <a:prstGeom prst="ellipse">
                  <a:avLst/>
                </a:pr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prstClr val="black"/>
                    </a:solidFill>
                    <a:latin typeface="Arial Narrow" pitchFamily="34" charset="0"/>
                  </a:endParaRPr>
                </a:p>
              </p:txBody>
            </p:sp>
            <p:sp>
              <p:nvSpPr>
                <p:cNvPr id="207" name="Oval 28"/>
                <p:cNvSpPr>
                  <a:spLocks noChangeArrowheads="1"/>
                </p:cNvSpPr>
                <p:nvPr/>
              </p:nvSpPr>
              <p:spPr bwMode="auto">
                <a:xfrm>
                  <a:off x="5500688" y="742950"/>
                  <a:ext cx="93663" cy="93663"/>
                </a:xfrm>
                <a:prstGeom prst="ellipse">
                  <a:avLst/>
                </a:pr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prstClr val="black"/>
                    </a:solidFill>
                    <a:latin typeface="Arial Narrow" pitchFamily="34" charset="0"/>
                  </a:endParaRPr>
                </a:p>
              </p:txBody>
            </p:sp>
            <p:sp>
              <p:nvSpPr>
                <p:cNvPr id="208" name="Oval 29"/>
                <p:cNvSpPr>
                  <a:spLocks noChangeArrowheads="1"/>
                </p:cNvSpPr>
                <p:nvPr/>
              </p:nvSpPr>
              <p:spPr bwMode="auto">
                <a:xfrm>
                  <a:off x="5619751" y="742950"/>
                  <a:ext cx="92075" cy="93663"/>
                </a:xfrm>
                <a:prstGeom prst="ellipse">
                  <a:avLst/>
                </a:pr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prstClr val="black"/>
                    </a:solidFill>
                    <a:latin typeface="Arial Narrow" pitchFamily="34" charset="0"/>
                  </a:endParaRPr>
                </a:p>
              </p:txBody>
            </p:sp>
            <p:sp>
              <p:nvSpPr>
                <p:cNvPr id="209" name="Oval 30"/>
                <p:cNvSpPr>
                  <a:spLocks noChangeArrowheads="1"/>
                </p:cNvSpPr>
                <p:nvPr/>
              </p:nvSpPr>
              <p:spPr bwMode="auto">
                <a:xfrm>
                  <a:off x="5730876" y="742950"/>
                  <a:ext cx="93663" cy="93663"/>
                </a:xfrm>
                <a:prstGeom prst="ellipse">
                  <a:avLst/>
                </a:pr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prstClr val="black"/>
                    </a:solidFill>
                    <a:latin typeface="Arial Narrow" pitchFamily="34" charset="0"/>
                  </a:endParaRPr>
                </a:p>
              </p:txBody>
            </p:sp>
            <p:sp>
              <p:nvSpPr>
                <p:cNvPr id="210" name="Oval 31"/>
                <p:cNvSpPr>
                  <a:spLocks noChangeArrowheads="1"/>
                </p:cNvSpPr>
                <p:nvPr/>
              </p:nvSpPr>
              <p:spPr bwMode="auto">
                <a:xfrm>
                  <a:off x="5848351" y="742950"/>
                  <a:ext cx="93663" cy="93663"/>
                </a:xfrm>
                <a:prstGeom prst="ellipse">
                  <a:avLst/>
                </a:pr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prstClr val="black"/>
                    </a:solidFill>
                    <a:latin typeface="Arial Narrow" pitchFamily="34" charset="0"/>
                  </a:endParaRPr>
                </a:p>
              </p:txBody>
            </p:sp>
            <p:sp>
              <p:nvSpPr>
                <p:cNvPr id="211" name="Oval 32"/>
                <p:cNvSpPr>
                  <a:spLocks noChangeArrowheads="1"/>
                </p:cNvSpPr>
                <p:nvPr/>
              </p:nvSpPr>
              <p:spPr bwMode="auto">
                <a:xfrm>
                  <a:off x="5961063" y="742950"/>
                  <a:ext cx="93663" cy="93663"/>
                </a:xfrm>
                <a:prstGeom prst="ellipse">
                  <a:avLst/>
                </a:pr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prstClr val="black"/>
                    </a:solidFill>
                    <a:latin typeface="Arial Narrow" pitchFamily="34" charset="0"/>
                  </a:endParaRPr>
                </a:p>
              </p:txBody>
            </p:sp>
            <p:sp>
              <p:nvSpPr>
                <p:cNvPr id="212" name="Oval 33"/>
                <p:cNvSpPr>
                  <a:spLocks noChangeArrowheads="1"/>
                </p:cNvSpPr>
                <p:nvPr/>
              </p:nvSpPr>
              <p:spPr bwMode="auto">
                <a:xfrm>
                  <a:off x="6078538" y="742950"/>
                  <a:ext cx="93663" cy="93663"/>
                </a:xfrm>
                <a:prstGeom prst="ellipse">
                  <a:avLst/>
                </a:pr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prstClr val="black"/>
                    </a:solidFill>
                    <a:latin typeface="Arial Narrow" pitchFamily="34" charset="0"/>
                  </a:endParaRPr>
                </a:p>
              </p:txBody>
            </p:sp>
            <p:sp>
              <p:nvSpPr>
                <p:cNvPr id="213" name="Oval 34"/>
                <p:cNvSpPr>
                  <a:spLocks noChangeArrowheads="1"/>
                </p:cNvSpPr>
                <p:nvPr/>
              </p:nvSpPr>
              <p:spPr bwMode="auto">
                <a:xfrm>
                  <a:off x="6197601" y="742950"/>
                  <a:ext cx="92075" cy="93663"/>
                </a:xfrm>
                <a:prstGeom prst="ellipse">
                  <a:avLst/>
                </a:pr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prstClr val="black"/>
                    </a:solidFill>
                    <a:latin typeface="Arial Narrow" pitchFamily="34" charset="0"/>
                  </a:endParaRPr>
                </a:p>
              </p:txBody>
            </p:sp>
            <p:sp>
              <p:nvSpPr>
                <p:cNvPr id="214" name="Oval 35"/>
                <p:cNvSpPr>
                  <a:spLocks noChangeArrowheads="1"/>
                </p:cNvSpPr>
                <p:nvPr/>
              </p:nvSpPr>
              <p:spPr bwMode="auto">
                <a:xfrm>
                  <a:off x="6308726" y="742950"/>
                  <a:ext cx="93663" cy="93663"/>
                </a:xfrm>
                <a:prstGeom prst="ellipse">
                  <a:avLst/>
                </a:pr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prstClr val="black"/>
                    </a:solidFill>
                    <a:latin typeface="Arial Narrow" pitchFamily="34" charset="0"/>
                  </a:endParaRPr>
                </a:p>
              </p:txBody>
            </p:sp>
            <p:sp>
              <p:nvSpPr>
                <p:cNvPr id="215" name="Oval 36"/>
                <p:cNvSpPr>
                  <a:spLocks noChangeArrowheads="1"/>
                </p:cNvSpPr>
                <p:nvPr/>
              </p:nvSpPr>
              <p:spPr bwMode="auto">
                <a:xfrm>
                  <a:off x="6426201" y="742950"/>
                  <a:ext cx="93663" cy="93663"/>
                </a:xfrm>
                <a:prstGeom prst="ellipse">
                  <a:avLst/>
                </a:pr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prstClr val="black"/>
                    </a:solidFill>
                    <a:latin typeface="Arial Narrow" pitchFamily="34" charset="0"/>
                  </a:endParaRPr>
                </a:p>
              </p:txBody>
            </p:sp>
            <p:sp>
              <p:nvSpPr>
                <p:cNvPr id="216" name="Oval 37"/>
                <p:cNvSpPr>
                  <a:spLocks noChangeArrowheads="1"/>
                </p:cNvSpPr>
                <p:nvPr/>
              </p:nvSpPr>
              <p:spPr bwMode="auto">
                <a:xfrm>
                  <a:off x="6538913" y="742950"/>
                  <a:ext cx="92075" cy="93663"/>
                </a:xfrm>
                <a:prstGeom prst="ellipse">
                  <a:avLst/>
                </a:pr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prstClr val="black"/>
                    </a:solidFill>
                    <a:latin typeface="Arial Narrow" pitchFamily="34" charset="0"/>
                  </a:endParaRPr>
                </a:p>
              </p:txBody>
            </p:sp>
            <p:sp>
              <p:nvSpPr>
                <p:cNvPr id="217" name="Oval 38"/>
                <p:cNvSpPr>
                  <a:spLocks noChangeArrowheads="1"/>
                </p:cNvSpPr>
                <p:nvPr/>
              </p:nvSpPr>
              <p:spPr bwMode="auto">
                <a:xfrm>
                  <a:off x="2967038" y="742950"/>
                  <a:ext cx="93663" cy="93663"/>
                </a:xfrm>
                <a:prstGeom prst="ellipse">
                  <a:avLst/>
                </a:prstGeom>
                <a:solidFill>
                  <a:srgbClr val="0000FF"/>
                </a:solidFill>
                <a:ln w="9525">
                  <a:noFill/>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prstClr val="black"/>
                    </a:solidFill>
                    <a:latin typeface="Arial Narrow" pitchFamily="34" charset="0"/>
                  </a:endParaRPr>
                </a:p>
              </p:txBody>
            </p:sp>
            <p:sp>
              <p:nvSpPr>
                <p:cNvPr id="218" name="Oval 39"/>
                <p:cNvSpPr>
                  <a:spLocks noChangeArrowheads="1"/>
                </p:cNvSpPr>
                <p:nvPr/>
              </p:nvSpPr>
              <p:spPr bwMode="auto">
                <a:xfrm>
                  <a:off x="3197226" y="742950"/>
                  <a:ext cx="93663" cy="93663"/>
                </a:xfrm>
                <a:prstGeom prst="ellipse">
                  <a:avLst/>
                </a:prstGeom>
                <a:solidFill>
                  <a:srgbClr val="0000FF"/>
                </a:solidFill>
                <a:ln w="9525">
                  <a:noFill/>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prstClr val="black"/>
                    </a:solidFill>
                    <a:latin typeface="Arial Narrow" pitchFamily="34" charset="0"/>
                  </a:endParaRPr>
                </a:p>
              </p:txBody>
            </p:sp>
            <p:sp>
              <p:nvSpPr>
                <p:cNvPr id="220" name="Line 44"/>
                <p:cNvSpPr>
                  <a:spLocks noChangeShapeType="1"/>
                </p:cNvSpPr>
                <p:nvPr/>
              </p:nvSpPr>
              <p:spPr bwMode="auto">
                <a:xfrm>
                  <a:off x="2954338" y="1295400"/>
                  <a:ext cx="3689350"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prstClr val="black"/>
                    </a:solidFill>
                    <a:latin typeface="Arial Narrow" pitchFamily="34" charset="0"/>
                  </a:endParaRPr>
                </a:p>
              </p:txBody>
            </p:sp>
            <p:sp>
              <p:nvSpPr>
                <p:cNvPr id="221" name="Line 45"/>
                <p:cNvSpPr>
                  <a:spLocks noChangeShapeType="1"/>
                </p:cNvSpPr>
                <p:nvPr/>
              </p:nvSpPr>
              <p:spPr bwMode="auto">
                <a:xfrm>
                  <a:off x="2954338" y="768350"/>
                  <a:ext cx="3689350"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prstClr val="black"/>
                    </a:solidFill>
                    <a:latin typeface="Arial Narrow" pitchFamily="34" charset="0"/>
                  </a:endParaRPr>
                </a:p>
              </p:txBody>
            </p:sp>
            <p:sp>
              <p:nvSpPr>
                <p:cNvPr id="222" name="Line 46"/>
                <p:cNvSpPr>
                  <a:spLocks noChangeShapeType="1"/>
                </p:cNvSpPr>
                <p:nvPr/>
              </p:nvSpPr>
              <p:spPr bwMode="auto">
                <a:xfrm>
                  <a:off x="6643688" y="768350"/>
                  <a:ext cx="1588" cy="52705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prstClr val="black"/>
                    </a:solidFill>
                    <a:latin typeface="Arial Narrow" pitchFamily="34" charset="0"/>
                  </a:endParaRPr>
                </a:p>
              </p:txBody>
            </p:sp>
            <p:sp>
              <p:nvSpPr>
                <p:cNvPr id="223" name="Line 47"/>
                <p:cNvSpPr>
                  <a:spLocks noChangeShapeType="1"/>
                </p:cNvSpPr>
                <p:nvPr/>
              </p:nvSpPr>
              <p:spPr bwMode="auto">
                <a:xfrm>
                  <a:off x="2954338" y="768350"/>
                  <a:ext cx="1588" cy="52705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prstClr val="black"/>
                    </a:solidFill>
                    <a:latin typeface="Arial Narrow" pitchFamily="34" charset="0"/>
                  </a:endParaRPr>
                </a:p>
              </p:txBody>
            </p:sp>
            <p:sp>
              <p:nvSpPr>
                <p:cNvPr id="224" name="Line 48"/>
                <p:cNvSpPr>
                  <a:spLocks noChangeShapeType="1"/>
                </p:cNvSpPr>
                <p:nvPr/>
              </p:nvSpPr>
              <p:spPr bwMode="auto">
                <a:xfrm>
                  <a:off x="2954338" y="1295400"/>
                  <a:ext cx="3689350"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prstClr val="black"/>
                    </a:solidFill>
                    <a:latin typeface="Arial Narrow" pitchFamily="34" charset="0"/>
                  </a:endParaRPr>
                </a:p>
              </p:txBody>
            </p:sp>
            <p:sp>
              <p:nvSpPr>
                <p:cNvPr id="225" name="Line 49"/>
                <p:cNvSpPr>
                  <a:spLocks noChangeShapeType="1"/>
                </p:cNvSpPr>
                <p:nvPr/>
              </p:nvSpPr>
              <p:spPr bwMode="auto">
                <a:xfrm>
                  <a:off x="2954338" y="768350"/>
                  <a:ext cx="1588" cy="52705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prstClr val="black"/>
                    </a:solidFill>
                    <a:latin typeface="Arial Narrow" pitchFamily="34" charset="0"/>
                  </a:endParaRPr>
                </a:p>
              </p:txBody>
            </p:sp>
            <p:sp>
              <p:nvSpPr>
                <p:cNvPr id="226" name="Line 50"/>
                <p:cNvSpPr>
                  <a:spLocks noChangeShapeType="1"/>
                </p:cNvSpPr>
                <p:nvPr/>
              </p:nvSpPr>
              <p:spPr bwMode="auto">
                <a:xfrm flipV="1">
                  <a:off x="3470276" y="1258888"/>
                  <a:ext cx="1588" cy="36513"/>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prstClr val="black"/>
                    </a:solidFill>
                    <a:latin typeface="Arial Narrow" pitchFamily="34" charset="0"/>
                  </a:endParaRPr>
                </a:p>
              </p:txBody>
            </p:sp>
            <p:sp>
              <p:nvSpPr>
                <p:cNvPr id="227" name="Line 51"/>
                <p:cNvSpPr>
                  <a:spLocks noChangeShapeType="1"/>
                </p:cNvSpPr>
                <p:nvPr/>
              </p:nvSpPr>
              <p:spPr bwMode="auto">
                <a:xfrm>
                  <a:off x="3470276" y="768350"/>
                  <a:ext cx="1588" cy="30163"/>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prstClr val="black"/>
                    </a:solidFill>
                    <a:latin typeface="Arial Narrow" pitchFamily="34" charset="0"/>
                  </a:endParaRPr>
                </a:p>
              </p:txBody>
            </p:sp>
            <p:sp>
              <p:nvSpPr>
                <p:cNvPr id="228" name="Line 53"/>
                <p:cNvSpPr>
                  <a:spLocks noChangeShapeType="1"/>
                </p:cNvSpPr>
                <p:nvPr/>
              </p:nvSpPr>
              <p:spPr bwMode="auto">
                <a:xfrm flipV="1">
                  <a:off x="4048126" y="1258888"/>
                  <a:ext cx="1588" cy="36513"/>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prstClr val="black"/>
                    </a:solidFill>
                    <a:latin typeface="Arial Narrow" pitchFamily="34" charset="0"/>
                  </a:endParaRPr>
                </a:p>
              </p:txBody>
            </p:sp>
            <p:sp>
              <p:nvSpPr>
                <p:cNvPr id="229" name="Line 54"/>
                <p:cNvSpPr>
                  <a:spLocks noChangeShapeType="1"/>
                </p:cNvSpPr>
                <p:nvPr/>
              </p:nvSpPr>
              <p:spPr bwMode="auto">
                <a:xfrm>
                  <a:off x="4048126" y="768350"/>
                  <a:ext cx="1588" cy="30163"/>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prstClr val="black"/>
                    </a:solidFill>
                    <a:latin typeface="Arial Narrow" pitchFamily="34" charset="0"/>
                  </a:endParaRPr>
                </a:p>
              </p:txBody>
            </p:sp>
            <p:sp>
              <p:nvSpPr>
                <p:cNvPr id="230" name="Line 56"/>
                <p:cNvSpPr>
                  <a:spLocks noChangeShapeType="1"/>
                </p:cNvSpPr>
                <p:nvPr/>
              </p:nvSpPr>
              <p:spPr bwMode="auto">
                <a:xfrm flipV="1">
                  <a:off x="4625976" y="1258888"/>
                  <a:ext cx="1588" cy="36513"/>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prstClr val="black"/>
                    </a:solidFill>
                    <a:latin typeface="Arial Narrow" pitchFamily="34" charset="0"/>
                  </a:endParaRPr>
                </a:p>
              </p:txBody>
            </p:sp>
            <p:sp>
              <p:nvSpPr>
                <p:cNvPr id="231" name="Line 57"/>
                <p:cNvSpPr>
                  <a:spLocks noChangeShapeType="1"/>
                </p:cNvSpPr>
                <p:nvPr/>
              </p:nvSpPr>
              <p:spPr bwMode="auto">
                <a:xfrm>
                  <a:off x="4625976" y="768350"/>
                  <a:ext cx="1588" cy="30163"/>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prstClr val="black"/>
                    </a:solidFill>
                    <a:latin typeface="Arial Narrow" pitchFamily="34" charset="0"/>
                  </a:endParaRPr>
                </a:p>
              </p:txBody>
            </p:sp>
            <p:sp>
              <p:nvSpPr>
                <p:cNvPr id="232" name="Line 59"/>
                <p:cNvSpPr>
                  <a:spLocks noChangeShapeType="1"/>
                </p:cNvSpPr>
                <p:nvPr/>
              </p:nvSpPr>
              <p:spPr bwMode="auto">
                <a:xfrm flipV="1">
                  <a:off x="5197476" y="1258888"/>
                  <a:ext cx="1588" cy="36513"/>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prstClr val="black"/>
                    </a:solidFill>
                    <a:latin typeface="Arial Narrow" pitchFamily="34" charset="0"/>
                  </a:endParaRPr>
                </a:p>
              </p:txBody>
            </p:sp>
            <p:sp>
              <p:nvSpPr>
                <p:cNvPr id="233" name="Line 60"/>
                <p:cNvSpPr>
                  <a:spLocks noChangeShapeType="1"/>
                </p:cNvSpPr>
                <p:nvPr/>
              </p:nvSpPr>
              <p:spPr bwMode="auto">
                <a:xfrm>
                  <a:off x="5197476" y="768350"/>
                  <a:ext cx="1588" cy="30163"/>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prstClr val="black"/>
                    </a:solidFill>
                    <a:latin typeface="Arial Narrow" pitchFamily="34" charset="0"/>
                  </a:endParaRPr>
                </a:p>
              </p:txBody>
            </p:sp>
            <p:sp>
              <p:nvSpPr>
                <p:cNvPr id="234" name="Line 62"/>
                <p:cNvSpPr>
                  <a:spLocks noChangeShapeType="1"/>
                </p:cNvSpPr>
                <p:nvPr/>
              </p:nvSpPr>
              <p:spPr bwMode="auto">
                <a:xfrm flipV="1">
                  <a:off x="5775326" y="1258888"/>
                  <a:ext cx="1588" cy="36513"/>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prstClr val="black"/>
                    </a:solidFill>
                    <a:latin typeface="Arial Narrow" pitchFamily="34" charset="0"/>
                  </a:endParaRPr>
                </a:p>
              </p:txBody>
            </p:sp>
            <p:sp>
              <p:nvSpPr>
                <p:cNvPr id="235" name="Line 63"/>
                <p:cNvSpPr>
                  <a:spLocks noChangeShapeType="1"/>
                </p:cNvSpPr>
                <p:nvPr/>
              </p:nvSpPr>
              <p:spPr bwMode="auto">
                <a:xfrm>
                  <a:off x="5775326" y="768350"/>
                  <a:ext cx="1588" cy="30163"/>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prstClr val="black"/>
                    </a:solidFill>
                    <a:latin typeface="Arial Narrow" pitchFamily="34" charset="0"/>
                  </a:endParaRPr>
                </a:p>
              </p:txBody>
            </p:sp>
            <p:sp>
              <p:nvSpPr>
                <p:cNvPr id="236" name="Line 65"/>
                <p:cNvSpPr>
                  <a:spLocks noChangeShapeType="1"/>
                </p:cNvSpPr>
                <p:nvPr/>
              </p:nvSpPr>
              <p:spPr bwMode="auto">
                <a:xfrm flipV="1">
                  <a:off x="6351588" y="1258888"/>
                  <a:ext cx="1588" cy="36513"/>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prstClr val="black"/>
                    </a:solidFill>
                    <a:latin typeface="Arial Narrow" pitchFamily="34" charset="0"/>
                  </a:endParaRPr>
                </a:p>
              </p:txBody>
            </p:sp>
            <p:sp>
              <p:nvSpPr>
                <p:cNvPr id="237" name="Line 66"/>
                <p:cNvSpPr>
                  <a:spLocks noChangeShapeType="1"/>
                </p:cNvSpPr>
                <p:nvPr/>
              </p:nvSpPr>
              <p:spPr bwMode="auto">
                <a:xfrm>
                  <a:off x="6351588" y="768350"/>
                  <a:ext cx="1588" cy="30163"/>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prstClr val="black"/>
                    </a:solidFill>
                    <a:latin typeface="Arial Narrow" pitchFamily="34" charset="0"/>
                  </a:endParaRPr>
                </a:p>
              </p:txBody>
            </p:sp>
            <p:sp>
              <p:nvSpPr>
                <p:cNvPr id="238" name="Line 68"/>
                <p:cNvSpPr>
                  <a:spLocks noChangeShapeType="1"/>
                </p:cNvSpPr>
                <p:nvPr/>
              </p:nvSpPr>
              <p:spPr bwMode="auto">
                <a:xfrm>
                  <a:off x="2954338" y="836613"/>
                  <a:ext cx="31750"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prstClr val="black"/>
                    </a:solidFill>
                    <a:latin typeface="Arial Narrow" pitchFamily="34" charset="0"/>
                  </a:endParaRPr>
                </a:p>
              </p:txBody>
            </p:sp>
            <p:sp>
              <p:nvSpPr>
                <p:cNvPr id="239" name="Line 69"/>
                <p:cNvSpPr>
                  <a:spLocks noChangeShapeType="1"/>
                </p:cNvSpPr>
                <p:nvPr/>
              </p:nvSpPr>
              <p:spPr bwMode="auto">
                <a:xfrm flipH="1">
                  <a:off x="6607176" y="836613"/>
                  <a:ext cx="36513"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prstClr val="black"/>
                    </a:solidFill>
                    <a:latin typeface="Arial Narrow" pitchFamily="34" charset="0"/>
                  </a:endParaRPr>
                </a:p>
              </p:txBody>
            </p:sp>
            <p:sp>
              <p:nvSpPr>
                <p:cNvPr id="240" name="Line 71"/>
                <p:cNvSpPr>
                  <a:spLocks noChangeShapeType="1"/>
                </p:cNvSpPr>
                <p:nvPr/>
              </p:nvSpPr>
              <p:spPr bwMode="auto">
                <a:xfrm>
                  <a:off x="2954338" y="935038"/>
                  <a:ext cx="31750"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prstClr val="black"/>
                    </a:solidFill>
                    <a:latin typeface="Arial Narrow" pitchFamily="34" charset="0"/>
                  </a:endParaRPr>
                </a:p>
              </p:txBody>
            </p:sp>
            <p:sp>
              <p:nvSpPr>
                <p:cNvPr id="241" name="Line 72"/>
                <p:cNvSpPr>
                  <a:spLocks noChangeShapeType="1"/>
                </p:cNvSpPr>
                <p:nvPr/>
              </p:nvSpPr>
              <p:spPr bwMode="auto">
                <a:xfrm flipH="1">
                  <a:off x="6607176" y="935038"/>
                  <a:ext cx="36513"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prstClr val="black"/>
                    </a:solidFill>
                    <a:latin typeface="Arial Narrow" pitchFamily="34" charset="0"/>
                  </a:endParaRPr>
                </a:p>
              </p:txBody>
            </p:sp>
            <p:sp>
              <p:nvSpPr>
                <p:cNvPr id="242" name="Line 74"/>
                <p:cNvSpPr>
                  <a:spLocks noChangeShapeType="1"/>
                </p:cNvSpPr>
                <p:nvPr/>
              </p:nvSpPr>
              <p:spPr bwMode="auto">
                <a:xfrm>
                  <a:off x="2954338" y="1028700"/>
                  <a:ext cx="31750"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prstClr val="black"/>
                    </a:solidFill>
                    <a:latin typeface="Arial Narrow" pitchFamily="34" charset="0"/>
                  </a:endParaRPr>
                </a:p>
              </p:txBody>
            </p:sp>
            <p:sp>
              <p:nvSpPr>
                <p:cNvPr id="243" name="Line 75"/>
                <p:cNvSpPr>
                  <a:spLocks noChangeShapeType="1"/>
                </p:cNvSpPr>
                <p:nvPr/>
              </p:nvSpPr>
              <p:spPr bwMode="auto">
                <a:xfrm flipH="1">
                  <a:off x="6607176" y="1028700"/>
                  <a:ext cx="36513"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prstClr val="black"/>
                    </a:solidFill>
                    <a:latin typeface="Arial Narrow" pitchFamily="34" charset="0"/>
                  </a:endParaRPr>
                </a:p>
              </p:txBody>
            </p:sp>
            <p:sp>
              <p:nvSpPr>
                <p:cNvPr id="244" name="Line 77"/>
                <p:cNvSpPr>
                  <a:spLocks noChangeShapeType="1"/>
                </p:cNvSpPr>
                <p:nvPr/>
              </p:nvSpPr>
              <p:spPr bwMode="auto">
                <a:xfrm>
                  <a:off x="2954338" y="1122363"/>
                  <a:ext cx="31750"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prstClr val="black"/>
                    </a:solidFill>
                    <a:latin typeface="Arial Narrow" pitchFamily="34" charset="0"/>
                  </a:endParaRPr>
                </a:p>
              </p:txBody>
            </p:sp>
            <p:sp>
              <p:nvSpPr>
                <p:cNvPr id="245" name="Line 78"/>
                <p:cNvSpPr>
                  <a:spLocks noChangeShapeType="1"/>
                </p:cNvSpPr>
                <p:nvPr/>
              </p:nvSpPr>
              <p:spPr bwMode="auto">
                <a:xfrm flipH="1">
                  <a:off x="6607176" y="1122363"/>
                  <a:ext cx="36513"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prstClr val="black"/>
                    </a:solidFill>
                    <a:latin typeface="Arial Narrow" pitchFamily="34" charset="0"/>
                  </a:endParaRPr>
                </a:p>
              </p:txBody>
            </p:sp>
            <p:sp>
              <p:nvSpPr>
                <p:cNvPr id="246" name="Line 80"/>
                <p:cNvSpPr>
                  <a:spLocks noChangeShapeType="1"/>
                </p:cNvSpPr>
                <p:nvPr/>
              </p:nvSpPr>
              <p:spPr bwMode="auto">
                <a:xfrm>
                  <a:off x="2954338" y="1220788"/>
                  <a:ext cx="31750"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prstClr val="black"/>
                    </a:solidFill>
                    <a:latin typeface="Arial Narrow" pitchFamily="34" charset="0"/>
                  </a:endParaRPr>
                </a:p>
              </p:txBody>
            </p:sp>
            <p:sp>
              <p:nvSpPr>
                <p:cNvPr id="247" name="Line 81"/>
                <p:cNvSpPr>
                  <a:spLocks noChangeShapeType="1"/>
                </p:cNvSpPr>
                <p:nvPr/>
              </p:nvSpPr>
              <p:spPr bwMode="auto">
                <a:xfrm flipH="1">
                  <a:off x="6607176" y="1220788"/>
                  <a:ext cx="36513"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prstClr val="black"/>
                    </a:solidFill>
                    <a:latin typeface="Arial Narrow" pitchFamily="34" charset="0"/>
                  </a:endParaRPr>
                </a:p>
              </p:txBody>
            </p:sp>
            <p:sp>
              <p:nvSpPr>
                <p:cNvPr id="248" name="Line 83"/>
                <p:cNvSpPr>
                  <a:spLocks noChangeShapeType="1"/>
                </p:cNvSpPr>
                <p:nvPr/>
              </p:nvSpPr>
              <p:spPr bwMode="auto">
                <a:xfrm>
                  <a:off x="2954338" y="1295400"/>
                  <a:ext cx="3689350"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prstClr val="black"/>
                    </a:solidFill>
                    <a:latin typeface="Arial Narrow" pitchFamily="34" charset="0"/>
                  </a:endParaRPr>
                </a:p>
              </p:txBody>
            </p:sp>
            <p:sp>
              <p:nvSpPr>
                <p:cNvPr id="249" name="Line 84"/>
                <p:cNvSpPr>
                  <a:spLocks noChangeShapeType="1"/>
                </p:cNvSpPr>
                <p:nvPr/>
              </p:nvSpPr>
              <p:spPr bwMode="auto">
                <a:xfrm>
                  <a:off x="2954338" y="768350"/>
                  <a:ext cx="3689350"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prstClr val="black"/>
                    </a:solidFill>
                    <a:latin typeface="Arial Narrow" pitchFamily="34" charset="0"/>
                  </a:endParaRPr>
                </a:p>
              </p:txBody>
            </p:sp>
            <p:sp>
              <p:nvSpPr>
                <p:cNvPr id="250" name="Line 85"/>
                <p:cNvSpPr>
                  <a:spLocks noChangeShapeType="1"/>
                </p:cNvSpPr>
                <p:nvPr/>
              </p:nvSpPr>
              <p:spPr bwMode="auto">
                <a:xfrm>
                  <a:off x="6643688" y="768350"/>
                  <a:ext cx="1588" cy="52705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prstClr val="black"/>
                    </a:solidFill>
                    <a:latin typeface="Arial Narrow" pitchFamily="34" charset="0"/>
                  </a:endParaRPr>
                </a:p>
              </p:txBody>
            </p:sp>
            <p:sp>
              <p:nvSpPr>
                <p:cNvPr id="251" name="Line 86"/>
                <p:cNvSpPr>
                  <a:spLocks noChangeShapeType="1"/>
                </p:cNvSpPr>
                <p:nvPr/>
              </p:nvSpPr>
              <p:spPr bwMode="auto">
                <a:xfrm>
                  <a:off x="2954338" y="768350"/>
                  <a:ext cx="1588" cy="52705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prstClr val="black"/>
                    </a:solidFill>
                    <a:latin typeface="Arial Narrow" pitchFamily="34" charset="0"/>
                  </a:endParaRPr>
                </a:p>
              </p:txBody>
            </p:sp>
          </p:grpSp>
        </p:grpSp>
        <p:sp>
          <p:nvSpPr>
            <p:cNvPr id="126061" name="Rectangle 109"/>
            <p:cNvSpPr>
              <a:spLocks noChangeArrowheads="1"/>
            </p:cNvSpPr>
            <p:nvPr/>
          </p:nvSpPr>
          <p:spPr bwMode="auto">
            <a:xfrm>
              <a:off x="7570097" y="3242563"/>
              <a:ext cx="299762" cy="12311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r>
                <a:rPr lang="en-US" sz="800" b="1" dirty="0">
                  <a:solidFill>
                    <a:srgbClr val="4F81BD">
                      <a:lumMod val="75000"/>
                    </a:srgbClr>
                  </a:solidFill>
                  <a:latin typeface="Arial Narrow" pitchFamily="34" charset="0"/>
                  <a:cs typeface="Arial" pitchFamily="34" charset="0"/>
                </a:rPr>
                <a:t>oddball</a:t>
              </a:r>
            </a:p>
          </p:txBody>
        </p:sp>
        <p:sp>
          <p:nvSpPr>
            <p:cNvPr id="126063" name="Rectangle 111"/>
            <p:cNvSpPr>
              <a:spLocks noChangeArrowheads="1"/>
            </p:cNvSpPr>
            <p:nvPr/>
          </p:nvSpPr>
          <p:spPr bwMode="auto">
            <a:xfrm>
              <a:off x="7570097" y="3676633"/>
              <a:ext cx="352661" cy="12311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r>
                <a:rPr lang="en-US" sz="800" b="1" dirty="0">
                  <a:solidFill>
                    <a:srgbClr val="4F81BD">
                      <a:lumMod val="75000"/>
                    </a:srgbClr>
                  </a:solidFill>
                  <a:latin typeface="Arial Narrow" pitchFamily="34" charset="0"/>
                  <a:cs typeface="Arial" pitchFamily="34" charset="0"/>
                </a:rPr>
                <a:t>standard</a:t>
              </a:r>
            </a:p>
          </p:txBody>
        </p:sp>
        <p:sp>
          <p:nvSpPr>
            <p:cNvPr id="126065" name="Rectangle 113"/>
            <p:cNvSpPr>
              <a:spLocks noChangeArrowheads="1"/>
            </p:cNvSpPr>
            <p:nvPr/>
          </p:nvSpPr>
          <p:spPr bwMode="auto">
            <a:xfrm>
              <a:off x="7570097" y="4308917"/>
              <a:ext cx="201978" cy="12311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r>
                <a:rPr lang="en-US" sz="800" b="1" dirty="0">
                  <a:solidFill>
                    <a:srgbClr val="4F81BD">
                      <a:lumMod val="75000"/>
                    </a:srgbClr>
                  </a:solidFill>
                  <a:latin typeface="Arial Narrow" pitchFamily="34" charset="0"/>
                  <a:cs typeface="Arial" pitchFamily="34" charset="0"/>
                </a:rPr>
                <a:t>MMN</a:t>
              </a:r>
            </a:p>
          </p:txBody>
        </p:sp>
        <p:sp>
          <p:nvSpPr>
            <p:cNvPr id="132102" name="Rectangle 6"/>
            <p:cNvSpPr>
              <a:spLocks noChangeArrowheads="1"/>
            </p:cNvSpPr>
            <p:nvPr/>
          </p:nvSpPr>
          <p:spPr bwMode="auto">
            <a:xfrm>
              <a:off x="6572086" y="2959151"/>
              <a:ext cx="1416317" cy="1539439"/>
            </a:xfrm>
            <a:prstGeom prst="rect">
              <a:avLst/>
            </a:prstGeom>
            <a:noFill/>
            <a:ln w="0">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prstClr val="black"/>
                </a:solidFill>
                <a:latin typeface="Arial Narrow" pitchFamily="34" charset="0"/>
              </a:endParaRPr>
            </a:p>
          </p:txBody>
        </p:sp>
        <p:sp>
          <p:nvSpPr>
            <p:cNvPr id="132104" name="Freeform 8"/>
            <p:cNvSpPr>
              <a:spLocks/>
            </p:cNvSpPr>
            <p:nvPr/>
          </p:nvSpPr>
          <p:spPr bwMode="auto">
            <a:xfrm>
              <a:off x="6808530" y="2959151"/>
              <a:ext cx="1177" cy="1539439"/>
            </a:xfrm>
            <a:custGeom>
              <a:avLst/>
              <a:gdLst/>
              <a:ahLst/>
              <a:cxnLst>
                <a:cxn ang="0">
                  <a:pos x="0" y="378"/>
                </a:cxn>
                <a:cxn ang="0">
                  <a:pos x="0" y="0"/>
                </a:cxn>
                <a:cxn ang="0">
                  <a:pos x="0" y="0"/>
                </a:cxn>
              </a:cxnLst>
              <a:rect l="0" t="0" r="r" b="b"/>
              <a:pathLst>
                <a:path h="378">
                  <a:moveTo>
                    <a:pt x="0" y="378"/>
                  </a:moveTo>
                  <a:lnTo>
                    <a:pt x="0" y="0"/>
                  </a:lnTo>
                  <a:lnTo>
                    <a:pt x="0" y="0"/>
                  </a:lnTo>
                </a:path>
              </a:pathLst>
            </a:custGeom>
            <a:noFill/>
            <a:ln w="0">
              <a:solidFill>
                <a:srgbClr val="000000"/>
              </a:solidFill>
              <a:prstDash val="sysDot"/>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prstClr val="black"/>
                </a:solidFill>
                <a:latin typeface="Arial Narrow" pitchFamily="34" charset="0"/>
              </a:endParaRPr>
            </a:p>
          </p:txBody>
        </p:sp>
        <p:sp>
          <p:nvSpPr>
            <p:cNvPr id="132105" name="Freeform 9"/>
            <p:cNvSpPr>
              <a:spLocks/>
            </p:cNvSpPr>
            <p:nvPr/>
          </p:nvSpPr>
          <p:spPr bwMode="auto">
            <a:xfrm>
              <a:off x="7044976" y="2959151"/>
              <a:ext cx="1177" cy="1539439"/>
            </a:xfrm>
            <a:custGeom>
              <a:avLst/>
              <a:gdLst/>
              <a:ahLst/>
              <a:cxnLst>
                <a:cxn ang="0">
                  <a:pos x="0" y="378"/>
                </a:cxn>
                <a:cxn ang="0">
                  <a:pos x="0" y="0"/>
                </a:cxn>
                <a:cxn ang="0">
                  <a:pos x="0" y="0"/>
                </a:cxn>
              </a:cxnLst>
              <a:rect l="0" t="0" r="r" b="b"/>
              <a:pathLst>
                <a:path h="378">
                  <a:moveTo>
                    <a:pt x="0" y="378"/>
                  </a:moveTo>
                  <a:lnTo>
                    <a:pt x="0" y="0"/>
                  </a:lnTo>
                  <a:lnTo>
                    <a:pt x="0" y="0"/>
                  </a:lnTo>
                </a:path>
              </a:pathLst>
            </a:custGeom>
            <a:noFill/>
            <a:ln w="0">
              <a:solidFill>
                <a:srgbClr val="000000"/>
              </a:solidFill>
              <a:prstDash val="sysDot"/>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prstClr val="black"/>
                </a:solidFill>
                <a:latin typeface="Arial Narrow" pitchFamily="34" charset="0"/>
              </a:endParaRPr>
            </a:p>
          </p:txBody>
        </p:sp>
        <p:sp>
          <p:nvSpPr>
            <p:cNvPr id="132106" name="Freeform 10"/>
            <p:cNvSpPr>
              <a:spLocks/>
            </p:cNvSpPr>
            <p:nvPr/>
          </p:nvSpPr>
          <p:spPr bwMode="auto">
            <a:xfrm>
              <a:off x="7282598" y="2959151"/>
              <a:ext cx="1177" cy="1539439"/>
            </a:xfrm>
            <a:custGeom>
              <a:avLst/>
              <a:gdLst/>
              <a:ahLst/>
              <a:cxnLst>
                <a:cxn ang="0">
                  <a:pos x="0" y="378"/>
                </a:cxn>
                <a:cxn ang="0">
                  <a:pos x="0" y="0"/>
                </a:cxn>
                <a:cxn ang="0">
                  <a:pos x="0" y="0"/>
                </a:cxn>
              </a:cxnLst>
              <a:rect l="0" t="0" r="r" b="b"/>
              <a:pathLst>
                <a:path h="378">
                  <a:moveTo>
                    <a:pt x="0" y="378"/>
                  </a:moveTo>
                  <a:lnTo>
                    <a:pt x="0" y="0"/>
                  </a:lnTo>
                  <a:lnTo>
                    <a:pt x="0" y="0"/>
                  </a:lnTo>
                </a:path>
              </a:pathLst>
            </a:custGeom>
            <a:noFill/>
            <a:ln w="0">
              <a:solidFill>
                <a:srgbClr val="000000"/>
              </a:solidFill>
              <a:prstDash val="sysDot"/>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prstClr val="black"/>
                </a:solidFill>
                <a:latin typeface="Arial Narrow" pitchFamily="34" charset="0"/>
              </a:endParaRPr>
            </a:p>
          </p:txBody>
        </p:sp>
        <p:sp>
          <p:nvSpPr>
            <p:cNvPr id="132107" name="Freeform 11"/>
            <p:cNvSpPr>
              <a:spLocks/>
            </p:cNvSpPr>
            <p:nvPr/>
          </p:nvSpPr>
          <p:spPr bwMode="auto">
            <a:xfrm>
              <a:off x="7515513" y="2959151"/>
              <a:ext cx="1177" cy="1539439"/>
            </a:xfrm>
            <a:custGeom>
              <a:avLst/>
              <a:gdLst/>
              <a:ahLst/>
              <a:cxnLst>
                <a:cxn ang="0">
                  <a:pos x="0" y="378"/>
                </a:cxn>
                <a:cxn ang="0">
                  <a:pos x="0" y="0"/>
                </a:cxn>
                <a:cxn ang="0">
                  <a:pos x="0" y="0"/>
                </a:cxn>
              </a:cxnLst>
              <a:rect l="0" t="0" r="r" b="b"/>
              <a:pathLst>
                <a:path h="378">
                  <a:moveTo>
                    <a:pt x="0" y="378"/>
                  </a:moveTo>
                  <a:lnTo>
                    <a:pt x="0" y="0"/>
                  </a:lnTo>
                  <a:lnTo>
                    <a:pt x="0" y="0"/>
                  </a:lnTo>
                </a:path>
              </a:pathLst>
            </a:custGeom>
            <a:noFill/>
            <a:ln w="0">
              <a:solidFill>
                <a:srgbClr val="000000"/>
              </a:solidFill>
              <a:prstDash val="sysDot"/>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prstClr val="black"/>
                </a:solidFill>
                <a:latin typeface="Arial Narrow" pitchFamily="34" charset="0"/>
              </a:endParaRPr>
            </a:p>
          </p:txBody>
        </p:sp>
        <p:sp>
          <p:nvSpPr>
            <p:cNvPr id="132108" name="Freeform 12"/>
            <p:cNvSpPr>
              <a:spLocks/>
            </p:cNvSpPr>
            <p:nvPr/>
          </p:nvSpPr>
          <p:spPr bwMode="auto">
            <a:xfrm>
              <a:off x="7751958" y="2959151"/>
              <a:ext cx="1177" cy="1539439"/>
            </a:xfrm>
            <a:custGeom>
              <a:avLst/>
              <a:gdLst/>
              <a:ahLst/>
              <a:cxnLst>
                <a:cxn ang="0">
                  <a:pos x="0" y="378"/>
                </a:cxn>
                <a:cxn ang="0">
                  <a:pos x="0" y="0"/>
                </a:cxn>
                <a:cxn ang="0">
                  <a:pos x="0" y="0"/>
                </a:cxn>
              </a:cxnLst>
              <a:rect l="0" t="0" r="r" b="b"/>
              <a:pathLst>
                <a:path h="378">
                  <a:moveTo>
                    <a:pt x="0" y="378"/>
                  </a:moveTo>
                  <a:lnTo>
                    <a:pt x="0" y="0"/>
                  </a:lnTo>
                  <a:lnTo>
                    <a:pt x="0" y="0"/>
                  </a:lnTo>
                </a:path>
              </a:pathLst>
            </a:custGeom>
            <a:noFill/>
            <a:ln w="0">
              <a:solidFill>
                <a:srgbClr val="000000"/>
              </a:solidFill>
              <a:prstDash val="sysDot"/>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prstClr val="black"/>
                </a:solidFill>
                <a:latin typeface="Arial Narrow" pitchFamily="34" charset="0"/>
              </a:endParaRPr>
            </a:p>
          </p:txBody>
        </p:sp>
        <p:sp>
          <p:nvSpPr>
            <p:cNvPr id="132109" name="Freeform 13"/>
            <p:cNvSpPr>
              <a:spLocks/>
            </p:cNvSpPr>
            <p:nvPr/>
          </p:nvSpPr>
          <p:spPr bwMode="auto">
            <a:xfrm>
              <a:off x="7988403" y="2959151"/>
              <a:ext cx="1177" cy="1539439"/>
            </a:xfrm>
            <a:custGeom>
              <a:avLst/>
              <a:gdLst/>
              <a:ahLst/>
              <a:cxnLst>
                <a:cxn ang="0">
                  <a:pos x="0" y="378"/>
                </a:cxn>
                <a:cxn ang="0">
                  <a:pos x="0" y="0"/>
                </a:cxn>
                <a:cxn ang="0">
                  <a:pos x="0" y="0"/>
                </a:cxn>
              </a:cxnLst>
              <a:rect l="0" t="0" r="r" b="b"/>
              <a:pathLst>
                <a:path h="378">
                  <a:moveTo>
                    <a:pt x="0" y="378"/>
                  </a:moveTo>
                  <a:lnTo>
                    <a:pt x="0" y="0"/>
                  </a:lnTo>
                  <a:lnTo>
                    <a:pt x="0" y="0"/>
                  </a:lnTo>
                </a:path>
              </a:pathLst>
            </a:custGeom>
            <a:noFill/>
            <a:ln w="0">
              <a:solidFill>
                <a:srgbClr val="000000"/>
              </a:solidFill>
              <a:prstDash val="sysDot"/>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prstClr val="black"/>
                </a:solidFill>
                <a:latin typeface="Arial Narrow" pitchFamily="34" charset="0"/>
              </a:endParaRPr>
            </a:p>
          </p:txBody>
        </p:sp>
        <p:sp>
          <p:nvSpPr>
            <p:cNvPr id="132111" name="Freeform 15"/>
            <p:cNvSpPr>
              <a:spLocks/>
            </p:cNvSpPr>
            <p:nvPr/>
          </p:nvSpPr>
          <p:spPr bwMode="auto">
            <a:xfrm>
              <a:off x="6572086" y="4279398"/>
              <a:ext cx="1416317" cy="1275"/>
            </a:xfrm>
            <a:custGeom>
              <a:avLst/>
              <a:gdLst/>
              <a:ahLst/>
              <a:cxnLst>
                <a:cxn ang="0">
                  <a:pos x="0" y="0"/>
                </a:cxn>
                <a:cxn ang="0">
                  <a:pos x="377" y="0"/>
                </a:cxn>
                <a:cxn ang="0">
                  <a:pos x="377" y="0"/>
                </a:cxn>
              </a:cxnLst>
              <a:rect l="0" t="0" r="r" b="b"/>
              <a:pathLst>
                <a:path w="377">
                  <a:moveTo>
                    <a:pt x="0" y="0"/>
                  </a:moveTo>
                  <a:lnTo>
                    <a:pt x="377" y="0"/>
                  </a:lnTo>
                  <a:lnTo>
                    <a:pt x="377" y="0"/>
                  </a:lnTo>
                </a:path>
              </a:pathLst>
            </a:custGeom>
            <a:noFill/>
            <a:ln w="0">
              <a:solidFill>
                <a:srgbClr val="000000"/>
              </a:solidFill>
              <a:prstDash val="sysDot"/>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prstClr val="black"/>
                </a:solidFill>
                <a:latin typeface="Arial Narrow" pitchFamily="34" charset="0"/>
              </a:endParaRPr>
            </a:p>
          </p:txBody>
        </p:sp>
        <p:sp>
          <p:nvSpPr>
            <p:cNvPr id="132112" name="Freeform 16"/>
            <p:cNvSpPr>
              <a:spLocks/>
            </p:cNvSpPr>
            <p:nvPr/>
          </p:nvSpPr>
          <p:spPr bwMode="auto">
            <a:xfrm>
              <a:off x="6572086" y="4058932"/>
              <a:ext cx="1416317" cy="1275"/>
            </a:xfrm>
            <a:custGeom>
              <a:avLst/>
              <a:gdLst/>
              <a:ahLst/>
              <a:cxnLst>
                <a:cxn ang="0">
                  <a:pos x="0" y="0"/>
                </a:cxn>
                <a:cxn ang="0">
                  <a:pos x="377" y="0"/>
                </a:cxn>
                <a:cxn ang="0">
                  <a:pos x="377" y="0"/>
                </a:cxn>
              </a:cxnLst>
              <a:rect l="0" t="0" r="r" b="b"/>
              <a:pathLst>
                <a:path w="377">
                  <a:moveTo>
                    <a:pt x="0" y="0"/>
                  </a:moveTo>
                  <a:lnTo>
                    <a:pt x="377" y="0"/>
                  </a:lnTo>
                  <a:lnTo>
                    <a:pt x="377" y="0"/>
                  </a:lnTo>
                </a:path>
              </a:pathLst>
            </a:custGeom>
            <a:noFill/>
            <a:ln w="0">
              <a:solidFill>
                <a:srgbClr val="000000"/>
              </a:solidFill>
              <a:prstDash val="sysDot"/>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prstClr val="black"/>
                </a:solidFill>
                <a:latin typeface="Arial Narrow" pitchFamily="34" charset="0"/>
              </a:endParaRPr>
            </a:p>
          </p:txBody>
        </p:sp>
        <p:sp>
          <p:nvSpPr>
            <p:cNvPr id="132113" name="Freeform 17"/>
            <p:cNvSpPr>
              <a:spLocks/>
            </p:cNvSpPr>
            <p:nvPr/>
          </p:nvSpPr>
          <p:spPr bwMode="auto">
            <a:xfrm>
              <a:off x="6572086" y="3839741"/>
              <a:ext cx="1416317" cy="1275"/>
            </a:xfrm>
            <a:custGeom>
              <a:avLst/>
              <a:gdLst/>
              <a:ahLst/>
              <a:cxnLst>
                <a:cxn ang="0">
                  <a:pos x="0" y="0"/>
                </a:cxn>
                <a:cxn ang="0">
                  <a:pos x="377" y="0"/>
                </a:cxn>
                <a:cxn ang="0">
                  <a:pos x="377" y="0"/>
                </a:cxn>
              </a:cxnLst>
              <a:rect l="0" t="0" r="r" b="b"/>
              <a:pathLst>
                <a:path w="377">
                  <a:moveTo>
                    <a:pt x="0" y="0"/>
                  </a:moveTo>
                  <a:lnTo>
                    <a:pt x="377" y="0"/>
                  </a:lnTo>
                  <a:lnTo>
                    <a:pt x="377" y="0"/>
                  </a:lnTo>
                </a:path>
              </a:pathLst>
            </a:custGeom>
            <a:noFill/>
            <a:ln w="0">
              <a:solidFill>
                <a:srgbClr val="000000"/>
              </a:solidFill>
              <a:prstDash val="sysDot"/>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prstClr val="black"/>
                </a:solidFill>
                <a:latin typeface="Arial Narrow" pitchFamily="34" charset="0"/>
              </a:endParaRPr>
            </a:p>
          </p:txBody>
        </p:sp>
        <p:sp>
          <p:nvSpPr>
            <p:cNvPr id="132114" name="Freeform 18"/>
            <p:cNvSpPr>
              <a:spLocks/>
            </p:cNvSpPr>
            <p:nvPr/>
          </p:nvSpPr>
          <p:spPr bwMode="auto">
            <a:xfrm>
              <a:off x="6572086" y="3619274"/>
              <a:ext cx="1416317" cy="1275"/>
            </a:xfrm>
            <a:custGeom>
              <a:avLst/>
              <a:gdLst/>
              <a:ahLst/>
              <a:cxnLst>
                <a:cxn ang="0">
                  <a:pos x="0" y="0"/>
                </a:cxn>
                <a:cxn ang="0">
                  <a:pos x="377" y="0"/>
                </a:cxn>
                <a:cxn ang="0">
                  <a:pos x="377" y="0"/>
                </a:cxn>
              </a:cxnLst>
              <a:rect l="0" t="0" r="r" b="b"/>
              <a:pathLst>
                <a:path w="377">
                  <a:moveTo>
                    <a:pt x="0" y="0"/>
                  </a:moveTo>
                  <a:lnTo>
                    <a:pt x="377" y="0"/>
                  </a:lnTo>
                  <a:lnTo>
                    <a:pt x="377" y="0"/>
                  </a:lnTo>
                </a:path>
              </a:pathLst>
            </a:custGeom>
            <a:noFill/>
            <a:ln w="0">
              <a:solidFill>
                <a:srgbClr val="000000"/>
              </a:solidFill>
              <a:prstDash val="sysDot"/>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prstClr val="black"/>
                </a:solidFill>
                <a:latin typeface="Arial Narrow" pitchFamily="34" charset="0"/>
              </a:endParaRPr>
            </a:p>
          </p:txBody>
        </p:sp>
        <p:sp>
          <p:nvSpPr>
            <p:cNvPr id="132115" name="Freeform 19"/>
            <p:cNvSpPr>
              <a:spLocks/>
            </p:cNvSpPr>
            <p:nvPr/>
          </p:nvSpPr>
          <p:spPr bwMode="auto">
            <a:xfrm>
              <a:off x="6572086" y="3398809"/>
              <a:ext cx="1416317" cy="1275"/>
            </a:xfrm>
            <a:custGeom>
              <a:avLst/>
              <a:gdLst/>
              <a:ahLst/>
              <a:cxnLst>
                <a:cxn ang="0">
                  <a:pos x="0" y="0"/>
                </a:cxn>
                <a:cxn ang="0">
                  <a:pos x="377" y="0"/>
                </a:cxn>
                <a:cxn ang="0">
                  <a:pos x="377" y="0"/>
                </a:cxn>
              </a:cxnLst>
              <a:rect l="0" t="0" r="r" b="b"/>
              <a:pathLst>
                <a:path w="377">
                  <a:moveTo>
                    <a:pt x="0" y="0"/>
                  </a:moveTo>
                  <a:lnTo>
                    <a:pt x="377" y="0"/>
                  </a:lnTo>
                  <a:lnTo>
                    <a:pt x="377" y="0"/>
                  </a:lnTo>
                </a:path>
              </a:pathLst>
            </a:custGeom>
            <a:noFill/>
            <a:ln w="0">
              <a:solidFill>
                <a:srgbClr val="000000"/>
              </a:solidFill>
              <a:prstDash val="sysDot"/>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prstClr val="black"/>
                </a:solidFill>
                <a:latin typeface="Arial Narrow" pitchFamily="34" charset="0"/>
              </a:endParaRPr>
            </a:p>
          </p:txBody>
        </p:sp>
        <p:sp>
          <p:nvSpPr>
            <p:cNvPr id="132116" name="Freeform 20"/>
            <p:cNvSpPr>
              <a:spLocks/>
            </p:cNvSpPr>
            <p:nvPr/>
          </p:nvSpPr>
          <p:spPr bwMode="auto">
            <a:xfrm>
              <a:off x="6572086" y="3179617"/>
              <a:ext cx="1416317" cy="1275"/>
            </a:xfrm>
            <a:custGeom>
              <a:avLst/>
              <a:gdLst/>
              <a:ahLst/>
              <a:cxnLst>
                <a:cxn ang="0">
                  <a:pos x="0" y="0"/>
                </a:cxn>
                <a:cxn ang="0">
                  <a:pos x="377" y="0"/>
                </a:cxn>
                <a:cxn ang="0">
                  <a:pos x="377" y="0"/>
                </a:cxn>
              </a:cxnLst>
              <a:rect l="0" t="0" r="r" b="b"/>
              <a:pathLst>
                <a:path w="377">
                  <a:moveTo>
                    <a:pt x="0" y="0"/>
                  </a:moveTo>
                  <a:lnTo>
                    <a:pt x="377" y="0"/>
                  </a:lnTo>
                  <a:lnTo>
                    <a:pt x="377" y="0"/>
                  </a:lnTo>
                </a:path>
              </a:pathLst>
            </a:custGeom>
            <a:noFill/>
            <a:ln w="0">
              <a:solidFill>
                <a:srgbClr val="000000"/>
              </a:solidFill>
              <a:prstDash val="sysDot"/>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prstClr val="black"/>
                </a:solidFill>
                <a:latin typeface="Arial Narrow" pitchFamily="34" charset="0"/>
              </a:endParaRPr>
            </a:p>
          </p:txBody>
        </p:sp>
        <p:sp>
          <p:nvSpPr>
            <p:cNvPr id="132117" name="Freeform 21"/>
            <p:cNvSpPr>
              <a:spLocks/>
            </p:cNvSpPr>
            <p:nvPr/>
          </p:nvSpPr>
          <p:spPr bwMode="auto">
            <a:xfrm>
              <a:off x="6572086" y="2959151"/>
              <a:ext cx="1416317" cy="1275"/>
            </a:xfrm>
            <a:custGeom>
              <a:avLst/>
              <a:gdLst/>
              <a:ahLst/>
              <a:cxnLst>
                <a:cxn ang="0">
                  <a:pos x="0" y="0"/>
                </a:cxn>
                <a:cxn ang="0">
                  <a:pos x="377" y="0"/>
                </a:cxn>
                <a:cxn ang="0">
                  <a:pos x="377" y="0"/>
                </a:cxn>
              </a:cxnLst>
              <a:rect l="0" t="0" r="r" b="b"/>
              <a:pathLst>
                <a:path w="377">
                  <a:moveTo>
                    <a:pt x="0" y="0"/>
                  </a:moveTo>
                  <a:lnTo>
                    <a:pt x="377" y="0"/>
                  </a:lnTo>
                  <a:lnTo>
                    <a:pt x="377" y="0"/>
                  </a:lnTo>
                </a:path>
              </a:pathLst>
            </a:custGeom>
            <a:noFill/>
            <a:ln w="0">
              <a:solidFill>
                <a:srgbClr val="000000"/>
              </a:solidFill>
              <a:prstDash val="sysDot"/>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prstClr val="black"/>
                </a:solidFill>
                <a:latin typeface="Arial Narrow" pitchFamily="34" charset="0"/>
              </a:endParaRPr>
            </a:p>
          </p:txBody>
        </p:sp>
        <p:sp>
          <p:nvSpPr>
            <p:cNvPr id="132118" name="Line 22"/>
            <p:cNvSpPr>
              <a:spLocks noChangeShapeType="1"/>
            </p:cNvSpPr>
            <p:nvPr/>
          </p:nvSpPr>
          <p:spPr bwMode="auto">
            <a:xfrm>
              <a:off x="6572086" y="2959151"/>
              <a:ext cx="1416317" cy="127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prstClr val="black"/>
                </a:solidFill>
                <a:latin typeface="Arial Narrow" pitchFamily="34" charset="0"/>
              </a:endParaRPr>
            </a:p>
          </p:txBody>
        </p:sp>
        <p:sp>
          <p:nvSpPr>
            <p:cNvPr id="132119" name="Line 23"/>
            <p:cNvSpPr>
              <a:spLocks noChangeShapeType="1"/>
            </p:cNvSpPr>
            <p:nvPr/>
          </p:nvSpPr>
          <p:spPr bwMode="auto">
            <a:xfrm>
              <a:off x="6572086" y="4505964"/>
              <a:ext cx="1416317" cy="127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2000">
                <a:solidFill>
                  <a:prstClr val="black"/>
                </a:solidFill>
                <a:latin typeface="Arial Narrow" pitchFamily="34" charset="0"/>
              </a:endParaRPr>
            </a:p>
          </p:txBody>
        </p:sp>
        <p:sp>
          <p:nvSpPr>
            <p:cNvPr id="132126" name="Rectangle 30"/>
            <p:cNvSpPr>
              <a:spLocks noChangeArrowheads="1"/>
            </p:cNvSpPr>
            <p:nvPr/>
          </p:nvSpPr>
          <p:spPr bwMode="auto">
            <a:xfrm>
              <a:off x="6552396" y="4533456"/>
              <a:ext cx="70532" cy="9233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r>
                <a:rPr lang="en-US" sz="600">
                  <a:solidFill>
                    <a:srgbClr val="000000"/>
                  </a:solidFill>
                  <a:latin typeface="Arial Narrow" pitchFamily="34" charset="0"/>
                  <a:cs typeface="Arial" pitchFamily="34" charset="0"/>
                </a:rPr>
                <a:t>50</a:t>
              </a:r>
              <a:endParaRPr lang="en-US" sz="2000">
                <a:solidFill>
                  <a:prstClr val="black"/>
                </a:solidFill>
                <a:latin typeface="Arial Narrow" pitchFamily="34" charset="0"/>
                <a:cs typeface="Arial" pitchFamily="34" charset="0"/>
              </a:endParaRPr>
            </a:p>
          </p:txBody>
        </p:sp>
        <p:sp>
          <p:nvSpPr>
            <p:cNvPr id="132129" name="Rectangle 33"/>
            <p:cNvSpPr>
              <a:spLocks noChangeArrowheads="1"/>
            </p:cNvSpPr>
            <p:nvPr/>
          </p:nvSpPr>
          <p:spPr bwMode="auto">
            <a:xfrm>
              <a:off x="6774413" y="4533456"/>
              <a:ext cx="105798" cy="9233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r>
                <a:rPr lang="en-US" sz="600">
                  <a:solidFill>
                    <a:srgbClr val="000000"/>
                  </a:solidFill>
                  <a:latin typeface="Arial Narrow" pitchFamily="34" charset="0"/>
                  <a:cs typeface="Arial" pitchFamily="34" charset="0"/>
                </a:rPr>
                <a:t>100</a:t>
              </a:r>
              <a:endParaRPr lang="en-US" sz="2000">
                <a:solidFill>
                  <a:prstClr val="black"/>
                </a:solidFill>
                <a:latin typeface="Arial Narrow" pitchFamily="34" charset="0"/>
                <a:cs typeface="Arial" pitchFamily="34" charset="0"/>
              </a:endParaRPr>
            </a:p>
          </p:txBody>
        </p:sp>
        <p:sp>
          <p:nvSpPr>
            <p:cNvPr id="132132" name="Rectangle 36"/>
            <p:cNvSpPr>
              <a:spLocks noChangeArrowheads="1"/>
            </p:cNvSpPr>
            <p:nvPr/>
          </p:nvSpPr>
          <p:spPr bwMode="auto">
            <a:xfrm>
              <a:off x="7012036" y="4533456"/>
              <a:ext cx="105798" cy="9233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r>
                <a:rPr lang="en-US" sz="600">
                  <a:solidFill>
                    <a:srgbClr val="000000"/>
                  </a:solidFill>
                  <a:latin typeface="Arial Narrow" pitchFamily="34" charset="0"/>
                  <a:cs typeface="Arial" pitchFamily="34" charset="0"/>
                </a:rPr>
                <a:t>150</a:t>
              </a:r>
              <a:endParaRPr lang="en-US" sz="2000">
                <a:solidFill>
                  <a:prstClr val="black"/>
                </a:solidFill>
                <a:latin typeface="Arial Narrow" pitchFamily="34" charset="0"/>
                <a:cs typeface="Arial" pitchFamily="34" charset="0"/>
              </a:endParaRPr>
            </a:p>
          </p:txBody>
        </p:sp>
        <p:sp>
          <p:nvSpPr>
            <p:cNvPr id="132135" name="Rectangle 39"/>
            <p:cNvSpPr>
              <a:spLocks noChangeArrowheads="1"/>
            </p:cNvSpPr>
            <p:nvPr/>
          </p:nvSpPr>
          <p:spPr bwMode="auto">
            <a:xfrm>
              <a:off x="7248480" y="4533456"/>
              <a:ext cx="105798" cy="9233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r>
                <a:rPr lang="en-US" sz="600">
                  <a:solidFill>
                    <a:srgbClr val="000000"/>
                  </a:solidFill>
                  <a:latin typeface="Arial Narrow" pitchFamily="34" charset="0"/>
                  <a:cs typeface="Arial" pitchFamily="34" charset="0"/>
                </a:rPr>
                <a:t>200</a:t>
              </a:r>
              <a:endParaRPr lang="en-US" sz="2000">
                <a:solidFill>
                  <a:prstClr val="black"/>
                </a:solidFill>
                <a:latin typeface="Arial Narrow" pitchFamily="34" charset="0"/>
                <a:cs typeface="Arial" pitchFamily="34" charset="0"/>
              </a:endParaRPr>
            </a:p>
          </p:txBody>
        </p:sp>
        <p:sp>
          <p:nvSpPr>
            <p:cNvPr id="132138" name="Rectangle 42"/>
            <p:cNvSpPr>
              <a:spLocks noChangeArrowheads="1"/>
            </p:cNvSpPr>
            <p:nvPr/>
          </p:nvSpPr>
          <p:spPr bwMode="auto">
            <a:xfrm>
              <a:off x="7481395" y="4533456"/>
              <a:ext cx="105798" cy="9233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r>
                <a:rPr lang="en-US" sz="600">
                  <a:solidFill>
                    <a:srgbClr val="000000"/>
                  </a:solidFill>
                  <a:latin typeface="Arial Narrow" pitchFamily="34" charset="0"/>
                  <a:cs typeface="Arial" pitchFamily="34" charset="0"/>
                </a:rPr>
                <a:t>250</a:t>
              </a:r>
              <a:endParaRPr lang="en-US" sz="2000">
                <a:solidFill>
                  <a:prstClr val="black"/>
                </a:solidFill>
                <a:latin typeface="Arial Narrow" pitchFamily="34" charset="0"/>
                <a:cs typeface="Arial" pitchFamily="34" charset="0"/>
              </a:endParaRPr>
            </a:p>
          </p:txBody>
        </p:sp>
        <p:sp>
          <p:nvSpPr>
            <p:cNvPr id="132141" name="Rectangle 45"/>
            <p:cNvSpPr>
              <a:spLocks noChangeArrowheads="1"/>
            </p:cNvSpPr>
            <p:nvPr/>
          </p:nvSpPr>
          <p:spPr bwMode="auto">
            <a:xfrm>
              <a:off x="7717840" y="4533456"/>
              <a:ext cx="105798" cy="9233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r>
                <a:rPr lang="en-US" sz="600">
                  <a:solidFill>
                    <a:srgbClr val="000000"/>
                  </a:solidFill>
                  <a:latin typeface="Arial Narrow" pitchFamily="34" charset="0"/>
                  <a:cs typeface="Arial" pitchFamily="34" charset="0"/>
                </a:rPr>
                <a:t>300</a:t>
              </a:r>
              <a:endParaRPr lang="en-US" sz="2000">
                <a:solidFill>
                  <a:prstClr val="black"/>
                </a:solidFill>
                <a:latin typeface="Arial Narrow" pitchFamily="34" charset="0"/>
                <a:cs typeface="Arial" pitchFamily="34" charset="0"/>
              </a:endParaRPr>
            </a:p>
          </p:txBody>
        </p:sp>
        <p:sp>
          <p:nvSpPr>
            <p:cNvPr id="132144" name="Rectangle 48"/>
            <p:cNvSpPr>
              <a:spLocks noChangeArrowheads="1"/>
            </p:cNvSpPr>
            <p:nvPr/>
          </p:nvSpPr>
          <p:spPr bwMode="auto">
            <a:xfrm>
              <a:off x="7955463" y="4533456"/>
              <a:ext cx="105798" cy="9233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r>
                <a:rPr lang="en-US" sz="600">
                  <a:solidFill>
                    <a:srgbClr val="000000"/>
                  </a:solidFill>
                  <a:latin typeface="Arial Narrow" pitchFamily="34" charset="0"/>
                  <a:cs typeface="Arial" pitchFamily="34" charset="0"/>
                </a:rPr>
                <a:t>350</a:t>
              </a:r>
              <a:endParaRPr lang="en-US" sz="2000">
                <a:solidFill>
                  <a:prstClr val="black"/>
                </a:solidFill>
                <a:latin typeface="Arial Narrow" pitchFamily="34" charset="0"/>
                <a:cs typeface="Arial" pitchFamily="34" charset="0"/>
              </a:endParaRPr>
            </a:p>
          </p:txBody>
        </p:sp>
        <p:sp>
          <p:nvSpPr>
            <p:cNvPr id="132147" name="Rectangle 51"/>
            <p:cNvSpPr>
              <a:spLocks noChangeArrowheads="1"/>
            </p:cNvSpPr>
            <p:nvPr/>
          </p:nvSpPr>
          <p:spPr bwMode="auto">
            <a:xfrm>
              <a:off x="6398455" y="4466731"/>
              <a:ext cx="144270" cy="9233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r>
                <a:rPr lang="en-US" sz="600">
                  <a:solidFill>
                    <a:srgbClr val="000000"/>
                  </a:solidFill>
                  <a:latin typeface="Arial Narrow" pitchFamily="34" charset="0"/>
                  <a:cs typeface="Arial" pitchFamily="34" charset="0"/>
                </a:rPr>
                <a:t>-0.06</a:t>
              </a:r>
              <a:endParaRPr lang="en-US" sz="2000">
                <a:solidFill>
                  <a:prstClr val="black"/>
                </a:solidFill>
                <a:latin typeface="Arial Narrow" pitchFamily="34" charset="0"/>
                <a:cs typeface="Arial" pitchFamily="34" charset="0"/>
              </a:endParaRPr>
            </a:p>
          </p:txBody>
        </p:sp>
        <p:sp>
          <p:nvSpPr>
            <p:cNvPr id="132150" name="Rectangle 54"/>
            <p:cNvSpPr>
              <a:spLocks noChangeArrowheads="1"/>
            </p:cNvSpPr>
            <p:nvPr/>
          </p:nvSpPr>
          <p:spPr bwMode="auto">
            <a:xfrm>
              <a:off x="6398454" y="4246265"/>
              <a:ext cx="144270" cy="9233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r>
                <a:rPr lang="en-US" sz="600">
                  <a:solidFill>
                    <a:srgbClr val="000000"/>
                  </a:solidFill>
                  <a:latin typeface="Arial Narrow" pitchFamily="34" charset="0"/>
                  <a:cs typeface="Arial" pitchFamily="34" charset="0"/>
                </a:rPr>
                <a:t>-0.04</a:t>
              </a:r>
              <a:endParaRPr lang="en-US" sz="2000">
                <a:solidFill>
                  <a:prstClr val="black"/>
                </a:solidFill>
                <a:latin typeface="Arial Narrow" pitchFamily="34" charset="0"/>
                <a:cs typeface="Arial" pitchFamily="34" charset="0"/>
              </a:endParaRPr>
            </a:p>
          </p:txBody>
        </p:sp>
        <p:sp>
          <p:nvSpPr>
            <p:cNvPr id="132153" name="Rectangle 57"/>
            <p:cNvSpPr>
              <a:spLocks noChangeArrowheads="1"/>
            </p:cNvSpPr>
            <p:nvPr/>
          </p:nvSpPr>
          <p:spPr bwMode="auto">
            <a:xfrm>
              <a:off x="6398453" y="4027073"/>
              <a:ext cx="144270" cy="9233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r>
                <a:rPr lang="en-US" sz="600" dirty="0">
                  <a:solidFill>
                    <a:srgbClr val="000000"/>
                  </a:solidFill>
                  <a:latin typeface="Arial Narrow" pitchFamily="34" charset="0"/>
                  <a:cs typeface="Arial" pitchFamily="34" charset="0"/>
                </a:rPr>
                <a:t>-0.02</a:t>
              </a:r>
              <a:endParaRPr lang="en-US" sz="2000" dirty="0">
                <a:solidFill>
                  <a:prstClr val="black"/>
                </a:solidFill>
                <a:latin typeface="Arial Narrow" pitchFamily="34" charset="0"/>
                <a:cs typeface="Arial" pitchFamily="34" charset="0"/>
              </a:endParaRPr>
            </a:p>
          </p:txBody>
        </p:sp>
        <p:sp>
          <p:nvSpPr>
            <p:cNvPr id="132159" name="Rectangle 63"/>
            <p:cNvSpPr>
              <a:spLocks noChangeArrowheads="1"/>
            </p:cNvSpPr>
            <p:nvPr/>
          </p:nvSpPr>
          <p:spPr bwMode="auto">
            <a:xfrm>
              <a:off x="6413745" y="3586141"/>
              <a:ext cx="123432" cy="9233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r>
                <a:rPr lang="en-US" sz="600">
                  <a:solidFill>
                    <a:srgbClr val="000000"/>
                  </a:solidFill>
                  <a:latin typeface="Arial Narrow" pitchFamily="34" charset="0"/>
                  <a:cs typeface="Arial" pitchFamily="34" charset="0"/>
                </a:rPr>
                <a:t>0.02</a:t>
              </a:r>
              <a:endParaRPr lang="en-US" sz="2000">
                <a:solidFill>
                  <a:prstClr val="black"/>
                </a:solidFill>
                <a:latin typeface="Arial Narrow" pitchFamily="34" charset="0"/>
                <a:cs typeface="Arial" pitchFamily="34" charset="0"/>
              </a:endParaRPr>
            </a:p>
          </p:txBody>
        </p:sp>
        <p:sp>
          <p:nvSpPr>
            <p:cNvPr id="132162" name="Rectangle 66"/>
            <p:cNvSpPr>
              <a:spLocks noChangeArrowheads="1"/>
            </p:cNvSpPr>
            <p:nvPr/>
          </p:nvSpPr>
          <p:spPr bwMode="auto">
            <a:xfrm>
              <a:off x="6413745" y="3366949"/>
              <a:ext cx="123432" cy="9233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r>
                <a:rPr lang="en-US" sz="600">
                  <a:solidFill>
                    <a:srgbClr val="000000"/>
                  </a:solidFill>
                  <a:latin typeface="Arial Narrow" pitchFamily="34" charset="0"/>
                  <a:cs typeface="Arial" pitchFamily="34" charset="0"/>
                </a:rPr>
                <a:t>0.04</a:t>
              </a:r>
              <a:endParaRPr lang="en-US" sz="2000">
                <a:solidFill>
                  <a:prstClr val="black"/>
                </a:solidFill>
                <a:latin typeface="Arial Narrow" pitchFamily="34" charset="0"/>
                <a:cs typeface="Arial" pitchFamily="34" charset="0"/>
              </a:endParaRPr>
            </a:p>
          </p:txBody>
        </p:sp>
        <p:sp>
          <p:nvSpPr>
            <p:cNvPr id="132165" name="Rectangle 69"/>
            <p:cNvSpPr>
              <a:spLocks noChangeArrowheads="1"/>
            </p:cNvSpPr>
            <p:nvPr/>
          </p:nvSpPr>
          <p:spPr bwMode="auto">
            <a:xfrm>
              <a:off x="6413745" y="3146483"/>
              <a:ext cx="123432" cy="9233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r>
                <a:rPr lang="en-US" sz="600">
                  <a:solidFill>
                    <a:srgbClr val="000000"/>
                  </a:solidFill>
                  <a:latin typeface="Arial Narrow" pitchFamily="34" charset="0"/>
                  <a:cs typeface="Arial" pitchFamily="34" charset="0"/>
                </a:rPr>
                <a:t>0.06</a:t>
              </a:r>
              <a:endParaRPr lang="en-US" sz="2000">
                <a:solidFill>
                  <a:prstClr val="black"/>
                </a:solidFill>
                <a:latin typeface="Arial Narrow" pitchFamily="34" charset="0"/>
                <a:cs typeface="Arial" pitchFamily="34" charset="0"/>
              </a:endParaRPr>
            </a:p>
          </p:txBody>
        </p:sp>
        <p:sp>
          <p:nvSpPr>
            <p:cNvPr id="132168" name="Rectangle 72"/>
            <p:cNvSpPr>
              <a:spLocks noChangeArrowheads="1"/>
            </p:cNvSpPr>
            <p:nvPr/>
          </p:nvSpPr>
          <p:spPr bwMode="auto">
            <a:xfrm>
              <a:off x="6413745" y="2927292"/>
              <a:ext cx="123432" cy="9233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r>
                <a:rPr lang="en-US" sz="600" dirty="0">
                  <a:solidFill>
                    <a:srgbClr val="000000"/>
                  </a:solidFill>
                  <a:latin typeface="Arial Narrow" pitchFamily="34" charset="0"/>
                  <a:cs typeface="Arial" pitchFamily="34" charset="0"/>
                </a:rPr>
                <a:t>0.08</a:t>
              </a:r>
              <a:endParaRPr lang="en-US" sz="2000" dirty="0">
                <a:solidFill>
                  <a:prstClr val="black"/>
                </a:solidFill>
                <a:latin typeface="Arial Narrow" pitchFamily="34" charset="0"/>
                <a:cs typeface="Arial" pitchFamily="34" charset="0"/>
              </a:endParaRPr>
            </a:p>
          </p:txBody>
        </p:sp>
        <p:sp>
          <p:nvSpPr>
            <p:cNvPr id="132169" name="Line 73"/>
            <p:cNvSpPr>
              <a:spLocks noChangeShapeType="1"/>
            </p:cNvSpPr>
            <p:nvPr/>
          </p:nvSpPr>
          <p:spPr bwMode="auto">
            <a:xfrm>
              <a:off x="6572086" y="2959151"/>
              <a:ext cx="1416317" cy="127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prstClr val="black"/>
                </a:solidFill>
                <a:latin typeface="Arial Narrow" pitchFamily="34" charset="0"/>
              </a:endParaRPr>
            </a:p>
          </p:txBody>
        </p:sp>
        <p:sp>
          <p:nvSpPr>
            <p:cNvPr id="132172" name="Line 76"/>
            <p:cNvSpPr>
              <a:spLocks noChangeShapeType="1"/>
            </p:cNvSpPr>
            <p:nvPr/>
          </p:nvSpPr>
          <p:spPr bwMode="auto">
            <a:xfrm flipV="1">
              <a:off x="6566622" y="2959151"/>
              <a:ext cx="1177" cy="1539439"/>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prstClr val="black"/>
                </a:solidFill>
                <a:latin typeface="Arial Narrow" pitchFamily="34" charset="0"/>
              </a:endParaRPr>
            </a:p>
          </p:txBody>
        </p:sp>
        <p:sp>
          <p:nvSpPr>
            <p:cNvPr id="132173" name="Freeform 77"/>
            <p:cNvSpPr>
              <a:spLocks/>
            </p:cNvSpPr>
            <p:nvPr/>
          </p:nvSpPr>
          <p:spPr bwMode="auto">
            <a:xfrm>
              <a:off x="6789710" y="3012674"/>
              <a:ext cx="1131642" cy="862749"/>
            </a:xfrm>
            <a:custGeom>
              <a:avLst/>
              <a:gdLst/>
              <a:ahLst/>
              <a:cxnLst>
                <a:cxn ang="0">
                  <a:pos x="0" y="677"/>
                </a:cxn>
                <a:cxn ang="0">
                  <a:pos x="64" y="543"/>
                </a:cxn>
                <a:cxn ang="0">
                  <a:pos x="128" y="310"/>
                </a:cxn>
                <a:cxn ang="0">
                  <a:pos x="192" y="137"/>
                </a:cxn>
                <a:cxn ang="0">
                  <a:pos x="256" y="35"/>
                </a:cxn>
                <a:cxn ang="0">
                  <a:pos x="320" y="0"/>
                </a:cxn>
                <a:cxn ang="0">
                  <a:pos x="383" y="38"/>
                </a:cxn>
                <a:cxn ang="0">
                  <a:pos x="451" y="131"/>
                </a:cxn>
                <a:cxn ang="0">
                  <a:pos x="514" y="246"/>
                </a:cxn>
                <a:cxn ang="0">
                  <a:pos x="578" y="361"/>
                </a:cxn>
                <a:cxn ang="0">
                  <a:pos x="642" y="457"/>
                </a:cxn>
                <a:cxn ang="0">
                  <a:pos x="706" y="527"/>
                </a:cxn>
                <a:cxn ang="0">
                  <a:pos x="770" y="575"/>
                </a:cxn>
                <a:cxn ang="0">
                  <a:pos x="834" y="604"/>
                </a:cxn>
                <a:cxn ang="0">
                  <a:pos x="898" y="623"/>
                </a:cxn>
                <a:cxn ang="0">
                  <a:pos x="962" y="629"/>
                </a:cxn>
              </a:cxnLst>
              <a:rect l="0" t="0" r="r" b="b"/>
              <a:pathLst>
                <a:path w="962" h="677">
                  <a:moveTo>
                    <a:pt x="0" y="677"/>
                  </a:moveTo>
                  <a:lnTo>
                    <a:pt x="64" y="543"/>
                  </a:lnTo>
                  <a:lnTo>
                    <a:pt x="128" y="310"/>
                  </a:lnTo>
                  <a:lnTo>
                    <a:pt x="192" y="137"/>
                  </a:lnTo>
                  <a:lnTo>
                    <a:pt x="256" y="35"/>
                  </a:lnTo>
                  <a:lnTo>
                    <a:pt x="320" y="0"/>
                  </a:lnTo>
                  <a:lnTo>
                    <a:pt x="383" y="38"/>
                  </a:lnTo>
                  <a:lnTo>
                    <a:pt x="451" y="131"/>
                  </a:lnTo>
                  <a:lnTo>
                    <a:pt x="514" y="246"/>
                  </a:lnTo>
                  <a:lnTo>
                    <a:pt x="578" y="361"/>
                  </a:lnTo>
                  <a:lnTo>
                    <a:pt x="642" y="457"/>
                  </a:lnTo>
                  <a:lnTo>
                    <a:pt x="706" y="527"/>
                  </a:lnTo>
                  <a:lnTo>
                    <a:pt x="770" y="575"/>
                  </a:lnTo>
                  <a:lnTo>
                    <a:pt x="834" y="604"/>
                  </a:lnTo>
                  <a:lnTo>
                    <a:pt x="898" y="623"/>
                  </a:lnTo>
                  <a:lnTo>
                    <a:pt x="962" y="629"/>
                  </a:lnTo>
                </a:path>
              </a:pathLst>
            </a:custGeom>
            <a:noFill/>
            <a:ln w="0">
              <a:solidFill>
                <a:srgbClr val="0000FF"/>
              </a:solidFill>
              <a:prstDash val="sysDashDot"/>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prstClr val="black"/>
                </a:solidFill>
                <a:latin typeface="Arial Narrow" pitchFamily="34" charset="0"/>
              </a:endParaRPr>
            </a:p>
          </p:txBody>
        </p:sp>
        <p:sp>
          <p:nvSpPr>
            <p:cNvPr id="132174" name="Freeform 78"/>
            <p:cNvSpPr>
              <a:spLocks/>
            </p:cNvSpPr>
            <p:nvPr/>
          </p:nvSpPr>
          <p:spPr bwMode="auto">
            <a:xfrm>
              <a:off x="6789710" y="3354205"/>
              <a:ext cx="1131642" cy="480438"/>
            </a:xfrm>
            <a:custGeom>
              <a:avLst/>
              <a:gdLst/>
              <a:ahLst/>
              <a:cxnLst>
                <a:cxn ang="0">
                  <a:pos x="0" y="157"/>
                </a:cxn>
                <a:cxn ang="0">
                  <a:pos x="64" y="86"/>
                </a:cxn>
                <a:cxn ang="0">
                  <a:pos x="128" y="0"/>
                </a:cxn>
                <a:cxn ang="0">
                  <a:pos x="192" y="3"/>
                </a:cxn>
                <a:cxn ang="0">
                  <a:pos x="256" y="61"/>
                </a:cxn>
                <a:cxn ang="0">
                  <a:pos x="320" y="138"/>
                </a:cxn>
                <a:cxn ang="0">
                  <a:pos x="383" y="214"/>
                </a:cxn>
                <a:cxn ang="0">
                  <a:pos x="451" y="275"/>
                </a:cxn>
                <a:cxn ang="0">
                  <a:pos x="514" y="320"/>
                </a:cxn>
                <a:cxn ang="0">
                  <a:pos x="578" y="345"/>
                </a:cxn>
                <a:cxn ang="0">
                  <a:pos x="642" y="361"/>
                </a:cxn>
                <a:cxn ang="0">
                  <a:pos x="706" y="368"/>
                </a:cxn>
                <a:cxn ang="0">
                  <a:pos x="770" y="374"/>
                </a:cxn>
                <a:cxn ang="0">
                  <a:pos x="834" y="377"/>
                </a:cxn>
                <a:cxn ang="0">
                  <a:pos x="898" y="377"/>
                </a:cxn>
                <a:cxn ang="0">
                  <a:pos x="962" y="377"/>
                </a:cxn>
              </a:cxnLst>
              <a:rect l="0" t="0" r="r" b="b"/>
              <a:pathLst>
                <a:path w="962" h="377">
                  <a:moveTo>
                    <a:pt x="0" y="157"/>
                  </a:moveTo>
                  <a:lnTo>
                    <a:pt x="64" y="86"/>
                  </a:lnTo>
                  <a:lnTo>
                    <a:pt x="128" y="0"/>
                  </a:lnTo>
                  <a:lnTo>
                    <a:pt x="192" y="3"/>
                  </a:lnTo>
                  <a:lnTo>
                    <a:pt x="256" y="61"/>
                  </a:lnTo>
                  <a:lnTo>
                    <a:pt x="320" y="138"/>
                  </a:lnTo>
                  <a:lnTo>
                    <a:pt x="383" y="214"/>
                  </a:lnTo>
                  <a:lnTo>
                    <a:pt x="451" y="275"/>
                  </a:lnTo>
                  <a:lnTo>
                    <a:pt x="514" y="320"/>
                  </a:lnTo>
                  <a:lnTo>
                    <a:pt x="578" y="345"/>
                  </a:lnTo>
                  <a:lnTo>
                    <a:pt x="642" y="361"/>
                  </a:lnTo>
                  <a:lnTo>
                    <a:pt x="706" y="368"/>
                  </a:lnTo>
                  <a:lnTo>
                    <a:pt x="770" y="374"/>
                  </a:lnTo>
                  <a:lnTo>
                    <a:pt x="834" y="377"/>
                  </a:lnTo>
                  <a:lnTo>
                    <a:pt x="898" y="377"/>
                  </a:lnTo>
                  <a:lnTo>
                    <a:pt x="962" y="377"/>
                  </a:lnTo>
                </a:path>
              </a:pathLst>
            </a:custGeom>
            <a:noFill/>
            <a:ln w="0">
              <a:solidFill>
                <a:srgbClr val="0000FF"/>
              </a:solidFill>
              <a:prstDash val="sysDot"/>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prstClr val="black"/>
                </a:solidFill>
                <a:latin typeface="Arial Narrow" pitchFamily="34" charset="0"/>
              </a:endParaRPr>
            </a:p>
          </p:txBody>
        </p:sp>
        <p:sp>
          <p:nvSpPr>
            <p:cNvPr id="132175" name="Freeform 79"/>
            <p:cNvSpPr>
              <a:spLocks/>
            </p:cNvSpPr>
            <p:nvPr/>
          </p:nvSpPr>
          <p:spPr bwMode="auto">
            <a:xfrm>
              <a:off x="6789710" y="3517325"/>
              <a:ext cx="1131642" cy="888236"/>
            </a:xfrm>
            <a:custGeom>
              <a:avLst/>
              <a:gdLst/>
              <a:ahLst/>
              <a:cxnLst>
                <a:cxn ang="0">
                  <a:pos x="0" y="0"/>
                </a:cxn>
                <a:cxn ang="0">
                  <a:pos x="64" y="64"/>
                </a:cxn>
                <a:cxn ang="0">
                  <a:pos x="128" y="211"/>
                </a:cxn>
                <a:cxn ang="0">
                  <a:pos x="192" y="384"/>
                </a:cxn>
                <a:cxn ang="0">
                  <a:pos x="256" y="547"/>
                </a:cxn>
                <a:cxn ang="0">
                  <a:pos x="320" y="658"/>
                </a:cxn>
                <a:cxn ang="0">
                  <a:pos x="383" y="697"/>
                </a:cxn>
                <a:cxn ang="0">
                  <a:pos x="451" y="665"/>
                </a:cxn>
                <a:cxn ang="0">
                  <a:pos x="514" y="591"/>
                </a:cxn>
                <a:cxn ang="0">
                  <a:pos x="578" y="505"/>
                </a:cxn>
                <a:cxn ang="0">
                  <a:pos x="642" y="425"/>
                </a:cxn>
                <a:cxn ang="0">
                  <a:pos x="706" y="361"/>
                </a:cxn>
                <a:cxn ang="0">
                  <a:pos x="770" y="320"/>
                </a:cxn>
                <a:cxn ang="0">
                  <a:pos x="834" y="291"/>
                </a:cxn>
                <a:cxn ang="0">
                  <a:pos x="898" y="275"/>
                </a:cxn>
                <a:cxn ang="0">
                  <a:pos x="962" y="272"/>
                </a:cxn>
              </a:cxnLst>
              <a:rect l="0" t="0" r="r" b="b"/>
              <a:pathLst>
                <a:path w="962" h="697">
                  <a:moveTo>
                    <a:pt x="0" y="0"/>
                  </a:moveTo>
                  <a:lnTo>
                    <a:pt x="64" y="64"/>
                  </a:lnTo>
                  <a:lnTo>
                    <a:pt x="128" y="211"/>
                  </a:lnTo>
                  <a:lnTo>
                    <a:pt x="192" y="384"/>
                  </a:lnTo>
                  <a:lnTo>
                    <a:pt x="256" y="547"/>
                  </a:lnTo>
                  <a:lnTo>
                    <a:pt x="320" y="658"/>
                  </a:lnTo>
                  <a:lnTo>
                    <a:pt x="383" y="697"/>
                  </a:lnTo>
                  <a:lnTo>
                    <a:pt x="451" y="665"/>
                  </a:lnTo>
                  <a:lnTo>
                    <a:pt x="514" y="591"/>
                  </a:lnTo>
                  <a:lnTo>
                    <a:pt x="578" y="505"/>
                  </a:lnTo>
                  <a:lnTo>
                    <a:pt x="642" y="425"/>
                  </a:lnTo>
                  <a:lnTo>
                    <a:pt x="706" y="361"/>
                  </a:lnTo>
                  <a:lnTo>
                    <a:pt x="770" y="320"/>
                  </a:lnTo>
                  <a:lnTo>
                    <a:pt x="834" y="291"/>
                  </a:lnTo>
                  <a:lnTo>
                    <a:pt x="898" y="275"/>
                  </a:lnTo>
                  <a:lnTo>
                    <a:pt x="962" y="272"/>
                  </a:lnTo>
                </a:path>
              </a:pathLst>
            </a:custGeom>
            <a:noFill/>
            <a:ln w="1270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prstClr val="black"/>
                </a:solidFill>
                <a:latin typeface="Arial Narrow" pitchFamily="34" charset="0"/>
              </a:endParaRPr>
            </a:p>
          </p:txBody>
        </p:sp>
        <p:sp>
          <p:nvSpPr>
            <p:cNvPr id="132176" name="Rectangle 80"/>
            <p:cNvSpPr>
              <a:spLocks noChangeArrowheads="1"/>
            </p:cNvSpPr>
            <p:nvPr/>
          </p:nvSpPr>
          <p:spPr bwMode="auto">
            <a:xfrm>
              <a:off x="7088879" y="4624067"/>
              <a:ext cx="378309" cy="12311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r>
                <a:rPr lang="en-US" sz="800" dirty="0">
                  <a:solidFill>
                    <a:srgbClr val="000000"/>
                  </a:solidFill>
                  <a:latin typeface="Arial Narrow" pitchFamily="34" charset="0"/>
                  <a:cs typeface="Arial" pitchFamily="34" charset="0"/>
                </a:rPr>
                <a:t>Time (ms)</a:t>
              </a:r>
              <a:endParaRPr lang="en-US" sz="2800" dirty="0">
                <a:solidFill>
                  <a:prstClr val="black"/>
                </a:solidFill>
                <a:latin typeface="Arial Narrow" pitchFamily="34" charset="0"/>
                <a:cs typeface="Arial" pitchFamily="34" charset="0"/>
              </a:endParaRPr>
            </a:p>
          </p:txBody>
        </p:sp>
        <p:sp>
          <p:nvSpPr>
            <p:cNvPr id="132177" name="Rectangle 81"/>
            <p:cNvSpPr>
              <a:spLocks noChangeArrowheads="1"/>
            </p:cNvSpPr>
            <p:nvPr/>
          </p:nvSpPr>
          <p:spPr bwMode="auto">
            <a:xfrm rot="16200000">
              <a:off x="6378864" y="3771691"/>
              <a:ext cx="153888" cy="12311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r>
                <a:rPr lang="en-US" sz="800" dirty="0">
                  <a:solidFill>
                    <a:srgbClr val="000000"/>
                  </a:solidFill>
                  <a:latin typeface="Arial Narrow" pitchFamily="34" charset="0"/>
                  <a:cs typeface="Arial" pitchFamily="34" charset="0"/>
                </a:rPr>
                <a:t>LFP</a:t>
              </a:r>
              <a:endParaRPr lang="en-US" sz="2800" dirty="0">
                <a:solidFill>
                  <a:prstClr val="black"/>
                </a:solidFill>
                <a:latin typeface="Arial Narrow" pitchFamily="34" charset="0"/>
                <a:cs typeface="Arial" pitchFamily="34" charset="0"/>
              </a:endParaRPr>
            </a:p>
          </p:txBody>
        </p:sp>
        <p:sp>
          <p:nvSpPr>
            <p:cNvPr id="132178" name="Rectangle 82"/>
            <p:cNvSpPr>
              <a:spLocks noChangeArrowheads="1"/>
            </p:cNvSpPr>
            <p:nvPr/>
          </p:nvSpPr>
          <p:spPr bwMode="auto">
            <a:xfrm>
              <a:off x="6350360" y="2483534"/>
              <a:ext cx="1844095" cy="21544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r>
                <a:rPr lang="en-US" sz="1400" dirty="0">
                  <a:solidFill>
                    <a:srgbClr val="FF0000"/>
                  </a:solidFill>
                  <a:latin typeface="Arial Narrow" pitchFamily="34" charset="0"/>
                  <a:cs typeface="Arial" pitchFamily="34" charset="0"/>
                </a:rPr>
                <a:t>Difference waveform (MMN)</a:t>
              </a:r>
              <a:endParaRPr lang="en-US" sz="4000" dirty="0">
                <a:solidFill>
                  <a:srgbClr val="FF0000"/>
                </a:solidFill>
                <a:latin typeface="Arial Narrow" pitchFamily="34" charset="0"/>
                <a:cs typeface="Arial" pitchFamily="34" charset="0"/>
              </a:endParaRPr>
            </a:p>
          </p:txBody>
        </p:sp>
        <p:sp>
          <p:nvSpPr>
            <p:cNvPr id="132204" name="Rectangle 108"/>
            <p:cNvSpPr>
              <a:spLocks noChangeArrowheads="1"/>
            </p:cNvSpPr>
            <p:nvPr/>
          </p:nvSpPr>
          <p:spPr bwMode="auto">
            <a:xfrm>
              <a:off x="2521373" y="1958838"/>
              <a:ext cx="3401158" cy="1030288"/>
            </a:xfrm>
            <a:prstGeom prst="rect">
              <a:avLst/>
            </a:prstGeom>
            <a:noFill/>
            <a:ln w="0">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prstClr val="black"/>
                </a:solidFill>
                <a:latin typeface="Arial Narrow" pitchFamily="34" charset="0"/>
              </a:endParaRPr>
            </a:p>
          </p:txBody>
        </p:sp>
        <p:sp>
          <p:nvSpPr>
            <p:cNvPr id="132206" name="Rectangle 110"/>
            <p:cNvSpPr>
              <a:spLocks noChangeArrowheads="1"/>
            </p:cNvSpPr>
            <p:nvPr/>
          </p:nvSpPr>
          <p:spPr bwMode="auto">
            <a:xfrm>
              <a:off x="6064738" y="303595"/>
              <a:ext cx="2782269" cy="738664"/>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algn="r"/>
              <a:r>
                <a:rPr lang="en-US" sz="2400" dirty="0">
                  <a:solidFill>
                    <a:schemeClr val="accent2">
                      <a:lumMod val="50000"/>
                    </a:schemeClr>
                  </a:solidFill>
                  <a:latin typeface="Arial Narrow" pitchFamily="34" charset="0"/>
                  <a:cs typeface="Arial" pitchFamily="34" charset="0"/>
                </a:rPr>
                <a:t>Repetition suppression and dopamine transfer</a:t>
              </a:r>
              <a:endParaRPr lang="en-US" sz="4800" dirty="0">
                <a:solidFill>
                  <a:schemeClr val="accent2">
                    <a:lumMod val="50000"/>
                  </a:schemeClr>
                </a:solidFill>
                <a:latin typeface="Arial Narrow" pitchFamily="34" charset="0"/>
                <a:cs typeface="Arial" pitchFamily="34" charset="0"/>
              </a:endParaRPr>
            </a:p>
          </p:txBody>
        </p:sp>
        <p:sp>
          <p:nvSpPr>
            <p:cNvPr id="132208" name="Rectangle 112"/>
            <p:cNvSpPr>
              <a:spLocks noChangeArrowheads="1"/>
            </p:cNvSpPr>
            <p:nvPr/>
          </p:nvSpPr>
          <p:spPr bwMode="auto">
            <a:xfrm rot="16200000">
              <a:off x="2254774" y="2380369"/>
              <a:ext cx="168316" cy="15388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r>
                <a:rPr lang="en-US" sz="1000">
                  <a:solidFill>
                    <a:srgbClr val="000000"/>
                  </a:solidFill>
                  <a:latin typeface="Arial Narrow" pitchFamily="34" charset="0"/>
                  <a:cs typeface="Arial" pitchFamily="34" charset="0"/>
                </a:rPr>
                <a:t>unit</a:t>
              </a:r>
              <a:endParaRPr lang="en-US" sz="2400">
                <a:solidFill>
                  <a:prstClr val="black"/>
                </a:solidFill>
                <a:latin typeface="Arial Narrow" pitchFamily="34" charset="0"/>
                <a:cs typeface="Arial" pitchFamily="34" charset="0"/>
              </a:endParaRPr>
            </a:p>
          </p:txBody>
        </p:sp>
        <p:sp>
          <p:nvSpPr>
            <p:cNvPr id="132209" name="Freeform 113"/>
            <p:cNvSpPr>
              <a:spLocks/>
            </p:cNvSpPr>
            <p:nvPr/>
          </p:nvSpPr>
          <p:spPr bwMode="auto">
            <a:xfrm>
              <a:off x="3065030" y="1958838"/>
              <a:ext cx="1466" cy="1030288"/>
            </a:xfrm>
            <a:custGeom>
              <a:avLst/>
              <a:gdLst/>
              <a:ahLst/>
              <a:cxnLst>
                <a:cxn ang="0">
                  <a:pos x="0" y="166"/>
                </a:cxn>
                <a:cxn ang="0">
                  <a:pos x="0" y="0"/>
                </a:cxn>
                <a:cxn ang="0">
                  <a:pos x="0" y="0"/>
                </a:cxn>
              </a:cxnLst>
              <a:rect l="0" t="0" r="r" b="b"/>
              <a:pathLst>
                <a:path h="166">
                  <a:moveTo>
                    <a:pt x="0" y="166"/>
                  </a:moveTo>
                  <a:lnTo>
                    <a:pt x="0" y="0"/>
                  </a:lnTo>
                  <a:lnTo>
                    <a:pt x="0" y="0"/>
                  </a:lnTo>
                </a:path>
              </a:pathLst>
            </a:custGeom>
            <a:noFill/>
            <a:ln w="0">
              <a:solidFill>
                <a:srgbClr val="000000"/>
              </a:solidFill>
              <a:prstDash val="sysDot"/>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prstClr val="black"/>
                </a:solidFill>
                <a:latin typeface="Arial Narrow" pitchFamily="34" charset="0"/>
              </a:endParaRPr>
            </a:p>
          </p:txBody>
        </p:sp>
        <p:sp>
          <p:nvSpPr>
            <p:cNvPr id="132210" name="Freeform 114"/>
            <p:cNvSpPr>
              <a:spLocks/>
            </p:cNvSpPr>
            <p:nvPr/>
          </p:nvSpPr>
          <p:spPr bwMode="auto">
            <a:xfrm>
              <a:off x="3632134" y="1958838"/>
              <a:ext cx="1466" cy="1030288"/>
            </a:xfrm>
            <a:custGeom>
              <a:avLst/>
              <a:gdLst/>
              <a:ahLst/>
              <a:cxnLst>
                <a:cxn ang="0">
                  <a:pos x="0" y="166"/>
                </a:cxn>
                <a:cxn ang="0">
                  <a:pos x="0" y="0"/>
                </a:cxn>
                <a:cxn ang="0">
                  <a:pos x="0" y="0"/>
                </a:cxn>
              </a:cxnLst>
              <a:rect l="0" t="0" r="r" b="b"/>
              <a:pathLst>
                <a:path h="166">
                  <a:moveTo>
                    <a:pt x="0" y="166"/>
                  </a:moveTo>
                  <a:lnTo>
                    <a:pt x="0" y="0"/>
                  </a:lnTo>
                  <a:lnTo>
                    <a:pt x="0" y="0"/>
                  </a:lnTo>
                </a:path>
              </a:pathLst>
            </a:custGeom>
            <a:noFill/>
            <a:ln w="0">
              <a:solidFill>
                <a:srgbClr val="000000"/>
              </a:solidFill>
              <a:prstDash val="sysDot"/>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prstClr val="black"/>
                </a:solidFill>
                <a:latin typeface="Arial Narrow" pitchFamily="34" charset="0"/>
              </a:endParaRPr>
            </a:p>
          </p:txBody>
        </p:sp>
        <p:sp>
          <p:nvSpPr>
            <p:cNvPr id="132211" name="Freeform 115"/>
            <p:cNvSpPr>
              <a:spLocks/>
            </p:cNvSpPr>
            <p:nvPr/>
          </p:nvSpPr>
          <p:spPr bwMode="auto">
            <a:xfrm>
              <a:off x="4199238" y="1958838"/>
              <a:ext cx="1466" cy="1030288"/>
            </a:xfrm>
            <a:custGeom>
              <a:avLst/>
              <a:gdLst/>
              <a:ahLst/>
              <a:cxnLst>
                <a:cxn ang="0">
                  <a:pos x="0" y="166"/>
                </a:cxn>
                <a:cxn ang="0">
                  <a:pos x="0" y="0"/>
                </a:cxn>
                <a:cxn ang="0">
                  <a:pos x="0" y="0"/>
                </a:cxn>
              </a:cxnLst>
              <a:rect l="0" t="0" r="r" b="b"/>
              <a:pathLst>
                <a:path h="166">
                  <a:moveTo>
                    <a:pt x="0" y="166"/>
                  </a:moveTo>
                  <a:lnTo>
                    <a:pt x="0" y="0"/>
                  </a:lnTo>
                  <a:lnTo>
                    <a:pt x="0" y="0"/>
                  </a:lnTo>
                </a:path>
              </a:pathLst>
            </a:custGeom>
            <a:noFill/>
            <a:ln w="0">
              <a:solidFill>
                <a:srgbClr val="000000"/>
              </a:solidFill>
              <a:prstDash val="sysDot"/>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prstClr val="black"/>
                </a:solidFill>
                <a:latin typeface="Arial Narrow" pitchFamily="34" charset="0"/>
              </a:endParaRPr>
            </a:p>
          </p:txBody>
        </p:sp>
        <p:sp>
          <p:nvSpPr>
            <p:cNvPr id="132212" name="Freeform 116"/>
            <p:cNvSpPr>
              <a:spLocks/>
            </p:cNvSpPr>
            <p:nvPr/>
          </p:nvSpPr>
          <p:spPr bwMode="auto">
            <a:xfrm>
              <a:off x="4764876" y="1958838"/>
              <a:ext cx="1466" cy="1030288"/>
            </a:xfrm>
            <a:custGeom>
              <a:avLst/>
              <a:gdLst/>
              <a:ahLst/>
              <a:cxnLst>
                <a:cxn ang="0">
                  <a:pos x="0" y="166"/>
                </a:cxn>
                <a:cxn ang="0">
                  <a:pos x="0" y="0"/>
                </a:cxn>
                <a:cxn ang="0">
                  <a:pos x="0" y="0"/>
                </a:cxn>
              </a:cxnLst>
              <a:rect l="0" t="0" r="r" b="b"/>
              <a:pathLst>
                <a:path h="166">
                  <a:moveTo>
                    <a:pt x="0" y="166"/>
                  </a:moveTo>
                  <a:lnTo>
                    <a:pt x="0" y="0"/>
                  </a:lnTo>
                  <a:lnTo>
                    <a:pt x="0" y="0"/>
                  </a:lnTo>
                </a:path>
              </a:pathLst>
            </a:custGeom>
            <a:noFill/>
            <a:ln w="0">
              <a:solidFill>
                <a:srgbClr val="000000"/>
              </a:solidFill>
              <a:prstDash val="sysDot"/>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prstClr val="black"/>
                </a:solidFill>
                <a:latin typeface="Arial Narrow" pitchFamily="34" charset="0"/>
              </a:endParaRPr>
            </a:p>
          </p:txBody>
        </p:sp>
        <p:sp>
          <p:nvSpPr>
            <p:cNvPr id="132213" name="Freeform 117"/>
            <p:cNvSpPr>
              <a:spLocks/>
            </p:cNvSpPr>
            <p:nvPr/>
          </p:nvSpPr>
          <p:spPr bwMode="auto">
            <a:xfrm>
              <a:off x="5331980" y="1958838"/>
              <a:ext cx="1466" cy="1030288"/>
            </a:xfrm>
            <a:custGeom>
              <a:avLst/>
              <a:gdLst/>
              <a:ahLst/>
              <a:cxnLst>
                <a:cxn ang="0">
                  <a:pos x="0" y="166"/>
                </a:cxn>
                <a:cxn ang="0">
                  <a:pos x="0" y="0"/>
                </a:cxn>
                <a:cxn ang="0">
                  <a:pos x="0" y="0"/>
                </a:cxn>
              </a:cxnLst>
              <a:rect l="0" t="0" r="r" b="b"/>
              <a:pathLst>
                <a:path h="166">
                  <a:moveTo>
                    <a:pt x="0" y="166"/>
                  </a:moveTo>
                  <a:lnTo>
                    <a:pt x="0" y="0"/>
                  </a:lnTo>
                  <a:lnTo>
                    <a:pt x="0" y="0"/>
                  </a:lnTo>
                </a:path>
              </a:pathLst>
            </a:custGeom>
            <a:noFill/>
            <a:ln w="0">
              <a:solidFill>
                <a:srgbClr val="000000"/>
              </a:solidFill>
              <a:prstDash val="sysDot"/>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prstClr val="black"/>
                </a:solidFill>
                <a:latin typeface="Arial Narrow" pitchFamily="34" charset="0"/>
              </a:endParaRPr>
            </a:p>
          </p:txBody>
        </p:sp>
        <p:sp>
          <p:nvSpPr>
            <p:cNvPr id="132214" name="Freeform 118"/>
            <p:cNvSpPr>
              <a:spLocks/>
            </p:cNvSpPr>
            <p:nvPr/>
          </p:nvSpPr>
          <p:spPr bwMode="auto">
            <a:xfrm>
              <a:off x="5899084" y="1958838"/>
              <a:ext cx="1466" cy="1030288"/>
            </a:xfrm>
            <a:custGeom>
              <a:avLst/>
              <a:gdLst/>
              <a:ahLst/>
              <a:cxnLst>
                <a:cxn ang="0">
                  <a:pos x="0" y="166"/>
                </a:cxn>
                <a:cxn ang="0">
                  <a:pos x="0" y="0"/>
                </a:cxn>
                <a:cxn ang="0">
                  <a:pos x="0" y="0"/>
                </a:cxn>
              </a:cxnLst>
              <a:rect l="0" t="0" r="r" b="b"/>
              <a:pathLst>
                <a:path h="166">
                  <a:moveTo>
                    <a:pt x="0" y="166"/>
                  </a:moveTo>
                  <a:lnTo>
                    <a:pt x="0" y="0"/>
                  </a:lnTo>
                  <a:lnTo>
                    <a:pt x="0" y="0"/>
                  </a:lnTo>
                </a:path>
              </a:pathLst>
            </a:custGeom>
            <a:noFill/>
            <a:ln w="0">
              <a:solidFill>
                <a:srgbClr val="000000"/>
              </a:solidFill>
              <a:prstDash val="sysDot"/>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prstClr val="black"/>
                </a:solidFill>
                <a:latin typeface="Arial Narrow" pitchFamily="34" charset="0"/>
              </a:endParaRPr>
            </a:p>
          </p:txBody>
        </p:sp>
        <p:sp>
          <p:nvSpPr>
            <p:cNvPr id="132215" name="Freeform 119"/>
            <p:cNvSpPr>
              <a:spLocks/>
            </p:cNvSpPr>
            <p:nvPr/>
          </p:nvSpPr>
          <p:spPr bwMode="auto">
            <a:xfrm>
              <a:off x="2521373" y="2274750"/>
              <a:ext cx="3401158" cy="1588"/>
            </a:xfrm>
            <a:custGeom>
              <a:avLst/>
              <a:gdLst/>
              <a:ahLst/>
              <a:cxnLst>
                <a:cxn ang="0">
                  <a:pos x="0" y="0"/>
                </a:cxn>
                <a:cxn ang="0">
                  <a:pos x="594" y="0"/>
                </a:cxn>
                <a:cxn ang="0">
                  <a:pos x="594" y="0"/>
                </a:cxn>
              </a:cxnLst>
              <a:rect l="0" t="0" r="r" b="b"/>
              <a:pathLst>
                <a:path w="594">
                  <a:moveTo>
                    <a:pt x="0" y="0"/>
                  </a:moveTo>
                  <a:lnTo>
                    <a:pt x="594" y="0"/>
                  </a:lnTo>
                  <a:lnTo>
                    <a:pt x="594" y="0"/>
                  </a:lnTo>
                </a:path>
              </a:pathLst>
            </a:custGeom>
            <a:noFill/>
            <a:ln w="0">
              <a:solidFill>
                <a:srgbClr val="000000"/>
              </a:solidFill>
              <a:prstDash val="sysDot"/>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prstClr val="black"/>
                </a:solidFill>
                <a:latin typeface="Arial Narrow" pitchFamily="34" charset="0"/>
              </a:endParaRPr>
            </a:p>
          </p:txBody>
        </p:sp>
        <p:sp>
          <p:nvSpPr>
            <p:cNvPr id="132216" name="Freeform 120"/>
            <p:cNvSpPr>
              <a:spLocks/>
            </p:cNvSpPr>
            <p:nvPr/>
          </p:nvSpPr>
          <p:spPr bwMode="auto">
            <a:xfrm>
              <a:off x="2521373" y="2622413"/>
              <a:ext cx="3401158" cy="1588"/>
            </a:xfrm>
            <a:custGeom>
              <a:avLst/>
              <a:gdLst/>
              <a:ahLst/>
              <a:cxnLst>
                <a:cxn ang="0">
                  <a:pos x="0" y="0"/>
                </a:cxn>
                <a:cxn ang="0">
                  <a:pos x="594" y="0"/>
                </a:cxn>
                <a:cxn ang="0">
                  <a:pos x="594" y="0"/>
                </a:cxn>
              </a:cxnLst>
              <a:rect l="0" t="0" r="r" b="b"/>
              <a:pathLst>
                <a:path w="594">
                  <a:moveTo>
                    <a:pt x="0" y="0"/>
                  </a:moveTo>
                  <a:lnTo>
                    <a:pt x="594" y="0"/>
                  </a:lnTo>
                  <a:lnTo>
                    <a:pt x="594" y="0"/>
                  </a:lnTo>
                </a:path>
              </a:pathLst>
            </a:custGeom>
            <a:noFill/>
            <a:ln w="0">
              <a:solidFill>
                <a:srgbClr val="000000"/>
              </a:solidFill>
              <a:prstDash val="sysDot"/>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prstClr val="black"/>
                </a:solidFill>
                <a:latin typeface="Arial Narrow" pitchFamily="34" charset="0"/>
              </a:endParaRPr>
            </a:p>
          </p:txBody>
        </p:sp>
        <p:sp>
          <p:nvSpPr>
            <p:cNvPr id="132217" name="Freeform 121"/>
            <p:cNvSpPr>
              <a:spLocks/>
            </p:cNvSpPr>
            <p:nvPr/>
          </p:nvSpPr>
          <p:spPr bwMode="auto">
            <a:xfrm>
              <a:off x="2521373" y="2963725"/>
              <a:ext cx="3401158" cy="1588"/>
            </a:xfrm>
            <a:custGeom>
              <a:avLst/>
              <a:gdLst/>
              <a:ahLst/>
              <a:cxnLst>
                <a:cxn ang="0">
                  <a:pos x="0" y="0"/>
                </a:cxn>
                <a:cxn ang="0">
                  <a:pos x="594" y="0"/>
                </a:cxn>
                <a:cxn ang="0">
                  <a:pos x="594" y="0"/>
                </a:cxn>
              </a:cxnLst>
              <a:rect l="0" t="0" r="r" b="b"/>
              <a:pathLst>
                <a:path w="594">
                  <a:moveTo>
                    <a:pt x="0" y="0"/>
                  </a:moveTo>
                  <a:lnTo>
                    <a:pt x="594" y="0"/>
                  </a:lnTo>
                  <a:lnTo>
                    <a:pt x="594" y="0"/>
                  </a:lnTo>
                </a:path>
              </a:pathLst>
            </a:custGeom>
            <a:noFill/>
            <a:ln w="0">
              <a:solidFill>
                <a:srgbClr val="000000"/>
              </a:solidFill>
              <a:prstDash val="sysDot"/>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prstClr val="black"/>
                </a:solidFill>
                <a:latin typeface="Arial Narrow" pitchFamily="34" charset="0"/>
              </a:endParaRPr>
            </a:p>
          </p:txBody>
        </p:sp>
        <p:sp>
          <p:nvSpPr>
            <p:cNvPr id="132219" name="Line 123"/>
            <p:cNvSpPr>
              <a:spLocks noChangeShapeType="1"/>
            </p:cNvSpPr>
            <p:nvPr/>
          </p:nvSpPr>
          <p:spPr bwMode="auto">
            <a:xfrm>
              <a:off x="2521373" y="1958838"/>
              <a:ext cx="3401158"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prstClr val="black"/>
                </a:solidFill>
                <a:latin typeface="Arial Narrow" pitchFamily="34" charset="0"/>
              </a:endParaRPr>
            </a:p>
          </p:txBody>
        </p:sp>
        <p:sp>
          <p:nvSpPr>
            <p:cNvPr id="132220" name="Line 124"/>
            <p:cNvSpPr>
              <a:spLocks noChangeShapeType="1"/>
            </p:cNvSpPr>
            <p:nvPr/>
          </p:nvSpPr>
          <p:spPr bwMode="auto">
            <a:xfrm>
              <a:off x="5922530" y="1958838"/>
              <a:ext cx="1466" cy="10302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prstClr val="black"/>
                </a:solidFill>
                <a:latin typeface="Arial Narrow" pitchFamily="34" charset="0"/>
              </a:endParaRPr>
            </a:p>
          </p:txBody>
        </p:sp>
        <p:sp>
          <p:nvSpPr>
            <p:cNvPr id="132221" name="Line 125"/>
            <p:cNvSpPr>
              <a:spLocks noChangeShapeType="1"/>
            </p:cNvSpPr>
            <p:nvPr/>
          </p:nvSpPr>
          <p:spPr bwMode="auto">
            <a:xfrm>
              <a:off x="2521373" y="1958838"/>
              <a:ext cx="1466" cy="10302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prstClr val="black"/>
                </a:solidFill>
                <a:latin typeface="Arial Narrow" pitchFamily="34" charset="0"/>
              </a:endParaRPr>
            </a:p>
          </p:txBody>
        </p:sp>
        <p:sp>
          <p:nvSpPr>
            <p:cNvPr id="132224" name="Line 128"/>
            <p:cNvSpPr>
              <a:spLocks noChangeShapeType="1"/>
            </p:cNvSpPr>
            <p:nvPr/>
          </p:nvSpPr>
          <p:spPr bwMode="auto">
            <a:xfrm flipV="1">
              <a:off x="3065030" y="2951025"/>
              <a:ext cx="1466" cy="3810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prstClr val="black"/>
                </a:solidFill>
                <a:latin typeface="Arial Narrow" pitchFamily="34" charset="0"/>
              </a:endParaRPr>
            </a:p>
          </p:txBody>
        </p:sp>
        <p:sp>
          <p:nvSpPr>
            <p:cNvPr id="132225" name="Line 129"/>
            <p:cNvSpPr>
              <a:spLocks noChangeShapeType="1"/>
            </p:cNvSpPr>
            <p:nvPr/>
          </p:nvSpPr>
          <p:spPr bwMode="auto">
            <a:xfrm>
              <a:off x="3065030" y="1958838"/>
              <a:ext cx="1466" cy="30163"/>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prstClr val="black"/>
                </a:solidFill>
                <a:latin typeface="Arial Narrow" pitchFamily="34" charset="0"/>
              </a:endParaRPr>
            </a:p>
          </p:txBody>
        </p:sp>
        <p:sp>
          <p:nvSpPr>
            <p:cNvPr id="132226" name="Rectangle 130"/>
            <p:cNvSpPr>
              <a:spLocks noChangeArrowheads="1"/>
            </p:cNvSpPr>
            <p:nvPr/>
          </p:nvSpPr>
          <p:spPr bwMode="auto">
            <a:xfrm>
              <a:off x="3007880" y="3006588"/>
              <a:ext cx="123432" cy="9233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r>
                <a:rPr lang="en-US" sz="600">
                  <a:solidFill>
                    <a:srgbClr val="000000"/>
                  </a:solidFill>
                  <a:latin typeface="Arial Narrow" pitchFamily="34" charset="0"/>
                  <a:cs typeface="Arial" pitchFamily="34" charset="0"/>
                </a:rPr>
                <a:t>0.25</a:t>
              </a:r>
              <a:endParaRPr lang="en-US">
                <a:solidFill>
                  <a:prstClr val="black"/>
                </a:solidFill>
                <a:latin typeface="Arial Narrow" pitchFamily="34" charset="0"/>
                <a:cs typeface="Arial" pitchFamily="34" charset="0"/>
              </a:endParaRPr>
            </a:p>
          </p:txBody>
        </p:sp>
        <p:sp>
          <p:nvSpPr>
            <p:cNvPr id="132227" name="Line 131"/>
            <p:cNvSpPr>
              <a:spLocks noChangeShapeType="1"/>
            </p:cNvSpPr>
            <p:nvPr/>
          </p:nvSpPr>
          <p:spPr bwMode="auto">
            <a:xfrm flipV="1">
              <a:off x="3632134" y="2951025"/>
              <a:ext cx="1466" cy="3810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prstClr val="black"/>
                </a:solidFill>
                <a:latin typeface="Arial Narrow" pitchFamily="34" charset="0"/>
              </a:endParaRPr>
            </a:p>
          </p:txBody>
        </p:sp>
        <p:sp>
          <p:nvSpPr>
            <p:cNvPr id="132228" name="Line 132"/>
            <p:cNvSpPr>
              <a:spLocks noChangeShapeType="1"/>
            </p:cNvSpPr>
            <p:nvPr/>
          </p:nvSpPr>
          <p:spPr bwMode="auto">
            <a:xfrm>
              <a:off x="3632134" y="1958838"/>
              <a:ext cx="1466" cy="30163"/>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prstClr val="black"/>
                </a:solidFill>
                <a:latin typeface="Arial Narrow" pitchFamily="34" charset="0"/>
              </a:endParaRPr>
            </a:p>
          </p:txBody>
        </p:sp>
        <p:sp>
          <p:nvSpPr>
            <p:cNvPr id="132229" name="Rectangle 133"/>
            <p:cNvSpPr>
              <a:spLocks noChangeArrowheads="1"/>
            </p:cNvSpPr>
            <p:nvPr/>
          </p:nvSpPr>
          <p:spPr bwMode="auto">
            <a:xfrm>
              <a:off x="3591103" y="3006588"/>
              <a:ext cx="88166" cy="9233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r>
                <a:rPr lang="en-US" sz="600">
                  <a:solidFill>
                    <a:srgbClr val="000000"/>
                  </a:solidFill>
                  <a:latin typeface="Arial Narrow" pitchFamily="34" charset="0"/>
                  <a:cs typeface="Arial" pitchFamily="34" charset="0"/>
                </a:rPr>
                <a:t>0.5</a:t>
              </a:r>
              <a:endParaRPr lang="en-US">
                <a:solidFill>
                  <a:prstClr val="black"/>
                </a:solidFill>
                <a:latin typeface="Arial Narrow" pitchFamily="34" charset="0"/>
                <a:cs typeface="Arial" pitchFamily="34" charset="0"/>
              </a:endParaRPr>
            </a:p>
          </p:txBody>
        </p:sp>
        <p:sp>
          <p:nvSpPr>
            <p:cNvPr id="132230" name="Line 134"/>
            <p:cNvSpPr>
              <a:spLocks noChangeShapeType="1"/>
            </p:cNvSpPr>
            <p:nvPr/>
          </p:nvSpPr>
          <p:spPr bwMode="auto">
            <a:xfrm flipV="1">
              <a:off x="4199238" y="2951025"/>
              <a:ext cx="1466" cy="3810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prstClr val="black"/>
                </a:solidFill>
                <a:latin typeface="Arial Narrow" pitchFamily="34" charset="0"/>
              </a:endParaRPr>
            </a:p>
          </p:txBody>
        </p:sp>
        <p:sp>
          <p:nvSpPr>
            <p:cNvPr id="132231" name="Line 135"/>
            <p:cNvSpPr>
              <a:spLocks noChangeShapeType="1"/>
            </p:cNvSpPr>
            <p:nvPr/>
          </p:nvSpPr>
          <p:spPr bwMode="auto">
            <a:xfrm>
              <a:off x="4199238" y="1958838"/>
              <a:ext cx="1466" cy="30163"/>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prstClr val="black"/>
                </a:solidFill>
                <a:latin typeface="Arial Narrow" pitchFamily="34" charset="0"/>
              </a:endParaRPr>
            </a:p>
          </p:txBody>
        </p:sp>
        <p:sp>
          <p:nvSpPr>
            <p:cNvPr id="132232" name="Rectangle 136"/>
            <p:cNvSpPr>
              <a:spLocks noChangeArrowheads="1"/>
            </p:cNvSpPr>
            <p:nvPr/>
          </p:nvSpPr>
          <p:spPr bwMode="auto">
            <a:xfrm>
              <a:off x="4140622" y="3006588"/>
              <a:ext cx="123432" cy="9233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r>
                <a:rPr lang="en-US" sz="600">
                  <a:solidFill>
                    <a:srgbClr val="000000"/>
                  </a:solidFill>
                  <a:latin typeface="Arial Narrow" pitchFamily="34" charset="0"/>
                  <a:cs typeface="Arial" pitchFamily="34" charset="0"/>
                </a:rPr>
                <a:t>0.75</a:t>
              </a:r>
              <a:endParaRPr lang="en-US">
                <a:solidFill>
                  <a:prstClr val="black"/>
                </a:solidFill>
                <a:latin typeface="Arial Narrow" pitchFamily="34" charset="0"/>
                <a:cs typeface="Arial" pitchFamily="34" charset="0"/>
              </a:endParaRPr>
            </a:p>
          </p:txBody>
        </p:sp>
        <p:sp>
          <p:nvSpPr>
            <p:cNvPr id="132233" name="Line 137"/>
            <p:cNvSpPr>
              <a:spLocks noChangeShapeType="1"/>
            </p:cNvSpPr>
            <p:nvPr/>
          </p:nvSpPr>
          <p:spPr bwMode="auto">
            <a:xfrm flipV="1">
              <a:off x="4764876" y="2951025"/>
              <a:ext cx="1466" cy="3810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prstClr val="black"/>
                </a:solidFill>
                <a:latin typeface="Arial Narrow" pitchFamily="34" charset="0"/>
              </a:endParaRPr>
            </a:p>
          </p:txBody>
        </p:sp>
        <p:sp>
          <p:nvSpPr>
            <p:cNvPr id="132234" name="Line 138"/>
            <p:cNvSpPr>
              <a:spLocks noChangeShapeType="1"/>
            </p:cNvSpPr>
            <p:nvPr/>
          </p:nvSpPr>
          <p:spPr bwMode="auto">
            <a:xfrm>
              <a:off x="4764876" y="1958838"/>
              <a:ext cx="1466" cy="30163"/>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prstClr val="black"/>
                </a:solidFill>
                <a:latin typeface="Arial Narrow" pitchFamily="34" charset="0"/>
              </a:endParaRPr>
            </a:p>
          </p:txBody>
        </p:sp>
        <p:sp>
          <p:nvSpPr>
            <p:cNvPr id="132235" name="Rectangle 139"/>
            <p:cNvSpPr>
              <a:spLocks noChangeArrowheads="1"/>
            </p:cNvSpPr>
            <p:nvPr/>
          </p:nvSpPr>
          <p:spPr bwMode="auto">
            <a:xfrm>
              <a:off x="4748757" y="3006588"/>
              <a:ext cx="35266" cy="9233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r>
                <a:rPr lang="en-US" sz="600">
                  <a:solidFill>
                    <a:srgbClr val="000000"/>
                  </a:solidFill>
                  <a:latin typeface="Arial Narrow" pitchFamily="34" charset="0"/>
                  <a:cs typeface="Arial" pitchFamily="34" charset="0"/>
                </a:rPr>
                <a:t>1</a:t>
              </a:r>
              <a:endParaRPr lang="en-US">
                <a:solidFill>
                  <a:prstClr val="black"/>
                </a:solidFill>
                <a:latin typeface="Arial Narrow" pitchFamily="34" charset="0"/>
                <a:cs typeface="Arial" pitchFamily="34" charset="0"/>
              </a:endParaRPr>
            </a:p>
          </p:txBody>
        </p:sp>
        <p:sp>
          <p:nvSpPr>
            <p:cNvPr id="132236" name="Line 140"/>
            <p:cNvSpPr>
              <a:spLocks noChangeShapeType="1"/>
            </p:cNvSpPr>
            <p:nvPr/>
          </p:nvSpPr>
          <p:spPr bwMode="auto">
            <a:xfrm flipV="1">
              <a:off x="5331980" y="2951025"/>
              <a:ext cx="1466" cy="3810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prstClr val="black"/>
                </a:solidFill>
                <a:latin typeface="Arial Narrow" pitchFamily="34" charset="0"/>
              </a:endParaRPr>
            </a:p>
          </p:txBody>
        </p:sp>
        <p:sp>
          <p:nvSpPr>
            <p:cNvPr id="132237" name="Line 141"/>
            <p:cNvSpPr>
              <a:spLocks noChangeShapeType="1"/>
            </p:cNvSpPr>
            <p:nvPr/>
          </p:nvSpPr>
          <p:spPr bwMode="auto">
            <a:xfrm>
              <a:off x="5331980" y="1958838"/>
              <a:ext cx="1466" cy="30163"/>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prstClr val="black"/>
                </a:solidFill>
                <a:latin typeface="Arial Narrow" pitchFamily="34" charset="0"/>
              </a:endParaRPr>
            </a:p>
          </p:txBody>
        </p:sp>
        <p:sp>
          <p:nvSpPr>
            <p:cNvPr id="132238" name="Rectangle 142"/>
            <p:cNvSpPr>
              <a:spLocks noChangeArrowheads="1"/>
            </p:cNvSpPr>
            <p:nvPr/>
          </p:nvSpPr>
          <p:spPr bwMode="auto">
            <a:xfrm>
              <a:off x="5274830" y="3006588"/>
              <a:ext cx="123432" cy="9233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r>
                <a:rPr lang="en-US" sz="600">
                  <a:solidFill>
                    <a:srgbClr val="000000"/>
                  </a:solidFill>
                  <a:latin typeface="Arial Narrow" pitchFamily="34" charset="0"/>
                  <a:cs typeface="Arial" pitchFamily="34" charset="0"/>
                </a:rPr>
                <a:t>1.25</a:t>
              </a:r>
              <a:endParaRPr lang="en-US">
                <a:solidFill>
                  <a:prstClr val="black"/>
                </a:solidFill>
                <a:latin typeface="Arial Narrow" pitchFamily="34" charset="0"/>
                <a:cs typeface="Arial" pitchFamily="34" charset="0"/>
              </a:endParaRPr>
            </a:p>
          </p:txBody>
        </p:sp>
        <p:sp>
          <p:nvSpPr>
            <p:cNvPr id="132239" name="Line 143"/>
            <p:cNvSpPr>
              <a:spLocks noChangeShapeType="1"/>
            </p:cNvSpPr>
            <p:nvPr/>
          </p:nvSpPr>
          <p:spPr bwMode="auto">
            <a:xfrm flipV="1">
              <a:off x="5899084" y="2951025"/>
              <a:ext cx="1466" cy="3810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prstClr val="black"/>
                </a:solidFill>
                <a:latin typeface="Arial Narrow" pitchFamily="34" charset="0"/>
              </a:endParaRPr>
            </a:p>
          </p:txBody>
        </p:sp>
        <p:sp>
          <p:nvSpPr>
            <p:cNvPr id="132240" name="Line 144"/>
            <p:cNvSpPr>
              <a:spLocks noChangeShapeType="1"/>
            </p:cNvSpPr>
            <p:nvPr/>
          </p:nvSpPr>
          <p:spPr bwMode="auto">
            <a:xfrm>
              <a:off x="5899084" y="1958838"/>
              <a:ext cx="1466" cy="30163"/>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prstClr val="black"/>
                </a:solidFill>
                <a:latin typeface="Arial Narrow" pitchFamily="34" charset="0"/>
              </a:endParaRPr>
            </a:p>
          </p:txBody>
        </p:sp>
        <p:sp>
          <p:nvSpPr>
            <p:cNvPr id="132241" name="Rectangle 145"/>
            <p:cNvSpPr>
              <a:spLocks noChangeArrowheads="1"/>
            </p:cNvSpPr>
            <p:nvPr/>
          </p:nvSpPr>
          <p:spPr bwMode="auto">
            <a:xfrm>
              <a:off x="5859519" y="3006588"/>
              <a:ext cx="88166" cy="9233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r>
                <a:rPr lang="en-US" sz="600">
                  <a:solidFill>
                    <a:srgbClr val="000000"/>
                  </a:solidFill>
                  <a:latin typeface="Arial Narrow" pitchFamily="34" charset="0"/>
                  <a:cs typeface="Arial" pitchFamily="34" charset="0"/>
                </a:rPr>
                <a:t>1.5</a:t>
              </a:r>
              <a:endParaRPr lang="en-US">
                <a:solidFill>
                  <a:prstClr val="black"/>
                </a:solidFill>
                <a:latin typeface="Arial Narrow" pitchFamily="34" charset="0"/>
                <a:cs typeface="Arial" pitchFamily="34" charset="0"/>
              </a:endParaRPr>
            </a:p>
          </p:txBody>
        </p:sp>
        <p:sp>
          <p:nvSpPr>
            <p:cNvPr id="132242" name="Line 146"/>
            <p:cNvSpPr>
              <a:spLocks noChangeShapeType="1"/>
            </p:cNvSpPr>
            <p:nvPr/>
          </p:nvSpPr>
          <p:spPr bwMode="auto">
            <a:xfrm>
              <a:off x="2521373" y="2274750"/>
              <a:ext cx="27843"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prstClr val="black"/>
                </a:solidFill>
                <a:latin typeface="Arial Narrow" pitchFamily="34" charset="0"/>
              </a:endParaRPr>
            </a:p>
          </p:txBody>
        </p:sp>
        <p:sp>
          <p:nvSpPr>
            <p:cNvPr id="132243" name="Line 147"/>
            <p:cNvSpPr>
              <a:spLocks noChangeShapeType="1"/>
            </p:cNvSpPr>
            <p:nvPr/>
          </p:nvSpPr>
          <p:spPr bwMode="auto">
            <a:xfrm flipH="1">
              <a:off x="5887361" y="2274750"/>
              <a:ext cx="35169"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prstClr val="black"/>
                </a:solidFill>
                <a:latin typeface="Arial Narrow" pitchFamily="34" charset="0"/>
              </a:endParaRPr>
            </a:p>
          </p:txBody>
        </p:sp>
        <p:sp>
          <p:nvSpPr>
            <p:cNvPr id="132244" name="Rectangle 148"/>
            <p:cNvSpPr>
              <a:spLocks noChangeArrowheads="1"/>
            </p:cNvSpPr>
            <p:nvPr/>
          </p:nvSpPr>
          <p:spPr bwMode="auto">
            <a:xfrm>
              <a:off x="2464222" y="2225538"/>
              <a:ext cx="35266" cy="9233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r>
                <a:rPr lang="en-US" sz="600">
                  <a:solidFill>
                    <a:srgbClr val="000000"/>
                  </a:solidFill>
                  <a:latin typeface="Arial Narrow" pitchFamily="34" charset="0"/>
                  <a:cs typeface="Arial" pitchFamily="34" charset="0"/>
                </a:rPr>
                <a:t>8</a:t>
              </a:r>
              <a:endParaRPr lang="en-US">
                <a:solidFill>
                  <a:prstClr val="black"/>
                </a:solidFill>
                <a:latin typeface="Arial Narrow" pitchFamily="34" charset="0"/>
                <a:cs typeface="Arial" pitchFamily="34" charset="0"/>
              </a:endParaRPr>
            </a:p>
          </p:txBody>
        </p:sp>
        <p:sp>
          <p:nvSpPr>
            <p:cNvPr id="132245" name="Line 149"/>
            <p:cNvSpPr>
              <a:spLocks noChangeShapeType="1"/>
            </p:cNvSpPr>
            <p:nvPr/>
          </p:nvSpPr>
          <p:spPr bwMode="auto">
            <a:xfrm>
              <a:off x="2521373" y="2622413"/>
              <a:ext cx="27843"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prstClr val="black"/>
                </a:solidFill>
                <a:latin typeface="Arial Narrow" pitchFamily="34" charset="0"/>
              </a:endParaRPr>
            </a:p>
          </p:txBody>
        </p:sp>
        <p:sp>
          <p:nvSpPr>
            <p:cNvPr id="132246" name="Line 150"/>
            <p:cNvSpPr>
              <a:spLocks noChangeShapeType="1"/>
            </p:cNvSpPr>
            <p:nvPr/>
          </p:nvSpPr>
          <p:spPr bwMode="auto">
            <a:xfrm flipH="1">
              <a:off x="5887361" y="2622413"/>
              <a:ext cx="35169"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prstClr val="black"/>
                </a:solidFill>
                <a:latin typeface="Arial Narrow" pitchFamily="34" charset="0"/>
              </a:endParaRPr>
            </a:p>
          </p:txBody>
        </p:sp>
        <p:sp>
          <p:nvSpPr>
            <p:cNvPr id="132247" name="Rectangle 151"/>
            <p:cNvSpPr>
              <a:spLocks noChangeArrowheads="1"/>
            </p:cNvSpPr>
            <p:nvPr/>
          </p:nvSpPr>
          <p:spPr bwMode="auto">
            <a:xfrm>
              <a:off x="2429053" y="2573200"/>
              <a:ext cx="70532" cy="9233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r>
                <a:rPr lang="en-US" sz="600">
                  <a:solidFill>
                    <a:srgbClr val="000000"/>
                  </a:solidFill>
                  <a:latin typeface="Arial Narrow" pitchFamily="34" charset="0"/>
                  <a:cs typeface="Arial" pitchFamily="34" charset="0"/>
                </a:rPr>
                <a:t>16</a:t>
              </a:r>
              <a:endParaRPr lang="en-US">
                <a:solidFill>
                  <a:prstClr val="black"/>
                </a:solidFill>
                <a:latin typeface="Arial Narrow" pitchFamily="34" charset="0"/>
                <a:cs typeface="Arial" pitchFamily="34" charset="0"/>
              </a:endParaRPr>
            </a:p>
          </p:txBody>
        </p:sp>
        <p:sp>
          <p:nvSpPr>
            <p:cNvPr id="132248" name="Line 152"/>
            <p:cNvSpPr>
              <a:spLocks noChangeShapeType="1"/>
            </p:cNvSpPr>
            <p:nvPr/>
          </p:nvSpPr>
          <p:spPr bwMode="auto">
            <a:xfrm>
              <a:off x="2521373" y="2963725"/>
              <a:ext cx="27843"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prstClr val="black"/>
                </a:solidFill>
                <a:latin typeface="Arial Narrow" pitchFamily="34" charset="0"/>
              </a:endParaRPr>
            </a:p>
          </p:txBody>
        </p:sp>
        <p:sp>
          <p:nvSpPr>
            <p:cNvPr id="132249" name="Line 153"/>
            <p:cNvSpPr>
              <a:spLocks noChangeShapeType="1"/>
            </p:cNvSpPr>
            <p:nvPr/>
          </p:nvSpPr>
          <p:spPr bwMode="auto">
            <a:xfrm flipH="1">
              <a:off x="5887361" y="2963725"/>
              <a:ext cx="35169"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prstClr val="black"/>
                </a:solidFill>
                <a:latin typeface="Arial Narrow" pitchFamily="34" charset="0"/>
              </a:endParaRPr>
            </a:p>
          </p:txBody>
        </p:sp>
        <p:sp>
          <p:nvSpPr>
            <p:cNvPr id="132250" name="Rectangle 154"/>
            <p:cNvSpPr>
              <a:spLocks noChangeArrowheads="1"/>
            </p:cNvSpPr>
            <p:nvPr/>
          </p:nvSpPr>
          <p:spPr bwMode="auto">
            <a:xfrm>
              <a:off x="2429053" y="2914513"/>
              <a:ext cx="70532" cy="9233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r>
                <a:rPr lang="en-US" sz="600">
                  <a:solidFill>
                    <a:srgbClr val="000000"/>
                  </a:solidFill>
                  <a:latin typeface="Arial Narrow" pitchFamily="34" charset="0"/>
                  <a:cs typeface="Arial" pitchFamily="34" charset="0"/>
                </a:rPr>
                <a:t>24</a:t>
              </a:r>
              <a:endParaRPr lang="en-US">
                <a:solidFill>
                  <a:prstClr val="black"/>
                </a:solidFill>
                <a:latin typeface="Arial Narrow" pitchFamily="34" charset="0"/>
                <a:cs typeface="Arial" pitchFamily="34" charset="0"/>
              </a:endParaRPr>
            </a:p>
          </p:txBody>
        </p:sp>
        <p:sp>
          <p:nvSpPr>
            <p:cNvPr id="132252" name="Line 156"/>
            <p:cNvSpPr>
              <a:spLocks noChangeShapeType="1"/>
            </p:cNvSpPr>
            <p:nvPr/>
          </p:nvSpPr>
          <p:spPr bwMode="auto">
            <a:xfrm>
              <a:off x="2521373" y="1958838"/>
              <a:ext cx="3401158"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prstClr val="black"/>
                </a:solidFill>
                <a:latin typeface="Arial Narrow" pitchFamily="34" charset="0"/>
              </a:endParaRPr>
            </a:p>
          </p:txBody>
        </p:sp>
        <p:sp>
          <p:nvSpPr>
            <p:cNvPr id="132323" name="Rectangle 227"/>
            <p:cNvSpPr>
              <a:spLocks noChangeArrowheads="1"/>
            </p:cNvSpPr>
            <p:nvPr/>
          </p:nvSpPr>
          <p:spPr bwMode="auto">
            <a:xfrm>
              <a:off x="2521373" y="3472840"/>
              <a:ext cx="3401158" cy="1030288"/>
            </a:xfrm>
            <a:prstGeom prst="rect">
              <a:avLst/>
            </a:prstGeom>
            <a:noFill/>
            <a:ln w="0">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prstClr val="black"/>
                </a:solidFill>
                <a:latin typeface="Arial Narrow" pitchFamily="34" charset="0"/>
              </a:endParaRPr>
            </a:p>
          </p:txBody>
        </p:sp>
        <p:sp>
          <p:nvSpPr>
            <p:cNvPr id="132324" name="Freeform 228"/>
            <p:cNvSpPr>
              <a:spLocks/>
            </p:cNvSpPr>
            <p:nvPr/>
          </p:nvSpPr>
          <p:spPr bwMode="auto">
            <a:xfrm>
              <a:off x="3053307" y="3472840"/>
              <a:ext cx="1466" cy="1030288"/>
            </a:xfrm>
            <a:custGeom>
              <a:avLst/>
              <a:gdLst/>
              <a:ahLst/>
              <a:cxnLst>
                <a:cxn ang="0">
                  <a:pos x="0" y="166"/>
                </a:cxn>
                <a:cxn ang="0">
                  <a:pos x="0" y="0"/>
                </a:cxn>
                <a:cxn ang="0">
                  <a:pos x="0" y="0"/>
                </a:cxn>
              </a:cxnLst>
              <a:rect l="0" t="0" r="r" b="b"/>
              <a:pathLst>
                <a:path h="166">
                  <a:moveTo>
                    <a:pt x="0" y="166"/>
                  </a:moveTo>
                  <a:lnTo>
                    <a:pt x="0" y="0"/>
                  </a:lnTo>
                  <a:lnTo>
                    <a:pt x="0" y="0"/>
                  </a:lnTo>
                </a:path>
              </a:pathLst>
            </a:custGeom>
            <a:noFill/>
            <a:ln w="0">
              <a:solidFill>
                <a:srgbClr val="000000"/>
              </a:solidFill>
              <a:prstDash val="sysDot"/>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prstClr val="black"/>
                </a:solidFill>
                <a:latin typeface="Arial Narrow" pitchFamily="34" charset="0"/>
              </a:endParaRPr>
            </a:p>
          </p:txBody>
        </p:sp>
        <p:sp>
          <p:nvSpPr>
            <p:cNvPr id="132325" name="Freeform 229"/>
            <p:cNvSpPr>
              <a:spLocks/>
            </p:cNvSpPr>
            <p:nvPr/>
          </p:nvSpPr>
          <p:spPr bwMode="auto">
            <a:xfrm>
              <a:off x="3626273" y="3472840"/>
              <a:ext cx="1466" cy="1030288"/>
            </a:xfrm>
            <a:custGeom>
              <a:avLst/>
              <a:gdLst/>
              <a:ahLst/>
              <a:cxnLst>
                <a:cxn ang="0">
                  <a:pos x="0" y="166"/>
                </a:cxn>
                <a:cxn ang="0">
                  <a:pos x="0" y="0"/>
                </a:cxn>
                <a:cxn ang="0">
                  <a:pos x="0" y="0"/>
                </a:cxn>
              </a:cxnLst>
              <a:rect l="0" t="0" r="r" b="b"/>
              <a:pathLst>
                <a:path h="166">
                  <a:moveTo>
                    <a:pt x="0" y="166"/>
                  </a:moveTo>
                  <a:lnTo>
                    <a:pt x="0" y="0"/>
                  </a:lnTo>
                  <a:lnTo>
                    <a:pt x="0" y="0"/>
                  </a:lnTo>
                </a:path>
              </a:pathLst>
            </a:custGeom>
            <a:noFill/>
            <a:ln w="0">
              <a:solidFill>
                <a:srgbClr val="000000"/>
              </a:solidFill>
              <a:prstDash val="sysDot"/>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prstClr val="black"/>
                </a:solidFill>
                <a:latin typeface="Arial Narrow" pitchFamily="34" charset="0"/>
              </a:endParaRPr>
            </a:p>
          </p:txBody>
        </p:sp>
        <p:sp>
          <p:nvSpPr>
            <p:cNvPr id="132326" name="Freeform 230"/>
            <p:cNvSpPr>
              <a:spLocks/>
            </p:cNvSpPr>
            <p:nvPr/>
          </p:nvSpPr>
          <p:spPr bwMode="auto">
            <a:xfrm>
              <a:off x="4199238" y="3472840"/>
              <a:ext cx="1466" cy="1030288"/>
            </a:xfrm>
            <a:custGeom>
              <a:avLst/>
              <a:gdLst/>
              <a:ahLst/>
              <a:cxnLst>
                <a:cxn ang="0">
                  <a:pos x="0" y="166"/>
                </a:cxn>
                <a:cxn ang="0">
                  <a:pos x="0" y="0"/>
                </a:cxn>
                <a:cxn ang="0">
                  <a:pos x="0" y="0"/>
                </a:cxn>
              </a:cxnLst>
              <a:rect l="0" t="0" r="r" b="b"/>
              <a:pathLst>
                <a:path h="166">
                  <a:moveTo>
                    <a:pt x="0" y="166"/>
                  </a:moveTo>
                  <a:lnTo>
                    <a:pt x="0" y="0"/>
                  </a:lnTo>
                  <a:lnTo>
                    <a:pt x="0" y="0"/>
                  </a:lnTo>
                </a:path>
              </a:pathLst>
            </a:custGeom>
            <a:noFill/>
            <a:ln w="0">
              <a:solidFill>
                <a:srgbClr val="000000"/>
              </a:solidFill>
              <a:prstDash val="sysDot"/>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prstClr val="black"/>
                </a:solidFill>
                <a:latin typeface="Arial Narrow" pitchFamily="34" charset="0"/>
              </a:endParaRPr>
            </a:p>
          </p:txBody>
        </p:sp>
        <p:sp>
          <p:nvSpPr>
            <p:cNvPr id="132327" name="Freeform 231"/>
            <p:cNvSpPr>
              <a:spLocks/>
            </p:cNvSpPr>
            <p:nvPr/>
          </p:nvSpPr>
          <p:spPr bwMode="auto">
            <a:xfrm>
              <a:off x="4770738" y="3472840"/>
              <a:ext cx="1466" cy="1030288"/>
            </a:xfrm>
            <a:custGeom>
              <a:avLst/>
              <a:gdLst/>
              <a:ahLst/>
              <a:cxnLst>
                <a:cxn ang="0">
                  <a:pos x="0" y="166"/>
                </a:cxn>
                <a:cxn ang="0">
                  <a:pos x="0" y="0"/>
                </a:cxn>
                <a:cxn ang="0">
                  <a:pos x="0" y="0"/>
                </a:cxn>
              </a:cxnLst>
              <a:rect l="0" t="0" r="r" b="b"/>
              <a:pathLst>
                <a:path h="166">
                  <a:moveTo>
                    <a:pt x="0" y="166"/>
                  </a:moveTo>
                  <a:lnTo>
                    <a:pt x="0" y="0"/>
                  </a:lnTo>
                  <a:lnTo>
                    <a:pt x="0" y="0"/>
                  </a:lnTo>
                </a:path>
              </a:pathLst>
            </a:custGeom>
            <a:noFill/>
            <a:ln w="0">
              <a:solidFill>
                <a:srgbClr val="000000"/>
              </a:solidFill>
              <a:prstDash val="sysDot"/>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prstClr val="black"/>
                </a:solidFill>
                <a:latin typeface="Arial Narrow" pitchFamily="34" charset="0"/>
              </a:endParaRPr>
            </a:p>
          </p:txBody>
        </p:sp>
        <p:sp>
          <p:nvSpPr>
            <p:cNvPr id="132328" name="Freeform 232"/>
            <p:cNvSpPr>
              <a:spLocks/>
            </p:cNvSpPr>
            <p:nvPr/>
          </p:nvSpPr>
          <p:spPr bwMode="auto">
            <a:xfrm>
              <a:off x="5343703" y="3472840"/>
              <a:ext cx="1466" cy="1030288"/>
            </a:xfrm>
            <a:custGeom>
              <a:avLst/>
              <a:gdLst/>
              <a:ahLst/>
              <a:cxnLst>
                <a:cxn ang="0">
                  <a:pos x="0" y="166"/>
                </a:cxn>
                <a:cxn ang="0">
                  <a:pos x="0" y="0"/>
                </a:cxn>
                <a:cxn ang="0">
                  <a:pos x="0" y="0"/>
                </a:cxn>
              </a:cxnLst>
              <a:rect l="0" t="0" r="r" b="b"/>
              <a:pathLst>
                <a:path h="166">
                  <a:moveTo>
                    <a:pt x="0" y="166"/>
                  </a:moveTo>
                  <a:lnTo>
                    <a:pt x="0" y="0"/>
                  </a:lnTo>
                  <a:lnTo>
                    <a:pt x="0" y="0"/>
                  </a:lnTo>
                </a:path>
              </a:pathLst>
            </a:custGeom>
            <a:noFill/>
            <a:ln w="0">
              <a:solidFill>
                <a:srgbClr val="000000"/>
              </a:solidFill>
              <a:prstDash val="sysDot"/>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prstClr val="black"/>
                </a:solidFill>
                <a:latin typeface="Arial Narrow" pitchFamily="34" charset="0"/>
              </a:endParaRPr>
            </a:p>
          </p:txBody>
        </p:sp>
        <p:sp>
          <p:nvSpPr>
            <p:cNvPr id="132329" name="Freeform 233"/>
            <p:cNvSpPr>
              <a:spLocks/>
            </p:cNvSpPr>
            <p:nvPr/>
          </p:nvSpPr>
          <p:spPr bwMode="auto">
            <a:xfrm>
              <a:off x="5922530" y="3472840"/>
              <a:ext cx="1466" cy="1030288"/>
            </a:xfrm>
            <a:custGeom>
              <a:avLst/>
              <a:gdLst/>
              <a:ahLst/>
              <a:cxnLst>
                <a:cxn ang="0">
                  <a:pos x="0" y="166"/>
                </a:cxn>
                <a:cxn ang="0">
                  <a:pos x="0" y="0"/>
                </a:cxn>
                <a:cxn ang="0">
                  <a:pos x="0" y="0"/>
                </a:cxn>
              </a:cxnLst>
              <a:rect l="0" t="0" r="r" b="b"/>
              <a:pathLst>
                <a:path h="166">
                  <a:moveTo>
                    <a:pt x="0" y="166"/>
                  </a:moveTo>
                  <a:lnTo>
                    <a:pt x="0" y="0"/>
                  </a:lnTo>
                  <a:lnTo>
                    <a:pt x="0" y="0"/>
                  </a:lnTo>
                </a:path>
              </a:pathLst>
            </a:custGeom>
            <a:noFill/>
            <a:ln w="0">
              <a:solidFill>
                <a:srgbClr val="000000"/>
              </a:solidFill>
              <a:prstDash val="sysDot"/>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prstClr val="black"/>
                </a:solidFill>
                <a:latin typeface="Arial Narrow" pitchFamily="34" charset="0"/>
              </a:endParaRPr>
            </a:p>
          </p:txBody>
        </p:sp>
        <p:sp>
          <p:nvSpPr>
            <p:cNvPr id="132330" name="Freeform 234"/>
            <p:cNvSpPr>
              <a:spLocks/>
            </p:cNvSpPr>
            <p:nvPr/>
          </p:nvSpPr>
          <p:spPr bwMode="auto">
            <a:xfrm>
              <a:off x="2521373" y="4291990"/>
              <a:ext cx="3401158" cy="1588"/>
            </a:xfrm>
            <a:custGeom>
              <a:avLst/>
              <a:gdLst/>
              <a:ahLst/>
              <a:cxnLst>
                <a:cxn ang="0">
                  <a:pos x="0" y="0"/>
                </a:cxn>
                <a:cxn ang="0">
                  <a:pos x="594" y="0"/>
                </a:cxn>
                <a:cxn ang="0">
                  <a:pos x="594" y="0"/>
                </a:cxn>
              </a:cxnLst>
              <a:rect l="0" t="0" r="r" b="b"/>
              <a:pathLst>
                <a:path w="594">
                  <a:moveTo>
                    <a:pt x="0" y="0"/>
                  </a:moveTo>
                  <a:lnTo>
                    <a:pt x="594" y="0"/>
                  </a:lnTo>
                  <a:lnTo>
                    <a:pt x="594" y="0"/>
                  </a:lnTo>
                </a:path>
              </a:pathLst>
            </a:custGeom>
            <a:noFill/>
            <a:ln w="0">
              <a:solidFill>
                <a:srgbClr val="000000"/>
              </a:solidFill>
              <a:prstDash val="sysDot"/>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prstClr val="black"/>
                </a:solidFill>
                <a:latin typeface="Arial Narrow" pitchFamily="34" charset="0"/>
              </a:endParaRPr>
            </a:p>
          </p:txBody>
        </p:sp>
        <p:sp>
          <p:nvSpPr>
            <p:cNvPr id="132331" name="Freeform 235"/>
            <p:cNvSpPr>
              <a:spLocks/>
            </p:cNvSpPr>
            <p:nvPr/>
          </p:nvSpPr>
          <p:spPr bwMode="auto">
            <a:xfrm>
              <a:off x="2521373" y="3987190"/>
              <a:ext cx="3401158" cy="1588"/>
            </a:xfrm>
            <a:custGeom>
              <a:avLst/>
              <a:gdLst/>
              <a:ahLst/>
              <a:cxnLst>
                <a:cxn ang="0">
                  <a:pos x="0" y="0"/>
                </a:cxn>
                <a:cxn ang="0">
                  <a:pos x="594" y="0"/>
                </a:cxn>
                <a:cxn ang="0">
                  <a:pos x="594" y="0"/>
                </a:cxn>
              </a:cxnLst>
              <a:rect l="0" t="0" r="r" b="b"/>
              <a:pathLst>
                <a:path w="594">
                  <a:moveTo>
                    <a:pt x="0" y="0"/>
                  </a:moveTo>
                  <a:lnTo>
                    <a:pt x="594" y="0"/>
                  </a:lnTo>
                  <a:lnTo>
                    <a:pt x="594" y="0"/>
                  </a:lnTo>
                </a:path>
              </a:pathLst>
            </a:custGeom>
            <a:noFill/>
            <a:ln w="0">
              <a:solidFill>
                <a:srgbClr val="000000"/>
              </a:solidFill>
              <a:prstDash val="sysDot"/>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prstClr val="black"/>
                </a:solidFill>
                <a:latin typeface="Arial Narrow" pitchFamily="34" charset="0"/>
              </a:endParaRPr>
            </a:p>
          </p:txBody>
        </p:sp>
        <p:sp>
          <p:nvSpPr>
            <p:cNvPr id="132332" name="Freeform 236"/>
            <p:cNvSpPr>
              <a:spLocks/>
            </p:cNvSpPr>
            <p:nvPr/>
          </p:nvSpPr>
          <p:spPr bwMode="auto">
            <a:xfrm>
              <a:off x="2521373" y="3677627"/>
              <a:ext cx="3401158" cy="1588"/>
            </a:xfrm>
            <a:custGeom>
              <a:avLst/>
              <a:gdLst/>
              <a:ahLst/>
              <a:cxnLst>
                <a:cxn ang="0">
                  <a:pos x="0" y="0"/>
                </a:cxn>
                <a:cxn ang="0">
                  <a:pos x="594" y="0"/>
                </a:cxn>
                <a:cxn ang="0">
                  <a:pos x="594" y="0"/>
                </a:cxn>
              </a:cxnLst>
              <a:rect l="0" t="0" r="r" b="b"/>
              <a:pathLst>
                <a:path w="594">
                  <a:moveTo>
                    <a:pt x="0" y="0"/>
                  </a:moveTo>
                  <a:lnTo>
                    <a:pt x="594" y="0"/>
                  </a:lnTo>
                  <a:lnTo>
                    <a:pt x="594" y="0"/>
                  </a:lnTo>
                </a:path>
              </a:pathLst>
            </a:custGeom>
            <a:noFill/>
            <a:ln w="0">
              <a:solidFill>
                <a:srgbClr val="000000"/>
              </a:solidFill>
              <a:prstDash val="sysDot"/>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prstClr val="black"/>
                </a:solidFill>
                <a:latin typeface="Arial Narrow" pitchFamily="34" charset="0"/>
              </a:endParaRPr>
            </a:p>
          </p:txBody>
        </p:sp>
        <p:sp>
          <p:nvSpPr>
            <p:cNvPr id="132333" name="Line 237"/>
            <p:cNvSpPr>
              <a:spLocks noChangeShapeType="1"/>
            </p:cNvSpPr>
            <p:nvPr/>
          </p:nvSpPr>
          <p:spPr bwMode="auto">
            <a:xfrm>
              <a:off x="2521373" y="3472840"/>
              <a:ext cx="3401158"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prstClr val="black"/>
                </a:solidFill>
                <a:latin typeface="Arial Narrow" pitchFamily="34" charset="0"/>
              </a:endParaRPr>
            </a:p>
          </p:txBody>
        </p:sp>
        <p:sp>
          <p:nvSpPr>
            <p:cNvPr id="132334" name="Line 238"/>
            <p:cNvSpPr>
              <a:spLocks noChangeShapeType="1"/>
            </p:cNvSpPr>
            <p:nvPr/>
          </p:nvSpPr>
          <p:spPr bwMode="auto">
            <a:xfrm>
              <a:off x="2521373" y="4503127"/>
              <a:ext cx="3401158"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prstClr val="black"/>
                </a:solidFill>
                <a:latin typeface="Arial Narrow" pitchFamily="34" charset="0"/>
              </a:endParaRPr>
            </a:p>
          </p:txBody>
        </p:sp>
        <p:sp>
          <p:nvSpPr>
            <p:cNvPr id="132335" name="Line 239"/>
            <p:cNvSpPr>
              <a:spLocks noChangeShapeType="1"/>
            </p:cNvSpPr>
            <p:nvPr/>
          </p:nvSpPr>
          <p:spPr bwMode="auto">
            <a:xfrm flipV="1">
              <a:off x="5922530" y="3472840"/>
              <a:ext cx="1466" cy="10302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prstClr val="black"/>
                </a:solidFill>
                <a:latin typeface="Arial Narrow" pitchFamily="34" charset="0"/>
              </a:endParaRPr>
            </a:p>
          </p:txBody>
        </p:sp>
        <p:sp>
          <p:nvSpPr>
            <p:cNvPr id="132336" name="Line 240"/>
            <p:cNvSpPr>
              <a:spLocks noChangeShapeType="1"/>
            </p:cNvSpPr>
            <p:nvPr/>
          </p:nvSpPr>
          <p:spPr bwMode="auto">
            <a:xfrm flipV="1">
              <a:off x="2521373" y="3472840"/>
              <a:ext cx="1466" cy="10302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prstClr val="black"/>
                </a:solidFill>
                <a:latin typeface="Arial Narrow" pitchFamily="34" charset="0"/>
              </a:endParaRPr>
            </a:p>
          </p:txBody>
        </p:sp>
        <p:sp>
          <p:nvSpPr>
            <p:cNvPr id="132337" name="Line 241"/>
            <p:cNvSpPr>
              <a:spLocks noChangeShapeType="1"/>
            </p:cNvSpPr>
            <p:nvPr/>
          </p:nvSpPr>
          <p:spPr bwMode="auto">
            <a:xfrm>
              <a:off x="2521373" y="4503127"/>
              <a:ext cx="3401158"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prstClr val="black"/>
                </a:solidFill>
                <a:latin typeface="Arial Narrow" pitchFamily="34" charset="0"/>
              </a:endParaRPr>
            </a:p>
          </p:txBody>
        </p:sp>
        <p:sp>
          <p:nvSpPr>
            <p:cNvPr id="132338" name="Line 242"/>
            <p:cNvSpPr>
              <a:spLocks noChangeShapeType="1"/>
            </p:cNvSpPr>
            <p:nvPr/>
          </p:nvSpPr>
          <p:spPr bwMode="auto">
            <a:xfrm flipV="1">
              <a:off x="2521373" y="3472840"/>
              <a:ext cx="1466" cy="10302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prstClr val="black"/>
                </a:solidFill>
                <a:latin typeface="Arial Narrow" pitchFamily="34" charset="0"/>
              </a:endParaRPr>
            </a:p>
          </p:txBody>
        </p:sp>
        <p:sp>
          <p:nvSpPr>
            <p:cNvPr id="132339" name="Line 243"/>
            <p:cNvSpPr>
              <a:spLocks noChangeShapeType="1"/>
            </p:cNvSpPr>
            <p:nvPr/>
          </p:nvSpPr>
          <p:spPr bwMode="auto">
            <a:xfrm flipV="1">
              <a:off x="3053307" y="4465027"/>
              <a:ext cx="1466" cy="3810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prstClr val="black"/>
                </a:solidFill>
                <a:latin typeface="Arial Narrow" pitchFamily="34" charset="0"/>
              </a:endParaRPr>
            </a:p>
          </p:txBody>
        </p:sp>
        <p:sp>
          <p:nvSpPr>
            <p:cNvPr id="132340" name="Line 244"/>
            <p:cNvSpPr>
              <a:spLocks noChangeShapeType="1"/>
            </p:cNvSpPr>
            <p:nvPr/>
          </p:nvSpPr>
          <p:spPr bwMode="auto">
            <a:xfrm>
              <a:off x="3053307" y="3472840"/>
              <a:ext cx="1466" cy="3175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prstClr val="black"/>
                </a:solidFill>
                <a:latin typeface="Arial Narrow" pitchFamily="34" charset="0"/>
              </a:endParaRPr>
            </a:p>
          </p:txBody>
        </p:sp>
        <p:sp>
          <p:nvSpPr>
            <p:cNvPr id="132341" name="Rectangle 245"/>
            <p:cNvSpPr>
              <a:spLocks noChangeArrowheads="1"/>
            </p:cNvSpPr>
            <p:nvPr/>
          </p:nvSpPr>
          <p:spPr bwMode="auto">
            <a:xfrm>
              <a:off x="2996157" y="4522177"/>
              <a:ext cx="123432" cy="9233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r>
                <a:rPr lang="en-US" sz="600">
                  <a:solidFill>
                    <a:srgbClr val="000000"/>
                  </a:solidFill>
                  <a:latin typeface="Arial Narrow" pitchFamily="34" charset="0"/>
                  <a:cs typeface="Arial" pitchFamily="34" charset="0"/>
                </a:rPr>
                <a:t>0.25</a:t>
              </a:r>
              <a:endParaRPr lang="en-US">
                <a:solidFill>
                  <a:prstClr val="black"/>
                </a:solidFill>
                <a:latin typeface="Arial Narrow" pitchFamily="34" charset="0"/>
                <a:cs typeface="Arial" pitchFamily="34" charset="0"/>
              </a:endParaRPr>
            </a:p>
          </p:txBody>
        </p:sp>
        <p:sp>
          <p:nvSpPr>
            <p:cNvPr id="132342" name="Line 246"/>
            <p:cNvSpPr>
              <a:spLocks noChangeShapeType="1"/>
            </p:cNvSpPr>
            <p:nvPr/>
          </p:nvSpPr>
          <p:spPr bwMode="auto">
            <a:xfrm flipV="1">
              <a:off x="3626273" y="4465027"/>
              <a:ext cx="1466" cy="3810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prstClr val="black"/>
                </a:solidFill>
                <a:latin typeface="Arial Narrow" pitchFamily="34" charset="0"/>
              </a:endParaRPr>
            </a:p>
          </p:txBody>
        </p:sp>
        <p:sp>
          <p:nvSpPr>
            <p:cNvPr id="132343" name="Line 247"/>
            <p:cNvSpPr>
              <a:spLocks noChangeShapeType="1"/>
            </p:cNvSpPr>
            <p:nvPr/>
          </p:nvSpPr>
          <p:spPr bwMode="auto">
            <a:xfrm>
              <a:off x="3626273" y="3472840"/>
              <a:ext cx="1466" cy="3175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prstClr val="black"/>
                </a:solidFill>
                <a:latin typeface="Arial Narrow" pitchFamily="34" charset="0"/>
              </a:endParaRPr>
            </a:p>
          </p:txBody>
        </p:sp>
        <p:sp>
          <p:nvSpPr>
            <p:cNvPr id="132344" name="Rectangle 248"/>
            <p:cNvSpPr>
              <a:spLocks noChangeArrowheads="1"/>
            </p:cNvSpPr>
            <p:nvPr/>
          </p:nvSpPr>
          <p:spPr bwMode="auto">
            <a:xfrm>
              <a:off x="3585242" y="4522177"/>
              <a:ext cx="88166" cy="9233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r>
                <a:rPr lang="en-US" sz="600">
                  <a:solidFill>
                    <a:srgbClr val="000000"/>
                  </a:solidFill>
                  <a:latin typeface="Arial Narrow" pitchFamily="34" charset="0"/>
                  <a:cs typeface="Arial" pitchFamily="34" charset="0"/>
                </a:rPr>
                <a:t>0.5</a:t>
              </a:r>
              <a:endParaRPr lang="en-US">
                <a:solidFill>
                  <a:prstClr val="black"/>
                </a:solidFill>
                <a:latin typeface="Arial Narrow" pitchFamily="34" charset="0"/>
                <a:cs typeface="Arial" pitchFamily="34" charset="0"/>
              </a:endParaRPr>
            </a:p>
          </p:txBody>
        </p:sp>
        <p:sp>
          <p:nvSpPr>
            <p:cNvPr id="132345" name="Line 249"/>
            <p:cNvSpPr>
              <a:spLocks noChangeShapeType="1"/>
            </p:cNvSpPr>
            <p:nvPr/>
          </p:nvSpPr>
          <p:spPr bwMode="auto">
            <a:xfrm flipV="1">
              <a:off x="4199238" y="4465027"/>
              <a:ext cx="1466" cy="3810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prstClr val="black"/>
                </a:solidFill>
                <a:latin typeface="Arial Narrow" pitchFamily="34" charset="0"/>
              </a:endParaRPr>
            </a:p>
          </p:txBody>
        </p:sp>
        <p:sp>
          <p:nvSpPr>
            <p:cNvPr id="132346" name="Line 250"/>
            <p:cNvSpPr>
              <a:spLocks noChangeShapeType="1"/>
            </p:cNvSpPr>
            <p:nvPr/>
          </p:nvSpPr>
          <p:spPr bwMode="auto">
            <a:xfrm>
              <a:off x="4199238" y="3472840"/>
              <a:ext cx="1466" cy="3175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prstClr val="black"/>
                </a:solidFill>
                <a:latin typeface="Arial Narrow" pitchFamily="34" charset="0"/>
              </a:endParaRPr>
            </a:p>
          </p:txBody>
        </p:sp>
        <p:sp>
          <p:nvSpPr>
            <p:cNvPr id="132347" name="Rectangle 251"/>
            <p:cNvSpPr>
              <a:spLocks noChangeArrowheads="1"/>
            </p:cNvSpPr>
            <p:nvPr/>
          </p:nvSpPr>
          <p:spPr bwMode="auto">
            <a:xfrm>
              <a:off x="4140622" y="4522177"/>
              <a:ext cx="123432" cy="9233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r>
                <a:rPr lang="en-US" sz="600">
                  <a:solidFill>
                    <a:srgbClr val="000000"/>
                  </a:solidFill>
                  <a:latin typeface="Arial Narrow" pitchFamily="34" charset="0"/>
                  <a:cs typeface="Arial" pitchFamily="34" charset="0"/>
                </a:rPr>
                <a:t>0.75</a:t>
              </a:r>
              <a:endParaRPr lang="en-US">
                <a:solidFill>
                  <a:prstClr val="black"/>
                </a:solidFill>
                <a:latin typeface="Arial Narrow" pitchFamily="34" charset="0"/>
                <a:cs typeface="Arial" pitchFamily="34" charset="0"/>
              </a:endParaRPr>
            </a:p>
          </p:txBody>
        </p:sp>
        <p:sp>
          <p:nvSpPr>
            <p:cNvPr id="132348" name="Line 252"/>
            <p:cNvSpPr>
              <a:spLocks noChangeShapeType="1"/>
            </p:cNvSpPr>
            <p:nvPr/>
          </p:nvSpPr>
          <p:spPr bwMode="auto">
            <a:xfrm flipV="1">
              <a:off x="4770738" y="4465027"/>
              <a:ext cx="1466" cy="3810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prstClr val="black"/>
                </a:solidFill>
                <a:latin typeface="Arial Narrow" pitchFamily="34" charset="0"/>
              </a:endParaRPr>
            </a:p>
          </p:txBody>
        </p:sp>
        <p:sp>
          <p:nvSpPr>
            <p:cNvPr id="132349" name="Line 253"/>
            <p:cNvSpPr>
              <a:spLocks noChangeShapeType="1"/>
            </p:cNvSpPr>
            <p:nvPr/>
          </p:nvSpPr>
          <p:spPr bwMode="auto">
            <a:xfrm>
              <a:off x="4770738" y="3472840"/>
              <a:ext cx="1466" cy="3175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prstClr val="black"/>
                </a:solidFill>
                <a:latin typeface="Arial Narrow" pitchFamily="34" charset="0"/>
              </a:endParaRPr>
            </a:p>
          </p:txBody>
        </p:sp>
        <p:sp>
          <p:nvSpPr>
            <p:cNvPr id="132350" name="Rectangle 254"/>
            <p:cNvSpPr>
              <a:spLocks noChangeArrowheads="1"/>
            </p:cNvSpPr>
            <p:nvPr/>
          </p:nvSpPr>
          <p:spPr bwMode="auto">
            <a:xfrm>
              <a:off x="4754619" y="4522177"/>
              <a:ext cx="35266" cy="9233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r>
                <a:rPr lang="en-US" sz="600">
                  <a:solidFill>
                    <a:srgbClr val="000000"/>
                  </a:solidFill>
                  <a:latin typeface="Arial Narrow" pitchFamily="34" charset="0"/>
                  <a:cs typeface="Arial" pitchFamily="34" charset="0"/>
                </a:rPr>
                <a:t>1</a:t>
              </a:r>
              <a:endParaRPr lang="en-US">
                <a:solidFill>
                  <a:prstClr val="black"/>
                </a:solidFill>
                <a:latin typeface="Arial Narrow" pitchFamily="34" charset="0"/>
                <a:cs typeface="Arial" pitchFamily="34" charset="0"/>
              </a:endParaRPr>
            </a:p>
          </p:txBody>
        </p:sp>
        <p:sp>
          <p:nvSpPr>
            <p:cNvPr id="132351" name="Line 255"/>
            <p:cNvSpPr>
              <a:spLocks noChangeShapeType="1"/>
            </p:cNvSpPr>
            <p:nvPr/>
          </p:nvSpPr>
          <p:spPr bwMode="auto">
            <a:xfrm flipV="1">
              <a:off x="5343703" y="4465027"/>
              <a:ext cx="1466" cy="3810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prstClr val="black"/>
                </a:solidFill>
                <a:latin typeface="Arial Narrow" pitchFamily="34" charset="0"/>
              </a:endParaRPr>
            </a:p>
          </p:txBody>
        </p:sp>
        <p:sp>
          <p:nvSpPr>
            <p:cNvPr id="132352" name="Line 256"/>
            <p:cNvSpPr>
              <a:spLocks noChangeShapeType="1"/>
            </p:cNvSpPr>
            <p:nvPr/>
          </p:nvSpPr>
          <p:spPr bwMode="auto">
            <a:xfrm>
              <a:off x="5343703" y="3472840"/>
              <a:ext cx="1466" cy="3175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prstClr val="black"/>
                </a:solidFill>
                <a:latin typeface="Arial Narrow" pitchFamily="34" charset="0"/>
              </a:endParaRPr>
            </a:p>
          </p:txBody>
        </p:sp>
        <p:sp>
          <p:nvSpPr>
            <p:cNvPr id="132353" name="Rectangle 257"/>
            <p:cNvSpPr>
              <a:spLocks noChangeArrowheads="1"/>
            </p:cNvSpPr>
            <p:nvPr/>
          </p:nvSpPr>
          <p:spPr bwMode="auto">
            <a:xfrm>
              <a:off x="5286553" y="4522177"/>
              <a:ext cx="123432" cy="9233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r>
                <a:rPr lang="en-US" sz="600">
                  <a:solidFill>
                    <a:srgbClr val="000000"/>
                  </a:solidFill>
                  <a:latin typeface="Arial Narrow" pitchFamily="34" charset="0"/>
                  <a:cs typeface="Arial" pitchFamily="34" charset="0"/>
                </a:rPr>
                <a:t>1.25</a:t>
              </a:r>
              <a:endParaRPr lang="en-US">
                <a:solidFill>
                  <a:prstClr val="black"/>
                </a:solidFill>
                <a:latin typeface="Arial Narrow" pitchFamily="34" charset="0"/>
                <a:cs typeface="Arial" pitchFamily="34" charset="0"/>
              </a:endParaRPr>
            </a:p>
          </p:txBody>
        </p:sp>
        <p:sp>
          <p:nvSpPr>
            <p:cNvPr id="132354" name="Line 258"/>
            <p:cNvSpPr>
              <a:spLocks noChangeShapeType="1"/>
            </p:cNvSpPr>
            <p:nvPr/>
          </p:nvSpPr>
          <p:spPr bwMode="auto">
            <a:xfrm flipV="1">
              <a:off x="5922530" y="4465027"/>
              <a:ext cx="1466" cy="3810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prstClr val="black"/>
                </a:solidFill>
                <a:latin typeface="Arial Narrow" pitchFamily="34" charset="0"/>
              </a:endParaRPr>
            </a:p>
          </p:txBody>
        </p:sp>
        <p:sp>
          <p:nvSpPr>
            <p:cNvPr id="132355" name="Line 259"/>
            <p:cNvSpPr>
              <a:spLocks noChangeShapeType="1"/>
            </p:cNvSpPr>
            <p:nvPr/>
          </p:nvSpPr>
          <p:spPr bwMode="auto">
            <a:xfrm>
              <a:off x="5922530" y="3472840"/>
              <a:ext cx="1466" cy="3175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prstClr val="black"/>
                </a:solidFill>
                <a:latin typeface="Arial Narrow" pitchFamily="34" charset="0"/>
              </a:endParaRPr>
            </a:p>
          </p:txBody>
        </p:sp>
        <p:sp>
          <p:nvSpPr>
            <p:cNvPr id="132356" name="Rectangle 260"/>
            <p:cNvSpPr>
              <a:spLocks noChangeArrowheads="1"/>
            </p:cNvSpPr>
            <p:nvPr/>
          </p:nvSpPr>
          <p:spPr bwMode="auto">
            <a:xfrm>
              <a:off x="5881499" y="4522177"/>
              <a:ext cx="88166" cy="9233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r>
                <a:rPr lang="en-US" sz="600">
                  <a:solidFill>
                    <a:srgbClr val="000000"/>
                  </a:solidFill>
                  <a:latin typeface="Arial Narrow" pitchFamily="34" charset="0"/>
                  <a:cs typeface="Arial" pitchFamily="34" charset="0"/>
                </a:rPr>
                <a:t>1.5</a:t>
              </a:r>
              <a:endParaRPr lang="en-US">
                <a:solidFill>
                  <a:prstClr val="black"/>
                </a:solidFill>
                <a:latin typeface="Arial Narrow" pitchFamily="34" charset="0"/>
                <a:cs typeface="Arial" pitchFamily="34" charset="0"/>
              </a:endParaRPr>
            </a:p>
          </p:txBody>
        </p:sp>
        <p:sp>
          <p:nvSpPr>
            <p:cNvPr id="132357" name="Line 261"/>
            <p:cNvSpPr>
              <a:spLocks noChangeShapeType="1"/>
            </p:cNvSpPr>
            <p:nvPr/>
          </p:nvSpPr>
          <p:spPr bwMode="auto">
            <a:xfrm>
              <a:off x="2521373" y="4291990"/>
              <a:ext cx="27843"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prstClr val="black"/>
                </a:solidFill>
                <a:latin typeface="Arial Narrow" pitchFamily="34" charset="0"/>
              </a:endParaRPr>
            </a:p>
          </p:txBody>
        </p:sp>
        <p:sp>
          <p:nvSpPr>
            <p:cNvPr id="132358" name="Line 262"/>
            <p:cNvSpPr>
              <a:spLocks noChangeShapeType="1"/>
            </p:cNvSpPr>
            <p:nvPr/>
          </p:nvSpPr>
          <p:spPr bwMode="auto">
            <a:xfrm flipH="1">
              <a:off x="5887361" y="4291990"/>
              <a:ext cx="35169"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prstClr val="black"/>
                </a:solidFill>
                <a:latin typeface="Arial Narrow" pitchFamily="34" charset="0"/>
              </a:endParaRPr>
            </a:p>
          </p:txBody>
        </p:sp>
        <p:sp>
          <p:nvSpPr>
            <p:cNvPr id="132359" name="Rectangle 263"/>
            <p:cNvSpPr>
              <a:spLocks noChangeArrowheads="1"/>
            </p:cNvSpPr>
            <p:nvPr/>
          </p:nvSpPr>
          <p:spPr bwMode="auto">
            <a:xfrm>
              <a:off x="2354319" y="4242777"/>
              <a:ext cx="144270" cy="9233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r>
                <a:rPr lang="en-US" sz="600">
                  <a:solidFill>
                    <a:srgbClr val="000000"/>
                  </a:solidFill>
                  <a:latin typeface="Arial Narrow" pitchFamily="34" charset="0"/>
                  <a:cs typeface="Arial" pitchFamily="34" charset="0"/>
                </a:rPr>
                <a:t>-0.05</a:t>
              </a:r>
              <a:endParaRPr lang="en-US">
                <a:solidFill>
                  <a:prstClr val="black"/>
                </a:solidFill>
                <a:latin typeface="Arial Narrow" pitchFamily="34" charset="0"/>
                <a:cs typeface="Arial" pitchFamily="34" charset="0"/>
              </a:endParaRPr>
            </a:p>
          </p:txBody>
        </p:sp>
        <p:sp>
          <p:nvSpPr>
            <p:cNvPr id="132360" name="Line 264"/>
            <p:cNvSpPr>
              <a:spLocks noChangeShapeType="1"/>
            </p:cNvSpPr>
            <p:nvPr/>
          </p:nvSpPr>
          <p:spPr bwMode="auto">
            <a:xfrm>
              <a:off x="2521373" y="3987190"/>
              <a:ext cx="27843"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prstClr val="black"/>
                </a:solidFill>
                <a:latin typeface="Arial Narrow" pitchFamily="34" charset="0"/>
              </a:endParaRPr>
            </a:p>
          </p:txBody>
        </p:sp>
        <p:sp>
          <p:nvSpPr>
            <p:cNvPr id="132361" name="Line 265"/>
            <p:cNvSpPr>
              <a:spLocks noChangeShapeType="1"/>
            </p:cNvSpPr>
            <p:nvPr/>
          </p:nvSpPr>
          <p:spPr bwMode="auto">
            <a:xfrm flipH="1">
              <a:off x="5887361" y="3987190"/>
              <a:ext cx="35169"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prstClr val="black"/>
                </a:solidFill>
                <a:latin typeface="Arial Narrow" pitchFamily="34" charset="0"/>
              </a:endParaRPr>
            </a:p>
          </p:txBody>
        </p:sp>
        <p:sp>
          <p:nvSpPr>
            <p:cNvPr id="132362" name="Rectangle 266"/>
            <p:cNvSpPr>
              <a:spLocks noChangeArrowheads="1"/>
            </p:cNvSpPr>
            <p:nvPr/>
          </p:nvSpPr>
          <p:spPr bwMode="auto">
            <a:xfrm>
              <a:off x="2464222" y="3937977"/>
              <a:ext cx="35266" cy="9233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r>
                <a:rPr lang="en-US" sz="600">
                  <a:solidFill>
                    <a:srgbClr val="000000"/>
                  </a:solidFill>
                  <a:latin typeface="Arial Narrow" pitchFamily="34" charset="0"/>
                  <a:cs typeface="Arial" pitchFamily="34" charset="0"/>
                </a:rPr>
                <a:t>0</a:t>
              </a:r>
              <a:endParaRPr lang="en-US">
                <a:solidFill>
                  <a:prstClr val="black"/>
                </a:solidFill>
                <a:latin typeface="Arial Narrow" pitchFamily="34" charset="0"/>
                <a:cs typeface="Arial" pitchFamily="34" charset="0"/>
              </a:endParaRPr>
            </a:p>
          </p:txBody>
        </p:sp>
        <p:sp>
          <p:nvSpPr>
            <p:cNvPr id="132363" name="Line 267"/>
            <p:cNvSpPr>
              <a:spLocks noChangeShapeType="1"/>
            </p:cNvSpPr>
            <p:nvPr/>
          </p:nvSpPr>
          <p:spPr bwMode="auto">
            <a:xfrm>
              <a:off x="2521373" y="3677627"/>
              <a:ext cx="27843"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prstClr val="black"/>
                </a:solidFill>
                <a:latin typeface="Arial Narrow" pitchFamily="34" charset="0"/>
              </a:endParaRPr>
            </a:p>
          </p:txBody>
        </p:sp>
        <p:sp>
          <p:nvSpPr>
            <p:cNvPr id="132364" name="Line 268"/>
            <p:cNvSpPr>
              <a:spLocks noChangeShapeType="1"/>
            </p:cNvSpPr>
            <p:nvPr/>
          </p:nvSpPr>
          <p:spPr bwMode="auto">
            <a:xfrm flipH="1">
              <a:off x="5887361" y="3677627"/>
              <a:ext cx="35169"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prstClr val="black"/>
                </a:solidFill>
                <a:latin typeface="Arial Narrow" pitchFamily="34" charset="0"/>
              </a:endParaRPr>
            </a:p>
          </p:txBody>
        </p:sp>
        <p:sp>
          <p:nvSpPr>
            <p:cNvPr id="132365" name="Rectangle 269"/>
            <p:cNvSpPr>
              <a:spLocks noChangeArrowheads="1"/>
            </p:cNvSpPr>
            <p:nvPr/>
          </p:nvSpPr>
          <p:spPr bwMode="auto">
            <a:xfrm>
              <a:off x="2377765" y="3628415"/>
              <a:ext cx="123432" cy="9233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r>
                <a:rPr lang="en-US" sz="600">
                  <a:solidFill>
                    <a:srgbClr val="000000"/>
                  </a:solidFill>
                  <a:latin typeface="Arial Narrow" pitchFamily="34" charset="0"/>
                  <a:cs typeface="Arial" pitchFamily="34" charset="0"/>
                </a:rPr>
                <a:t>0.05</a:t>
              </a:r>
              <a:endParaRPr lang="en-US">
                <a:solidFill>
                  <a:prstClr val="black"/>
                </a:solidFill>
                <a:latin typeface="Arial Narrow" pitchFamily="34" charset="0"/>
                <a:cs typeface="Arial" pitchFamily="34" charset="0"/>
              </a:endParaRPr>
            </a:p>
          </p:txBody>
        </p:sp>
        <p:sp>
          <p:nvSpPr>
            <p:cNvPr id="132367" name="Line 271"/>
            <p:cNvSpPr>
              <a:spLocks noChangeShapeType="1"/>
            </p:cNvSpPr>
            <p:nvPr/>
          </p:nvSpPr>
          <p:spPr bwMode="auto">
            <a:xfrm>
              <a:off x="2521373" y="4503127"/>
              <a:ext cx="3401158"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prstClr val="black"/>
                </a:solidFill>
                <a:latin typeface="Arial Narrow" pitchFamily="34" charset="0"/>
              </a:endParaRPr>
            </a:p>
          </p:txBody>
        </p:sp>
        <p:sp>
          <p:nvSpPr>
            <p:cNvPr id="132368" name="Line 272"/>
            <p:cNvSpPr>
              <a:spLocks noChangeShapeType="1"/>
            </p:cNvSpPr>
            <p:nvPr/>
          </p:nvSpPr>
          <p:spPr bwMode="auto">
            <a:xfrm flipV="1">
              <a:off x="5922530" y="3472840"/>
              <a:ext cx="1466" cy="10302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prstClr val="black"/>
                </a:solidFill>
                <a:latin typeface="Arial Narrow" pitchFamily="34" charset="0"/>
              </a:endParaRPr>
            </a:p>
          </p:txBody>
        </p:sp>
        <p:sp>
          <p:nvSpPr>
            <p:cNvPr id="132369" name="Line 273"/>
            <p:cNvSpPr>
              <a:spLocks noChangeShapeType="1"/>
            </p:cNvSpPr>
            <p:nvPr/>
          </p:nvSpPr>
          <p:spPr bwMode="auto">
            <a:xfrm flipV="1">
              <a:off x="2521373" y="3472840"/>
              <a:ext cx="1466" cy="10302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prstClr val="black"/>
                </a:solidFill>
                <a:latin typeface="Arial Narrow" pitchFamily="34" charset="0"/>
              </a:endParaRPr>
            </a:p>
          </p:txBody>
        </p:sp>
        <p:sp>
          <p:nvSpPr>
            <p:cNvPr id="132370" name="Rectangle 274"/>
            <p:cNvSpPr>
              <a:spLocks noChangeArrowheads="1"/>
            </p:cNvSpPr>
            <p:nvPr/>
          </p:nvSpPr>
          <p:spPr bwMode="auto">
            <a:xfrm>
              <a:off x="4199238" y="3472840"/>
              <a:ext cx="1723292" cy="1030288"/>
            </a:xfrm>
            <a:prstGeom prst="rect">
              <a:avLst/>
            </a:prstGeom>
            <a:solidFill>
              <a:srgbClr val="F7F7F7"/>
            </a:solidFill>
            <a:ln w="9525">
              <a:noFill/>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prstClr val="black"/>
                </a:solidFill>
                <a:latin typeface="Arial Narrow" pitchFamily="34" charset="0"/>
              </a:endParaRPr>
            </a:p>
          </p:txBody>
        </p:sp>
        <p:sp>
          <p:nvSpPr>
            <p:cNvPr id="132371" name="Rectangle 275"/>
            <p:cNvSpPr>
              <a:spLocks noChangeArrowheads="1"/>
            </p:cNvSpPr>
            <p:nvPr/>
          </p:nvSpPr>
          <p:spPr bwMode="auto">
            <a:xfrm>
              <a:off x="4199238" y="3472840"/>
              <a:ext cx="1723292" cy="1030288"/>
            </a:xfrm>
            <a:prstGeom prst="rect">
              <a:avLst/>
            </a:prstGeom>
            <a:noFill/>
            <a:ln w="0">
              <a:solidFill>
                <a:srgbClr val="000000"/>
              </a:solidFill>
              <a:prstDash val="sysDot"/>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prstClr val="black"/>
                </a:solidFill>
                <a:latin typeface="Arial Narrow" pitchFamily="34" charset="0"/>
              </a:endParaRPr>
            </a:p>
          </p:txBody>
        </p:sp>
        <p:sp>
          <p:nvSpPr>
            <p:cNvPr id="132372" name="Freeform 276"/>
            <p:cNvSpPr>
              <a:spLocks/>
            </p:cNvSpPr>
            <p:nvPr/>
          </p:nvSpPr>
          <p:spPr bwMode="auto">
            <a:xfrm>
              <a:off x="2521373" y="3528402"/>
              <a:ext cx="3401158" cy="477838"/>
            </a:xfrm>
            <a:custGeom>
              <a:avLst/>
              <a:gdLst/>
              <a:ahLst/>
              <a:cxnLst>
                <a:cxn ang="0">
                  <a:pos x="23" y="293"/>
                </a:cxn>
                <a:cxn ang="0">
                  <a:pos x="70" y="293"/>
                </a:cxn>
                <a:cxn ang="0">
                  <a:pos x="121" y="297"/>
                </a:cxn>
                <a:cxn ang="0">
                  <a:pos x="168" y="297"/>
                </a:cxn>
                <a:cxn ang="0">
                  <a:pos x="219" y="297"/>
                </a:cxn>
                <a:cxn ang="0">
                  <a:pos x="265" y="297"/>
                </a:cxn>
                <a:cxn ang="0">
                  <a:pos x="316" y="297"/>
                </a:cxn>
                <a:cxn ang="0">
                  <a:pos x="363" y="297"/>
                </a:cxn>
                <a:cxn ang="0">
                  <a:pos x="414" y="243"/>
                </a:cxn>
                <a:cxn ang="0">
                  <a:pos x="461" y="59"/>
                </a:cxn>
                <a:cxn ang="0">
                  <a:pos x="512" y="0"/>
                </a:cxn>
                <a:cxn ang="0">
                  <a:pos x="558" y="55"/>
                </a:cxn>
                <a:cxn ang="0">
                  <a:pos x="609" y="160"/>
                </a:cxn>
                <a:cxn ang="0">
                  <a:pos x="656" y="235"/>
                </a:cxn>
                <a:cxn ang="0">
                  <a:pos x="707" y="270"/>
                </a:cxn>
                <a:cxn ang="0">
                  <a:pos x="754" y="278"/>
                </a:cxn>
                <a:cxn ang="0">
                  <a:pos x="805" y="227"/>
                </a:cxn>
                <a:cxn ang="0">
                  <a:pos x="852" y="258"/>
                </a:cxn>
                <a:cxn ang="0">
                  <a:pos x="902" y="278"/>
                </a:cxn>
                <a:cxn ang="0">
                  <a:pos x="949" y="282"/>
                </a:cxn>
                <a:cxn ang="0">
                  <a:pos x="1000" y="286"/>
                </a:cxn>
                <a:cxn ang="0">
                  <a:pos x="1047" y="286"/>
                </a:cxn>
                <a:cxn ang="0">
                  <a:pos x="1098" y="286"/>
                </a:cxn>
                <a:cxn ang="0">
                  <a:pos x="1145" y="286"/>
                </a:cxn>
                <a:cxn ang="0">
                  <a:pos x="1195" y="215"/>
                </a:cxn>
                <a:cxn ang="0">
                  <a:pos x="1242" y="223"/>
                </a:cxn>
                <a:cxn ang="0">
                  <a:pos x="1293" y="227"/>
                </a:cxn>
                <a:cxn ang="0">
                  <a:pos x="1340" y="231"/>
                </a:cxn>
                <a:cxn ang="0">
                  <a:pos x="1391" y="235"/>
                </a:cxn>
                <a:cxn ang="0">
                  <a:pos x="1438" y="239"/>
                </a:cxn>
                <a:cxn ang="0">
                  <a:pos x="1488" y="243"/>
                </a:cxn>
                <a:cxn ang="0">
                  <a:pos x="1535" y="243"/>
                </a:cxn>
                <a:cxn ang="0">
                  <a:pos x="1586" y="157"/>
                </a:cxn>
                <a:cxn ang="0">
                  <a:pos x="1633" y="117"/>
                </a:cxn>
                <a:cxn ang="0">
                  <a:pos x="1684" y="180"/>
                </a:cxn>
                <a:cxn ang="0">
                  <a:pos x="1731" y="243"/>
                </a:cxn>
                <a:cxn ang="0">
                  <a:pos x="1781" y="270"/>
                </a:cxn>
                <a:cxn ang="0">
                  <a:pos x="1828" y="282"/>
                </a:cxn>
                <a:cxn ang="0">
                  <a:pos x="1879" y="286"/>
                </a:cxn>
                <a:cxn ang="0">
                  <a:pos x="1926" y="286"/>
                </a:cxn>
                <a:cxn ang="0">
                  <a:pos x="1977" y="258"/>
                </a:cxn>
                <a:cxn ang="0">
                  <a:pos x="2024" y="278"/>
                </a:cxn>
                <a:cxn ang="0">
                  <a:pos x="2074" y="286"/>
                </a:cxn>
                <a:cxn ang="0">
                  <a:pos x="2121" y="286"/>
                </a:cxn>
                <a:cxn ang="0">
                  <a:pos x="2172" y="286"/>
                </a:cxn>
                <a:cxn ang="0">
                  <a:pos x="2219" y="286"/>
                </a:cxn>
                <a:cxn ang="0">
                  <a:pos x="2270" y="286"/>
                </a:cxn>
                <a:cxn ang="0">
                  <a:pos x="2321" y="286"/>
                </a:cxn>
              </a:cxnLst>
              <a:rect l="0" t="0" r="r" b="b"/>
              <a:pathLst>
                <a:path w="2321" h="301">
                  <a:moveTo>
                    <a:pt x="0" y="293"/>
                  </a:moveTo>
                  <a:lnTo>
                    <a:pt x="23" y="293"/>
                  </a:lnTo>
                  <a:lnTo>
                    <a:pt x="47" y="293"/>
                  </a:lnTo>
                  <a:lnTo>
                    <a:pt x="70" y="293"/>
                  </a:lnTo>
                  <a:lnTo>
                    <a:pt x="97" y="293"/>
                  </a:lnTo>
                  <a:lnTo>
                    <a:pt x="121" y="297"/>
                  </a:lnTo>
                  <a:lnTo>
                    <a:pt x="144" y="297"/>
                  </a:lnTo>
                  <a:lnTo>
                    <a:pt x="168" y="297"/>
                  </a:lnTo>
                  <a:lnTo>
                    <a:pt x="195" y="297"/>
                  </a:lnTo>
                  <a:lnTo>
                    <a:pt x="219" y="297"/>
                  </a:lnTo>
                  <a:lnTo>
                    <a:pt x="242" y="297"/>
                  </a:lnTo>
                  <a:lnTo>
                    <a:pt x="265" y="297"/>
                  </a:lnTo>
                  <a:lnTo>
                    <a:pt x="293" y="297"/>
                  </a:lnTo>
                  <a:lnTo>
                    <a:pt x="316" y="297"/>
                  </a:lnTo>
                  <a:lnTo>
                    <a:pt x="340" y="297"/>
                  </a:lnTo>
                  <a:lnTo>
                    <a:pt x="363" y="297"/>
                  </a:lnTo>
                  <a:lnTo>
                    <a:pt x="390" y="301"/>
                  </a:lnTo>
                  <a:lnTo>
                    <a:pt x="414" y="243"/>
                  </a:lnTo>
                  <a:lnTo>
                    <a:pt x="437" y="137"/>
                  </a:lnTo>
                  <a:lnTo>
                    <a:pt x="461" y="59"/>
                  </a:lnTo>
                  <a:lnTo>
                    <a:pt x="488" y="12"/>
                  </a:lnTo>
                  <a:lnTo>
                    <a:pt x="512" y="0"/>
                  </a:lnTo>
                  <a:lnTo>
                    <a:pt x="535" y="16"/>
                  </a:lnTo>
                  <a:lnTo>
                    <a:pt x="558" y="55"/>
                  </a:lnTo>
                  <a:lnTo>
                    <a:pt x="586" y="110"/>
                  </a:lnTo>
                  <a:lnTo>
                    <a:pt x="609" y="160"/>
                  </a:lnTo>
                  <a:lnTo>
                    <a:pt x="633" y="203"/>
                  </a:lnTo>
                  <a:lnTo>
                    <a:pt x="656" y="235"/>
                  </a:lnTo>
                  <a:lnTo>
                    <a:pt x="683" y="254"/>
                  </a:lnTo>
                  <a:lnTo>
                    <a:pt x="707" y="270"/>
                  </a:lnTo>
                  <a:lnTo>
                    <a:pt x="730" y="278"/>
                  </a:lnTo>
                  <a:lnTo>
                    <a:pt x="754" y="278"/>
                  </a:lnTo>
                  <a:lnTo>
                    <a:pt x="781" y="219"/>
                  </a:lnTo>
                  <a:lnTo>
                    <a:pt x="805" y="227"/>
                  </a:lnTo>
                  <a:lnTo>
                    <a:pt x="828" y="243"/>
                  </a:lnTo>
                  <a:lnTo>
                    <a:pt x="852" y="258"/>
                  </a:lnTo>
                  <a:lnTo>
                    <a:pt x="879" y="270"/>
                  </a:lnTo>
                  <a:lnTo>
                    <a:pt x="902" y="278"/>
                  </a:lnTo>
                  <a:lnTo>
                    <a:pt x="926" y="282"/>
                  </a:lnTo>
                  <a:lnTo>
                    <a:pt x="949" y="282"/>
                  </a:lnTo>
                  <a:lnTo>
                    <a:pt x="977" y="286"/>
                  </a:lnTo>
                  <a:lnTo>
                    <a:pt x="1000" y="286"/>
                  </a:lnTo>
                  <a:lnTo>
                    <a:pt x="1023" y="286"/>
                  </a:lnTo>
                  <a:lnTo>
                    <a:pt x="1047" y="286"/>
                  </a:lnTo>
                  <a:lnTo>
                    <a:pt x="1074" y="286"/>
                  </a:lnTo>
                  <a:lnTo>
                    <a:pt x="1098" y="286"/>
                  </a:lnTo>
                  <a:lnTo>
                    <a:pt x="1121" y="286"/>
                  </a:lnTo>
                  <a:lnTo>
                    <a:pt x="1145" y="286"/>
                  </a:lnTo>
                  <a:lnTo>
                    <a:pt x="1172" y="215"/>
                  </a:lnTo>
                  <a:lnTo>
                    <a:pt x="1195" y="215"/>
                  </a:lnTo>
                  <a:lnTo>
                    <a:pt x="1219" y="219"/>
                  </a:lnTo>
                  <a:lnTo>
                    <a:pt x="1242" y="223"/>
                  </a:lnTo>
                  <a:lnTo>
                    <a:pt x="1270" y="223"/>
                  </a:lnTo>
                  <a:lnTo>
                    <a:pt x="1293" y="227"/>
                  </a:lnTo>
                  <a:lnTo>
                    <a:pt x="1316" y="227"/>
                  </a:lnTo>
                  <a:lnTo>
                    <a:pt x="1340" y="231"/>
                  </a:lnTo>
                  <a:lnTo>
                    <a:pt x="1367" y="231"/>
                  </a:lnTo>
                  <a:lnTo>
                    <a:pt x="1391" y="235"/>
                  </a:lnTo>
                  <a:lnTo>
                    <a:pt x="1414" y="235"/>
                  </a:lnTo>
                  <a:lnTo>
                    <a:pt x="1438" y="239"/>
                  </a:lnTo>
                  <a:lnTo>
                    <a:pt x="1465" y="239"/>
                  </a:lnTo>
                  <a:lnTo>
                    <a:pt x="1488" y="243"/>
                  </a:lnTo>
                  <a:lnTo>
                    <a:pt x="1512" y="243"/>
                  </a:lnTo>
                  <a:lnTo>
                    <a:pt x="1535" y="243"/>
                  </a:lnTo>
                  <a:lnTo>
                    <a:pt x="1563" y="188"/>
                  </a:lnTo>
                  <a:lnTo>
                    <a:pt x="1586" y="157"/>
                  </a:lnTo>
                  <a:lnTo>
                    <a:pt x="1610" y="117"/>
                  </a:lnTo>
                  <a:lnTo>
                    <a:pt x="1633" y="117"/>
                  </a:lnTo>
                  <a:lnTo>
                    <a:pt x="1660" y="145"/>
                  </a:lnTo>
                  <a:lnTo>
                    <a:pt x="1684" y="180"/>
                  </a:lnTo>
                  <a:lnTo>
                    <a:pt x="1707" y="215"/>
                  </a:lnTo>
                  <a:lnTo>
                    <a:pt x="1731" y="243"/>
                  </a:lnTo>
                  <a:lnTo>
                    <a:pt x="1758" y="258"/>
                  </a:lnTo>
                  <a:lnTo>
                    <a:pt x="1781" y="270"/>
                  </a:lnTo>
                  <a:lnTo>
                    <a:pt x="1805" y="278"/>
                  </a:lnTo>
                  <a:lnTo>
                    <a:pt x="1828" y="282"/>
                  </a:lnTo>
                  <a:lnTo>
                    <a:pt x="1856" y="286"/>
                  </a:lnTo>
                  <a:lnTo>
                    <a:pt x="1879" y="286"/>
                  </a:lnTo>
                  <a:lnTo>
                    <a:pt x="1903" y="286"/>
                  </a:lnTo>
                  <a:lnTo>
                    <a:pt x="1926" y="286"/>
                  </a:lnTo>
                  <a:lnTo>
                    <a:pt x="1953" y="250"/>
                  </a:lnTo>
                  <a:lnTo>
                    <a:pt x="1977" y="258"/>
                  </a:lnTo>
                  <a:lnTo>
                    <a:pt x="2000" y="270"/>
                  </a:lnTo>
                  <a:lnTo>
                    <a:pt x="2024" y="278"/>
                  </a:lnTo>
                  <a:lnTo>
                    <a:pt x="2051" y="282"/>
                  </a:lnTo>
                  <a:lnTo>
                    <a:pt x="2074" y="286"/>
                  </a:lnTo>
                  <a:lnTo>
                    <a:pt x="2098" y="286"/>
                  </a:lnTo>
                  <a:lnTo>
                    <a:pt x="2121" y="286"/>
                  </a:lnTo>
                  <a:lnTo>
                    <a:pt x="2149" y="286"/>
                  </a:lnTo>
                  <a:lnTo>
                    <a:pt x="2172" y="286"/>
                  </a:lnTo>
                  <a:lnTo>
                    <a:pt x="2196" y="286"/>
                  </a:lnTo>
                  <a:lnTo>
                    <a:pt x="2219" y="286"/>
                  </a:lnTo>
                  <a:lnTo>
                    <a:pt x="2246" y="286"/>
                  </a:lnTo>
                  <a:lnTo>
                    <a:pt x="2270" y="286"/>
                  </a:lnTo>
                  <a:lnTo>
                    <a:pt x="2293" y="286"/>
                  </a:lnTo>
                  <a:lnTo>
                    <a:pt x="2321" y="286"/>
                  </a:lnTo>
                </a:path>
              </a:pathLst>
            </a:custGeom>
            <a:noFill/>
            <a:ln w="12700">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prstClr val="black"/>
                </a:solidFill>
                <a:latin typeface="Arial Narrow" pitchFamily="34" charset="0"/>
              </a:endParaRPr>
            </a:p>
          </p:txBody>
        </p:sp>
        <p:sp>
          <p:nvSpPr>
            <p:cNvPr id="132373" name="Freeform 277"/>
            <p:cNvSpPr>
              <a:spLocks/>
            </p:cNvSpPr>
            <p:nvPr/>
          </p:nvSpPr>
          <p:spPr bwMode="auto">
            <a:xfrm>
              <a:off x="2521373" y="3963377"/>
              <a:ext cx="3401158" cy="477838"/>
            </a:xfrm>
            <a:custGeom>
              <a:avLst/>
              <a:gdLst/>
              <a:ahLst/>
              <a:cxnLst>
                <a:cxn ang="0">
                  <a:pos x="23" y="4"/>
                </a:cxn>
                <a:cxn ang="0">
                  <a:pos x="70" y="8"/>
                </a:cxn>
                <a:cxn ang="0">
                  <a:pos x="121" y="4"/>
                </a:cxn>
                <a:cxn ang="0">
                  <a:pos x="168" y="4"/>
                </a:cxn>
                <a:cxn ang="0">
                  <a:pos x="219" y="4"/>
                </a:cxn>
                <a:cxn ang="0">
                  <a:pos x="265" y="4"/>
                </a:cxn>
                <a:cxn ang="0">
                  <a:pos x="316" y="4"/>
                </a:cxn>
                <a:cxn ang="0">
                  <a:pos x="363" y="4"/>
                </a:cxn>
                <a:cxn ang="0">
                  <a:pos x="414" y="58"/>
                </a:cxn>
                <a:cxn ang="0">
                  <a:pos x="461" y="242"/>
                </a:cxn>
                <a:cxn ang="0">
                  <a:pos x="512" y="301"/>
                </a:cxn>
                <a:cxn ang="0">
                  <a:pos x="558" y="246"/>
                </a:cxn>
                <a:cxn ang="0">
                  <a:pos x="609" y="141"/>
                </a:cxn>
                <a:cxn ang="0">
                  <a:pos x="656" y="66"/>
                </a:cxn>
                <a:cxn ang="0">
                  <a:pos x="707" y="31"/>
                </a:cxn>
                <a:cxn ang="0">
                  <a:pos x="754" y="23"/>
                </a:cxn>
                <a:cxn ang="0">
                  <a:pos x="805" y="74"/>
                </a:cxn>
                <a:cxn ang="0">
                  <a:pos x="852" y="43"/>
                </a:cxn>
                <a:cxn ang="0">
                  <a:pos x="902" y="23"/>
                </a:cxn>
                <a:cxn ang="0">
                  <a:pos x="949" y="19"/>
                </a:cxn>
                <a:cxn ang="0">
                  <a:pos x="1000" y="15"/>
                </a:cxn>
                <a:cxn ang="0">
                  <a:pos x="1047" y="15"/>
                </a:cxn>
                <a:cxn ang="0">
                  <a:pos x="1098" y="15"/>
                </a:cxn>
                <a:cxn ang="0">
                  <a:pos x="1145" y="15"/>
                </a:cxn>
                <a:cxn ang="0">
                  <a:pos x="1195" y="86"/>
                </a:cxn>
                <a:cxn ang="0">
                  <a:pos x="1242" y="78"/>
                </a:cxn>
                <a:cxn ang="0">
                  <a:pos x="1293" y="74"/>
                </a:cxn>
                <a:cxn ang="0">
                  <a:pos x="1340" y="70"/>
                </a:cxn>
                <a:cxn ang="0">
                  <a:pos x="1391" y="66"/>
                </a:cxn>
                <a:cxn ang="0">
                  <a:pos x="1438" y="62"/>
                </a:cxn>
                <a:cxn ang="0">
                  <a:pos x="1488" y="58"/>
                </a:cxn>
                <a:cxn ang="0">
                  <a:pos x="1535" y="58"/>
                </a:cxn>
                <a:cxn ang="0">
                  <a:pos x="1586" y="144"/>
                </a:cxn>
                <a:cxn ang="0">
                  <a:pos x="1633" y="184"/>
                </a:cxn>
                <a:cxn ang="0">
                  <a:pos x="1684" y="121"/>
                </a:cxn>
                <a:cxn ang="0">
                  <a:pos x="1731" y="58"/>
                </a:cxn>
                <a:cxn ang="0">
                  <a:pos x="1781" y="31"/>
                </a:cxn>
                <a:cxn ang="0">
                  <a:pos x="1828" y="19"/>
                </a:cxn>
                <a:cxn ang="0">
                  <a:pos x="1879" y="15"/>
                </a:cxn>
                <a:cxn ang="0">
                  <a:pos x="1926" y="15"/>
                </a:cxn>
                <a:cxn ang="0">
                  <a:pos x="1977" y="43"/>
                </a:cxn>
                <a:cxn ang="0">
                  <a:pos x="2024" y="23"/>
                </a:cxn>
                <a:cxn ang="0">
                  <a:pos x="2074" y="15"/>
                </a:cxn>
                <a:cxn ang="0">
                  <a:pos x="2121" y="15"/>
                </a:cxn>
                <a:cxn ang="0">
                  <a:pos x="2172" y="15"/>
                </a:cxn>
                <a:cxn ang="0">
                  <a:pos x="2219" y="15"/>
                </a:cxn>
                <a:cxn ang="0">
                  <a:pos x="2270" y="15"/>
                </a:cxn>
                <a:cxn ang="0">
                  <a:pos x="2321" y="15"/>
                </a:cxn>
              </a:cxnLst>
              <a:rect l="0" t="0" r="r" b="b"/>
              <a:pathLst>
                <a:path w="2321" h="301">
                  <a:moveTo>
                    <a:pt x="0" y="4"/>
                  </a:moveTo>
                  <a:lnTo>
                    <a:pt x="23" y="4"/>
                  </a:lnTo>
                  <a:lnTo>
                    <a:pt x="47" y="8"/>
                  </a:lnTo>
                  <a:lnTo>
                    <a:pt x="70" y="8"/>
                  </a:lnTo>
                  <a:lnTo>
                    <a:pt x="97" y="8"/>
                  </a:lnTo>
                  <a:lnTo>
                    <a:pt x="121" y="4"/>
                  </a:lnTo>
                  <a:lnTo>
                    <a:pt x="144" y="4"/>
                  </a:lnTo>
                  <a:lnTo>
                    <a:pt x="168" y="4"/>
                  </a:lnTo>
                  <a:lnTo>
                    <a:pt x="195" y="4"/>
                  </a:lnTo>
                  <a:lnTo>
                    <a:pt x="219" y="4"/>
                  </a:lnTo>
                  <a:lnTo>
                    <a:pt x="242" y="4"/>
                  </a:lnTo>
                  <a:lnTo>
                    <a:pt x="265" y="4"/>
                  </a:lnTo>
                  <a:lnTo>
                    <a:pt x="293" y="4"/>
                  </a:lnTo>
                  <a:lnTo>
                    <a:pt x="316" y="4"/>
                  </a:lnTo>
                  <a:lnTo>
                    <a:pt x="340" y="4"/>
                  </a:lnTo>
                  <a:lnTo>
                    <a:pt x="363" y="4"/>
                  </a:lnTo>
                  <a:lnTo>
                    <a:pt x="390" y="0"/>
                  </a:lnTo>
                  <a:lnTo>
                    <a:pt x="414" y="58"/>
                  </a:lnTo>
                  <a:lnTo>
                    <a:pt x="437" y="164"/>
                  </a:lnTo>
                  <a:lnTo>
                    <a:pt x="461" y="242"/>
                  </a:lnTo>
                  <a:lnTo>
                    <a:pt x="488" y="289"/>
                  </a:lnTo>
                  <a:lnTo>
                    <a:pt x="512" y="301"/>
                  </a:lnTo>
                  <a:lnTo>
                    <a:pt x="535" y="285"/>
                  </a:lnTo>
                  <a:lnTo>
                    <a:pt x="558" y="246"/>
                  </a:lnTo>
                  <a:lnTo>
                    <a:pt x="586" y="191"/>
                  </a:lnTo>
                  <a:lnTo>
                    <a:pt x="609" y="141"/>
                  </a:lnTo>
                  <a:lnTo>
                    <a:pt x="633" y="98"/>
                  </a:lnTo>
                  <a:lnTo>
                    <a:pt x="656" y="66"/>
                  </a:lnTo>
                  <a:lnTo>
                    <a:pt x="683" y="47"/>
                  </a:lnTo>
                  <a:lnTo>
                    <a:pt x="707" y="31"/>
                  </a:lnTo>
                  <a:lnTo>
                    <a:pt x="730" y="23"/>
                  </a:lnTo>
                  <a:lnTo>
                    <a:pt x="754" y="23"/>
                  </a:lnTo>
                  <a:lnTo>
                    <a:pt x="781" y="82"/>
                  </a:lnTo>
                  <a:lnTo>
                    <a:pt x="805" y="74"/>
                  </a:lnTo>
                  <a:lnTo>
                    <a:pt x="828" y="58"/>
                  </a:lnTo>
                  <a:lnTo>
                    <a:pt x="852" y="43"/>
                  </a:lnTo>
                  <a:lnTo>
                    <a:pt x="879" y="31"/>
                  </a:lnTo>
                  <a:lnTo>
                    <a:pt x="902" y="23"/>
                  </a:lnTo>
                  <a:lnTo>
                    <a:pt x="926" y="19"/>
                  </a:lnTo>
                  <a:lnTo>
                    <a:pt x="949" y="19"/>
                  </a:lnTo>
                  <a:lnTo>
                    <a:pt x="977" y="15"/>
                  </a:lnTo>
                  <a:lnTo>
                    <a:pt x="1000" y="15"/>
                  </a:lnTo>
                  <a:lnTo>
                    <a:pt x="1023" y="15"/>
                  </a:lnTo>
                  <a:lnTo>
                    <a:pt x="1047" y="15"/>
                  </a:lnTo>
                  <a:lnTo>
                    <a:pt x="1074" y="15"/>
                  </a:lnTo>
                  <a:lnTo>
                    <a:pt x="1098" y="15"/>
                  </a:lnTo>
                  <a:lnTo>
                    <a:pt x="1121" y="15"/>
                  </a:lnTo>
                  <a:lnTo>
                    <a:pt x="1145" y="15"/>
                  </a:lnTo>
                  <a:lnTo>
                    <a:pt x="1172" y="86"/>
                  </a:lnTo>
                  <a:lnTo>
                    <a:pt x="1195" y="86"/>
                  </a:lnTo>
                  <a:lnTo>
                    <a:pt x="1219" y="82"/>
                  </a:lnTo>
                  <a:lnTo>
                    <a:pt x="1242" y="78"/>
                  </a:lnTo>
                  <a:lnTo>
                    <a:pt x="1270" y="78"/>
                  </a:lnTo>
                  <a:lnTo>
                    <a:pt x="1293" y="74"/>
                  </a:lnTo>
                  <a:lnTo>
                    <a:pt x="1316" y="74"/>
                  </a:lnTo>
                  <a:lnTo>
                    <a:pt x="1340" y="70"/>
                  </a:lnTo>
                  <a:lnTo>
                    <a:pt x="1367" y="70"/>
                  </a:lnTo>
                  <a:lnTo>
                    <a:pt x="1391" y="66"/>
                  </a:lnTo>
                  <a:lnTo>
                    <a:pt x="1414" y="66"/>
                  </a:lnTo>
                  <a:lnTo>
                    <a:pt x="1438" y="62"/>
                  </a:lnTo>
                  <a:lnTo>
                    <a:pt x="1465" y="62"/>
                  </a:lnTo>
                  <a:lnTo>
                    <a:pt x="1488" y="58"/>
                  </a:lnTo>
                  <a:lnTo>
                    <a:pt x="1512" y="58"/>
                  </a:lnTo>
                  <a:lnTo>
                    <a:pt x="1535" y="58"/>
                  </a:lnTo>
                  <a:lnTo>
                    <a:pt x="1563" y="113"/>
                  </a:lnTo>
                  <a:lnTo>
                    <a:pt x="1586" y="144"/>
                  </a:lnTo>
                  <a:lnTo>
                    <a:pt x="1610" y="184"/>
                  </a:lnTo>
                  <a:lnTo>
                    <a:pt x="1633" y="184"/>
                  </a:lnTo>
                  <a:lnTo>
                    <a:pt x="1660" y="156"/>
                  </a:lnTo>
                  <a:lnTo>
                    <a:pt x="1684" y="121"/>
                  </a:lnTo>
                  <a:lnTo>
                    <a:pt x="1707" y="86"/>
                  </a:lnTo>
                  <a:lnTo>
                    <a:pt x="1731" y="58"/>
                  </a:lnTo>
                  <a:lnTo>
                    <a:pt x="1758" y="43"/>
                  </a:lnTo>
                  <a:lnTo>
                    <a:pt x="1781" y="31"/>
                  </a:lnTo>
                  <a:lnTo>
                    <a:pt x="1805" y="23"/>
                  </a:lnTo>
                  <a:lnTo>
                    <a:pt x="1828" y="19"/>
                  </a:lnTo>
                  <a:lnTo>
                    <a:pt x="1856" y="15"/>
                  </a:lnTo>
                  <a:lnTo>
                    <a:pt x="1879" y="15"/>
                  </a:lnTo>
                  <a:lnTo>
                    <a:pt x="1903" y="15"/>
                  </a:lnTo>
                  <a:lnTo>
                    <a:pt x="1926" y="15"/>
                  </a:lnTo>
                  <a:lnTo>
                    <a:pt x="1953" y="51"/>
                  </a:lnTo>
                  <a:lnTo>
                    <a:pt x="1977" y="43"/>
                  </a:lnTo>
                  <a:lnTo>
                    <a:pt x="2000" y="31"/>
                  </a:lnTo>
                  <a:lnTo>
                    <a:pt x="2024" y="23"/>
                  </a:lnTo>
                  <a:lnTo>
                    <a:pt x="2051" y="19"/>
                  </a:lnTo>
                  <a:lnTo>
                    <a:pt x="2074" y="15"/>
                  </a:lnTo>
                  <a:lnTo>
                    <a:pt x="2098" y="15"/>
                  </a:lnTo>
                  <a:lnTo>
                    <a:pt x="2121" y="15"/>
                  </a:lnTo>
                  <a:lnTo>
                    <a:pt x="2149" y="15"/>
                  </a:lnTo>
                  <a:lnTo>
                    <a:pt x="2172" y="15"/>
                  </a:lnTo>
                  <a:lnTo>
                    <a:pt x="2196" y="15"/>
                  </a:lnTo>
                  <a:lnTo>
                    <a:pt x="2219" y="15"/>
                  </a:lnTo>
                  <a:lnTo>
                    <a:pt x="2246" y="15"/>
                  </a:lnTo>
                  <a:lnTo>
                    <a:pt x="2270" y="15"/>
                  </a:lnTo>
                  <a:lnTo>
                    <a:pt x="2293" y="15"/>
                  </a:lnTo>
                  <a:lnTo>
                    <a:pt x="2321" y="15"/>
                  </a:lnTo>
                </a:path>
              </a:pathLst>
            </a:custGeom>
            <a:noFill/>
            <a:ln w="0">
              <a:solidFill>
                <a:srgbClr val="007F00"/>
              </a:solidFill>
              <a:prstDash val="sysDot"/>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prstClr val="black"/>
                </a:solidFill>
                <a:latin typeface="Arial Narrow" pitchFamily="34" charset="0"/>
              </a:endParaRPr>
            </a:p>
          </p:txBody>
        </p:sp>
        <p:sp>
          <p:nvSpPr>
            <p:cNvPr id="132376" name="Freeform 280"/>
            <p:cNvSpPr>
              <a:spLocks/>
            </p:cNvSpPr>
            <p:nvPr/>
          </p:nvSpPr>
          <p:spPr bwMode="auto">
            <a:xfrm>
              <a:off x="2521373" y="3987190"/>
              <a:ext cx="3401158" cy="1588"/>
            </a:xfrm>
            <a:custGeom>
              <a:avLst/>
              <a:gdLst/>
              <a:ahLst/>
              <a:cxnLst>
                <a:cxn ang="0">
                  <a:pos x="23" y="0"/>
                </a:cxn>
                <a:cxn ang="0">
                  <a:pos x="70" y="0"/>
                </a:cxn>
                <a:cxn ang="0">
                  <a:pos x="121" y="0"/>
                </a:cxn>
                <a:cxn ang="0">
                  <a:pos x="168" y="0"/>
                </a:cxn>
                <a:cxn ang="0">
                  <a:pos x="219" y="0"/>
                </a:cxn>
                <a:cxn ang="0">
                  <a:pos x="265" y="0"/>
                </a:cxn>
                <a:cxn ang="0">
                  <a:pos x="316" y="0"/>
                </a:cxn>
                <a:cxn ang="0">
                  <a:pos x="363" y="0"/>
                </a:cxn>
                <a:cxn ang="0">
                  <a:pos x="414" y="0"/>
                </a:cxn>
                <a:cxn ang="0">
                  <a:pos x="461" y="0"/>
                </a:cxn>
                <a:cxn ang="0">
                  <a:pos x="512" y="0"/>
                </a:cxn>
                <a:cxn ang="0">
                  <a:pos x="558" y="0"/>
                </a:cxn>
                <a:cxn ang="0">
                  <a:pos x="609" y="0"/>
                </a:cxn>
                <a:cxn ang="0">
                  <a:pos x="656" y="0"/>
                </a:cxn>
                <a:cxn ang="0">
                  <a:pos x="707" y="0"/>
                </a:cxn>
                <a:cxn ang="0">
                  <a:pos x="754" y="0"/>
                </a:cxn>
                <a:cxn ang="0">
                  <a:pos x="805" y="0"/>
                </a:cxn>
                <a:cxn ang="0">
                  <a:pos x="852" y="0"/>
                </a:cxn>
                <a:cxn ang="0">
                  <a:pos x="902" y="0"/>
                </a:cxn>
                <a:cxn ang="0">
                  <a:pos x="949" y="0"/>
                </a:cxn>
                <a:cxn ang="0">
                  <a:pos x="1000" y="0"/>
                </a:cxn>
                <a:cxn ang="0">
                  <a:pos x="1047" y="0"/>
                </a:cxn>
                <a:cxn ang="0">
                  <a:pos x="1098" y="0"/>
                </a:cxn>
                <a:cxn ang="0">
                  <a:pos x="1145" y="0"/>
                </a:cxn>
                <a:cxn ang="0">
                  <a:pos x="1195" y="0"/>
                </a:cxn>
                <a:cxn ang="0">
                  <a:pos x="1242" y="0"/>
                </a:cxn>
                <a:cxn ang="0">
                  <a:pos x="1293" y="0"/>
                </a:cxn>
                <a:cxn ang="0">
                  <a:pos x="1340" y="0"/>
                </a:cxn>
                <a:cxn ang="0">
                  <a:pos x="1391" y="0"/>
                </a:cxn>
                <a:cxn ang="0">
                  <a:pos x="1438" y="0"/>
                </a:cxn>
                <a:cxn ang="0">
                  <a:pos x="1488" y="0"/>
                </a:cxn>
                <a:cxn ang="0">
                  <a:pos x="1535" y="0"/>
                </a:cxn>
                <a:cxn ang="0">
                  <a:pos x="1586" y="0"/>
                </a:cxn>
                <a:cxn ang="0">
                  <a:pos x="1633" y="0"/>
                </a:cxn>
                <a:cxn ang="0">
                  <a:pos x="1684" y="0"/>
                </a:cxn>
                <a:cxn ang="0">
                  <a:pos x="1731" y="0"/>
                </a:cxn>
                <a:cxn ang="0">
                  <a:pos x="1781" y="0"/>
                </a:cxn>
                <a:cxn ang="0">
                  <a:pos x="1828" y="0"/>
                </a:cxn>
                <a:cxn ang="0">
                  <a:pos x="1879" y="0"/>
                </a:cxn>
                <a:cxn ang="0">
                  <a:pos x="1926" y="0"/>
                </a:cxn>
                <a:cxn ang="0">
                  <a:pos x="1977" y="0"/>
                </a:cxn>
                <a:cxn ang="0">
                  <a:pos x="2024" y="0"/>
                </a:cxn>
                <a:cxn ang="0">
                  <a:pos x="2074" y="0"/>
                </a:cxn>
                <a:cxn ang="0">
                  <a:pos x="2121" y="0"/>
                </a:cxn>
                <a:cxn ang="0">
                  <a:pos x="2172" y="0"/>
                </a:cxn>
                <a:cxn ang="0">
                  <a:pos x="2219" y="0"/>
                </a:cxn>
                <a:cxn ang="0">
                  <a:pos x="2270" y="0"/>
                </a:cxn>
                <a:cxn ang="0">
                  <a:pos x="2321" y="0"/>
                </a:cxn>
              </a:cxnLst>
              <a:rect l="0" t="0" r="r" b="b"/>
              <a:pathLst>
                <a:path w="2321">
                  <a:moveTo>
                    <a:pt x="0" y="0"/>
                  </a:moveTo>
                  <a:lnTo>
                    <a:pt x="23" y="0"/>
                  </a:lnTo>
                  <a:lnTo>
                    <a:pt x="47" y="0"/>
                  </a:lnTo>
                  <a:lnTo>
                    <a:pt x="70" y="0"/>
                  </a:lnTo>
                  <a:lnTo>
                    <a:pt x="97" y="0"/>
                  </a:lnTo>
                  <a:lnTo>
                    <a:pt x="121" y="0"/>
                  </a:lnTo>
                  <a:lnTo>
                    <a:pt x="144" y="0"/>
                  </a:lnTo>
                  <a:lnTo>
                    <a:pt x="168" y="0"/>
                  </a:lnTo>
                  <a:lnTo>
                    <a:pt x="195" y="0"/>
                  </a:lnTo>
                  <a:lnTo>
                    <a:pt x="219" y="0"/>
                  </a:lnTo>
                  <a:lnTo>
                    <a:pt x="242" y="0"/>
                  </a:lnTo>
                  <a:lnTo>
                    <a:pt x="265" y="0"/>
                  </a:lnTo>
                  <a:lnTo>
                    <a:pt x="293" y="0"/>
                  </a:lnTo>
                  <a:lnTo>
                    <a:pt x="316" y="0"/>
                  </a:lnTo>
                  <a:lnTo>
                    <a:pt x="340" y="0"/>
                  </a:lnTo>
                  <a:lnTo>
                    <a:pt x="363" y="0"/>
                  </a:lnTo>
                  <a:lnTo>
                    <a:pt x="390" y="0"/>
                  </a:lnTo>
                  <a:lnTo>
                    <a:pt x="414" y="0"/>
                  </a:lnTo>
                  <a:lnTo>
                    <a:pt x="437" y="0"/>
                  </a:lnTo>
                  <a:lnTo>
                    <a:pt x="461" y="0"/>
                  </a:lnTo>
                  <a:lnTo>
                    <a:pt x="488" y="0"/>
                  </a:lnTo>
                  <a:lnTo>
                    <a:pt x="512" y="0"/>
                  </a:lnTo>
                  <a:lnTo>
                    <a:pt x="535" y="0"/>
                  </a:lnTo>
                  <a:lnTo>
                    <a:pt x="558" y="0"/>
                  </a:lnTo>
                  <a:lnTo>
                    <a:pt x="586" y="0"/>
                  </a:lnTo>
                  <a:lnTo>
                    <a:pt x="609" y="0"/>
                  </a:lnTo>
                  <a:lnTo>
                    <a:pt x="633" y="0"/>
                  </a:lnTo>
                  <a:lnTo>
                    <a:pt x="656" y="0"/>
                  </a:lnTo>
                  <a:lnTo>
                    <a:pt x="683" y="0"/>
                  </a:lnTo>
                  <a:lnTo>
                    <a:pt x="707" y="0"/>
                  </a:lnTo>
                  <a:lnTo>
                    <a:pt x="730" y="0"/>
                  </a:lnTo>
                  <a:lnTo>
                    <a:pt x="754" y="0"/>
                  </a:lnTo>
                  <a:lnTo>
                    <a:pt x="781" y="0"/>
                  </a:lnTo>
                  <a:lnTo>
                    <a:pt x="805" y="0"/>
                  </a:lnTo>
                  <a:lnTo>
                    <a:pt x="828" y="0"/>
                  </a:lnTo>
                  <a:lnTo>
                    <a:pt x="852" y="0"/>
                  </a:lnTo>
                  <a:lnTo>
                    <a:pt x="879" y="0"/>
                  </a:lnTo>
                  <a:lnTo>
                    <a:pt x="902" y="0"/>
                  </a:lnTo>
                  <a:lnTo>
                    <a:pt x="926" y="0"/>
                  </a:lnTo>
                  <a:lnTo>
                    <a:pt x="949" y="0"/>
                  </a:lnTo>
                  <a:lnTo>
                    <a:pt x="977" y="0"/>
                  </a:lnTo>
                  <a:lnTo>
                    <a:pt x="1000" y="0"/>
                  </a:lnTo>
                  <a:lnTo>
                    <a:pt x="1023" y="0"/>
                  </a:lnTo>
                  <a:lnTo>
                    <a:pt x="1047" y="0"/>
                  </a:lnTo>
                  <a:lnTo>
                    <a:pt x="1074" y="0"/>
                  </a:lnTo>
                  <a:lnTo>
                    <a:pt x="1098" y="0"/>
                  </a:lnTo>
                  <a:lnTo>
                    <a:pt x="1121" y="0"/>
                  </a:lnTo>
                  <a:lnTo>
                    <a:pt x="1145" y="0"/>
                  </a:lnTo>
                  <a:lnTo>
                    <a:pt x="1172" y="0"/>
                  </a:lnTo>
                  <a:lnTo>
                    <a:pt x="1195" y="0"/>
                  </a:lnTo>
                  <a:lnTo>
                    <a:pt x="1219" y="0"/>
                  </a:lnTo>
                  <a:lnTo>
                    <a:pt x="1242" y="0"/>
                  </a:lnTo>
                  <a:lnTo>
                    <a:pt x="1270" y="0"/>
                  </a:lnTo>
                  <a:lnTo>
                    <a:pt x="1293" y="0"/>
                  </a:lnTo>
                  <a:lnTo>
                    <a:pt x="1316" y="0"/>
                  </a:lnTo>
                  <a:lnTo>
                    <a:pt x="1340" y="0"/>
                  </a:lnTo>
                  <a:lnTo>
                    <a:pt x="1367" y="0"/>
                  </a:lnTo>
                  <a:lnTo>
                    <a:pt x="1391" y="0"/>
                  </a:lnTo>
                  <a:lnTo>
                    <a:pt x="1414" y="0"/>
                  </a:lnTo>
                  <a:lnTo>
                    <a:pt x="1438" y="0"/>
                  </a:lnTo>
                  <a:lnTo>
                    <a:pt x="1465" y="0"/>
                  </a:lnTo>
                  <a:lnTo>
                    <a:pt x="1488" y="0"/>
                  </a:lnTo>
                  <a:lnTo>
                    <a:pt x="1512" y="0"/>
                  </a:lnTo>
                  <a:lnTo>
                    <a:pt x="1535" y="0"/>
                  </a:lnTo>
                  <a:lnTo>
                    <a:pt x="1563" y="0"/>
                  </a:lnTo>
                  <a:lnTo>
                    <a:pt x="1586" y="0"/>
                  </a:lnTo>
                  <a:lnTo>
                    <a:pt x="1610" y="0"/>
                  </a:lnTo>
                  <a:lnTo>
                    <a:pt x="1633" y="0"/>
                  </a:lnTo>
                  <a:lnTo>
                    <a:pt x="1660" y="0"/>
                  </a:lnTo>
                  <a:lnTo>
                    <a:pt x="1684" y="0"/>
                  </a:lnTo>
                  <a:lnTo>
                    <a:pt x="1707" y="0"/>
                  </a:lnTo>
                  <a:lnTo>
                    <a:pt x="1731" y="0"/>
                  </a:lnTo>
                  <a:lnTo>
                    <a:pt x="1758" y="0"/>
                  </a:lnTo>
                  <a:lnTo>
                    <a:pt x="1781" y="0"/>
                  </a:lnTo>
                  <a:lnTo>
                    <a:pt x="1805" y="0"/>
                  </a:lnTo>
                  <a:lnTo>
                    <a:pt x="1828" y="0"/>
                  </a:lnTo>
                  <a:lnTo>
                    <a:pt x="1856" y="0"/>
                  </a:lnTo>
                  <a:lnTo>
                    <a:pt x="1879" y="0"/>
                  </a:lnTo>
                  <a:lnTo>
                    <a:pt x="1903" y="0"/>
                  </a:lnTo>
                  <a:lnTo>
                    <a:pt x="1926" y="0"/>
                  </a:lnTo>
                  <a:lnTo>
                    <a:pt x="1953" y="0"/>
                  </a:lnTo>
                  <a:lnTo>
                    <a:pt x="1977" y="0"/>
                  </a:lnTo>
                  <a:lnTo>
                    <a:pt x="2000" y="0"/>
                  </a:lnTo>
                  <a:lnTo>
                    <a:pt x="2024" y="0"/>
                  </a:lnTo>
                  <a:lnTo>
                    <a:pt x="2051" y="0"/>
                  </a:lnTo>
                  <a:lnTo>
                    <a:pt x="2074" y="0"/>
                  </a:lnTo>
                  <a:lnTo>
                    <a:pt x="2098" y="0"/>
                  </a:lnTo>
                  <a:lnTo>
                    <a:pt x="2121" y="0"/>
                  </a:lnTo>
                  <a:lnTo>
                    <a:pt x="2149" y="0"/>
                  </a:lnTo>
                  <a:lnTo>
                    <a:pt x="2172" y="0"/>
                  </a:lnTo>
                  <a:lnTo>
                    <a:pt x="2196" y="0"/>
                  </a:lnTo>
                  <a:lnTo>
                    <a:pt x="2219" y="0"/>
                  </a:lnTo>
                  <a:lnTo>
                    <a:pt x="2246" y="0"/>
                  </a:lnTo>
                  <a:lnTo>
                    <a:pt x="2270" y="0"/>
                  </a:lnTo>
                  <a:lnTo>
                    <a:pt x="2293" y="0"/>
                  </a:lnTo>
                  <a:lnTo>
                    <a:pt x="2321" y="0"/>
                  </a:lnTo>
                </a:path>
              </a:pathLst>
            </a:custGeom>
            <a:noFill/>
            <a:ln w="0">
              <a:solidFill>
                <a:srgbClr val="FF0000"/>
              </a:solidFill>
              <a:prstDash val="sysDot"/>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prstClr val="black"/>
                </a:solidFill>
                <a:latin typeface="Arial Narrow" pitchFamily="34" charset="0"/>
              </a:endParaRPr>
            </a:p>
          </p:txBody>
        </p:sp>
        <p:sp>
          <p:nvSpPr>
            <p:cNvPr id="132377" name="Freeform 281"/>
            <p:cNvSpPr>
              <a:spLocks/>
            </p:cNvSpPr>
            <p:nvPr/>
          </p:nvSpPr>
          <p:spPr bwMode="auto">
            <a:xfrm>
              <a:off x="2521373" y="3987190"/>
              <a:ext cx="3401158" cy="1588"/>
            </a:xfrm>
            <a:custGeom>
              <a:avLst/>
              <a:gdLst/>
              <a:ahLst/>
              <a:cxnLst>
                <a:cxn ang="0">
                  <a:pos x="23" y="0"/>
                </a:cxn>
                <a:cxn ang="0">
                  <a:pos x="70" y="0"/>
                </a:cxn>
                <a:cxn ang="0">
                  <a:pos x="121" y="0"/>
                </a:cxn>
                <a:cxn ang="0">
                  <a:pos x="168" y="0"/>
                </a:cxn>
                <a:cxn ang="0">
                  <a:pos x="219" y="0"/>
                </a:cxn>
                <a:cxn ang="0">
                  <a:pos x="265" y="0"/>
                </a:cxn>
                <a:cxn ang="0">
                  <a:pos x="316" y="0"/>
                </a:cxn>
                <a:cxn ang="0">
                  <a:pos x="363" y="0"/>
                </a:cxn>
                <a:cxn ang="0">
                  <a:pos x="414" y="0"/>
                </a:cxn>
                <a:cxn ang="0">
                  <a:pos x="461" y="0"/>
                </a:cxn>
                <a:cxn ang="0">
                  <a:pos x="512" y="0"/>
                </a:cxn>
                <a:cxn ang="0">
                  <a:pos x="558" y="0"/>
                </a:cxn>
                <a:cxn ang="0">
                  <a:pos x="609" y="0"/>
                </a:cxn>
                <a:cxn ang="0">
                  <a:pos x="656" y="0"/>
                </a:cxn>
                <a:cxn ang="0">
                  <a:pos x="707" y="0"/>
                </a:cxn>
                <a:cxn ang="0">
                  <a:pos x="754" y="0"/>
                </a:cxn>
                <a:cxn ang="0">
                  <a:pos x="805" y="0"/>
                </a:cxn>
                <a:cxn ang="0">
                  <a:pos x="852" y="0"/>
                </a:cxn>
                <a:cxn ang="0">
                  <a:pos x="902" y="0"/>
                </a:cxn>
                <a:cxn ang="0">
                  <a:pos x="949" y="0"/>
                </a:cxn>
                <a:cxn ang="0">
                  <a:pos x="1000" y="0"/>
                </a:cxn>
                <a:cxn ang="0">
                  <a:pos x="1047" y="0"/>
                </a:cxn>
                <a:cxn ang="0">
                  <a:pos x="1098" y="0"/>
                </a:cxn>
                <a:cxn ang="0">
                  <a:pos x="1145" y="0"/>
                </a:cxn>
                <a:cxn ang="0">
                  <a:pos x="1195" y="0"/>
                </a:cxn>
                <a:cxn ang="0">
                  <a:pos x="1242" y="0"/>
                </a:cxn>
                <a:cxn ang="0">
                  <a:pos x="1293" y="0"/>
                </a:cxn>
                <a:cxn ang="0">
                  <a:pos x="1340" y="0"/>
                </a:cxn>
                <a:cxn ang="0">
                  <a:pos x="1391" y="0"/>
                </a:cxn>
                <a:cxn ang="0">
                  <a:pos x="1438" y="0"/>
                </a:cxn>
                <a:cxn ang="0">
                  <a:pos x="1488" y="0"/>
                </a:cxn>
                <a:cxn ang="0">
                  <a:pos x="1535" y="0"/>
                </a:cxn>
                <a:cxn ang="0">
                  <a:pos x="1586" y="0"/>
                </a:cxn>
                <a:cxn ang="0">
                  <a:pos x="1633" y="0"/>
                </a:cxn>
                <a:cxn ang="0">
                  <a:pos x="1684" y="0"/>
                </a:cxn>
                <a:cxn ang="0">
                  <a:pos x="1731" y="0"/>
                </a:cxn>
                <a:cxn ang="0">
                  <a:pos x="1781" y="0"/>
                </a:cxn>
                <a:cxn ang="0">
                  <a:pos x="1828" y="0"/>
                </a:cxn>
                <a:cxn ang="0">
                  <a:pos x="1879" y="0"/>
                </a:cxn>
                <a:cxn ang="0">
                  <a:pos x="1926" y="0"/>
                </a:cxn>
                <a:cxn ang="0">
                  <a:pos x="1977" y="0"/>
                </a:cxn>
                <a:cxn ang="0">
                  <a:pos x="2024" y="0"/>
                </a:cxn>
                <a:cxn ang="0">
                  <a:pos x="2074" y="0"/>
                </a:cxn>
                <a:cxn ang="0">
                  <a:pos x="2121" y="0"/>
                </a:cxn>
                <a:cxn ang="0">
                  <a:pos x="2172" y="0"/>
                </a:cxn>
                <a:cxn ang="0">
                  <a:pos x="2219" y="0"/>
                </a:cxn>
                <a:cxn ang="0">
                  <a:pos x="2270" y="0"/>
                </a:cxn>
                <a:cxn ang="0">
                  <a:pos x="2321" y="0"/>
                </a:cxn>
              </a:cxnLst>
              <a:rect l="0" t="0" r="r" b="b"/>
              <a:pathLst>
                <a:path w="2321">
                  <a:moveTo>
                    <a:pt x="0" y="0"/>
                  </a:moveTo>
                  <a:lnTo>
                    <a:pt x="23" y="0"/>
                  </a:lnTo>
                  <a:lnTo>
                    <a:pt x="47" y="0"/>
                  </a:lnTo>
                  <a:lnTo>
                    <a:pt x="70" y="0"/>
                  </a:lnTo>
                  <a:lnTo>
                    <a:pt x="97" y="0"/>
                  </a:lnTo>
                  <a:lnTo>
                    <a:pt x="121" y="0"/>
                  </a:lnTo>
                  <a:lnTo>
                    <a:pt x="144" y="0"/>
                  </a:lnTo>
                  <a:lnTo>
                    <a:pt x="168" y="0"/>
                  </a:lnTo>
                  <a:lnTo>
                    <a:pt x="195" y="0"/>
                  </a:lnTo>
                  <a:lnTo>
                    <a:pt x="219" y="0"/>
                  </a:lnTo>
                  <a:lnTo>
                    <a:pt x="242" y="0"/>
                  </a:lnTo>
                  <a:lnTo>
                    <a:pt x="265" y="0"/>
                  </a:lnTo>
                  <a:lnTo>
                    <a:pt x="293" y="0"/>
                  </a:lnTo>
                  <a:lnTo>
                    <a:pt x="316" y="0"/>
                  </a:lnTo>
                  <a:lnTo>
                    <a:pt x="340" y="0"/>
                  </a:lnTo>
                  <a:lnTo>
                    <a:pt x="363" y="0"/>
                  </a:lnTo>
                  <a:lnTo>
                    <a:pt x="390" y="0"/>
                  </a:lnTo>
                  <a:lnTo>
                    <a:pt x="414" y="0"/>
                  </a:lnTo>
                  <a:lnTo>
                    <a:pt x="437" y="0"/>
                  </a:lnTo>
                  <a:lnTo>
                    <a:pt x="461" y="0"/>
                  </a:lnTo>
                  <a:lnTo>
                    <a:pt x="488" y="0"/>
                  </a:lnTo>
                  <a:lnTo>
                    <a:pt x="512" y="0"/>
                  </a:lnTo>
                  <a:lnTo>
                    <a:pt x="535" y="0"/>
                  </a:lnTo>
                  <a:lnTo>
                    <a:pt x="558" y="0"/>
                  </a:lnTo>
                  <a:lnTo>
                    <a:pt x="586" y="0"/>
                  </a:lnTo>
                  <a:lnTo>
                    <a:pt x="609" y="0"/>
                  </a:lnTo>
                  <a:lnTo>
                    <a:pt x="633" y="0"/>
                  </a:lnTo>
                  <a:lnTo>
                    <a:pt x="656" y="0"/>
                  </a:lnTo>
                  <a:lnTo>
                    <a:pt x="683" y="0"/>
                  </a:lnTo>
                  <a:lnTo>
                    <a:pt x="707" y="0"/>
                  </a:lnTo>
                  <a:lnTo>
                    <a:pt x="730" y="0"/>
                  </a:lnTo>
                  <a:lnTo>
                    <a:pt x="754" y="0"/>
                  </a:lnTo>
                  <a:lnTo>
                    <a:pt x="781" y="0"/>
                  </a:lnTo>
                  <a:lnTo>
                    <a:pt x="805" y="0"/>
                  </a:lnTo>
                  <a:lnTo>
                    <a:pt x="828" y="0"/>
                  </a:lnTo>
                  <a:lnTo>
                    <a:pt x="852" y="0"/>
                  </a:lnTo>
                  <a:lnTo>
                    <a:pt x="879" y="0"/>
                  </a:lnTo>
                  <a:lnTo>
                    <a:pt x="902" y="0"/>
                  </a:lnTo>
                  <a:lnTo>
                    <a:pt x="926" y="0"/>
                  </a:lnTo>
                  <a:lnTo>
                    <a:pt x="949" y="0"/>
                  </a:lnTo>
                  <a:lnTo>
                    <a:pt x="977" y="0"/>
                  </a:lnTo>
                  <a:lnTo>
                    <a:pt x="1000" y="0"/>
                  </a:lnTo>
                  <a:lnTo>
                    <a:pt x="1023" y="0"/>
                  </a:lnTo>
                  <a:lnTo>
                    <a:pt x="1047" y="0"/>
                  </a:lnTo>
                  <a:lnTo>
                    <a:pt x="1074" y="0"/>
                  </a:lnTo>
                  <a:lnTo>
                    <a:pt x="1098" y="0"/>
                  </a:lnTo>
                  <a:lnTo>
                    <a:pt x="1121" y="0"/>
                  </a:lnTo>
                  <a:lnTo>
                    <a:pt x="1145" y="0"/>
                  </a:lnTo>
                  <a:lnTo>
                    <a:pt x="1172" y="0"/>
                  </a:lnTo>
                  <a:lnTo>
                    <a:pt x="1195" y="0"/>
                  </a:lnTo>
                  <a:lnTo>
                    <a:pt x="1219" y="0"/>
                  </a:lnTo>
                  <a:lnTo>
                    <a:pt x="1242" y="0"/>
                  </a:lnTo>
                  <a:lnTo>
                    <a:pt x="1270" y="0"/>
                  </a:lnTo>
                  <a:lnTo>
                    <a:pt x="1293" y="0"/>
                  </a:lnTo>
                  <a:lnTo>
                    <a:pt x="1316" y="0"/>
                  </a:lnTo>
                  <a:lnTo>
                    <a:pt x="1340" y="0"/>
                  </a:lnTo>
                  <a:lnTo>
                    <a:pt x="1367" y="0"/>
                  </a:lnTo>
                  <a:lnTo>
                    <a:pt x="1391" y="0"/>
                  </a:lnTo>
                  <a:lnTo>
                    <a:pt x="1414" y="0"/>
                  </a:lnTo>
                  <a:lnTo>
                    <a:pt x="1438" y="0"/>
                  </a:lnTo>
                  <a:lnTo>
                    <a:pt x="1465" y="0"/>
                  </a:lnTo>
                  <a:lnTo>
                    <a:pt x="1488" y="0"/>
                  </a:lnTo>
                  <a:lnTo>
                    <a:pt x="1512" y="0"/>
                  </a:lnTo>
                  <a:lnTo>
                    <a:pt x="1535" y="0"/>
                  </a:lnTo>
                  <a:lnTo>
                    <a:pt x="1563" y="0"/>
                  </a:lnTo>
                  <a:lnTo>
                    <a:pt x="1586" y="0"/>
                  </a:lnTo>
                  <a:lnTo>
                    <a:pt x="1610" y="0"/>
                  </a:lnTo>
                  <a:lnTo>
                    <a:pt x="1633" y="0"/>
                  </a:lnTo>
                  <a:lnTo>
                    <a:pt x="1660" y="0"/>
                  </a:lnTo>
                  <a:lnTo>
                    <a:pt x="1684" y="0"/>
                  </a:lnTo>
                  <a:lnTo>
                    <a:pt x="1707" y="0"/>
                  </a:lnTo>
                  <a:lnTo>
                    <a:pt x="1731" y="0"/>
                  </a:lnTo>
                  <a:lnTo>
                    <a:pt x="1758" y="0"/>
                  </a:lnTo>
                  <a:lnTo>
                    <a:pt x="1781" y="0"/>
                  </a:lnTo>
                  <a:lnTo>
                    <a:pt x="1805" y="0"/>
                  </a:lnTo>
                  <a:lnTo>
                    <a:pt x="1828" y="0"/>
                  </a:lnTo>
                  <a:lnTo>
                    <a:pt x="1856" y="0"/>
                  </a:lnTo>
                  <a:lnTo>
                    <a:pt x="1879" y="0"/>
                  </a:lnTo>
                  <a:lnTo>
                    <a:pt x="1903" y="0"/>
                  </a:lnTo>
                  <a:lnTo>
                    <a:pt x="1926" y="0"/>
                  </a:lnTo>
                  <a:lnTo>
                    <a:pt x="1953" y="0"/>
                  </a:lnTo>
                  <a:lnTo>
                    <a:pt x="1977" y="0"/>
                  </a:lnTo>
                  <a:lnTo>
                    <a:pt x="2000" y="0"/>
                  </a:lnTo>
                  <a:lnTo>
                    <a:pt x="2024" y="0"/>
                  </a:lnTo>
                  <a:lnTo>
                    <a:pt x="2051" y="0"/>
                  </a:lnTo>
                  <a:lnTo>
                    <a:pt x="2074" y="0"/>
                  </a:lnTo>
                  <a:lnTo>
                    <a:pt x="2098" y="0"/>
                  </a:lnTo>
                  <a:lnTo>
                    <a:pt x="2121" y="0"/>
                  </a:lnTo>
                  <a:lnTo>
                    <a:pt x="2149" y="0"/>
                  </a:lnTo>
                  <a:lnTo>
                    <a:pt x="2172" y="0"/>
                  </a:lnTo>
                  <a:lnTo>
                    <a:pt x="2196" y="0"/>
                  </a:lnTo>
                  <a:lnTo>
                    <a:pt x="2219" y="0"/>
                  </a:lnTo>
                  <a:lnTo>
                    <a:pt x="2246" y="0"/>
                  </a:lnTo>
                  <a:lnTo>
                    <a:pt x="2270" y="0"/>
                  </a:lnTo>
                  <a:lnTo>
                    <a:pt x="2293" y="0"/>
                  </a:lnTo>
                  <a:lnTo>
                    <a:pt x="2321" y="0"/>
                  </a:lnTo>
                </a:path>
              </a:pathLst>
            </a:custGeom>
            <a:noFill/>
            <a:ln w="0">
              <a:solidFill>
                <a:srgbClr val="00BFBF"/>
              </a:solidFill>
              <a:prstDash val="sysDot"/>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prstClr val="black"/>
                </a:solidFill>
                <a:latin typeface="Arial Narrow" pitchFamily="34" charset="0"/>
              </a:endParaRPr>
            </a:p>
          </p:txBody>
        </p:sp>
        <p:sp>
          <p:nvSpPr>
            <p:cNvPr id="132378" name="Freeform 282"/>
            <p:cNvSpPr>
              <a:spLocks/>
            </p:cNvSpPr>
            <p:nvPr/>
          </p:nvSpPr>
          <p:spPr bwMode="auto">
            <a:xfrm>
              <a:off x="2521373" y="3987190"/>
              <a:ext cx="3401158" cy="1588"/>
            </a:xfrm>
            <a:custGeom>
              <a:avLst/>
              <a:gdLst/>
              <a:ahLst/>
              <a:cxnLst>
                <a:cxn ang="0">
                  <a:pos x="23" y="0"/>
                </a:cxn>
                <a:cxn ang="0">
                  <a:pos x="70" y="0"/>
                </a:cxn>
                <a:cxn ang="0">
                  <a:pos x="121" y="0"/>
                </a:cxn>
                <a:cxn ang="0">
                  <a:pos x="168" y="0"/>
                </a:cxn>
                <a:cxn ang="0">
                  <a:pos x="219" y="0"/>
                </a:cxn>
                <a:cxn ang="0">
                  <a:pos x="265" y="0"/>
                </a:cxn>
                <a:cxn ang="0">
                  <a:pos x="316" y="0"/>
                </a:cxn>
                <a:cxn ang="0">
                  <a:pos x="363" y="0"/>
                </a:cxn>
                <a:cxn ang="0">
                  <a:pos x="414" y="0"/>
                </a:cxn>
                <a:cxn ang="0">
                  <a:pos x="461" y="0"/>
                </a:cxn>
                <a:cxn ang="0">
                  <a:pos x="512" y="0"/>
                </a:cxn>
                <a:cxn ang="0">
                  <a:pos x="558" y="0"/>
                </a:cxn>
                <a:cxn ang="0">
                  <a:pos x="609" y="0"/>
                </a:cxn>
                <a:cxn ang="0">
                  <a:pos x="656" y="0"/>
                </a:cxn>
                <a:cxn ang="0">
                  <a:pos x="707" y="0"/>
                </a:cxn>
                <a:cxn ang="0">
                  <a:pos x="754" y="0"/>
                </a:cxn>
                <a:cxn ang="0">
                  <a:pos x="805" y="0"/>
                </a:cxn>
                <a:cxn ang="0">
                  <a:pos x="852" y="0"/>
                </a:cxn>
                <a:cxn ang="0">
                  <a:pos x="902" y="0"/>
                </a:cxn>
                <a:cxn ang="0">
                  <a:pos x="949" y="0"/>
                </a:cxn>
                <a:cxn ang="0">
                  <a:pos x="1000" y="0"/>
                </a:cxn>
                <a:cxn ang="0">
                  <a:pos x="1047" y="0"/>
                </a:cxn>
                <a:cxn ang="0">
                  <a:pos x="1098" y="0"/>
                </a:cxn>
                <a:cxn ang="0">
                  <a:pos x="1145" y="0"/>
                </a:cxn>
                <a:cxn ang="0">
                  <a:pos x="1195" y="0"/>
                </a:cxn>
                <a:cxn ang="0">
                  <a:pos x="1242" y="0"/>
                </a:cxn>
                <a:cxn ang="0">
                  <a:pos x="1293" y="0"/>
                </a:cxn>
                <a:cxn ang="0">
                  <a:pos x="1340" y="0"/>
                </a:cxn>
                <a:cxn ang="0">
                  <a:pos x="1391" y="0"/>
                </a:cxn>
                <a:cxn ang="0">
                  <a:pos x="1438" y="0"/>
                </a:cxn>
                <a:cxn ang="0">
                  <a:pos x="1488" y="0"/>
                </a:cxn>
                <a:cxn ang="0">
                  <a:pos x="1535" y="0"/>
                </a:cxn>
                <a:cxn ang="0">
                  <a:pos x="1586" y="0"/>
                </a:cxn>
                <a:cxn ang="0">
                  <a:pos x="1633" y="0"/>
                </a:cxn>
                <a:cxn ang="0">
                  <a:pos x="1684" y="0"/>
                </a:cxn>
                <a:cxn ang="0">
                  <a:pos x="1731" y="0"/>
                </a:cxn>
                <a:cxn ang="0">
                  <a:pos x="1781" y="0"/>
                </a:cxn>
                <a:cxn ang="0">
                  <a:pos x="1828" y="0"/>
                </a:cxn>
                <a:cxn ang="0">
                  <a:pos x="1879" y="0"/>
                </a:cxn>
                <a:cxn ang="0">
                  <a:pos x="1926" y="0"/>
                </a:cxn>
                <a:cxn ang="0">
                  <a:pos x="1977" y="0"/>
                </a:cxn>
                <a:cxn ang="0">
                  <a:pos x="2024" y="0"/>
                </a:cxn>
                <a:cxn ang="0">
                  <a:pos x="2074" y="0"/>
                </a:cxn>
                <a:cxn ang="0">
                  <a:pos x="2121" y="0"/>
                </a:cxn>
                <a:cxn ang="0">
                  <a:pos x="2172" y="0"/>
                </a:cxn>
                <a:cxn ang="0">
                  <a:pos x="2219" y="0"/>
                </a:cxn>
                <a:cxn ang="0">
                  <a:pos x="2270" y="0"/>
                </a:cxn>
                <a:cxn ang="0">
                  <a:pos x="2321" y="0"/>
                </a:cxn>
              </a:cxnLst>
              <a:rect l="0" t="0" r="r" b="b"/>
              <a:pathLst>
                <a:path w="2321">
                  <a:moveTo>
                    <a:pt x="0" y="0"/>
                  </a:moveTo>
                  <a:lnTo>
                    <a:pt x="23" y="0"/>
                  </a:lnTo>
                  <a:lnTo>
                    <a:pt x="47" y="0"/>
                  </a:lnTo>
                  <a:lnTo>
                    <a:pt x="70" y="0"/>
                  </a:lnTo>
                  <a:lnTo>
                    <a:pt x="97" y="0"/>
                  </a:lnTo>
                  <a:lnTo>
                    <a:pt x="121" y="0"/>
                  </a:lnTo>
                  <a:lnTo>
                    <a:pt x="144" y="0"/>
                  </a:lnTo>
                  <a:lnTo>
                    <a:pt x="168" y="0"/>
                  </a:lnTo>
                  <a:lnTo>
                    <a:pt x="195" y="0"/>
                  </a:lnTo>
                  <a:lnTo>
                    <a:pt x="219" y="0"/>
                  </a:lnTo>
                  <a:lnTo>
                    <a:pt x="242" y="0"/>
                  </a:lnTo>
                  <a:lnTo>
                    <a:pt x="265" y="0"/>
                  </a:lnTo>
                  <a:lnTo>
                    <a:pt x="293" y="0"/>
                  </a:lnTo>
                  <a:lnTo>
                    <a:pt x="316" y="0"/>
                  </a:lnTo>
                  <a:lnTo>
                    <a:pt x="340" y="0"/>
                  </a:lnTo>
                  <a:lnTo>
                    <a:pt x="363" y="0"/>
                  </a:lnTo>
                  <a:lnTo>
                    <a:pt x="390" y="0"/>
                  </a:lnTo>
                  <a:lnTo>
                    <a:pt x="414" y="0"/>
                  </a:lnTo>
                  <a:lnTo>
                    <a:pt x="437" y="0"/>
                  </a:lnTo>
                  <a:lnTo>
                    <a:pt x="461" y="0"/>
                  </a:lnTo>
                  <a:lnTo>
                    <a:pt x="488" y="0"/>
                  </a:lnTo>
                  <a:lnTo>
                    <a:pt x="512" y="0"/>
                  </a:lnTo>
                  <a:lnTo>
                    <a:pt x="535" y="0"/>
                  </a:lnTo>
                  <a:lnTo>
                    <a:pt x="558" y="0"/>
                  </a:lnTo>
                  <a:lnTo>
                    <a:pt x="586" y="0"/>
                  </a:lnTo>
                  <a:lnTo>
                    <a:pt x="609" y="0"/>
                  </a:lnTo>
                  <a:lnTo>
                    <a:pt x="633" y="0"/>
                  </a:lnTo>
                  <a:lnTo>
                    <a:pt x="656" y="0"/>
                  </a:lnTo>
                  <a:lnTo>
                    <a:pt x="683" y="0"/>
                  </a:lnTo>
                  <a:lnTo>
                    <a:pt x="707" y="0"/>
                  </a:lnTo>
                  <a:lnTo>
                    <a:pt x="730" y="0"/>
                  </a:lnTo>
                  <a:lnTo>
                    <a:pt x="754" y="0"/>
                  </a:lnTo>
                  <a:lnTo>
                    <a:pt x="781" y="0"/>
                  </a:lnTo>
                  <a:lnTo>
                    <a:pt x="805" y="0"/>
                  </a:lnTo>
                  <a:lnTo>
                    <a:pt x="828" y="0"/>
                  </a:lnTo>
                  <a:lnTo>
                    <a:pt x="852" y="0"/>
                  </a:lnTo>
                  <a:lnTo>
                    <a:pt x="879" y="0"/>
                  </a:lnTo>
                  <a:lnTo>
                    <a:pt x="902" y="0"/>
                  </a:lnTo>
                  <a:lnTo>
                    <a:pt x="926" y="0"/>
                  </a:lnTo>
                  <a:lnTo>
                    <a:pt x="949" y="0"/>
                  </a:lnTo>
                  <a:lnTo>
                    <a:pt x="977" y="0"/>
                  </a:lnTo>
                  <a:lnTo>
                    <a:pt x="1000" y="0"/>
                  </a:lnTo>
                  <a:lnTo>
                    <a:pt x="1023" y="0"/>
                  </a:lnTo>
                  <a:lnTo>
                    <a:pt x="1047" y="0"/>
                  </a:lnTo>
                  <a:lnTo>
                    <a:pt x="1074" y="0"/>
                  </a:lnTo>
                  <a:lnTo>
                    <a:pt x="1098" y="0"/>
                  </a:lnTo>
                  <a:lnTo>
                    <a:pt x="1121" y="0"/>
                  </a:lnTo>
                  <a:lnTo>
                    <a:pt x="1145" y="0"/>
                  </a:lnTo>
                  <a:lnTo>
                    <a:pt x="1172" y="0"/>
                  </a:lnTo>
                  <a:lnTo>
                    <a:pt x="1195" y="0"/>
                  </a:lnTo>
                  <a:lnTo>
                    <a:pt x="1219" y="0"/>
                  </a:lnTo>
                  <a:lnTo>
                    <a:pt x="1242" y="0"/>
                  </a:lnTo>
                  <a:lnTo>
                    <a:pt x="1270" y="0"/>
                  </a:lnTo>
                  <a:lnTo>
                    <a:pt x="1293" y="0"/>
                  </a:lnTo>
                  <a:lnTo>
                    <a:pt x="1316" y="0"/>
                  </a:lnTo>
                  <a:lnTo>
                    <a:pt x="1340" y="0"/>
                  </a:lnTo>
                  <a:lnTo>
                    <a:pt x="1367" y="0"/>
                  </a:lnTo>
                  <a:lnTo>
                    <a:pt x="1391" y="0"/>
                  </a:lnTo>
                  <a:lnTo>
                    <a:pt x="1414" y="0"/>
                  </a:lnTo>
                  <a:lnTo>
                    <a:pt x="1438" y="0"/>
                  </a:lnTo>
                  <a:lnTo>
                    <a:pt x="1465" y="0"/>
                  </a:lnTo>
                  <a:lnTo>
                    <a:pt x="1488" y="0"/>
                  </a:lnTo>
                  <a:lnTo>
                    <a:pt x="1512" y="0"/>
                  </a:lnTo>
                  <a:lnTo>
                    <a:pt x="1535" y="0"/>
                  </a:lnTo>
                  <a:lnTo>
                    <a:pt x="1563" y="0"/>
                  </a:lnTo>
                  <a:lnTo>
                    <a:pt x="1586" y="0"/>
                  </a:lnTo>
                  <a:lnTo>
                    <a:pt x="1610" y="0"/>
                  </a:lnTo>
                  <a:lnTo>
                    <a:pt x="1633" y="0"/>
                  </a:lnTo>
                  <a:lnTo>
                    <a:pt x="1660" y="0"/>
                  </a:lnTo>
                  <a:lnTo>
                    <a:pt x="1684" y="0"/>
                  </a:lnTo>
                  <a:lnTo>
                    <a:pt x="1707" y="0"/>
                  </a:lnTo>
                  <a:lnTo>
                    <a:pt x="1731" y="0"/>
                  </a:lnTo>
                  <a:lnTo>
                    <a:pt x="1758" y="0"/>
                  </a:lnTo>
                  <a:lnTo>
                    <a:pt x="1781" y="0"/>
                  </a:lnTo>
                  <a:lnTo>
                    <a:pt x="1805" y="0"/>
                  </a:lnTo>
                  <a:lnTo>
                    <a:pt x="1828" y="0"/>
                  </a:lnTo>
                  <a:lnTo>
                    <a:pt x="1856" y="0"/>
                  </a:lnTo>
                  <a:lnTo>
                    <a:pt x="1879" y="0"/>
                  </a:lnTo>
                  <a:lnTo>
                    <a:pt x="1903" y="0"/>
                  </a:lnTo>
                  <a:lnTo>
                    <a:pt x="1926" y="0"/>
                  </a:lnTo>
                  <a:lnTo>
                    <a:pt x="1953" y="0"/>
                  </a:lnTo>
                  <a:lnTo>
                    <a:pt x="1977" y="0"/>
                  </a:lnTo>
                  <a:lnTo>
                    <a:pt x="2000" y="0"/>
                  </a:lnTo>
                  <a:lnTo>
                    <a:pt x="2024" y="0"/>
                  </a:lnTo>
                  <a:lnTo>
                    <a:pt x="2051" y="0"/>
                  </a:lnTo>
                  <a:lnTo>
                    <a:pt x="2074" y="0"/>
                  </a:lnTo>
                  <a:lnTo>
                    <a:pt x="2098" y="0"/>
                  </a:lnTo>
                  <a:lnTo>
                    <a:pt x="2121" y="0"/>
                  </a:lnTo>
                  <a:lnTo>
                    <a:pt x="2149" y="0"/>
                  </a:lnTo>
                  <a:lnTo>
                    <a:pt x="2172" y="0"/>
                  </a:lnTo>
                  <a:lnTo>
                    <a:pt x="2196" y="0"/>
                  </a:lnTo>
                  <a:lnTo>
                    <a:pt x="2219" y="0"/>
                  </a:lnTo>
                  <a:lnTo>
                    <a:pt x="2246" y="0"/>
                  </a:lnTo>
                  <a:lnTo>
                    <a:pt x="2270" y="0"/>
                  </a:lnTo>
                  <a:lnTo>
                    <a:pt x="2293" y="0"/>
                  </a:lnTo>
                  <a:lnTo>
                    <a:pt x="2321" y="0"/>
                  </a:lnTo>
                </a:path>
              </a:pathLst>
            </a:custGeom>
            <a:noFill/>
            <a:ln w="0">
              <a:solidFill>
                <a:srgbClr val="BF00BF"/>
              </a:solidFill>
              <a:prstDash val="sysDot"/>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prstClr val="black"/>
                </a:solidFill>
                <a:latin typeface="Arial Narrow" pitchFamily="34" charset="0"/>
              </a:endParaRPr>
            </a:p>
          </p:txBody>
        </p:sp>
        <p:sp>
          <p:nvSpPr>
            <p:cNvPr id="132379" name="Freeform 283"/>
            <p:cNvSpPr>
              <a:spLocks/>
            </p:cNvSpPr>
            <p:nvPr/>
          </p:nvSpPr>
          <p:spPr bwMode="auto">
            <a:xfrm>
              <a:off x="2521373" y="3987190"/>
              <a:ext cx="3401158" cy="1588"/>
            </a:xfrm>
            <a:custGeom>
              <a:avLst/>
              <a:gdLst/>
              <a:ahLst/>
              <a:cxnLst>
                <a:cxn ang="0">
                  <a:pos x="23" y="0"/>
                </a:cxn>
                <a:cxn ang="0">
                  <a:pos x="70" y="0"/>
                </a:cxn>
                <a:cxn ang="0">
                  <a:pos x="121" y="0"/>
                </a:cxn>
                <a:cxn ang="0">
                  <a:pos x="168" y="0"/>
                </a:cxn>
                <a:cxn ang="0">
                  <a:pos x="219" y="0"/>
                </a:cxn>
                <a:cxn ang="0">
                  <a:pos x="265" y="0"/>
                </a:cxn>
                <a:cxn ang="0">
                  <a:pos x="316" y="0"/>
                </a:cxn>
                <a:cxn ang="0">
                  <a:pos x="363" y="0"/>
                </a:cxn>
                <a:cxn ang="0">
                  <a:pos x="414" y="0"/>
                </a:cxn>
                <a:cxn ang="0">
                  <a:pos x="461" y="0"/>
                </a:cxn>
                <a:cxn ang="0">
                  <a:pos x="512" y="0"/>
                </a:cxn>
                <a:cxn ang="0">
                  <a:pos x="558" y="0"/>
                </a:cxn>
                <a:cxn ang="0">
                  <a:pos x="609" y="0"/>
                </a:cxn>
                <a:cxn ang="0">
                  <a:pos x="656" y="0"/>
                </a:cxn>
                <a:cxn ang="0">
                  <a:pos x="707" y="0"/>
                </a:cxn>
                <a:cxn ang="0">
                  <a:pos x="754" y="0"/>
                </a:cxn>
                <a:cxn ang="0">
                  <a:pos x="805" y="0"/>
                </a:cxn>
                <a:cxn ang="0">
                  <a:pos x="852" y="0"/>
                </a:cxn>
                <a:cxn ang="0">
                  <a:pos x="902" y="0"/>
                </a:cxn>
                <a:cxn ang="0">
                  <a:pos x="949" y="0"/>
                </a:cxn>
                <a:cxn ang="0">
                  <a:pos x="1000" y="0"/>
                </a:cxn>
                <a:cxn ang="0">
                  <a:pos x="1047" y="0"/>
                </a:cxn>
                <a:cxn ang="0">
                  <a:pos x="1098" y="0"/>
                </a:cxn>
                <a:cxn ang="0">
                  <a:pos x="1145" y="0"/>
                </a:cxn>
                <a:cxn ang="0">
                  <a:pos x="1195" y="0"/>
                </a:cxn>
                <a:cxn ang="0">
                  <a:pos x="1242" y="0"/>
                </a:cxn>
                <a:cxn ang="0">
                  <a:pos x="1293" y="0"/>
                </a:cxn>
                <a:cxn ang="0">
                  <a:pos x="1340" y="0"/>
                </a:cxn>
                <a:cxn ang="0">
                  <a:pos x="1391" y="0"/>
                </a:cxn>
                <a:cxn ang="0">
                  <a:pos x="1438" y="0"/>
                </a:cxn>
                <a:cxn ang="0">
                  <a:pos x="1488" y="0"/>
                </a:cxn>
                <a:cxn ang="0">
                  <a:pos x="1535" y="0"/>
                </a:cxn>
                <a:cxn ang="0">
                  <a:pos x="1586" y="0"/>
                </a:cxn>
                <a:cxn ang="0">
                  <a:pos x="1633" y="0"/>
                </a:cxn>
                <a:cxn ang="0">
                  <a:pos x="1684" y="0"/>
                </a:cxn>
                <a:cxn ang="0">
                  <a:pos x="1731" y="0"/>
                </a:cxn>
                <a:cxn ang="0">
                  <a:pos x="1781" y="0"/>
                </a:cxn>
                <a:cxn ang="0">
                  <a:pos x="1828" y="0"/>
                </a:cxn>
                <a:cxn ang="0">
                  <a:pos x="1879" y="0"/>
                </a:cxn>
                <a:cxn ang="0">
                  <a:pos x="1926" y="0"/>
                </a:cxn>
                <a:cxn ang="0">
                  <a:pos x="1977" y="0"/>
                </a:cxn>
                <a:cxn ang="0">
                  <a:pos x="2024" y="0"/>
                </a:cxn>
                <a:cxn ang="0">
                  <a:pos x="2074" y="0"/>
                </a:cxn>
                <a:cxn ang="0">
                  <a:pos x="2121" y="0"/>
                </a:cxn>
                <a:cxn ang="0">
                  <a:pos x="2172" y="0"/>
                </a:cxn>
                <a:cxn ang="0">
                  <a:pos x="2219" y="0"/>
                </a:cxn>
                <a:cxn ang="0">
                  <a:pos x="2270" y="0"/>
                </a:cxn>
                <a:cxn ang="0">
                  <a:pos x="2321" y="0"/>
                </a:cxn>
              </a:cxnLst>
              <a:rect l="0" t="0" r="r" b="b"/>
              <a:pathLst>
                <a:path w="2321">
                  <a:moveTo>
                    <a:pt x="0" y="0"/>
                  </a:moveTo>
                  <a:lnTo>
                    <a:pt x="23" y="0"/>
                  </a:lnTo>
                  <a:lnTo>
                    <a:pt x="47" y="0"/>
                  </a:lnTo>
                  <a:lnTo>
                    <a:pt x="70" y="0"/>
                  </a:lnTo>
                  <a:lnTo>
                    <a:pt x="97" y="0"/>
                  </a:lnTo>
                  <a:lnTo>
                    <a:pt x="121" y="0"/>
                  </a:lnTo>
                  <a:lnTo>
                    <a:pt x="144" y="0"/>
                  </a:lnTo>
                  <a:lnTo>
                    <a:pt x="168" y="0"/>
                  </a:lnTo>
                  <a:lnTo>
                    <a:pt x="195" y="0"/>
                  </a:lnTo>
                  <a:lnTo>
                    <a:pt x="219" y="0"/>
                  </a:lnTo>
                  <a:lnTo>
                    <a:pt x="242" y="0"/>
                  </a:lnTo>
                  <a:lnTo>
                    <a:pt x="265" y="0"/>
                  </a:lnTo>
                  <a:lnTo>
                    <a:pt x="293" y="0"/>
                  </a:lnTo>
                  <a:lnTo>
                    <a:pt x="316" y="0"/>
                  </a:lnTo>
                  <a:lnTo>
                    <a:pt x="340" y="0"/>
                  </a:lnTo>
                  <a:lnTo>
                    <a:pt x="363" y="0"/>
                  </a:lnTo>
                  <a:lnTo>
                    <a:pt x="390" y="0"/>
                  </a:lnTo>
                  <a:lnTo>
                    <a:pt x="414" y="0"/>
                  </a:lnTo>
                  <a:lnTo>
                    <a:pt x="437" y="0"/>
                  </a:lnTo>
                  <a:lnTo>
                    <a:pt x="461" y="0"/>
                  </a:lnTo>
                  <a:lnTo>
                    <a:pt x="488" y="0"/>
                  </a:lnTo>
                  <a:lnTo>
                    <a:pt x="512" y="0"/>
                  </a:lnTo>
                  <a:lnTo>
                    <a:pt x="535" y="0"/>
                  </a:lnTo>
                  <a:lnTo>
                    <a:pt x="558" y="0"/>
                  </a:lnTo>
                  <a:lnTo>
                    <a:pt x="586" y="0"/>
                  </a:lnTo>
                  <a:lnTo>
                    <a:pt x="609" y="0"/>
                  </a:lnTo>
                  <a:lnTo>
                    <a:pt x="633" y="0"/>
                  </a:lnTo>
                  <a:lnTo>
                    <a:pt x="656" y="0"/>
                  </a:lnTo>
                  <a:lnTo>
                    <a:pt x="683" y="0"/>
                  </a:lnTo>
                  <a:lnTo>
                    <a:pt x="707" y="0"/>
                  </a:lnTo>
                  <a:lnTo>
                    <a:pt x="730" y="0"/>
                  </a:lnTo>
                  <a:lnTo>
                    <a:pt x="754" y="0"/>
                  </a:lnTo>
                  <a:lnTo>
                    <a:pt x="781" y="0"/>
                  </a:lnTo>
                  <a:lnTo>
                    <a:pt x="805" y="0"/>
                  </a:lnTo>
                  <a:lnTo>
                    <a:pt x="828" y="0"/>
                  </a:lnTo>
                  <a:lnTo>
                    <a:pt x="852" y="0"/>
                  </a:lnTo>
                  <a:lnTo>
                    <a:pt x="879" y="0"/>
                  </a:lnTo>
                  <a:lnTo>
                    <a:pt x="902" y="0"/>
                  </a:lnTo>
                  <a:lnTo>
                    <a:pt x="926" y="0"/>
                  </a:lnTo>
                  <a:lnTo>
                    <a:pt x="949" y="0"/>
                  </a:lnTo>
                  <a:lnTo>
                    <a:pt x="977" y="0"/>
                  </a:lnTo>
                  <a:lnTo>
                    <a:pt x="1000" y="0"/>
                  </a:lnTo>
                  <a:lnTo>
                    <a:pt x="1023" y="0"/>
                  </a:lnTo>
                  <a:lnTo>
                    <a:pt x="1047" y="0"/>
                  </a:lnTo>
                  <a:lnTo>
                    <a:pt x="1074" y="0"/>
                  </a:lnTo>
                  <a:lnTo>
                    <a:pt x="1098" y="0"/>
                  </a:lnTo>
                  <a:lnTo>
                    <a:pt x="1121" y="0"/>
                  </a:lnTo>
                  <a:lnTo>
                    <a:pt x="1145" y="0"/>
                  </a:lnTo>
                  <a:lnTo>
                    <a:pt x="1172" y="0"/>
                  </a:lnTo>
                  <a:lnTo>
                    <a:pt x="1195" y="0"/>
                  </a:lnTo>
                  <a:lnTo>
                    <a:pt x="1219" y="0"/>
                  </a:lnTo>
                  <a:lnTo>
                    <a:pt x="1242" y="0"/>
                  </a:lnTo>
                  <a:lnTo>
                    <a:pt x="1270" y="0"/>
                  </a:lnTo>
                  <a:lnTo>
                    <a:pt x="1293" y="0"/>
                  </a:lnTo>
                  <a:lnTo>
                    <a:pt x="1316" y="0"/>
                  </a:lnTo>
                  <a:lnTo>
                    <a:pt x="1340" y="0"/>
                  </a:lnTo>
                  <a:lnTo>
                    <a:pt x="1367" y="0"/>
                  </a:lnTo>
                  <a:lnTo>
                    <a:pt x="1391" y="0"/>
                  </a:lnTo>
                  <a:lnTo>
                    <a:pt x="1414" y="0"/>
                  </a:lnTo>
                  <a:lnTo>
                    <a:pt x="1438" y="0"/>
                  </a:lnTo>
                  <a:lnTo>
                    <a:pt x="1465" y="0"/>
                  </a:lnTo>
                  <a:lnTo>
                    <a:pt x="1488" y="0"/>
                  </a:lnTo>
                  <a:lnTo>
                    <a:pt x="1512" y="0"/>
                  </a:lnTo>
                  <a:lnTo>
                    <a:pt x="1535" y="0"/>
                  </a:lnTo>
                  <a:lnTo>
                    <a:pt x="1563" y="0"/>
                  </a:lnTo>
                  <a:lnTo>
                    <a:pt x="1586" y="0"/>
                  </a:lnTo>
                  <a:lnTo>
                    <a:pt x="1610" y="0"/>
                  </a:lnTo>
                  <a:lnTo>
                    <a:pt x="1633" y="0"/>
                  </a:lnTo>
                  <a:lnTo>
                    <a:pt x="1660" y="0"/>
                  </a:lnTo>
                  <a:lnTo>
                    <a:pt x="1684" y="0"/>
                  </a:lnTo>
                  <a:lnTo>
                    <a:pt x="1707" y="0"/>
                  </a:lnTo>
                  <a:lnTo>
                    <a:pt x="1731" y="0"/>
                  </a:lnTo>
                  <a:lnTo>
                    <a:pt x="1758" y="0"/>
                  </a:lnTo>
                  <a:lnTo>
                    <a:pt x="1781" y="0"/>
                  </a:lnTo>
                  <a:lnTo>
                    <a:pt x="1805" y="0"/>
                  </a:lnTo>
                  <a:lnTo>
                    <a:pt x="1828" y="0"/>
                  </a:lnTo>
                  <a:lnTo>
                    <a:pt x="1856" y="0"/>
                  </a:lnTo>
                  <a:lnTo>
                    <a:pt x="1879" y="0"/>
                  </a:lnTo>
                  <a:lnTo>
                    <a:pt x="1903" y="0"/>
                  </a:lnTo>
                  <a:lnTo>
                    <a:pt x="1926" y="0"/>
                  </a:lnTo>
                  <a:lnTo>
                    <a:pt x="1953" y="0"/>
                  </a:lnTo>
                  <a:lnTo>
                    <a:pt x="1977" y="0"/>
                  </a:lnTo>
                  <a:lnTo>
                    <a:pt x="2000" y="0"/>
                  </a:lnTo>
                  <a:lnTo>
                    <a:pt x="2024" y="0"/>
                  </a:lnTo>
                  <a:lnTo>
                    <a:pt x="2051" y="0"/>
                  </a:lnTo>
                  <a:lnTo>
                    <a:pt x="2074" y="0"/>
                  </a:lnTo>
                  <a:lnTo>
                    <a:pt x="2098" y="0"/>
                  </a:lnTo>
                  <a:lnTo>
                    <a:pt x="2121" y="0"/>
                  </a:lnTo>
                  <a:lnTo>
                    <a:pt x="2149" y="0"/>
                  </a:lnTo>
                  <a:lnTo>
                    <a:pt x="2172" y="0"/>
                  </a:lnTo>
                  <a:lnTo>
                    <a:pt x="2196" y="0"/>
                  </a:lnTo>
                  <a:lnTo>
                    <a:pt x="2219" y="0"/>
                  </a:lnTo>
                  <a:lnTo>
                    <a:pt x="2246" y="0"/>
                  </a:lnTo>
                  <a:lnTo>
                    <a:pt x="2270" y="0"/>
                  </a:lnTo>
                  <a:lnTo>
                    <a:pt x="2293" y="0"/>
                  </a:lnTo>
                  <a:lnTo>
                    <a:pt x="2321" y="0"/>
                  </a:lnTo>
                </a:path>
              </a:pathLst>
            </a:custGeom>
            <a:noFill/>
            <a:ln w="0">
              <a:solidFill>
                <a:srgbClr val="BFBF00"/>
              </a:solidFill>
              <a:prstDash val="sysDot"/>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prstClr val="black"/>
                </a:solidFill>
                <a:latin typeface="Arial Narrow" pitchFamily="34" charset="0"/>
              </a:endParaRPr>
            </a:p>
          </p:txBody>
        </p:sp>
        <p:sp>
          <p:nvSpPr>
            <p:cNvPr id="132380" name="Freeform 284"/>
            <p:cNvSpPr>
              <a:spLocks/>
            </p:cNvSpPr>
            <p:nvPr/>
          </p:nvSpPr>
          <p:spPr bwMode="auto">
            <a:xfrm>
              <a:off x="2521373" y="3987190"/>
              <a:ext cx="3401158" cy="1588"/>
            </a:xfrm>
            <a:custGeom>
              <a:avLst/>
              <a:gdLst/>
              <a:ahLst/>
              <a:cxnLst>
                <a:cxn ang="0">
                  <a:pos x="23" y="0"/>
                </a:cxn>
                <a:cxn ang="0">
                  <a:pos x="70" y="0"/>
                </a:cxn>
                <a:cxn ang="0">
                  <a:pos x="121" y="0"/>
                </a:cxn>
                <a:cxn ang="0">
                  <a:pos x="168" y="0"/>
                </a:cxn>
                <a:cxn ang="0">
                  <a:pos x="219" y="0"/>
                </a:cxn>
                <a:cxn ang="0">
                  <a:pos x="265" y="0"/>
                </a:cxn>
                <a:cxn ang="0">
                  <a:pos x="316" y="0"/>
                </a:cxn>
                <a:cxn ang="0">
                  <a:pos x="363" y="0"/>
                </a:cxn>
                <a:cxn ang="0">
                  <a:pos x="414" y="0"/>
                </a:cxn>
                <a:cxn ang="0">
                  <a:pos x="461" y="0"/>
                </a:cxn>
                <a:cxn ang="0">
                  <a:pos x="512" y="0"/>
                </a:cxn>
                <a:cxn ang="0">
                  <a:pos x="558" y="0"/>
                </a:cxn>
                <a:cxn ang="0">
                  <a:pos x="609" y="0"/>
                </a:cxn>
                <a:cxn ang="0">
                  <a:pos x="656" y="0"/>
                </a:cxn>
                <a:cxn ang="0">
                  <a:pos x="707" y="0"/>
                </a:cxn>
                <a:cxn ang="0">
                  <a:pos x="754" y="0"/>
                </a:cxn>
                <a:cxn ang="0">
                  <a:pos x="805" y="0"/>
                </a:cxn>
                <a:cxn ang="0">
                  <a:pos x="852" y="0"/>
                </a:cxn>
                <a:cxn ang="0">
                  <a:pos x="902" y="0"/>
                </a:cxn>
                <a:cxn ang="0">
                  <a:pos x="949" y="0"/>
                </a:cxn>
                <a:cxn ang="0">
                  <a:pos x="1000" y="0"/>
                </a:cxn>
                <a:cxn ang="0">
                  <a:pos x="1047" y="0"/>
                </a:cxn>
                <a:cxn ang="0">
                  <a:pos x="1098" y="0"/>
                </a:cxn>
                <a:cxn ang="0">
                  <a:pos x="1145" y="0"/>
                </a:cxn>
                <a:cxn ang="0">
                  <a:pos x="1195" y="0"/>
                </a:cxn>
                <a:cxn ang="0">
                  <a:pos x="1242" y="0"/>
                </a:cxn>
                <a:cxn ang="0">
                  <a:pos x="1293" y="0"/>
                </a:cxn>
                <a:cxn ang="0">
                  <a:pos x="1340" y="0"/>
                </a:cxn>
                <a:cxn ang="0">
                  <a:pos x="1391" y="0"/>
                </a:cxn>
                <a:cxn ang="0">
                  <a:pos x="1438" y="0"/>
                </a:cxn>
                <a:cxn ang="0">
                  <a:pos x="1488" y="0"/>
                </a:cxn>
                <a:cxn ang="0">
                  <a:pos x="1535" y="0"/>
                </a:cxn>
                <a:cxn ang="0">
                  <a:pos x="1586" y="0"/>
                </a:cxn>
                <a:cxn ang="0">
                  <a:pos x="1633" y="0"/>
                </a:cxn>
                <a:cxn ang="0">
                  <a:pos x="1684" y="0"/>
                </a:cxn>
                <a:cxn ang="0">
                  <a:pos x="1731" y="0"/>
                </a:cxn>
                <a:cxn ang="0">
                  <a:pos x="1781" y="0"/>
                </a:cxn>
                <a:cxn ang="0">
                  <a:pos x="1828" y="0"/>
                </a:cxn>
                <a:cxn ang="0">
                  <a:pos x="1879" y="0"/>
                </a:cxn>
                <a:cxn ang="0">
                  <a:pos x="1926" y="0"/>
                </a:cxn>
                <a:cxn ang="0">
                  <a:pos x="1977" y="0"/>
                </a:cxn>
                <a:cxn ang="0">
                  <a:pos x="2024" y="0"/>
                </a:cxn>
                <a:cxn ang="0">
                  <a:pos x="2074" y="0"/>
                </a:cxn>
                <a:cxn ang="0">
                  <a:pos x="2121" y="0"/>
                </a:cxn>
                <a:cxn ang="0">
                  <a:pos x="2172" y="0"/>
                </a:cxn>
                <a:cxn ang="0">
                  <a:pos x="2219" y="0"/>
                </a:cxn>
                <a:cxn ang="0">
                  <a:pos x="2270" y="0"/>
                </a:cxn>
                <a:cxn ang="0">
                  <a:pos x="2321" y="0"/>
                </a:cxn>
              </a:cxnLst>
              <a:rect l="0" t="0" r="r" b="b"/>
              <a:pathLst>
                <a:path w="2321">
                  <a:moveTo>
                    <a:pt x="0" y="0"/>
                  </a:moveTo>
                  <a:lnTo>
                    <a:pt x="23" y="0"/>
                  </a:lnTo>
                  <a:lnTo>
                    <a:pt x="47" y="0"/>
                  </a:lnTo>
                  <a:lnTo>
                    <a:pt x="70" y="0"/>
                  </a:lnTo>
                  <a:lnTo>
                    <a:pt x="97" y="0"/>
                  </a:lnTo>
                  <a:lnTo>
                    <a:pt x="121" y="0"/>
                  </a:lnTo>
                  <a:lnTo>
                    <a:pt x="144" y="0"/>
                  </a:lnTo>
                  <a:lnTo>
                    <a:pt x="168" y="0"/>
                  </a:lnTo>
                  <a:lnTo>
                    <a:pt x="195" y="0"/>
                  </a:lnTo>
                  <a:lnTo>
                    <a:pt x="219" y="0"/>
                  </a:lnTo>
                  <a:lnTo>
                    <a:pt x="242" y="0"/>
                  </a:lnTo>
                  <a:lnTo>
                    <a:pt x="265" y="0"/>
                  </a:lnTo>
                  <a:lnTo>
                    <a:pt x="293" y="0"/>
                  </a:lnTo>
                  <a:lnTo>
                    <a:pt x="316" y="0"/>
                  </a:lnTo>
                  <a:lnTo>
                    <a:pt x="340" y="0"/>
                  </a:lnTo>
                  <a:lnTo>
                    <a:pt x="363" y="0"/>
                  </a:lnTo>
                  <a:lnTo>
                    <a:pt x="390" y="0"/>
                  </a:lnTo>
                  <a:lnTo>
                    <a:pt x="414" y="0"/>
                  </a:lnTo>
                  <a:lnTo>
                    <a:pt x="437" y="0"/>
                  </a:lnTo>
                  <a:lnTo>
                    <a:pt x="461" y="0"/>
                  </a:lnTo>
                  <a:lnTo>
                    <a:pt x="488" y="0"/>
                  </a:lnTo>
                  <a:lnTo>
                    <a:pt x="512" y="0"/>
                  </a:lnTo>
                  <a:lnTo>
                    <a:pt x="535" y="0"/>
                  </a:lnTo>
                  <a:lnTo>
                    <a:pt x="558" y="0"/>
                  </a:lnTo>
                  <a:lnTo>
                    <a:pt x="586" y="0"/>
                  </a:lnTo>
                  <a:lnTo>
                    <a:pt x="609" y="0"/>
                  </a:lnTo>
                  <a:lnTo>
                    <a:pt x="633" y="0"/>
                  </a:lnTo>
                  <a:lnTo>
                    <a:pt x="656" y="0"/>
                  </a:lnTo>
                  <a:lnTo>
                    <a:pt x="683" y="0"/>
                  </a:lnTo>
                  <a:lnTo>
                    <a:pt x="707" y="0"/>
                  </a:lnTo>
                  <a:lnTo>
                    <a:pt x="730" y="0"/>
                  </a:lnTo>
                  <a:lnTo>
                    <a:pt x="754" y="0"/>
                  </a:lnTo>
                  <a:lnTo>
                    <a:pt x="781" y="0"/>
                  </a:lnTo>
                  <a:lnTo>
                    <a:pt x="805" y="0"/>
                  </a:lnTo>
                  <a:lnTo>
                    <a:pt x="828" y="0"/>
                  </a:lnTo>
                  <a:lnTo>
                    <a:pt x="852" y="0"/>
                  </a:lnTo>
                  <a:lnTo>
                    <a:pt x="879" y="0"/>
                  </a:lnTo>
                  <a:lnTo>
                    <a:pt x="902" y="0"/>
                  </a:lnTo>
                  <a:lnTo>
                    <a:pt x="926" y="0"/>
                  </a:lnTo>
                  <a:lnTo>
                    <a:pt x="949" y="0"/>
                  </a:lnTo>
                  <a:lnTo>
                    <a:pt x="977" y="0"/>
                  </a:lnTo>
                  <a:lnTo>
                    <a:pt x="1000" y="0"/>
                  </a:lnTo>
                  <a:lnTo>
                    <a:pt x="1023" y="0"/>
                  </a:lnTo>
                  <a:lnTo>
                    <a:pt x="1047" y="0"/>
                  </a:lnTo>
                  <a:lnTo>
                    <a:pt x="1074" y="0"/>
                  </a:lnTo>
                  <a:lnTo>
                    <a:pt x="1098" y="0"/>
                  </a:lnTo>
                  <a:lnTo>
                    <a:pt x="1121" y="0"/>
                  </a:lnTo>
                  <a:lnTo>
                    <a:pt x="1145" y="0"/>
                  </a:lnTo>
                  <a:lnTo>
                    <a:pt x="1172" y="0"/>
                  </a:lnTo>
                  <a:lnTo>
                    <a:pt x="1195" y="0"/>
                  </a:lnTo>
                  <a:lnTo>
                    <a:pt x="1219" y="0"/>
                  </a:lnTo>
                  <a:lnTo>
                    <a:pt x="1242" y="0"/>
                  </a:lnTo>
                  <a:lnTo>
                    <a:pt x="1270" y="0"/>
                  </a:lnTo>
                  <a:lnTo>
                    <a:pt x="1293" y="0"/>
                  </a:lnTo>
                  <a:lnTo>
                    <a:pt x="1316" y="0"/>
                  </a:lnTo>
                  <a:lnTo>
                    <a:pt x="1340" y="0"/>
                  </a:lnTo>
                  <a:lnTo>
                    <a:pt x="1367" y="0"/>
                  </a:lnTo>
                  <a:lnTo>
                    <a:pt x="1391" y="0"/>
                  </a:lnTo>
                  <a:lnTo>
                    <a:pt x="1414" y="0"/>
                  </a:lnTo>
                  <a:lnTo>
                    <a:pt x="1438" y="0"/>
                  </a:lnTo>
                  <a:lnTo>
                    <a:pt x="1465" y="0"/>
                  </a:lnTo>
                  <a:lnTo>
                    <a:pt x="1488" y="0"/>
                  </a:lnTo>
                  <a:lnTo>
                    <a:pt x="1512" y="0"/>
                  </a:lnTo>
                  <a:lnTo>
                    <a:pt x="1535" y="0"/>
                  </a:lnTo>
                  <a:lnTo>
                    <a:pt x="1563" y="0"/>
                  </a:lnTo>
                  <a:lnTo>
                    <a:pt x="1586" y="0"/>
                  </a:lnTo>
                  <a:lnTo>
                    <a:pt x="1610" y="0"/>
                  </a:lnTo>
                  <a:lnTo>
                    <a:pt x="1633" y="0"/>
                  </a:lnTo>
                  <a:lnTo>
                    <a:pt x="1660" y="0"/>
                  </a:lnTo>
                  <a:lnTo>
                    <a:pt x="1684" y="0"/>
                  </a:lnTo>
                  <a:lnTo>
                    <a:pt x="1707" y="0"/>
                  </a:lnTo>
                  <a:lnTo>
                    <a:pt x="1731" y="0"/>
                  </a:lnTo>
                  <a:lnTo>
                    <a:pt x="1758" y="0"/>
                  </a:lnTo>
                  <a:lnTo>
                    <a:pt x="1781" y="0"/>
                  </a:lnTo>
                  <a:lnTo>
                    <a:pt x="1805" y="0"/>
                  </a:lnTo>
                  <a:lnTo>
                    <a:pt x="1828" y="0"/>
                  </a:lnTo>
                  <a:lnTo>
                    <a:pt x="1856" y="0"/>
                  </a:lnTo>
                  <a:lnTo>
                    <a:pt x="1879" y="0"/>
                  </a:lnTo>
                  <a:lnTo>
                    <a:pt x="1903" y="0"/>
                  </a:lnTo>
                  <a:lnTo>
                    <a:pt x="1926" y="0"/>
                  </a:lnTo>
                  <a:lnTo>
                    <a:pt x="1953" y="0"/>
                  </a:lnTo>
                  <a:lnTo>
                    <a:pt x="1977" y="0"/>
                  </a:lnTo>
                  <a:lnTo>
                    <a:pt x="2000" y="0"/>
                  </a:lnTo>
                  <a:lnTo>
                    <a:pt x="2024" y="0"/>
                  </a:lnTo>
                  <a:lnTo>
                    <a:pt x="2051" y="0"/>
                  </a:lnTo>
                  <a:lnTo>
                    <a:pt x="2074" y="0"/>
                  </a:lnTo>
                  <a:lnTo>
                    <a:pt x="2098" y="0"/>
                  </a:lnTo>
                  <a:lnTo>
                    <a:pt x="2121" y="0"/>
                  </a:lnTo>
                  <a:lnTo>
                    <a:pt x="2149" y="0"/>
                  </a:lnTo>
                  <a:lnTo>
                    <a:pt x="2172" y="0"/>
                  </a:lnTo>
                  <a:lnTo>
                    <a:pt x="2196" y="0"/>
                  </a:lnTo>
                  <a:lnTo>
                    <a:pt x="2219" y="0"/>
                  </a:lnTo>
                  <a:lnTo>
                    <a:pt x="2246" y="0"/>
                  </a:lnTo>
                  <a:lnTo>
                    <a:pt x="2270" y="0"/>
                  </a:lnTo>
                  <a:lnTo>
                    <a:pt x="2293" y="0"/>
                  </a:lnTo>
                  <a:lnTo>
                    <a:pt x="2321" y="0"/>
                  </a:lnTo>
                </a:path>
              </a:pathLst>
            </a:custGeom>
            <a:noFill/>
            <a:ln w="0">
              <a:solidFill>
                <a:srgbClr val="3F3F3F"/>
              </a:solidFill>
              <a:prstDash val="sysDot"/>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prstClr val="black"/>
                </a:solidFill>
                <a:latin typeface="Arial Narrow" pitchFamily="34" charset="0"/>
              </a:endParaRPr>
            </a:p>
          </p:txBody>
        </p:sp>
        <p:sp>
          <p:nvSpPr>
            <p:cNvPr id="132381" name="Freeform 285"/>
            <p:cNvSpPr>
              <a:spLocks/>
            </p:cNvSpPr>
            <p:nvPr/>
          </p:nvSpPr>
          <p:spPr bwMode="auto">
            <a:xfrm>
              <a:off x="2521373" y="3987190"/>
              <a:ext cx="3401158" cy="1588"/>
            </a:xfrm>
            <a:custGeom>
              <a:avLst/>
              <a:gdLst/>
              <a:ahLst/>
              <a:cxnLst>
                <a:cxn ang="0">
                  <a:pos x="23" y="0"/>
                </a:cxn>
                <a:cxn ang="0">
                  <a:pos x="70" y="0"/>
                </a:cxn>
                <a:cxn ang="0">
                  <a:pos x="121" y="0"/>
                </a:cxn>
                <a:cxn ang="0">
                  <a:pos x="168" y="0"/>
                </a:cxn>
                <a:cxn ang="0">
                  <a:pos x="219" y="0"/>
                </a:cxn>
                <a:cxn ang="0">
                  <a:pos x="265" y="0"/>
                </a:cxn>
                <a:cxn ang="0">
                  <a:pos x="316" y="0"/>
                </a:cxn>
                <a:cxn ang="0">
                  <a:pos x="363" y="0"/>
                </a:cxn>
                <a:cxn ang="0">
                  <a:pos x="414" y="0"/>
                </a:cxn>
                <a:cxn ang="0">
                  <a:pos x="461" y="0"/>
                </a:cxn>
                <a:cxn ang="0">
                  <a:pos x="512" y="0"/>
                </a:cxn>
                <a:cxn ang="0">
                  <a:pos x="558" y="0"/>
                </a:cxn>
                <a:cxn ang="0">
                  <a:pos x="609" y="0"/>
                </a:cxn>
                <a:cxn ang="0">
                  <a:pos x="656" y="0"/>
                </a:cxn>
                <a:cxn ang="0">
                  <a:pos x="707" y="0"/>
                </a:cxn>
                <a:cxn ang="0">
                  <a:pos x="754" y="0"/>
                </a:cxn>
                <a:cxn ang="0">
                  <a:pos x="805" y="0"/>
                </a:cxn>
                <a:cxn ang="0">
                  <a:pos x="852" y="0"/>
                </a:cxn>
                <a:cxn ang="0">
                  <a:pos x="902" y="0"/>
                </a:cxn>
                <a:cxn ang="0">
                  <a:pos x="949" y="0"/>
                </a:cxn>
                <a:cxn ang="0">
                  <a:pos x="1000" y="0"/>
                </a:cxn>
                <a:cxn ang="0">
                  <a:pos x="1047" y="0"/>
                </a:cxn>
                <a:cxn ang="0">
                  <a:pos x="1098" y="0"/>
                </a:cxn>
                <a:cxn ang="0">
                  <a:pos x="1145" y="0"/>
                </a:cxn>
                <a:cxn ang="0">
                  <a:pos x="1195" y="0"/>
                </a:cxn>
                <a:cxn ang="0">
                  <a:pos x="1242" y="0"/>
                </a:cxn>
                <a:cxn ang="0">
                  <a:pos x="1293" y="0"/>
                </a:cxn>
                <a:cxn ang="0">
                  <a:pos x="1340" y="0"/>
                </a:cxn>
                <a:cxn ang="0">
                  <a:pos x="1391" y="0"/>
                </a:cxn>
                <a:cxn ang="0">
                  <a:pos x="1438" y="0"/>
                </a:cxn>
                <a:cxn ang="0">
                  <a:pos x="1488" y="0"/>
                </a:cxn>
                <a:cxn ang="0">
                  <a:pos x="1535" y="0"/>
                </a:cxn>
                <a:cxn ang="0">
                  <a:pos x="1586" y="0"/>
                </a:cxn>
                <a:cxn ang="0">
                  <a:pos x="1633" y="0"/>
                </a:cxn>
                <a:cxn ang="0">
                  <a:pos x="1684" y="0"/>
                </a:cxn>
                <a:cxn ang="0">
                  <a:pos x="1731" y="0"/>
                </a:cxn>
                <a:cxn ang="0">
                  <a:pos x="1781" y="0"/>
                </a:cxn>
                <a:cxn ang="0">
                  <a:pos x="1828" y="0"/>
                </a:cxn>
                <a:cxn ang="0">
                  <a:pos x="1879" y="0"/>
                </a:cxn>
                <a:cxn ang="0">
                  <a:pos x="1926" y="0"/>
                </a:cxn>
                <a:cxn ang="0">
                  <a:pos x="1977" y="0"/>
                </a:cxn>
                <a:cxn ang="0">
                  <a:pos x="2024" y="0"/>
                </a:cxn>
                <a:cxn ang="0">
                  <a:pos x="2074" y="0"/>
                </a:cxn>
                <a:cxn ang="0">
                  <a:pos x="2121" y="0"/>
                </a:cxn>
                <a:cxn ang="0">
                  <a:pos x="2172" y="0"/>
                </a:cxn>
                <a:cxn ang="0">
                  <a:pos x="2219" y="0"/>
                </a:cxn>
                <a:cxn ang="0">
                  <a:pos x="2270" y="0"/>
                </a:cxn>
                <a:cxn ang="0">
                  <a:pos x="2321" y="0"/>
                </a:cxn>
              </a:cxnLst>
              <a:rect l="0" t="0" r="r" b="b"/>
              <a:pathLst>
                <a:path w="2321">
                  <a:moveTo>
                    <a:pt x="0" y="0"/>
                  </a:moveTo>
                  <a:lnTo>
                    <a:pt x="23" y="0"/>
                  </a:lnTo>
                  <a:lnTo>
                    <a:pt x="47" y="0"/>
                  </a:lnTo>
                  <a:lnTo>
                    <a:pt x="70" y="0"/>
                  </a:lnTo>
                  <a:lnTo>
                    <a:pt x="97" y="0"/>
                  </a:lnTo>
                  <a:lnTo>
                    <a:pt x="121" y="0"/>
                  </a:lnTo>
                  <a:lnTo>
                    <a:pt x="144" y="0"/>
                  </a:lnTo>
                  <a:lnTo>
                    <a:pt x="168" y="0"/>
                  </a:lnTo>
                  <a:lnTo>
                    <a:pt x="195" y="0"/>
                  </a:lnTo>
                  <a:lnTo>
                    <a:pt x="219" y="0"/>
                  </a:lnTo>
                  <a:lnTo>
                    <a:pt x="242" y="0"/>
                  </a:lnTo>
                  <a:lnTo>
                    <a:pt x="265" y="0"/>
                  </a:lnTo>
                  <a:lnTo>
                    <a:pt x="293" y="0"/>
                  </a:lnTo>
                  <a:lnTo>
                    <a:pt x="316" y="0"/>
                  </a:lnTo>
                  <a:lnTo>
                    <a:pt x="340" y="0"/>
                  </a:lnTo>
                  <a:lnTo>
                    <a:pt x="363" y="0"/>
                  </a:lnTo>
                  <a:lnTo>
                    <a:pt x="390" y="0"/>
                  </a:lnTo>
                  <a:lnTo>
                    <a:pt x="414" y="0"/>
                  </a:lnTo>
                  <a:lnTo>
                    <a:pt x="437" y="0"/>
                  </a:lnTo>
                  <a:lnTo>
                    <a:pt x="461" y="0"/>
                  </a:lnTo>
                  <a:lnTo>
                    <a:pt x="488" y="0"/>
                  </a:lnTo>
                  <a:lnTo>
                    <a:pt x="512" y="0"/>
                  </a:lnTo>
                  <a:lnTo>
                    <a:pt x="535" y="0"/>
                  </a:lnTo>
                  <a:lnTo>
                    <a:pt x="558" y="0"/>
                  </a:lnTo>
                  <a:lnTo>
                    <a:pt x="586" y="0"/>
                  </a:lnTo>
                  <a:lnTo>
                    <a:pt x="609" y="0"/>
                  </a:lnTo>
                  <a:lnTo>
                    <a:pt x="633" y="0"/>
                  </a:lnTo>
                  <a:lnTo>
                    <a:pt x="656" y="0"/>
                  </a:lnTo>
                  <a:lnTo>
                    <a:pt x="683" y="0"/>
                  </a:lnTo>
                  <a:lnTo>
                    <a:pt x="707" y="0"/>
                  </a:lnTo>
                  <a:lnTo>
                    <a:pt x="730" y="0"/>
                  </a:lnTo>
                  <a:lnTo>
                    <a:pt x="754" y="0"/>
                  </a:lnTo>
                  <a:lnTo>
                    <a:pt x="781" y="0"/>
                  </a:lnTo>
                  <a:lnTo>
                    <a:pt x="805" y="0"/>
                  </a:lnTo>
                  <a:lnTo>
                    <a:pt x="828" y="0"/>
                  </a:lnTo>
                  <a:lnTo>
                    <a:pt x="852" y="0"/>
                  </a:lnTo>
                  <a:lnTo>
                    <a:pt x="879" y="0"/>
                  </a:lnTo>
                  <a:lnTo>
                    <a:pt x="902" y="0"/>
                  </a:lnTo>
                  <a:lnTo>
                    <a:pt x="926" y="0"/>
                  </a:lnTo>
                  <a:lnTo>
                    <a:pt x="949" y="0"/>
                  </a:lnTo>
                  <a:lnTo>
                    <a:pt x="977" y="0"/>
                  </a:lnTo>
                  <a:lnTo>
                    <a:pt x="1000" y="0"/>
                  </a:lnTo>
                  <a:lnTo>
                    <a:pt x="1023" y="0"/>
                  </a:lnTo>
                  <a:lnTo>
                    <a:pt x="1047" y="0"/>
                  </a:lnTo>
                  <a:lnTo>
                    <a:pt x="1074" y="0"/>
                  </a:lnTo>
                  <a:lnTo>
                    <a:pt x="1098" y="0"/>
                  </a:lnTo>
                  <a:lnTo>
                    <a:pt x="1121" y="0"/>
                  </a:lnTo>
                  <a:lnTo>
                    <a:pt x="1145" y="0"/>
                  </a:lnTo>
                  <a:lnTo>
                    <a:pt x="1172" y="0"/>
                  </a:lnTo>
                  <a:lnTo>
                    <a:pt x="1195" y="0"/>
                  </a:lnTo>
                  <a:lnTo>
                    <a:pt x="1219" y="0"/>
                  </a:lnTo>
                  <a:lnTo>
                    <a:pt x="1242" y="0"/>
                  </a:lnTo>
                  <a:lnTo>
                    <a:pt x="1270" y="0"/>
                  </a:lnTo>
                  <a:lnTo>
                    <a:pt x="1293" y="0"/>
                  </a:lnTo>
                  <a:lnTo>
                    <a:pt x="1316" y="0"/>
                  </a:lnTo>
                  <a:lnTo>
                    <a:pt x="1340" y="0"/>
                  </a:lnTo>
                  <a:lnTo>
                    <a:pt x="1367" y="0"/>
                  </a:lnTo>
                  <a:lnTo>
                    <a:pt x="1391" y="0"/>
                  </a:lnTo>
                  <a:lnTo>
                    <a:pt x="1414" y="0"/>
                  </a:lnTo>
                  <a:lnTo>
                    <a:pt x="1438" y="0"/>
                  </a:lnTo>
                  <a:lnTo>
                    <a:pt x="1465" y="0"/>
                  </a:lnTo>
                  <a:lnTo>
                    <a:pt x="1488" y="0"/>
                  </a:lnTo>
                  <a:lnTo>
                    <a:pt x="1512" y="0"/>
                  </a:lnTo>
                  <a:lnTo>
                    <a:pt x="1535" y="0"/>
                  </a:lnTo>
                  <a:lnTo>
                    <a:pt x="1563" y="0"/>
                  </a:lnTo>
                  <a:lnTo>
                    <a:pt x="1586" y="0"/>
                  </a:lnTo>
                  <a:lnTo>
                    <a:pt x="1610" y="0"/>
                  </a:lnTo>
                  <a:lnTo>
                    <a:pt x="1633" y="0"/>
                  </a:lnTo>
                  <a:lnTo>
                    <a:pt x="1660" y="0"/>
                  </a:lnTo>
                  <a:lnTo>
                    <a:pt x="1684" y="0"/>
                  </a:lnTo>
                  <a:lnTo>
                    <a:pt x="1707" y="0"/>
                  </a:lnTo>
                  <a:lnTo>
                    <a:pt x="1731" y="0"/>
                  </a:lnTo>
                  <a:lnTo>
                    <a:pt x="1758" y="0"/>
                  </a:lnTo>
                  <a:lnTo>
                    <a:pt x="1781" y="0"/>
                  </a:lnTo>
                  <a:lnTo>
                    <a:pt x="1805" y="0"/>
                  </a:lnTo>
                  <a:lnTo>
                    <a:pt x="1828" y="0"/>
                  </a:lnTo>
                  <a:lnTo>
                    <a:pt x="1856" y="0"/>
                  </a:lnTo>
                  <a:lnTo>
                    <a:pt x="1879" y="0"/>
                  </a:lnTo>
                  <a:lnTo>
                    <a:pt x="1903" y="0"/>
                  </a:lnTo>
                  <a:lnTo>
                    <a:pt x="1926" y="0"/>
                  </a:lnTo>
                  <a:lnTo>
                    <a:pt x="1953" y="0"/>
                  </a:lnTo>
                  <a:lnTo>
                    <a:pt x="1977" y="0"/>
                  </a:lnTo>
                  <a:lnTo>
                    <a:pt x="2000" y="0"/>
                  </a:lnTo>
                  <a:lnTo>
                    <a:pt x="2024" y="0"/>
                  </a:lnTo>
                  <a:lnTo>
                    <a:pt x="2051" y="0"/>
                  </a:lnTo>
                  <a:lnTo>
                    <a:pt x="2074" y="0"/>
                  </a:lnTo>
                  <a:lnTo>
                    <a:pt x="2098" y="0"/>
                  </a:lnTo>
                  <a:lnTo>
                    <a:pt x="2121" y="0"/>
                  </a:lnTo>
                  <a:lnTo>
                    <a:pt x="2149" y="0"/>
                  </a:lnTo>
                  <a:lnTo>
                    <a:pt x="2172" y="0"/>
                  </a:lnTo>
                  <a:lnTo>
                    <a:pt x="2196" y="0"/>
                  </a:lnTo>
                  <a:lnTo>
                    <a:pt x="2219" y="0"/>
                  </a:lnTo>
                  <a:lnTo>
                    <a:pt x="2246" y="0"/>
                  </a:lnTo>
                  <a:lnTo>
                    <a:pt x="2270" y="0"/>
                  </a:lnTo>
                  <a:lnTo>
                    <a:pt x="2293" y="0"/>
                  </a:lnTo>
                  <a:lnTo>
                    <a:pt x="2321" y="0"/>
                  </a:lnTo>
                </a:path>
              </a:pathLst>
            </a:custGeom>
            <a:noFill/>
            <a:ln w="0">
              <a:solidFill>
                <a:srgbClr val="0000FF"/>
              </a:solidFill>
              <a:prstDash val="sysDot"/>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prstClr val="black"/>
                </a:solidFill>
                <a:latin typeface="Arial Narrow" pitchFamily="34" charset="0"/>
              </a:endParaRPr>
            </a:p>
          </p:txBody>
        </p:sp>
        <p:sp>
          <p:nvSpPr>
            <p:cNvPr id="132382" name="Freeform 286"/>
            <p:cNvSpPr>
              <a:spLocks/>
            </p:cNvSpPr>
            <p:nvPr/>
          </p:nvSpPr>
          <p:spPr bwMode="auto">
            <a:xfrm>
              <a:off x="2521373" y="3937977"/>
              <a:ext cx="3401158" cy="136525"/>
            </a:xfrm>
            <a:custGeom>
              <a:avLst/>
              <a:gdLst/>
              <a:ahLst/>
              <a:cxnLst>
                <a:cxn ang="0">
                  <a:pos x="23" y="20"/>
                </a:cxn>
                <a:cxn ang="0">
                  <a:pos x="70" y="20"/>
                </a:cxn>
                <a:cxn ang="0">
                  <a:pos x="121" y="28"/>
                </a:cxn>
                <a:cxn ang="0">
                  <a:pos x="168" y="31"/>
                </a:cxn>
                <a:cxn ang="0">
                  <a:pos x="219" y="31"/>
                </a:cxn>
                <a:cxn ang="0">
                  <a:pos x="265" y="31"/>
                </a:cxn>
                <a:cxn ang="0">
                  <a:pos x="316" y="31"/>
                </a:cxn>
                <a:cxn ang="0">
                  <a:pos x="363" y="31"/>
                </a:cxn>
                <a:cxn ang="0">
                  <a:pos x="414" y="59"/>
                </a:cxn>
                <a:cxn ang="0">
                  <a:pos x="461" y="31"/>
                </a:cxn>
                <a:cxn ang="0">
                  <a:pos x="512" y="31"/>
                </a:cxn>
                <a:cxn ang="0">
                  <a:pos x="558" y="31"/>
                </a:cxn>
                <a:cxn ang="0">
                  <a:pos x="609" y="31"/>
                </a:cxn>
                <a:cxn ang="0">
                  <a:pos x="656" y="31"/>
                </a:cxn>
                <a:cxn ang="0">
                  <a:pos x="707" y="31"/>
                </a:cxn>
                <a:cxn ang="0">
                  <a:pos x="754" y="31"/>
                </a:cxn>
                <a:cxn ang="0">
                  <a:pos x="805" y="31"/>
                </a:cxn>
                <a:cxn ang="0">
                  <a:pos x="852" y="31"/>
                </a:cxn>
                <a:cxn ang="0">
                  <a:pos x="902" y="31"/>
                </a:cxn>
                <a:cxn ang="0">
                  <a:pos x="949" y="31"/>
                </a:cxn>
                <a:cxn ang="0">
                  <a:pos x="1000" y="31"/>
                </a:cxn>
                <a:cxn ang="0">
                  <a:pos x="1047" y="31"/>
                </a:cxn>
                <a:cxn ang="0">
                  <a:pos x="1098" y="31"/>
                </a:cxn>
                <a:cxn ang="0">
                  <a:pos x="1145" y="31"/>
                </a:cxn>
                <a:cxn ang="0">
                  <a:pos x="1195" y="16"/>
                </a:cxn>
                <a:cxn ang="0">
                  <a:pos x="1242" y="0"/>
                </a:cxn>
                <a:cxn ang="0">
                  <a:pos x="1293" y="0"/>
                </a:cxn>
                <a:cxn ang="0">
                  <a:pos x="1340" y="4"/>
                </a:cxn>
                <a:cxn ang="0">
                  <a:pos x="1391" y="4"/>
                </a:cxn>
                <a:cxn ang="0">
                  <a:pos x="1438" y="4"/>
                </a:cxn>
                <a:cxn ang="0">
                  <a:pos x="1488" y="8"/>
                </a:cxn>
                <a:cxn ang="0">
                  <a:pos x="1535" y="8"/>
                </a:cxn>
                <a:cxn ang="0">
                  <a:pos x="1586" y="67"/>
                </a:cxn>
                <a:cxn ang="0">
                  <a:pos x="1633" y="31"/>
                </a:cxn>
                <a:cxn ang="0">
                  <a:pos x="1684" y="31"/>
                </a:cxn>
                <a:cxn ang="0">
                  <a:pos x="1731" y="31"/>
                </a:cxn>
                <a:cxn ang="0">
                  <a:pos x="1781" y="31"/>
                </a:cxn>
                <a:cxn ang="0">
                  <a:pos x="1828" y="31"/>
                </a:cxn>
                <a:cxn ang="0">
                  <a:pos x="1879" y="31"/>
                </a:cxn>
                <a:cxn ang="0">
                  <a:pos x="1926" y="31"/>
                </a:cxn>
                <a:cxn ang="0">
                  <a:pos x="1977" y="31"/>
                </a:cxn>
                <a:cxn ang="0">
                  <a:pos x="2024" y="31"/>
                </a:cxn>
                <a:cxn ang="0">
                  <a:pos x="2074" y="31"/>
                </a:cxn>
                <a:cxn ang="0">
                  <a:pos x="2121" y="31"/>
                </a:cxn>
                <a:cxn ang="0">
                  <a:pos x="2172" y="31"/>
                </a:cxn>
                <a:cxn ang="0">
                  <a:pos x="2219" y="31"/>
                </a:cxn>
                <a:cxn ang="0">
                  <a:pos x="2270" y="31"/>
                </a:cxn>
                <a:cxn ang="0">
                  <a:pos x="2321" y="31"/>
                </a:cxn>
              </a:cxnLst>
              <a:rect l="0" t="0" r="r" b="b"/>
              <a:pathLst>
                <a:path w="2321" h="86">
                  <a:moveTo>
                    <a:pt x="0" y="24"/>
                  </a:moveTo>
                  <a:lnTo>
                    <a:pt x="23" y="20"/>
                  </a:lnTo>
                  <a:lnTo>
                    <a:pt x="47" y="16"/>
                  </a:lnTo>
                  <a:lnTo>
                    <a:pt x="70" y="20"/>
                  </a:lnTo>
                  <a:lnTo>
                    <a:pt x="97" y="24"/>
                  </a:lnTo>
                  <a:lnTo>
                    <a:pt x="121" y="28"/>
                  </a:lnTo>
                  <a:lnTo>
                    <a:pt x="144" y="28"/>
                  </a:lnTo>
                  <a:lnTo>
                    <a:pt x="168" y="31"/>
                  </a:lnTo>
                  <a:lnTo>
                    <a:pt x="195" y="31"/>
                  </a:lnTo>
                  <a:lnTo>
                    <a:pt x="219" y="31"/>
                  </a:lnTo>
                  <a:lnTo>
                    <a:pt x="242" y="31"/>
                  </a:lnTo>
                  <a:lnTo>
                    <a:pt x="265" y="31"/>
                  </a:lnTo>
                  <a:lnTo>
                    <a:pt x="293" y="31"/>
                  </a:lnTo>
                  <a:lnTo>
                    <a:pt x="316" y="31"/>
                  </a:lnTo>
                  <a:lnTo>
                    <a:pt x="340" y="31"/>
                  </a:lnTo>
                  <a:lnTo>
                    <a:pt x="363" y="31"/>
                  </a:lnTo>
                  <a:lnTo>
                    <a:pt x="390" y="74"/>
                  </a:lnTo>
                  <a:lnTo>
                    <a:pt x="414" y="59"/>
                  </a:lnTo>
                  <a:lnTo>
                    <a:pt x="437" y="39"/>
                  </a:lnTo>
                  <a:lnTo>
                    <a:pt x="461" y="31"/>
                  </a:lnTo>
                  <a:lnTo>
                    <a:pt x="488" y="31"/>
                  </a:lnTo>
                  <a:lnTo>
                    <a:pt x="512" y="31"/>
                  </a:lnTo>
                  <a:lnTo>
                    <a:pt x="535" y="31"/>
                  </a:lnTo>
                  <a:lnTo>
                    <a:pt x="558" y="31"/>
                  </a:lnTo>
                  <a:lnTo>
                    <a:pt x="586" y="31"/>
                  </a:lnTo>
                  <a:lnTo>
                    <a:pt x="609" y="31"/>
                  </a:lnTo>
                  <a:lnTo>
                    <a:pt x="633" y="31"/>
                  </a:lnTo>
                  <a:lnTo>
                    <a:pt x="656" y="31"/>
                  </a:lnTo>
                  <a:lnTo>
                    <a:pt x="683" y="31"/>
                  </a:lnTo>
                  <a:lnTo>
                    <a:pt x="707" y="31"/>
                  </a:lnTo>
                  <a:lnTo>
                    <a:pt x="730" y="31"/>
                  </a:lnTo>
                  <a:lnTo>
                    <a:pt x="754" y="31"/>
                  </a:lnTo>
                  <a:lnTo>
                    <a:pt x="781" y="31"/>
                  </a:lnTo>
                  <a:lnTo>
                    <a:pt x="805" y="31"/>
                  </a:lnTo>
                  <a:lnTo>
                    <a:pt x="828" y="31"/>
                  </a:lnTo>
                  <a:lnTo>
                    <a:pt x="852" y="31"/>
                  </a:lnTo>
                  <a:lnTo>
                    <a:pt x="879" y="31"/>
                  </a:lnTo>
                  <a:lnTo>
                    <a:pt x="902" y="31"/>
                  </a:lnTo>
                  <a:lnTo>
                    <a:pt x="926" y="31"/>
                  </a:lnTo>
                  <a:lnTo>
                    <a:pt x="949" y="31"/>
                  </a:lnTo>
                  <a:lnTo>
                    <a:pt x="977" y="31"/>
                  </a:lnTo>
                  <a:lnTo>
                    <a:pt x="1000" y="31"/>
                  </a:lnTo>
                  <a:lnTo>
                    <a:pt x="1023" y="31"/>
                  </a:lnTo>
                  <a:lnTo>
                    <a:pt x="1047" y="31"/>
                  </a:lnTo>
                  <a:lnTo>
                    <a:pt x="1074" y="31"/>
                  </a:lnTo>
                  <a:lnTo>
                    <a:pt x="1098" y="31"/>
                  </a:lnTo>
                  <a:lnTo>
                    <a:pt x="1121" y="31"/>
                  </a:lnTo>
                  <a:lnTo>
                    <a:pt x="1145" y="31"/>
                  </a:lnTo>
                  <a:lnTo>
                    <a:pt x="1172" y="24"/>
                  </a:lnTo>
                  <a:lnTo>
                    <a:pt x="1195" y="16"/>
                  </a:lnTo>
                  <a:lnTo>
                    <a:pt x="1219" y="4"/>
                  </a:lnTo>
                  <a:lnTo>
                    <a:pt x="1242" y="0"/>
                  </a:lnTo>
                  <a:lnTo>
                    <a:pt x="1270" y="0"/>
                  </a:lnTo>
                  <a:lnTo>
                    <a:pt x="1293" y="0"/>
                  </a:lnTo>
                  <a:lnTo>
                    <a:pt x="1316" y="0"/>
                  </a:lnTo>
                  <a:lnTo>
                    <a:pt x="1340" y="4"/>
                  </a:lnTo>
                  <a:lnTo>
                    <a:pt x="1367" y="4"/>
                  </a:lnTo>
                  <a:lnTo>
                    <a:pt x="1391" y="4"/>
                  </a:lnTo>
                  <a:lnTo>
                    <a:pt x="1414" y="4"/>
                  </a:lnTo>
                  <a:lnTo>
                    <a:pt x="1438" y="4"/>
                  </a:lnTo>
                  <a:lnTo>
                    <a:pt x="1465" y="4"/>
                  </a:lnTo>
                  <a:lnTo>
                    <a:pt x="1488" y="8"/>
                  </a:lnTo>
                  <a:lnTo>
                    <a:pt x="1512" y="8"/>
                  </a:lnTo>
                  <a:lnTo>
                    <a:pt x="1535" y="8"/>
                  </a:lnTo>
                  <a:lnTo>
                    <a:pt x="1563" y="86"/>
                  </a:lnTo>
                  <a:lnTo>
                    <a:pt x="1586" y="67"/>
                  </a:lnTo>
                  <a:lnTo>
                    <a:pt x="1610" y="39"/>
                  </a:lnTo>
                  <a:lnTo>
                    <a:pt x="1633" y="31"/>
                  </a:lnTo>
                  <a:lnTo>
                    <a:pt x="1660" y="31"/>
                  </a:lnTo>
                  <a:lnTo>
                    <a:pt x="1684" y="31"/>
                  </a:lnTo>
                  <a:lnTo>
                    <a:pt x="1707" y="31"/>
                  </a:lnTo>
                  <a:lnTo>
                    <a:pt x="1731" y="31"/>
                  </a:lnTo>
                  <a:lnTo>
                    <a:pt x="1758" y="31"/>
                  </a:lnTo>
                  <a:lnTo>
                    <a:pt x="1781" y="31"/>
                  </a:lnTo>
                  <a:lnTo>
                    <a:pt x="1805" y="31"/>
                  </a:lnTo>
                  <a:lnTo>
                    <a:pt x="1828" y="31"/>
                  </a:lnTo>
                  <a:lnTo>
                    <a:pt x="1856" y="31"/>
                  </a:lnTo>
                  <a:lnTo>
                    <a:pt x="1879" y="31"/>
                  </a:lnTo>
                  <a:lnTo>
                    <a:pt x="1903" y="31"/>
                  </a:lnTo>
                  <a:lnTo>
                    <a:pt x="1926" y="31"/>
                  </a:lnTo>
                  <a:lnTo>
                    <a:pt x="1953" y="31"/>
                  </a:lnTo>
                  <a:lnTo>
                    <a:pt x="1977" y="31"/>
                  </a:lnTo>
                  <a:lnTo>
                    <a:pt x="2000" y="31"/>
                  </a:lnTo>
                  <a:lnTo>
                    <a:pt x="2024" y="31"/>
                  </a:lnTo>
                  <a:lnTo>
                    <a:pt x="2051" y="31"/>
                  </a:lnTo>
                  <a:lnTo>
                    <a:pt x="2074" y="31"/>
                  </a:lnTo>
                  <a:lnTo>
                    <a:pt x="2098" y="31"/>
                  </a:lnTo>
                  <a:lnTo>
                    <a:pt x="2121" y="31"/>
                  </a:lnTo>
                  <a:lnTo>
                    <a:pt x="2149" y="31"/>
                  </a:lnTo>
                  <a:lnTo>
                    <a:pt x="2172" y="31"/>
                  </a:lnTo>
                  <a:lnTo>
                    <a:pt x="2196" y="31"/>
                  </a:lnTo>
                  <a:lnTo>
                    <a:pt x="2219" y="31"/>
                  </a:lnTo>
                  <a:lnTo>
                    <a:pt x="2246" y="31"/>
                  </a:lnTo>
                  <a:lnTo>
                    <a:pt x="2270" y="31"/>
                  </a:lnTo>
                  <a:lnTo>
                    <a:pt x="2293" y="31"/>
                  </a:lnTo>
                  <a:lnTo>
                    <a:pt x="2321" y="31"/>
                  </a:lnTo>
                </a:path>
              </a:pathLst>
            </a:custGeom>
            <a:noFill/>
            <a:ln w="0">
              <a:solidFill>
                <a:srgbClr val="007F00"/>
              </a:solidFill>
              <a:prstDash val="sysDot"/>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prstClr val="black"/>
                </a:solidFill>
                <a:latin typeface="Arial Narrow" pitchFamily="34" charset="0"/>
              </a:endParaRPr>
            </a:p>
          </p:txBody>
        </p:sp>
        <p:sp>
          <p:nvSpPr>
            <p:cNvPr id="132383" name="Freeform 287"/>
            <p:cNvSpPr>
              <a:spLocks/>
            </p:cNvSpPr>
            <p:nvPr/>
          </p:nvSpPr>
          <p:spPr bwMode="auto">
            <a:xfrm>
              <a:off x="2521373" y="3957027"/>
              <a:ext cx="3401158" cy="104775"/>
            </a:xfrm>
            <a:custGeom>
              <a:avLst/>
              <a:gdLst/>
              <a:ahLst/>
              <a:cxnLst>
                <a:cxn ang="0">
                  <a:pos x="23" y="4"/>
                </a:cxn>
                <a:cxn ang="0">
                  <a:pos x="70" y="0"/>
                </a:cxn>
                <a:cxn ang="0">
                  <a:pos x="121" y="8"/>
                </a:cxn>
                <a:cxn ang="0">
                  <a:pos x="168" y="12"/>
                </a:cxn>
                <a:cxn ang="0">
                  <a:pos x="219" y="12"/>
                </a:cxn>
                <a:cxn ang="0">
                  <a:pos x="265" y="16"/>
                </a:cxn>
                <a:cxn ang="0">
                  <a:pos x="316" y="16"/>
                </a:cxn>
                <a:cxn ang="0">
                  <a:pos x="363" y="16"/>
                </a:cxn>
                <a:cxn ang="0">
                  <a:pos x="414" y="47"/>
                </a:cxn>
                <a:cxn ang="0">
                  <a:pos x="461" y="19"/>
                </a:cxn>
                <a:cxn ang="0">
                  <a:pos x="512" y="19"/>
                </a:cxn>
                <a:cxn ang="0">
                  <a:pos x="558" y="19"/>
                </a:cxn>
                <a:cxn ang="0">
                  <a:pos x="609" y="19"/>
                </a:cxn>
                <a:cxn ang="0">
                  <a:pos x="656" y="19"/>
                </a:cxn>
                <a:cxn ang="0">
                  <a:pos x="707" y="19"/>
                </a:cxn>
                <a:cxn ang="0">
                  <a:pos x="754" y="19"/>
                </a:cxn>
                <a:cxn ang="0">
                  <a:pos x="805" y="19"/>
                </a:cxn>
                <a:cxn ang="0">
                  <a:pos x="852" y="19"/>
                </a:cxn>
                <a:cxn ang="0">
                  <a:pos x="902" y="19"/>
                </a:cxn>
                <a:cxn ang="0">
                  <a:pos x="949" y="19"/>
                </a:cxn>
                <a:cxn ang="0">
                  <a:pos x="1000" y="19"/>
                </a:cxn>
                <a:cxn ang="0">
                  <a:pos x="1047" y="19"/>
                </a:cxn>
                <a:cxn ang="0">
                  <a:pos x="1098" y="19"/>
                </a:cxn>
                <a:cxn ang="0">
                  <a:pos x="1145" y="19"/>
                </a:cxn>
                <a:cxn ang="0">
                  <a:pos x="1195" y="31"/>
                </a:cxn>
                <a:cxn ang="0">
                  <a:pos x="1242" y="35"/>
                </a:cxn>
                <a:cxn ang="0">
                  <a:pos x="1293" y="39"/>
                </a:cxn>
                <a:cxn ang="0">
                  <a:pos x="1340" y="39"/>
                </a:cxn>
                <a:cxn ang="0">
                  <a:pos x="1391" y="43"/>
                </a:cxn>
                <a:cxn ang="0">
                  <a:pos x="1438" y="43"/>
                </a:cxn>
                <a:cxn ang="0">
                  <a:pos x="1488" y="39"/>
                </a:cxn>
                <a:cxn ang="0">
                  <a:pos x="1535" y="39"/>
                </a:cxn>
                <a:cxn ang="0">
                  <a:pos x="1586" y="47"/>
                </a:cxn>
                <a:cxn ang="0">
                  <a:pos x="1633" y="19"/>
                </a:cxn>
                <a:cxn ang="0">
                  <a:pos x="1684" y="19"/>
                </a:cxn>
                <a:cxn ang="0">
                  <a:pos x="1731" y="19"/>
                </a:cxn>
                <a:cxn ang="0">
                  <a:pos x="1781" y="19"/>
                </a:cxn>
                <a:cxn ang="0">
                  <a:pos x="1828" y="19"/>
                </a:cxn>
                <a:cxn ang="0">
                  <a:pos x="1879" y="19"/>
                </a:cxn>
                <a:cxn ang="0">
                  <a:pos x="1926" y="19"/>
                </a:cxn>
                <a:cxn ang="0">
                  <a:pos x="1977" y="19"/>
                </a:cxn>
                <a:cxn ang="0">
                  <a:pos x="2024" y="19"/>
                </a:cxn>
                <a:cxn ang="0">
                  <a:pos x="2074" y="19"/>
                </a:cxn>
                <a:cxn ang="0">
                  <a:pos x="2121" y="19"/>
                </a:cxn>
                <a:cxn ang="0">
                  <a:pos x="2172" y="19"/>
                </a:cxn>
                <a:cxn ang="0">
                  <a:pos x="2219" y="19"/>
                </a:cxn>
                <a:cxn ang="0">
                  <a:pos x="2270" y="19"/>
                </a:cxn>
                <a:cxn ang="0">
                  <a:pos x="2321" y="19"/>
                </a:cxn>
              </a:cxnLst>
              <a:rect l="0" t="0" r="r" b="b"/>
              <a:pathLst>
                <a:path w="2321" h="66">
                  <a:moveTo>
                    <a:pt x="0" y="8"/>
                  </a:moveTo>
                  <a:lnTo>
                    <a:pt x="23" y="4"/>
                  </a:lnTo>
                  <a:lnTo>
                    <a:pt x="47" y="0"/>
                  </a:lnTo>
                  <a:lnTo>
                    <a:pt x="70" y="0"/>
                  </a:lnTo>
                  <a:lnTo>
                    <a:pt x="97" y="4"/>
                  </a:lnTo>
                  <a:lnTo>
                    <a:pt x="121" y="8"/>
                  </a:lnTo>
                  <a:lnTo>
                    <a:pt x="144" y="12"/>
                  </a:lnTo>
                  <a:lnTo>
                    <a:pt x="168" y="12"/>
                  </a:lnTo>
                  <a:lnTo>
                    <a:pt x="195" y="12"/>
                  </a:lnTo>
                  <a:lnTo>
                    <a:pt x="219" y="12"/>
                  </a:lnTo>
                  <a:lnTo>
                    <a:pt x="242" y="16"/>
                  </a:lnTo>
                  <a:lnTo>
                    <a:pt x="265" y="16"/>
                  </a:lnTo>
                  <a:lnTo>
                    <a:pt x="293" y="16"/>
                  </a:lnTo>
                  <a:lnTo>
                    <a:pt x="316" y="16"/>
                  </a:lnTo>
                  <a:lnTo>
                    <a:pt x="340" y="16"/>
                  </a:lnTo>
                  <a:lnTo>
                    <a:pt x="363" y="16"/>
                  </a:lnTo>
                  <a:lnTo>
                    <a:pt x="390" y="62"/>
                  </a:lnTo>
                  <a:lnTo>
                    <a:pt x="414" y="47"/>
                  </a:lnTo>
                  <a:lnTo>
                    <a:pt x="437" y="27"/>
                  </a:lnTo>
                  <a:lnTo>
                    <a:pt x="461" y="19"/>
                  </a:lnTo>
                  <a:lnTo>
                    <a:pt x="488" y="19"/>
                  </a:lnTo>
                  <a:lnTo>
                    <a:pt x="512" y="19"/>
                  </a:lnTo>
                  <a:lnTo>
                    <a:pt x="535" y="19"/>
                  </a:lnTo>
                  <a:lnTo>
                    <a:pt x="558" y="19"/>
                  </a:lnTo>
                  <a:lnTo>
                    <a:pt x="586" y="19"/>
                  </a:lnTo>
                  <a:lnTo>
                    <a:pt x="609" y="19"/>
                  </a:lnTo>
                  <a:lnTo>
                    <a:pt x="633" y="19"/>
                  </a:lnTo>
                  <a:lnTo>
                    <a:pt x="656" y="19"/>
                  </a:lnTo>
                  <a:lnTo>
                    <a:pt x="683" y="19"/>
                  </a:lnTo>
                  <a:lnTo>
                    <a:pt x="707" y="19"/>
                  </a:lnTo>
                  <a:lnTo>
                    <a:pt x="730" y="19"/>
                  </a:lnTo>
                  <a:lnTo>
                    <a:pt x="754" y="19"/>
                  </a:lnTo>
                  <a:lnTo>
                    <a:pt x="781" y="19"/>
                  </a:lnTo>
                  <a:lnTo>
                    <a:pt x="805" y="19"/>
                  </a:lnTo>
                  <a:lnTo>
                    <a:pt x="828" y="19"/>
                  </a:lnTo>
                  <a:lnTo>
                    <a:pt x="852" y="19"/>
                  </a:lnTo>
                  <a:lnTo>
                    <a:pt x="879" y="19"/>
                  </a:lnTo>
                  <a:lnTo>
                    <a:pt x="902" y="19"/>
                  </a:lnTo>
                  <a:lnTo>
                    <a:pt x="926" y="19"/>
                  </a:lnTo>
                  <a:lnTo>
                    <a:pt x="949" y="19"/>
                  </a:lnTo>
                  <a:lnTo>
                    <a:pt x="977" y="19"/>
                  </a:lnTo>
                  <a:lnTo>
                    <a:pt x="1000" y="19"/>
                  </a:lnTo>
                  <a:lnTo>
                    <a:pt x="1023" y="19"/>
                  </a:lnTo>
                  <a:lnTo>
                    <a:pt x="1047" y="19"/>
                  </a:lnTo>
                  <a:lnTo>
                    <a:pt x="1074" y="19"/>
                  </a:lnTo>
                  <a:lnTo>
                    <a:pt x="1098" y="19"/>
                  </a:lnTo>
                  <a:lnTo>
                    <a:pt x="1121" y="19"/>
                  </a:lnTo>
                  <a:lnTo>
                    <a:pt x="1145" y="19"/>
                  </a:lnTo>
                  <a:lnTo>
                    <a:pt x="1172" y="31"/>
                  </a:lnTo>
                  <a:lnTo>
                    <a:pt x="1195" y="31"/>
                  </a:lnTo>
                  <a:lnTo>
                    <a:pt x="1219" y="31"/>
                  </a:lnTo>
                  <a:lnTo>
                    <a:pt x="1242" y="35"/>
                  </a:lnTo>
                  <a:lnTo>
                    <a:pt x="1270" y="35"/>
                  </a:lnTo>
                  <a:lnTo>
                    <a:pt x="1293" y="39"/>
                  </a:lnTo>
                  <a:lnTo>
                    <a:pt x="1316" y="39"/>
                  </a:lnTo>
                  <a:lnTo>
                    <a:pt x="1340" y="39"/>
                  </a:lnTo>
                  <a:lnTo>
                    <a:pt x="1367" y="43"/>
                  </a:lnTo>
                  <a:lnTo>
                    <a:pt x="1391" y="43"/>
                  </a:lnTo>
                  <a:lnTo>
                    <a:pt x="1414" y="43"/>
                  </a:lnTo>
                  <a:lnTo>
                    <a:pt x="1438" y="43"/>
                  </a:lnTo>
                  <a:lnTo>
                    <a:pt x="1465" y="43"/>
                  </a:lnTo>
                  <a:lnTo>
                    <a:pt x="1488" y="39"/>
                  </a:lnTo>
                  <a:lnTo>
                    <a:pt x="1512" y="39"/>
                  </a:lnTo>
                  <a:lnTo>
                    <a:pt x="1535" y="39"/>
                  </a:lnTo>
                  <a:lnTo>
                    <a:pt x="1563" y="66"/>
                  </a:lnTo>
                  <a:lnTo>
                    <a:pt x="1586" y="47"/>
                  </a:lnTo>
                  <a:lnTo>
                    <a:pt x="1610" y="27"/>
                  </a:lnTo>
                  <a:lnTo>
                    <a:pt x="1633" y="19"/>
                  </a:lnTo>
                  <a:lnTo>
                    <a:pt x="1660" y="19"/>
                  </a:lnTo>
                  <a:lnTo>
                    <a:pt x="1684" y="19"/>
                  </a:lnTo>
                  <a:lnTo>
                    <a:pt x="1707" y="19"/>
                  </a:lnTo>
                  <a:lnTo>
                    <a:pt x="1731" y="19"/>
                  </a:lnTo>
                  <a:lnTo>
                    <a:pt x="1758" y="19"/>
                  </a:lnTo>
                  <a:lnTo>
                    <a:pt x="1781" y="19"/>
                  </a:lnTo>
                  <a:lnTo>
                    <a:pt x="1805" y="19"/>
                  </a:lnTo>
                  <a:lnTo>
                    <a:pt x="1828" y="19"/>
                  </a:lnTo>
                  <a:lnTo>
                    <a:pt x="1856" y="19"/>
                  </a:lnTo>
                  <a:lnTo>
                    <a:pt x="1879" y="19"/>
                  </a:lnTo>
                  <a:lnTo>
                    <a:pt x="1903" y="19"/>
                  </a:lnTo>
                  <a:lnTo>
                    <a:pt x="1926" y="19"/>
                  </a:lnTo>
                  <a:lnTo>
                    <a:pt x="1953" y="19"/>
                  </a:lnTo>
                  <a:lnTo>
                    <a:pt x="1977" y="19"/>
                  </a:lnTo>
                  <a:lnTo>
                    <a:pt x="2000" y="19"/>
                  </a:lnTo>
                  <a:lnTo>
                    <a:pt x="2024" y="19"/>
                  </a:lnTo>
                  <a:lnTo>
                    <a:pt x="2051" y="19"/>
                  </a:lnTo>
                  <a:lnTo>
                    <a:pt x="2074" y="19"/>
                  </a:lnTo>
                  <a:lnTo>
                    <a:pt x="2098" y="19"/>
                  </a:lnTo>
                  <a:lnTo>
                    <a:pt x="2121" y="19"/>
                  </a:lnTo>
                  <a:lnTo>
                    <a:pt x="2149" y="19"/>
                  </a:lnTo>
                  <a:lnTo>
                    <a:pt x="2172" y="19"/>
                  </a:lnTo>
                  <a:lnTo>
                    <a:pt x="2196" y="19"/>
                  </a:lnTo>
                  <a:lnTo>
                    <a:pt x="2219" y="19"/>
                  </a:lnTo>
                  <a:lnTo>
                    <a:pt x="2246" y="19"/>
                  </a:lnTo>
                  <a:lnTo>
                    <a:pt x="2270" y="19"/>
                  </a:lnTo>
                  <a:lnTo>
                    <a:pt x="2293" y="19"/>
                  </a:lnTo>
                  <a:lnTo>
                    <a:pt x="2321" y="19"/>
                  </a:lnTo>
                </a:path>
              </a:pathLst>
            </a:custGeom>
            <a:noFill/>
            <a:ln w="0">
              <a:solidFill>
                <a:srgbClr val="FF0000"/>
              </a:solidFill>
              <a:prstDash val="sysDot"/>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prstClr val="black"/>
                </a:solidFill>
                <a:latin typeface="Arial Narrow" pitchFamily="34" charset="0"/>
              </a:endParaRPr>
            </a:p>
          </p:txBody>
        </p:sp>
        <p:sp>
          <p:nvSpPr>
            <p:cNvPr id="132384" name="Freeform 288"/>
            <p:cNvSpPr>
              <a:spLocks/>
            </p:cNvSpPr>
            <p:nvPr/>
          </p:nvSpPr>
          <p:spPr bwMode="auto">
            <a:xfrm>
              <a:off x="2521373" y="3850665"/>
              <a:ext cx="3401158" cy="279400"/>
            </a:xfrm>
            <a:custGeom>
              <a:avLst/>
              <a:gdLst/>
              <a:ahLst/>
              <a:cxnLst>
                <a:cxn ang="0">
                  <a:pos x="23" y="176"/>
                </a:cxn>
                <a:cxn ang="0">
                  <a:pos x="70" y="145"/>
                </a:cxn>
                <a:cxn ang="0">
                  <a:pos x="121" y="110"/>
                </a:cxn>
                <a:cxn ang="0">
                  <a:pos x="168" y="94"/>
                </a:cxn>
                <a:cxn ang="0">
                  <a:pos x="219" y="90"/>
                </a:cxn>
                <a:cxn ang="0">
                  <a:pos x="265" y="86"/>
                </a:cxn>
                <a:cxn ang="0">
                  <a:pos x="316" y="86"/>
                </a:cxn>
                <a:cxn ang="0">
                  <a:pos x="363" y="86"/>
                </a:cxn>
                <a:cxn ang="0">
                  <a:pos x="414" y="110"/>
                </a:cxn>
                <a:cxn ang="0">
                  <a:pos x="461" y="86"/>
                </a:cxn>
                <a:cxn ang="0">
                  <a:pos x="512" y="86"/>
                </a:cxn>
                <a:cxn ang="0">
                  <a:pos x="558" y="86"/>
                </a:cxn>
                <a:cxn ang="0">
                  <a:pos x="609" y="86"/>
                </a:cxn>
                <a:cxn ang="0">
                  <a:pos x="656" y="86"/>
                </a:cxn>
                <a:cxn ang="0">
                  <a:pos x="707" y="86"/>
                </a:cxn>
                <a:cxn ang="0">
                  <a:pos x="754" y="86"/>
                </a:cxn>
                <a:cxn ang="0">
                  <a:pos x="805" y="86"/>
                </a:cxn>
                <a:cxn ang="0">
                  <a:pos x="852" y="86"/>
                </a:cxn>
                <a:cxn ang="0">
                  <a:pos x="902" y="86"/>
                </a:cxn>
                <a:cxn ang="0">
                  <a:pos x="949" y="86"/>
                </a:cxn>
                <a:cxn ang="0">
                  <a:pos x="1000" y="86"/>
                </a:cxn>
                <a:cxn ang="0">
                  <a:pos x="1047" y="86"/>
                </a:cxn>
                <a:cxn ang="0">
                  <a:pos x="1098" y="86"/>
                </a:cxn>
                <a:cxn ang="0">
                  <a:pos x="1145" y="86"/>
                </a:cxn>
                <a:cxn ang="0">
                  <a:pos x="1195" y="0"/>
                </a:cxn>
                <a:cxn ang="0">
                  <a:pos x="1242" y="12"/>
                </a:cxn>
                <a:cxn ang="0">
                  <a:pos x="1293" y="36"/>
                </a:cxn>
                <a:cxn ang="0">
                  <a:pos x="1340" y="43"/>
                </a:cxn>
                <a:cxn ang="0">
                  <a:pos x="1391" y="47"/>
                </a:cxn>
                <a:cxn ang="0">
                  <a:pos x="1438" y="47"/>
                </a:cxn>
                <a:cxn ang="0">
                  <a:pos x="1488" y="51"/>
                </a:cxn>
                <a:cxn ang="0">
                  <a:pos x="1535" y="51"/>
                </a:cxn>
                <a:cxn ang="0">
                  <a:pos x="1586" y="118"/>
                </a:cxn>
                <a:cxn ang="0">
                  <a:pos x="1633" y="86"/>
                </a:cxn>
                <a:cxn ang="0">
                  <a:pos x="1684" y="86"/>
                </a:cxn>
                <a:cxn ang="0">
                  <a:pos x="1731" y="86"/>
                </a:cxn>
                <a:cxn ang="0">
                  <a:pos x="1781" y="86"/>
                </a:cxn>
                <a:cxn ang="0">
                  <a:pos x="1828" y="86"/>
                </a:cxn>
                <a:cxn ang="0">
                  <a:pos x="1879" y="86"/>
                </a:cxn>
                <a:cxn ang="0">
                  <a:pos x="1926" y="86"/>
                </a:cxn>
                <a:cxn ang="0">
                  <a:pos x="1977" y="86"/>
                </a:cxn>
                <a:cxn ang="0">
                  <a:pos x="2024" y="86"/>
                </a:cxn>
                <a:cxn ang="0">
                  <a:pos x="2074" y="86"/>
                </a:cxn>
                <a:cxn ang="0">
                  <a:pos x="2121" y="86"/>
                </a:cxn>
                <a:cxn ang="0">
                  <a:pos x="2172" y="86"/>
                </a:cxn>
                <a:cxn ang="0">
                  <a:pos x="2219" y="86"/>
                </a:cxn>
                <a:cxn ang="0">
                  <a:pos x="2270" y="86"/>
                </a:cxn>
                <a:cxn ang="0">
                  <a:pos x="2321" y="86"/>
                </a:cxn>
              </a:cxnLst>
              <a:rect l="0" t="0" r="r" b="b"/>
              <a:pathLst>
                <a:path w="2321" h="176">
                  <a:moveTo>
                    <a:pt x="0" y="172"/>
                  </a:moveTo>
                  <a:lnTo>
                    <a:pt x="23" y="176"/>
                  </a:lnTo>
                  <a:lnTo>
                    <a:pt x="47" y="169"/>
                  </a:lnTo>
                  <a:lnTo>
                    <a:pt x="70" y="145"/>
                  </a:lnTo>
                  <a:lnTo>
                    <a:pt x="97" y="126"/>
                  </a:lnTo>
                  <a:lnTo>
                    <a:pt x="121" y="110"/>
                  </a:lnTo>
                  <a:lnTo>
                    <a:pt x="144" y="98"/>
                  </a:lnTo>
                  <a:lnTo>
                    <a:pt x="168" y="94"/>
                  </a:lnTo>
                  <a:lnTo>
                    <a:pt x="195" y="90"/>
                  </a:lnTo>
                  <a:lnTo>
                    <a:pt x="219" y="90"/>
                  </a:lnTo>
                  <a:lnTo>
                    <a:pt x="242" y="86"/>
                  </a:lnTo>
                  <a:lnTo>
                    <a:pt x="265" y="86"/>
                  </a:lnTo>
                  <a:lnTo>
                    <a:pt x="293" y="86"/>
                  </a:lnTo>
                  <a:lnTo>
                    <a:pt x="316" y="86"/>
                  </a:lnTo>
                  <a:lnTo>
                    <a:pt x="340" y="86"/>
                  </a:lnTo>
                  <a:lnTo>
                    <a:pt x="363" y="86"/>
                  </a:lnTo>
                  <a:lnTo>
                    <a:pt x="390" y="126"/>
                  </a:lnTo>
                  <a:lnTo>
                    <a:pt x="414" y="110"/>
                  </a:lnTo>
                  <a:lnTo>
                    <a:pt x="437" y="94"/>
                  </a:lnTo>
                  <a:lnTo>
                    <a:pt x="461" y="86"/>
                  </a:lnTo>
                  <a:lnTo>
                    <a:pt x="488" y="86"/>
                  </a:lnTo>
                  <a:lnTo>
                    <a:pt x="512" y="86"/>
                  </a:lnTo>
                  <a:lnTo>
                    <a:pt x="535" y="86"/>
                  </a:lnTo>
                  <a:lnTo>
                    <a:pt x="558" y="86"/>
                  </a:lnTo>
                  <a:lnTo>
                    <a:pt x="586" y="86"/>
                  </a:lnTo>
                  <a:lnTo>
                    <a:pt x="609" y="86"/>
                  </a:lnTo>
                  <a:lnTo>
                    <a:pt x="633" y="86"/>
                  </a:lnTo>
                  <a:lnTo>
                    <a:pt x="656" y="86"/>
                  </a:lnTo>
                  <a:lnTo>
                    <a:pt x="683" y="86"/>
                  </a:lnTo>
                  <a:lnTo>
                    <a:pt x="707" y="86"/>
                  </a:lnTo>
                  <a:lnTo>
                    <a:pt x="730" y="86"/>
                  </a:lnTo>
                  <a:lnTo>
                    <a:pt x="754" y="86"/>
                  </a:lnTo>
                  <a:lnTo>
                    <a:pt x="781" y="86"/>
                  </a:lnTo>
                  <a:lnTo>
                    <a:pt x="805" y="86"/>
                  </a:lnTo>
                  <a:lnTo>
                    <a:pt x="828" y="86"/>
                  </a:lnTo>
                  <a:lnTo>
                    <a:pt x="852" y="86"/>
                  </a:lnTo>
                  <a:lnTo>
                    <a:pt x="879" y="86"/>
                  </a:lnTo>
                  <a:lnTo>
                    <a:pt x="902" y="86"/>
                  </a:lnTo>
                  <a:lnTo>
                    <a:pt x="926" y="86"/>
                  </a:lnTo>
                  <a:lnTo>
                    <a:pt x="949" y="86"/>
                  </a:lnTo>
                  <a:lnTo>
                    <a:pt x="977" y="86"/>
                  </a:lnTo>
                  <a:lnTo>
                    <a:pt x="1000" y="86"/>
                  </a:lnTo>
                  <a:lnTo>
                    <a:pt x="1023" y="86"/>
                  </a:lnTo>
                  <a:lnTo>
                    <a:pt x="1047" y="86"/>
                  </a:lnTo>
                  <a:lnTo>
                    <a:pt x="1074" y="86"/>
                  </a:lnTo>
                  <a:lnTo>
                    <a:pt x="1098" y="86"/>
                  </a:lnTo>
                  <a:lnTo>
                    <a:pt x="1121" y="86"/>
                  </a:lnTo>
                  <a:lnTo>
                    <a:pt x="1145" y="86"/>
                  </a:lnTo>
                  <a:lnTo>
                    <a:pt x="1172" y="0"/>
                  </a:lnTo>
                  <a:lnTo>
                    <a:pt x="1195" y="0"/>
                  </a:lnTo>
                  <a:lnTo>
                    <a:pt x="1219" y="0"/>
                  </a:lnTo>
                  <a:lnTo>
                    <a:pt x="1242" y="12"/>
                  </a:lnTo>
                  <a:lnTo>
                    <a:pt x="1270" y="28"/>
                  </a:lnTo>
                  <a:lnTo>
                    <a:pt x="1293" y="36"/>
                  </a:lnTo>
                  <a:lnTo>
                    <a:pt x="1316" y="40"/>
                  </a:lnTo>
                  <a:lnTo>
                    <a:pt x="1340" y="43"/>
                  </a:lnTo>
                  <a:lnTo>
                    <a:pt x="1367" y="47"/>
                  </a:lnTo>
                  <a:lnTo>
                    <a:pt x="1391" y="47"/>
                  </a:lnTo>
                  <a:lnTo>
                    <a:pt x="1414" y="47"/>
                  </a:lnTo>
                  <a:lnTo>
                    <a:pt x="1438" y="47"/>
                  </a:lnTo>
                  <a:lnTo>
                    <a:pt x="1465" y="51"/>
                  </a:lnTo>
                  <a:lnTo>
                    <a:pt x="1488" y="51"/>
                  </a:lnTo>
                  <a:lnTo>
                    <a:pt x="1512" y="51"/>
                  </a:lnTo>
                  <a:lnTo>
                    <a:pt x="1535" y="51"/>
                  </a:lnTo>
                  <a:lnTo>
                    <a:pt x="1563" y="133"/>
                  </a:lnTo>
                  <a:lnTo>
                    <a:pt x="1586" y="118"/>
                  </a:lnTo>
                  <a:lnTo>
                    <a:pt x="1610" y="94"/>
                  </a:lnTo>
                  <a:lnTo>
                    <a:pt x="1633" y="86"/>
                  </a:lnTo>
                  <a:lnTo>
                    <a:pt x="1660" y="86"/>
                  </a:lnTo>
                  <a:lnTo>
                    <a:pt x="1684" y="86"/>
                  </a:lnTo>
                  <a:lnTo>
                    <a:pt x="1707" y="86"/>
                  </a:lnTo>
                  <a:lnTo>
                    <a:pt x="1731" y="86"/>
                  </a:lnTo>
                  <a:lnTo>
                    <a:pt x="1758" y="86"/>
                  </a:lnTo>
                  <a:lnTo>
                    <a:pt x="1781" y="86"/>
                  </a:lnTo>
                  <a:lnTo>
                    <a:pt x="1805" y="86"/>
                  </a:lnTo>
                  <a:lnTo>
                    <a:pt x="1828" y="86"/>
                  </a:lnTo>
                  <a:lnTo>
                    <a:pt x="1856" y="86"/>
                  </a:lnTo>
                  <a:lnTo>
                    <a:pt x="1879" y="86"/>
                  </a:lnTo>
                  <a:lnTo>
                    <a:pt x="1903" y="86"/>
                  </a:lnTo>
                  <a:lnTo>
                    <a:pt x="1926" y="86"/>
                  </a:lnTo>
                  <a:lnTo>
                    <a:pt x="1953" y="86"/>
                  </a:lnTo>
                  <a:lnTo>
                    <a:pt x="1977" y="86"/>
                  </a:lnTo>
                  <a:lnTo>
                    <a:pt x="2000" y="86"/>
                  </a:lnTo>
                  <a:lnTo>
                    <a:pt x="2024" y="86"/>
                  </a:lnTo>
                  <a:lnTo>
                    <a:pt x="2051" y="86"/>
                  </a:lnTo>
                  <a:lnTo>
                    <a:pt x="2074" y="86"/>
                  </a:lnTo>
                  <a:lnTo>
                    <a:pt x="2098" y="86"/>
                  </a:lnTo>
                  <a:lnTo>
                    <a:pt x="2121" y="86"/>
                  </a:lnTo>
                  <a:lnTo>
                    <a:pt x="2149" y="86"/>
                  </a:lnTo>
                  <a:lnTo>
                    <a:pt x="2172" y="86"/>
                  </a:lnTo>
                  <a:lnTo>
                    <a:pt x="2196" y="86"/>
                  </a:lnTo>
                  <a:lnTo>
                    <a:pt x="2219" y="86"/>
                  </a:lnTo>
                  <a:lnTo>
                    <a:pt x="2246" y="86"/>
                  </a:lnTo>
                  <a:lnTo>
                    <a:pt x="2270" y="86"/>
                  </a:lnTo>
                  <a:lnTo>
                    <a:pt x="2293" y="86"/>
                  </a:lnTo>
                  <a:lnTo>
                    <a:pt x="2321" y="86"/>
                  </a:lnTo>
                </a:path>
              </a:pathLst>
            </a:custGeom>
            <a:noFill/>
            <a:ln w="0">
              <a:solidFill>
                <a:srgbClr val="00BFBF"/>
              </a:solidFill>
              <a:prstDash val="sysDot"/>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prstClr val="black"/>
                </a:solidFill>
                <a:latin typeface="Arial Narrow" pitchFamily="34" charset="0"/>
              </a:endParaRPr>
            </a:p>
          </p:txBody>
        </p:sp>
        <p:sp>
          <p:nvSpPr>
            <p:cNvPr id="132385" name="Freeform 289"/>
            <p:cNvSpPr>
              <a:spLocks/>
            </p:cNvSpPr>
            <p:nvPr/>
          </p:nvSpPr>
          <p:spPr bwMode="auto">
            <a:xfrm>
              <a:off x="2521373" y="3901465"/>
              <a:ext cx="3401158" cy="222250"/>
            </a:xfrm>
            <a:custGeom>
              <a:avLst/>
              <a:gdLst/>
              <a:ahLst/>
              <a:cxnLst>
                <a:cxn ang="0">
                  <a:pos x="23" y="140"/>
                </a:cxn>
                <a:cxn ang="0">
                  <a:pos x="70" y="113"/>
                </a:cxn>
                <a:cxn ang="0">
                  <a:pos x="121" y="74"/>
                </a:cxn>
                <a:cxn ang="0">
                  <a:pos x="168" y="62"/>
                </a:cxn>
                <a:cxn ang="0">
                  <a:pos x="219" y="54"/>
                </a:cxn>
                <a:cxn ang="0">
                  <a:pos x="265" y="54"/>
                </a:cxn>
                <a:cxn ang="0">
                  <a:pos x="316" y="51"/>
                </a:cxn>
                <a:cxn ang="0">
                  <a:pos x="363" y="51"/>
                </a:cxn>
                <a:cxn ang="0">
                  <a:pos x="414" y="78"/>
                </a:cxn>
                <a:cxn ang="0">
                  <a:pos x="461" y="54"/>
                </a:cxn>
                <a:cxn ang="0">
                  <a:pos x="512" y="54"/>
                </a:cxn>
                <a:cxn ang="0">
                  <a:pos x="558" y="54"/>
                </a:cxn>
                <a:cxn ang="0">
                  <a:pos x="609" y="54"/>
                </a:cxn>
                <a:cxn ang="0">
                  <a:pos x="656" y="54"/>
                </a:cxn>
                <a:cxn ang="0">
                  <a:pos x="707" y="54"/>
                </a:cxn>
                <a:cxn ang="0">
                  <a:pos x="754" y="54"/>
                </a:cxn>
                <a:cxn ang="0">
                  <a:pos x="805" y="54"/>
                </a:cxn>
                <a:cxn ang="0">
                  <a:pos x="852" y="54"/>
                </a:cxn>
                <a:cxn ang="0">
                  <a:pos x="902" y="54"/>
                </a:cxn>
                <a:cxn ang="0">
                  <a:pos x="949" y="54"/>
                </a:cxn>
                <a:cxn ang="0">
                  <a:pos x="1000" y="54"/>
                </a:cxn>
                <a:cxn ang="0">
                  <a:pos x="1047" y="54"/>
                </a:cxn>
                <a:cxn ang="0">
                  <a:pos x="1098" y="54"/>
                </a:cxn>
                <a:cxn ang="0">
                  <a:pos x="1145" y="54"/>
                </a:cxn>
                <a:cxn ang="0">
                  <a:pos x="1195" y="8"/>
                </a:cxn>
                <a:cxn ang="0">
                  <a:pos x="1242" y="51"/>
                </a:cxn>
                <a:cxn ang="0">
                  <a:pos x="1293" y="74"/>
                </a:cxn>
                <a:cxn ang="0">
                  <a:pos x="1340" y="82"/>
                </a:cxn>
                <a:cxn ang="0">
                  <a:pos x="1391" y="86"/>
                </a:cxn>
                <a:cxn ang="0">
                  <a:pos x="1438" y="86"/>
                </a:cxn>
                <a:cxn ang="0">
                  <a:pos x="1488" y="86"/>
                </a:cxn>
                <a:cxn ang="0">
                  <a:pos x="1535" y="82"/>
                </a:cxn>
                <a:cxn ang="0">
                  <a:pos x="1586" y="78"/>
                </a:cxn>
                <a:cxn ang="0">
                  <a:pos x="1633" y="54"/>
                </a:cxn>
                <a:cxn ang="0">
                  <a:pos x="1684" y="54"/>
                </a:cxn>
                <a:cxn ang="0">
                  <a:pos x="1731" y="54"/>
                </a:cxn>
                <a:cxn ang="0">
                  <a:pos x="1781" y="54"/>
                </a:cxn>
                <a:cxn ang="0">
                  <a:pos x="1828" y="54"/>
                </a:cxn>
                <a:cxn ang="0">
                  <a:pos x="1879" y="54"/>
                </a:cxn>
                <a:cxn ang="0">
                  <a:pos x="1926" y="54"/>
                </a:cxn>
                <a:cxn ang="0">
                  <a:pos x="1977" y="54"/>
                </a:cxn>
                <a:cxn ang="0">
                  <a:pos x="2024" y="54"/>
                </a:cxn>
                <a:cxn ang="0">
                  <a:pos x="2074" y="54"/>
                </a:cxn>
                <a:cxn ang="0">
                  <a:pos x="2121" y="54"/>
                </a:cxn>
                <a:cxn ang="0">
                  <a:pos x="2172" y="54"/>
                </a:cxn>
                <a:cxn ang="0">
                  <a:pos x="2219" y="54"/>
                </a:cxn>
                <a:cxn ang="0">
                  <a:pos x="2270" y="54"/>
                </a:cxn>
                <a:cxn ang="0">
                  <a:pos x="2321" y="54"/>
                </a:cxn>
              </a:cxnLst>
              <a:rect l="0" t="0" r="r" b="b"/>
              <a:pathLst>
                <a:path w="2321" h="140">
                  <a:moveTo>
                    <a:pt x="0" y="140"/>
                  </a:moveTo>
                  <a:lnTo>
                    <a:pt x="23" y="140"/>
                  </a:lnTo>
                  <a:lnTo>
                    <a:pt x="47" y="137"/>
                  </a:lnTo>
                  <a:lnTo>
                    <a:pt x="70" y="113"/>
                  </a:lnTo>
                  <a:lnTo>
                    <a:pt x="97" y="90"/>
                  </a:lnTo>
                  <a:lnTo>
                    <a:pt x="121" y="74"/>
                  </a:lnTo>
                  <a:lnTo>
                    <a:pt x="144" y="66"/>
                  </a:lnTo>
                  <a:lnTo>
                    <a:pt x="168" y="62"/>
                  </a:lnTo>
                  <a:lnTo>
                    <a:pt x="195" y="58"/>
                  </a:lnTo>
                  <a:lnTo>
                    <a:pt x="219" y="54"/>
                  </a:lnTo>
                  <a:lnTo>
                    <a:pt x="242" y="54"/>
                  </a:lnTo>
                  <a:lnTo>
                    <a:pt x="265" y="54"/>
                  </a:lnTo>
                  <a:lnTo>
                    <a:pt x="293" y="54"/>
                  </a:lnTo>
                  <a:lnTo>
                    <a:pt x="316" y="51"/>
                  </a:lnTo>
                  <a:lnTo>
                    <a:pt x="340" y="51"/>
                  </a:lnTo>
                  <a:lnTo>
                    <a:pt x="363" y="51"/>
                  </a:lnTo>
                  <a:lnTo>
                    <a:pt x="390" y="94"/>
                  </a:lnTo>
                  <a:lnTo>
                    <a:pt x="414" y="78"/>
                  </a:lnTo>
                  <a:lnTo>
                    <a:pt x="437" y="62"/>
                  </a:lnTo>
                  <a:lnTo>
                    <a:pt x="461" y="54"/>
                  </a:lnTo>
                  <a:lnTo>
                    <a:pt x="488" y="54"/>
                  </a:lnTo>
                  <a:lnTo>
                    <a:pt x="512" y="54"/>
                  </a:lnTo>
                  <a:lnTo>
                    <a:pt x="535" y="54"/>
                  </a:lnTo>
                  <a:lnTo>
                    <a:pt x="558" y="54"/>
                  </a:lnTo>
                  <a:lnTo>
                    <a:pt x="586" y="54"/>
                  </a:lnTo>
                  <a:lnTo>
                    <a:pt x="609" y="54"/>
                  </a:lnTo>
                  <a:lnTo>
                    <a:pt x="633" y="54"/>
                  </a:lnTo>
                  <a:lnTo>
                    <a:pt x="656" y="54"/>
                  </a:lnTo>
                  <a:lnTo>
                    <a:pt x="683" y="54"/>
                  </a:lnTo>
                  <a:lnTo>
                    <a:pt x="707" y="54"/>
                  </a:lnTo>
                  <a:lnTo>
                    <a:pt x="730" y="54"/>
                  </a:lnTo>
                  <a:lnTo>
                    <a:pt x="754" y="54"/>
                  </a:lnTo>
                  <a:lnTo>
                    <a:pt x="781" y="54"/>
                  </a:lnTo>
                  <a:lnTo>
                    <a:pt x="805" y="54"/>
                  </a:lnTo>
                  <a:lnTo>
                    <a:pt x="828" y="54"/>
                  </a:lnTo>
                  <a:lnTo>
                    <a:pt x="852" y="54"/>
                  </a:lnTo>
                  <a:lnTo>
                    <a:pt x="879" y="54"/>
                  </a:lnTo>
                  <a:lnTo>
                    <a:pt x="902" y="54"/>
                  </a:lnTo>
                  <a:lnTo>
                    <a:pt x="926" y="54"/>
                  </a:lnTo>
                  <a:lnTo>
                    <a:pt x="949" y="54"/>
                  </a:lnTo>
                  <a:lnTo>
                    <a:pt x="977" y="54"/>
                  </a:lnTo>
                  <a:lnTo>
                    <a:pt x="1000" y="54"/>
                  </a:lnTo>
                  <a:lnTo>
                    <a:pt x="1023" y="54"/>
                  </a:lnTo>
                  <a:lnTo>
                    <a:pt x="1047" y="54"/>
                  </a:lnTo>
                  <a:lnTo>
                    <a:pt x="1074" y="54"/>
                  </a:lnTo>
                  <a:lnTo>
                    <a:pt x="1098" y="54"/>
                  </a:lnTo>
                  <a:lnTo>
                    <a:pt x="1121" y="54"/>
                  </a:lnTo>
                  <a:lnTo>
                    <a:pt x="1145" y="54"/>
                  </a:lnTo>
                  <a:lnTo>
                    <a:pt x="1172" y="0"/>
                  </a:lnTo>
                  <a:lnTo>
                    <a:pt x="1195" y="8"/>
                  </a:lnTo>
                  <a:lnTo>
                    <a:pt x="1219" y="27"/>
                  </a:lnTo>
                  <a:lnTo>
                    <a:pt x="1242" y="51"/>
                  </a:lnTo>
                  <a:lnTo>
                    <a:pt x="1270" y="66"/>
                  </a:lnTo>
                  <a:lnTo>
                    <a:pt x="1293" y="74"/>
                  </a:lnTo>
                  <a:lnTo>
                    <a:pt x="1316" y="82"/>
                  </a:lnTo>
                  <a:lnTo>
                    <a:pt x="1340" y="82"/>
                  </a:lnTo>
                  <a:lnTo>
                    <a:pt x="1367" y="86"/>
                  </a:lnTo>
                  <a:lnTo>
                    <a:pt x="1391" y="86"/>
                  </a:lnTo>
                  <a:lnTo>
                    <a:pt x="1414" y="86"/>
                  </a:lnTo>
                  <a:lnTo>
                    <a:pt x="1438" y="86"/>
                  </a:lnTo>
                  <a:lnTo>
                    <a:pt x="1465" y="86"/>
                  </a:lnTo>
                  <a:lnTo>
                    <a:pt x="1488" y="86"/>
                  </a:lnTo>
                  <a:lnTo>
                    <a:pt x="1512" y="86"/>
                  </a:lnTo>
                  <a:lnTo>
                    <a:pt x="1535" y="82"/>
                  </a:lnTo>
                  <a:lnTo>
                    <a:pt x="1563" y="94"/>
                  </a:lnTo>
                  <a:lnTo>
                    <a:pt x="1586" y="78"/>
                  </a:lnTo>
                  <a:lnTo>
                    <a:pt x="1610" y="58"/>
                  </a:lnTo>
                  <a:lnTo>
                    <a:pt x="1633" y="54"/>
                  </a:lnTo>
                  <a:lnTo>
                    <a:pt x="1660" y="54"/>
                  </a:lnTo>
                  <a:lnTo>
                    <a:pt x="1684" y="54"/>
                  </a:lnTo>
                  <a:lnTo>
                    <a:pt x="1707" y="54"/>
                  </a:lnTo>
                  <a:lnTo>
                    <a:pt x="1731" y="54"/>
                  </a:lnTo>
                  <a:lnTo>
                    <a:pt x="1758" y="54"/>
                  </a:lnTo>
                  <a:lnTo>
                    <a:pt x="1781" y="54"/>
                  </a:lnTo>
                  <a:lnTo>
                    <a:pt x="1805" y="54"/>
                  </a:lnTo>
                  <a:lnTo>
                    <a:pt x="1828" y="54"/>
                  </a:lnTo>
                  <a:lnTo>
                    <a:pt x="1856" y="54"/>
                  </a:lnTo>
                  <a:lnTo>
                    <a:pt x="1879" y="54"/>
                  </a:lnTo>
                  <a:lnTo>
                    <a:pt x="1903" y="54"/>
                  </a:lnTo>
                  <a:lnTo>
                    <a:pt x="1926" y="54"/>
                  </a:lnTo>
                  <a:lnTo>
                    <a:pt x="1953" y="54"/>
                  </a:lnTo>
                  <a:lnTo>
                    <a:pt x="1977" y="54"/>
                  </a:lnTo>
                  <a:lnTo>
                    <a:pt x="2000" y="54"/>
                  </a:lnTo>
                  <a:lnTo>
                    <a:pt x="2024" y="54"/>
                  </a:lnTo>
                  <a:lnTo>
                    <a:pt x="2051" y="54"/>
                  </a:lnTo>
                  <a:lnTo>
                    <a:pt x="2074" y="54"/>
                  </a:lnTo>
                  <a:lnTo>
                    <a:pt x="2098" y="54"/>
                  </a:lnTo>
                  <a:lnTo>
                    <a:pt x="2121" y="54"/>
                  </a:lnTo>
                  <a:lnTo>
                    <a:pt x="2149" y="54"/>
                  </a:lnTo>
                  <a:lnTo>
                    <a:pt x="2172" y="54"/>
                  </a:lnTo>
                  <a:lnTo>
                    <a:pt x="2196" y="54"/>
                  </a:lnTo>
                  <a:lnTo>
                    <a:pt x="2219" y="54"/>
                  </a:lnTo>
                  <a:lnTo>
                    <a:pt x="2246" y="54"/>
                  </a:lnTo>
                  <a:lnTo>
                    <a:pt x="2270" y="54"/>
                  </a:lnTo>
                  <a:lnTo>
                    <a:pt x="2293" y="54"/>
                  </a:lnTo>
                  <a:lnTo>
                    <a:pt x="2321" y="54"/>
                  </a:lnTo>
                </a:path>
              </a:pathLst>
            </a:custGeom>
            <a:noFill/>
            <a:ln w="0">
              <a:solidFill>
                <a:srgbClr val="BF00BF"/>
              </a:solidFill>
              <a:prstDash val="sysDot"/>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prstClr val="black"/>
                </a:solidFill>
                <a:latin typeface="Arial Narrow" pitchFamily="34" charset="0"/>
              </a:endParaRPr>
            </a:p>
          </p:txBody>
        </p:sp>
        <p:sp>
          <p:nvSpPr>
            <p:cNvPr id="132386" name="Freeform 290"/>
            <p:cNvSpPr>
              <a:spLocks/>
            </p:cNvSpPr>
            <p:nvPr/>
          </p:nvSpPr>
          <p:spPr bwMode="auto">
            <a:xfrm>
              <a:off x="2521373" y="3987190"/>
              <a:ext cx="3401158" cy="168275"/>
            </a:xfrm>
            <a:custGeom>
              <a:avLst/>
              <a:gdLst/>
              <a:ahLst/>
              <a:cxnLst>
                <a:cxn ang="0">
                  <a:pos x="23" y="63"/>
                </a:cxn>
                <a:cxn ang="0">
                  <a:pos x="70" y="43"/>
                </a:cxn>
                <a:cxn ang="0">
                  <a:pos x="121" y="16"/>
                </a:cxn>
                <a:cxn ang="0">
                  <a:pos x="168" y="4"/>
                </a:cxn>
                <a:cxn ang="0">
                  <a:pos x="219" y="0"/>
                </a:cxn>
                <a:cxn ang="0">
                  <a:pos x="265" y="0"/>
                </a:cxn>
                <a:cxn ang="0">
                  <a:pos x="316" y="0"/>
                </a:cxn>
                <a:cxn ang="0">
                  <a:pos x="363" y="0"/>
                </a:cxn>
                <a:cxn ang="0">
                  <a:pos x="414" y="12"/>
                </a:cxn>
                <a:cxn ang="0">
                  <a:pos x="461" y="0"/>
                </a:cxn>
                <a:cxn ang="0">
                  <a:pos x="512" y="0"/>
                </a:cxn>
                <a:cxn ang="0">
                  <a:pos x="558" y="0"/>
                </a:cxn>
                <a:cxn ang="0">
                  <a:pos x="609" y="0"/>
                </a:cxn>
                <a:cxn ang="0">
                  <a:pos x="656" y="0"/>
                </a:cxn>
                <a:cxn ang="0">
                  <a:pos x="707" y="0"/>
                </a:cxn>
                <a:cxn ang="0">
                  <a:pos x="754" y="0"/>
                </a:cxn>
                <a:cxn ang="0">
                  <a:pos x="805" y="0"/>
                </a:cxn>
                <a:cxn ang="0">
                  <a:pos x="852" y="0"/>
                </a:cxn>
                <a:cxn ang="0">
                  <a:pos x="902" y="0"/>
                </a:cxn>
                <a:cxn ang="0">
                  <a:pos x="949" y="0"/>
                </a:cxn>
                <a:cxn ang="0">
                  <a:pos x="1000" y="0"/>
                </a:cxn>
                <a:cxn ang="0">
                  <a:pos x="1047" y="0"/>
                </a:cxn>
                <a:cxn ang="0">
                  <a:pos x="1098" y="0"/>
                </a:cxn>
                <a:cxn ang="0">
                  <a:pos x="1145" y="0"/>
                </a:cxn>
                <a:cxn ang="0">
                  <a:pos x="1195" y="106"/>
                </a:cxn>
                <a:cxn ang="0">
                  <a:pos x="1242" y="75"/>
                </a:cxn>
                <a:cxn ang="0">
                  <a:pos x="1293" y="28"/>
                </a:cxn>
                <a:cxn ang="0">
                  <a:pos x="1340" y="8"/>
                </a:cxn>
                <a:cxn ang="0">
                  <a:pos x="1391" y="4"/>
                </a:cxn>
                <a:cxn ang="0">
                  <a:pos x="1438" y="0"/>
                </a:cxn>
                <a:cxn ang="0">
                  <a:pos x="1488" y="0"/>
                </a:cxn>
                <a:cxn ang="0">
                  <a:pos x="1535" y="0"/>
                </a:cxn>
                <a:cxn ang="0">
                  <a:pos x="1586" y="16"/>
                </a:cxn>
                <a:cxn ang="0">
                  <a:pos x="1633" y="0"/>
                </a:cxn>
                <a:cxn ang="0">
                  <a:pos x="1684" y="0"/>
                </a:cxn>
                <a:cxn ang="0">
                  <a:pos x="1731" y="0"/>
                </a:cxn>
                <a:cxn ang="0">
                  <a:pos x="1781" y="0"/>
                </a:cxn>
                <a:cxn ang="0">
                  <a:pos x="1828" y="0"/>
                </a:cxn>
                <a:cxn ang="0">
                  <a:pos x="1879" y="0"/>
                </a:cxn>
                <a:cxn ang="0">
                  <a:pos x="1926" y="0"/>
                </a:cxn>
                <a:cxn ang="0">
                  <a:pos x="1977" y="0"/>
                </a:cxn>
                <a:cxn ang="0">
                  <a:pos x="2024" y="0"/>
                </a:cxn>
                <a:cxn ang="0">
                  <a:pos x="2074" y="0"/>
                </a:cxn>
                <a:cxn ang="0">
                  <a:pos x="2121" y="0"/>
                </a:cxn>
                <a:cxn ang="0">
                  <a:pos x="2172" y="0"/>
                </a:cxn>
                <a:cxn ang="0">
                  <a:pos x="2219" y="0"/>
                </a:cxn>
                <a:cxn ang="0">
                  <a:pos x="2270" y="0"/>
                </a:cxn>
                <a:cxn ang="0">
                  <a:pos x="2321" y="0"/>
                </a:cxn>
              </a:cxnLst>
              <a:rect l="0" t="0" r="r" b="b"/>
              <a:pathLst>
                <a:path w="2321" h="106">
                  <a:moveTo>
                    <a:pt x="0" y="63"/>
                  </a:moveTo>
                  <a:lnTo>
                    <a:pt x="23" y="63"/>
                  </a:lnTo>
                  <a:lnTo>
                    <a:pt x="47" y="59"/>
                  </a:lnTo>
                  <a:lnTo>
                    <a:pt x="70" y="43"/>
                  </a:lnTo>
                  <a:lnTo>
                    <a:pt x="97" y="28"/>
                  </a:lnTo>
                  <a:lnTo>
                    <a:pt x="121" y="16"/>
                  </a:lnTo>
                  <a:lnTo>
                    <a:pt x="144" y="8"/>
                  </a:lnTo>
                  <a:lnTo>
                    <a:pt x="168" y="4"/>
                  </a:lnTo>
                  <a:lnTo>
                    <a:pt x="195" y="4"/>
                  </a:lnTo>
                  <a:lnTo>
                    <a:pt x="219" y="0"/>
                  </a:lnTo>
                  <a:lnTo>
                    <a:pt x="242" y="0"/>
                  </a:lnTo>
                  <a:lnTo>
                    <a:pt x="265" y="0"/>
                  </a:lnTo>
                  <a:lnTo>
                    <a:pt x="293" y="0"/>
                  </a:lnTo>
                  <a:lnTo>
                    <a:pt x="316" y="0"/>
                  </a:lnTo>
                  <a:lnTo>
                    <a:pt x="340" y="0"/>
                  </a:lnTo>
                  <a:lnTo>
                    <a:pt x="363" y="0"/>
                  </a:lnTo>
                  <a:lnTo>
                    <a:pt x="390" y="20"/>
                  </a:lnTo>
                  <a:lnTo>
                    <a:pt x="414" y="12"/>
                  </a:lnTo>
                  <a:lnTo>
                    <a:pt x="437" y="4"/>
                  </a:lnTo>
                  <a:lnTo>
                    <a:pt x="461" y="0"/>
                  </a:lnTo>
                  <a:lnTo>
                    <a:pt x="488" y="0"/>
                  </a:lnTo>
                  <a:lnTo>
                    <a:pt x="512" y="0"/>
                  </a:lnTo>
                  <a:lnTo>
                    <a:pt x="535" y="0"/>
                  </a:lnTo>
                  <a:lnTo>
                    <a:pt x="558" y="0"/>
                  </a:lnTo>
                  <a:lnTo>
                    <a:pt x="586" y="0"/>
                  </a:lnTo>
                  <a:lnTo>
                    <a:pt x="609" y="0"/>
                  </a:lnTo>
                  <a:lnTo>
                    <a:pt x="633" y="0"/>
                  </a:lnTo>
                  <a:lnTo>
                    <a:pt x="656" y="0"/>
                  </a:lnTo>
                  <a:lnTo>
                    <a:pt x="683" y="0"/>
                  </a:lnTo>
                  <a:lnTo>
                    <a:pt x="707" y="0"/>
                  </a:lnTo>
                  <a:lnTo>
                    <a:pt x="730" y="0"/>
                  </a:lnTo>
                  <a:lnTo>
                    <a:pt x="754" y="0"/>
                  </a:lnTo>
                  <a:lnTo>
                    <a:pt x="781" y="0"/>
                  </a:lnTo>
                  <a:lnTo>
                    <a:pt x="805" y="0"/>
                  </a:lnTo>
                  <a:lnTo>
                    <a:pt x="828" y="0"/>
                  </a:lnTo>
                  <a:lnTo>
                    <a:pt x="852" y="0"/>
                  </a:lnTo>
                  <a:lnTo>
                    <a:pt x="879" y="0"/>
                  </a:lnTo>
                  <a:lnTo>
                    <a:pt x="902" y="0"/>
                  </a:lnTo>
                  <a:lnTo>
                    <a:pt x="926" y="0"/>
                  </a:lnTo>
                  <a:lnTo>
                    <a:pt x="949" y="0"/>
                  </a:lnTo>
                  <a:lnTo>
                    <a:pt x="977" y="0"/>
                  </a:lnTo>
                  <a:lnTo>
                    <a:pt x="1000" y="0"/>
                  </a:lnTo>
                  <a:lnTo>
                    <a:pt x="1023" y="0"/>
                  </a:lnTo>
                  <a:lnTo>
                    <a:pt x="1047" y="0"/>
                  </a:lnTo>
                  <a:lnTo>
                    <a:pt x="1074" y="0"/>
                  </a:lnTo>
                  <a:lnTo>
                    <a:pt x="1098" y="0"/>
                  </a:lnTo>
                  <a:lnTo>
                    <a:pt x="1121" y="0"/>
                  </a:lnTo>
                  <a:lnTo>
                    <a:pt x="1145" y="0"/>
                  </a:lnTo>
                  <a:lnTo>
                    <a:pt x="1172" y="102"/>
                  </a:lnTo>
                  <a:lnTo>
                    <a:pt x="1195" y="106"/>
                  </a:lnTo>
                  <a:lnTo>
                    <a:pt x="1219" y="98"/>
                  </a:lnTo>
                  <a:lnTo>
                    <a:pt x="1242" y="75"/>
                  </a:lnTo>
                  <a:lnTo>
                    <a:pt x="1270" y="47"/>
                  </a:lnTo>
                  <a:lnTo>
                    <a:pt x="1293" y="28"/>
                  </a:lnTo>
                  <a:lnTo>
                    <a:pt x="1316" y="16"/>
                  </a:lnTo>
                  <a:lnTo>
                    <a:pt x="1340" y="8"/>
                  </a:lnTo>
                  <a:lnTo>
                    <a:pt x="1367" y="4"/>
                  </a:lnTo>
                  <a:lnTo>
                    <a:pt x="1391" y="4"/>
                  </a:lnTo>
                  <a:lnTo>
                    <a:pt x="1414" y="0"/>
                  </a:lnTo>
                  <a:lnTo>
                    <a:pt x="1438" y="0"/>
                  </a:lnTo>
                  <a:lnTo>
                    <a:pt x="1465" y="0"/>
                  </a:lnTo>
                  <a:lnTo>
                    <a:pt x="1488" y="0"/>
                  </a:lnTo>
                  <a:lnTo>
                    <a:pt x="1512" y="0"/>
                  </a:lnTo>
                  <a:lnTo>
                    <a:pt x="1535" y="0"/>
                  </a:lnTo>
                  <a:lnTo>
                    <a:pt x="1563" y="24"/>
                  </a:lnTo>
                  <a:lnTo>
                    <a:pt x="1586" y="16"/>
                  </a:lnTo>
                  <a:lnTo>
                    <a:pt x="1610" y="4"/>
                  </a:lnTo>
                  <a:lnTo>
                    <a:pt x="1633" y="0"/>
                  </a:lnTo>
                  <a:lnTo>
                    <a:pt x="1660" y="0"/>
                  </a:lnTo>
                  <a:lnTo>
                    <a:pt x="1684" y="0"/>
                  </a:lnTo>
                  <a:lnTo>
                    <a:pt x="1707" y="0"/>
                  </a:lnTo>
                  <a:lnTo>
                    <a:pt x="1731" y="0"/>
                  </a:lnTo>
                  <a:lnTo>
                    <a:pt x="1758" y="0"/>
                  </a:lnTo>
                  <a:lnTo>
                    <a:pt x="1781" y="0"/>
                  </a:lnTo>
                  <a:lnTo>
                    <a:pt x="1805" y="0"/>
                  </a:lnTo>
                  <a:lnTo>
                    <a:pt x="1828" y="0"/>
                  </a:lnTo>
                  <a:lnTo>
                    <a:pt x="1856" y="0"/>
                  </a:lnTo>
                  <a:lnTo>
                    <a:pt x="1879" y="0"/>
                  </a:lnTo>
                  <a:lnTo>
                    <a:pt x="1903" y="0"/>
                  </a:lnTo>
                  <a:lnTo>
                    <a:pt x="1926" y="0"/>
                  </a:lnTo>
                  <a:lnTo>
                    <a:pt x="1953" y="0"/>
                  </a:lnTo>
                  <a:lnTo>
                    <a:pt x="1977" y="0"/>
                  </a:lnTo>
                  <a:lnTo>
                    <a:pt x="2000" y="0"/>
                  </a:lnTo>
                  <a:lnTo>
                    <a:pt x="2024" y="0"/>
                  </a:lnTo>
                  <a:lnTo>
                    <a:pt x="2051" y="0"/>
                  </a:lnTo>
                  <a:lnTo>
                    <a:pt x="2074" y="0"/>
                  </a:lnTo>
                  <a:lnTo>
                    <a:pt x="2098" y="0"/>
                  </a:lnTo>
                  <a:lnTo>
                    <a:pt x="2121" y="0"/>
                  </a:lnTo>
                  <a:lnTo>
                    <a:pt x="2149" y="0"/>
                  </a:lnTo>
                  <a:lnTo>
                    <a:pt x="2172" y="0"/>
                  </a:lnTo>
                  <a:lnTo>
                    <a:pt x="2196" y="0"/>
                  </a:lnTo>
                  <a:lnTo>
                    <a:pt x="2219" y="0"/>
                  </a:lnTo>
                  <a:lnTo>
                    <a:pt x="2246" y="0"/>
                  </a:lnTo>
                  <a:lnTo>
                    <a:pt x="2270" y="0"/>
                  </a:lnTo>
                  <a:lnTo>
                    <a:pt x="2293" y="0"/>
                  </a:lnTo>
                  <a:lnTo>
                    <a:pt x="2321" y="0"/>
                  </a:lnTo>
                </a:path>
              </a:pathLst>
            </a:custGeom>
            <a:noFill/>
            <a:ln w="0">
              <a:solidFill>
                <a:srgbClr val="BFBF00"/>
              </a:solidFill>
              <a:prstDash val="sysDot"/>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prstClr val="black"/>
                </a:solidFill>
                <a:latin typeface="Arial Narrow" pitchFamily="34" charset="0"/>
              </a:endParaRPr>
            </a:p>
          </p:txBody>
        </p:sp>
        <p:sp>
          <p:nvSpPr>
            <p:cNvPr id="132387" name="Freeform 291"/>
            <p:cNvSpPr>
              <a:spLocks/>
            </p:cNvSpPr>
            <p:nvPr/>
          </p:nvSpPr>
          <p:spPr bwMode="auto">
            <a:xfrm>
              <a:off x="2521373" y="3982427"/>
              <a:ext cx="3401158" cy="179388"/>
            </a:xfrm>
            <a:custGeom>
              <a:avLst/>
              <a:gdLst/>
              <a:ahLst/>
              <a:cxnLst>
                <a:cxn ang="0">
                  <a:pos x="23" y="66"/>
                </a:cxn>
                <a:cxn ang="0">
                  <a:pos x="70" y="46"/>
                </a:cxn>
                <a:cxn ang="0">
                  <a:pos x="121" y="19"/>
                </a:cxn>
                <a:cxn ang="0">
                  <a:pos x="168" y="7"/>
                </a:cxn>
                <a:cxn ang="0">
                  <a:pos x="219" y="3"/>
                </a:cxn>
                <a:cxn ang="0">
                  <a:pos x="265" y="0"/>
                </a:cxn>
                <a:cxn ang="0">
                  <a:pos x="316" y="0"/>
                </a:cxn>
                <a:cxn ang="0">
                  <a:pos x="363" y="0"/>
                </a:cxn>
                <a:cxn ang="0">
                  <a:pos x="414" y="15"/>
                </a:cxn>
                <a:cxn ang="0">
                  <a:pos x="461" y="3"/>
                </a:cxn>
                <a:cxn ang="0">
                  <a:pos x="512" y="3"/>
                </a:cxn>
                <a:cxn ang="0">
                  <a:pos x="558" y="3"/>
                </a:cxn>
                <a:cxn ang="0">
                  <a:pos x="609" y="3"/>
                </a:cxn>
                <a:cxn ang="0">
                  <a:pos x="656" y="3"/>
                </a:cxn>
                <a:cxn ang="0">
                  <a:pos x="707" y="3"/>
                </a:cxn>
                <a:cxn ang="0">
                  <a:pos x="754" y="3"/>
                </a:cxn>
                <a:cxn ang="0">
                  <a:pos x="805" y="3"/>
                </a:cxn>
                <a:cxn ang="0">
                  <a:pos x="852" y="3"/>
                </a:cxn>
                <a:cxn ang="0">
                  <a:pos x="902" y="3"/>
                </a:cxn>
                <a:cxn ang="0">
                  <a:pos x="949" y="3"/>
                </a:cxn>
                <a:cxn ang="0">
                  <a:pos x="1000" y="3"/>
                </a:cxn>
                <a:cxn ang="0">
                  <a:pos x="1047" y="3"/>
                </a:cxn>
                <a:cxn ang="0">
                  <a:pos x="1098" y="3"/>
                </a:cxn>
                <a:cxn ang="0">
                  <a:pos x="1145" y="3"/>
                </a:cxn>
                <a:cxn ang="0">
                  <a:pos x="1195" y="113"/>
                </a:cxn>
                <a:cxn ang="0">
                  <a:pos x="1242" y="78"/>
                </a:cxn>
                <a:cxn ang="0">
                  <a:pos x="1293" y="31"/>
                </a:cxn>
                <a:cxn ang="0">
                  <a:pos x="1340" y="15"/>
                </a:cxn>
                <a:cxn ang="0">
                  <a:pos x="1391" y="7"/>
                </a:cxn>
                <a:cxn ang="0">
                  <a:pos x="1438" y="3"/>
                </a:cxn>
                <a:cxn ang="0">
                  <a:pos x="1488" y="3"/>
                </a:cxn>
                <a:cxn ang="0">
                  <a:pos x="1535" y="3"/>
                </a:cxn>
                <a:cxn ang="0">
                  <a:pos x="1586" y="19"/>
                </a:cxn>
                <a:cxn ang="0">
                  <a:pos x="1633" y="3"/>
                </a:cxn>
                <a:cxn ang="0">
                  <a:pos x="1684" y="3"/>
                </a:cxn>
                <a:cxn ang="0">
                  <a:pos x="1731" y="3"/>
                </a:cxn>
                <a:cxn ang="0">
                  <a:pos x="1781" y="3"/>
                </a:cxn>
                <a:cxn ang="0">
                  <a:pos x="1828" y="3"/>
                </a:cxn>
                <a:cxn ang="0">
                  <a:pos x="1879" y="3"/>
                </a:cxn>
                <a:cxn ang="0">
                  <a:pos x="1926" y="3"/>
                </a:cxn>
                <a:cxn ang="0">
                  <a:pos x="1977" y="3"/>
                </a:cxn>
                <a:cxn ang="0">
                  <a:pos x="2024" y="3"/>
                </a:cxn>
                <a:cxn ang="0">
                  <a:pos x="2074" y="3"/>
                </a:cxn>
                <a:cxn ang="0">
                  <a:pos x="2121" y="3"/>
                </a:cxn>
                <a:cxn ang="0">
                  <a:pos x="2172" y="3"/>
                </a:cxn>
                <a:cxn ang="0">
                  <a:pos x="2219" y="3"/>
                </a:cxn>
                <a:cxn ang="0">
                  <a:pos x="2270" y="3"/>
                </a:cxn>
                <a:cxn ang="0">
                  <a:pos x="2321" y="3"/>
                </a:cxn>
              </a:cxnLst>
              <a:rect l="0" t="0" r="r" b="b"/>
              <a:pathLst>
                <a:path w="2321" h="113">
                  <a:moveTo>
                    <a:pt x="0" y="66"/>
                  </a:moveTo>
                  <a:lnTo>
                    <a:pt x="23" y="66"/>
                  </a:lnTo>
                  <a:lnTo>
                    <a:pt x="47" y="62"/>
                  </a:lnTo>
                  <a:lnTo>
                    <a:pt x="70" y="46"/>
                  </a:lnTo>
                  <a:lnTo>
                    <a:pt x="97" y="31"/>
                  </a:lnTo>
                  <a:lnTo>
                    <a:pt x="121" y="19"/>
                  </a:lnTo>
                  <a:lnTo>
                    <a:pt x="144" y="11"/>
                  </a:lnTo>
                  <a:lnTo>
                    <a:pt x="168" y="7"/>
                  </a:lnTo>
                  <a:lnTo>
                    <a:pt x="195" y="3"/>
                  </a:lnTo>
                  <a:lnTo>
                    <a:pt x="219" y="3"/>
                  </a:lnTo>
                  <a:lnTo>
                    <a:pt x="242" y="3"/>
                  </a:lnTo>
                  <a:lnTo>
                    <a:pt x="265" y="0"/>
                  </a:lnTo>
                  <a:lnTo>
                    <a:pt x="293" y="0"/>
                  </a:lnTo>
                  <a:lnTo>
                    <a:pt x="316" y="0"/>
                  </a:lnTo>
                  <a:lnTo>
                    <a:pt x="340" y="0"/>
                  </a:lnTo>
                  <a:lnTo>
                    <a:pt x="363" y="0"/>
                  </a:lnTo>
                  <a:lnTo>
                    <a:pt x="390" y="23"/>
                  </a:lnTo>
                  <a:lnTo>
                    <a:pt x="414" y="15"/>
                  </a:lnTo>
                  <a:lnTo>
                    <a:pt x="437" y="7"/>
                  </a:lnTo>
                  <a:lnTo>
                    <a:pt x="461" y="3"/>
                  </a:lnTo>
                  <a:lnTo>
                    <a:pt x="488" y="3"/>
                  </a:lnTo>
                  <a:lnTo>
                    <a:pt x="512" y="3"/>
                  </a:lnTo>
                  <a:lnTo>
                    <a:pt x="535" y="3"/>
                  </a:lnTo>
                  <a:lnTo>
                    <a:pt x="558" y="3"/>
                  </a:lnTo>
                  <a:lnTo>
                    <a:pt x="586" y="3"/>
                  </a:lnTo>
                  <a:lnTo>
                    <a:pt x="609" y="3"/>
                  </a:lnTo>
                  <a:lnTo>
                    <a:pt x="633" y="3"/>
                  </a:lnTo>
                  <a:lnTo>
                    <a:pt x="656" y="3"/>
                  </a:lnTo>
                  <a:lnTo>
                    <a:pt x="683" y="3"/>
                  </a:lnTo>
                  <a:lnTo>
                    <a:pt x="707" y="3"/>
                  </a:lnTo>
                  <a:lnTo>
                    <a:pt x="730" y="3"/>
                  </a:lnTo>
                  <a:lnTo>
                    <a:pt x="754" y="3"/>
                  </a:lnTo>
                  <a:lnTo>
                    <a:pt x="781" y="3"/>
                  </a:lnTo>
                  <a:lnTo>
                    <a:pt x="805" y="3"/>
                  </a:lnTo>
                  <a:lnTo>
                    <a:pt x="828" y="3"/>
                  </a:lnTo>
                  <a:lnTo>
                    <a:pt x="852" y="3"/>
                  </a:lnTo>
                  <a:lnTo>
                    <a:pt x="879" y="3"/>
                  </a:lnTo>
                  <a:lnTo>
                    <a:pt x="902" y="3"/>
                  </a:lnTo>
                  <a:lnTo>
                    <a:pt x="926" y="3"/>
                  </a:lnTo>
                  <a:lnTo>
                    <a:pt x="949" y="3"/>
                  </a:lnTo>
                  <a:lnTo>
                    <a:pt x="977" y="3"/>
                  </a:lnTo>
                  <a:lnTo>
                    <a:pt x="1000" y="3"/>
                  </a:lnTo>
                  <a:lnTo>
                    <a:pt x="1023" y="3"/>
                  </a:lnTo>
                  <a:lnTo>
                    <a:pt x="1047" y="3"/>
                  </a:lnTo>
                  <a:lnTo>
                    <a:pt x="1074" y="3"/>
                  </a:lnTo>
                  <a:lnTo>
                    <a:pt x="1098" y="3"/>
                  </a:lnTo>
                  <a:lnTo>
                    <a:pt x="1121" y="3"/>
                  </a:lnTo>
                  <a:lnTo>
                    <a:pt x="1145" y="3"/>
                  </a:lnTo>
                  <a:lnTo>
                    <a:pt x="1172" y="105"/>
                  </a:lnTo>
                  <a:lnTo>
                    <a:pt x="1195" y="113"/>
                  </a:lnTo>
                  <a:lnTo>
                    <a:pt x="1219" y="105"/>
                  </a:lnTo>
                  <a:lnTo>
                    <a:pt x="1242" y="78"/>
                  </a:lnTo>
                  <a:lnTo>
                    <a:pt x="1270" y="50"/>
                  </a:lnTo>
                  <a:lnTo>
                    <a:pt x="1293" y="31"/>
                  </a:lnTo>
                  <a:lnTo>
                    <a:pt x="1316" y="19"/>
                  </a:lnTo>
                  <a:lnTo>
                    <a:pt x="1340" y="15"/>
                  </a:lnTo>
                  <a:lnTo>
                    <a:pt x="1367" y="7"/>
                  </a:lnTo>
                  <a:lnTo>
                    <a:pt x="1391" y="7"/>
                  </a:lnTo>
                  <a:lnTo>
                    <a:pt x="1414" y="3"/>
                  </a:lnTo>
                  <a:lnTo>
                    <a:pt x="1438" y="3"/>
                  </a:lnTo>
                  <a:lnTo>
                    <a:pt x="1465" y="3"/>
                  </a:lnTo>
                  <a:lnTo>
                    <a:pt x="1488" y="3"/>
                  </a:lnTo>
                  <a:lnTo>
                    <a:pt x="1512" y="3"/>
                  </a:lnTo>
                  <a:lnTo>
                    <a:pt x="1535" y="3"/>
                  </a:lnTo>
                  <a:lnTo>
                    <a:pt x="1563" y="27"/>
                  </a:lnTo>
                  <a:lnTo>
                    <a:pt x="1586" y="19"/>
                  </a:lnTo>
                  <a:lnTo>
                    <a:pt x="1610" y="7"/>
                  </a:lnTo>
                  <a:lnTo>
                    <a:pt x="1633" y="3"/>
                  </a:lnTo>
                  <a:lnTo>
                    <a:pt x="1660" y="3"/>
                  </a:lnTo>
                  <a:lnTo>
                    <a:pt x="1684" y="3"/>
                  </a:lnTo>
                  <a:lnTo>
                    <a:pt x="1707" y="3"/>
                  </a:lnTo>
                  <a:lnTo>
                    <a:pt x="1731" y="3"/>
                  </a:lnTo>
                  <a:lnTo>
                    <a:pt x="1758" y="3"/>
                  </a:lnTo>
                  <a:lnTo>
                    <a:pt x="1781" y="3"/>
                  </a:lnTo>
                  <a:lnTo>
                    <a:pt x="1805" y="3"/>
                  </a:lnTo>
                  <a:lnTo>
                    <a:pt x="1828" y="3"/>
                  </a:lnTo>
                  <a:lnTo>
                    <a:pt x="1856" y="3"/>
                  </a:lnTo>
                  <a:lnTo>
                    <a:pt x="1879" y="3"/>
                  </a:lnTo>
                  <a:lnTo>
                    <a:pt x="1903" y="3"/>
                  </a:lnTo>
                  <a:lnTo>
                    <a:pt x="1926" y="3"/>
                  </a:lnTo>
                  <a:lnTo>
                    <a:pt x="1953" y="3"/>
                  </a:lnTo>
                  <a:lnTo>
                    <a:pt x="1977" y="3"/>
                  </a:lnTo>
                  <a:lnTo>
                    <a:pt x="2000" y="3"/>
                  </a:lnTo>
                  <a:lnTo>
                    <a:pt x="2024" y="3"/>
                  </a:lnTo>
                  <a:lnTo>
                    <a:pt x="2051" y="3"/>
                  </a:lnTo>
                  <a:lnTo>
                    <a:pt x="2074" y="3"/>
                  </a:lnTo>
                  <a:lnTo>
                    <a:pt x="2098" y="3"/>
                  </a:lnTo>
                  <a:lnTo>
                    <a:pt x="2121" y="3"/>
                  </a:lnTo>
                  <a:lnTo>
                    <a:pt x="2149" y="3"/>
                  </a:lnTo>
                  <a:lnTo>
                    <a:pt x="2172" y="3"/>
                  </a:lnTo>
                  <a:lnTo>
                    <a:pt x="2196" y="3"/>
                  </a:lnTo>
                  <a:lnTo>
                    <a:pt x="2219" y="3"/>
                  </a:lnTo>
                  <a:lnTo>
                    <a:pt x="2246" y="3"/>
                  </a:lnTo>
                  <a:lnTo>
                    <a:pt x="2270" y="3"/>
                  </a:lnTo>
                  <a:lnTo>
                    <a:pt x="2293" y="3"/>
                  </a:lnTo>
                  <a:lnTo>
                    <a:pt x="2321" y="3"/>
                  </a:lnTo>
                </a:path>
              </a:pathLst>
            </a:custGeom>
            <a:noFill/>
            <a:ln w="0">
              <a:solidFill>
                <a:srgbClr val="3F3F3F"/>
              </a:solidFill>
              <a:prstDash val="sysDot"/>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prstClr val="black"/>
                </a:solidFill>
                <a:latin typeface="Arial Narrow" pitchFamily="34" charset="0"/>
              </a:endParaRPr>
            </a:p>
          </p:txBody>
        </p:sp>
        <p:sp>
          <p:nvSpPr>
            <p:cNvPr id="132388" name="Freeform 292"/>
            <p:cNvSpPr>
              <a:spLocks/>
            </p:cNvSpPr>
            <p:nvPr/>
          </p:nvSpPr>
          <p:spPr bwMode="auto">
            <a:xfrm>
              <a:off x="2521373" y="3472840"/>
              <a:ext cx="543658" cy="520700"/>
            </a:xfrm>
            <a:custGeom>
              <a:avLst/>
              <a:gdLst/>
              <a:ahLst/>
              <a:cxnLst>
                <a:cxn ang="0">
                  <a:pos x="0" y="180"/>
                </a:cxn>
                <a:cxn ang="0">
                  <a:pos x="23" y="180"/>
                </a:cxn>
                <a:cxn ang="0">
                  <a:pos x="47" y="199"/>
                </a:cxn>
                <a:cxn ang="0">
                  <a:pos x="70" y="238"/>
                </a:cxn>
                <a:cxn ang="0">
                  <a:pos x="97" y="270"/>
                </a:cxn>
                <a:cxn ang="0">
                  <a:pos x="121" y="293"/>
                </a:cxn>
                <a:cxn ang="0">
                  <a:pos x="144" y="305"/>
                </a:cxn>
                <a:cxn ang="0">
                  <a:pos x="168" y="317"/>
                </a:cxn>
                <a:cxn ang="0">
                  <a:pos x="195" y="321"/>
                </a:cxn>
                <a:cxn ang="0">
                  <a:pos x="219" y="324"/>
                </a:cxn>
                <a:cxn ang="0">
                  <a:pos x="242" y="324"/>
                </a:cxn>
                <a:cxn ang="0">
                  <a:pos x="265" y="328"/>
                </a:cxn>
                <a:cxn ang="0">
                  <a:pos x="293" y="328"/>
                </a:cxn>
                <a:cxn ang="0">
                  <a:pos x="316" y="328"/>
                </a:cxn>
                <a:cxn ang="0">
                  <a:pos x="340" y="328"/>
                </a:cxn>
                <a:cxn ang="0">
                  <a:pos x="363" y="328"/>
                </a:cxn>
                <a:cxn ang="0">
                  <a:pos x="371" y="0"/>
                </a:cxn>
              </a:cxnLst>
              <a:rect l="0" t="0" r="r" b="b"/>
              <a:pathLst>
                <a:path w="371" h="328">
                  <a:moveTo>
                    <a:pt x="0" y="180"/>
                  </a:moveTo>
                  <a:lnTo>
                    <a:pt x="23" y="180"/>
                  </a:lnTo>
                  <a:lnTo>
                    <a:pt x="47" y="199"/>
                  </a:lnTo>
                  <a:lnTo>
                    <a:pt x="70" y="238"/>
                  </a:lnTo>
                  <a:lnTo>
                    <a:pt x="97" y="270"/>
                  </a:lnTo>
                  <a:lnTo>
                    <a:pt x="121" y="293"/>
                  </a:lnTo>
                  <a:lnTo>
                    <a:pt x="144" y="305"/>
                  </a:lnTo>
                  <a:lnTo>
                    <a:pt x="168" y="317"/>
                  </a:lnTo>
                  <a:lnTo>
                    <a:pt x="195" y="321"/>
                  </a:lnTo>
                  <a:lnTo>
                    <a:pt x="219" y="324"/>
                  </a:lnTo>
                  <a:lnTo>
                    <a:pt x="242" y="324"/>
                  </a:lnTo>
                  <a:lnTo>
                    <a:pt x="265" y="328"/>
                  </a:lnTo>
                  <a:lnTo>
                    <a:pt x="293" y="328"/>
                  </a:lnTo>
                  <a:lnTo>
                    <a:pt x="316" y="328"/>
                  </a:lnTo>
                  <a:lnTo>
                    <a:pt x="340" y="328"/>
                  </a:lnTo>
                  <a:lnTo>
                    <a:pt x="363" y="328"/>
                  </a:lnTo>
                  <a:lnTo>
                    <a:pt x="371" y="0"/>
                  </a:lnTo>
                </a:path>
              </a:pathLst>
            </a:custGeom>
            <a:noFill/>
            <a:ln w="0">
              <a:solidFill>
                <a:srgbClr val="0000FF"/>
              </a:solidFill>
              <a:prstDash val="sysDot"/>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prstClr val="black"/>
                </a:solidFill>
                <a:latin typeface="Arial Narrow" pitchFamily="34" charset="0"/>
              </a:endParaRPr>
            </a:p>
          </p:txBody>
        </p:sp>
        <p:sp>
          <p:nvSpPr>
            <p:cNvPr id="132389" name="Freeform 293"/>
            <p:cNvSpPr>
              <a:spLocks/>
            </p:cNvSpPr>
            <p:nvPr/>
          </p:nvSpPr>
          <p:spPr bwMode="auto">
            <a:xfrm>
              <a:off x="3179330" y="3472840"/>
              <a:ext cx="1608992" cy="509588"/>
            </a:xfrm>
            <a:custGeom>
              <a:avLst/>
              <a:gdLst/>
              <a:ahLst/>
              <a:cxnLst>
                <a:cxn ang="0">
                  <a:pos x="0" y="0"/>
                </a:cxn>
                <a:cxn ang="0">
                  <a:pos x="12" y="98"/>
                </a:cxn>
                <a:cxn ang="0">
                  <a:pos x="39" y="215"/>
                </a:cxn>
                <a:cxn ang="0">
                  <a:pos x="63" y="270"/>
                </a:cxn>
                <a:cxn ang="0">
                  <a:pos x="86" y="297"/>
                </a:cxn>
                <a:cxn ang="0">
                  <a:pos x="109" y="309"/>
                </a:cxn>
                <a:cxn ang="0">
                  <a:pos x="137" y="317"/>
                </a:cxn>
                <a:cxn ang="0">
                  <a:pos x="160" y="321"/>
                </a:cxn>
                <a:cxn ang="0">
                  <a:pos x="184" y="321"/>
                </a:cxn>
                <a:cxn ang="0">
                  <a:pos x="207" y="321"/>
                </a:cxn>
                <a:cxn ang="0">
                  <a:pos x="234" y="321"/>
                </a:cxn>
                <a:cxn ang="0">
                  <a:pos x="258" y="321"/>
                </a:cxn>
                <a:cxn ang="0">
                  <a:pos x="281" y="321"/>
                </a:cxn>
                <a:cxn ang="0">
                  <a:pos x="305" y="321"/>
                </a:cxn>
                <a:cxn ang="0">
                  <a:pos x="332" y="313"/>
                </a:cxn>
                <a:cxn ang="0">
                  <a:pos x="356" y="317"/>
                </a:cxn>
                <a:cxn ang="0">
                  <a:pos x="379" y="321"/>
                </a:cxn>
                <a:cxn ang="0">
                  <a:pos x="403" y="321"/>
                </a:cxn>
                <a:cxn ang="0">
                  <a:pos x="430" y="321"/>
                </a:cxn>
                <a:cxn ang="0">
                  <a:pos x="453" y="321"/>
                </a:cxn>
                <a:cxn ang="0">
                  <a:pos x="477" y="321"/>
                </a:cxn>
                <a:cxn ang="0">
                  <a:pos x="500" y="321"/>
                </a:cxn>
                <a:cxn ang="0">
                  <a:pos x="528" y="321"/>
                </a:cxn>
                <a:cxn ang="0">
                  <a:pos x="551" y="321"/>
                </a:cxn>
                <a:cxn ang="0">
                  <a:pos x="574" y="321"/>
                </a:cxn>
                <a:cxn ang="0">
                  <a:pos x="598" y="321"/>
                </a:cxn>
                <a:cxn ang="0">
                  <a:pos x="625" y="321"/>
                </a:cxn>
                <a:cxn ang="0">
                  <a:pos x="649" y="321"/>
                </a:cxn>
                <a:cxn ang="0">
                  <a:pos x="672" y="321"/>
                </a:cxn>
                <a:cxn ang="0">
                  <a:pos x="696" y="321"/>
                </a:cxn>
                <a:cxn ang="0">
                  <a:pos x="723" y="270"/>
                </a:cxn>
                <a:cxn ang="0">
                  <a:pos x="746" y="262"/>
                </a:cxn>
                <a:cxn ang="0">
                  <a:pos x="770" y="254"/>
                </a:cxn>
                <a:cxn ang="0">
                  <a:pos x="793" y="258"/>
                </a:cxn>
                <a:cxn ang="0">
                  <a:pos x="821" y="270"/>
                </a:cxn>
                <a:cxn ang="0">
                  <a:pos x="844" y="278"/>
                </a:cxn>
                <a:cxn ang="0">
                  <a:pos x="867" y="281"/>
                </a:cxn>
                <a:cxn ang="0">
                  <a:pos x="891" y="285"/>
                </a:cxn>
                <a:cxn ang="0">
                  <a:pos x="918" y="285"/>
                </a:cxn>
                <a:cxn ang="0">
                  <a:pos x="942" y="289"/>
                </a:cxn>
                <a:cxn ang="0">
                  <a:pos x="965" y="289"/>
                </a:cxn>
                <a:cxn ang="0">
                  <a:pos x="989" y="289"/>
                </a:cxn>
                <a:cxn ang="0">
                  <a:pos x="1016" y="289"/>
                </a:cxn>
                <a:cxn ang="0">
                  <a:pos x="1039" y="293"/>
                </a:cxn>
                <a:cxn ang="0">
                  <a:pos x="1063" y="293"/>
                </a:cxn>
                <a:cxn ang="0">
                  <a:pos x="1086" y="293"/>
                </a:cxn>
                <a:cxn ang="0">
                  <a:pos x="1098" y="0"/>
                </a:cxn>
              </a:cxnLst>
              <a:rect l="0" t="0" r="r" b="b"/>
              <a:pathLst>
                <a:path w="1098" h="321">
                  <a:moveTo>
                    <a:pt x="0" y="0"/>
                  </a:moveTo>
                  <a:lnTo>
                    <a:pt x="12" y="98"/>
                  </a:lnTo>
                  <a:lnTo>
                    <a:pt x="39" y="215"/>
                  </a:lnTo>
                  <a:lnTo>
                    <a:pt x="63" y="270"/>
                  </a:lnTo>
                  <a:lnTo>
                    <a:pt x="86" y="297"/>
                  </a:lnTo>
                  <a:lnTo>
                    <a:pt x="109" y="309"/>
                  </a:lnTo>
                  <a:lnTo>
                    <a:pt x="137" y="317"/>
                  </a:lnTo>
                  <a:lnTo>
                    <a:pt x="160" y="321"/>
                  </a:lnTo>
                  <a:lnTo>
                    <a:pt x="184" y="321"/>
                  </a:lnTo>
                  <a:lnTo>
                    <a:pt x="207" y="321"/>
                  </a:lnTo>
                  <a:lnTo>
                    <a:pt x="234" y="321"/>
                  </a:lnTo>
                  <a:lnTo>
                    <a:pt x="258" y="321"/>
                  </a:lnTo>
                  <a:lnTo>
                    <a:pt x="281" y="321"/>
                  </a:lnTo>
                  <a:lnTo>
                    <a:pt x="305" y="321"/>
                  </a:lnTo>
                  <a:lnTo>
                    <a:pt x="332" y="313"/>
                  </a:lnTo>
                  <a:lnTo>
                    <a:pt x="356" y="317"/>
                  </a:lnTo>
                  <a:lnTo>
                    <a:pt x="379" y="321"/>
                  </a:lnTo>
                  <a:lnTo>
                    <a:pt x="403" y="321"/>
                  </a:lnTo>
                  <a:lnTo>
                    <a:pt x="430" y="321"/>
                  </a:lnTo>
                  <a:lnTo>
                    <a:pt x="453" y="321"/>
                  </a:lnTo>
                  <a:lnTo>
                    <a:pt x="477" y="321"/>
                  </a:lnTo>
                  <a:lnTo>
                    <a:pt x="500" y="321"/>
                  </a:lnTo>
                  <a:lnTo>
                    <a:pt x="528" y="321"/>
                  </a:lnTo>
                  <a:lnTo>
                    <a:pt x="551" y="321"/>
                  </a:lnTo>
                  <a:lnTo>
                    <a:pt x="574" y="321"/>
                  </a:lnTo>
                  <a:lnTo>
                    <a:pt x="598" y="321"/>
                  </a:lnTo>
                  <a:lnTo>
                    <a:pt x="625" y="321"/>
                  </a:lnTo>
                  <a:lnTo>
                    <a:pt x="649" y="321"/>
                  </a:lnTo>
                  <a:lnTo>
                    <a:pt x="672" y="321"/>
                  </a:lnTo>
                  <a:lnTo>
                    <a:pt x="696" y="321"/>
                  </a:lnTo>
                  <a:lnTo>
                    <a:pt x="723" y="270"/>
                  </a:lnTo>
                  <a:lnTo>
                    <a:pt x="746" y="262"/>
                  </a:lnTo>
                  <a:lnTo>
                    <a:pt x="770" y="254"/>
                  </a:lnTo>
                  <a:lnTo>
                    <a:pt x="793" y="258"/>
                  </a:lnTo>
                  <a:lnTo>
                    <a:pt x="821" y="270"/>
                  </a:lnTo>
                  <a:lnTo>
                    <a:pt x="844" y="278"/>
                  </a:lnTo>
                  <a:lnTo>
                    <a:pt x="867" y="281"/>
                  </a:lnTo>
                  <a:lnTo>
                    <a:pt x="891" y="285"/>
                  </a:lnTo>
                  <a:lnTo>
                    <a:pt x="918" y="285"/>
                  </a:lnTo>
                  <a:lnTo>
                    <a:pt x="942" y="289"/>
                  </a:lnTo>
                  <a:lnTo>
                    <a:pt x="965" y="289"/>
                  </a:lnTo>
                  <a:lnTo>
                    <a:pt x="989" y="289"/>
                  </a:lnTo>
                  <a:lnTo>
                    <a:pt x="1016" y="289"/>
                  </a:lnTo>
                  <a:lnTo>
                    <a:pt x="1039" y="293"/>
                  </a:lnTo>
                  <a:lnTo>
                    <a:pt x="1063" y="293"/>
                  </a:lnTo>
                  <a:lnTo>
                    <a:pt x="1086" y="293"/>
                  </a:lnTo>
                  <a:lnTo>
                    <a:pt x="1098" y="0"/>
                  </a:lnTo>
                </a:path>
              </a:pathLst>
            </a:custGeom>
            <a:noFill/>
            <a:ln w="0">
              <a:solidFill>
                <a:srgbClr val="0000FF"/>
              </a:solidFill>
              <a:prstDash val="sysDot"/>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prstClr val="black"/>
                </a:solidFill>
                <a:latin typeface="Arial Narrow" pitchFamily="34" charset="0"/>
              </a:endParaRPr>
            </a:p>
          </p:txBody>
        </p:sp>
        <p:sp>
          <p:nvSpPr>
            <p:cNvPr id="132390" name="Freeform 294"/>
            <p:cNvSpPr>
              <a:spLocks/>
            </p:cNvSpPr>
            <p:nvPr/>
          </p:nvSpPr>
          <p:spPr bwMode="auto">
            <a:xfrm>
              <a:off x="4868919" y="3472840"/>
              <a:ext cx="1053612" cy="509588"/>
            </a:xfrm>
            <a:custGeom>
              <a:avLst/>
              <a:gdLst/>
              <a:ahLst/>
              <a:cxnLst>
                <a:cxn ang="0">
                  <a:pos x="0" y="0"/>
                </a:cxn>
                <a:cxn ang="0">
                  <a:pos x="8" y="90"/>
                </a:cxn>
                <a:cxn ang="0">
                  <a:pos x="31" y="231"/>
                </a:cxn>
                <a:cxn ang="0">
                  <a:pos x="58" y="285"/>
                </a:cxn>
                <a:cxn ang="0">
                  <a:pos x="82" y="309"/>
                </a:cxn>
                <a:cxn ang="0">
                  <a:pos x="105" y="317"/>
                </a:cxn>
                <a:cxn ang="0">
                  <a:pos x="129" y="321"/>
                </a:cxn>
                <a:cxn ang="0">
                  <a:pos x="156" y="321"/>
                </a:cxn>
                <a:cxn ang="0">
                  <a:pos x="179" y="321"/>
                </a:cxn>
                <a:cxn ang="0">
                  <a:pos x="203" y="321"/>
                </a:cxn>
                <a:cxn ang="0">
                  <a:pos x="226" y="321"/>
                </a:cxn>
                <a:cxn ang="0">
                  <a:pos x="254" y="321"/>
                </a:cxn>
                <a:cxn ang="0">
                  <a:pos x="277" y="321"/>
                </a:cxn>
                <a:cxn ang="0">
                  <a:pos x="301" y="321"/>
                </a:cxn>
                <a:cxn ang="0">
                  <a:pos x="324" y="321"/>
                </a:cxn>
                <a:cxn ang="0">
                  <a:pos x="351" y="317"/>
                </a:cxn>
                <a:cxn ang="0">
                  <a:pos x="375" y="317"/>
                </a:cxn>
                <a:cxn ang="0">
                  <a:pos x="398" y="321"/>
                </a:cxn>
                <a:cxn ang="0">
                  <a:pos x="422" y="321"/>
                </a:cxn>
                <a:cxn ang="0">
                  <a:pos x="449" y="321"/>
                </a:cxn>
                <a:cxn ang="0">
                  <a:pos x="472" y="321"/>
                </a:cxn>
                <a:cxn ang="0">
                  <a:pos x="496" y="321"/>
                </a:cxn>
                <a:cxn ang="0">
                  <a:pos x="519" y="321"/>
                </a:cxn>
                <a:cxn ang="0">
                  <a:pos x="547" y="321"/>
                </a:cxn>
                <a:cxn ang="0">
                  <a:pos x="570" y="321"/>
                </a:cxn>
                <a:cxn ang="0">
                  <a:pos x="594" y="321"/>
                </a:cxn>
                <a:cxn ang="0">
                  <a:pos x="617" y="321"/>
                </a:cxn>
                <a:cxn ang="0">
                  <a:pos x="644" y="321"/>
                </a:cxn>
                <a:cxn ang="0">
                  <a:pos x="668" y="321"/>
                </a:cxn>
                <a:cxn ang="0">
                  <a:pos x="691" y="321"/>
                </a:cxn>
                <a:cxn ang="0">
                  <a:pos x="719" y="321"/>
                </a:cxn>
              </a:cxnLst>
              <a:rect l="0" t="0" r="r" b="b"/>
              <a:pathLst>
                <a:path w="719" h="321">
                  <a:moveTo>
                    <a:pt x="0" y="0"/>
                  </a:moveTo>
                  <a:lnTo>
                    <a:pt x="8" y="90"/>
                  </a:lnTo>
                  <a:lnTo>
                    <a:pt x="31" y="231"/>
                  </a:lnTo>
                  <a:lnTo>
                    <a:pt x="58" y="285"/>
                  </a:lnTo>
                  <a:lnTo>
                    <a:pt x="82" y="309"/>
                  </a:lnTo>
                  <a:lnTo>
                    <a:pt x="105" y="317"/>
                  </a:lnTo>
                  <a:lnTo>
                    <a:pt x="129" y="321"/>
                  </a:lnTo>
                  <a:lnTo>
                    <a:pt x="156" y="321"/>
                  </a:lnTo>
                  <a:lnTo>
                    <a:pt x="179" y="321"/>
                  </a:lnTo>
                  <a:lnTo>
                    <a:pt x="203" y="321"/>
                  </a:lnTo>
                  <a:lnTo>
                    <a:pt x="226" y="321"/>
                  </a:lnTo>
                  <a:lnTo>
                    <a:pt x="254" y="321"/>
                  </a:lnTo>
                  <a:lnTo>
                    <a:pt x="277" y="321"/>
                  </a:lnTo>
                  <a:lnTo>
                    <a:pt x="301" y="321"/>
                  </a:lnTo>
                  <a:lnTo>
                    <a:pt x="324" y="321"/>
                  </a:lnTo>
                  <a:lnTo>
                    <a:pt x="351" y="317"/>
                  </a:lnTo>
                  <a:lnTo>
                    <a:pt x="375" y="317"/>
                  </a:lnTo>
                  <a:lnTo>
                    <a:pt x="398" y="321"/>
                  </a:lnTo>
                  <a:lnTo>
                    <a:pt x="422" y="321"/>
                  </a:lnTo>
                  <a:lnTo>
                    <a:pt x="449" y="321"/>
                  </a:lnTo>
                  <a:lnTo>
                    <a:pt x="472" y="321"/>
                  </a:lnTo>
                  <a:lnTo>
                    <a:pt x="496" y="321"/>
                  </a:lnTo>
                  <a:lnTo>
                    <a:pt x="519" y="321"/>
                  </a:lnTo>
                  <a:lnTo>
                    <a:pt x="547" y="321"/>
                  </a:lnTo>
                  <a:lnTo>
                    <a:pt x="570" y="321"/>
                  </a:lnTo>
                  <a:lnTo>
                    <a:pt x="594" y="321"/>
                  </a:lnTo>
                  <a:lnTo>
                    <a:pt x="617" y="321"/>
                  </a:lnTo>
                  <a:lnTo>
                    <a:pt x="644" y="321"/>
                  </a:lnTo>
                  <a:lnTo>
                    <a:pt x="668" y="321"/>
                  </a:lnTo>
                  <a:lnTo>
                    <a:pt x="691" y="321"/>
                  </a:lnTo>
                  <a:lnTo>
                    <a:pt x="719" y="321"/>
                  </a:lnTo>
                </a:path>
              </a:pathLst>
            </a:custGeom>
            <a:noFill/>
            <a:ln w="0">
              <a:solidFill>
                <a:srgbClr val="0000FF"/>
              </a:solidFill>
              <a:prstDash val="sysDot"/>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prstClr val="black"/>
                </a:solidFill>
                <a:latin typeface="Arial Narrow" pitchFamily="34" charset="0"/>
              </a:endParaRPr>
            </a:p>
          </p:txBody>
        </p:sp>
        <p:sp>
          <p:nvSpPr>
            <p:cNvPr id="132391" name="Freeform 295"/>
            <p:cNvSpPr>
              <a:spLocks/>
            </p:cNvSpPr>
            <p:nvPr/>
          </p:nvSpPr>
          <p:spPr bwMode="auto">
            <a:xfrm>
              <a:off x="2521373" y="3752240"/>
              <a:ext cx="549520" cy="757238"/>
            </a:xfrm>
            <a:custGeom>
              <a:avLst/>
              <a:gdLst/>
              <a:ahLst/>
              <a:cxnLst>
                <a:cxn ang="0">
                  <a:pos x="0" y="0"/>
                </a:cxn>
                <a:cxn ang="0">
                  <a:pos x="23" y="0"/>
                </a:cxn>
                <a:cxn ang="0">
                  <a:pos x="47" y="16"/>
                </a:cxn>
                <a:cxn ang="0">
                  <a:pos x="70" y="51"/>
                </a:cxn>
                <a:cxn ang="0">
                  <a:pos x="97" y="86"/>
                </a:cxn>
                <a:cxn ang="0">
                  <a:pos x="121" y="105"/>
                </a:cxn>
                <a:cxn ang="0">
                  <a:pos x="144" y="121"/>
                </a:cxn>
                <a:cxn ang="0">
                  <a:pos x="168" y="129"/>
                </a:cxn>
                <a:cxn ang="0">
                  <a:pos x="195" y="133"/>
                </a:cxn>
                <a:cxn ang="0">
                  <a:pos x="219" y="137"/>
                </a:cxn>
                <a:cxn ang="0">
                  <a:pos x="242" y="137"/>
                </a:cxn>
                <a:cxn ang="0">
                  <a:pos x="265" y="137"/>
                </a:cxn>
                <a:cxn ang="0">
                  <a:pos x="293" y="137"/>
                </a:cxn>
                <a:cxn ang="0">
                  <a:pos x="316" y="137"/>
                </a:cxn>
                <a:cxn ang="0">
                  <a:pos x="340" y="137"/>
                </a:cxn>
                <a:cxn ang="0">
                  <a:pos x="363" y="137"/>
                </a:cxn>
                <a:cxn ang="0">
                  <a:pos x="375" y="477"/>
                </a:cxn>
              </a:cxnLst>
              <a:rect l="0" t="0" r="r" b="b"/>
              <a:pathLst>
                <a:path w="375" h="477">
                  <a:moveTo>
                    <a:pt x="0" y="0"/>
                  </a:moveTo>
                  <a:lnTo>
                    <a:pt x="23" y="0"/>
                  </a:lnTo>
                  <a:lnTo>
                    <a:pt x="47" y="16"/>
                  </a:lnTo>
                  <a:lnTo>
                    <a:pt x="70" y="51"/>
                  </a:lnTo>
                  <a:lnTo>
                    <a:pt x="97" y="86"/>
                  </a:lnTo>
                  <a:lnTo>
                    <a:pt x="121" y="105"/>
                  </a:lnTo>
                  <a:lnTo>
                    <a:pt x="144" y="121"/>
                  </a:lnTo>
                  <a:lnTo>
                    <a:pt x="168" y="129"/>
                  </a:lnTo>
                  <a:lnTo>
                    <a:pt x="195" y="133"/>
                  </a:lnTo>
                  <a:lnTo>
                    <a:pt x="219" y="137"/>
                  </a:lnTo>
                  <a:lnTo>
                    <a:pt x="242" y="137"/>
                  </a:lnTo>
                  <a:lnTo>
                    <a:pt x="265" y="137"/>
                  </a:lnTo>
                  <a:lnTo>
                    <a:pt x="293" y="137"/>
                  </a:lnTo>
                  <a:lnTo>
                    <a:pt x="316" y="137"/>
                  </a:lnTo>
                  <a:lnTo>
                    <a:pt x="340" y="137"/>
                  </a:lnTo>
                  <a:lnTo>
                    <a:pt x="363" y="137"/>
                  </a:lnTo>
                  <a:lnTo>
                    <a:pt x="375" y="477"/>
                  </a:lnTo>
                </a:path>
              </a:pathLst>
            </a:custGeom>
            <a:noFill/>
            <a:ln w="0">
              <a:solidFill>
                <a:srgbClr val="007F00"/>
              </a:solidFill>
              <a:prstDash val="sysDot"/>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prstClr val="black"/>
                </a:solidFill>
                <a:latin typeface="Arial Narrow" pitchFamily="34" charset="0"/>
              </a:endParaRPr>
            </a:p>
          </p:txBody>
        </p:sp>
        <p:sp>
          <p:nvSpPr>
            <p:cNvPr id="132392" name="Freeform 296"/>
            <p:cNvSpPr>
              <a:spLocks/>
            </p:cNvSpPr>
            <p:nvPr/>
          </p:nvSpPr>
          <p:spPr bwMode="auto">
            <a:xfrm>
              <a:off x="3173468" y="3944327"/>
              <a:ext cx="1620715" cy="565150"/>
            </a:xfrm>
            <a:custGeom>
              <a:avLst/>
              <a:gdLst/>
              <a:ahLst/>
              <a:cxnLst>
                <a:cxn ang="0">
                  <a:pos x="0" y="356"/>
                </a:cxn>
                <a:cxn ang="0">
                  <a:pos x="16" y="235"/>
                </a:cxn>
                <a:cxn ang="0">
                  <a:pos x="43" y="129"/>
                </a:cxn>
                <a:cxn ang="0">
                  <a:pos x="67" y="78"/>
                </a:cxn>
                <a:cxn ang="0">
                  <a:pos x="90" y="51"/>
                </a:cxn>
                <a:cxn ang="0">
                  <a:pos x="113" y="39"/>
                </a:cxn>
                <a:cxn ang="0">
                  <a:pos x="141" y="31"/>
                </a:cxn>
                <a:cxn ang="0">
                  <a:pos x="164" y="27"/>
                </a:cxn>
                <a:cxn ang="0">
                  <a:pos x="188" y="27"/>
                </a:cxn>
                <a:cxn ang="0">
                  <a:pos x="211" y="27"/>
                </a:cxn>
                <a:cxn ang="0">
                  <a:pos x="238" y="27"/>
                </a:cxn>
                <a:cxn ang="0">
                  <a:pos x="262" y="27"/>
                </a:cxn>
                <a:cxn ang="0">
                  <a:pos x="285" y="27"/>
                </a:cxn>
                <a:cxn ang="0">
                  <a:pos x="309" y="27"/>
                </a:cxn>
                <a:cxn ang="0">
                  <a:pos x="336" y="31"/>
                </a:cxn>
                <a:cxn ang="0">
                  <a:pos x="360" y="27"/>
                </a:cxn>
                <a:cxn ang="0">
                  <a:pos x="383" y="27"/>
                </a:cxn>
                <a:cxn ang="0">
                  <a:pos x="407" y="27"/>
                </a:cxn>
                <a:cxn ang="0">
                  <a:pos x="434" y="27"/>
                </a:cxn>
                <a:cxn ang="0">
                  <a:pos x="457" y="27"/>
                </a:cxn>
                <a:cxn ang="0">
                  <a:pos x="481" y="27"/>
                </a:cxn>
                <a:cxn ang="0">
                  <a:pos x="504" y="27"/>
                </a:cxn>
                <a:cxn ang="0">
                  <a:pos x="532" y="27"/>
                </a:cxn>
                <a:cxn ang="0">
                  <a:pos x="555" y="27"/>
                </a:cxn>
                <a:cxn ang="0">
                  <a:pos x="578" y="27"/>
                </a:cxn>
                <a:cxn ang="0">
                  <a:pos x="602" y="27"/>
                </a:cxn>
                <a:cxn ang="0">
                  <a:pos x="629" y="27"/>
                </a:cxn>
                <a:cxn ang="0">
                  <a:pos x="653" y="27"/>
                </a:cxn>
                <a:cxn ang="0">
                  <a:pos x="676" y="27"/>
                </a:cxn>
                <a:cxn ang="0">
                  <a:pos x="700" y="27"/>
                </a:cxn>
                <a:cxn ang="0">
                  <a:pos x="727" y="0"/>
                </a:cxn>
                <a:cxn ang="0">
                  <a:pos x="750" y="0"/>
                </a:cxn>
                <a:cxn ang="0">
                  <a:pos x="774" y="12"/>
                </a:cxn>
                <a:cxn ang="0">
                  <a:pos x="797" y="24"/>
                </a:cxn>
                <a:cxn ang="0">
                  <a:pos x="825" y="39"/>
                </a:cxn>
                <a:cxn ang="0">
                  <a:pos x="848" y="47"/>
                </a:cxn>
                <a:cxn ang="0">
                  <a:pos x="871" y="51"/>
                </a:cxn>
                <a:cxn ang="0">
                  <a:pos x="895" y="55"/>
                </a:cxn>
                <a:cxn ang="0">
                  <a:pos x="922" y="55"/>
                </a:cxn>
                <a:cxn ang="0">
                  <a:pos x="946" y="55"/>
                </a:cxn>
                <a:cxn ang="0">
                  <a:pos x="969" y="55"/>
                </a:cxn>
                <a:cxn ang="0">
                  <a:pos x="993" y="55"/>
                </a:cxn>
                <a:cxn ang="0">
                  <a:pos x="1020" y="55"/>
                </a:cxn>
                <a:cxn ang="0">
                  <a:pos x="1043" y="55"/>
                </a:cxn>
                <a:cxn ang="0">
                  <a:pos x="1067" y="55"/>
                </a:cxn>
                <a:cxn ang="0">
                  <a:pos x="1090" y="55"/>
                </a:cxn>
                <a:cxn ang="0">
                  <a:pos x="1106" y="356"/>
                </a:cxn>
              </a:cxnLst>
              <a:rect l="0" t="0" r="r" b="b"/>
              <a:pathLst>
                <a:path w="1106" h="356">
                  <a:moveTo>
                    <a:pt x="0" y="356"/>
                  </a:moveTo>
                  <a:lnTo>
                    <a:pt x="16" y="235"/>
                  </a:lnTo>
                  <a:lnTo>
                    <a:pt x="43" y="129"/>
                  </a:lnTo>
                  <a:lnTo>
                    <a:pt x="67" y="78"/>
                  </a:lnTo>
                  <a:lnTo>
                    <a:pt x="90" y="51"/>
                  </a:lnTo>
                  <a:lnTo>
                    <a:pt x="113" y="39"/>
                  </a:lnTo>
                  <a:lnTo>
                    <a:pt x="141" y="31"/>
                  </a:lnTo>
                  <a:lnTo>
                    <a:pt x="164" y="27"/>
                  </a:lnTo>
                  <a:lnTo>
                    <a:pt x="188" y="27"/>
                  </a:lnTo>
                  <a:lnTo>
                    <a:pt x="211" y="27"/>
                  </a:lnTo>
                  <a:lnTo>
                    <a:pt x="238" y="27"/>
                  </a:lnTo>
                  <a:lnTo>
                    <a:pt x="262" y="27"/>
                  </a:lnTo>
                  <a:lnTo>
                    <a:pt x="285" y="27"/>
                  </a:lnTo>
                  <a:lnTo>
                    <a:pt x="309" y="27"/>
                  </a:lnTo>
                  <a:lnTo>
                    <a:pt x="336" y="31"/>
                  </a:lnTo>
                  <a:lnTo>
                    <a:pt x="360" y="27"/>
                  </a:lnTo>
                  <a:lnTo>
                    <a:pt x="383" y="27"/>
                  </a:lnTo>
                  <a:lnTo>
                    <a:pt x="407" y="27"/>
                  </a:lnTo>
                  <a:lnTo>
                    <a:pt x="434" y="27"/>
                  </a:lnTo>
                  <a:lnTo>
                    <a:pt x="457" y="27"/>
                  </a:lnTo>
                  <a:lnTo>
                    <a:pt x="481" y="27"/>
                  </a:lnTo>
                  <a:lnTo>
                    <a:pt x="504" y="27"/>
                  </a:lnTo>
                  <a:lnTo>
                    <a:pt x="532" y="27"/>
                  </a:lnTo>
                  <a:lnTo>
                    <a:pt x="555" y="27"/>
                  </a:lnTo>
                  <a:lnTo>
                    <a:pt x="578" y="27"/>
                  </a:lnTo>
                  <a:lnTo>
                    <a:pt x="602" y="27"/>
                  </a:lnTo>
                  <a:lnTo>
                    <a:pt x="629" y="27"/>
                  </a:lnTo>
                  <a:lnTo>
                    <a:pt x="653" y="27"/>
                  </a:lnTo>
                  <a:lnTo>
                    <a:pt x="676" y="27"/>
                  </a:lnTo>
                  <a:lnTo>
                    <a:pt x="700" y="27"/>
                  </a:lnTo>
                  <a:lnTo>
                    <a:pt x="727" y="0"/>
                  </a:lnTo>
                  <a:lnTo>
                    <a:pt x="750" y="0"/>
                  </a:lnTo>
                  <a:lnTo>
                    <a:pt x="774" y="12"/>
                  </a:lnTo>
                  <a:lnTo>
                    <a:pt x="797" y="24"/>
                  </a:lnTo>
                  <a:lnTo>
                    <a:pt x="825" y="39"/>
                  </a:lnTo>
                  <a:lnTo>
                    <a:pt x="848" y="47"/>
                  </a:lnTo>
                  <a:lnTo>
                    <a:pt x="871" y="51"/>
                  </a:lnTo>
                  <a:lnTo>
                    <a:pt x="895" y="55"/>
                  </a:lnTo>
                  <a:lnTo>
                    <a:pt x="922" y="55"/>
                  </a:lnTo>
                  <a:lnTo>
                    <a:pt x="946" y="55"/>
                  </a:lnTo>
                  <a:lnTo>
                    <a:pt x="969" y="55"/>
                  </a:lnTo>
                  <a:lnTo>
                    <a:pt x="993" y="55"/>
                  </a:lnTo>
                  <a:lnTo>
                    <a:pt x="1020" y="55"/>
                  </a:lnTo>
                  <a:lnTo>
                    <a:pt x="1043" y="55"/>
                  </a:lnTo>
                  <a:lnTo>
                    <a:pt x="1067" y="55"/>
                  </a:lnTo>
                  <a:lnTo>
                    <a:pt x="1090" y="55"/>
                  </a:lnTo>
                  <a:lnTo>
                    <a:pt x="1106" y="356"/>
                  </a:lnTo>
                </a:path>
              </a:pathLst>
            </a:custGeom>
            <a:noFill/>
            <a:ln w="0">
              <a:solidFill>
                <a:srgbClr val="007F00"/>
              </a:solidFill>
              <a:prstDash val="sysDot"/>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prstClr val="black"/>
                </a:solidFill>
                <a:latin typeface="Arial Narrow" pitchFamily="34" charset="0"/>
              </a:endParaRPr>
            </a:p>
          </p:txBody>
        </p:sp>
        <p:sp>
          <p:nvSpPr>
            <p:cNvPr id="132393" name="Freeform 297"/>
            <p:cNvSpPr>
              <a:spLocks/>
            </p:cNvSpPr>
            <p:nvPr/>
          </p:nvSpPr>
          <p:spPr bwMode="auto">
            <a:xfrm>
              <a:off x="4857196" y="3987190"/>
              <a:ext cx="1065335" cy="522288"/>
            </a:xfrm>
            <a:custGeom>
              <a:avLst/>
              <a:gdLst/>
              <a:ahLst/>
              <a:cxnLst>
                <a:cxn ang="0">
                  <a:pos x="0" y="329"/>
                </a:cxn>
                <a:cxn ang="0">
                  <a:pos x="16" y="188"/>
                </a:cxn>
                <a:cxn ang="0">
                  <a:pos x="39" y="79"/>
                </a:cxn>
                <a:cxn ang="0">
                  <a:pos x="66" y="32"/>
                </a:cxn>
                <a:cxn ang="0">
                  <a:pos x="90" y="12"/>
                </a:cxn>
                <a:cxn ang="0">
                  <a:pos x="113" y="4"/>
                </a:cxn>
                <a:cxn ang="0">
                  <a:pos x="137" y="0"/>
                </a:cxn>
                <a:cxn ang="0">
                  <a:pos x="164" y="0"/>
                </a:cxn>
                <a:cxn ang="0">
                  <a:pos x="187" y="0"/>
                </a:cxn>
                <a:cxn ang="0">
                  <a:pos x="211" y="0"/>
                </a:cxn>
                <a:cxn ang="0">
                  <a:pos x="234" y="0"/>
                </a:cxn>
                <a:cxn ang="0">
                  <a:pos x="262" y="0"/>
                </a:cxn>
                <a:cxn ang="0">
                  <a:pos x="285" y="0"/>
                </a:cxn>
                <a:cxn ang="0">
                  <a:pos x="309" y="0"/>
                </a:cxn>
                <a:cxn ang="0">
                  <a:pos x="332" y="0"/>
                </a:cxn>
                <a:cxn ang="0">
                  <a:pos x="359" y="0"/>
                </a:cxn>
                <a:cxn ang="0">
                  <a:pos x="383" y="0"/>
                </a:cxn>
                <a:cxn ang="0">
                  <a:pos x="406" y="0"/>
                </a:cxn>
                <a:cxn ang="0">
                  <a:pos x="430" y="0"/>
                </a:cxn>
                <a:cxn ang="0">
                  <a:pos x="457" y="0"/>
                </a:cxn>
                <a:cxn ang="0">
                  <a:pos x="480" y="0"/>
                </a:cxn>
                <a:cxn ang="0">
                  <a:pos x="504" y="0"/>
                </a:cxn>
                <a:cxn ang="0">
                  <a:pos x="527" y="0"/>
                </a:cxn>
                <a:cxn ang="0">
                  <a:pos x="555" y="0"/>
                </a:cxn>
                <a:cxn ang="0">
                  <a:pos x="578" y="0"/>
                </a:cxn>
                <a:cxn ang="0">
                  <a:pos x="602" y="0"/>
                </a:cxn>
                <a:cxn ang="0">
                  <a:pos x="625" y="0"/>
                </a:cxn>
                <a:cxn ang="0">
                  <a:pos x="652" y="0"/>
                </a:cxn>
                <a:cxn ang="0">
                  <a:pos x="676" y="0"/>
                </a:cxn>
                <a:cxn ang="0">
                  <a:pos x="699" y="0"/>
                </a:cxn>
                <a:cxn ang="0">
                  <a:pos x="727" y="0"/>
                </a:cxn>
              </a:cxnLst>
              <a:rect l="0" t="0" r="r" b="b"/>
              <a:pathLst>
                <a:path w="727" h="329">
                  <a:moveTo>
                    <a:pt x="0" y="329"/>
                  </a:moveTo>
                  <a:lnTo>
                    <a:pt x="16" y="188"/>
                  </a:lnTo>
                  <a:lnTo>
                    <a:pt x="39" y="79"/>
                  </a:lnTo>
                  <a:lnTo>
                    <a:pt x="66" y="32"/>
                  </a:lnTo>
                  <a:lnTo>
                    <a:pt x="90" y="12"/>
                  </a:lnTo>
                  <a:lnTo>
                    <a:pt x="113" y="4"/>
                  </a:lnTo>
                  <a:lnTo>
                    <a:pt x="137" y="0"/>
                  </a:lnTo>
                  <a:lnTo>
                    <a:pt x="164" y="0"/>
                  </a:lnTo>
                  <a:lnTo>
                    <a:pt x="187" y="0"/>
                  </a:lnTo>
                  <a:lnTo>
                    <a:pt x="211" y="0"/>
                  </a:lnTo>
                  <a:lnTo>
                    <a:pt x="234" y="0"/>
                  </a:lnTo>
                  <a:lnTo>
                    <a:pt x="262" y="0"/>
                  </a:lnTo>
                  <a:lnTo>
                    <a:pt x="285" y="0"/>
                  </a:lnTo>
                  <a:lnTo>
                    <a:pt x="309" y="0"/>
                  </a:lnTo>
                  <a:lnTo>
                    <a:pt x="332" y="0"/>
                  </a:lnTo>
                  <a:lnTo>
                    <a:pt x="359" y="0"/>
                  </a:lnTo>
                  <a:lnTo>
                    <a:pt x="383" y="0"/>
                  </a:lnTo>
                  <a:lnTo>
                    <a:pt x="406" y="0"/>
                  </a:lnTo>
                  <a:lnTo>
                    <a:pt x="430" y="0"/>
                  </a:lnTo>
                  <a:lnTo>
                    <a:pt x="457" y="0"/>
                  </a:lnTo>
                  <a:lnTo>
                    <a:pt x="480" y="0"/>
                  </a:lnTo>
                  <a:lnTo>
                    <a:pt x="504" y="0"/>
                  </a:lnTo>
                  <a:lnTo>
                    <a:pt x="527" y="0"/>
                  </a:lnTo>
                  <a:lnTo>
                    <a:pt x="555" y="0"/>
                  </a:lnTo>
                  <a:lnTo>
                    <a:pt x="578" y="0"/>
                  </a:lnTo>
                  <a:lnTo>
                    <a:pt x="602" y="0"/>
                  </a:lnTo>
                  <a:lnTo>
                    <a:pt x="625" y="0"/>
                  </a:lnTo>
                  <a:lnTo>
                    <a:pt x="652" y="0"/>
                  </a:lnTo>
                  <a:lnTo>
                    <a:pt x="676" y="0"/>
                  </a:lnTo>
                  <a:lnTo>
                    <a:pt x="699" y="0"/>
                  </a:lnTo>
                  <a:lnTo>
                    <a:pt x="727" y="0"/>
                  </a:lnTo>
                </a:path>
              </a:pathLst>
            </a:custGeom>
            <a:noFill/>
            <a:ln w="0">
              <a:solidFill>
                <a:srgbClr val="007F00"/>
              </a:solidFill>
              <a:prstDash val="sysDot"/>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prstClr val="black"/>
                </a:solidFill>
                <a:latin typeface="Arial Narrow" pitchFamily="34" charset="0"/>
              </a:endParaRPr>
            </a:p>
          </p:txBody>
        </p:sp>
        <p:sp>
          <p:nvSpPr>
            <p:cNvPr id="132394" name="Freeform 298"/>
            <p:cNvSpPr>
              <a:spLocks/>
            </p:cNvSpPr>
            <p:nvPr/>
          </p:nvSpPr>
          <p:spPr bwMode="auto">
            <a:xfrm>
              <a:off x="2521373" y="3937977"/>
              <a:ext cx="3401158" cy="292100"/>
            </a:xfrm>
            <a:custGeom>
              <a:avLst/>
              <a:gdLst/>
              <a:ahLst/>
              <a:cxnLst>
                <a:cxn ang="0">
                  <a:pos x="23" y="149"/>
                </a:cxn>
                <a:cxn ang="0">
                  <a:pos x="70" y="55"/>
                </a:cxn>
                <a:cxn ang="0">
                  <a:pos x="121" y="20"/>
                </a:cxn>
                <a:cxn ang="0">
                  <a:pos x="168" y="12"/>
                </a:cxn>
                <a:cxn ang="0">
                  <a:pos x="219" y="16"/>
                </a:cxn>
                <a:cxn ang="0">
                  <a:pos x="265" y="24"/>
                </a:cxn>
                <a:cxn ang="0">
                  <a:pos x="316" y="28"/>
                </a:cxn>
                <a:cxn ang="0">
                  <a:pos x="363" y="28"/>
                </a:cxn>
                <a:cxn ang="0">
                  <a:pos x="414" y="35"/>
                </a:cxn>
                <a:cxn ang="0">
                  <a:pos x="461" y="8"/>
                </a:cxn>
                <a:cxn ang="0">
                  <a:pos x="512" y="0"/>
                </a:cxn>
                <a:cxn ang="0">
                  <a:pos x="558" y="8"/>
                </a:cxn>
                <a:cxn ang="0">
                  <a:pos x="609" y="16"/>
                </a:cxn>
                <a:cxn ang="0">
                  <a:pos x="656" y="24"/>
                </a:cxn>
                <a:cxn ang="0">
                  <a:pos x="707" y="28"/>
                </a:cxn>
                <a:cxn ang="0">
                  <a:pos x="754" y="28"/>
                </a:cxn>
                <a:cxn ang="0">
                  <a:pos x="805" y="67"/>
                </a:cxn>
                <a:cxn ang="0">
                  <a:pos x="852" y="31"/>
                </a:cxn>
                <a:cxn ang="0">
                  <a:pos x="902" y="31"/>
                </a:cxn>
                <a:cxn ang="0">
                  <a:pos x="949" y="31"/>
                </a:cxn>
                <a:cxn ang="0">
                  <a:pos x="1000" y="31"/>
                </a:cxn>
                <a:cxn ang="0">
                  <a:pos x="1047" y="31"/>
                </a:cxn>
                <a:cxn ang="0">
                  <a:pos x="1098" y="31"/>
                </a:cxn>
                <a:cxn ang="0">
                  <a:pos x="1145" y="31"/>
                </a:cxn>
                <a:cxn ang="0">
                  <a:pos x="1195" y="157"/>
                </a:cxn>
                <a:cxn ang="0">
                  <a:pos x="1242" y="59"/>
                </a:cxn>
                <a:cxn ang="0">
                  <a:pos x="1293" y="24"/>
                </a:cxn>
                <a:cxn ang="0">
                  <a:pos x="1340" y="12"/>
                </a:cxn>
                <a:cxn ang="0">
                  <a:pos x="1391" y="12"/>
                </a:cxn>
                <a:cxn ang="0">
                  <a:pos x="1438" y="16"/>
                </a:cxn>
                <a:cxn ang="0">
                  <a:pos x="1488" y="16"/>
                </a:cxn>
                <a:cxn ang="0">
                  <a:pos x="1535" y="16"/>
                </a:cxn>
                <a:cxn ang="0">
                  <a:pos x="1586" y="28"/>
                </a:cxn>
                <a:cxn ang="0">
                  <a:pos x="1633" y="4"/>
                </a:cxn>
                <a:cxn ang="0">
                  <a:pos x="1684" y="8"/>
                </a:cxn>
                <a:cxn ang="0">
                  <a:pos x="1731" y="16"/>
                </a:cxn>
                <a:cxn ang="0">
                  <a:pos x="1781" y="24"/>
                </a:cxn>
                <a:cxn ang="0">
                  <a:pos x="1828" y="28"/>
                </a:cxn>
                <a:cxn ang="0">
                  <a:pos x="1879" y="28"/>
                </a:cxn>
                <a:cxn ang="0">
                  <a:pos x="1926" y="28"/>
                </a:cxn>
                <a:cxn ang="0">
                  <a:pos x="1977" y="67"/>
                </a:cxn>
                <a:cxn ang="0">
                  <a:pos x="2024" y="31"/>
                </a:cxn>
                <a:cxn ang="0">
                  <a:pos x="2074" y="31"/>
                </a:cxn>
                <a:cxn ang="0">
                  <a:pos x="2121" y="31"/>
                </a:cxn>
                <a:cxn ang="0">
                  <a:pos x="2172" y="31"/>
                </a:cxn>
                <a:cxn ang="0">
                  <a:pos x="2219" y="31"/>
                </a:cxn>
                <a:cxn ang="0">
                  <a:pos x="2270" y="31"/>
                </a:cxn>
                <a:cxn ang="0">
                  <a:pos x="2321" y="31"/>
                </a:cxn>
              </a:cxnLst>
              <a:rect l="0" t="0" r="r" b="b"/>
              <a:pathLst>
                <a:path w="2321" h="184">
                  <a:moveTo>
                    <a:pt x="0" y="180"/>
                  </a:moveTo>
                  <a:lnTo>
                    <a:pt x="23" y="149"/>
                  </a:lnTo>
                  <a:lnTo>
                    <a:pt x="47" y="90"/>
                  </a:lnTo>
                  <a:lnTo>
                    <a:pt x="70" y="55"/>
                  </a:lnTo>
                  <a:lnTo>
                    <a:pt x="97" y="31"/>
                  </a:lnTo>
                  <a:lnTo>
                    <a:pt x="121" y="20"/>
                  </a:lnTo>
                  <a:lnTo>
                    <a:pt x="144" y="16"/>
                  </a:lnTo>
                  <a:lnTo>
                    <a:pt x="168" y="12"/>
                  </a:lnTo>
                  <a:lnTo>
                    <a:pt x="195" y="16"/>
                  </a:lnTo>
                  <a:lnTo>
                    <a:pt x="219" y="16"/>
                  </a:lnTo>
                  <a:lnTo>
                    <a:pt x="242" y="20"/>
                  </a:lnTo>
                  <a:lnTo>
                    <a:pt x="265" y="24"/>
                  </a:lnTo>
                  <a:lnTo>
                    <a:pt x="293" y="24"/>
                  </a:lnTo>
                  <a:lnTo>
                    <a:pt x="316" y="28"/>
                  </a:lnTo>
                  <a:lnTo>
                    <a:pt x="340" y="28"/>
                  </a:lnTo>
                  <a:lnTo>
                    <a:pt x="363" y="28"/>
                  </a:lnTo>
                  <a:lnTo>
                    <a:pt x="390" y="43"/>
                  </a:lnTo>
                  <a:lnTo>
                    <a:pt x="414" y="35"/>
                  </a:lnTo>
                  <a:lnTo>
                    <a:pt x="437" y="16"/>
                  </a:lnTo>
                  <a:lnTo>
                    <a:pt x="461" y="8"/>
                  </a:lnTo>
                  <a:lnTo>
                    <a:pt x="488" y="0"/>
                  </a:lnTo>
                  <a:lnTo>
                    <a:pt x="512" y="0"/>
                  </a:lnTo>
                  <a:lnTo>
                    <a:pt x="535" y="4"/>
                  </a:lnTo>
                  <a:lnTo>
                    <a:pt x="558" y="8"/>
                  </a:lnTo>
                  <a:lnTo>
                    <a:pt x="586" y="12"/>
                  </a:lnTo>
                  <a:lnTo>
                    <a:pt x="609" y="16"/>
                  </a:lnTo>
                  <a:lnTo>
                    <a:pt x="633" y="20"/>
                  </a:lnTo>
                  <a:lnTo>
                    <a:pt x="656" y="24"/>
                  </a:lnTo>
                  <a:lnTo>
                    <a:pt x="683" y="28"/>
                  </a:lnTo>
                  <a:lnTo>
                    <a:pt x="707" y="28"/>
                  </a:lnTo>
                  <a:lnTo>
                    <a:pt x="730" y="28"/>
                  </a:lnTo>
                  <a:lnTo>
                    <a:pt x="754" y="28"/>
                  </a:lnTo>
                  <a:lnTo>
                    <a:pt x="781" y="90"/>
                  </a:lnTo>
                  <a:lnTo>
                    <a:pt x="805" y="67"/>
                  </a:lnTo>
                  <a:lnTo>
                    <a:pt x="828" y="39"/>
                  </a:lnTo>
                  <a:lnTo>
                    <a:pt x="852" y="31"/>
                  </a:lnTo>
                  <a:lnTo>
                    <a:pt x="879" y="31"/>
                  </a:lnTo>
                  <a:lnTo>
                    <a:pt x="902" y="31"/>
                  </a:lnTo>
                  <a:lnTo>
                    <a:pt x="926" y="31"/>
                  </a:lnTo>
                  <a:lnTo>
                    <a:pt x="949" y="31"/>
                  </a:lnTo>
                  <a:lnTo>
                    <a:pt x="977" y="31"/>
                  </a:lnTo>
                  <a:lnTo>
                    <a:pt x="1000" y="31"/>
                  </a:lnTo>
                  <a:lnTo>
                    <a:pt x="1023" y="31"/>
                  </a:lnTo>
                  <a:lnTo>
                    <a:pt x="1047" y="31"/>
                  </a:lnTo>
                  <a:lnTo>
                    <a:pt x="1074" y="31"/>
                  </a:lnTo>
                  <a:lnTo>
                    <a:pt x="1098" y="31"/>
                  </a:lnTo>
                  <a:lnTo>
                    <a:pt x="1121" y="31"/>
                  </a:lnTo>
                  <a:lnTo>
                    <a:pt x="1145" y="31"/>
                  </a:lnTo>
                  <a:lnTo>
                    <a:pt x="1172" y="184"/>
                  </a:lnTo>
                  <a:lnTo>
                    <a:pt x="1195" y="157"/>
                  </a:lnTo>
                  <a:lnTo>
                    <a:pt x="1219" y="98"/>
                  </a:lnTo>
                  <a:lnTo>
                    <a:pt x="1242" y="59"/>
                  </a:lnTo>
                  <a:lnTo>
                    <a:pt x="1270" y="35"/>
                  </a:lnTo>
                  <a:lnTo>
                    <a:pt x="1293" y="24"/>
                  </a:lnTo>
                  <a:lnTo>
                    <a:pt x="1316" y="16"/>
                  </a:lnTo>
                  <a:lnTo>
                    <a:pt x="1340" y="12"/>
                  </a:lnTo>
                  <a:lnTo>
                    <a:pt x="1367" y="12"/>
                  </a:lnTo>
                  <a:lnTo>
                    <a:pt x="1391" y="12"/>
                  </a:lnTo>
                  <a:lnTo>
                    <a:pt x="1414" y="12"/>
                  </a:lnTo>
                  <a:lnTo>
                    <a:pt x="1438" y="16"/>
                  </a:lnTo>
                  <a:lnTo>
                    <a:pt x="1465" y="16"/>
                  </a:lnTo>
                  <a:lnTo>
                    <a:pt x="1488" y="16"/>
                  </a:lnTo>
                  <a:lnTo>
                    <a:pt x="1512" y="16"/>
                  </a:lnTo>
                  <a:lnTo>
                    <a:pt x="1535" y="16"/>
                  </a:lnTo>
                  <a:lnTo>
                    <a:pt x="1563" y="39"/>
                  </a:lnTo>
                  <a:lnTo>
                    <a:pt x="1586" y="28"/>
                  </a:lnTo>
                  <a:lnTo>
                    <a:pt x="1610" y="12"/>
                  </a:lnTo>
                  <a:lnTo>
                    <a:pt x="1633" y="4"/>
                  </a:lnTo>
                  <a:lnTo>
                    <a:pt x="1660" y="4"/>
                  </a:lnTo>
                  <a:lnTo>
                    <a:pt x="1684" y="8"/>
                  </a:lnTo>
                  <a:lnTo>
                    <a:pt x="1707" y="12"/>
                  </a:lnTo>
                  <a:lnTo>
                    <a:pt x="1731" y="16"/>
                  </a:lnTo>
                  <a:lnTo>
                    <a:pt x="1758" y="20"/>
                  </a:lnTo>
                  <a:lnTo>
                    <a:pt x="1781" y="24"/>
                  </a:lnTo>
                  <a:lnTo>
                    <a:pt x="1805" y="28"/>
                  </a:lnTo>
                  <a:lnTo>
                    <a:pt x="1828" y="28"/>
                  </a:lnTo>
                  <a:lnTo>
                    <a:pt x="1856" y="28"/>
                  </a:lnTo>
                  <a:lnTo>
                    <a:pt x="1879" y="28"/>
                  </a:lnTo>
                  <a:lnTo>
                    <a:pt x="1903" y="28"/>
                  </a:lnTo>
                  <a:lnTo>
                    <a:pt x="1926" y="28"/>
                  </a:lnTo>
                  <a:lnTo>
                    <a:pt x="1953" y="86"/>
                  </a:lnTo>
                  <a:lnTo>
                    <a:pt x="1977" y="67"/>
                  </a:lnTo>
                  <a:lnTo>
                    <a:pt x="2000" y="39"/>
                  </a:lnTo>
                  <a:lnTo>
                    <a:pt x="2024" y="31"/>
                  </a:lnTo>
                  <a:lnTo>
                    <a:pt x="2051" y="31"/>
                  </a:lnTo>
                  <a:lnTo>
                    <a:pt x="2074" y="31"/>
                  </a:lnTo>
                  <a:lnTo>
                    <a:pt x="2098" y="31"/>
                  </a:lnTo>
                  <a:lnTo>
                    <a:pt x="2121" y="31"/>
                  </a:lnTo>
                  <a:lnTo>
                    <a:pt x="2149" y="31"/>
                  </a:lnTo>
                  <a:lnTo>
                    <a:pt x="2172" y="31"/>
                  </a:lnTo>
                  <a:lnTo>
                    <a:pt x="2196" y="31"/>
                  </a:lnTo>
                  <a:lnTo>
                    <a:pt x="2219" y="31"/>
                  </a:lnTo>
                  <a:lnTo>
                    <a:pt x="2246" y="31"/>
                  </a:lnTo>
                  <a:lnTo>
                    <a:pt x="2270" y="31"/>
                  </a:lnTo>
                  <a:lnTo>
                    <a:pt x="2293" y="31"/>
                  </a:lnTo>
                  <a:lnTo>
                    <a:pt x="2321" y="31"/>
                  </a:lnTo>
                </a:path>
              </a:pathLst>
            </a:custGeom>
            <a:noFill/>
            <a:ln w="0">
              <a:solidFill>
                <a:srgbClr val="FF0000"/>
              </a:solidFill>
              <a:prstDash val="sysDot"/>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prstClr val="black"/>
                </a:solidFill>
                <a:latin typeface="Arial Narrow" pitchFamily="34" charset="0"/>
              </a:endParaRPr>
            </a:p>
          </p:txBody>
        </p:sp>
        <p:sp>
          <p:nvSpPr>
            <p:cNvPr id="132395" name="Freeform 299"/>
            <p:cNvSpPr>
              <a:spLocks/>
            </p:cNvSpPr>
            <p:nvPr/>
          </p:nvSpPr>
          <p:spPr bwMode="auto">
            <a:xfrm>
              <a:off x="2521373" y="3957027"/>
              <a:ext cx="3401158" cy="273050"/>
            </a:xfrm>
            <a:custGeom>
              <a:avLst/>
              <a:gdLst/>
              <a:ahLst/>
              <a:cxnLst>
                <a:cxn ang="0">
                  <a:pos x="23" y="137"/>
                </a:cxn>
                <a:cxn ang="0">
                  <a:pos x="70" y="43"/>
                </a:cxn>
                <a:cxn ang="0">
                  <a:pos x="121" y="8"/>
                </a:cxn>
                <a:cxn ang="0">
                  <a:pos x="168" y="0"/>
                </a:cxn>
                <a:cxn ang="0">
                  <a:pos x="219" y="4"/>
                </a:cxn>
                <a:cxn ang="0">
                  <a:pos x="265" y="8"/>
                </a:cxn>
                <a:cxn ang="0">
                  <a:pos x="316" y="12"/>
                </a:cxn>
                <a:cxn ang="0">
                  <a:pos x="363" y="16"/>
                </a:cxn>
                <a:cxn ang="0">
                  <a:pos x="414" y="31"/>
                </a:cxn>
                <a:cxn ang="0">
                  <a:pos x="461" y="39"/>
                </a:cxn>
                <a:cxn ang="0">
                  <a:pos x="512" y="47"/>
                </a:cxn>
                <a:cxn ang="0">
                  <a:pos x="558" y="39"/>
                </a:cxn>
                <a:cxn ang="0">
                  <a:pos x="609" y="31"/>
                </a:cxn>
                <a:cxn ang="0">
                  <a:pos x="656" y="23"/>
                </a:cxn>
                <a:cxn ang="0">
                  <a:pos x="707" y="19"/>
                </a:cxn>
                <a:cxn ang="0">
                  <a:pos x="754" y="19"/>
                </a:cxn>
                <a:cxn ang="0">
                  <a:pos x="805" y="55"/>
                </a:cxn>
                <a:cxn ang="0">
                  <a:pos x="852" y="19"/>
                </a:cxn>
                <a:cxn ang="0">
                  <a:pos x="902" y="19"/>
                </a:cxn>
                <a:cxn ang="0">
                  <a:pos x="949" y="19"/>
                </a:cxn>
                <a:cxn ang="0">
                  <a:pos x="1000" y="19"/>
                </a:cxn>
                <a:cxn ang="0">
                  <a:pos x="1047" y="19"/>
                </a:cxn>
                <a:cxn ang="0">
                  <a:pos x="1098" y="19"/>
                </a:cxn>
                <a:cxn ang="0">
                  <a:pos x="1145" y="19"/>
                </a:cxn>
                <a:cxn ang="0">
                  <a:pos x="1195" y="145"/>
                </a:cxn>
                <a:cxn ang="0">
                  <a:pos x="1242" y="51"/>
                </a:cxn>
                <a:cxn ang="0">
                  <a:pos x="1293" y="19"/>
                </a:cxn>
                <a:cxn ang="0">
                  <a:pos x="1340" y="12"/>
                </a:cxn>
                <a:cxn ang="0">
                  <a:pos x="1391" y="16"/>
                </a:cxn>
                <a:cxn ang="0">
                  <a:pos x="1438" y="19"/>
                </a:cxn>
                <a:cxn ang="0">
                  <a:pos x="1488" y="23"/>
                </a:cxn>
                <a:cxn ang="0">
                  <a:pos x="1535" y="27"/>
                </a:cxn>
                <a:cxn ang="0">
                  <a:pos x="1586" y="39"/>
                </a:cxn>
                <a:cxn ang="0">
                  <a:pos x="1633" y="43"/>
                </a:cxn>
                <a:cxn ang="0">
                  <a:pos x="1684" y="39"/>
                </a:cxn>
                <a:cxn ang="0">
                  <a:pos x="1731" y="31"/>
                </a:cxn>
                <a:cxn ang="0">
                  <a:pos x="1781" y="23"/>
                </a:cxn>
                <a:cxn ang="0">
                  <a:pos x="1828" y="19"/>
                </a:cxn>
                <a:cxn ang="0">
                  <a:pos x="1879" y="19"/>
                </a:cxn>
                <a:cxn ang="0">
                  <a:pos x="1926" y="19"/>
                </a:cxn>
                <a:cxn ang="0">
                  <a:pos x="1977" y="55"/>
                </a:cxn>
                <a:cxn ang="0">
                  <a:pos x="2024" y="19"/>
                </a:cxn>
                <a:cxn ang="0">
                  <a:pos x="2074" y="19"/>
                </a:cxn>
                <a:cxn ang="0">
                  <a:pos x="2121" y="19"/>
                </a:cxn>
                <a:cxn ang="0">
                  <a:pos x="2172" y="19"/>
                </a:cxn>
                <a:cxn ang="0">
                  <a:pos x="2219" y="19"/>
                </a:cxn>
                <a:cxn ang="0">
                  <a:pos x="2270" y="19"/>
                </a:cxn>
                <a:cxn ang="0">
                  <a:pos x="2321" y="19"/>
                </a:cxn>
              </a:cxnLst>
              <a:rect l="0" t="0" r="r" b="b"/>
              <a:pathLst>
                <a:path w="2321" h="172">
                  <a:moveTo>
                    <a:pt x="0" y="168"/>
                  </a:moveTo>
                  <a:lnTo>
                    <a:pt x="23" y="137"/>
                  </a:lnTo>
                  <a:lnTo>
                    <a:pt x="47" y="78"/>
                  </a:lnTo>
                  <a:lnTo>
                    <a:pt x="70" y="43"/>
                  </a:lnTo>
                  <a:lnTo>
                    <a:pt x="97" y="19"/>
                  </a:lnTo>
                  <a:lnTo>
                    <a:pt x="121" y="8"/>
                  </a:lnTo>
                  <a:lnTo>
                    <a:pt x="144" y="4"/>
                  </a:lnTo>
                  <a:lnTo>
                    <a:pt x="168" y="0"/>
                  </a:lnTo>
                  <a:lnTo>
                    <a:pt x="195" y="0"/>
                  </a:lnTo>
                  <a:lnTo>
                    <a:pt x="219" y="4"/>
                  </a:lnTo>
                  <a:lnTo>
                    <a:pt x="242" y="4"/>
                  </a:lnTo>
                  <a:lnTo>
                    <a:pt x="265" y="8"/>
                  </a:lnTo>
                  <a:lnTo>
                    <a:pt x="293" y="12"/>
                  </a:lnTo>
                  <a:lnTo>
                    <a:pt x="316" y="12"/>
                  </a:lnTo>
                  <a:lnTo>
                    <a:pt x="340" y="12"/>
                  </a:lnTo>
                  <a:lnTo>
                    <a:pt x="363" y="16"/>
                  </a:lnTo>
                  <a:lnTo>
                    <a:pt x="390" y="31"/>
                  </a:lnTo>
                  <a:lnTo>
                    <a:pt x="414" y="31"/>
                  </a:lnTo>
                  <a:lnTo>
                    <a:pt x="437" y="35"/>
                  </a:lnTo>
                  <a:lnTo>
                    <a:pt x="461" y="39"/>
                  </a:lnTo>
                  <a:lnTo>
                    <a:pt x="488" y="43"/>
                  </a:lnTo>
                  <a:lnTo>
                    <a:pt x="512" y="47"/>
                  </a:lnTo>
                  <a:lnTo>
                    <a:pt x="535" y="43"/>
                  </a:lnTo>
                  <a:lnTo>
                    <a:pt x="558" y="39"/>
                  </a:lnTo>
                  <a:lnTo>
                    <a:pt x="586" y="35"/>
                  </a:lnTo>
                  <a:lnTo>
                    <a:pt x="609" y="31"/>
                  </a:lnTo>
                  <a:lnTo>
                    <a:pt x="633" y="27"/>
                  </a:lnTo>
                  <a:lnTo>
                    <a:pt x="656" y="23"/>
                  </a:lnTo>
                  <a:lnTo>
                    <a:pt x="683" y="19"/>
                  </a:lnTo>
                  <a:lnTo>
                    <a:pt x="707" y="19"/>
                  </a:lnTo>
                  <a:lnTo>
                    <a:pt x="730" y="19"/>
                  </a:lnTo>
                  <a:lnTo>
                    <a:pt x="754" y="19"/>
                  </a:lnTo>
                  <a:lnTo>
                    <a:pt x="781" y="78"/>
                  </a:lnTo>
                  <a:lnTo>
                    <a:pt x="805" y="55"/>
                  </a:lnTo>
                  <a:lnTo>
                    <a:pt x="828" y="27"/>
                  </a:lnTo>
                  <a:lnTo>
                    <a:pt x="852" y="19"/>
                  </a:lnTo>
                  <a:lnTo>
                    <a:pt x="879" y="19"/>
                  </a:lnTo>
                  <a:lnTo>
                    <a:pt x="902" y="19"/>
                  </a:lnTo>
                  <a:lnTo>
                    <a:pt x="926" y="19"/>
                  </a:lnTo>
                  <a:lnTo>
                    <a:pt x="949" y="19"/>
                  </a:lnTo>
                  <a:lnTo>
                    <a:pt x="977" y="19"/>
                  </a:lnTo>
                  <a:lnTo>
                    <a:pt x="1000" y="19"/>
                  </a:lnTo>
                  <a:lnTo>
                    <a:pt x="1023" y="19"/>
                  </a:lnTo>
                  <a:lnTo>
                    <a:pt x="1047" y="19"/>
                  </a:lnTo>
                  <a:lnTo>
                    <a:pt x="1074" y="19"/>
                  </a:lnTo>
                  <a:lnTo>
                    <a:pt x="1098" y="19"/>
                  </a:lnTo>
                  <a:lnTo>
                    <a:pt x="1121" y="19"/>
                  </a:lnTo>
                  <a:lnTo>
                    <a:pt x="1145" y="19"/>
                  </a:lnTo>
                  <a:lnTo>
                    <a:pt x="1172" y="172"/>
                  </a:lnTo>
                  <a:lnTo>
                    <a:pt x="1195" y="145"/>
                  </a:lnTo>
                  <a:lnTo>
                    <a:pt x="1219" y="90"/>
                  </a:lnTo>
                  <a:lnTo>
                    <a:pt x="1242" y="51"/>
                  </a:lnTo>
                  <a:lnTo>
                    <a:pt x="1270" y="31"/>
                  </a:lnTo>
                  <a:lnTo>
                    <a:pt x="1293" y="19"/>
                  </a:lnTo>
                  <a:lnTo>
                    <a:pt x="1316" y="12"/>
                  </a:lnTo>
                  <a:lnTo>
                    <a:pt x="1340" y="12"/>
                  </a:lnTo>
                  <a:lnTo>
                    <a:pt x="1367" y="12"/>
                  </a:lnTo>
                  <a:lnTo>
                    <a:pt x="1391" y="16"/>
                  </a:lnTo>
                  <a:lnTo>
                    <a:pt x="1414" y="19"/>
                  </a:lnTo>
                  <a:lnTo>
                    <a:pt x="1438" y="19"/>
                  </a:lnTo>
                  <a:lnTo>
                    <a:pt x="1465" y="23"/>
                  </a:lnTo>
                  <a:lnTo>
                    <a:pt x="1488" y="23"/>
                  </a:lnTo>
                  <a:lnTo>
                    <a:pt x="1512" y="27"/>
                  </a:lnTo>
                  <a:lnTo>
                    <a:pt x="1535" y="27"/>
                  </a:lnTo>
                  <a:lnTo>
                    <a:pt x="1563" y="39"/>
                  </a:lnTo>
                  <a:lnTo>
                    <a:pt x="1586" y="39"/>
                  </a:lnTo>
                  <a:lnTo>
                    <a:pt x="1610" y="39"/>
                  </a:lnTo>
                  <a:lnTo>
                    <a:pt x="1633" y="43"/>
                  </a:lnTo>
                  <a:lnTo>
                    <a:pt x="1660" y="43"/>
                  </a:lnTo>
                  <a:lnTo>
                    <a:pt x="1684" y="39"/>
                  </a:lnTo>
                  <a:lnTo>
                    <a:pt x="1707" y="35"/>
                  </a:lnTo>
                  <a:lnTo>
                    <a:pt x="1731" y="31"/>
                  </a:lnTo>
                  <a:lnTo>
                    <a:pt x="1758" y="27"/>
                  </a:lnTo>
                  <a:lnTo>
                    <a:pt x="1781" y="23"/>
                  </a:lnTo>
                  <a:lnTo>
                    <a:pt x="1805" y="19"/>
                  </a:lnTo>
                  <a:lnTo>
                    <a:pt x="1828" y="19"/>
                  </a:lnTo>
                  <a:lnTo>
                    <a:pt x="1856" y="19"/>
                  </a:lnTo>
                  <a:lnTo>
                    <a:pt x="1879" y="19"/>
                  </a:lnTo>
                  <a:lnTo>
                    <a:pt x="1903" y="19"/>
                  </a:lnTo>
                  <a:lnTo>
                    <a:pt x="1926" y="19"/>
                  </a:lnTo>
                  <a:lnTo>
                    <a:pt x="1953" y="74"/>
                  </a:lnTo>
                  <a:lnTo>
                    <a:pt x="1977" y="55"/>
                  </a:lnTo>
                  <a:lnTo>
                    <a:pt x="2000" y="27"/>
                  </a:lnTo>
                  <a:lnTo>
                    <a:pt x="2024" y="19"/>
                  </a:lnTo>
                  <a:lnTo>
                    <a:pt x="2051" y="19"/>
                  </a:lnTo>
                  <a:lnTo>
                    <a:pt x="2074" y="19"/>
                  </a:lnTo>
                  <a:lnTo>
                    <a:pt x="2098" y="19"/>
                  </a:lnTo>
                  <a:lnTo>
                    <a:pt x="2121" y="19"/>
                  </a:lnTo>
                  <a:lnTo>
                    <a:pt x="2149" y="19"/>
                  </a:lnTo>
                  <a:lnTo>
                    <a:pt x="2172" y="19"/>
                  </a:lnTo>
                  <a:lnTo>
                    <a:pt x="2196" y="19"/>
                  </a:lnTo>
                  <a:lnTo>
                    <a:pt x="2219" y="19"/>
                  </a:lnTo>
                  <a:lnTo>
                    <a:pt x="2246" y="19"/>
                  </a:lnTo>
                  <a:lnTo>
                    <a:pt x="2270" y="19"/>
                  </a:lnTo>
                  <a:lnTo>
                    <a:pt x="2293" y="19"/>
                  </a:lnTo>
                  <a:lnTo>
                    <a:pt x="2321" y="19"/>
                  </a:lnTo>
                </a:path>
              </a:pathLst>
            </a:custGeom>
            <a:noFill/>
            <a:ln w="0">
              <a:solidFill>
                <a:srgbClr val="00BFBF"/>
              </a:solidFill>
              <a:prstDash val="sysDot"/>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prstClr val="black"/>
                </a:solidFill>
                <a:latin typeface="Arial Narrow" pitchFamily="34" charset="0"/>
              </a:endParaRPr>
            </a:p>
          </p:txBody>
        </p:sp>
        <p:sp>
          <p:nvSpPr>
            <p:cNvPr id="132396" name="Freeform 300"/>
            <p:cNvSpPr>
              <a:spLocks/>
            </p:cNvSpPr>
            <p:nvPr/>
          </p:nvSpPr>
          <p:spPr bwMode="auto">
            <a:xfrm>
              <a:off x="2521373" y="3472840"/>
              <a:ext cx="1132743" cy="571500"/>
            </a:xfrm>
            <a:custGeom>
              <a:avLst/>
              <a:gdLst/>
              <a:ahLst/>
              <a:cxnLst>
                <a:cxn ang="0">
                  <a:pos x="0" y="199"/>
                </a:cxn>
                <a:cxn ang="0">
                  <a:pos x="23" y="231"/>
                </a:cxn>
                <a:cxn ang="0">
                  <a:pos x="47" y="281"/>
                </a:cxn>
                <a:cxn ang="0">
                  <a:pos x="70" y="321"/>
                </a:cxn>
                <a:cxn ang="0">
                  <a:pos x="97" y="340"/>
                </a:cxn>
                <a:cxn ang="0">
                  <a:pos x="121" y="356"/>
                </a:cxn>
                <a:cxn ang="0">
                  <a:pos x="144" y="360"/>
                </a:cxn>
                <a:cxn ang="0">
                  <a:pos x="168" y="360"/>
                </a:cxn>
                <a:cxn ang="0">
                  <a:pos x="195" y="356"/>
                </a:cxn>
                <a:cxn ang="0">
                  <a:pos x="219" y="352"/>
                </a:cxn>
                <a:cxn ang="0">
                  <a:pos x="242" y="344"/>
                </a:cxn>
                <a:cxn ang="0">
                  <a:pos x="265" y="340"/>
                </a:cxn>
                <a:cxn ang="0">
                  <a:pos x="293" y="336"/>
                </a:cxn>
                <a:cxn ang="0">
                  <a:pos x="316" y="332"/>
                </a:cxn>
                <a:cxn ang="0">
                  <a:pos x="340" y="328"/>
                </a:cxn>
                <a:cxn ang="0">
                  <a:pos x="363" y="328"/>
                </a:cxn>
                <a:cxn ang="0">
                  <a:pos x="390" y="274"/>
                </a:cxn>
                <a:cxn ang="0">
                  <a:pos x="414" y="238"/>
                </a:cxn>
                <a:cxn ang="0">
                  <a:pos x="437" y="172"/>
                </a:cxn>
                <a:cxn ang="0">
                  <a:pos x="461" y="121"/>
                </a:cxn>
                <a:cxn ang="0">
                  <a:pos x="488" y="94"/>
                </a:cxn>
                <a:cxn ang="0">
                  <a:pos x="512" y="90"/>
                </a:cxn>
                <a:cxn ang="0">
                  <a:pos x="535" y="109"/>
                </a:cxn>
                <a:cxn ang="0">
                  <a:pos x="558" y="145"/>
                </a:cxn>
                <a:cxn ang="0">
                  <a:pos x="586" y="184"/>
                </a:cxn>
                <a:cxn ang="0">
                  <a:pos x="609" y="223"/>
                </a:cxn>
                <a:cxn ang="0">
                  <a:pos x="633" y="258"/>
                </a:cxn>
                <a:cxn ang="0">
                  <a:pos x="656" y="281"/>
                </a:cxn>
                <a:cxn ang="0">
                  <a:pos x="683" y="297"/>
                </a:cxn>
                <a:cxn ang="0">
                  <a:pos x="707" y="305"/>
                </a:cxn>
                <a:cxn ang="0">
                  <a:pos x="730" y="313"/>
                </a:cxn>
                <a:cxn ang="0">
                  <a:pos x="754" y="317"/>
                </a:cxn>
                <a:cxn ang="0">
                  <a:pos x="773" y="0"/>
                </a:cxn>
              </a:cxnLst>
              <a:rect l="0" t="0" r="r" b="b"/>
              <a:pathLst>
                <a:path w="773" h="360">
                  <a:moveTo>
                    <a:pt x="0" y="199"/>
                  </a:moveTo>
                  <a:lnTo>
                    <a:pt x="23" y="231"/>
                  </a:lnTo>
                  <a:lnTo>
                    <a:pt x="47" y="281"/>
                  </a:lnTo>
                  <a:lnTo>
                    <a:pt x="70" y="321"/>
                  </a:lnTo>
                  <a:lnTo>
                    <a:pt x="97" y="340"/>
                  </a:lnTo>
                  <a:lnTo>
                    <a:pt x="121" y="356"/>
                  </a:lnTo>
                  <a:lnTo>
                    <a:pt x="144" y="360"/>
                  </a:lnTo>
                  <a:lnTo>
                    <a:pt x="168" y="360"/>
                  </a:lnTo>
                  <a:lnTo>
                    <a:pt x="195" y="356"/>
                  </a:lnTo>
                  <a:lnTo>
                    <a:pt x="219" y="352"/>
                  </a:lnTo>
                  <a:lnTo>
                    <a:pt x="242" y="344"/>
                  </a:lnTo>
                  <a:lnTo>
                    <a:pt x="265" y="340"/>
                  </a:lnTo>
                  <a:lnTo>
                    <a:pt x="293" y="336"/>
                  </a:lnTo>
                  <a:lnTo>
                    <a:pt x="316" y="332"/>
                  </a:lnTo>
                  <a:lnTo>
                    <a:pt x="340" y="328"/>
                  </a:lnTo>
                  <a:lnTo>
                    <a:pt x="363" y="328"/>
                  </a:lnTo>
                  <a:lnTo>
                    <a:pt x="390" y="274"/>
                  </a:lnTo>
                  <a:lnTo>
                    <a:pt x="414" y="238"/>
                  </a:lnTo>
                  <a:lnTo>
                    <a:pt x="437" y="172"/>
                  </a:lnTo>
                  <a:lnTo>
                    <a:pt x="461" y="121"/>
                  </a:lnTo>
                  <a:lnTo>
                    <a:pt x="488" y="94"/>
                  </a:lnTo>
                  <a:lnTo>
                    <a:pt x="512" y="90"/>
                  </a:lnTo>
                  <a:lnTo>
                    <a:pt x="535" y="109"/>
                  </a:lnTo>
                  <a:lnTo>
                    <a:pt x="558" y="145"/>
                  </a:lnTo>
                  <a:lnTo>
                    <a:pt x="586" y="184"/>
                  </a:lnTo>
                  <a:lnTo>
                    <a:pt x="609" y="223"/>
                  </a:lnTo>
                  <a:lnTo>
                    <a:pt x="633" y="258"/>
                  </a:lnTo>
                  <a:lnTo>
                    <a:pt x="656" y="281"/>
                  </a:lnTo>
                  <a:lnTo>
                    <a:pt x="683" y="297"/>
                  </a:lnTo>
                  <a:lnTo>
                    <a:pt x="707" y="305"/>
                  </a:lnTo>
                  <a:lnTo>
                    <a:pt x="730" y="313"/>
                  </a:lnTo>
                  <a:lnTo>
                    <a:pt x="754" y="317"/>
                  </a:lnTo>
                  <a:lnTo>
                    <a:pt x="773" y="0"/>
                  </a:lnTo>
                </a:path>
              </a:pathLst>
            </a:custGeom>
            <a:noFill/>
            <a:ln w="0">
              <a:solidFill>
                <a:srgbClr val="BF00BF"/>
              </a:solidFill>
              <a:prstDash val="sysDot"/>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prstClr val="black"/>
                </a:solidFill>
                <a:latin typeface="Arial Narrow" pitchFamily="34" charset="0"/>
              </a:endParaRPr>
            </a:p>
          </p:txBody>
        </p:sp>
        <p:sp>
          <p:nvSpPr>
            <p:cNvPr id="132397" name="Freeform 301"/>
            <p:cNvSpPr>
              <a:spLocks/>
            </p:cNvSpPr>
            <p:nvPr/>
          </p:nvSpPr>
          <p:spPr bwMode="auto">
            <a:xfrm>
              <a:off x="3695145" y="3472840"/>
              <a:ext cx="1677866" cy="509588"/>
            </a:xfrm>
            <a:custGeom>
              <a:avLst/>
              <a:gdLst/>
              <a:ahLst/>
              <a:cxnLst>
                <a:cxn ang="0">
                  <a:pos x="0" y="0"/>
                </a:cxn>
                <a:cxn ang="0">
                  <a:pos x="4" y="20"/>
                </a:cxn>
                <a:cxn ang="0">
                  <a:pos x="27" y="231"/>
                </a:cxn>
                <a:cxn ang="0">
                  <a:pos x="51" y="293"/>
                </a:cxn>
                <a:cxn ang="0">
                  <a:pos x="78" y="313"/>
                </a:cxn>
                <a:cxn ang="0">
                  <a:pos x="101" y="317"/>
                </a:cxn>
                <a:cxn ang="0">
                  <a:pos x="125" y="321"/>
                </a:cxn>
                <a:cxn ang="0">
                  <a:pos x="148" y="321"/>
                </a:cxn>
                <a:cxn ang="0">
                  <a:pos x="176" y="321"/>
                </a:cxn>
                <a:cxn ang="0">
                  <a:pos x="199" y="321"/>
                </a:cxn>
                <a:cxn ang="0">
                  <a:pos x="222" y="321"/>
                </a:cxn>
                <a:cxn ang="0">
                  <a:pos x="246" y="321"/>
                </a:cxn>
                <a:cxn ang="0">
                  <a:pos x="273" y="321"/>
                </a:cxn>
                <a:cxn ang="0">
                  <a:pos x="297" y="321"/>
                </a:cxn>
                <a:cxn ang="0">
                  <a:pos x="320" y="321"/>
                </a:cxn>
                <a:cxn ang="0">
                  <a:pos x="344" y="321"/>
                </a:cxn>
                <a:cxn ang="0">
                  <a:pos x="371" y="149"/>
                </a:cxn>
                <a:cxn ang="0">
                  <a:pos x="394" y="172"/>
                </a:cxn>
                <a:cxn ang="0">
                  <a:pos x="418" y="207"/>
                </a:cxn>
                <a:cxn ang="0">
                  <a:pos x="441" y="231"/>
                </a:cxn>
                <a:cxn ang="0">
                  <a:pos x="469" y="242"/>
                </a:cxn>
                <a:cxn ang="0">
                  <a:pos x="492" y="246"/>
                </a:cxn>
                <a:cxn ang="0">
                  <a:pos x="515" y="250"/>
                </a:cxn>
                <a:cxn ang="0">
                  <a:pos x="539" y="254"/>
                </a:cxn>
                <a:cxn ang="0">
                  <a:pos x="566" y="258"/>
                </a:cxn>
                <a:cxn ang="0">
                  <a:pos x="590" y="262"/>
                </a:cxn>
                <a:cxn ang="0">
                  <a:pos x="613" y="262"/>
                </a:cxn>
                <a:cxn ang="0">
                  <a:pos x="637" y="262"/>
                </a:cxn>
                <a:cxn ang="0">
                  <a:pos x="664" y="266"/>
                </a:cxn>
                <a:cxn ang="0">
                  <a:pos x="687" y="266"/>
                </a:cxn>
                <a:cxn ang="0">
                  <a:pos x="711" y="266"/>
                </a:cxn>
                <a:cxn ang="0">
                  <a:pos x="734" y="266"/>
                </a:cxn>
                <a:cxn ang="0">
                  <a:pos x="762" y="223"/>
                </a:cxn>
                <a:cxn ang="0">
                  <a:pos x="785" y="192"/>
                </a:cxn>
                <a:cxn ang="0">
                  <a:pos x="809" y="133"/>
                </a:cxn>
                <a:cxn ang="0">
                  <a:pos x="832" y="102"/>
                </a:cxn>
                <a:cxn ang="0">
                  <a:pos x="859" y="106"/>
                </a:cxn>
                <a:cxn ang="0">
                  <a:pos x="883" y="133"/>
                </a:cxn>
                <a:cxn ang="0">
                  <a:pos x="906" y="176"/>
                </a:cxn>
                <a:cxn ang="0">
                  <a:pos x="930" y="219"/>
                </a:cxn>
                <a:cxn ang="0">
                  <a:pos x="957" y="254"/>
                </a:cxn>
                <a:cxn ang="0">
                  <a:pos x="980" y="281"/>
                </a:cxn>
                <a:cxn ang="0">
                  <a:pos x="1004" y="297"/>
                </a:cxn>
                <a:cxn ang="0">
                  <a:pos x="1027" y="305"/>
                </a:cxn>
                <a:cxn ang="0">
                  <a:pos x="1055" y="313"/>
                </a:cxn>
                <a:cxn ang="0">
                  <a:pos x="1078" y="317"/>
                </a:cxn>
                <a:cxn ang="0">
                  <a:pos x="1102" y="317"/>
                </a:cxn>
                <a:cxn ang="0">
                  <a:pos x="1125" y="321"/>
                </a:cxn>
                <a:cxn ang="0">
                  <a:pos x="1145" y="0"/>
                </a:cxn>
              </a:cxnLst>
              <a:rect l="0" t="0" r="r" b="b"/>
              <a:pathLst>
                <a:path w="1145" h="321">
                  <a:moveTo>
                    <a:pt x="0" y="0"/>
                  </a:moveTo>
                  <a:lnTo>
                    <a:pt x="4" y="20"/>
                  </a:lnTo>
                  <a:lnTo>
                    <a:pt x="27" y="231"/>
                  </a:lnTo>
                  <a:lnTo>
                    <a:pt x="51" y="293"/>
                  </a:lnTo>
                  <a:lnTo>
                    <a:pt x="78" y="313"/>
                  </a:lnTo>
                  <a:lnTo>
                    <a:pt x="101" y="317"/>
                  </a:lnTo>
                  <a:lnTo>
                    <a:pt x="125" y="321"/>
                  </a:lnTo>
                  <a:lnTo>
                    <a:pt x="148" y="321"/>
                  </a:lnTo>
                  <a:lnTo>
                    <a:pt x="176" y="321"/>
                  </a:lnTo>
                  <a:lnTo>
                    <a:pt x="199" y="321"/>
                  </a:lnTo>
                  <a:lnTo>
                    <a:pt x="222" y="321"/>
                  </a:lnTo>
                  <a:lnTo>
                    <a:pt x="246" y="321"/>
                  </a:lnTo>
                  <a:lnTo>
                    <a:pt x="273" y="321"/>
                  </a:lnTo>
                  <a:lnTo>
                    <a:pt x="297" y="321"/>
                  </a:lnTo>
                  <a:lnTo>
                    <a:pt x="320" y="321"/>
                  </a:lnTo>
                  <a:lnTo>
                    <a:pt x="344" y="321"/>
                  </a:lnTo>
                  <a:lnTo>
                    <a:pt x="371" y="149"/>
                  </a:lnTo>
                  <a:lnTo>
                    <a:pt x="394" y="172"/>
                  </a:lnTo>
                  <a:lnTo>
                    <a:pt x="418" y="207"/>
                  </a:lnTo>
                  <a:lnTo>
                    <a:pt x="441" y="231"/>
                  </a:lnTo>
                  <a:lnTo>
                    <a:pt x="469" y="242"/>
                  </a:lnTo>
                  <a:lnTo>
                    <a:pt x="492" y="246"/>
                  </a:lnTo>
                  <a:lnTo>
                    <a:pt x="515" y="250"/>
                  </a:lnTo>
                  <a:lnTo>
                    <a:pt x="539" y="254"/>
                  </a:lnTo>
                  <a:lnTo>
                    <a:pt x="566" y="258"/>
                  </a:lnTo>
                  <a:lnTo>
                    <a:pt x="590" y="262"/>
                  </a:lnTo>
                  <a:lnTo>
                    <a:pt x="613" y="262"/>
                  </a:lnTo>
                  <a:lnTo>
                    <a:pt x="637" y="262"/>
                  </a:lnTo>
                  <a:lnTo>
                    <a:pt x="664" y="266"/>
                  </a:lnTo>
                  <a:lnTo>
                    <a:pt x="687" y="266"/>
                  </a:lnTo>
                  <a:lnTo>
                    <a:pt x="711" y="266"/>
                  </a:lnTo>
                  <a:lnTo>
                    <a:pt x="734" y="266"/>
                  </a:lnTo>
                  <a:lnTo>
                    <a:pt x="762" y="223"/>
                  </a:lnTo>
                  <a:lnTo>
                    <a:pt x="785" y="192"/>
                  </a:lnTo>
                  <a:lnTo>
                    <a:pt x="809" y="133"/>
                  </a:lnTo>
                  <a:lnTo>
                    <a:pt x="832" y="102"/>
                  </a:lnTo>
                  <a:lnTo>
                    <a:pt x="859" y="106"/>
                  </a:lnTo>
                  <a:lnTo>
                    <a:pt x="883" y="133"/>
                  </a:lnTo>
                  <a:lnTo>
                    <a:pt x="906" y="176"/>
                  </a:lnTo>
                  <a:lnTo>
                    <a:pt x="930" y="219"/>
                  </a:lnTo>
                  <a:lnTo>
                    <a:pt x="957" y="254"/>
                  </a:lnTo>
                  <a:lnTo>
                    <a:pt x="980" y="281"/>
                  </a:lnTo>
                  <a:lnTo>
                    <a:pt x="1004" y="297"/>
                  </a:lnTo>
                  <a:lnTo>
                    <a:pt x="1027" y="305"/>
                  </a:lnTo>
                  <a:lnTo>
                    <a:pt x="1055" y="313"/>
                  </a:lnTo>
                  <a:lnTo>
                    <a:pt x="1078" y="317"/>
                  </a:lnTo>
                  <a:lnTo>
                    <a:pt x="1102" y="317"/>
                  </a:lnTo>
                  <a:lnTo>
                    <a:pt x="1125" y="321"/>
                  </a:lnTo>
                  <a:lnTo>
                    <a:pt x="1145" y="0"/>
                  </a:lnTo>
                </a:path>
              </a:pathLst>
            </a:custGeom>
            <a:noFill/>
            <a:ln w="0">
              <a:solidFill>
                <a:srgbClr val="BF00BF"/>
              </a:solidFill>
              <a:prstDash val="sysDot"/>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prstClr val="black"/>
                </a:solidFill>
                <a:latin typeface="Arial Narrow" pitchFamily="34" charset="0"/>
              </a:endParaRPr>
            </a:p>
          </p:txBody>
        </p:sp>
        <p:sp>
          <p:nvSpPr>
            <p:cNvPr id="132398" name="Freeform 302"/>
            <p:cNvSpPr>
              <a:spLocks/>
            </p:cNvSpPr>
            <p:nvPr/>
          </p:nvSpPr>
          <p:spPr bwMode="auto">
            <a:xfrm>
              <a:off x="5406714" y="3472840"/>
              <a:ext cx="515815" cy="509588"/>
            </a:xfrm>
            <a:custGeom>
              <a:avLst/>
              <a:gdLst/>
              <a:ahLst/>
              <a:cxnLst>
                <a:cxn ang="0">
                  <a:pos x="0" y="0"/>
                </a:cxn>
                <a:cxn ang="0">
                  <a:pos x="8" y="39"/>
                </a:cxn>
                <a:cxn ang="0">
                  <a:pos x="31" y="242"/>
                </a:cxn>
                <a:cxn ang="0">
                  <a:pos x="55" y="297"/>
                </a:cxn>
                <a:cxn ang="0">
                  <a:pos x="82" y="313"/>
                </a:cxn>
                <a:cxn ang="0">
                  <a:pos x="105" y="321"/>
                </a:cxn>
                <a:cxn ang="0">
                  <a:pos x="129" y="321"/>
                </a:cxn>
                <a:cxn ang="0">
                  <a:pos x="152" y="321"/>
                </a:cxn>
                <a:cxn ang="0">
                  <a:pos x="180" y="321"/>
                </a:cxn>
                <a:cxn ang="0">
                  <a:pos x="203" y="321"/>
                </a:cxn>
                <a:cxn ang="0">
                  <a:pos x="227" y="321"/>
                </a:cxn>
                <a:cxn ang="0">
                  <a:pos x="250" y="321"/>
                </a:cxn>
                <a:cxn ang="0">
                  <a:pos x="277" y="321"/>
                </a:cxn>
                <a:cxn ang="0">
                  <a:pos x="301" y="321"/>
                </a:cxn>
                <a:cxn ang="0">
                  <a:pos x="324" y="321"/>
                </a:cxn>
                <a:cxn ang="0">
                  <a:pos x="352" y="321"/>
                </a:cxn>
              </a:cxnLst>
              <a:rect l="0" t="0" r="r" b="b"/>
              <a:pathLst>
                <a:path w="352" h="321">
                  <a:moveTo>
                    <a:pt x="0" y="0"/>
                  </a:moveTo>
                  <a:lnTo>
                    <a:pt x="8" y="39"/>
                  </a:lnTo>
                  <a:lnTo>
                    <a:pt x="31" y="242"/>
                  </a:lnTo>
                  <a:lnTo>
                    <a:pt x="55" y="297"/>
                  </a:lnTo>
                  <a:lnTo>
                    <a:pt x="82" y="313"/>
                  </a:lnTo>
                  <a:lnTo>
                    <a:pt x="105" y="321"/>
                  </a:lnTo>
                  <a:lnTo>
                    <a:pt x="129" y="321"/>
                  </a:lnTo>
                  <a:lnTo>
                    <a:pt x="152" y="321"/>
                  </a:lnTo>
                  <a:lnTo>
                    <a:pt x="180" y="321"/>
                  </a:lnTo>
                  <a:lnTo>
                    <a:pt x="203" y="321"/>
                  </a:lnTo>
                  <a:lnTo>
                    <a:pt x="227" y="321"/>
                  </a:lnTo>
                  <a:lnTo>
                    <a:pt x="250" y="321"/>
                  </a:lnTo>
                  <a:lnTo>
                    <a:pt x="277" y="321"/>
                  </a:lnTo>
                  <a:lnTo>
                    <a:pt x="301" y="321"/>
                  </a:lnTo>
                  <a:lnTo>
                    <a:pt x="324" y="321"/>
                  </a:lnTo>
                  <a:lnTo>
                    <a:pt x="352" y="321"/>
                  </a:lnTo>
                </a:path>
              </a:pathLst>
            </a:custGeom>
            <a:noFill/>
            <a:ln w="0">
              <a:solidFill>
                <a:srgbClr val="BF00BF"/>
              </a:solidFill>
              <a:prstDash val="sysDot"/>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prstClr val="black"/>
                </a:solidFill>
                <a:latin typeface="Arial Narrow" pitchFamily="34" charset="0"/>
              </a:endParaRPr>
            </a:p>
          </p:txBody>
        </p:sp>
        <p:sp>
          <p:nvSpPr>
            <p:cNvPr id="132399" name="Freeform 303"/>
            <p:cNvSpPr>
              <a:spLocks/>
            </p:cNvSpPr>
            <p:nvPr/>
          </p:nvSpPr>
          <p:spPr bwMode="auto">
            <a:xfrm>
              <a:off x="2521373" y="3709377"/>
              <a:ext cx="3401158" cy="608013"/>
            </a:xfrm>
            <a:custGeom>
              <a:avLst/>
              <a:gdLst/>
              <a:ahLst/>
              <a:cxnLst>
                <a:cxn ang="0">
                  <a:pos x="23" y="82"/>
                </a:cxn>
                <a:cxn ang="0">
                  <a:pos x="70" y="172"/>
                </a:cxn>
                <a:cxn ang="0">
                  <a:pos x="121" y="203"/>
                </a:cxn>
                <a:cxn ang="0">
                  <a:pos x="168" y="207"/>
                </a:cxn>
                <a:cxn ang="0">
                  <a:pos x="219" y="199"/>
                </a:cxn>
                <a:cxn ang="0">
                  <a:pos x="265" y="187"/>
                </a:cxn>
                <a:cxn ang="0">
                  <a:pos x="316" y="179"/>
                </a:cxn>
                <a:cxn ang="0">
                  <a:pos x="363" y="175"/>
                </a:cxn>
                <a:cxn ang="0">
                  <a:pos x="414" y="164"/>
                </a:cxn>
                <a:cxn ang="0">
                  <a:pos x="461" y="320"/>
                </a:cxn>
                <a:cxn ang="0">
                  <a:pos x="512" y="383"/>
                </a:cxn>
                <a:cxn ang="0">
                  <a:pos x="558" y="340"/>
                </a:cxn>
                <a:cxn ang="0">
                  <a:pos x="609" y="265"/>
                </a:cxn>
                <a:cxn ang="0">
                  <a:pos x="656" y="211"/>
                </a:cxn>
                <a:cxn ang="0">
                  <a:pos x="707" y="187"/>
                </a:cxn>
                <a:cxn ang="0">
                  <a:pos x="754" y="179"/>
                </a:cxn>
                <a:cxn ang="0">
                  <a:pos x="805" y="246"/>
                </a:cxn>
                <a:cxn ang="0">
                  <a:pos x="852" y="187"/>
                </a:cxn>
                <a:cxn ang="0">
                  <a:pos x="902" y="175"/>
                </a:cxn>
                <a:cxn ang="0">
                  <a:pos x="949" y="175"/>
                </a:cxn>
                <a:cxn ang="0">
                  <a:pos x="1000" y="175"/>
                </a:cxn>
                <a:cxn ang="0">
                  <a:pos x="1047" y="175"/>
                </a:cxn>
                <a:cxn ang="0">
                  <a:pos x="1098" y="175"/>
                </a:cxn>
                <a:cxn ang="0">
                  <a:pos x="1145" y="175"/>
                </a:cxn>
                <a:cxn ang="0">
                  <a:pos x="1195" y="23"/>
                </a:cxn>
                <a:cxn ang="0">
                  <a:pos x="1242" y="97"/>
                </a:cxn>
                <a:cxn ang="0">
                  <a:pos x="1293" y="136"/>
                </a:cxn>
                <a:cxn ang="0">
                  <a:pos x="1340" y="168"/>
                </a:cxn>
                <a:cxn ang="0">
                  <a:pos x="1391" y="191"/>
                </a:cxn>
                <a:cxn ang="0">
                  <a:pos x="1438" y="211"/>
                </a:cxn>
                <a:cxn ang="0">
                  <a:pos x="1488" y="218"/>
                </a:cxn>
                <a:cxn ang="0">
                  <a:pos x="1535" y="222"/>
                </a:cxn>
                <a:cxn ang="0">
                  <a:pos x="1586" y="207"/>
                </a:cxn>
                <a:cxn ang="0">
                  <a:pos x="1633" y="336"/>
                </a:cxn>
                <a:cxn ang="0">
                  <a:pos x="1684" y="336"/>
                </a:cxn>
                <a:cxn ang="0">
                  <a:pos x="1731" y="265"/>
                </a:cxn>
                <a:cxn ang="0">
                  <a:pos x="1781" y="211"/>
                </a:cxn>
                <a:cxn ang="0">
                  <a:pos x="1828" y="187"/>
                </a:cxn>
                <a:cxn ang="0">
                  <a:pos x="1879" y="179"/>
                </a:cxn>
                <a:cxn ang="0">
                  <a:pos x="1926" y="175"/>
                </a:cxn>
                <a:cxn ang="0">
                  <a:pos x="1977" y="230"/>
                </a:cxn>
                <a:cxn ang="0">
                  <a:pos x="2024" y="183"/>
                </a:cxn>
                <a:cxn ang="0">
                  <a:pos x="2074" y="175"/>
                </a:cxn>
                <a:cxn ang="0">
                  <a:pos x="2121" y="175"/>
                </a:cxn>
                <a:cxn ang="0">
                  <a:pos x="2172" y="175"/>
                </a:cxn>
                <a:cxn ang="0">
                  <a:pos x="2219" y="175"/>
                </a:cxn>
                <a:cxn ang="0">
                  <a:pos x="2270" y="175"/>
                </a:cxn>
                <a:cxn ang="0">
                  <a:pos x="2321" y="175"/>
                </a:cxn>
              </a:cxnLst>
              <a:rect l="0" t="0" r="r" b="b"/>
              <a:pathLst>
                <a:path w="2321" h="383">
                  <a:moveTo>
                    <a:pt x="0" y="50"/>
                  </a:moveTo>
                  <a:lnTo>
                    <a:pt x="23" y="82"/>
                  </a:lnTo>
                  <a:lnTo>
                    <a:pt x="47" y="132"/>
                  </a:lnTo>
                  <a:lnTo>
                    <a:pt x="70" y="172"/>
                  </a:lnTo>
                  <a:lnTo>
                    <a:pt x="97" y="191"/>
                  </a:lnTo>
                  <a:lnTo>
                    <a:pt x="121" y="203"/>
                  </a:lnTo>
                  <a:lnTo>
                    <a:pt x="144" y="207"/>
                  </a:lnTo>
                  <a:lnTo>
                    <a:pt x="168" y="207"/>
                  </a:lnTo>
                  <a:lnTo>
                    <a:pt x="195" y="203"/>
                  </a:lnTo>
                  <a:lnTo>
                    <a:pt x="219" y="199"/>
                  </a:lnTo>
                  <a:lnTo>
                    <a:pt x="242" y="191"/>
                  </a:lnTo>
                  <a:lnTo>
                    <a:pt x="265" y="187"/>
                  </a:lnTo>
                  <a:lnTo>
                    <a:pt x="293" y="183"/>
                  </a:lnTo>
                  <a:lnTo>
                    <a:pt x="316" y="179"/>
                  </a:lnTo>
                  <a:lnTo>
                    <a:pt x="340" y="175"/>
                  </a:lnTo>
                  <a:lnTo>
                    <a:pt x="363" y="175"/>
                  </a:lnTo>
                  <a:lnTo>
                    <a:pt x="390" y="117"/>
                  </a:lnTo>
                  <a:lnTo>
                    <a:pt x="414" y="164"/>
                  </a:lnTo>
                  <a:lnTo>
                    <a:pt x="437" y="254"/>
                  </a:lnTo>
                  <a:lnTo>
                    <a:pt x="461" y="320"/>
                  </a:lnTo>
                  <a:lnTo>
                    <a:pt x="488" y="367"/>
                  </a:lnTo>
                  <a:lnTo>
                    <a:pt x="512" y="383"/>
                  </a:lnTo>
                  <a:lnTo>
                    <a:pt x="535" y="371"/>
                  </a:lnTo>
                  <a:lnTo>
                    <a:pt x="558" y="340"/>
                  </a:lnTo>
                  <a:lnTo>
                    <a:pt x="586" y="304"/>
                  </a:lnTo>
                  <a:lnTo>
                    <a:pt x="609" y="265"/>
                  </a:lnTo>
                  <a:lnTo>
                    <a:pt x="633" y="234"/>
                  </a:lnTo>
                  <a:lnTo>
                    <a:pt x="656" y="211"/>
                  </a:lnTo>
                  <a:lnTo>
                    <a:pt x="683" y="195"/>
                  </a:lnTo>
                  <a:lnTo>
                    <a:pt x="707" y="187"/>
                  </a:lnTo>
                  <a:lnTo>
                    <a:pt x="730" y="183"/>
                  </a:lnTo>
                  <a:lnTo>
                    <a:pt x="754" y="179"/>
                  </a:lnTo>
                  <a:lnTo>
                    <a:pt x="781" y="269"/>
                  </a:lnTo>
                  <a:lnTo>
                    <a:pt x="805" y="246"/>
                  </a:lnTo>
                  <a:lnTo>
                    <a:pt x="828" y="211"/>
                  </a:lnTo>
                  <a:lnTo>
                    <a:pt x="852" y="187"/>
                  </a:lnTo>
                  <a:lnTo>
                    <a:pt x="879" y="179"/>
                  </a:lnTo>
                  <a:lnTo>
                    <a:pt x="902" y="175"/>
                  </a:lnTo>
                  <a:lnTo>
                    <a:pt x="926" y="175"/>
                  </a:lnTo>
                  <a:lnTo>
                    <a:pt x="949" y="175"/>
                  </a:lnTo>
                  <a:lnTo>
                    <a:pt x="977" y="175"/>
                  </a:lnTo>
                  <a:lnTo>
                    <a:pt x="1000" y="175"/>
                  </a:lnTo>
                  <a:lnTo>
                    <a:pt x="1023" y="175"/>
                  </a:lnTo>
                  <a:lnTo>
                    <a:pt x="1047" y="175"/>
                  </a:lnTo>
                  <a:lnTo>
                    <a:pt x="1074" y="175"/>
                  </a:lnTo>
                  <a:lnTo>
                    <a:pt x="1098" y="175"/>
                  </a:lnTo>
                  <a:lnTo>
                    <a:pt x="1121" y="175"/>
                  </a:lnTo>
                  <a:lnTo>
                    <a:pt x="1145" y="175"/>
                  </a:lnTo>
                  <a:lnTo>
                    <a:pt x="1172" y="0"/>
                  </a:lnTo>
                  <a:lnTo>
                    <a:pt x="1195" y="23"/>
                  </a:lnTo>
                  <a:lnTo>
                    <a:pt x="1219" y="66"/>
                  </a:lnTo>
                  <a:lnTo>
                    <a:pt x="1242" y="97"/>
                  </a:lnTo>
                  <a:lnTo>
                    <a:pt x="1270" y="121"/>
                  </a:lnTo>
                  <a:lnTo>
                    <a:pt x="1293" y="136"/>
                  </a:lnTo>
                  <a:lnTo>
                    <a:pt x="1316" y="152"/>
                  </a:lnTo>
                  <a:lnTo>
                    <a:pt x="1340" y="168"/>
                  </a:lnTo>
                  <a:lnTo>
                    <a:pt x="1367" y="179"/>
                  </a:lnTo>
                  <a:lnTo>
                    <a:pt x="1391" y="191"/>
                  </a:lnTo>
                  <a:lnTo>
                    <a:pt x="1414" y="203"/>
                  </a:lnTo>
                  <a:lnTo>
                    <a:pt x="1438" y="211"/>
                  </a:lnTo>
                  <a:lnTo>
                    <a:pt x="1465" y="215"/>
                  </a:lnTo>
                  <a:lnTo>
                    <a:pt x="1488" y="218"/>
                  </a:lnTo>
                  <a:lnTo>
                    <a:pt x="1512" y="222"/>
                  </a:lnTo>
                  <a:lnTo>
                    <a:pt x="1535" y="222"/>
                  </a:lnTo>
                  <a:lnTo>
                    <a:pt x="1563" y="164"/>
                  </a:lnTo>
                  <a:lnTo>
                    <a:pt x="1586" y="207"/>
                  </a:lnTo>
                  <a:lnTo>
                    <a:pt x="1610" y="289"/>
                  </a:lnTo>
                  <a:lnTo>
                    <a:pt x="1633" y="336"/>
                  </a:lnTo>
                  <a:lnTo>
                    <a:pt x="1660" y="351"/>
                  </a:lnTo>
                  <a:lnTo>
                    <a:pt x="1684" y="336"/>
                  </a:lnTo>
                  <a:lnTo>
                    <a:pt x="1707" y="304"/>
                  </a:lnTo>
                  <a:lnTo>
                    <a:pt x="1731" y="265"/>
                  </a:lnTo>
                  <a:lnTo>
                    <a:pt x="1758" y="234"/>
                  </a:lnTo>
                  <a:lnTo>
                    <a:pt x="1781" y="211"/>
                  </a:lnTo>
                  <a:lnTo>
                    <a:pt x="1805" y="195"/>
                  </a:lnTo>
                  <a:lnTo>
                    <a:pt x="1828" y="187"/>
                  </a:lnTo>
                  <a:lnTo>
                    <a:pt x="1856" y="179"/>
                  </a:lnTo>
                  <a:lnTo>
                    <a:pt x="1879" y="179"/>
                  </a:lnTo>
                  <a:lnTo>
                    <a:pt x="1903" y="175"/>
                  </a:lnTo>
                  <a:lnTo>
                    <a:pt x="1926" y="175"/>
                  </a:lnTo>
                  <a:lnTo>
                    <a:pt x="1953" y="250"/>
                  </a:lnTo>
                  <a:lnTo>
                    <a:pt x="1977" y="230"/>
                  </a:lnTo>
                  <a:lnTo>
                    <a:pt x="2000" y="199"/>
                  </a:lnTo>
                  <a:lnTo>
                    <a:pt x="2024" y="183"/>
                  </a:lnTo>
                  <a:lnTo>
                    <a:pt x="2051" y="179"/>
                  </a:lnTo>
                  <a:lnTo>
                    <a:pt x="2074" y="175"/>
                  </a:lnTo>
                  <a:lnTo>
                    <a:pt x="2098" y="175"/>
                  </a:lnTo>
                  <a:lnTo>
                    <a:pt x="2121" y="175"/>
                  </a:lnTo>
                  <a:lnTo>
                    <a:pt x="2149" y="175"/>
                  </a:lnTo>
                  <a:lnTo>
                    <a:pt x="2172" y="175"/>
                  </a:lnTo>
                  <a:lnTo>
                    <a:pt x="2196" y="175"/>
                  </a:lnTo>
                  <a:lnTo>
                    <a:pt x="2219" y="175"/>
                  </a:lnTo>
                  <a:lnTo>
                    <a:pt x="2246" y="175"/>
                  </a:lnTo>
                  <a:lnTo>
                    <a:pt x="2270" y="175"/>
                  </a:lnTo>
                  <a:lnTo>
                    <a:pt x="2293" y="175"/>
                  </a:lnTo>
                  <a:lnTo>
                    <a:pt x="2321" y="175"/>
                  </a:lnTo>
                </a:path>
              </a:pathLst>
            </a:custGeom>
            <a:noFill/>
            <a:ln w="0">
              <a:solidFill>
                <a:srgbClr val="BFBF00"/>
              </a:solidFill>
              <a:prstDash val="sysDot"/>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prstClr val="black"/>
                </a:solidFill>
                <a:latin typeface="Arial Narrow" pitchFamily="34" charset="0"/>
              </a:endParaRPr>
            </a:p>
          </p:txBody>
        </p:sp>
        <p:sp>
          <p:nvSpPr>
            <p:cNvPr id="132400" name="Freeform 304"/>
            <p:cNvSpPr>
              <a:spLocks/>
            </p:cNvSpPr>
            <p:nvPr/>
          </p:nvSpPr>
          <p:spPr bwMode="auto">
            <a:xfrm>
              <a:off x="2521373" y="3777640"/>
              <a:ext cx="3401158" cy="315913"/>
            </a:xfrm>
            <a:custGeom>
              <a:avLst/>
              <a:gdLst/>
              <a:ahLst/>
              <a:cxnLst>
                <a:cxn ang="0">
                  <a:pos x="23" y="27"/>
                </a:cxn>
                <a:cxn ang="0">
                  <a:pos x="70" y="109"/>
                </a:cxn>
                <a:cxn ang="0">
                  <a:pos x="121" y="140"/>
                </a:cxn>
                <a:cxn ang="0">
                  <a:pos x="168" y="152"/>
                </a:cxn>
                <a:cxn ang="0">
                  <a:pos x="219" y="148"/>
                </a:cxn>
                <a:cxn ang="0">
                  <a:pos x="265" y="144"/>
                </a:cxn>
                <a:cxn ang="0">
                  <a:pos x="316" y="136"/>
                </a:cxn>
                <a:cxn ang="0">
                  <a:pos x="363" y="136"/>
                </a:cxn>
                <a:cxn ang="0">
                  <a:pos x="414" y="160"/>
                </a:cxn>
                <a:cxn ang="0">
                  <a:pos x="461" y="156"/>
                </a:cxn>
                <a:cxn ang="0">
                  <a:pos x="512" y="140"/>
                </a:cxn>
                <a:cxn ang="0">
                  <a:pos x="558" y="136"/>
                </a:cxn>
                <a:cxn ang="0">
                  <a:pos x="609" y="132"/>
                </a:cxn>
                <a:cxn ang="0">
                  <a:pos x="656" y="132"/>
                </a:cxn>
                <a:cxn ang="0">
                  <a:pos x="707" y="132"/>
                </a:cxn>
                <a:cxn ang="0">
                  <a:pos x="754" y="132"/>
                </a:cxn>
                <a:cxn ang="0">
                  <a:pos x="805" y="172"/>
                </a:cxn>
                <a:cxn ang="0">
                  <a:pos x="852" y="132"/>
                </a:cxn>
                <a:cxn ang="0">
                  <a:pos x="902" y="132"/>
                </a:cxn>
                <a:cxn ang="0">
                  <a:pos x="949" y="132"/>
                </a:cxn>
                <a:cxn ang="0">
                  <a:pos x="1000" y="132"/>
                </a:cxn>
                <a:cxn ang="0">
                  <a:pos x="1047" y="132"/>
                </a:cxn>
                <a:cxn ang="0">
                  <a:pos x="1098" y="132"/>
                </a:cxn>
                <a:cxn ang="0">
                  <a:pos x="1145" y="132"/>
                </a:cxn>
                <a:cxn ang="0">
                  <a:pos x="1195" y="46"/>
                </a:cxn>
                <a:cxn ang="0">
                  <a:pos x="1242" y="160"/>
                </a:cxn>
                <a:cxn ang="0">
                  <a:pos x="1293" y="199"/>
                </a:cxn>
                <a:cxn ang="0">
                  <a:pos x="1340" y="195"/>
                </a:cxn>
                <a:cxn ang="0">
                  <a:pos x="1391" y="175"/>
                </a:cxn>
                <a:cxn ang="0">
                  <a:pos x="1438" y="152"/>
                </a:cxn>
                <a:cxn ang="0">
                  <a:pos x="1488" y="140"/>
                </a:cxn>
                <a:cxn ang="0">
                  <a:pos x="1535" y="132"/>
                </a:cxn>
                <a:cxn ang="0">
                  <a:pos x="1586" y="160"/>
                </a:cxn>
                <a:cxn ang="0">
                  <a:pos x="1633" y="156"/>
                </a:cxn>
                <a:cxn ang="0">
                  <a:pos x="1684" y="144"/>
                </a:cxn>
                <a:cxn ang="0">
                  <a:pos x="1731" y="136"/>
                </a:cxn>
                <a:cxn ang="0">
                  <a:pos x="1781" y="132"/>
                </a:cxn>
                <a:cxn ang="0">
                  <a:pos x="1828" y="132"/>
                </a:cxn>
                <a:cxn ang="0">
                  <a:pos x="1879" y="132"/>
                </a:cxn>
                <a:cxn ang="0">
                  <a:pos x="1926" y="132"/>
                </a:cxn>
                <a:cxn ang="0">
                  <a:pos x="1977" y="172"/>
                </a:cxn>
                <a:cxn ang="0">
                  <a:pos x="2024" y="132"/>
                </a:cxn>
                <a:cxn ang="0">
                  <a:pos x="2074" y="132"/>
                </a:cxn>
                <a:cxn ang="0">
                  <a:pos x="2121" y="132"/>
                </a:cxn>
                <a:cxn ang="0">
                  <a:pos x="2172" y="132"/>
                </a:cxn>
                <a:cxn ang="0">
                  <a:pos x="2219" y="132"/>
                </a:cxn>
                <a:cxn ang="0">
                  <a:pos x="2270" y="132"/>
                </a:cxn>
                <a:cxn ang="0">
                  <a:pos x="2321" y="132"/>
                </a:cxn>
              </a:cxnLst>
              <a:rect l="0" t="0" r="r" b="b"/>
              <a:pathLst>
                <a:path w="2321" h="199">
                  <a:moveTo>
                    <a:pt x="0" y="0"/>
                  </a:moveTo>
                  <a:lnTo>
                    <a:pt x="23" y="27"/>
                  </a:lnTo>
                  <a:lnTo>
                    <a:pt x="47" y="74"/>
                  </a:lnTo>
                  <a:lnTo>
                    <a:pt x="70" y="109"/>
                  </a:lnTo>
                  <a:lnTo>
                    <a:pt x="97" y="129"/>
                  </a:lnTo>
                  <a:lnTo>
                    <a:pt x="121" y="140"/>
                  </a:lnTo>
                  <a:lnTo>
                    <a:pt x="144" y="148"/>
                  </a:lnTo>
                  <a:lnTo>
                    <a:pt x="168" y="152"/>
                  </a:lnTo>
                  <a:lnTo>
                    <a:pt x="195" y="152"/>
                  </a:lnTo>
                  <a:lnTo>
                    <a:pt x="219" y="148"/>
                  </a:lnTo>
                  <a:lnTo>
                    <a:pt x="242" y="144"/>
                  </a:lnTo>
                  <a:lnTo>
                    <a:pt x="265" y="144"/>
                  </a:lnTo>
                  <a:lnTo>
                    <a:pt x="293" y="140"/>
                  </a:lnTo>
                  <a:lnTo>
                    <a:pt x="316" y="136"/>
                  </a:lnTo>
                  <a:lnTo>
                    <a:pt x="340" y="136"/>
                  </a:lnTo>
                  <a:lnTo>
                    <a:pt x="363" y="136"/>
                  </a:lnTo>
                  <a:lnTo>
                    <a:pt x="390" y="156"/>
                  </a:lnTo>
                  <a:lnTo>
                    <a:pt x="414" y="160"/>
                  </a:lnTo>
                  <a:lnTo>
                    <a:pt x="437" y="160"/>
                  </a:lnTo>
                  <a:lnTo>
                    <a:pt x="461" y="156"/>
                  </a:lnTo>
                  <a:lnTo>
                    <a:pt x="488" y="148"/>
                  </a:lnTo>
                  <a:lnTo>
                    <a:pt x="512" y="140"/>
                  </a:lnTo>
                  <a:lnTo>
                    <a:pt x="535" y="136"/>
                  </a:lnTo>
                  <a:lnTo>
                    <a:pt x="558" y="136"/>
                  </a:lnTo>
                  <a:lnTo>
                    <a:pt x="586" y="132"/>
                  </a:lnTo>
                  <a:lnTo>
                    <a:pt x="609" y="132"/>
                  </a:lnTo>
                  <a:lnTo>
                    <a:pt x="633" y="132"/>
                  </a:lnTo>
                  <a:lnTo>
                    <a:pt x="656" y="132"/>
                  </a:lnTo>
                  <a:lnTo>
                    <a:pt x="683" y="132"/>
                  </a:lnTo>
                  <a:lnTo>
                    <a:pt x="707" y="132"/>
                  </a:lnTo>
                  <a:lnTo>
                    <a:pt x="730" y="132"/>
                  </a:lnTo>
                  <a:lnTo>
                    <a:pt x="754" y="132"/>
                  </a:lnTo>
                  <a:lnTo>
                    <a:pt x="781" y="199"/>
                  </a:lnTo>
                  <a:lnTo>
                    <a:pt x="805" y="172"/>
                  </a:lnTo>
                  <a:lnTo>
                    <a:pt x="828" y="140"/>
                  </a:lnTo>
                  <a:lnTo>
                    <a:pt x="852" y="132"/>
                  </a:lnTo>
                  <a:lnTo>
                    <a:pt x="879" y="132"/>
                  </a:lnTo>
                  <a:lnTo>
                    <a:pt x="902" y="132"/>
                  </a:lnTo>
                  <a:lnTo>
                    <a:pt x="926" y="132"/>
                  </a:lnTo>
                  <a:lnTo>
                    <a:pt x="949" y="132"/>
                  </a:lnTo>
                  <a:lnTo>
                    <a:pt x="977" y="132"/>
                  </a:lnTo>
                  <a:lnTo>
                    <a:pt x="1000" y="132"/>
                  </a:lnTo>
                  <a:lnTo>
                    <a:pt x="1023" y="132"/>
                  </a:lnTo>
                  <a:lnTo>
                    <a:pt x="1047" y="132"/>
                  </a:lnTo>
                  <a:lnTo>
                    <a:pt x="1074" y="132"/>
                  </a:lnTo>
                  <a:lnTo>
                    <a:pt x="1098" y="132"/>
                  </a:lnTo>
                  <a:lnTo>
                    <a:pt x="1121" y="132"/>
                  </a:lnTo>
                  <a:lnTo>
                    <a:pt x="1145" y="132"/>
                  </a:lnTo>
                  <a:lnTo>
                    <a:pt x="1172" y="11"/>
                  </a:lnTo>
                  <a:lnTo>
                    <a:pt x="1195" y="46"/>
                  </a:lnTo>
                  <a:lnTo>
                    <a:pt x="1219" y="113"/>
                  </a:lnTo>
                  <a:lnTo>
                    <a:pt x="1242" y="160"/>
                  </a:lnTo>
                  <a:lnTo>
                    <a:pt x="1270" y="187"/>
                  </a:lnTo>
                  <a:lnTo>
                    <a:pt x="1293" y="199"/>
                  </a:lnTo>
                  <a:lnTo>
                    <a:pt x="1316" y="199"/>
                  </a:lnTo>
                  <a:lnTo>
                    <a:pt x="1340" y="195"/>
                  </a:lnTo>
                  <a:lnTo>
                    <a:pt x="1367" y="183"/>
                  </a:lnTo>
                  <a:lnTo>
                    <a:pt x="1391" y="175"/>
                  </a:lnTo>
                  <a:lnTo>
                    <a:pt x="1414" y="164"/>
                  </a:lnTo>
                  <a:lnTo>
                    <a:pt x="1438" y="152"/>
                  </a:lnTo>
                  <a:lnTo>
                    <a:pt x="1465" y="148"/>
                  </a:lnTo>
                  <a:lnTo>
                    <a:pt x="1488" y="140"/>
                  </a:lnTo>
                  <a:lnTo>
                    <a:pt x="1512" y="136"/>
                  </a:lnTo>
                  <a:lnTo>
                    <a:pt x="1535" y="132"/>
                  </a:lnTo>
                  <a:lnTo>
                    <a:pt x="1563" y="156"/>
                  </a:lnTo>
                  <a:lnTo>
                    <a:pt x="1586" y="160"/>
                  </a:lnTo>
                  <a:lnTo>
                    <a:pt x="1610" y="164"/>
                  </a:lnTo>
                  <a:lnTo>
                    <a:pt x="1633" y="156"/>
                  </a:lnTo>
                  <a:lnTo>
                    <a:pt x="1660" y="148"/>
                  </a:lnTo>
                  <a:lnTo>
                    <a:pt x="1684" y="144"/>
                  </a:lnTo>
                  <a:lnTo>
                    <a:pt x="1707" y="136"/>
                  </a:lnTo>
                  <a:lnTo>
                    <a:pt x="1731" y="136"/>
                  </a:lnTo>
                  <a:lnTo>
                    <a:pt x="1758" y="132"/>
                  </a:lnTo>
                  <a:lnTo>
                    <a:pt x="1781" y="132"/>
                  </a:lnTo>
                  <a:lnTo>
                    <a:pt x="1805" y="132"/>
                  </a:lnTo>
                  <a:lnTo>
                    <a:pt x="1828" y="132"/>
                  </a:lnTo>
                  <a:lnTo>
                    <a:pt x="1856" y="132"/>
                  </a:lnTo>
                  <a:lnTo>
                    <a:pt x="1879" y="132"/>
                  </a:lnTo>
                  <a:lnTo>
                    <a:pt x="1903" y="132"/>
                  </a:lnTo>
                  <a:lnTo>
                    <a:pt x="1926" y="132"/>
                  </a:lnTo>
                  <a:lnTo>
                    <a:pt x="1953" y="195"/>
                  </a:lnTo>
                  <a:lnTo>
                    <a:pt x="1977" y="172"/>
                  </a:lnTo>
                  <a:lnTo>
                    <a:pt x="2000" y="140"/>
                  </a:lnTo>
                  <a:lnTo>
                    <a:pt x="2024" y="132"/>
                  </a:lnTo>
                  <a:lnTo>
                    <a:pt x="2051" y="132"/>
                  </a:lnTo>
                  <a:lnTo>
                    <a:pt x="2074" y="132"/>
                  </a:lnTo>
                  <a:lnTo>
                    <a:pt x="2098" y="132"/>
                  </a:lnTo>
                  <a:lnTo>
                    <a:pt x="2121" y="132"/>
                  </a:lnTo>
                  <a:lnTo>
                    <a:pt x="2149" y="132"/>
                  </a:lnTo>
                  <a:lnTo>
                    <a:pt x="2172" y="132"/>
                  </a:lnTo>
                  <a:lnTo>
                    <a:pt x="2196" y="132"/>
                  </a:lnTo>
                  <a:lnTo>
                    <a:pt x="2219" y="132"/>
                  </a:lnTo>
                  <a:lnTo>
                    <a:pt x="2246" y="132"/>
                  </a:lnTo>
                  <a:lnTo>
                    <a:pt x="2270" y="132"/>
                  </a:lnTo>
                  <a:lnTo>
                    <a:pt x="2293" y="132"/>
                  </a:lnTo>
                  <a:lnTo>
                    <a:pt x="2321" y="132"/>
                  </a:lnTo>
                </a:path>
              </a:pathLst>
            </a:custGeom>
            <a:noFill/>
            <a:ln w="0">
              <a:solidFill>
                <a:srgbClr val="3F3F3F"/>
              </a:solidFill>
              <a:prstDash val="sysDot"/>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prstClr val="black"/>
                </a:solidFill>
                <a:latin typeface="Arial Narrow" pitchFamily="34" charset="0"/>
              </a:endParaRPr>
            </a:p>
          </p:txBody>
        </p:sp>
        <p:sp>
          <p:nvSpPr>
            <p:cNvPr id="132401" name="Freeform 305"/>
            <p:cNvSpPr>
              <a:spLocks/>
            </p:cNvSpPr>
            <p:nvPr/>
          </p:nvSpPr>
          <p:spPr bwMode="auto">
            <a:xfrm>
              <a:off x="2521373" y="3777640"/>
              <a:ext cx="3401158" cy="322263"/>
            </a:xfrm>
            <a:custGeom>
              <a:avLst/>
              <a:gdLst/>
              <a:ahLst/>
              <a:cxnLst>
                <a:cxn ang="0">
                  <a:pos x="23" y="27"/>
                </a:cxn>
                <a:cxn ang="0">
                  <a:pos x="70" y="109"/>
                </a:cxn>
                <a:cxn ang="0">
                  <a:pos x="121" y="140"/>
                </a:cxn>
                <a:cxn ang="0">
                  <a:pos x="168" y="148"/>
                </a:cxn>
                <a:cxn ang="0">
                  <a:pos x="219" y="144"/>
                </a:cxn>
                <a:cxn ang="0">
                  <a:pos x="265" y="136"/>
                </a:cxn>
                <a:cxn ang="0">
                  <a:pos x="316" y="132"/>
                </a:cxn>
                <a:cxn ang="0">
                  <a:pos x="363" y="129"/>
                </a:cxn>
                <a:cxn ang="0">
                  <a:pos x="414" y="160"/>
                </a:cxn>
                <a:cxn ang="0">
                  <a:pos x="461" y="156"/>
                </a:cxn>
                <a:cxn ang="0">
                  <a:pos x="512" y="144"/>
                </a:cxn>
                <a:cxn ang="0">
                  <a:pos x="558" y="136"/>
                </a:cxn>
                <a:cxn ang="0">
                  <a:pos x="609" y="132"/>
                </a:cxn>
                <a:cxn ang="0">
                  <a:pos x="656" y="132"/>
                </a:cxn>
                <a:cxn ang="0">
                  <a:pos x="707" y="132"/>
                </a:cxn>
                <a:cxn ang="0">
                  <a:pos x="754" y="132"/>
                </a:cxn>
                <a:cxn ang="0">
                  <a:pos x="805" y="172"/>
                </a:cxn>
                <a:cxn ang="0">
                  <a:pos x="852" y="132"/>
                </a:cxn>
                <a:cxn ang="0">
                  <a:pos x="902" y="132"/>
                </a:cxn>
                <a:cxn ang="0">
                  <a:pos x="949" y="132"/>
                </a:cxn>
                <a:cxn ang="0">
                  <a:pos x="1000" y="132"/>
                </a:cxn>
                <a:cxn ang="0">
                  <a:pos x="1047" y="132"/>
                </a:cxn>
                <a:cxn ang="0">
                  <a:pos x="1098" y="132"/>
                </a:cxn>
                <a:cxn ang="0">
                  <a:pos x="1145" y="132"/>
                </a:cxn>
                <a:cxn ang="0">
                  <a:pos x="1195" y="46"/>
                </a:cxn>
                <a:cxn ang="0">
                  <a:pos x="1242" y="160"/>
                </a:cxn>
                <a:cxn ang="0">
                  <a:pos x="1293" y="203"/>
                </a:cxn>
                <a:cxn ang="0">
                  <a:pos x="1340" y="199"/>
                </a:cxn>
                <a:cxn ang="0">
                  <a:pos x="1391" y="179"/>
                </a:cxn>
                <a:cxn ang="0">
                  <a:pos x="1438" y="164"/>
                </a:cxn>
                <a:cxn ang="0">
                  <a:pos x="1488" y="148"/>
                </a:cxn>
                <a:cxn ang="0">
                  <a:pos x="1535" y="144"/>
                </a:cxn>
                <a:cxn ang="0">
                  <a:pos x="1586" y="160"/>
                </a:cxn>
                <a:cxn ang="0">
                  <a:pos x="1633" y="160"/>
                </a:cxn>
                <a:cxn ang="0">
                  <a:pos x="1684" y="144"/>
                </a:cxn>
                <a:cxn ang="0">
                  <a:pos x="1731" y="136"/>
                </a:cxn>
                <a:cxn ang="0">
                  <a:pos x="1781" y="132"/>
                </a:cxn>
                <a:cxn ang="0">
                  <a:pos x="1828" y="132"/>
                </a:cxn>
                <a:cxn ang="0">
                  <a:pos x="1879" y="132"/>
                </a:cxn>
                <a:cxn ang="0">
                  <a:pos x="1926" y="132"/>
                </a:cxn>
                <a:cxn ang="0">
                  <a:pos x="1977" y="172"/>
                </a:cxn>
                <a:cxn ang="0">
                  <a:pos x="2024" y="132"/>
                </a:cxn>
                <a:cxn ang="0">
                  <a:pos x="2074" y="132"/>
                </a:cxn>
                <a:cxn ang="0">
                  <a:pos x="2121" y="132"/>
                </a:cxn>
                <a:cxn ang="0">
                  <a:pos x="2172" y="132"/>
                </a:cxn>
                <a:cxn ang="0">
                  <a:pos x="2219" y="132"/>
                </a:cxn>
                <a:cxn ang="0">
                  <a:pos x="2270" y="132"/>
                </a:cxn>
                <a:cxn ang="0">
                  <a:pos x="2321" y="132"/>
                </a:cxn>
              </a:cxnLst>
              <a:rect l="0" t="0" r="r" b="b"/>
              <a:pathLst>
                <a:path w="2321" h="203">
                  <a:moveTo>
                    <a:pt x="0" y="0"/>
                  </a:moveTo>
                  <a:lnTo>
                    <a:pt x="23" y="27"/>
                  </a:lnTo>
                  <a:lnTo>
                    <a:pt x="47" y="74"/>
                  </a:lnTo>
                  <a:lnTo>
                    <a:pt x="70" y="109"/>
                  </a:lnTo>
                  <a:lnTo>
                    <a:pt x="97" y="129"/>
                  </a:lnTo>
                  <a:lnTo>
                    <a:pt x="121" y="140"/>
                  </a:lnTo>
                  <a:lnTo>
                    <a:pt x="144" y="144"/>
                  </a:lnTo>
                  <a:lnTo>
                    <a:pt x="168" y="148"/>
                  </a:lnTo>
                  <a:lnTo>
                    <a:pt x="195" y="148"/>
                  </a:lnTo>
                  <a:lnTo>
                    <a:pt x="219" y="144"/>
                  </a:lnTo>
                  <a:lnTo>
                    <a:pt x="242" y="140"/>
                  </a:lnTo>
                  <a:lnTo>
                    <a:pt x="265" y="136"/>
                  </a:lnTo>
                  <a:lnTo>
                    <a:pt x="293" y="136"/>
                  </a:lnTo>
                  <a:lnTo>
                    <a:pt x="316" y="132"/>
                  </a:lnTo>
                  <a:lnTo>
                    <a:pt x="340" y="132"/>
                  </a:lnTo>
                  <a:lnTo>
                    <a:pt x="363" y="129"/>
                  </a:lnTo>
                  <a:lnTo>
                    <a:pt x="390" y="156"/>
                  </a:lnTo>
                  <a:lnTo>
                    <a:pt x="414" y="160"/>
                  </a:lnTo>
                  <a:lnTo>
                    <a:pt x="437" y="164"/>
                  </a:lnTo>
                  <a:lnTo>
                    <a:pt x="461" y="156"/>
                  </a:lnTo>
                  <a:lnTo>
                    <a:pt x="488" y="152"/>
                  </a:lnTo>
                  <a:lnTo>
                    <a:pt x="512" y="144"/>
                  </a:lnTo>
                  <a:lnTo>
                    <a:pt x="535" y="140"/>
                  </a:lnTo>
                  <a:lnTo>
                    <a:pt x="558" y="136"/>
                  </a:lnTo>
                  <a:lnTo>
                    <a:pt x="586" y="136"/>
                  </a:lnTo>
                  <a:lnTo>
                    <a:pt x="609" y="132"/>
                  </a:lnTo>
                  <a:lnTo>
                    <a:pt x="633" y="132"/>
                  </a:lnTo>
                  <a:lnTo>
                    <a:pt x="656" y="132"/>
                  </a:lnTo>
                  <a:lnTo>
                    <a:pt x="683" y="132"/>
                  </a:lnTo>
                  <a:lnTo>
                    <a:pt x="707" y="132"/>
                  </a:lnTo>
                  <a:lnTo>
                    <a:pt x="730" y="132"/>
                  </a:lnTo>
                  <a:lnTo>
                    <a:pt x="754" y="132"/>
                  </a:lnTo>
                  <a:lnTo>
                    <a:pt x="781" y="199"/>
                  </a:lnTo>
                  <a:lnTo>
                    <a:pt x="805" y="172"/>
                  </a:lnTo>
                  <a:lnTo>
                    <a:pt x="828" y="140"/>
                  </a:lnTo>
                  <a:lnTo>
                    <a:pt x="852" y="132"/>
                  </a:lnTo>
                  <a:lnTo>
                    <a:pt x="879" y="132"/>
                  </a:lnTo>
                  <a:lnTo>
                    <a:pt x="902" y="132"/>
                  </a:lnTo>
                  <a:lnTo>
                    <a:pt x="926" y="132"/>
                  </a:lnTo>
                  <a:lnTo>
                    <a:pt x="949" y="132"/>
                  </a:lnTo>
                  <a:lnTo>
                    <a:pt x="977" y="132"/>
                  </a:lnTo>
                  <a:lnTo>
                    <a:pt x="1000" y="132"/>
                  </a:lnTo>
                  <a:lnTo>
                    <a:pt x="1023" y="132"/>
                  </a:lnTo>
                  <a:lnTo>
                    <a:pt x="1047" y="132"/>
                  </a:lnTo>
                  <a:lnTo>
                    <a:pt x="1074" y="132"/>
                  </a:lnTo>
                  <a:lnTo>
                    <a:pt x="1098" y="132"/>
                  </a:lnTo>
                  <a:lnTo>
                    <a:pt x="1121" y="132"/>
                  </a:lnTo>
                  <a:lnTo>
                    <a:pt x="1145" y="132"/>
                  </a:lnTo>
                  <a:lnTo>
                    <a:pt x="1172" y="11"/>
                  </a:lnTo>
                  <a:lnTo>
                    <a:pt x="1195" y="46"/>
                  </a:lnTo>
                  <a:lnTo>
                    <a:pt x="1219" y="113"/>
                  </a:lnTo>
                  <a:lnTo>
                    <a:pt x="1242" y="160"/>
                  </a:lnTo>
                  <a:lnTo>
                    <a:pt x="1270" y="187"/>
                  </a:lnTo>
                  <a:lnTo>
                    <a:pt x="1293" y="203"/>
                  </a:lnTo>
                  <a:lnTo>
                    <a:pt x="1316" y="203"/>
                  </a:lnTo>
                  <a:lnTo>
                    <a:pt x="1340" y="199"/>
                  </a:lnTo>
                  <a:lnTo>
                    <a:pt x="1367" y="191"/>
                  </a:lnTo>
                  <a:lnTo>
                    <a:pt x="1391" y="179"/>
                  </a:lnTo>
                  <a:lnTo>
                    <a:pt x="1414" y="172"/>
                  </a:lnTo>
                  <a:lnTo>
                    <a:pt x="1438" y="164"/>
                  </a:lnTo>
                  <a:lnTo>
                    <a:pt x="1465" y="156"/>
                  </a:lnTo>
                  <a:lnTo>
                    <a:pt x="1488" y="148"/>
                  </a:lnTo>
                  <a:lnTo>
                    <a:pt x="1512" y="144"/>
                  </a:lnTo>
                  <a:lnTo>
                    <a:pt x="1535" y="144"/>
                  </a:lnTo>
                  <a:lnTo>
                    <a:pt x="1563" y="156"/>
                  </a:lnTo>
                  <a:lnTo>
                    <a:pt x="1586" y="160"/>
                  </a:lnTo>
                  <a:lnTo>
                    <a:pt x="1610" y="164"/>
                  </a:lnTo>
                  <a:lnTo>
                    <a:pt x="1633" y="160"/>
                  </a:lnTo>
                  <a:lnTo>
                    <a:pt x="1660" y="152"/>
                  </a:lnTo>
                  <a:lnTo>
                    <a:pt x="1684" y="144"/>
                  </a:lnTo>
                  <a:lnTo>
                    <a:pt x="1707" y="140"/>
                  </a:lnTo>
                  <a:lnTo>
                    <a:pt x="1731" y="136"/>
                  </a:lnTo>
                  <a:lnTo>
                    <a:pt x="1758" y="136"/>
                  </a:lnTo>
                  <a:lnTo>
                    <a:pt x="1781" y="132"/>
                  </a:lnTo>
                  <a:lnTo>
                    <a:pt x="1805" y="132"/>
                  </a:lnTo>
                  <a:lnTo>
                    <a:pt x="1828" y="132"/>
                  </a:lnTo>
                  <a:lnTo>
                    <a:pt x="1856" y="132"/>
                  </a:lnTo>
                  <a:lnTo>
                    <a:pt x="1879" y="132"/>
                  </a:lnTo>
                  <a:lnTo>
                    <a:pt x="1903" y="132"/>
                  </a:lnTo>
                  <a:lnTo>
                    <a:pt x="1926" y="132"/>
                  </a:lnTo>
                  <a:lnTo>
                    <a:pt x="1953" y="195"/>
                  </a:lnTo>
                  <a:lnTo>
                    <a:pt x="1977" y="172"/>
                  </a:lnTo>
                  <a:lnTo>
                    <a:pt x="2000" y="140"/>
                  </a:lnTo>
                  <a:lnTo>
                    <a:pt x="2024" y="132"/>
                  </a:lnTo>
                  <a:lnTo>
                    <a:pt x="2051" y="132"/>
                  </a:lnTo>
                  <a:lnTo>
                    <a:pt x="2074" y="132"/>
                  </a:lnTo>
                  <a:lnTo>
                    <a:pt x="2098" y="132"/>
                  </a:lnTo>
                  <a:lnTo>
                    <a:pt x="2121" y="132"/>
                  </a:lnTo>
                  <a:lnTo>
                    <a:pt x="2149" y="132"/>
                  </a:lnTo>
                  <a:lnTo>
                    <a:pt x="2172" y="132"/>
                  </a:lnTo>
                  <a:lnTo>
                    <a:pt x="2196" y="132"/>
                  </a:lnTo>
                  <a:lnTo>
                    <a:pt x="2219" y="132"/>
                  </a:lnTo>
                  <a:lnTo>
                    <a:pt x="2246" y="132"/>
                  </a:lnTo>
                  <a:lnTo>
                    <a:pt x="2270" y="132"/>
                  </a:lnTo>
                  <a:lnTo>
                    <a:pt x="2293" y="132"/>
                  </a:lnTo>
                  <a:lnTo>
                    <a:pt x="2321" y="132"/>
                  </a:lnTo>
                </a:path>
              </a:pathLst>
            </a:custGeom>
            <a:noFill/>
            <a:ln w="0">
              <a:solidFill>
                <a:srgbClr val="0000FF"/>
              </a:solidFill>
              <a:prstDash val="sysDot"/>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prstClr val="black"/>
                </a:solidFill>
                <a:latin typeface="Arial Narrow" pitchFamily="34" charset="0"/>
              </a:endParaRPr>
            </a:p>
          </p:txBody>
        </p:sp>
        <p:sp>
          <p:nvSpPr>
            <p:cNvPr id="132402" name="Freeform 306"/>
            <p:cNvSpPr>
              <a:spLocks/>
            </p:cNvSpPr>
            <p:nvPr/>
          </p:nvSpPr>
          <p:spPr bwMode="auto">
            <a:xfrm>
              <a:off x="2521373" y="3925277"/>
              <a:ext cx="3401158" cy="273050"/>
            </a:xfrm>
            <a:custGeom>
              <a:avLst/>
              <a:gdLst/>
              <a:ahLst/>
              <a:cxnLst>
                <a:cxn ang="0">
                  <a:pos x="23" y="114"/>
                </a:cxn>
                <a:cxn ang="0">
                  <a:pos x="70" y="39"/>
                </a:cxn>
                <a:cxn ang="0">
                  <a:pos x="121" y="8"/>
                </a:cxn>
                <a:cxn ang="0">
                  <a:pos x="168" y="0"/>
                </a:cxn>
                <a:cxn ang="0">
                  <a:pos x="219" y="12"/>
                </a:cxn>
                <a:cxn ang="0">
                  <a:pos x="265" y="24"/>
                </a:cxn>
                <a:cxn ang="0">
                  <a:pos x="316" y="32"/>
                </a:cxn>
                <a:cxn ang="0">
                  <a:pos x="363" y="36"/>
                </a:cxn>
                <a:cxn ang="0">
                  <a:pos x="414" y="43"/>
                </a:cxn>
                <a:cxn ang="0">
                  <a:pos x="461" y="16"/>
                </a:cxn>
                <a:cxn ang="0">
                  <a:pos x="512" y="8"/>
                </a:cxn>
                <a:cxn ang="0">
                  <a:pos x="558" y="16"/>
                </a:cxn>
                <a:cxn ang="0">
                  <a:pos x="609" y="24"/>
                </a:cxn>
                <a:cxn ang="0">
                  <a:pos x="656" y="32"/>
                </a:cxn>
                <a:cxn ang="0">
                  <a:pos x="707" y="36"/>
                </a:cxn>
                <a:cxn ang="0">
                  <a:pos x="754" y="36"/>
                </a:cxn>
                <a:cxn ang="0">
                  <a:pos x="805" y="75"/>
                </a:cxn>
                <a:cxn ang="0">
                  <a:pos x="852" y="39"/>
                </a:cxn>
                <a:cxn ang="0">
                  <a:pos x="902" y="39"/>
                </a:cxn>
                <a:cxn ang="0">
                  <a:pos x="949" y="39"/>
                </a:cxn>
                <a:cxn ang="0">
                  <a:pos x="1000" y="39"/>
                </a:cxn>
                <a:cxn ang="0">
                  <a:pos x="1047" y="39"/>
                </a:cxn>
                <a:cxn ang="0">
                  <a:pos x="1098" y="39"/>
                </a:cxn>
                <a:cxn ang="0">
                  <a:pos x="1145" y="39"/>
                </a:cxn>
                <a:cxn ang="0">
                  <a:pos x="1195" y="145"/>
                </a:cxn>
                <a:cxn ang="0">
                  <a:pos x="1242" y="59"/>
                </a:cxn>
                <a:cxn ang="0">
                  <a:pos x="1293" y="20"/>
                </a:cxn>
                <a:cxn ang="0">
                  <a:pos x="1340" y="8"/>
                </a:cxn>
                <a:cxn ang="0">
                  <a:pos x="1391" y="8"/>
                </a:cxn>
                <a:cxn ang="0">
                  <a:pos x="1438" y="12"/>
                </a:cxn>
                <a:cxn ang="0">
                  <a:pos x="1488" y="16"/>
                </a:cxn>
                <a:cxn ang="0">
                  <a:pos x="1535" y="20"/>
                </a:cxn>
                <a:cxn ang="0">
                  <a:pos x="1586" y="36"/>
                </a:cxn>
                <a:cxn ang="0">
                  <a:pos x="1633" y="12"/>
                </a:cxn>
                <a:cxn ang="0">
                  <a:pos x="1684" y="16"/>
                </a:cxn>
                <a:cxn ang="0">
                  <a:pos x="1731" y="24"/>
                </a:cxn>
                <a:cxn ang="0">
                  <a:pos x="1781" y="32"/>
                </a:cxn>
                <a:cxn ang="0">
                  <a:pos x="1828" y="36"/>
                </a:cxn>
                <a:cxn ang="0">
                  <a:pos x="1879" y="36"/>
                </a:cxn>
                <a:cxn ang="0">
                  <a:pos x="1926" y="36"/>
                </a:cxn>
                <a:cxn ang="0">
                  <a:pos x="1977" y="75"/>
                </a:cxn>
                <a:cxn ang="0">
                  <a:pos x="2024" y="39"/>
                </a:cxn>
                <a:cxn ang="0">
                  <a:pos x="2074" y="39"/>
                </a:cxn>
                <a:cxn ang="0">
                  <a:pos x="2121" y="39"/>
                </a:cxn>
                <a:cxn ang="0">
                  <a:pos x="2172" y="39"/>
                </a:cxn>
                <a:cxn ang="0">
                  <a:pos x="2219" y="39"/>
                </a:cxn>
                <a:cxn ang="0">
                  <a:pos x="2270" y="39"/>
                </a:cxn>
                <a:cxn ang="0">
                  <a:pos x="2321" y="39"/>
                </a:cxn>
              </a:cxnLst>
              <a:rect l="0" t="0" r="r" b="b"/>
              <a:pathLst>
                <a:path w="2321" h="172">
                  <a:moveTo>
                    <a:pt x="0" y="141"/>
                  </a:moveTo>
                  <a:lnTo>
                    <a:pt x="23" y="114"/>
                  </a:lnTo>
                  <a:lnTo>
                    <a:pt x="47" y="71"/>
                  </a:lnTo>
                  <a:lnTo>
                    <a:pt x="70" y="39"/>
                  </a:lnTo>
                  <a:lnTo>
                    <a:pt x="97" y="20"/>
                  </a:lnTo>
                  <a:lnTo>
                    <a:pt x="121" y="8"/>
                  </a:lnTo>
                  <a:lnTo>
                    <a:pt x="144" y="0"/>
                  </a:lnTo>
                  <a:lnTo>
                    <a:pt x="168" y="0"/>
                  </a:lnTo>
                  <a:lnTo>
                    <a:pt x="195" y="4"/>
                  </a:lnTo>
                  <a:lnTo>
                    <a:pt x="219" y="12"/>
                  </a:lnTo>
                  <a:lnTo>
                    <a:pt x="242" y="16"/>
                  </a:lnTo>
                  <a:lnTo>
                    <a:pt x="265" y="24"/>
                  </a:lnTo>
                  <a:lnTo>
                    <a:pt x="293" y="28"/>
                  </a:lnTo>
                  <a:lnTo>
                    <a:pt x="316" y="32"/>
                  </a:lnTo>
                  <a:lnTo>
                    <a:pt x="340" y="36"/>
                  </a:lnTo>
                  <a:lnTo>
                    <a:pt x="363" y="36"/>
                  </a:lnTo>
                  <a:lnTo>
                    <a:pt x="390" y="51"/>
                  </a:lnTo>
                  <a:lnTo>
                    <a:pt x="414" y="43"/>
                  </a:lnTo>
                  <a:lnTo>
                    <a:pt x="437" y="24"/>
                  </a:lnTo>
                  <a:lnTo>
                    <a:pt x="461" y="16"/>
                  </a:lnTo>
                  <a:lnTo>
                    <a:pt x="488" y="8"/>
                  </a:lnTo>
                  <a:lnTo>
                    <a:pt x="512" y="8"/>
                  </a:lnTo>
                  <a:lnTo>
                    <a:pt x="535" y="12"/>
                  </a:lnTo>
                  <a:lnTo>
                    <a:pt x="558" y="16"/>
                  </a:lnTo>
                  <a:lnTo>
                    <a:pt x="586" y="20"/>
                  </a:lnTo>
                  <a:lnTo>
                    <a:pt x="609" y="24"/>
                  </a:lnTo>
                  <a:lnTo>
                    <a:pt x="633" y="28"/>
                  </a:lnTo>
                  <a:lnTo>
                    <a:pt x="656" y="32"/>
                  </a:lnTo>
                  <a:lnTo>
                    <a:pt x="683" y="36"/>
                  </a:lnTo>
                  <a:lnTo>
                    <a:pt x="707" y="36"/>
                  </a:lnTo>
                  <a:lnTo>
                    <a:pt x="730" y="36"/>
                  </a:lnTo>
                  <a:lnTo>
                    <a:pt x="754" y="36"/>
                  </a:lnTo>
                  <a:lnTo>
                    <a:pt x="781" y="98"/>
                  </a:lnTo>
                  <a:lnTo>
                    <a:pt x="805" y="75"/>
                  </a:lnTo>
                  <a:lnTo>
                    <a:pt x="828" y="47"/>
                  </a:lnTo>
                  <a:lnTo>
                    <a:pt x="852" y="39"/>
                  </a:lnTo>
                  <a:lnTo>
                    <a:pt x="879" y="39"/>
                  </a:lnTo>
                  <a:lnTo>
                    <a:pt x="902" y="39"/>
                  </a:lnTo>
                  <a:lnTo>
                    <a:pt x="926" y="39"/>
                  </a:lnTo>
                  <a:lnTo>
                    <a:pt x="949" y="39"/>
                  </a:lnTo>
                  <a:lnTo>
                    <a:pt x="977" y="39"/>
                  </a:lnTo>
                  <a:lnTo>
                    <a:pt x="1000" y="39"/>
                  </a:lnTo>
                  <a:lnTo>
                    <a:pt x="1023" y="39"/>
                  </a:lnTo>
                  <a:lnTo>
                    <a:pt x="1047" y="39"/>
                  </a:lnTo>
                  <a:lnTo>
                    <a:pt x="1074" y="39"/>
                  </a:lnTo>
                  <a:lnTo>
                    <a:pt x="1098" y="39"/>
                  </a:lnTo>
                  <a:lnTo>
                    <a:pt x="1121" y="39"/>
                  </a:lnTo>
                  <a:lnTo>
                    <a:pt x="1145" y="39"/>
                  </a:lnTo>
                  <a:lnTo>
                    <a:pt x="1172" y="172"/>
                  </a:lnTo>
                  <a:lnTo>
                    <a:pt x="1195" y="145"/>
                  </a:lnTo>
                  <a:lnTo>
                    <a:pt x="1219" y="94"/>
                  </a:lnTo>
                  <a:lnTo>
                    <a:pt x="1242" y="59"/>
                  </a:lnTo>
                  <a:lnTo>
                    <a:pt x="1270" y="36"/>
                  </a:lnTo>
                  <a:lnTo>
                    <a:pt x="1293" y="20"/>
                  </a:lnTo>
                  <a:lnTo>
                    <a:pt x="1316" y="12"/>
                  </a:lnTo>
                  <a:lnTo>
                    <a:pt x="1340" y="8"/>
                  </a:lnTo>
                  <a:lnTo>
                    <a:pt x="1367" y="8"/>
                  </a:lnTo>
                  <a:lnTo>
                    <a:pt x="1391" y="8"/>
                  </a:lnTo>
                  <a:lnTo>
                    <a:pt x="1414" y="12"/>
                  </a:lnTo>
                  <a:lnTo>
                    <a:pt x="1438" y="12"/>
                  </a:lnTo>
                  <a:lnTo>
                    <a:pt x="1465" y="16"/>
                  </a:lnTo>
                  <a:lnTo>
                    <a:pt x="1488" y="16"/>
                  </a:lnTo>
                  <a:lnTo>
                    <a:pt x="1512" y="20"/>
                  </a:lnTo>
                  <a:lnTo>
                    <a:pt x="1535" y="20"/>
                  </a:lnTo>
                  <a:lnTo>
                    <a:pt x="1563" y="47"/>
                  </a:lnTo>
                  <a:lnTo>
                    <a:pt x="1586" y="36"/>
                  </a:lnTo>
                  <a:lnTo>
                    <a:pt x="1610" y="20"/>
                  </a:lnTo>
                  <a:lnTo>
                    <a:pt x="1633" y="12"/>
                  </a:lnTo>
                  <a:lnTo>
                    <a:pt x="1660" y="12"/>
                  </a:lnTo>
                  <a:lnTo>
                    <a:pt x="1684" y="16"/>
                  </a:lnTo>
                  <a:lnTo>
                    <a:pt x="1707" y="20"/>
                  </a:lnTo>
                  <a:lnTo>
                    <a:pt x="1731" y="24"/>
                  </a:lnTo>
                  <a:lnTo>
                    <a:pt x="1758" y="28"/>
                  </a:lnTo>
                  <a:lnTo>
                    <a:pt x="1781" y="32"/>
                  </a:lnTo>
                  <a:lnTo>
                    <a:pt x="1805" y="36"/>
                  </a:lnTo>
                  <a:lnTo>
                    <a:pt x="1828" y="36"/>
                  </a:lnTo>
                  <a:lnTo>
                    <a:pt x="1856" y="36"/>
                  </a:lnTo>
                  <a:lnTo>
                    <a:pt x="1879" y="36"/>
                  </a:lnTo>
                  <a:lnTo>
                    <a:pt x="1903" y="36"/>
                  </a:lnTo>
                  <a:lnTo>
                    <a:pt x="1926" y="36"/>
                  </a:lnTo>
                  <a:lnTo>
                    <a:pt x="1953" y="94"/>
                  </a:lnTo>
                  <a:lnTo>
                    <a:pt x="1977" y="75"/>
                  </a:lnTo>
                  <a:lnTo>
                    <a:pt x="2000" y="47"/>
                  </a:lnTo>
                  <a:lnTo>
                    <a:pt x="2024" y="39"/>
                  </a:lnTo>
                  <a:lnTo>
                    <a:pt x="2051" y="39"/>
                  </a:lnTo>
                  <a:lnTo>
                    <a:pt x="2074" y="39"/>
                  </a:lnTo>
                  <a:lnTo>
                    <a:pt x="2098" y="39"/>
                  </a:lnTo>
                  <a:lnTo>
                    <a:pt x="2121" y="39"/>
                  </a:lnTo>
                  <a:lnTo>
                    <a:pt x="2149" y="39"/>
                  </a:lnTo>
                  <a:lnTo>
                    <a:pt x="2172" y="39"/>
                  </a:lnTo>
                  <a:lnTo>
                    <a:pt x="2196" y="39"/>
                  </a:lnTo>
                  <a:lnTo>
                    <a:pt x="2219" y="39"/>
                  </a:lnTo>
                  <a:lnTo>
                    <a:pt x="2246" y="39"/>
                  </a:lnTo>
                  <a:lnTo>
                    <a:pt x="2270" y="39"/>
                  </a:lnTo>
                  <a:lnTo>
                    <a:pt x="2293" y="39"/>
                  </a:lnTo>
                  <a:lnTo>
                    <a:pt x="2321" y="39"/>
                  </a:lnTo>
                </a:path>
              </a:pathLst>
            </a:custGeom>
            <a:noFill/>
            <a:ln w="0">
              <a:solidFill>
                <a:srgbClr val="007F00"/>
              </a:solidFill>
              <a:prstDash val="sysDot"/>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prstClr val="black"/>
                </a:solidFill>
                <a:latin typeface="Arial Narrow" pitchFamily="34" charset="0"/>
              </a:endParaRPr>
            </a:p>
          </p:txBody>
        </p:sp>
        <p:sp>
          <p:nvSpPr>
            <p:cNvPr id="132404" name="Freeform 308"/>
            <p:cNvSpPr>
              <a:spLocks/>
            </p:cNvSpPr>
            <p:nvPr/>
          </p:nvSpPr>
          <p:spPr bwMode="auto">
            <a:xfrm>
              <a:off x="2521373" y="3925277"/>
              <a:ext cx="3401158" cy="273050"/>
            </a:xfrm>
            <a:custGeom>
              <a:avLst/>
              <a:gdLst/>
              <a:ahLst/>
              <a:cxnLst>
                <a:cxn ang="0">
                  <a:pos x="23" y="114"/>
                </a:cxn>
                <a:cxn ang="0">
                  <a:pos x="70" y="39"/>
                </a:cxn>
                <a:cxn ang="0">
                  <a:pos x="121" y="4"/>
                </a:cxn>
                <a:cxn ang="0">
                  <a:pos x="168" y="0"/>
                </a:cxn>
                <a:cxn ang="0">
                  <a:pos x="219" y="8"/>
                </a:cxn>
                <a:cxn ang="0">
                  <a:pos x="265" y="20"/>
                </a:cxn>
                <a:cxn ang="0">
                  <a:pos x="316" y="28"/>
                </a:cxn>
                <a:cxn ang="0">
                  <a:pos x="363" y="28"/>
                </a:cxn>
                <a:cxn ang="0">
                  <a:pos x="414" y="51"/>
                </a:cxn>
                <a:cxn ang="0">
                  <a:pos x="461" y="59"/>
                </a:cxn>
                <a:cxn ang="0">
                  <a:pos x="512" y="67"/>
                </a:cxn>
                <a:cxn ang="0">
                  <a:pos x="558" y="59"/>
                </a:cxn>
                <a:cxn ang="0">
                  <a:pos x="609" y="51"/>
                </a:cxn>
                <a:cxn ang="0">
                  <a:pos x="656" y="43"/>
                </a:cxn>
                <a:cxn ang="0">
                  <a:pos x="707" y="39"/>
                </a:cxn>
                <a:cxn ang="0">
                  <a:pos x="754" y="39"/>
                </a:cxn>
                <a:cxn ang="0">
                  <a:pos x="805" y="75"/>
                </a:cxn>
                <a:cxn ang="0">
                  <a:pos x="852" y="39"/>
                </a:cxn>
                <a:cxn ang="0">
                  <a:pos x="902" y="39"/>
                </a:cxn>
                <a:cxn ang="0">
                  <a:pos x="949" y="39"/>
                </a:cxn>
                <a:cxn ang="0">
                  <a:pos x="1000" y="39"/>
                </a:cxn>
                <a:cxn ang="0">
                  <a:pos x="1047" y="39"/>
                </a:cxn>
                <a:cxn ang="0">
                  <a:pos x="1098" y="39"/>
                </a:cxn>
                <a:cxn ang="0">
                  <a:pos x="1145" y="39"/>
                </a:cxn>
                <a:cxn ang="0">
                  <a:pos x="1195" y="145"/>
                </a:cxn>
                <a:cxn ang="0">
                  <a:pos x="1242" y="63"/>
                </a:cxn>
                <a:cxn ang="0">
                  <a:pos x="1293" y="32"/>
                </a:cxn>
                <a:cxn ang="0">
                  <a:pos x="1340" y="28"/>
                </a:cxn>
                <a:cxn ang="0">
                  <a:pos x="1391" y="32"/>
                </a:cxn>
                <a:cxn ang="0">
                  <a:pos x="1438" y="43"/>
                </a:cxn>
                <a:cxn ang="0">
                  <a:pos x="1488" y="47"/>
                </a:cxn>
                <a:cxn ang="0">
                  <a:pos x="1535" y="51"/>
                </a:cxn>
                <a:cxn ang="0">
                  <a:pos x="1586" y="59"/>
                </a:cxn>
                <a:cxn ang="0">
                  <a:pos x="1633" y="63"/>
                </a:cxn>
                <a:cxn ang="0">
                  <a:pos x="1684" y="59"/>
                </a:cxn>
                <a:cxn ang="0">
                  <a:pos x="1731" y="51"/>
                </a:cxn>
                <a:cxn ang="0">
                  <a:pos x="1781" y="43"/>
                </a:cxn>
                <a:cxn ang="0">
                  <a:pos x="1828" y="39"/>
                </a:cxn>
                <a:cxn ang="0">
                  <a:pos x="1879" y="39"/>
                </a:cxn>
                <a:cxn ang="0">
                  <a:pos x="1926" y="39"/>
                </a:cxn>
                <a:cxn ang="0">
                  <a:pos x="1977" y="75"/>
                </a:cxn>
                <a:cxn ang="0">
                  <a:pos x="2024" y="39"/>
                </a:cxn>
                <a:cxn ang="0">
                  <a:pos x="2074" y="39"/>
                </a:cxn>
                <a:cxn ang="0">
                  <a:pos x="2121" y="39"/>
                </a:cxn>
                <a:cxn ang="0">
                  <a:pos x="2172" y="39"/>
                </a:cxn>
                <a:cxn ang="0">
                  <a:pos x="2219" y="39"/>
                </a:cxn>
                <a:cxn ang="0">
                  <a:pos x="2270" y="39"/>
                </a:cxn>
                <a:cxn ang="0">
                  <a:pos x="2321" y="39"/>
                </a:cxn>
              </a:cxnLst>
              <a:rect l="0" t="0" r="r" b="b"/>
              <a:pathLst>
                <a:path w="2321" h="172">
                  <a:moveTo>
                    <a:pt x="0" y="141"/>
                  </a:moveTo>
                  <a:lnTo>
                    <a:pt x="23" y="114"/>
                  </a:lnTo>
                  <a:lnTo>
                    <a:pt x="47" y="71"/>
                  </a:lnTo>
                  <a:lnTo>
                    <a:pt x="70" y="39"/>
                  </a:lnTo>
                  <a:lnTo>
                    <a:pt x="97" y="16"/>
                  </a:lnTo>
                  <a:lnTo>
                    <a:pt x="121" y="4"/>
                  </a:lnTo>
                  <a:lnTo>
                    <a:pt x="144" y="0"/>
                  </a:lnTo>
                  <a:lnTo>
                    <a:pt x="168" y="0"/>
                  </a:lnTo>
                  <a:lnTo>
                    <a:pt x="195" y="0"/>
                  </a:lnTo>
                  <a:lnTo>
                    <a:pt x="219" y="8"/>
                  </a:lnTo>
                  <a:lnTo>
                    <a:pt x="242" y="12"/>
                  </a:lnTo>
                  <a:lnTo>
                    <a:pt x="265" y="20"/>
                  </a:lnTo>
                  <a:lnTo>
                    <a:pt x="293" y="24"/>
                  </a:lnTo>
                  <a:lnTo>
                    <a:pt x="316" y="28"/>
                  </a:lnTo>
                  <a:lnTo>
                    <a:pt x="340" y="28"/>
                  </a:lnTo>
                  <a:lnTo>
                    <a:pt x="363" y="28"/>
                  </a:lnTo>
                  <a:lnTo>
                    <a:pt x="390" y="51"/>
                  </a:lnTo>
                  <a:lnTo>
                    <a:pt x="414" y="51"/>
                  </a:lnTo>
                  <a:lnTo>
                    <a:pt x="437" y="55"/>
                  </a:lnTo>
                  <a:lnTo>
                    <a:pt x="461" y="59"/>
                  </a:lnTo>
                  <a:lnTo>
                    <a:pt x="488" y="63"/>
                  </a:lnTo>
                  <a:lnTo>
                    <a:pt x="512" y="67"/>
                  </a:lnTo>
                  <a:lnTo>
                    <a:pt x="535" y="63"/>
                  </a:lnTo>
                  <a:lnTo>
                    <a:pt x="558" y="59"/>
                  </a:lnTo>
                  <a:lnTo>
                    <a:pt x="586" y="55"/>
                  </a:lnTo>
                  <a:lnTo>
                    <a:pt x="609" y="51"/>
                  </a:lnTo>
                  <a:lnTo>
                    <a:pt x="633" y="47"/>
                  </a:lnTo>
                  <a:lnTo>
                    <a:pt x="656" y="43"/>
                  </a:lnTo>
                  <a:lnTo>
                    <a:pt x="683" y="39"/>
                  </a:lnTo>
                  <a:lnTo>
                    <a:pt x="707" y="39"/>
                  </a:lnTo>
                  <a:lnTo>
                    <a:pt x="730" y="39"/>
                  </a:lnTo>
                  <a:lnTo>
                    <a:pt x="754" y="39"/>
                  </a:lnTo>
                  <a:lnTo>
                    <a:pt x="781" y="98"/>
                  </a:lnTo>
                  <a:lnTo>
                    <a:pt x="805" y="75"/>
                  </a:lnTo>
                  <a:lnTo>
                    <a:pt x="828" y="47"/>
                  </a:lnTo>
                  <a:lnTo>
                    <a:pt x="852" y="39"/>
                  </a:lnTo>
                  <a:lnTo>
                    <a:pt x="879" y="39"/>
                  </a:lnTo>
                  <a:lnTo>
                    <a:pt x="902" y="39"/>
                  </a:lnTo>
                  <a:lnTo>
                    <a:pt x="926" y="39"/>
                  </a:lnTo>
                  <a:lnTo>
                    <a:pt x="949" y="39"/>
                  </a:lnTo>
                  <a:lnTo>
                    <a:pt x="977" y="39"/>
                  </a:lnTo>
                  <a:lnTo>
                    <a:pt x="1000" y="39"/>
                  </a:lnTo>
                  <a:lnTo>
                    <a:pt x="1023" y="39"/>
                  </a:lnTo>
                  <a:lnTo>
                    <a:pt x="1047" y="39"/>
                  </a:lnTo>
                  <a:lnTo>
                    <a:pt x="1074" y="39"/>
                  </a:lnTo>
                  <a:lnTo>
                    <a:pt x="1098" y="39"/>
                  </a:lnTo>
                  <a:lnTo>
                    <a:pt x="1121" y="39"/>
                  </a:lnTo>
                  <a:lnTo>
                    <a:pt x="1145" y="39"/>
                  </a:lnTo>
                  <a:lnTo>
                    <a:pt x="1172" y="172"/>
                  </a:lnTo>
                  <a:lnTo>
                    <a:pt x="1195" y="145"/>
                  </a:lnTo>
                  <a:lnTo>
                    <a:pt x="1219" y="98"/>
                  </a:lnTo>
                  <a:lnTo>
                    <a:pt x="1242" y="63"/>
                  </a:lnTo>
                  <a:lnTo>
                    <a:pt x="1270" y="39"/>
                  </a:lnTo>
                  <a:lnTo>
                    <a:pt x="1293" y="32"/>
                  </a:lnTo>
                  <a:lnTo>
                    <a:pt x="1316" y="28"/>
                  </a:lnTo>
                  <a:lnTo>
                    <a:pt x="1340" y="28"/>
                  </a:lnTo>
                  <a:lnTo>
                    <a:pt x="1367" y="28"/>
                  </a:lnTo>
                  <a:lnTo>
                    <a:pt x="1391" y="32"/>
                  </a:lnTo>
                  <a:lnTo>
                    <a:pt x="1414" y="39"/>
                  </a:lnTo>
                  <a:lnTo>
                    <a:pt x="1438" y="43"/>
                  </a:lnTo>
                  <a:lnTo>
                    <a:pt x="1465" y="43"/>
                  </a:lnTo>
                  <a:lnTo>
                    <a:pt x="1488" y="47"/>
                  </a:lnTo>
                  <a:lnTo>
                    <a:pt x="1512" y="51"/>
                  </a:lnTo>
                  <a:lnTo>
                    <a:pt x="1535" y="51"/>
                  </a:lnTo>
                  <a:lnTo>
                    <a:pt x="1563" y="59"/>
                  </a:lnTo>
                  <a:lnTo>
                    <a:pt x="1586" y="59"/>
                  </a:lnTo>
                  <a:lnTo>
                    <a:pt x="1610" y="59"/>
                  </a:lnTo>
                  <a:lnTo>
                    <a:pt x="1633" y="63"/>
                  </a:lnTo>
                  <a:lnTo>
                    <a:pt x="1660" y="63"/>
                  </a:lnTo>
                  <a:lnTo>
                    <a:pt x="1684" y="59"/>
                  </a:lnTo>
                  <a:lnTo>
                    <a:pt x="1707" y="55"/>
                  </a:lnTo>
                  <a:lnTo>
                    <a:pt x="1731" y="51"/>
                  </a:lnTo>
                  <a:lnTo>
                    <a:pt x="1758" y="47"/>
                  </a:lnTo>
                  <a:lnTo>
                    <a:pt x="1781" y="43"/>
                  </a:lnTo>
                  <a:lnTo>
                    <a:pt x="1805" y="39"/>
                  </a:lnTo>
                  <a:lnTo>
                    <a:pt x="1828" y="39"/>
                  </a:lnTo>
                  <a:lnTo>
                    <a:pt x="1856" y="39"/>
                  </a:lnTo>
                  <a:lnTo>
                    <a:pt x="1879" y="39"/>
                  </a:lnTo>
                  <a:lnTo>
                    <a:pt x="1903" y="39"/>
                  </a:lnTo>
                  <a:lnTo>
                    <a:pt x="1926" y="39"/>
                  </a:lnTo>
                  <a:lnTo>
                    <a:pt x="1953" y="94"/>
                  </a:lnTo>
                  <a:lnTo>
                    <a:pt x="1977" y="75"/>
                  </a:lnTo>
                  <a:lnTo>
                    <a:pt x="2000" y="47"/>
                  </a:lnTo>
                  <a:lnTo>
                    <a:pt x="2024" y="39"/>
                  </a:lnTo>
                  <a:lnTo>
                    <a:pt x="2051" y="39"/>
                  </a:lnTo>
                  <a:lnTo>
                    <a:pt x="2074" y="39"/>
                  </a:lnTo>
                  <a:lnTo>
                    <a:pt x="2098" y="39"/>
                  </a:lnTo>
                  <a:lnTo>
                    <a:pt x="2121" y="39"/>
                  </a:lnTo>
                  <a:lnTo>
                    <a:pt x="2149" y="39"/>
                  </a:lnTo>
                  <a:lnTo>
                    <a:pt x="2172" y="39"/>
                  </a:lnTo>
                  <a:lnTo>
                    <a:pt x="2196" y="39"/>
                  </a:lnTo>
                  <a:lnTo>
                    <a:pt x="2219" y="39"/>
                  </a:lnTo>
                  <a:lnTo>
                    <a:pt x="2246" y="39"/>
                  </a:lnTo>
                  <a:lnTo>
                    <a:pt x="2270" y="39"/>
                  </a:lnTo>
                  <a:lnTo>
                    <a:pt x="2293" y="39"/>
                  </a:lnTo>
                  <a:lnTo>
                    <a:pt x="2321" y="39"/>
                  </a:lnTo>
                </a:path>
              </a:pathLst>
            </a:custGeom>
            <a:noFill/>
            <a:ln w="0">
              <a:solidFill>
                <a:srgbClr val="FF0000"/>
              </a:solidFill>
              <a:prstDash val="sysDot"/>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prstClr val="black"/>
                </a:solidFill>
                <a:latin typeface="Arial Narrow" pitchFamily="34" charset="0"/>
              </a:endParaRPr>
            </a:p>
          </p:txBody>
        </p:sp>
        <p:sp>
          <p:nvSpPr>
            <p:cNvPr id="132405" name="Rectangle 309"/>
            <p:cNvSpPr>
              <a:spLocks noChangeArrowheads="1"/>
            </p:cNvSpPr>
            <p:nvPr/>
          </p:nvSpPr>
          <p:spPr bwMode="auto">
            <a:xfrm>
              <a:off x="734555" y="3876187"/>
              <a:ext cx="1333698" cy="21544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r>
                <a:rPr lang="en-US" sz="1400" dirty="0">
                  <a:solidFill>
                    <a:schemeClr val="accent2">
                      <a:lumMod val="50000"/>
                    </a:schemeClr>
                  </a:solidFill>
                  <a:latin typeface="Arial Narrow" pitchFamily="34" charset="0"/>
                  <a:cs typeface="Arial" pitchFamily="34" charset="0"/>
                </a:rPr>
                <a:t>Local field potentials</a:t>
              </a:r>
              <a:endParaRPr lang="en-US" sz="3200" dirty="0">
                <a:solidFill>
                  <a:schemeClr val="accent2">
                    <a:lumMod val="50000"/>
                  </a:schemeClr>
                </a:solidFill>
                <a:latin typeface="Arial Narrow" pitchFamily="34" charset="0"/>
                <a:cs typeface="Arial" pitchFamily="34" charset="0"/>
              </a:endParaRPr>
            </a:p>
          </p:txBody>
        </p:sp>
        <p:sp>
          <p:nvSpPr>
            <p:cNvPr id="132406" name="Rectangle 310"/>
            <p:cNvSpPr>
              <a:spLocks noChangeArrowheads="1"/>
            </p:cNvSpPr>
            <p:nvPr/>
          </p:nvSpPr>
          <p:spPr bwMode="auto">
            <a:xfrm>
              <a:off x="3929109" y="4620602"/>
              <a:ext cx="687689" cy="15388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r>
                <a:rPr lang="en-US" sz="1000" dirty="0">
                  <a:solidFill>
                    <a:srgbClr val="000000"/>
                  </a:solidFill>
                  <a:latin typeface="Arial Narrow" pitchFamily="34" charset="0"/>
                  <a:cs typeface="Arial" pitchFamily="34" charset="0"/>
                </a:rPr>
                <a:t>time (seconds)</a:t>
              </a:r>
              <a:endParaRPr lang="en-US" sz="2400" dirty="0">
                <a:solidFill>
                  <a:prstClr val="black"/>
                </a:solidFill>
                <a:latin typeface="Arial Narrow" pitchFamily="34" charset="0"/>
                <a:cs typeface="Arial" pitchFamily="34" charset="0"/>
              </a:endParaRPr>
            </a:p>
          </p:txBody>
        </p:sp>
        <p:sp>
          <p:nvSpPr>
            <p:cNvPr id="132407" name="Rectangle 311"/>
            <p:cNvSpPr>
              <a:spLocks noChangeArrowheads="1"/>
            </p:cNvSpPr>
            <p:nvPr/>
          </p:nvSpPr>
          <p:spPr bwMode="auto">
            <a:xfrm rot="16200000">
              <a:off x="2104093" y="3905484"/>
              <a:ext cx="469680" cy="15388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r>
                <a:rPr lang="en-US" sz="1000">
                  <a:solidFill>
                    <a:srgbClr val="000000"/>
                  </a:solidFill>
                  <a:latin typeface="Arial Narrow" pitchFamily="34" charset="0"/>
                  <a:cs typeface="Arial" pitchFamily="34" charset="0"/>
                </a:rPr>
                <a:t>Response</a:t>
              </a:r>
              <a:endParaRPr lang="en-US" sz="2400">
                <a:solidFill>
                  <a:prstClr val="black"/>
                </a:solidFill>
                <a:latin typeface="Arial Narrow" pitchFamily="34" charset="0"/>
                <a:cs typeface="Arial" pitchFamily="34" charset="0"/>
              </a:endParaRPr>
            </a:p>
          </p:txBody>
        </p:sp>
        <p:sp>
          <p:nvSpPr>
            <p:cNvPr id="132409" name="Rectangle 313"/>
            <p:cNvSpPr>
              <a:spLocks noChangeArrowheads="1"/>
            </p:cNvSpPr>
            <p:nvPr/>
          </p:nvSpPr>
          <p:spPr bwMode="auto">
            <a:xfrm>
              <a:off x="2521373" y="4974615"/>
              <a:ext cx="3401158" cy="1030288"/>
            </a:xfrm>
            <a:prstGeom prst="rect">
              <a:avLst/>
            </a:prstGeom>
            <a:noFill/>
            <a:ln w="0">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prstClr val="black"/>
                </a:solidFill>
                <a:latin typeface="Arial Narrow" pitchFamily="34" charset="0"/>
              </a:endParaRPr>
            </a:p>
          </p:txBody>
        </p:sp>
        <p:sp>
          <p:nvSpPr>
            <p:cNvPr id="132410" name="Line 314"/>
            <p:cNvSpPr>
              <a:spLocks noChangeShapeType="1"/>
            </p:cNvSpPr>
            <p:nvPr/>
          </p:nvSpPr>
          <p:spPr bwMode="auto">
            <a:xfrm>
              <a:off x="2521373" y="4974615"/>
              <a:ext cx="3401158"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prstClr val="black"/>
                </a:solidFill>
                <a:latin typeface="Arial Narrow" pitchFamily="34" charset="0"/>
              </a:endParaRPr>
            </a:p>
          </p:txBody>
        </p:sp>
        <p:sp>
          <p:nvSpPr>
            <p:cNvPr id="132411" name="Line 315"/>
            <p:cNvSpPr>
              <a:spLocks noChangeShapeType="1"/>
            </p:cNvSpPr>
            <p:nvPr/>
          </p:nvSpPr>
          <p:spPr bwMode="auto">
            <a:xfrm>
              <a:off x="2521373" y="6004902"/>
              <a:ext cx="3401158"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prstClr val="black"/>
                </a:solidFill>
                <a:latin typeface="Arial Narrow" pitchFamily="34" charset="0"/>
              </a:endParaRPr>
            </a:p>
          </p:txBody>
        </p:sp>
        <p:sp>
          <p:nvSpPr>
            <p:cNvPr id="132412" name="Line 316"/>
            <p:cNvSpPr>
              <a:spLocks noChangeShapeType="1"/>
            </p:cNvSpPr>
            <p:nvPr/>
          </p:nvSpPr>
          <p:spPr bwMode="auto">
            <a:xfrm flipV="1">
              <a:off x="5922531" y="4974615"/>
              <a:ext cx="1466" cy="10302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prstClr val="black"/>
                </a:solidFill>
                <a:latin typeface="Arial Narrow" pitchFamily="34" charset="0"/>
              </a:endParaRPr>
            </a:p>
          </p:txBody>
        </p:sp>
        <p:sp>
          <p:nvSpPr>
            <p:cNvPr id="132413" name="Line 317"/>
            <p:cNvSpPr>
              <a:spLocks noChangeShapeType="1"/>
            </p:cNvSpPr>
            <p:nvPr/>
          </p:nvSpPr>
          <p:spPr bwMode="auto">
            <a:xfrm flipV="1">
              <a:off x="2521373" y="4974615"/>
              <a:ext cx="1466" cy="10302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prstClr val="black"/>
                </a:solidFill>
                <a:latin typeface="Arial Narrow" pitchFamily="34" charset="0"/>
              </a:endParaRPr>
            </a:p>
          </p:txBody>
        </p:sp>
        <p:sp>
          <p:nvSpPr>
            <p:cNvPr id="132414" name="Line 318"/>
            <p:cNvSpPr>
              <a:spLocks noChangeShapeType="1"/>
            </p:cNvSpPr>
            <p:nvPr/>
          </p:nvSpPr>
          <p:spPr bwMode="auto">
            <a:xfrm>
              <a:off x="2521373" y="6004902"/>
              <a:ext cx="3401158"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prstClr val="black"/>
                </a:solidFill>
                <a:latin typeface="Arial Narrow" pitchFamily="34" charset="0"/>
              </a:endParaRPr>
            </a:p>
          </p:txBody>
        </p:sp>
        <p:sp>
          <p:nvSpPr>
            <p:cNvPr id="132415" name="Line 319"/>
            <p:cNvSpPr>
              <a:spLocks noChangeShapeType="1"/>
            </p:cNvSpPr>
            <p:nvPr/>
          </p:nvSpPr>
          <p:spPr bwMode="auto">
            <a:xfrm flipV="1">
              <a:off x="2521373" y="4974615"/>
              <a:ext cx="1466" cy="10302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prstClr val="black"/>
                </a:solidFill>
                <a:latin typeface="Arial Narrow" pitchFamily="34" charset="0"/>
              </a:endParaRPr>
            </a:p>
          </p:txBody>
        </p:sp>
        <p:sp>
          <p:nvSpPr>
            <p:cNvPr id="132416" name="Line 320"/>
            <p:cNvSpPr>
              <a:spLocks noChangeShapeType="1"/>
            </p:cNvSpPr>
            <p:nvPr/>
          </p:nvSpPr>
          <p:spPr bwMode="auto">
            <a:xfrm flipV="1">
              <a:off x="2852550" y="5968390"/>
              <a:ext cx="1466" cy="36513"/>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prstClr val="black"/>
                </a:solidFill>
                <a:latin typeface="Arial Narrow" pitchFamily="34" charset="0"/>
              </a:endParaRPr>
            </a:p>
          </p:txBody>
        </p:sp>
        <p:sp>
          <p:nvSpPr>
            <p:cNvPr id="132417" name="Line 321"/>
            <p:cNvSpPr>
              <a:spLocks noChangeShapeType="1"/>
            </p:cNvSpPr>
            <p:nvPr/>
          </p:nvSpPr>
          <p:spPr bwMode="auto">
            <a:xfrm>
              <a:off x="2852550" y="4974615"/>
              <a:ext cx="1466" cy="3175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prstClr val="black"/>
                </a:solidFill>
                <a:latin typeface="Arial Narrow" pitchFamily="34" charset="0"/>
              </a:endParaRPr>
            </a:p>
          </p:txBody>
        </p:sp>
        <p:sp>
          <p:nvSpPr>
            <p:cNvPr id="132418" name="Rectangle 322"/>
            <p:cNvSpPr>
              <a:spLocks noChangeArrowheads="1"/>
            </p:cNvSpPr>
            <p:nvPr/>
          </p:nvSpPr>
          <p:spPr bwMode="auto">
            <a:xfrm>
              <a:off x="2818846" y="6023952"/>
              <a:ext cx="70532" cy="9233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r>
                <a:rPr lang="en-US" sz="600">
                  <a:solidFill>
                    <a:srgbClr val="000000"/>
                  </a:solidFill>
                  <a:latin typeface="Arial Narrow" pitchFamily="34" charset="0"/>
                  <a:cs typeface="Arial" pitchFamily="34" charset="0"/>
                </a:rPr>
                <a:t>10</a:t>
              </a:r>
              <a:endParaRPr lang="en-US">
                <a:solidFill>
                  <a:prstClr val="black"/>
                </a:solidFill>
                <a:latin typeface="Arial Narrow" pitchFamily="34" charset="0"/>
                <a:cs typeface="Arial" pitchFamily="34" charset="0"/>
              </a:endParaRPr>
            </a:p>
          </p:txBody>
        </p:sp>
        <p:sp>
          <p:nvSpPr>
            <p:cNvPr id="132419" name="Line 323"/>
            <p:cNvSpPr>
              <a:spLocks noChangeShapeType="1"/>
            </p:cNvSpPr>
            <p:nvPr/>
          </p:nvSpPr>
          <p:spPr bwMode="auto">
            <a:xfrm flipV="1">
              <a:off x="3208639" y="5968390"/>
              <a:ext cx="1466" cy="36513"/>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prstClr val="black"/>
                </a:solidFill>
                <a:latin typeface="Arial Narrow" pitchFamily="34" charset="0"/>
              </a:endParaRPr>
            </a:p>
          </p:txBody>
        </p:sp>
        <p:sp>
          <p:nvSpPr>
            <p:cNvPr id="132420" name="Line 324"/>
            <p:cNvSpPr>
              <a:spLocks noChangeShapeType="1"/>
            </p:cNvSpPr>
            <p:nvPr/>
          </p:nvSpPr>
          <p:spPr bwMode="auto">
            <a:xfrm>
              <a:off x="3208639" y="4974615"/>
              <a:ext cx="1466" cy="3175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prstClr val="black"/>
                </a:solidFill>
                <a:latin typeface="Arial Narrow" pitchFamily="34" charset="0"/>
              </a:endParaRPr>
            </a:p>
          </p:txBody>
        </p:sp>
        <p:sp>
          <p:nvSpPr>
            <p:cNvPr id="132421" name="Rectangle 325"/>
            <p:cNvSpPr>
              <a:spLocks noChangeArrowheads="1"/>
            </p:cNvSpPr>
            <p:nvPr/>
          </p:nvSpPr>
          <p:spPr bwMode="auto">
            <a:xfrm>
              <a:off x="3173469" y="6023952"/>
              <a:ext cx="70532" cy="9233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r>
                <a:rPr lang="en-US" sz="600">
                  <a:solidFill>
                    <a:srgbClr val="000000"/>
                  </a:solidFill>
                  <a:latin typeface="Arial Narrow" pitchFamily="34" charset="0"/>
                  <a:cs typeface="Arial" pitchFamily="34" charset="0"/>
                </a:rPr>
                <a:t>20</a:t>
              </a:r>
              <a:endParaRPr lang="en-US">
                <a:solidFill>
                  <a:prstClr val="black"/>
                </a:solidFill>
                <a:latin typeface="Arial Narrow" pitchFamily="34" charset="0"/>
                <a:cs typeface="Arial" pitchFamily="34" charset="0"/>
              </a:endParaRPr>
            </a:p>
          </p:txBody>
        </p:sp>
        <p:sp>
          <p:nvSpPr>
            <p:cNvPr id="132422" name="Line 326"/>
            <p:cNvSpPr>
              <a:spLocks noChangeShapeType="1"/>
            </p:cNvSpPr>
            <p:nvPr/>
          </p:nvSpPr>
          <p:spPr bwMode="auto">
            <a:xfrm flipV="1">
              <a:off x="3563262" y="5968390"/>
              <a:ext cx="1466" cy="36513"/>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prstClr val="black"/>
                </a:solidFill>
                <a:latin typeface="Arial Narrow" pitchFamily="34" charset="0"/>
              </a:endParaRPr>
            </a:p>
          </p:txBody>
        </p:sp>
        <p:sp>
          <p:nvSpPr>
            <p:cNvPr id="132423" name="Line 327"/>
            <p:cNvSpPr>
              <a:spLocks noChangeShapeType="1"/>
            </p:cNvSpPr>
            <p:nvPr/>
          </p:nvSpPr>
          <p:spPr bwMode="auto">
            <a:xfrm>
              <a:off x="3563262" y="4974615"/>
              <a:ext cx="1466" cy="3175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prstClr val="black"/>
                </a:solidFill>
                <a:latin typeface="Arial Narrow" pitchFamily="34" charset="0"/>
              </a:endParaRPr>
            </a:p>
          </p:txBody>
        </p:sp>
        <p:sp>
          <p:nvSpPr>
            <p:cNvPr id="132424" name="Rectangle 328"/>
            <p:cNvSpPr>
              <a:spLocks noChangeArrowheads="1"/>
            </p:cNvSpPr>
            <p:nvPr/>
          </p:nvSpPr>
          <p:spPr bwMode="auto">
            <a:xfrm>
              <a:off x="3528092" y="6023952"/>
              <a:ext cx="70532" cy="9233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r>
                <a:rPr lang="en-US" sz="600">
                  <a:solidFill>
                    <a:srgbClr val="000000"/>
                  </a:solidFill>
                  <a:latin typeface="Arial Narrow" pitchFamily="34" charset="0"/>
                  <a:cs typeface="Arial" pitchFamily="34" charset="0"/>
                </a:rPr>
                <a:t>30</a:t>
              </a:r>
              <a:endParaRPr lang="en-US">
                <a:solidFill>
                  <a:prstClr val="black"/>
                </a:solidFill>
                <a:latin typeface="Arial Narrow" pitchFamily="34" charset="0"/>
                <a:cs typeface="Arial" pitchFamily="34" charset="0"/>
              </a:endParaRPr>
            </a:p>
          </p:txBody>
        </p:sp>
        <p:sp>
          <p:nvSpPr>
            <p:cNvPr id="132425" name="Line 329"/>
            <p:cNvSpPr>
              <a:spLocks noChangeShapeType="1"/>
            </p:cNvSpPr>
            <p:nvPr/>
          </p:nvSpPr>
          <p:spPr bwMode="auto">
            <a:xfrm flipV="1">
              <a:off x="3917885" y="5968390"/>
              <a:ext cx="1466" cy="36513"/>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prstClr val="black"/>
                </a:solidFill>
                <a:latin typeface="Arial Narrow" pitchFamily="34" charset="0"/>
              </a:endParaRPr>
            </a:p>
          </p:txBody>
        </p:sp>
        <p:sp>
          <p:nvSpPr>
            <p:cNvPr id="132426" name="Line 330"/>
            <p:cNvSpPr>
              <a:spLocks noChangeShapeType="1"/>
            </p:cNvSpPr>
            <p:nvPr/>
          </p:nvSpPr>
          <p:spPr bwMode="auto">
            <a:xfrm>
              <a:off x="3917885" y="4974615"/>
              <a:ext cx="1466" cy="3175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prstClr val="black"/>
                </a:solidFill>
                <a:latin typeface="Arial Narrow" pitchFamily="34" charset="0"/>
              </a:endParaRPr>
            </a:p>
          </p:txBody>
        </p:sp>
        <p:sp>
          <p:nvSpPr>
            <p:cNvPr id="132427" name="Rectangle 331"/>
            <p:cNvSpPr>
              <a:spLocks noChangeArrowheads="1"/>
            </p:cNvSpPr>
            <p:nvPr/>
          </p:nvSpPr>
          <p:spPr bwMode="auto">
            <a:xfrm>
              <a:off x="3884180" y="6023952"/>
              <a:ext cx="70532" cy="9233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r>
                <a:rPr lang="en-US" sz="600">
                  <a:solidFill>
                    <a:srgbClr val="000000"/>
                  </a:solidFill>
                  <a:latin typeface="Arial Narrow" pitchFamily="34" charset="0"/>
                  <a:cs typeface="Arial" pitchFamily="34" charset="0"/>
                </a:rPr>
                <a:t>40</a:t>
              </a:r>
              <a:endParaRPr lang="en-US">
                <a:solidFill>
                  <a:prstClr val="black"/>
                </a:solidFill>
                <a:latin typeface="Arial Narrow" pitchFamily="34" charset="0"/>
                <a:cs typeface="Arial" pitchFamily="34" charset="0"/>
              </a:endParaRPr>
            </a:p>
          </p:txBody>
        </p:sp>
        <p:sp>
          <p:nvSpPr>
            <p:cNvPr id="132428" name="Line 332"/>
            <p:cNvSpPr>
              <a:spLocks noChangeShapeType="1"/>
            </p:cNvSpPr>
            <p:nvPr/>
          </p:nvSpPr>
          <p:spPr bwMode="auto">
            <a:xfrm flipV="1">
              <a:off x="4272508" y="5968390"/>
              <a:ext cx="1466" cy="36513"/>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prstClr val="black"/>
                </a:solidFill>
                <a:latin typeface="Arial Narrow" pitchFamily="34" charset="0"/>
              </a:endParaRPr>
            </a:p>
          </p:txBody>
        </p:sp>
        <p:sp>
          <p:nvSpPr>
            <p:cNvPr id="132429" name="Line 333"/>
            <p:cNvSpPr>
              <a:spLocks noChangeShapeType="1"/>
            </p:cNvSpPr>
            <p:nvPr/>
          </p:nvSpPr>
          <p:spPr bwMode="auto">
            <a:xfrm>
              <a:off x="4272508" y="4974615"/>
              <a:ext cx="1466" cy="3175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prstClr val="black"/>
                </a:solidFill>
                <a:latin typeface="Arial Narrow" pitchFamily="34" charset="0"/>
              </a:endParaRPr>
            </a:p>
          </p:txBody>
        </p:sp>
        <p:sp>
          <p:nvSpPr>
            <p:cNvPr id="132430" name="Rectangle 334"/>
            <p:cNvSpPr>
              <a:spLocks noChangeArrowheads="1"/>
            </p:cNvSpPr>
            <p:nvPr/>
          </p:nvSpPr>
          <p:spPr bwMode="auto">
            <a:xfrm>
              <a:off x="4238803" y="6023952"/>
              <a:ext cx="70532" cy="9233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r>
                <a:rPr lang="en-US" sz="600">
                  <a:solidFill>
                    <a:srgbClr val="000000"/>
                  </a:solidFill>
                  <a:latin typeface="Arial Narrow" pitchFamily="34" charset="0"/>
                  <a:cs typeface="Arial" pitchFamily="34" charset="0"/>
                </a:rPr>
                <a:t>50</a:t>
              </a:r>
              <a:endParaRPr lang="en-US">
                <a:solidFill>
                  <a:prstClr val="black"/>
                </a:solidFill>
                <a:latin typeface="Arial Narrow" pitchFamily="34" charset="0"/>
                <a:cs typeface="Arial" pitchFamily="34" charset="0"/>
              </a:endParaRPr>
            </a:p>
          </p:txBody>
        </p:sp>
        <p:sp>
          <p:nvSpPr>
            <p:cNvPr id="132431" name="Line 335"/>
            <p:cNvSpPr>
              <a:spLocks noChangeShapeType="1"/>
            </p:cNvSpPr>
            <p:nvPr/>
          </p:nvSpPr>
          <p:spPr bwMode="auto">
            <a:xfrm flipV="1">
              <a:off x="4628596" y="5968390"/>
              <a:ext cx="1466" cy="36513"/>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prstClr val="black"/>
                </a:solidFill>
                <a:latin typeface="Arial Narrow" pitchFamily="34" charset="0"/>
              </a:endParaRPr>
            </a:p>
          </p:txBody>
        </p:sp>
        <p:sp>
          <p:nvSpPr>
            <p:cNvPr id="132432" name="Line 336"/>
            <p:cNvSpPr>
              <a:spLocks noChangeShapeType="1"/>
            </p:cNvSpPr>
            <p:nvPr/>
          </p:nvSpPr>
          <p:spPr bwMode="auto">
            <a:xfrm>
              <a:off x="4628596" y="4974615"/>
              <a:ext cx="1466" cy="3175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prstClr val="black"/>
                </a:solidFill>
                <a:latin typeface="Arial Narrow" pitchFamily="34" charset="0"/>
              </a:endParaRPr>
            </a:p>
          </p:txBody>
        </p:sp>
        <p:sp>
          <p:nvSpPr>
            <p:cNvPr id="132433" name="Rectangle 337"/>
            <p:cNvSpPr>
              <a:spLocks noChangeArrowheads="1"/>
            </p:cNvSpPr>
            <p:nvPr/>
          </p:nvSpPr>
          <p:spPr bwMode="auto">
            <a:xfrm>
              <a:off x="4593426" y="6023952"/>
              <a:ext cx="70532" cy="9233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r>
                <a:rPr lang="en-US" sz="600">
                  <a:solidFill>
                    <a:srgbClr val="000000"/>
                  </a:solidFill>
                  <a:latin typeface="Arial Narrow" pitchFamily="34" charset="0"/>
                  <a:cs typeface="Arial" pitchFamily="34" charset="0"/>
                </a:rPr>
                <a:t>60</a:t>
              </a:r>
              <a:endParaRPr lang="en-US">
                <a:solidFill>
                  <a:prstClr val="black"/>
                </a:solidFill>
                <a:latin typeface="Arial Narrow" pitchFamily="34" charset="0"/>
                <a:cs typeface="Arial" pitchFamily="34" charset="0"/>
              </a:endParaRPr>
            </a:p>
          </p:txBody>
        </p:sp>
        <p:sp>
          <p:nvSpPr>
            <p:cNvPr id="132434" name="Line 338"/>
            <p:cNvSpPr>
              <a:spLocks noChangeShapeType="1"/>
            </p:cNvSpPr>
            <p:nvPr/>
          </p:nvSpPr>
          <p:spPr bwMode="auto">
            <a:xfrm flipV="1">
              <a:off x="4983219" y="5968390"/>
              <a:ext cx="1466" cy="36513"/>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prstClr val="black"/>
                </a:solidFill>
                <a:latin typeface="Arial Narrow" pitchFamily="34" charset="0"/>
              </a:endParaRPr>
            </a:p>
          </p:txBody>
        </p:sp>
        <p:sp>
          <p:nvSpPr>
            <p:cNvPr id="132435" name="Line 339"/>
            <p:cNvSpPr>
              <a:spLocks noChangeShapeType="1"/>
            </p:cNvSpPr>
            <p:nvPr/>
          </p:nvSpPr>
          <p:spPr bwMode="auto">
            <a:xfrm>
              <a:off x="4983219" y="4974615"/>
              <a:ext cx="1466" cy="3175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prstClr val="black"/>
                </a:solidFill>
                <a:latin typeface="Arial Narrow" pitchFamily="34" charset="0"/>
              </a:endParaRPr>
            </a:p>
          </p:txBody>
        </p:sp>
        <p:sp>
          <p:nvSpPr>
            <p:cNvPr id="132436" name="Rectangle 340"/>
            <p:cNvSpPr>
              <a:spLocks noChangeArrowheads="1"/>
            </p:cNvSpPr>
            <p:nvPr/>
          </p:nvSpPr>
          <p:spPr bwMode="auto">
            <a:xfrm>
              <a:off x="4948050" y="6023952"/>
              <a:ext cx="70532" cy="9233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r>
                <a:rPr lang="en-US" sz="600">
                  <a:solidFill>
                    <a:srgbClr val="000000"/>
                  </a:solidFill>
                  <a:latin typeface="Arial Narrow" pitchFamily="34" charset="0"/>
                  <a:cs typeface="Arial" pitchFamily="34" charset="0"/>
                </a:rPr>
                <a:t>70</a:t>
              </a:r>
              <a:endParaRPr lang="en-US">
                <a:solidFill>
                  <a:prstClr val="black"/>
                </a:solidFill>
                <a:latin typeface="Arial Narrow" pitchFamily="34" charset="0"/>
                <a:cs typeface="Arial" pitchFamily="34" charset="0"/>
              </a:endParaRPr>
            </a:p>
          </p:txBody>
        </p:sp>
        <p:sp>
          <p:nvSpPr>
            <p:cNvPr id="132437" name="Line 341"/>
            <p:cNvSpPr>
              <a:spLocks noChangeShapeType="1"/>
            </p:cNvSpPr>
            <p:nvPr/>
          </p:nvSpPr>
          <p:spPr bwMode="auto">
            <a:xfrm flipV="1">
              <a:off x="5331980" y="5968390"/>
              <a:ext cx="1466" cy="36513"/>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prstClr val="black"/>
                </a:solidFill>
                <a:latin typeface="Arial Narrow" pitchFamily="34" charset="0"/>
              </a:endParaRPr>
            </a:p>
          </p:txBody>
        </p:sp>
        <p:sp>
          <p:nvSpPr>
            <p:cNvPr id="132438" name="Line 342"/>
            <p:cNvSpPr>
              <a:spLocks noChangeShapeType="1"/>
            </p:cNvSpPr>
            <p:nvPr/>
          </p:nvSpPr>
          <p:spPr bwMode="auto">
            <a:xfrm>
              <a:off x="5331980" y="4974615"/>
              <a:ext cx="1466" cy="3175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prstClr val="black"/>
                </a:solidFill>
                <a:latin typeface="Arial Narrow" pitchFamily="34" charset="0"/>
              </a:endParaRPr>
            </a:p>
          </p:txBody>
        </p:sp>
        <p:sp>
          <p:nvSpPr>
            <p:cNvPr id="132439" name="Rectangle 343"/>
            <p:cNvSpPr>
              <a:spLocks noChangeArrowheads="1"/>
            </p:cNvSpPr>
            <p:nvPr/>
          </p:nvSpPr>
          <p:spPr bwMode="auto">
            <a:xfrm>
              <a:off x="5298277" y="6023952"/>
              <a:ext cx="70532" cy="9233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r>
                <a:rPr lang="en-US" sz="600">
                  <a:solidFill>
                    <a:srgbClr val="000000"/>
                  </a:solidFill>
                  <a:latin typeface="Arial Narrow" pitchFamily="34" charset="0"/>
                  <a:cs typeface="Arial" pitchFamily="34" charset="0"/>
                </a:rPr>
                <a:t>80</a:t>
              </a:r>
              <a:endParaRPr lang="en-US">
                <a:solidFill>
                  <a:prstClr val="black"/>
                </a:solidFill>
                <a:latin typeface="Arial Narrow" pitchFamily="34" charset="0"/>
                <a:cs typeface="Arial" pitchFamily="34" charset="0"/>
              </a:endParaRPr>
            </a:p>
          </p:txBody>
        </p:sp>
        <p:sp>
          <p:nvSpPr>
            <p:cNvPr id="132440" name="Line 344"/>
            <p:cNvSpPr>
              <a:spLocks noChangeShapeType="1"/>
            </p:cNvSpPr>
            <p:nvPr/>
          </p:nvSpPr>
          <p:spPr bwMode="auto">
            <a:xfrm flipV="1">
              <a:off x="5686603" y="5968390"/>
              <a:ext cx="1466" cy="36513"/>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prstClr val="black"/>
                </a:solidFill>
                <a:latin typeface="Arial Narrow" pitchFamily="34" charset="0"/>
              </a:endParaRPr>
            </a:p>
          </p:txBody>
        </p:sp>
        <p:sp>
          <p:nvSpPr>
            <p:cNvPr id="132441" name="Line 345"/>
            <p:cNvSpPr>
              <a:spLocks noChangeShapeType="1"/>
            </p:cNvSpPr>
            <p:nvPr/>
          </p:nvSpPr>
          <p:spPr bwMode="auto">
            <a:xfrm>
              <a:off x="5686603" y="4974615"/>
              <a:ext cx="1466" cy="3175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prstClr val="black"/>
                </a:solidFill>
                <a:latin typeface="Arial Narrow" pitchFamily="34" charset="0"/>
              </a:endParaRPr>
            </a:p>
          </p:txBody>
        </p:sp>
        <p:sp>
          <p:nvSpPr>
            <p:cNvPr id="132442" name="Rectangle 346"/>
            <p:cNvSpPr>
              <a:spLocks noChangeArrowheads="1"/>
            </p:cNvSpPr>
            <p:nvPr/>
          </p:nvSpPr>
          <p:spPr bwMode="auto">
            <a:xfrm>
              <a:off x="5652900" y="6023952"/>
              <a:ext cx="70532" cy="9233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r>
                <a:rPr lang="en-US" sz="600">
                  <a:solidFill>
                    <a:srgbClr val="000000"/>
                  </a:solidFill>
                  <a:latin typeface="Arial Narrow" pitchFamily="34" charset="0"/>
                  <a:cs typeface="Arial" pitchFamily="34" charset="0"/>
                </a:rPr>
                <a:t>90</a:t>
              </a:r>
              <a:endParaRPr lang="en-US">
                <a:solidFill>
                  <a:prstClr val="black"/>
                </a:solidFill>
                <a:latin typeface="Arial Narrow" pitchFamily="34" charset="0"/>
                <a:cs typeface="Arial" pitchFamily="34" charset="0"/>
              </a:endParaRPr>
            </a:p>
          </p:txBody>
        </p:sp>
        <p:sp>
          <p:nvSpPr>
            <p:cNvPr id="132443" name="Line 347"/>
            <p:cNvSpPr>
              <a:spLocks noChangeShapeType="1"/>
            </p:cNvSpPr>
            <p:nvPr/>
          </p:nvSpPr>
          <p:spPr bwMode="auto">
            <a:xfrm>
              <a:off x="2521373" y="5917590"/>
              <a:ext cx="27843"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prstClr val="black"/>
                </a:solidFill>
                <a:latin typeface="Arial Narrow" pitchFamily="34" charset="0"/>
              </a:endParaRPr>
            </a:p>
          </p:txBody>
        </p:sp>
        <p:sp>
          <p:nvSpPr>
            <p:cNvPr id="132444" name="Line 348"/>
            <p:cNvSpPr>
              <a:spLocks noChangeShapeType="1"/>
            </p:cNvSpPr>
            <p:nvPr/>
          </p:nvSpPr>
          <p:spPr bwMode="auto">
            <a:xfrm flipH="1">
              <a:off x="5887361" y="5917590"/>
              <a:ext cx="35169"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prstClr val="black"/>
                </a:solidFill>
                <a:latin typeface="Arial Narrow" pitchFamily="34" charset="0"/>
              </a:endParaRPr>
            </a:p>
          </p:txBody>
        </p:sp>
        <p:sp>
          <p:nvSpPr>
            <p:cNvPr id="132445" name="Rectangle 349"/>
            <p:cNvSpPr>
              <a:spLocks noChangeArrowheads="1"/>
            </p:cNvSpPr>
            <p:nvPr/>
          </p:nvSpPr>
          <p:spPr bwMode="auto">
            <a:xfrm>
              <a:off x="2389488" y="5868377"/>
              <a:ext cx="109004" cy="9233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r>
                <a:rPr lang="en-US" sz="600">
                  <a:solidFill>
                    <a:srgbClr val="000000"/>
                  </a:solidFill>
                  <a:latin typeface="Arial Narrow" pitchFamily="34" charset="0"/>
                  <a:cs typeface="Arial" pitchFamily="34" charset="0"/>
                </a:rPr>
                <a:t>-0.5</a:t>
              </a:r>
              <a:endParaRPr lang="en-US">
                <a:solidFill>
                  <a:prstClr val="black"/>
                </a:solidFill>
                <a:latin typeface="Arial Narrow" pitchFamily="34" charset="0"/>
                <a:cs typeface="Arial" pitchFamily="34" charset="0"/>
              </a:endParaRPr>
            </a:p>
          </p:txBody>
        </p:sp>
        <p:sp>
          <p:nvSpPr>
            <p:cNvPr id="132446" name="Line 350"/>
            <p:cNvSpPr>
              <a:spLocks noChangeShapeType="1"/>
            </p:cNvSpPr>
            <p:nvPr/>
          </p:nvSpPr>
          <p:spPr bwMode="auto">
            <a:xfrm>
              <a:off x="2521373" y="5484202"/>
              <a:ext cx="27843"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prstClr val="black"/>
                </a:solidFill>
                <a:latin typeface="Arial Narrow" pitchFamily="34" charset="0"/>
              </a:endParaRPr>
            </a:p>
          </p:txBody>
        </p:sp>
        <p:sp>
          <p:nvSpPr>
            <p:cNvPr id="132447" name="Line 351"/>
            <p:cNvSpPr>
              <a:spLocks noChangeShapeType="1"/>
            </p:cNvSpPr>
            <p:nvPr/>
          </p:nvSpPr>
          <p:spPr bwMode="auto">
            <a:xfrm flipH="1">
              <a:off x="5887361" y="5484202"/>
              <a:ext cx="35169"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prstClr val="black"/>
                </a:solidFill>
                <a:latin typeface="Arial Narrow" pitchFamily="34" charset="0"/>
              </a:endParaRPr>
            </a:p>
          </p:txBody>
        </p:sp>
        <p:sp>
          <p:nvSpPr>
            <p:cNvPr id="132448" name="Rectangle 352"/>
            <p:cNvSpPr>
              <a:spLocks noChangeArrowheads="1"/>
            </p:cNvSpPr>
            <p:nvPr/>
          </p:nvSpPr>
          <p:spPr bwMode="auto">
            <a:xfrm>
              <a:off x="2464223" y="5433402"/>
              <a:ext cx="35266" cy="9233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r>
                <a:rPr lang="en-US" sz="600">
                  <a:solidFill>
                    <a:srgbClr val="000000"/>
                  </a:solidFill>
                  <a:latin typeface="Arial Narrow" pitchFamily="34" charset="0"/>
                  <a:cs typeface="Arial" pitchFamily="34" charset="0"/>
                </a:rPr>
                <a:t>0</a:t>
              </a:r>
              <a:endParaRPr lang="en-US">
                <a:solidFill>
                  <a:prstClr val="black"/>
                </a:solidFill>
                <a:latin typeface="Arial Narrow" pitchFamily="34" charset="0"/>
                <a:cs typeface="Arial" pitchFamily="34" charset="0"/>
              </a:endParaRPr>
            </a:p>
          </p:txBody>
        </p:sp>
        <p:sp>
          <p:nvSpPr>
            <p:cNvPr id="132449" name="Line 353"/>
            <p:cNvSpPr>
              <a:spLocks noChangeShapeType="1"/>
            </p:cNvSpPr>
            <p:nvPr/>
          </p:nvSpPr>
          <p:spPr bwMode="auto">
            <a:xfrm>
              <a:off x="2521373" y="5042877"/>
              <a:ext cx="27843"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prstClr val="black"/>
                </a:solidFill>
                <a:latin typeface="Arial Narrow" pitchFamily="34" charset="0"/>
              </a:endParaRPr>
            </a:p>
          </p:txBody>
        </p:sp>
        <p:sp>
          <p:nvSpPr>
            <p:cNvPr id="132450" name="Line 354"/>
            <p:cNvSpPr>
              <a:spLocks noChangeShapeType="1"/>
            </p:cNvSpPr>
            <p:nvPr/>
          </p:nvSpPr>
          <p:spPr bwMode="auto">
            <a:xfrm flipH="1">
              <a:off x="5887361" y="5042877"/>
              <a:ext cx="35169"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prstClr val="black"/>
                </a:solidFill>
                <a:latin typeface="Arial Narrow" pitchFamily="34" charset="0"/>
              </a:endParaRPr>
            </a:p>
          </p:txBody>
        </p:sp>
        <p:sp>
          <p:nvSpPr>
            <p:cNvPr id="132451" name="Rectangle 355"/>
            <p:cNvSpPr>
              <a:spLocks noChangeArrowheads="1"/>
            </p:cNvSpPr>
            <p:nvPr/>
          </p:nvSpPr>
          <p:spPr bwMode="auto">
            <a:xfrm>
              <a:off x="2411469" y="4993665"/>
              <a:ext cx="88166" cy="9233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r>
                <a:rPr lang="en-US" sz="600">
                  <a:solidFill>
                    <a:srgbClr val="000000"/>
                  </a:solidFill>
                  <a:latin typeface="Arial Narrow" pitchFamily="34" charset="0"/>
                  <a:cs typeface="Arial" pitchFamily="34" charset="0"/>
                </a:rPr>
                <a:t>0.5</a:t>
              </a:r>
              <a:endParaRPr lang="en-US">
                <a:solidFill>
                  <a:prstClr val="black"/>
                </a:solidFill>
                <a:latin typeface="Arial Narrow" pitchFamily="34" charset="0"/>
                <a:cs typeface="Arial" pitchFamily="34" charset="0"/>
              </a:endParaRPr>
            </a:p>
          </p:txBody>
        </p:sp>
        <p:sp>
          <p:nvSpPr>
            <p:cNvPr id="132452" name="Line 356"/>
            <p:cNvSpPr>
              <a:spLocks noChangeShapeType="1"/>
            </p:cNvSpPr>
            <p:nvPr/>
          </p:nvSpPr>
          <p:spPr bwMode="auto">
            <a:xfrm>
              <a:off x="2521373" y="4974615"/>
              <a:ext cx="3401158"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prstClr val="black"/>
                </a:solidFill>
                <a:latin typeface="Arial Narrow" pitchFamily="34" charset="0"/>
              </a:endParaRPr>
            </a:p>
          </p:txBody>
        </p:sp>
        <p:sp>
          <p:nvSpPr>
            <p:cNvPr id="132453" name="Line 357"/>
            <p:cNvSpPr>
              <a:spLocks noChangeShapeType="1"/>
            </p:cNvSpPr>
            <p:nvPr/>
          </p:nvSpPr>
          <p:spPr bwMode="auto">
            <a:xfrm>
              <a:off x="2521373" y="6004902"/>
              <a:ext cx="3401158"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prstClr val="black"/>
                </a:solidFill>
                <a:latin typeface="Arial Narrow" pitchFamily="34" charset="0"/>
              </a:endParaRPr>
            </a:p>
          </p:txBody>
        </p:sp>
        <p:sp>
          <p:nvSpPr>
            <p:cNvPr id="132454" name="Line 358"/>
            <p:cNvSpPr>
              <a:spLocks noChangeShapeType="1"/>
            </p:cNvSpPr>
            <p:nvPr/>
          </p:nvSpPr>
          <p:spPr bwMode="auto">
            <a:xfrm flipV="1">
              <a:off x="5922531" y="4974615"/>
              <a:ext cx="1466" cy="10302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prstClr val="black"/>
                </a:solidFill>
                <a:latin typeface="Arial Narrow" pitchFamily="34" charset="0"/>
              </a:endParaRPr>
            </a:p>
          </p:txBody>
        </p:sp>
        <p:sp>
          <p:nvSpPr>
            <p:cNvPr id="132455" name="Line 359"/>
            <p:cNvSpPr>
              <a:spLocks noChangeShapeType="1"/>
            </p:cNvSpPr>
            <p:nvPr/>
          </p:nvSpPr>
          <p:spPr bwMode="auto">
            <a:xfrm flipV="1">
              <a:off x="2521373" y="4974615"/>
              <a:ext cx="1466" cy="10302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prstClr val="black"/>
                </a:solidFill>
                <a:latin typeface="Arial Narrow" pitchFamily="34" charset="0"/>
              </a:endParaRPr>
            </a:p>
          </p:txBody>
        </p:sp>
        <p:sp>
          <p:nvSpPr>
            <p:cNvPr id="132456" name="Rectangle 360"/>
            <p:cNvSpPr>
              <a:spLocks noChangeArrowheads="1"/>
            </p:cNvSpPr>
            <p:nvPr/>
          </p:nvSpPr>
          <p:spPr bwMode="auto">
            <a:xfrm>
              <a:off x="2521373" y="5439752"/>
              <a:ext cx="33704" cy="44450"/>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prstClr val="black"/>
                </a:solidFill>
                <a:latin typeface="Arial Narrow" pitchFamily="34" charset="0"/>
              </a:endParaRPr>
            </a:p>
          </p:txBody>
        </p:sp>
        <p:sp>
          <p:nvSpPr>
            <p:cNvPr id="132457" name="Rectangle 361"/>
            <p:cNvSpPr>
              <a:spLocks noChangeArrowheads="1"/>
            </p:cNvSpPr>
            <p:nvPr/>
          </p:nvSpPr>
          <p:spPr bwMode="auto">
            <a:xfrm>
              <a:off x="2521373" y="5439752"/>
              <a:ext cx="33704" cy="44450"/>
            </a:xfrm>
            <a:prstGeom prst="rect">
              <a:avLst/>
            </a:prstGeom>
            <a:no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prstClr val="black"/>
                </a:solidFill>
                <a:latin typeface="Arial Narrow" pitchFamily="34" charset="0"/>
              </a:endParaRPr>
            </a:p>
          </p:txBody>
        </p:sp>
        <p:sp>
          <p:nvSpPr>
            <p:cNvPr id="132458" name="Rectangle 362"/>
            <p:cNvSpPr>
              <a:spLocks noChangeArrowheads="1"/>
            </p:cNvSpPr>
            <p:nvPr/>
          </p:nvSpPr>
          <p:spPr bwMode="auto">
            <a:xfrm>
              <a:off x="2555077" y="5427052"/>
              <a:ext cx="35169" cy="57150"/>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prstClr val="black"/>
                </a:solidFill>
                <a:latin typeface="Arial Narrow" pitchFamily="34" charset="0"/>
              </a:endParaRPr>
            </a:p>
          </p:txBody>
        </p:sp>
        <p:sp>
          <p:nvSpPr>
            <p:cNvPr id="132459" name="Rectangle 363"/>
            <p:cNvSpPr>
              <a:spLocks noChangeArrowheads="1"/>
            </p:cNvSpPr>
            <p:nvPr/>
          </p:nvSpPr>
          <p:spPr bwMode="auto">
            <a:xfrm>
              <a:off x="2555077" y="5427052"/>
              <a:ext cx="35169" cy="57150"/>
            </a:xfrm>
            <a:prstGeom prst="rect">
              <a:avLst/>
            </a:prstGeom>
            <a:no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prstClr val="black"/>
                </a:solidFill>
                <a:latin typeface="Arial Narrow" pitchFamily="34" charset="0"/>
              </a:endParaRPr>
            </a:p>
          </p:txBody>
        </p:sp>
        <p:sp>
          <p:nvSpPr>
            <p:cNvPr id="132460" name="Rectangle 364"/>
            <p:cNvSpPr>
              <a:spLocks noChangeArrowheads="1"/>
            </p:cNvSpPr>
            <p:nvPr/>
          </p:nvSpPr>
          <p:spPr bwMode="auto">
            <a:xfrm>
              <a:off x="2590246" y="5403240"/>
              <a:ext cx="33704" cy="80963"/>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prstClr val="black"/>
                </a:solidFill>
                <a:latin typeface="Arial Narrow" pitchFamily="34" charset="0"/>
              </a:endParaRPr>
            </a:p>
          </p:txBody>
        </p:sp>
        <p:sp>
          <p:nvSpPr>
            <p:cNvPr id="132461" name="Rectangle 365"/>
            <p:cNvSpPr>
              <a:spLocks noChangeArrowheads="1"/>
            </p:cNvSpPr>
            <p:nvPr/>
          </p:nvSpPr>
          <p:spPr bwMode="auto">
            <a:xfrm>
              <a:off x="2590246" y="5403240"/>
              <a:ext cx="33704" cy="80963"/>
            </a:xfrm>
            <a:prstGeom prst="rect">
              <a:avLst/>
            </a:prstGeom>
            <a:no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prstClr val="black"/>
                </a:solidFill>
                <a:latin typeface="Arial Narrow" pitchFamily="34" charset="0"/>
              </a:endParaRPr>
            </a:p>
          </p:txBody>
        </p:sp>
        <p:sp>
          <p:nvSpPr>
            <p:cNvPr id="132462" name="Rectangle 366"/>
            <p:cNvSpPr>
              <a:spLocks noChangeArrowheads="1"/>
            </p:cNvSpPr>
            <p:nvPr/>
          </p:nvSpPr>
          <p:spPr bwMode="auto">
            <a:xfrm>
              <a:off x="2623950" y="5390540"/>
              <a:ext cx="33704" cy="93663"/>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prstClr val="black"/>
                </a:solidFill>
                <a:latin typeface="Arial Narrow" pitchFamily="34" charset="0"/>
              </a:endParaRPr>
            </a:p>
          </p:txBody>
        </p:sp>
        <p:sp>
          <p:nvSpPr>
            <p:cNvPr id="132463" name="Rectangle 367"/>
            <p:cNvSpPr>
              <a:spLocks noChangeArrowheads="1"/>
            </p:cNvSpPr>
            <p:nvPr/>
          </p:nvSpPr>
          <p:spPr bwMode="auto">
            <a:xfrm>
              <a:off x="2623950" y="5390540"/>
              <a:ext cx="33704" cy="93663"/>
            </a:xfrm>
            <a:prstGeom prst="rect">
              <a:avLst/>
            </a:prstGeom>
            <a:no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prstClr val="black"/>
                </a:solidFill>
                <a:latin typeface="Arial Narrow" pitchFamily="34" charset="0"/>
              </a:endParaRPr>
            </a:p>
          </p:txBody>
        </p:sp>
        <p:sp>
          <p:nvSpPr>
            <p:cNvPr id="132464" name="Rectangle 368"/>
            <p:cNvSpPr>
              <a:spLocks noChangeArrowheads="1"/>
            </p:cNvSpPr>
            <p:nvPr/>
          </p:nvSpPr>
          <p:spPr bwMode="auto">
            <a:xfrm>
              <a:off x="2657654" y="5384190"/>
              <a:ext cx="35169" cy="100013"/>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prstClr val="black"/>
                </a:solidFill>
                <a:latin typeface="Arial Narrow" pitchFamily="34" charset="0"/>
              </a:endParaRPr>
            </a:p>
          </p:txBody>
        </p:sp>
        <p:sp>
          <p:nvSpPr>
            <p:cNvPr id="132465" name="Rectangle 369"/>
            <p:cNvSpPr>
              <a:spLocks noChangeArrowheads="1"/>
            </p:cNvSpPr>
            <p:nvPr/>
          </p:nvSpPr>
          <p:spPr bwMode="auto">
            <a:xfrm>
              <a:off x="2657654" y="5384190"/>
              <a:ext cx="35169" cy="100013"/>
            </a:xfrm>
            <a:prstGeom prst="rect">
              <a:avLst/>
            </a:prstGeom>
            <a:no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prstClr val="black"/>
                </a:solidFill>
                <a:latin typeface="Arial Narrow" pitchFamily="34" charset="0"/>
              </a:endParaRPr>
            </a:p>
          </p:txBody>
        </p:sp>
        <p:sp>
          <p:nvSpPr>
            <p:cNvPr id="132466" name="Rectangle 370"/>
            <p:cNvSpPr>
              <a:spLocks noChangeArrowheads="1"/>
            </p:cNvSpPr>
            <p:nvPr/>
          </p:nvSpPr>
          <p:spPr bwMode="auto">
            <a:xfrm>
              <a:off x="2692823" y="5377840"/>
              <a:ext cx="39566" cy="106363"/>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prstClr val="black"/>
                </a:solidFill>
                <a:latin typeface="Arial Narrow" pitchFamily="34" charset="0"/>
              </a:endParaRPr>
            </a:p>
          </p:txBody>
        </p:sp>
        <p:sp>
          <p:nvSpPr>
            <p:cNvPr id="132467" name="Rectangle 371"/>
            <p:cNvSpPr>
              <a:spLocks noChangeArrowheads="1"/>
            </p:cNvSpPr>
            <p:nvPr/>
          </p:nvSpPr>
          <p:spPr bwMode="auto">
            <a:xfrm>
              <a:off x="2692823" y="5377840"/>
              <a:ext cx="39566" cy="106363"/>
            </a:xfrm>
            <a:prstGeom prst="rect">
              <a:avLst/>
            </a:prstGeom>
            <a:no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prstClr val="black"/>
                </a:solidFill>
                <a:latin typeface="Arial Narrow" pitchFamily="34" charset="0"/>
              </a:endParaRPr>
            </a:p>
          </p:txBody>
        </p:sp>
        <p:sp>
          <p:nvSpPr>
            <p:cNvPr id="132468" name="Rectangle 372"/>
            <p:cNvSpPr>
              <a:spLocks noChangeArrowheads="1"/>
            </p:cNvSpPr>
            <p:nvPr/>
          </p:nvSpPr>
          <p:spPr bwMode="auto">
            <a:xfrm>
              <a:off x="2732388" y="5377840"/>
              <a:ext cx="35169" cy="106363"/>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prstClr val="black"/>
                </a:solidFill>
                <a:latin typeface="Arial Narrow" pitchFamily="34" charset="0"/>
              </a:endParaRPr>
            </a:p>
          </p:txBody>
        </p:sp>
        <p:sp>
          <p:nvSpPr>
            <p:cNvPr id="132469" name="Rectangle 373"/>
            <p:cNvSpPr>
              <a:spLocks noChangeArrowheads="1"/>
            </p:cNvSpPr>
            <p:nvPr/>
          </p:nvSpPr>
          <p:spPr bwMode="auto">
            <a:xfrm>
              <a:off x="2732388" y="5377840"/>
              <a:ext cx="35169" cy="106363"/>
            </a:xfrm>
            <a:prstGeom prst="rect">
              <a:avLst/>
            </a:prstGeom>
            <a:no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prstClr val="black"/>
                </a:solidFill>
                <a:latin typeface="Arial Narrow" pitchFamily="34" charset="0"/>
              </a:endParaRPr>
            </a:p>
          </p:txBody>
        </p:sp>
        <p:sp>
          <p:nvSpPr>
            <p:cNvPr id="132470" name="Rectangle 374"/>
            <p:cNvSpPr>
              <a:spLocks noChangeArrowheads="1"/>
            </p:cNvSpPr>
            <p:nvPr/>
          </p:nvSpPr>
          <p:spPr bwMode="auto">
            <a:xfrm>
              <a:off x="2767557" y="5377840"/>
              <a:ext cx="33704" cy="106363"/>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prstClr val="black"/>
                </a:solidFill>
                <a:latin typeface="Arial Narrow" pitchFamily="34" charset="0"/>
              </a:endParaRPr>
            </a:p>
          </p:txBody>
        </p:sp>
        <p:sp>
          <p:nvSpPr>
            <p:cNvPr id="132471" name="Rectangle 375"/>
            <p:cNvSpPr>
              <a:spLocks noChangeArrowheads="1"/>
            </p:cNvSpPr>
            <p:nvPr/>
          </p:nvSpPr>
          <p:spPr bwMode="auto">
            <a:xfrm>
              <a:off x="2767557" y="5377840"/>
              <a:ext cx="33704" cy="106363"/>
            </a:xfrm>
            <a:prstGeom prst="rect">
              <a:avLst/>
            </a:prstGeom>
            <a:no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prstClr val="black"/>
                </a:solidFill>
                <a:latin typeface="Arial Narrow" pitchFamily="34" charset="0"/>
              </a:endParaRPr>
            </a:p>
          </p:txBody>
        </p:sp>
        <p:sp>
          <p:nvSpPr>
            <p:cNvPr id="132472" name="Rectangle 376"/>
            <p:cNvSpPr>
              <a:spLocks noChangeArrowheads="1"/>
            </p:cNvSpPr>
            <p:nvPr/>
          </p:nvSpPr>
          <p:spPr bwMode="auto">
            <a:xfrm>
              <a:off x="2801262" y="5377840"/>
              <a:ext cx="35169" cy="106363"/>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prstClr val="black"/>
                </a:solidFill>
                <a:latin typeface="Arial Narrow" pitchFamily="34" charset="0"/>
              </a:endParaRPr>
            </a:p>
          </p:txBody>
        </p:sp>
        <p:sp>
          <p:nvSpPr>
            <p:cNvPr id="132473" name="Rectangle 377"/>
            <p:cNvSpPr>
              <a:spLocks noChangeArrowheads="1"/>
            </p:cNvSpPr>
            <p:nvPr/>
          </p:nvSpPr>
          <p:spPr bwMode="auto">
            <a:xfrm>
              <a:off x="2801262" y="5377840"/>
              <a:ext cx="35169" cy="106363"/>
            </a:xfrm>
            <a:prstGeom prst="rect">
              <a:avLst/>
            </a:prstGeom>
            <a:no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prstClr val="black"/>
                </a:solidFill>
                <a:latin typeface="Arial Narrow" pitchFamily="34" charset="0"/>
              </a:endParaRPr>
            </a:p>
          </p:txBody>
        </p:sp>
        <p:sp>
          <p:nvSpPr>
            <p:cNvPr id="132474" name="Rectangle 378"/>
            <p:cNvSpPr>
              <a:spLocks noChangeArrowheads="1"/>
            </p:cNvSpPr>
            <p:nvPr/>
          </p:nvSpPr>
          <p:spPr bwMode="auto">
            <a:xfrm>
              <a:off x="2836431" y="5377840"/>
              <a:ext cx="33704" cy="106363"/>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prstClr val="black"/>
                </a:solidFill>
                <a:latin typeface="Arial Narrow" pitchFamily="34" charset="0"/>
              </a:endParaRPr>
            </a:p>
          </p:txBody>
        </p:sp>
        <p:sp>
          <p:nvSpPr>
            <p:cNvPr id="132475" name="Rectangle 379"/>
            <p:cNvSpPr>
              <a:spLocks noChangeArrowheads="1"/>
            </p:cNvSpPr>
            <p:nvPr/>
          </p:nvSpPr>
          <p:spPr bwMode="auto">
            <a:xfrm>
              <a:off x="2836431" y="5377840"/>
              <a:ext cx="33704" cy="106363"/>
            </a:xfrm>
            <a:prstGeom prst="rect">
              <a:avLst/>
            </a:prstGeom>
            <a:no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prstClr val="black"/>
                </a:solidFill>
                <a:latin typeface="Arial Narrow" pitchFamily="34" charset="0"/>
              </a:endParaRPr>
            </a:p>
          </p:txBody>
        </p:sp>
        <p:sp>
          <p:nvSpPr>
            <p:cNvPr id="132476" name="Rectangle 380"/>
            <p:cNvSpPr>
              <a:spLocks noChangeArrowheads="1"/>
            </p:cNvSpPr>
            <p:nvPr/>
          </p:nvSpPr>
          <p:spPr bwMode="auto">
            <a:xfrm>
              <a:off x="2870134" y="5377840"/>
              <a:ext cx="39566" cy="106363"/>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prstClr val="black"/>
                </a:solidFill>
                <a:latin typeface="Arial Narrow" pitchFamily="34" charset="0"/>
              </a:endParaRPr>
            </a:p>
          </p:txBody>
        </p:sp>
        <p:sp>
          <p:nvSpPr>
            <p:cNvPr id="132477" name="Rectangle 381"/>
            <p:cNvSpPr>
              <a:spLocks noChangeArrowheads="1"/>
            </p:cNvSpPr>
            <p:nvPr/>
          </p:nvSpPr>
          <p:spPr bwMode="auto">
            <a:xfrm>
              <a:off x="2870134" y="5377840"/>
              <a:ext cx="39566" cy="106363"/>
            </a:xfrm>
            <a:prstGeom prst="rect">
              <a:avLst/>
            </a:prstGeom>
            <a:no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prstClr val="black"/>
                </a:solidFill>
                <a:latin typeface="Arial Narrow" pitchFamily="34" charset="0"/>
              </a:endParaRPr>
            </a:p>
          </p:txBody>
        </p:sp>
        <p:sp>
          <p:nvSpPr>
            <p:cNvPr id="132478" name="Rectangle 382"/>
            <p:cNvSpPr>
              <a:spLocks noChangeArrowheads="1"/>
            </p:cNvSpPr>
            <p:nvPr/>
          </p:nvSpPr>
          <p:spPr bwMode="auto">
            <a:xfrm>
              <a:off x="2909700" y="5377840"/>
              <a:ext cx="35169" cy="106363"/>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prstClr val="black"/>
                </a:solidFill>
                <a:latin typeface="Arial Narrow" pitchFamily="34" charset="0"/>
              </a:endParaRPr>
            </a:p>
          </p:txBody>
        </p:sp>
        <p:sp>
          <p:nvSpPr>
            <p:cNvPr id="132479" name="Rectangle 383"/>
            <p:cNvSpPr>
              <a:spLocks noChangeArrowheads="1"/>
            </p:cNvSpPr>
            <p:nvPr/>
          </p:nvSpPr>
          <p:spPr bwMode="auto">
            <a:xfrm>
              <a:off x="2909700" y="5377840"/>
              <a:ext cx="35169" cy="106363"/>
            </a:xfrm>
            <a:prstGeom prst="rect">
              <a:avLst/>
            </a:prstGeom>
            <a:no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prstClr val="black"/>
                </a:solidFill>
                <a:latin typeface="Arial Narrow" pitchFamily="34" charset="0"/>
              </a:endParaRPr>
            </a:p>
          </p:txBody>
        </p:sp>
        <p:sp>
          <p:nvSpPr>
            <p:cNvPr id="132480" name="Rectangle 384"/>
            <p:cNvSpPr>
              <a:spLocks noChangeArrowheads="1"/>
            </p:cNvSpPr>
            <p:nvPr/>
          </p:nvSpPr>
          <p:spPr bwMode="auto">
            <a:xfrm>
              <a:off x="2944869" y="5377840"/>
              <a:ext cx="33704" cy="106363"/>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prstClr val="black"/>
                </a:solidFill>
                <a:latin typeface="Arial Narrow" pitchFamily="34" charset="0"/>
              </a:endParaRPr>
            </a:p>
          </p:txBody>
        </p:sp>
        <p:sp>
          <p:nvSpPr>
            <p:cNvPr id="132481" name="Rectangle 385"/>
            <p:cNvSpPr>
              <a:spLocks noChangeArrowheads="1"/>
            </p:cNvSpPr>
            <p:nvPr/>
          </p:nvSpPr>
          <p:spPr bwMode="auto">
            <a:xfrm>
              <a:off x="2944869" y="5377840"/>
              <a:ext cx="33704" cy="106363"/>
            </a:xfrm>
            <a:prstGeom prst="rect">
              <a:avLst/>
            </a:prstGeom>
            <a:no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prstClr val="black"/>
                </a:solidFill>
                <a:latin typeface="Arial Narrow" pitchFamily="34" charset="0"/>
              </a:endParaRPr>
            </a:p>
          </p:txBody>
        </p:sp>
        <p:sp>
          <p:nvSpPr>
            <p:cNvPr id="132482" name="Rectangle 386"/>
            <p:cNvSpPr>
              <a:spLocks noChangeArrowheads="1"/>
            </p:cNvSpPr>
            <p:nvPr/>
          </p:nvSpPr>
          <p:spPr bwMode="auto">
            <a:xfrm>
              <a:off x="2978573" y="5377840"/>
              <a:ext cx="35169" cy="106363"/>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prstClr val="black"/>
                </a:solidFill>
                <a:latin typeface="Arial Narrow" pitchFamily="34" charset="0"/>
              </a:endParaRPr>
            </a:p>
          </p:txBody>
        </p:sp>
        <p:sp>
          <p:nvSpPr>
            <p:cNvPr id="132483" name="Rectangle 387"/>
            <p:cNvSpPr>
              <a:spLocks noChangeArrowheads="1"/>
            </p:cNvSpPr>
            <p:nvPr/>
          </p:nvSpPr>
          <p:spPr bwMode="auto">
            <a:xfrm>
              <a:off x="2978573" y="5377840"/>
              <a:ext cx="35169" cy="106363"/>
            </a:xfrm>
            <a:prstGeom prst="rect">
              <a:avLst/>
            </a:prstGeom>
            <a:no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prstClr val="black"/>
                </a:solidFill>
                <a:latin typeface="Arial Narrow" pitchFamily="34" charset="0"/>
              </a:endParaRPr>
            </a:p>
          </p:txBody>
        </p:sp>
        <p:sp>
          <p:nvSpPr>
            <p:cNvPr id="132484" name="Rectangle 388"/>
            <p:cNvSpPr>
              <a:spLocks noChangeArrowheads="1"/>
            </p:cNvSpPr>
            <p:nvPr/>
          </p:nvSpPr>
          <p:spPr bwMode="auto">
            <a:xfrm>
              <a:off x="3013742" y="5377840"/>
              <a:ext cx="33704" cy="106363"/>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prstClr val="black"/>
                </a:solidFill>
                <a:latin typeface="Arial Narrow" pitchFamily="34" charset="0"/>
              </a:endParaRPr>
            </a:p>
          </p:txBody>
        </p:sp>
        <p:sp>
          <p:nvSpPr>
            <p:cNvPr id="132485" name="Rectangle 389"/>
            <p:cNvSpPr>
              <a:spLocks noChangeArrowheads="1"/>
            </p:cNvSpPr>
            <p:nvPr/>
          </p:nvSpPr>
          <p:spPr bwMode="auto">
            <a:xfrm>
              <a:off x="3013742" y="5377840"/>
              <a:ext cx="33704" cy="106363"/>
            </a:xfrm>
            <a:prstGeom prst="rect">
              <a:avLst/>
            </a:prstGeom>
            <a:no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prstClr val="black"/>
                </a:solidFill>
                <a:latin typeface="Arial Narrow" pitchFamily="34" charset="0"/>
              </a:endParaRPr>
            </a:p>
          </p:txBody>
        </p:sp>
        <p:sp>
          <p:nvSpPr>
            <p:cNvPr id="132486" name="Rectangle 390"/>
            <p:cNvSpPr>
              <a:spLocks noChangeArrowheads="1"/>
            </p:cNvSpPr>
            <p:nvPr/>
          </p:nvSpPr>
          <p:spPr bwMode="auto">
            <a:xfrm>
              <a:off x="3047446" y="5484202"/>
              <a:ext cx="41031" cy="42863"/>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prstClr val="black"/>
                </a:solidFill>
                <a:latin typeface="Arial Narrow" pitchFamily="34" charset="0"/>
              </a:endParaRPr>
            </a:p>
          </p:txBody>
        </p:sp>
        <p:sp>
          <p:nvSpPr>
            <p:cNvPr id="132487" name="Rectangle 391"/>
            <p:cNvSpPr>
              <a:spLocks noChangeArrowheads="1"/>
            </p:cNvSpPr>
            <p:nvPr/>
          </p:nvSpPr>
          <p:spPr bwMode="auto">
            <a:xfrm>
              <a:off x="3047446" y="5484202"/>
              <a:ext cx="41031" cy="42863"/>
            </a:xfrm>
            <a:prstGeom prst="rect">
              <a:avLst/>
            </a:prstGeom>
            <a:no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prstClr val="black"/>
                </a:solidFill>
                <a:latin typeface="Arial Narrow" pitchFamily="34" charset="0"/>
              </a:endParaRPr>
            </a:p>
          </p:txBody>
        </p:sp>
        <p:sp>
          <p:nvSpPr>
            <p:cNvPr id="132488" name="Rectangle 392"/>
            <p:cNvSpPr>
              <a:spLocks noChangeArrowheads="1"/>
            </p:cNvSpPr>
            <p:nvPr/>
          </p:nvSpPr>
          <p:spPr bwMode="auto">
            <a:xfrm>
              <a:off x="3088477" y="5484202"/>
              <a:ext cx="33704" cy="130175"/>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prstClr val="black"/>
                </a:solidFill>
                <a:latin typeface="Arial Narrow" pitchFamily="34" charset="0"/>
              </a:endParaRPr>
            </a:p>
          </p:txBody>
        </p:sp>
        <p:sp>
          <p:nvSpPr>
            <p:cNvPr id="132489" name="Rectangle 393"/>
            <p:cNvSpPr>
              <a:spLocks noChangeArrowheads="1"/>
            </p:cNvSpPr>
            <p:nvPr/>
          </p:nvSpPr>
          <p:spPr bwMode="auto">
            <a:xfrm>
              <a:off x="3088477" y="5484202"/>
              <a:ext cx="33704" cy="130175"/>
            </a:xfrm>
            <a:prstGeom prst="rect">
              <a:avLst/>
            </a:prstGeom>
            <a:no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prstClr val="black"/>
                </a:solidFill>
                <a:latin typeface="Arial Narrow" pitchFamily="34" charset="0"/>
              </a:endParaRPr>
            </a:p>
          </p:txBody>
        </p:sp>
        <p:sp>
          <p:nvSpPr>
            <p:cNvPr id="132490" name="Rectangle 394"/>
            <p:cNvSpPr>
              <a:spLocks noChangeArrowheads="1"/>
            </p:cNvSpPr>
            <p:nvPr/>
          </p:nvSpPr>
          <p:spPr bwMode="auto">
            <a:xfrm>
              <a:off x="3122180" y="5484202"/>
              <a:ext cx="33704" cy="36513"/>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prstClr val="black"/>
                </a:solidFill>
                <a:latin typeface="Arial Narrow" pitchFamily="34" charset="0"/>
              </a:endParaRPr>
            </a:p>
          </p:txBody>
        </p:sp>
        <p:sp>
          <p:nvSpPr>
            <p:cNvPr id="132491" name="Rectangle 395"/>
            <p:cNvSpPr>
              <a:spLocks noChangeArrowheads="1"/>
            </p:cNvSpPr>
            <p:nvPr/>
          </p:nvSpPr>
          <p:spPr bwMode="auto">
            <a:xfrm>
              <a:off x="3122180" y="5484202"/>
              <a:ext cx="33704" cy="36513"/>
            </a:xfrm>
            <a:prstGeom prst="rect">
              <a:avLst/>
            </a:prstGeom>
            <a:no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prstClr val="black"/>
                </a:solidFill>
                <a:latin typeface="Arial Narrow" pitchFamily="34" charset="0"/>
              </a:endParaRPr>
            </a:p>
          </p:txBody>
        </p:sp>
        <p:sp>
          <p:nvSpPr>
            <p:cNvPr id="132492" name="Rectangle 396"/>
            <p:cNvSpPr>
              <a:spLocks noChangeArrowheads="1"/>
            </p:cNvSpPr>
            <p:nvPr/>
          </p:nvSpPr>
          <p:spPr bwMode="auto">
            <a:xfrm>
              <a:off x="3155885" y="5465152"/>
              <a:ext cx="35169" cy="19050"/>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prstClr val="black"/>
                </a:solidFill>
                <a:latin typeface="Arial Narrow" pitchFamily="34" charset="0"/>
              </a:endParaRPr>
            </a:p>
          </p:txBody>
        </p:sp>
        <p:sp>
          <p:nvSpPr>
            <p:cNvPr id="132493" name="Rectangle 397"/>
            <p:cNvSpPr>
              <a:spLocks noChangeArrowheads="1"/>
            </p:cNvSpPr>
            <p:nvPr/>
          </p:nvSpPr>
          <p:spPr bwMode="auto">
            <a:xfrm>
              <a:off x="3155885" y="5465152"/>
              <a:ext cx="35169" cy="19050"/>
            </a:xfrm>
            <a:prstGeom prst="rect">
              <a:avLst/>
            </a:prstGeom>
            <a:no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prstClr val="black"/>
                </a:solidFill>
                <a:latin typeface="Arial Narrow" pitchFamily="34" charset="0"/>
              </a:endParaRPr>
            </a:p>
          </p:txBody>
        </p:sp>
        <p:sp>
          <p:nvSpPr>
            <p:cNvPr id="132494" name="Rectangle 398"/>
            <p:cNvSpPr>
              <a:spLocks noChangeArrowheads="1"/>
            </p:cNvSpPr>
            <p:nvPr/>
          </p:nvSpPr>
          <p:spPr bwMode="auto">
            <a:xfrm>
              <a:off x="3191054" y="5433402"/>
              <a:ext cx="33704" cy="50800"/>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prstClr val="black"/>
                </a:solidFill>
                <a:latin typeface="Arial Narrow" pitchFamily="34" charset="0"/>
              </a:endParaRPr>
            </a:p>
          </p:txBody>
        </p:sp>
        <p:sp>
          <p:nvSpPr>
            <p:cNvPr id="132495" name="Rectangle 399"/>
            <p:cNvSpPr>
              <a:spLocks noChangeArrowheads="1"/>
            </p:cNvSpPr>
            <p:nvPr/>
          </p:nvSpPr>
          <p:spPr bwMode="auto">
            <a:xfrm>
              <a:off x="3191054" y="5433402"/>
              <a:ext cx="33704" cy="50800"/>
            </a:xfrm>
            <a:prstGeom prst="rect">
              <a:avLst/>
            </a:prstGeom>
            <a:no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prstClr val="black"/>
                </a:solidFill>
                <a:latin typeface="Arial Narrow" pitchFamily="34" charset="0"/>
              </a:endParaRPr>
            </a:p>
          </p:txBody>
        </p:sp>
        <p:sp>
          <p:nvSpPr>
            <p:cNvPr id="132496" name="Rectangle 400"/>
            <p:cNvSpPr>
              <a:spLocks noChangeArrowheads="1"/>
            </p:cNvSpPr>
            <p:nvPr/>
          </p:nvSpPr>
          <p:spPr bwMode="auto">
            <a:xfrm>
              <a:off x="3224757" y="5415940"/>
              <a:ext cx="35169" cy="68263"/>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prstClr val="black"/>
                </a:solidFill>
                <a:latin typeface="Arial Narrow" pitchFamily="34" charset="0"/>
              </a:endParaRPr>
            </a:p>
          </p:txBody>
        </p:sp>
        <p:sp>
          <p:nvSpPr>
            <p:cNvPr id="132497" name="Rectangle 401"/>
            <p:cNvSpPr>
              <a:spLocks noChangeArrowheads="1"/>
            </p:cNvSpPr>
            <p:nvPr/>
          </p:nvSpPr>
          <p:spPr bwMode="auto">
            <a:xfrm>
              <a:off x="3224757" y="5415940"/>
              <a:ext cx="35169" cy="68263"/>
            </a:xfrm>
            <a:prstGeom prst="rect">
              <a:avLst/>
            </a:prstGeom>
            <a:no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prstClr val="black"/>
                </a:solidFill>
                <a:latin typeface="Arial Narrow" pitchFamily="34" charset="0"/>
              </a:endParaRPr>
            </a:p>
          </p:txBody>
        </p:sp>
        <p:sp>
          <p:nvSpPr>
            <p:cNvPr id="132498" name="Rectangle 402"/>
            <p:cNvSpPr>
              <a:spLocks noChangeArrowheads="1"/>
            </p:cNvSpPr>
            <p:nvPr/>
          </p:nvSpPr>
          <p:spPr bwMode="auto">
            <a:xfrm>
              <a:off x="3259927" y="5403240"/>
              <a:ext cx="39566" cy="80963"/>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prstClr val="black"/>
                </a:solidFill>
                <a:latin typeface="Arial Narrow" pitchFamily="34" charset="0"/>
              </a:endParaRPr>
            </a:p>
          </p:txBody>
        </p:sp>
        <p:sp>
          <p:nvSpPr>
            <p:cNvPr id="132499" name="Rectangle 403"/>
            <p:cNvSpPr>
              <a:spLocks noChangeArrowheads="1"/>
            </p:cNvSpPr>
            <p:nvPr/>
          </p:nvSpPr>
          <p:spPr bwMode="auto">
            <a:xfrm>
              <a:off x="3259927" y="5403240"/>
              <a:ext cx="39566" cy="80963"/>
            </a:xfrm>
            <a:prstGeom prst="rect">
              <a:avLst/>
            </a:prstGeom>
            <a:no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prstClr val="black"/>
                </a:solidFill>
                <a:latin typeface="Arial Narrow" pitchFamily="34" charset="0"/>
              </a:endParaRPr>
            </a:p>
          </p:txBody>
        </p:sp>
        <p:sp>
          <p:nvSpPr>
            <p:cNvPr id="132500" name="Rectangle 404"/>
            <p:cNvSpPr>
              <a:spLocks noChangeArrowheads="1"/>
            </p:cNvSpPr>
            <p:nvPr/>
          </p:nvSpPr>
          <p:spPr bwMode="auto">
            <a:xfrm>
              <a:off x="3299492" y="5396890"/>
              <a:ext cx="35169" cy="87313"/>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prstClr val="black"/>
                </a:solidFill>
                <a:latin typeface="Arial Narrow" pitchFamily="34" charset="0"/>
              </a:endParaRPr>
            </a:p>
          </p:txBody>
        </p:sp>
        <p:sp>
          <p:nvSpPr>
            <p:cNvPr id="132501" name="Rectangle 405"/>
            <p:cNvSpPr>
              <a:spLocks noChangeArrowheads="1"/>
            </p:cNvSpPr>
            <p:nvPr/>
          </p:nvSpPr>
          <p:spPr bwMode="auto">
            <a:xfrm>
              <a:off x="3299492" y="5396890"/>
              <a:ext cx="35169" cy="87313"/>
            </a:xfrm>
            <a:prstGeom prst="rect">
              <a:avLst/>
            </a:prstGeom>
            <a:no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prstClr val="black"/>
                </a:solidFill>
                <a:latin typeface="Arial Narrow" pitchFamily="34" charset="0"/>
              </a:endParaRPr>
            </a:p>
          </p:txBody>
        </p:sp>
        <p:sp>
          <p:nvSpPr>
            <p:cNvPr id="132502" name="Rectangle 406"/>
            <p:cNvSpPr>
              <a:spLocks noChangeArrowheads="1"/>
            </p:cNvSpPr>
            <p:nvPr/>
          </p:nvSpPr>
          <p:spPr bwMode="auto">
            <a:xfrm>
              <a:off x="3334662" y="5396890"/>
              <a:ext cx="33704" cy="87313"/>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prstClr val="black"/>
                </a:solidFill>
                <a:latin typeface="Arial Narrow" pitchFamily="34" charset="0"/>
              </a:endParaRPr>
            </a:p>
          </p:txBody>
        </p:sp>
        <p:sp>
          <p:nvSpPr>
            <p:cNvPr id="132503" name="Rectangle 407"/>
            <p:cNvSpPr>
              <a:spLocks noChangeArrowheads="1"/>
            </p:cNvSpPr>
            <p:nvPr/>
          </p:nvSpPr>
          <p:spPr bwMode="auto">
            <a:xfrm>
              <a:off x="3334662" y="5396890"/>
              <a:ext cx="33704" cy="87313"/>
            </a:xfrm>
            <a:prstGeom prst="rect">
              <a:avLst/>
            </a:prstGeom>
            <a:no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prstClr val="black"/>
                </a:solidFill>
                <a:latin typeface="Arial Narrow" pitchFamily="34" charset="0"/>
              </a:endParaRPr>
            </a:p>
          </p:txBody>
        </p:sp>
        <p:sp>
          <p:nvSpPr>
            <p:cNvPr id="132504" name="Rectangle 408"/>
            <p:cNvSpPr>
              <a:spLocks noChangeArrowheads="1"/>
            </p:cNvSpPr>
            <p:nvPr/>
          </p:nvSpPr>
          <p:spPr bwMode="auto">
            <a:xfrm>
              <a:off x="3368365" y="5390540"/>
              <a:ext cx="33704" cy="93663"/>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prstClr val="black"/>
                </a:solidFill>
                <a:latin typeface="Arial Narrow" pitchFamily="34" charset="0"/>
              </a:endParaRPr>
            </a:p>
          </p:txBody>
        </p:sp>
        <p:sp>
          <p:nvSpPr>
            <p:cNvPr id="132505" name="Rectangle 409"/>
            <p:cNvSpPr>
              <a:spLocks noChangeArrowheads="1"/>
            </p:cNvSpPr>
            <p:nvPr/>
          </p:nvSpPr>
          <p:spPr bwMode="auto">
            <a:xfrm>
              <a:off x="3368365" y="5390540"/>
              <a:ext cx="33704" cy="93663"/>
            </a:xfrm>
            <a:prstGeom prst="rect">
              <a:avLst/>
            </a:prstGeom>
            <a:no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prstClr val="black"/>
                </a:solidFill>
                <a:latin typeface="Arial Narrow" pitchFamily="34" charset="0"/>
              </a:endParaRPr>
            </a:p>
          </p:txBody>
        </p:sp>
        <p:sp>
          <p:nvSpPr>
            <p:cNvPr id="132506" name="Rectangle 410"/>
            <p:cNvSpPr>
              <a:spLocks noChangeArrowheads="1"/>
            </p:cNvSpPr>
            <p:nvPr/>
          </p:nvSpPr>
          <p:spPr bwMode="auto">
            <a:xfrm>
              <a:off x="3402069" y="5390540"/>
              <a:ext cx="35169" cy="93663"/>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prstClr val="black"/>
                </a:solidFill>
                <a:latin typeface="Arial Narrow" pitchFamily="34" charset="0"/>
              </a:endParaRPr>
            </a:p>
          </p:txBody>
        </p:sp>
        <p:sp>
          <p:nvSpPr>
            <p:cNvPr id="132507" name="Rectangle 411"/>
            <p:cNvSpPr>
              <a:spLocks noChangeArrowheads="1"/>
            </p:cNvSpPr>
            <p:nvPr/>
          </p:nvSpPr>
          <p:spPr bwMode="auto">
            <a:xfrm>
              <a:off x="3402069" y="5390540"/>
              <a:ext cx="35169" cy="93663"/>
            </a:xfrm>
            <a:prstGeom prst="rect">
              <a:avLst/>
            </a:prstGeom>
            <a:no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prstClr val="black"/>
                </a:solidFill>
                <a:latin typeface="Arial Narrow" pitchFamily="34" charset="0"/>
              </a:endParaRPr>
            </a:p>
          </p:txBody>
        </p:sp>
        <p:sp>
          <p:nvSpPr>
            <p:cNvPr id="132508" name="Rectangle 412"/>
            <p:cNvSpPr>
              <a:spLocks noChangeArrowheads="1"/>
            </p:cNvSpPr>
            <p:nvPr/>
          </p:nvSpPr>
          <p:spPr bwMode="auto">
            <a:xfrm>
              <a:off x="3437239" y="5390540"/>
              <a:ext cx="39566" cy="93663"/>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prstClr val="black"/>
                </a:solidFill>
                <a:latin typeface="Arial Narrow" pitchFamily="34" charset="0"/>
              </a:endParaRPr>
            </a:p>
          </p:txBody>
        </p:sp>
        <p:sp>
          <p:nvSpPr>
            <p:cNvPr id="132509" name="Rectangle 413"/>
            <p:cNvSpPr>
              <a:spLocks noChangeArrowheads="1"/>
            </p:cNvSpPr>
            <p:nvPr/>
          </p:nvSpPr>
          <p:spPr bwMode="auto">
            <a:xfrm>
              <a:off x="3437239" y="5390540"/>
              <a:ext cx="39566" cy="93663"/>
            </a:xfrm>
            <a:prstGeom prst="rect">
              <a:avLst/>
            </a:prstGeom>
            <a:no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prstClr val="black"/>
                </a:solidFill>
                <a:latin typeface="Arial Narrow" pitchFamily="34" charset="0"/>
              </a:endParaRPr>
            </a:p>
          </p:txBody>
        </p:sp>
        <p:sp>
          <p:nvSpPr>
            <p:cNvPr id="132510" name="Rectangle 414"/>
            <p:cNvSpPr>
              <a:spLocks noChangeArrowheads="1"/>
            </p:cNvSpPr>
            <p:nvPr/>
          </p:nvSpPr>
          <p:spPr bwMode="auto">
            <a:xfrm>
              <a:off x="3476804" y="5390540"/>
              <a:ext cx="35169" cy="93663"/>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prstClr val="black"/>
                </a:solidFill>
                <a:latin typeface="Arial Narrow" pitchFamily="34" charset="0"/>
              </a:endParaRPr>
            </a:p>
          </p:txBody>
        </p:sp>
        <p:sp>
          <p:nvSpPr>
            <p:cNvPr id="132511" name="Rectangle 415"/>
            <p:cNvSpPr>
              <a:spLocks noChangeArrowheads="1"/>
            </p:cNvSpPr>
            <p:nvPr/>
          </p:nvSpPr>
          <p:spPr bwMode="auto">
            <a:xfrm>
              <a:off x="3476804" y="5390540"/>
              <a:ext cx="35169" cy="93663"/>
            </a:xfrm>
            <a:prstGeom prst="rect">
              <a:avLst/>
            </a:prstGeom>
            <a:no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prstClr val="black"/>
                </a:solidFill>
                <a:latin typeface="Arial Narrow" pitchFamily="34" charset="0"/>
              </a:endParaRPr>
            </a:p>
          </p:txBody>
        </p:sp>
        <p:sp>
          <p:nvSpPr>
            <p:cNvPr id="132512" name="Rectangle 416"/>
            <p:cNvSpPr>
              <a:spLocks noChangeArrowheads="1"/>
            </p:cNvSpPr>
            <p:nvPr/>
          </p:nvSpPr>
          <p:spPr bwMode="auto">
            <a:xfrm>
              <a:off x="3511973" y="5390540"/>
              <a:ext cx="33704" cy="93663"/>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prstClr val="black"/>
                </a:solidFill>
                <a:latin typeface="Arial Narrow" pitchFamily="34" charset="0"/>
              </a:endParaRPr>
            </a:p>
          </p:txBody>
        </p:sp>
        <p:sp>
          <p:nvSpPr>
            <p:cNvPr id="132513" name="Rectangle 417"/>
            <p:cNvSpPr>
              <a:spLocks noChangeArrowheads="1"/>
            </p:cNvSpPr>
            <p:nvPr/>
          </p:nvSpPr>
          <p:spPr bwMode="auto">
            <a:xfrm>
              <a:off x="3511973" y="5390540"/>
              <a:ext cx="33704" cy="93663"/>
            </a:xfrm>
            <a:prstGeom prst="rect">
              <a:avLst/>
            </a:prstGeom>
            <a:no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prstClr val="black"/>
                </a:solidFill>
                <a:latin typeface="Arial Narrow" pitchFamily="34" charset="0"/>
              </a:endParaRPr>
            </a:p>
          </p:txBody>
        </p:sp>
        <p:sp>
          <p:nvSpPr>
            <p:cNvPr id="132514" name="Rectangle 418"/>
            <p:cNvSpPr>
              <a:spLocks noChangeArrowheads="1"/>
            </p:cNvSpPr>
            <p:nvPr/>
          </p:nvSpPr>
          <p:spPr bwMode="auto">
            <a:xfrm>
              <a:off x="3545677" y="5390540"/>
              <a:ext cx="35169" cy="93663"/>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prstClr val="black"/>
                </a:solidFill>
                <a:latin typeface="Arial Narrow" pitchFamily="34" charset="0"/>
              </a:endParaRPr>
            </a:p>
          </p:txBody>
        </p:sp>
        <p:sp>
          <p:nvSpPr>
            <p:cNvPr id="132515" name="Rectangle 419"/>
            <p:cNvSpPr>
              <a:spLocks noChangeArrowheads="1"/>
            </p:cNvSpPr>
            <p:nvPr/>
          </p:nvSpPr>
          <p:spPr bwMode="auto">
            <a:xfrm>
              <a:off x="3545677" y="5390540"/>
              <a:ext cx="35169" cy="93663"/>
            </a:xfrm>
            <a:prstGeom prst="rect">
              <a:avLst/>
            </a:prstGeom>
            <a:no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prstClr val="black"/>
                </a:solidFill>
                <a:latin typeface="Arial Narrow" pitchFamily="34" charset="0"/>
              </a:endParaRPr>
            </a:p>
          </p:txBody>
        </p:sp>
        <p:sp>
          <p:nvSpPr>
            <p:cNvPr id="132516" name="Rectangle 420"/>
            <p:cNvSpPr>
              <a:spLocks noChangeArrowheads="1"/>
            </p:cNvSpPr>
            <p:nvPr/>
          </p:nvSpPr>
          <p:spPr bwMode="auto">
            <a:xfrm>
              <a:off x="3580846" y="5390540"/>
              <a:ext cx="33704" cy="93663"/>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prstClr val="black"/>
                </a:solidFill>
                <a:latin typeface="Arial Narrow" pitchFamily="34" charset="0"/>
              </a:endParaRPr>
            </a:p>
          </p:txBody>
        </p:sp>
        <p:sp>
          <p:nvSpPr>
            <p:cNvPr id="132517" name="Rectangle 421"/>
            <p:cNvSpPr>
              <a:spLocks noChangeArrowheads="1"/>
            </p:cNvSpPr>
            <p:nvPr/>
          </p:nvSpPr>
          <p:spPr bwMode="auto">
            <a:xfrm>
              <a:off x="3580846" y="5390540"/>
              <a:ext cx="33704" cy="93663"/>
            </a:xfrm>
            <a:prstGeom prst="rect">
              <a:avLst/>
            </a:prstGeom>
            <a:no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prstClr val="black"/>
                </a:solidFill>
                <a:latin typeface="Arial Narrow" pitchFamily="34" charset="0"/>
              </a:endParaRPr>
            </a:p>
          </p:txBody>
        </p:sp>
        <p:sp>
          <p:nvSpPr>
            <p:cNvPr id="132518" name="Rectangle 422"/>
            <p:cNvSpPr>
              <a:spLocks noChangeArrowheads="1"/>
            </p:cNvSpPr>
            <p:nvPr/>
          </p:nvSpPr>
          <p:spPr bwMode="auto">
            <a:xfrm>
              <a:off x="3614550" y="5160352"/>
              <a:ext cx="39566" cy="323850"/>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prstClr val="black"/>
                </a:solidFill>
                <a:latin typeface="Arial Narrow" pitchFamily="34" charset="0"/>
              </a:endParaRPr>
            </a:p>
          </p:txBody>
        </p:sp>
        <p:sp>
          <p:nvSpPr>
            <p:cNvPr id="132519" name="Rectangle 423"/>
            <p:cNvSpPr>
              <a:spLocks noChangeArrowheads="1"/>
            </p:cNvSpPr>
            <p:nvPr/>
          </p:nvSpPr>
          <p:spPr bwMode="auto">
            <a:xfrm>
              <a:off x="3614550" y="5160352"/>
              <a:ext cx="39566" cy="323850"/>
            </a:xfrm>
            <a:prstGeom prst="rect">
              <a:avLst/>
            </a:prstGeom>
            <a:no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prstClr val="black"/>
                </a:solidFill>
                <a:latin typeface="Arial Narrow" pitchFamily="34" charset="0"/>
              </a:endParaRPr>
            </a:p>
          </p:txBody>
        </p:sp>
        <p:sp>
          <p:nvSpPr>
            <p:cNvPr id="132520" name="Rectangle 424"/>
            <p:cNvSpPr>
              <a:spLocks noChangeArrowheads="1"/>
            </p:cNvSpPr>
            <p:nvPr/>
          </p:nvSpPr>
          <p:spPr bwMode="auto">
            <a:xfrm>
              <a:off x="3654115" y="5030177"/>
              <a:ext cx="35169" cy="454025"/>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prstClr val="black"/>
                </a:solidFill>
                <a:latin typeface="Arial Narrow" pitchFamily="34" charset="0"/>
              </a:endParaRPr>
            </a:p>
          </p:txBody>
        </p:sp>
        <p:sp>
          <p:nvSpPr>
            <p:cNvPr id="132521" name="Rectangle 425"/>
            <p:cNvSpPr>
              <a:spLocks noChangeArrowheads="1"/>
            </p:cNvSpPr>
            <p:nvPr/>
          </p:nvSpPr>
          <p:spPr bwMode="auto">
            <a:xfrm>
              <a:off x="3654115" y="5030177"/>
              <a:ext cx="35169" cy="454025"/>
            </a:xfrm>
            <a:prstGeom prst="rect">
              <a:avLst/>
            </a:prstGeom>
            <a:no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prstClr val="black"/>
                </a:solidFill>
                <a:latin typeface="Arial Narrow" pitchFamily="34" charset="0"/>
              </a:endParaRPr>
            </a:p>
          </p:txBody>
        </p:sp>
        <p:sp>
          <p:nvSpPr>
            <p:cNvPr id="132522" name="Rectangle 426"/>
            <p:cNvSpPr>
              <a:spLocks noChangeArrowheads="1"/>
            </p:cNvSpPr>
            <p:nvPr/>
          </p:nvSpPr>
          <p:spPr bwMode="auto">
            <a:xfrm>
              <a:off x="3689285" y="5185752"/>
              <a:ext cx="33704" cy="298450"/>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prstClr val="black"/>
                </a:solidFill>
                <a:latin typeface="Arial Narrow" pitchFamily="34" charset="0"/>
              </a:endParaRPr>
            </a:p>
          </p:txBody>
        </p:sp>
        <p:sp>
          <p:nvSpPr>
            <p:cNvPr id="132523" name="Rectangle 427"/>
            <p:cNvSpPr>
              <a:spLocks noChangeArrowheads="1"/>
            </p:cNvSpPr>
            <p:nvPr/>
          </p:nvSpPr>
          <p:spPr bwMode="auto">
            <a:xfrm>
              <a:off x="3689285" y="5185752"/>
              <a:ext cx="33704" cy="298450"/>
            </a:xfrm>
            <a:prstGeom prst="rect">
              <a:avLst/>
            </a:prstGeom>
            <a:no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prstClr val="black"/>
                </a:solidFill>
                <a:latin typeface="Arial Narrow" pitchFamily="34" charset="0"/>
              </a:endParaRPr>
            </a:p>
          </p:txBody>
        </p:sp>
        <p:sp>
          <p:nvSpPr>
            <p:cNvPr id="132524" name="Rectangle 428"/>
            <p:cNvSpPr>
              <a:spLocks noChangeArrowheads="1"/>
            </p:cNvSpPr>
            <p:nvPr/>
          </p:nvSpPr>
          <p:spPr bwMode="auto">
            <a:xfrm>
              <a:off x="3722988" y="5273065"/>
              <a:ext cx="35169" cy="211138"/>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prstClr val="black"/>
                </a:solidFill>
                <a:latin typeface="Arial Narrow" pitchFamily="34" charset="0"/>
              </a:endParaRPr>
            </a:p>
          </p:txBody>
        </p:sp>
        <p:sp>
          <p:nvSpPr>
            <p:cNvPr id="132525" name="Rectangle 429"/>
            <p:cNvSpPr>
              <a:spLocks noChangeArrowheads="1"/>
            </p:cNvSpPr>
            <p:nvPr/>
          </p:nvSpPr>
          <p:spPr bwMode="auto">
            <a:xfrm>
              <a:off x="3722988" y="5273065"/>
              <a:ext cx="35169" cy="211138"/>
            </a:xfrm>
            <a:prstGeom prst="rect">
              <a:avLst/>
            </a:prstGeom>
            <a:no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prstClr val="black"/>
                </a:solidFill>
                <a:latin typeface="Arial Narrow" pitchFamily="34" charset="0"/>
              </a:endParaRPr>
            </a:p>
          </p:txBody>
        </p:sp>
        <p:sp>
          <p:nvSpPr>
            <p:cNvPr id="132526" name="Rectangle 430"/>
            <p:cNvSpPr>
              <a:spLocks noChangeArrowheads="1"/>
            </p:cNvSpPr>
            <p:nvPr/>
          </p:nvSpPr>
          <p:spPr bwMode="auto">
            <a:xfrm>
              <a:off x="3758157" y="5322277"/>
              <a:ext cx="33704" cy="161925"/>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prstClr val="black"/>
                </a:solidFill>
                <a:latin typeface="Arial Narrow" pitchFamily="34" charset="0"/>
              </a:endParaRPr>
            </a:p>
          </p:txBody>
        </p:sp>
        <p:sp>
          <p:nvSpPr>
            <p:cNvPr id="132527" name="Rectangle 431"/>
            <p:cNvSpPr>
              <a:spLocks noChangeArrowheads="1"/>
            </p:cNvSpPr>
            <p:nvPr/>
          </p:nvSpPr>
          <p:spPr bwMode="auto">
            <a:xfrm>
              <a:off x="3758157" y="5322277"/>
              <a:ext cx="33704" cy="161925"/>
            </a:xfrm>
            <a:prstGeom prst="rect">
              <a:avLst/>
            </a:prstGeom>
            <a:no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prstClr val="black"/>
                </a:solidFill>
                <a:latin typeface="Arial Narrow" pitchFamily="34" charset="0"/>
              </a:endParaRPr>
            </a:p>
          </p:txBody>
        </p:sp>
        <p:sp>
          <p:nvSpPr>
            <p:cNvPr id="132528" name="Rectangle 432"/>
            <p:cNvSpPr>
              <a:spLocks noChangeArrowheads="1"/>
            </p:cNvSpPr>
            <p:nvPr/>
          </p:nvSpPr>
          <p:spPr bwMode="auto">
            <a:xfrm>
              <a:off x="3791862" y="5347677"/>
              <a:ext cx="35169" cy="136525"/>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prstClr val="black"/>
                </a:solidFill>
                <a:latin typeface="Arial Narrow" pitchFamily="34" charset="0"/>
              </a:endParaRPr>
            </a:p>
          </p:txBody>
        </p:sp>
        <p:sp>
          <p:nvSpPr>
            <p:cNvPr id="132529" name="Rectangle 433"/>
            <p:cNvSpPr>
              <a:spLocks noChangeArrowheads="1"/>
            </p:cNvSpPr>
            <p:nvPr/>
          </p:nvSpPr>
          <p:spPr bwMode="auto">
            <a:xfrm>
              <a:off x="3791862" y="5347677"/>
              <a:ext cx="35169" cy="136525"/>
            </a:xfrm>
            <a:prstGeom prst="rect">
              <a:avLst/>
            </a:prstGeom>
            <a:no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prstClr val="black"/>
                </a:solidFill>
                <a:latin typeface="Arial Narrow" pitchFamily="34" charset="0"/>
              </a:endParaRPr>
            </a:p>
          </p:txBody>
        </p:sp>
        <p:sp>
          <p:nvSpPr>
            <p:cNvPr id="132530" name="Rectangle 434"/>
            <p:cNvSpPr>
              <a:spLocks noChangeArrowheads="1"/>
            </p:cNvSpPr>
            <p:nvPr/>
          </p:nvSpPr>
          <p:spPr bwMode="auto">
            <a:xfrm>
              <a:off x="3827031" y="5358790"/>
              <a:ext cx="39566" cy="125413"/>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prstClr val="black"/>
                </a:solidFill>
                <a:latin typeface="Arial Narrow" pitchFamily="34" charset="0"/>
              </a:endParaRPr>
            </a:p>
          </p:txBody>
        </p:sp>
        <p:sp>
          <p:nvSpPr>
            <p:cNvPr id="132531" name="Rectangle 435"/>
            <p:cNvSpPr>
              <a:spLocks noChangeArrowheads="1"/>
            </p:cNvSpPr>
            <p:nvPr/>
          </p:nvSpPr>
          <p:spPr bwMode="auto">
            <a:xfrm>
              <a:off x="3827031" y="5358790"/>
              <a:ext cx="39566" cy="125413"/>
            </a:xfrm>
            <a:prstGeom prst="rect">
              <a:avLst/>
            </a:prstGeom>
            <a:no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prstClr val="black"/>
                </a:solidFill>
                <a:latin typeface="Arial Narrow" pitchFamily="34" charset="0"/>
              </a:endParaRPr>
            </a:p>
          </p:txBody>
        </p:sp>
        <p:sp>
          <p:nvSpPr>
            <p:cNvPr id="132532" name="Rectangle 436"/>
            <p:cNvSpPr>
              <a:spLocks noChangeArrowheads="1"/>
            </p:cNvSpPr>
            <p:nvPr/>
          </p:nvSpPr>
          <p:spPr bwMode="auto">
            <a:xfrm>
              <a:off x="3866596" y="5365140"/>
              <a:ext cx="33704" cy="119063"/>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prstClr val="black"/>
                </a:solidFill>
                <a:latin typeface="Arial Narrow" pitchFamily="34" charset="0"/>
              </a:endParaRPr>
            </a:p>
          </p:txBody>
        </p:sp>
        <p:sp>
          <p:nvSpPr>
            <p:cNvPr id="132533" name="Rectangle 437"/>
            <p:cNvSpPr>
              <a:spLocks noChangeArrowheads="1"/>
            </p:cNvSpPr>
            <p:nvPr/>
          </p:nvSpPr>
          <p:spPr bwMode="auto">
            <a:xfrm>
              <a:off x="3866596" y="5365140"/>
              <a:ext cx="33704" cy="119063"/>
            </a:xfrm>
            <a:prstGeom prst="rect">
              <a:avLst/>
            </a:prstGeom>
            <a:no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prstClr val="black"/>
                </a:solidFill>
                <a:latin typeface="Arial Narrow" pitchFamily="34" charset="0"/>
              </a:endParaRPr>
            </a:p>
          </p:txBody>
        </p:sp>
        <p:sp>
          <p:nvSpPr>
            <p:cNvPr id="132534" name="Rectangle 438"/>
            <p:cNvSpPr>
              <a:spLocks noChangeArrowheads="1"/>
            </p:cNvSpPr>
            <p:nvPr/>
          </p:nvSpPr>
          <p:spPr bwMode="auto">
            <a:xfrm>
              <a:off x="3900300" y="5371490"/>
              <a:ext cx="35169" cy="112713"/>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prstClr val="black"/>
                </a:solidFill>
                <a:latin typeface="Arial Narrow" pitchFamily="34" charset="0"/>
              </a:endParaRPr>
            </a:p>
          </p:txBody>
        </p:sp>
        <p:sp>
          <p:nvSpPr>
            <p:cNvPr id="132535" name="Rectangle 439"/>
            <p:cNvSpPr>
              <a:spLocks noChangeArrowheads="1"/>
            </p:cNvSpPr>
            <p:nvPr/>
          </p:nvSpPr>
          <p:spPr bwMode="auto">
            <a:xfrm>
              <a:off x="3900300" y="5371490"/>
              <a:ext cx="35169" cy="112713"/>
            </a:xfrm>
            <a:prstGeom prst="rect">
              <a:avLst/>
            </a:prstGeom>
            <a:no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prstClr val="black"/>
                </a:solidFill>
                <a:latin typeface="Arial Narrow" pitchFamily="34" charset="0"/>
              </a:endParaRPr>
            </a:p>
          </p:txBody>
        </p:sp>
        <p:sp>
          <p:nvSpPr>
            <p:cNvPr id="132536" name="Rectangle 440"/>
            <p:cNvSpPr>
              <a:spLocks noChangeArrowheads="1"/>
            </p:cNvSpPr>
            <p:nvPr/>
          </p:nvSpPr>
          <p:spPr bwMode="auto">
            <a:xfrm>
              <a:off x="3935469" y="5371490"/>
              <a:ext cx="33704" cy="112713"/>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prstClr val="black"/>
                </a:solidFill>
                <a:latin typeface="Arial Narrow" pitchFamily="34" charset="0"/>
              </a:endParaRPr>
            </a:p>
          </p:txBody>
        </p:sp>
        <p:sp>
          <p:nvSpPr>
            <p:cNvPr id="132537" name="Rectangle 441"/>
            <p:cNvSpPr>
              <a:spLocks noChangeArrowheads="1"/>
            </p:cNvSpPr>
            <p:nvPr/>
          </p:nvSpPr>
          <p:spPr bwMode="auto">
            <a:xfrm>
              <a:off x="3935469" y="5371490"/>
              <a:ext cx="33704" cy="112713"/>
            </a:xfrm>
            <a:prstGeom prst="rect">
              <a:avLst/>
            </a:prstGeom>
            <a:no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prstClr val="black"/>
                </a:solidFill>
                <a:latin typeface="Arial Narrow" pitchFamily="34" charset="0"/>
              </a:endParaRPr>
            </a:p>
          </p:txBody>
        </p:sp>
        <p:sp>
          <p:nvSpPr>
            <p:cNvPr id="132538" name="Rectangle 442"/>
            <p:cNvSpPr>
              <a:spLocks noChangeArrowheads="1"/>
            </p:cNvSpPr>
            <p:nvPr/>
          </p:nvSpPr>
          <p:spPr bwMode="auto">
            <a:xfrm>
              <a:off x="3969173" y="5371490"/>
              <a:ext cx="35169" cy="112713"/>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prstClr val="black"/>
                </a:solidFill>
                <a:latin typeface="Arial Narrow" pitchFamily="34" charset="0"/>
              </a:endParaRPr>
            </a:p>
          </p:txBody>
        </p:sp>
        <p:sp>
          <p:nvSpPr>
            <p:cNvPr id="132539" name="Rectangle 443"/>
            <p:cNvSpPr>
              <a:spLocks noChangeArrowheads="1"/>
            </p:cNvSpPr>
            <p:nvPr/>
          </p:nvSpPr>
          <p:spPr bwMode="auto">
            <a:xfrm>
              <a:off x="3969173" y="5371490"/>
              <a:ext cx="35169" cy="112713"/>
            </a:xfrm>
            <a:prstGeom prst="rect">
              <a:avLst/>
            </a:prstGeom>
            <a:no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prstClr val="black"/>
                </a:solidFill>
                <a:latin typeface="Arial Narrow" pitchFamily="34" charset="0"/>
              </a:endParaRPr>
            </a:p>
          </p:txBody>
        </p:sp>
        <p:sp>
          <p:nvSpPr>
            <p:cNvPr id="132540" name="Rectangle 444"/>
            <p:cNvSpPr>
              <a:spLocks noChangeArrowheads="1"/>
            </p:cNvSpPr>
            <p:nvPr/>
          </p:nvSpPr>
          <p:spPr bwMode="auto">
            <a:xfrm>
              <a:off x="4004342" y="5371490"/>
              <a:ext cx="39566" cy="112713"/>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prstClr val="black"/>
                </a:solidFill>
                <a:latin typeface="Arial Narrow" pitchFamily="34" charset="0"/>
              </a:endParaRPr>
            </a:p>
          </p:txBody>
        </p:sp>
        <p:sp>
          <p:nvSpPr>
            <p:cNvPr id="132541" name="Rectangle 445"/>
            <p:cNvSpPr>
              <a:spLocks noChangeArrowheads="1"/>
            </p:cNvSpPr>
            <p:nvPr/>
          </p:nvSpPr>
          <p:spPr bwMode="auto">
            <a:xfrm>
              <a:off x="4004342" y="5371490"/>
              <a:ext cx="39566" cy="112713"/>
            </a:xfrm>
            <a:prstGeom prst="rect">
              <a:avLst/>
            </a:prstGeom>
            <a:no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prstClr val="black"/>
                </a:solidFill>
                <a:latin typeface="Arial Narrow" pitchFamily="34" charset="0"/>
              </a:endParaRPr>
            </a:p>
          </p:txBody>
        </p:sp>
        <p:sp>
          <p:nvSpPr>
            <p:cNvPr id="132542" name="Rectangle 446"/>
            <p:cNvSpPr>
              <a:spLocks noChangeArrowheads="1"/>
            </p:cNvSpPr>
            <p:nvPr/>
          </p:nvSpPr>
          <p:spPr bwMode="auto">
            <a:xfrm>
              <a:off x="4043908" y="5371490"/>
              <a:ext cx="33704" cy="112713"/>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prstClr val="black"/>
                </a:solidFill>
                <a:latin typeface="Arial Narrow" pitchFamily="34" charset="0"/>
              </a:endParaRPr>
            </a:p>
          </p:txBody>
        </p:sp>
        <p:sp>
          <p:nvSpPr>
            <p:cNvPr id="132543" name="Rectangle 447"/>
            <p:cNvSpPr>
              <a:spLocks noChangeArrowheads="1"/>
            </p:cNvSpPr>
            <p:nvPr/>
          </p:nvSpPr>
          <p:spPr bwMode="auto">
            <a:xfrm>
              <a:off x="4043908" y="5371490"/>
              <a:ext cx="33704" cy="112713"/>
            </a:xfrm>
            <a:prstGeom prst="rect">
              <a:avLst/>
            </a:prstGeom>
            <a:no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prstClr val="black"/>
                </a:solidFill>
                <a:latin typeface="Arial Narrow" pitchFamily="34" charset="0"/>
              </a:endParaRPr>
            </a:p>
          </p:txBody>
        </p:sp>
        <p:sp>
          <p:nvSpPr>
            <p:cNvPr id="132544" name="Rectangle 448"/>
            <p:cNvSpPr>
              <a:spLocks noChangeArrowheads="1"/>
            </p:cNvSpPr>
            <p:nvPr/>
          </p:nvSpPr>
          <p:spPr bwMode="auto">
            <a:xfrm>
              <a:off x="4077611" y="5371490"/>
              <a:ext cx="35169" cy="112713"/>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prstClr val="black"/>
                </a:solidFill>
                <a:latin typeface="Arial Narrow" pitchFamily="34" charset="0"/>
              </a:endParaRPr>
            </a:p>
          </p:txBody>
        </p:sp>
        <p:sp>
          <p:nvSpPr>
            <p:cNvPr id="132545" name="Rectangle 449"/>
            <p:cNvSpPr>
              <a:spLocks noChangeArrowheads="1"/>
            </p:cNvSpPr>
            <p:nvPr/>
          </p:nvSpPr>
          <p:spPr bwMode="auto">
            <a:xfrm>
              <a:off x="4077611" y="5371490"/>
              <a:ext cx="35169" cy="112713"/>
            </a:xfrm>
            <a:prstGeom prst="rect">
              <a:avLst/>
            </a:prstGeom>
            <a:no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prstClr val="black"/>
                </a:solidFill>
                <a:latin typeface="Arial Narrow" pitchFamily="34" charset="0"/>
              </a:endParaRPr>
            </a:p>
          </p:txBody>
        </p:sp>
        <p:sp>
          <p:nvSpPr>
            <p:cNvPr id="132546" name="Rectangle 450"/>
            <p:cNvSpPr>
              <a:spLocks noChangeArrowheads="1"/>
            </p:cNvSpPr>
            <p:nvPr/>
          </p:nvSpPr>
          <p:spPr bwMode="auto">
            <a:xfrm>
              <a:off x="4112780" y="5371490"/>
              <a:ext cx="33704" cy="112713"/>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prstClr val="black"/>
                </a:solidFill>
                <a:latin typeface="Arial Narrow" pitchFamily="34" charset="0"/>
              </a:endParaRPr>
            </a:p>
          </p:txBody>
        </p:sp>
        <p:sp>
          <p:nvSpPr>
            <p:cNvPr id="132547" name="Rectangle 451"/>
            <p:cNvSpPr>
              <a:spLocks noChangeArrowheads="1"/>
            </p:cNvSpPr>
            <p:nvPr/>
          </p:nvSpPr>
          <p:spPr bwMode="auto">
            <a:xfrm>
              <a:off x="4112780" y="5371490"/>
              <a:ext cx="33704" cy="112713"/>
            </a:xfrm>
            <a:prstGeom prst="rect">
              <a:avLst/>
            </a:prstGeom>
            <a:no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prstClr val="black"/>
                </a:solidFill>
                <a:latin typeface="Arial Narrow" pitchFamily="34" charset="0"/>
              </a:endParaRPr>
            </a:p>
          </p:txBody>
        </p:sp>
        <p:sp>
          <p:nvSpPr>
            <p:cNvPr id="132548" name="Rectangle 452"/>
            <p:cNvSpPr>
              <a:spLocks noChangeArrowheads="1"/>
            </p:cNvSpPr>
            <p:nvPr/>
          </p:nvSpPr>
          <p:spPr bwMode="auto">
            <a:xfrm>
              <a:off x="4146485" y="5371490"/>
              <a:ext cx="35169" cy="112713"/>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prstClr val="black"/>
                </a:solidFill>
                <a:latin typeface="Arial Narrow" pitchFamily="34" charset="0"/>
              </a:endParaRPr>
            </a:p>
          </p:txBody>
        </p:sp>
        <p:sp>
          <p:nvSpPr>
            <p:cNvPr id="132549" name="Rectangle 453"/>
            <p:cNvSpPr>
              <a:spLocks noChangeArrowheads="1"/>
            </p:cNvSpPr>
            <p:nvPr/>
          </p:nvSpPr>
          <p:spPr bwMode="auto">
            <a:xfrm>
              <a:off x="4146485" y="5371490"/>
              <a:ext cx="35169" cy="112713"/>
            </a:xfrm>
            <a:prstGeom prst="rect">
              <a:avLst/>
            </a:prstGeom>
            <a:no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prstClr val="black"/>
                </a:solidFill>
                <a:latin typeface="Arial Narrow" pitchFamily="34" charset="0"/>
              </a:endParaRPr>
            </a:p>
          </p:txBody>
        </p:sp>
        <p:sp>
          <p:nvSpPr>
            <p:cNvPr id="132550" name="Rectangle 454"/>
            <p:cNvSpPr>
              <a:spLocks noChangeArrowheads="1"/>
            </p:cNvSpPr>
            <p:nvPr/>
          </p:nvSpPr>
          <p:spPr bwMode="auto">
            <a:xfrm>
              <a:off x="4181654" y="5371490"/>
              <a:ext cx="39566" cy="112713"/>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prstClr val="black"/>
                </a:solidFill>
                <a:latin typeface="Arial Narrow" pitchFamily="34" charset="0"/>
              </a:endParaRPr>
            </a:p>
          </p:txBody>
        </p:sp>
        <p:sp>
          <p:nvSpPr>
            <p:cNvPr id="132551" name="Rectangle 455"/>
            <p:cNvSpPr>
              <a:spLocks noChangeArrowheads="1"/>
            </p:cNvSpPr>
            <p:nvPr/>
          </p:nvSpPr>
          <p:spPr bwMode="auto">
            <a:xfrm>
              <a:off x="4181654" y="5371490"/>
              <a:ext cx="39566" cy="112713"/>
            </a:xfrm>
            <a:prstGeom prst="rect">
              <a:avLst/>
            </a:prstGeom>
            <a:no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prstClr val="black"/>
                </a:solidFill>
                <a:latin typeface="Arial Narrow" pitchFamily="34" charset="0"/>
              </a:endParaRPr>
            </a:p>
          </p:txBody>
        </p:sp>
        <p:sp>
          <p:nvSpPr>
            <p:cNvPr id="132552" name="Rectangle 456"/>
            <p:cNvSpPr>
              <a:spLocks noChangeArrowheads="1"/>
            </p:cNvSpPr>
            <p:nvPr/>
          </p:nvSpPr>
          <p:spPr bwMode="auto">
            <a:xfrm>
              <a:off x="4221219" y="5484202"/>
              <a:ext cx="35169" cy="458788"/>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prstClr val="black"/>
                </a:solidFill>
                <a:latin typeface="Arial Narrow" pitchFamily="34" charset="0"/>
              </a:endParaRPr>
            </a:p>
          </p:txBody>
        </p:sp>
        <p:sp>
          <p:nvSpPr>
            <p:cNvPr id="132553" name="Rectangle 457"/>
            <p:cNvSpPr>
              <a:spLocks noChangeArrowheads="1"/>
            </p:cNvSpPr>
            <p:nvPr/>
          </p:nvSpPr>
          <p:spPr bwMode="auto">
            <a:xfrm>
              <a:off x="4221219" y="5484202"/>
              <a:ext cx="35169" cy="458788"/>
            </a:xfrm>
            <a:prstGeom prst="rect">
              <a:avLst/>
            </a:prstGeom>
            <a:no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prstClr val="black"/>
                </a:solidFill>
                <a:latin typeface="Arial Narrow" pitchFamily="34" charset="0"/>
              </a:endParaRPr>
            </a:p>
          </p:txBody>
        </p:sp>
        <p:sp>
          <p:nvSpPr>
            <p:cNvPr id="132554" name="Rectangle 458"/>
            <p:cNvSpPr>
              <a:spLocks noChangeArrowheads="1"/>
            </p:cNvSpPr>
            <p:nvPr/>
          </p:nvSpPr>
          <p:spPr bwMode="auto">
            <a:xfrm>
              <a:off x="4256388" y="5484202"/>
              <a:ext cx="33704" cy="328613"/>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prstClr val="black"/>
                </a:solidFill>
                <a:latin typeface="Arial Narrow" pitchFamily="34" charset="0"/>
              </a:endParaRPr>
            </a:p>
          </p:txBody>
        </p:sp>
        <p:sp>
          <p:nvSpPr>
            <p:cNvPr id="132555" name="Rectangle 459"/>
            <p:cNvSpPr>
              <a:spLocks noChangeArrowheads="1"/>
            </p:cNvSpPr>
            <p:nvPr/>
          </p:nvSpPr>
          <p:spPr bwMode="auto">
            <a:xfrm>
              <a:off x="4256388" y="5484202"/>
              <a:ext cx="33704" cy="328613"/>
            </a:xfrm>
            <a:prstGeom prst="rect">
              <a:avLst/>
            </a:prstGeom>
            <a:no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prstClr val="black"/>
                </a:solidFill>
                <a:latin typeface="Arial Narrow" pitchFamily="34" charset="0"/>
              </a:endParaRPr>
            </a:p>
          </p:txBody>
        </p:sp>
        <p:sp>
          <p:nvSpPr>
            <p:cNvPr id="132556" name="Rectangle 460"/>
            <p:cNvSpPr>
              <a:spLocks noChangeArrowheads="1"/>
            </p:cNvSpPr>
            <p:nvPr/>
          </p:nvSpPr>
          <p:spPr bwMode="auto">
            <a:xfrm>
              <a:off x="4290092" y="5484202"/>
              <a:ext cx="35169" cy="130175"/>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prstClr val="black"/>
                </a:solidFill>
                <a:latin typeface="Arial Narrow" pitchFamily="34" charset="0"/>
              </a:endParaRPr>
            </a:p>
          </p:txBody>
        </p:sp>
        <p:sp>
          <p:nvSpPr>
            <p:cNvPr id="132557" name="Rectangle 461"/>
            <p:cNvSpPr>
              <a:spLocks noChangeArrowheads="1"/>
            </p:cNvSpPr>
            <p:nvPr/>
          </p:nvSpPr>
          <p:spPr bwMode="auto">
            <a:xfrm>
              <a:off x="4290092" y="5484202"/>
              <a:ext cx="35169" cy="130175"/>
            </a:xfrm>
            <a:prstGeom prst="rect">
              <a:avLst/>
            </a:prstGeom>
            <a:no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prstClr val="black"/>
                </a:solidFill>
                <a:latin typeface="Arial Narrow" pitchFamily="34" charset="0"/>
              </a:endParaRPr>
            </a:p>
          </p:txBody>
        </p:sp>
        <p:sp>
          <p:nvSpPr>
            <p:cNvPr id="132558" name="Rectangle 462"/>
            <p:cNvSpPr>
              <a:spLocks noChangeArrowheads="1"/>
            </p:cNvSpPr>
            <p:nvPr/>
          </p:nvSpPr>
          <p:spPr bwMode="auto">
            <a:xfrm>
              <a:off x="4325262" y="5484202"/>
              <a:ext cx="33704" cy="23813"/>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prstClr val="black"/>
                </a:solidFill>
                <a:latin typeface="Arial Narrow" pitchFamily="34" charset="0"/>
              </a:endParaRPr>
            </a:p>
          </p:txBody>
        </p:sp>
        <p:sp>
          <p:nvSpPr>
            <p:cNvPr id="132559" name="Rectangle 463"/>
            <p:cNvSpPr>
              <a:spLocks noChangeArrowheads="1"/>
            </p:cNvSpPr>
            <p:nvPr/>
          </p:nvSpPr>
          <p:spPr bwMode="auto">
            <a:xfrm>
              <a:off x="4325262" y="5484202"/>
              <a:ext cx="33704" cy="23813"/>
            </a:xfrm>
            <a:prstGeom prst="rect">
              <a:avLst/>
            </a:prstGeom>
            <a:no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prstClr val="black"/>
                </a:solidFill>
                <a:latin typeface="Arial Narrow" pitchFamily="34" charset="0"/>
              </a:endParaRPr>
            </a:p>
          </p:txBody>
        </p:sp>
        <p:sp>
          <p:nvSpPr>
            <p:cNvPr id="132560" name="Rectangle 464"/>
            <p:cNvSpPr>
              <a:spLocks noChangeArrowheads="1"/>
            </p:cNvSpPr>
            <p:nvPr/>
          </p:nvSpPr>
          <p:spPr bwMode="auto">
            <a:xfrm>
              <a:off x="4358965" y="5458802"/>
              <a:ext cx="33704" cy="25400"/>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prstClr val="black"/>
                </a:solidFill>
                <a:latin typeface="Arial Narrow" pitchFamily="34" charset="0"/>
              </a:endParaRPr>
            </a:p>
          </p:txBody>
        </p:sp>
        <p:sp>
          <p:nvSpPr>
            <p:cNvPr id="132561" name="Rectangle 465"/>
            <p:cNvSpPr>
              <a:spLocks noChangeArrowheads="1"/>
            </p:cNvSpPr>
            <p:nvPr/>
          </p:nvSpPr>
          <p:spPr bwMode="auto">
            <a:xfrm>
              <a:off x="4358965" y="5458802"/>
              <a:ext cx="33704" cy="25400"/>
            </a:xfrm>
            <a:prstGeom prst="rect">
              <a:avLst/>
            </a:prstGeom>
            <a:no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prstClr val="black"/>
                </a:solidFill>
                <a:latin typeface="Arial Narrow" pitchFamily="34" charset="0"/>
              </a:endParaRPr>
            </a:p>
          </p:txBody>
        </p:sp>
        <p:sp>
          <p:nvSpPr>
            <p:cNvPr id="132562" name="Rectangle 466"/>
            <p:cNvSpPr>
              <a:spLocks noChangeArrowheads="1"/>
            </p:cNvSpPr>
            <p:nvPr/>
          </p:nvSpPr>
          <p:spPr bwMode="auto">
            <a:xfrm>
              <a:off x="4392669" y="5433402"/>
              <a:ext cx="41031" cy="50800"/>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prstClr val="black"/>
                </a:solidFill>
                <a:latin typeface="Arial Narrow" pitchFamily="34" charset="0"/>
              </a:endParaRPr>
            </a:p>
          </p:txBody>
        </p:sp>
        <p:sp>
          <p:nvSpPr>
            <p:cNvPr id="132563" name="Rectangle 467"/>
            <p:cNvSpPr>
              <a:spLocks noChangeArrowheads="1"/>
            </p:cNvSpPr>
            <p:nvPr/>
          </p:nvSpPr>
          <p:spPr bwMode="auto">
            <a:xfrm>
              <a:off x="4392669" y="5433402"/>
              <a:ext cx="41031" cy="50800"/>
            </a:xfrm>
            <a:prstGeom prst="rect">
              <a:avLst/>
            </a:prstGeom>
            <a:no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prstClr val="black"/>
                </a:solidFill>
                <a:latin typeface="Arial Narrow" pitchFamily="34" charset="0"/>
              </a:endParaRPr>
            </a:p>
          </p:txBody>
        </p:sp>
        <p:sp>
          <p:nvSpPr>
            <p:cNvPr id="132564" name="Rectangle 468"/>
            <p:cNvSpPr>
              <a:spLocks noChangeArrowheads="1"/>
            </p:cNvSpPr>
            <p:nvPr/>
          </p:nvSpPr>
          <p:spPr bwMode="auto">
            <a:xfrm>
              <a:off x="4433700" y="5422290"/>
              <a:ext cx="33704" cy="61913"/>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prstClr val="black"/>
                </a:solidFill>
                <a:latin typeface="Arial Narrow" pitchFamily="34" charset="0"/>
              </a:endParaRPr>
            </a:p>
          </p:txBody>
        </p:sp>
        <p:sp>
          <p:nvSpPr>
            <p:cNvPr id="132565" name="Rectangle 469"/>
            <p:cNvSpPr>
              <a:spLocks noChangeArrowheads="1"/>
            </p:cNvSpPr>
            <p:nvPr/>
          </p:nvSpPr>
          <p:spPr bwMode="auto">
            <a:xfrm>
              <a:off x="4433700" y="5422290"/>
              <a:ext cx="33704" cy="61913"/>
            </a:xfrm>
            <a:prstGeom prst="rect">
              <a:avLst/>
            </a:prstGeom>
            <a:no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prstClr val="black"/>
                </a:solidFill>
                <a:latin typeface="Arial Narrow" pitchFamily="34" charset="0"/>
              </a:endParaRPr>
            </a:p>
          </p:txBody>
        </p:sp>
        <p:sp>
          <p:nvSpPr>
            <p:cNvPr id="132566" name="Rectangle 470"/>
            <p:cNvSpPr>
              <a:spLocks noChangeArrowheads="1"/>
            </p:cNvSpPr>
            <p:nvPr/>
          </p:nvSpPr>
          <p:spPr bwMode="auto">
            <a:xfrm>
              <a:off x="4467403" y="5415940"/>
              <a:ext cx="35169" cy="68263"/>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prstClr val="black"/>
                </a:solidFill>
                <a:latin typeface="Arial Narrow" pitchFamily="34" charset="0"/>
              </a:endParaRPr>
            </a:p>
          </p:txBody>
        </p:sp>
        <p:sp>
          <p:nvSpPr>
            <p:cNvPr id="132567" name="Rectangle 471"/>
            <p:cNvSpPr>
              <a:spLocks noChangeArrowheads="1"/>
            </p:cNvSpPr>
            <p:nvPr/>
          </p:nvSpPr>
          <p:spPr bwMode="auto">
            <a:xfrm>
              <a:off x="4467403" y="5415940"/>
              <a:ext cx="35169" cy="68263"/>
            </a:xfrm>
            <a:prstGeom prst="rect">
              <a:avLst/>
            </a:prstGeom>
            <a:no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prstClr val="black"/>
                </a:solidFill>
                <a:latin typeface="Arial Narrow" pitchFamily="34" charset="0"/>
              </a:endParaRPr>
            </a:p>
          </p:txBody>
        </p:sp>
        <p:sp>
          <p:nvSpPr>
            <p:cNvPr id="132568" name="Rectangle 472"/>
            <p:cNvSpPr>
              <a:spLocks noChangeArrowheads="1"/>
            </p:cNvSpPr>
            <p:nvPr/>
          </p:nvSpPr>
          <p:spPr bwMode="auto">
            <a:xfrm>
              <a:off x="4502573" y="5409590"/>
              <a:ext cx="33704" cy="74613"/>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prstClr val="black"/>
                </a:solidFill>
                <a:latin typeface="Arial Narrow" pitchFamily="34" charset="0"/>
              </a:endParaRPr>
            </a:p>
          </p:txBody>
        </p:sp>
        <p:sp>
          <p:nvSpPr>
            <p:cNvPr id="132569" name="Rectangle 473"/>
            <p:cNvSpPr>
              <a:spLocks noChangeArrowheads="1"/>
            </p:cNvSpPr>
            <p:nvPr/>
          </p:nvSpPr>
          <p:spPr bwMode="auto">
            <a:xfrm>
              <a:off x="4502573" y="5409590"/>
              <a:ext cx="33704" cy="74613"/>
            </a:xfrm>
            <a:prstGeom prst="rect">
              <a:avLst/>
            </a:prstGeom>
            <a:no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prstClr val="black"/>
                </a:solidFill>
                <a:latin typeface="Arial Narrow" pitchFamily="34" charset="0"/>
              </a:endParaRPr>
            </a:p>
          </p:txBody>
        </p:sp>
        <p:sp>
          <p:nvSpPr>
            <p:cNvPr id="132570" name="Rectangle 474"/>
            <p:cNvSpPr>
              <a:spLocks noChangeArrowheads="1"/>
            </p:cNvSpPr>
            <p:nvPr/>
          </p:nvSpPr>
          <p:spPr bwMode="auto">
            <a:xfrm>
              <a:off x="4536277" y="5409590"/>
              <a:ext cx="35169" cy="74613"/>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prstClr val="black"/>
                </a:solidFill>
                <a:latin typeface="Arial Narrow" pitchFamily="34" charset="0"/>
              </a:endParaRPr>
            </a:p>
          </p:txBody>
        </p:sp>
        <p:sp>
          <p:nvSpPr>
            <p:cNvPr id="132571" name="Rectangle 475"/>
            <p:cNvSpPr>
              <a:spLocks noChangeArrowheads="1"/>
            </p:cNvSpPr>
            <p:nvPr/>
          </p:nvSpPr>
          <p:spPr bwMode="auto">
            <a:xfrm>
              <a:off x="4536277" y="5409590"/>
              <a:ext cx="35169" cy="74613"/>
            </a:xfrm>
            <a:prstGeom prst="rect">
              <a:avLst/>
            </a:prstGeom>
            <a:no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prstClr val="black"/>
                </a:solidFill>
                <a:latin typeface="Arial Narrow" pitchFamily="34" charset="0"/>
              </a:endParaRPr>
            </a:p>
          </p:txBody>
        </p:sp>
        <p:sp>
          <p:nvSpPr>
            <p:cNvPr id="132572" name="Rectangle 476"/>
            <p:cNvSpPr>
              <a:spLocks noChangeArrowheads="1"/>
            </p:cNvSpPr>
            <p:nvPr/>
          </p:nvSpPr>
          <p:spPr bwMode="auto">
            <a:xfrm>
              <a:off x="4571446" y="5409590"/>
              <a:ext cx="39566" cy="74613"/>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prstClr val="black"/>
                </a:solidFill>
                <a:latin typeface="Arial Narrow" pitchFamily="34" charset="0"/>
              </a:endParaRPr>
            </a:p>
          </p:txBody>
        </p:sp>
        <p:sp>
          <p:nvSpPr>
            <p:cNvPr id="132573" name="Rectangle 477"/>
            <p:cNvSpPr>
              <a:spLocks noChangeArrowheads="1"/>
            </p:cNvSpPr>
            <p:nvPr/>
          </p:nvSpPr>
          <p:spPr bwMode="auto">
            <a:xfrm>
              <a:off x="4571446" y="5409590"/>
              <a:ext cx="39566" cy="74613"/>
            </a:xfrm>
            <a:prstGeom prst="rect">
              <a:avLst/>
            </a:prstGeom>
            <a:no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prstClr val="black"/>
                </a:solidFill>
                <a:latin typeface="Arial Narrow" pitchFamily="34" charset="0"/>
              </a:endParaRPr>
            </a:p>
          </p:txBody>
        </p:sp>
        <p:sp>
          <p:nvSpPr>
            <p:cNvPr id="132574" name="Rectangle 478"/>
            <p:cNvSpPr>
              <a:spLocks noChangeArrowheads="1"/>
            </p:cNvSpPr>
            <p:nvPr/>
          </p:nvSpPr>
          <p:spPr bwMode="auto">
            <a:xfrm>
              <a:off x="4611011" y="5409590"/>
              <a:ext cx="33704" cy="74613"/>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prstClr val="black"/>
                </a:solidFill>
                <a:latin typeface="Arial Narrow" pitchFamily="34" charset="0"/>
              </a:endParaRPr>
            </a:p>
          </p:txBody>
        </p:sp>
        <p:sp>
          <p:nvSpPr>
            <p:cNvPr id="132575" name="Rectangle 479"/>
            <p:cNvSpPr>
              <a:spLocks noChangeArrowheads="1"/>
            </p:cNvSpPr>
            <p:nvPr/>
          </p:nvSpPr>
          <p:spPr bwMode="auto">
            <a:xfrm>
              <a:off x="4611011" y="5409590"/>
              <a:ext cx="33704" cy="74613"/>
            </a:xfrm>
            <a:prstGeom prst="rect">
              <a:avLst/>
            </a:prstGeom>
            <a:no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prstClr val="black"/>
                </a:solidFill>
                <a:latin typeface="Arial Narrow" pitchFamily="34" charset="0"/>
              </a:endParaRPr>
            </a:p>
          </p:txBody>
        </p:sp>
        <p:sp>
          <p:nvSpPr>
            <p:cNvPr id="132576" name="Rectangle 480"/>
            <p:cNvSpPr>
              <a:spLocks noChangeArrowheads="1"/>
            </p:cNvSpPr>
            <p:nvPr/>
          </p:nvSpPr>
          <p:spPr bwMode="auto">
            <a:xfrm>
              <a:off x="4644715" y="5409590"/>
              <a:ext cx="35169" cy="74613"/>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prstClr val="black"/>
                </a:solidFill>
                <a:latin typeface="Arial Narrow" pitchFamily="34" charset="0"/>
              </a:endParaRPr>
            </a:p>
          </p:txBody>
        </p:sp>
        <p:sp>
          <p:nvSpPr>
            <p:cNvPr id="132577" name="Rectangle 481"/>
            <p:cNvSpPr>
              <a:spLocks noChangeArrowheads="1"/>
            </p:cNvSpPr>
            <p:nvPr/>
          </p:nvSpPr>
          <p:spPr bwMode="auto">
            <a:xfrm>
              <a:off x="4644715" y="5409590"/>
              <a:ext cx="35169" cy="74613"/>
            </a:xfrm>
            <a:prstGeom prst="rect">
              <a:avLst/>
            </a:prstGeom>
            <a:no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prstClr val="black"/>
                </a:solidFill>
                <a:latin typeface="Arial Narrow" pitchFamily="34" charset="0"/>
              </a:endParaRPr>
            </a:p>
          </p:txBody>
        </p:sp>
        <p:sp>
          <p:nvSpPr>
            <p:cNvPr id="132578" name="Rectangle 482"/>
            <p:cNvSpPr>
              <a:spLocks noChangeArrowheads="1"/>
            </p:cNvSpPr>
            <p:nvPr/>
          </p:nvSpPr>
          <p:spPr bwMode="auto">
            <a:xfrm>
              <a:off x="4679885" y="5409590"/>
              <a:ext cx="33704" cy="74613"/>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prstClr val="black"/>
                </a:solidFill>
                <a:latin typeface="Arial Narrow" pitchFamily="34" charset="0"/>
              </a:endParaRPr>
            </a:p>
          </p:txBody>
        </p:sp>
        <p:sp>
          <p:nvSpPr>
            <p:cNvPr id="132579" name="Rectangle 483"/>
            <p:cNvSpPr>
              <a:spLocks noChangeArrowheads="1"/>
            </p:cNvSpPr>
            <p:nvPr/>
          </p:nvSpPr>
          <p:spPr bwMode="auto">
            <a:xfrm>
              <a:off x="4679885" y="5409590"/>
              <a:ext cx="33704" cy="74613"/>
            </a:xfrm>
            <a:prstGeom prst="rect">
              <a:avLst/>
            </a:prstGeom>
            <a:no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prstClr val="black"/>
                </a:solidFill>
                <a:latin typeface="Arial Narrow" pitchFamily="34" charset="0"/>
              </a:endParaRPr>
            </a:p>
          </p:txBody>
        </p:sp>
        <p:sp>
          <p:nvSpPr>
            <p:cNvPr id="132580" name="Rectangle 484"/>
            <p:cNvSpPr>
              <a:spLocks noChangeArrowheads="1"/>
            </p:cNvSpPr>
            <p:nvPr/>
          </p:nvSpPr>
          <p:spPr bwMode="auto">
            <a:xfrm>
              <a:off x="4713588" y="5409590"/>
              <a:ext cx="35169" cy="74613"/>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prstClr val="black"/>
                </a:solidFill>
                <a:latin typeface="Arial Narrow" pitchFamily="34" charset="0"/>
              </a:endParaRPr>
            </a:p>
          </p:txBody>
        </p:sp>
        <p:sp>
          <p:nvSpPr>
            <p:cNvPr id="132581" name="Rectangle 485"/>
            <p:cNvSpPr>
              <a:spLocks noChangeArrowheads="1"/>
            </p:cNvSpPr>
            <p:nvPr/>
          </p:nvSpPr>
          <p:spPr bwMode="auto">
            <a:xfrm>
              <a:off x="4713588" y="5409590"/>
              <a:ext cx="35169" cy="74613"/>
            </a:xfrm>
            <a:prstGeom prst="rect">
              <a:avLst/>
            </a:prstGeom>
            <a:no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prstClr val="black"/>
                </a:solidFill>
                <a:latin typeface="Arial Narrow" pitchFamily="34" charset="0"/>
              </a:endParaRPr>
            </a:p>
          </p:txBody>
        </p:sp>
        <p:sp>
          <p:nvSpPr>
            <p:cNvPr id="132582" name="Rectangle 486"/>
            <p:cNvSpPr>
              <a:spLocks noChangeArrowheads="1"/>
            </p:cNvSpPr>
            <p:nvPr/>
          </p:nvSpPr>
          <p:spPr bwMode="auto">
            <a:xfrm>
              <a:off x="4748757" y="5185752"/>
              <a:ext cx="39566" cy="298450"/>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prstClr val="black"/>
                </a:solidFill>
                <a:latin typeface="Arial Narrow" pitchFamily="34" charset="0"/>
              </a:endParaRPr>
            </a:p>
          </p:txBody>
        </p:sp>
        <p:sp>
          <p:nvSpPr>
            <p:cNvPr id="132583" name="Rectangle 487"/>
            <p:cNvSpPr>
              <a:spLocks noChangeArrowheads="1"/>
            </p:cNvSpPr>
            <p:nvPr/>
          </p:nvSpPr>
          <p:spPr bwMode="auto">
            <a:xfrm>
              <a:off x="4748757" y="5185752"/>
              <a:ext cx="39566" cy="298450"/>
            </a:xfrm>
            <a:prstGeom prst="rect">
              <a:avLst/>
            </a:prstGeom>
            <a:no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prstClr val="black"/>
                </a:solidFill>
                <a:latin typeface="Arial Narrow" pitchFamily="34" charset="0"/>
              </a:endParaRPr>
            </a:p>
          </p:txBody>
        </p:sp>
        <p:sp>
          <p:nvSpPr>
            <p:cNvPr id="132584" name="Rectangle 488"/>
            <p:cNvSpPr>
              <a:spLocks noChangeArrowheads="1"/>
            </p:cNvSpPr>
            <p:nvPr/>
          </p:nvSpPr>
          <p:spPr bwMode="auto">
            <a:xfrm>
              <a:off x="4788323" y="5036527"/>
              <a:ext cx="33704" cy="447675"/>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prstClr val="black"/>
                </a:solidFill>
                <a:latin typeface="Arial Narrow" pitchFamily="34" charset="0"/>
              </a:endParaRPr>
            </a:p>
          </p:txBody>
        </p:sp>
        <p:sp>
          <p:nvSpPr>
            <p:cNvPr id="132585" name="Rectangle 489"/>
            <p:cNvSpPr>
              <a:spLocks noChangeArrowheads="1"/>
            </p:cNvSpPr>
            <p:nvPr/>
          </p:nvSpPr>
          <p:spPr bwMode="auto">
            <a:xfrm>
              <a:off x="4788323" y="5036527"/>
              <a:ext cx="33704" cy="447675"/>
            </a:xfrm>
            <a:prstGeom prst="rect">
              <a:avLst/>
            </a:prstGeom>
            <a:no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prstClr val="black"/>
                </a:solidFill>
                <a:latin typeface="Arial Narrow" pitchFamily="34" charset="0"/>
              </a:endParaRPr>
            </a:p>
          </p:txBody>
        </p:sp>
        <p:sp>
          <p:nvSpPr>
            <p:cNvPr id="132586" name="Rectangle 490"/>
            <p:cNvSpPr>
              <a:spLocks noChangeArrowheads="1"/>
            </p:cNvSpPr>
            <p:nvPr/>
          </p:nvSpPr>
          <p:spPr bwMode="auto">
            <a:xfrm>
              <a:off x="4822026" y="5160352"/>
              <a:ext cx="35169" cy="323850"/>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prstClr val="black"/>
                </a:solidFill>
                <a:latin typeface="Arial Narrow" pitchFamily="34" charset="0"/>
              </a:endParaRPr>
            </a:p>
          </p:txBody>
        </p:sp>
        <p:sp>
          <p:nvSpPr>
            <p:cNvPr id="132587" name="Rectangle 491"/>
            <p:cNvSpPr>
              <a:spLocks noChangeArrowheads="1"/>
            </p:cNvSpPr>
            <p:nvPr/>
          </p:nvSpPr>
          <p:spPr bwMode="auto">
            <a:xfrm>
              <a:off x="4822026" y="5160352"/>
              <a:ext cx="35169" cy="323850"/>
            </a:xfrm>
            <a:prstGeom prst="rect">
              <a:avLst/>
            </a:prstGeom>
            <a:no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prstClr val="black"/>
                </a:solidFill>
                <a:latin typeface="Arial Narrow" pitchFamily="34" charset="0"/>
              </a:endParaRPr>
            </a:p>
          </p:txBody>
        </p:sp>
        <p:sp>
          <p:nvSpPr>
            <p:cNvPr id="132588" name="Rectangle 492"/>
            <p:cNvSpPr>
              <a:spLocks noChangeArrowheads="1"/>
            </p:cNvSpPr>
            <p:nvPr/>
          </p:nvSpPr>
          <p:spPr bwMode="auto">
            <a:xfrm>
              <a:off x="4857196" y="5247665"/>
              <a:ext cx="33704" cy="236538"/>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prstClr val="black"/>
                </a:solidFill>
                <a:latin typeface="Arial Narrow" pitchFamily="34" charset="0"/>
              </a:endParaRPr>
            </a:p>
          </p:txBody>
        </p:sp>
        <p:sp>
          <p:nvSpPr>
            <p:cNvPr id="132589" name="Rectangle 493"/>
            <p:cNvSpPr>
              <a:spLocks noChangeArrowheads="1"/>
            </p:cNvSpPr>
            <p:nvPr/>
          </p:nvSpPr>
          <p:spPr bwMode="auto">
            <a:xfrm>
              <a:off x="4857196" y="5247665"/>
              <a:ext cx="33704" cy="236538"/>
            </a:xfrm>
            <a:prstGeom prst="rect">
              <a:avLst/>
            </a:prstGeom>
            <a:no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prstClr val="black"/>
                </a:solidFill>
                <a:latin typeface="Arial Narrow" pitchFamily="34" charset="0"/>
              </a:endParaRPr>
            </a:p>
          </p:txBody>
        </p:sp>
        <p:sp>
          <p:nvSpPr>
            <p:cNvPr id="132590" name="Rectangle 494"/>
            <p:cNvSpPr>
              <a:spLocks noChangeArrowheads="1"/>
            </p:cNvSpPr>
            <p:nvPr/>
          </p:nvSpPr>
          <p:spPr bwMode="auto">
            <a:xfrm>
              <a:off x="4890900" y="5296877"/>
              <a:ext cx="35169" cy="187325"/>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prstClr val="black"/>
                </a:solidFill>
                <a:latin typeface="Arial Narrow" pitchFamily="34" charset="0"/>
              </a:endParaRPr>
            </a:p>
          </p:txBody>
        </p:sp>
        <p:sp>
          <p:nvSpPr>
            <p:cNvPr id="132591" name="Rectangle 495"/>
            <p:cNvSpPr>
              <a:spLocks noChangeArrowheads="1"/>
            </p:cNvSpPr>
            <p:nvPr/>
          </p:nvSpPr>
          <p:spPr bwMode="auto">
            <a:xfrm>
              <a:off x="4890900" y="5296877"/>
              <a:ext cx="35169" cy="187325"/>
            </a:xfrm>
            <a:prstGeom prst="rect">
              <a:avLst/>
            </a:prstGeom>
            <a:no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prstClr val="black"/>
                </a:solidFill>
                <a:latin typeface="Arial Narrow" pitchFamily="34" charset="0"/>
              </a:endParaRPr>
            </a:p>
          </p:txBody>
        </p:sp>
        <p:sp>
          <p:nvSpPr>
            <p:cNvPr id="132592" name="Rectangle 496"/>
            <p:cNvSpPr>
              <a:spLocks noChangeArrowheads="1"/>
            </p:cNvSpPr>
            <p:nvPr/>
          </p:nvSpPr>
          <p:spPr bwMode="auto">
            <a:xfrm>
              <a:off x="4926069" y="5334977"/>
              <a:ext cx="33704" cy="149225"/>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prstClr val="black"/>
                </a:solidFill>
                <a:latin typeface="Arial Narrow" pitchFamily="34" charset="0"/>
              </a:endParaRPr>
            </a:p>
          </p:txBody>
        </p:sp>
        <p:sp>
          <p:nvSpPr>
            <p:cNvPr id="132593" name="Rectangle 497"/>
            <p:cNvSpPr>
              <a:spLocks noChangeArrowheads="1"/>
            </p:cNvSpPr>
            <p:nvPr/>
          </p:nvSpPr>
          <p:spPr bwMode="auto">
            <a:xfrm>
              <a:off x="4926069" y="5334977"/>
              <a:ext cx="33704" cy="149225"/>
            </a:xfrm>
            <a:prstGeom prst="rect">
              <a:avLst/>
            </a:prstGeom>
            <a:no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prstClr val="black"/>
                </a:solidFill>
                <a:latin typeface="Arial Narrow" pitchFamily="34" charset="0"/>
              </a:endParaRPr>
            </a:p>
          </p:txBody>
        </p:sp>
        <p:sp>
          <p:nvSpPr>
            <p:cNvPr id="132594" name="Rectangle 498"/>
            <p:cNvSpPr>
              <a:spLocks noChangeArrowheads="1"/>
            </p:cNvSpPr>
            <p:nvPr/>
          </p:nvSpPr>
          <p:spPr bwMode="auto">
            <a:xfrm>
              <a:off x="4959773" y="5354027"/>
              <a:ext cx="41031" cy="130175"/>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prstClr val="black"/>
                </a:solidFill>
                <a:latin typeface="Arial Narrow" pitchFamily="34" charset="0"/>
              </a:endParaRPr>
            </a:p>
          </p:txBody>
        </p:sp>
        <p:sp>
          <p:nvSpPr>
            <p:cNvPr id="132595" name="Rectangle 499"/>
            <p:cNvSpPr>
              <a:spLocks noChangeArrowheads="1"/>
            </p:cNvSpPr>
            <p:nvPr/>
          </p:nvSpPr>
          <p:spPr bwMode="auto">
            <a:xfrm>
              <a:off x="4959773" y="5354027"/>
              <a:ext cx="41031" cy="130175"/>
            </a:xfrm>
            <a:prstGeom prst="rect">
              <a:avLst/>
            </a:prstGeom>
            <a:no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prstClr val="black"/>
                </a:solidFill>
                <a:latin typeface="Arial Narrow" pitchFamily="34" charset="0"/>
              </a:endParaRPr>
            </a:p>
          </p:txBody>
        </p:sp>
        <p:sp>
          <p:nvSpPr>
            <p:cNvPr id="132596" name="Rectangle 500"/>
            <p:cNvSpPr>
              <a:spLocks noChangeArrowheads="1"/>
            </p:cNvSpPr>
            <p:nvPr/>
          </p:nvSpPr>
          <p:spPr bwMode="auto">
            <a:xfrm>
              <a:off x="5000803" y="5365140"/>
              <a:ext cx="33704" cy="119063"/>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prstClr val="black"/>
                </a:solidFill>
                <a:latin typeface="Arial Narrow" pitchFamily="34" charset="0"/>
              </a:endParaRPr>
            </a:p>
          </p:txBody>
        </p:sp>
        <p:sp>
          <p:nvSpPr>
            <p:cNvPr id="132597" name="Rectangle 501"/>
            <p:cNvSpPr>
              <a:spLocks noChangeArrowheads="1"/>
            </p:cNvSpPr>
            <p:nvPr/>
          </p:nvSpPr>
          <p:spPr bwMode="auto">
            <a:xfrm>
              <a:off x="5000803" y="5365140"/>
              <a:ext cx="33704" cy="119063"/>
            </a:xfrm>
            <a:prstGeom prst="rect">
              <a:avLst/>
            </a:prstGeom>
            <a:no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prstClr val="black"/>
                </a:solidFill>
                <a:latin typeface="Arial Narrow" pitchFamily="34" charset="0"/>
              </a:endParaRPr>
            </a:p>
          </p:txBody>
        </p:sp>
        <p:sp>
          <p:nvSpPr>
            <p:cNvPr id="132598" name="Rectangle 502"/>
            <p:cNvSpPr>
              <a:spLocks noChangeArrowheads="1"/>
            </p:cNvSpPr>
            <p:nvPr/>
          </p:nvSpPr>
          <p:spPr bwMode="auto">
            <a:xfrm>
              <a:off x="5034508" y="5377840"/>
              <a:ext cx="33704" cy="106363"/>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prstClr val="black"/>
                </a:solidFill>
                <a:latin typeface="Arial Narrow" pitchFamily="34" charset="0"/>
              </a:endParaRPr>
            </a:p>
          </p:txBody>
        </p:sp>
        <p:sp>
          <p:nvSpPr>
            <p:cNvPr id="132599" name="Rectangle 503"/>
            <p:cNvSpPr>
              <a:spLocks noChangeArrowheads="1"/>
            </p:cNvSpPr>
            <p:nvPr/>
          </p:nvSpPr>
          <p:spPr bwMode="auto">
            <a:xfrm>
              <a:off x="5034508" y="5377840"/>
              <a:ext cx="33704" cy="106363"/>
            </a:xfrm>
            <a:prstGeom prst="rect">
              <a:avLst/>
            </a:prstGeom>
            <a:no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prstClr val="black"/>
                </a:solidFill>
                <a:latin typeface="Arial Narrow" pitchFamily="34" charset="0"/>
              </a:endParaRPr>
            </a:p>
          </p:txBody>
        </p:sp>
        <p:sp>
          <p:nvSpPr>
            <p:cNvPr id="132600" name="Rectangle 504"/>
            <p:cNvSpPr>
              <a:spLocks noChangeArrowheads="1"/>
            </p:cNvSpPr>
            <p:nvPr/>
          </p:nvSpPr>
          <p:spPr bwMode="auto">
            <a:xfrm>
              <a:off x="5068211" y="5377840"/>
              <a:ext cx="35169" cy="106363"/>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prstClr val="black"/>
                </a:solidFill>
                <a:latin typeface="Arial Narrow" pitchFamily="34" charset="0"/>
              </a:endParaRPr>
            </a:p>
          </p:txBody>
        </p:sp>
        <p:sp>
          <p:nvSpPr>
            <p:cNvPr id="132601" name="Rectangle 505"/>
            <p:cNvSpPr>
              <a:spLocks noChangeArrowheads="1"/>
            </p:cNvSpPr>
            <p:nvPr/>
          </p:nvSpPr>
          <p:spPr bwMode="auto">
            <a:xfrm>
              <a:off x="5068211" y="5377840"/>
              <a:ext cx="35169" cy="106363"/>
            </a:xfrm>
            <a:prstGeom prst="rect">
              <a:avLst/>
            </a:prstGeom>
            <a:no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prstClr val="black"/>
                </a:solidFill>
                <a:latin typeface="Arial Narrow" pitchFamily="34" charset="0"/>
              </a:endParaRPr>
            </a:p>
          </p:txBody>
        </p:sp>
        <p:sp>
          <p:nvSpPr>
            <p:cNvPr id="132602" name="Rectangle 506"/>
            <p:cNvSpPr>
              <a:spLocks noChangeArrowheads="1"/>
            </p:cNvSpPr>
            <p:nvPr/>
          </p:nvSpPr>
          <p:spPr bwMode="auto">
            <a:xfrm>
              <a:off x="5103380" y="5384190"/>
              <a:ext cx="33704" cy="100013"/>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prstClr val="black"/>
                </a:solidFill>
                <a:latin typeface="Arial Narrow" pitchFamily="34" charset="0"/>
              </a:endParaRPr>
            </a:p>
          </p:txBody>
        </p:sp>
        <p:sp>
          <p:nvSpPr>
            <p:cNvPr id="132603" name="Rectangle 507"/>
            <p:cNvSpPr>
              <a:spLocks noChangeArrowheads="1"/>
            </p:cNvSpPr>
            <p:nvPr/>
          </p:nvSpPr>
          <p:spPr bwMode="auto">
            <a:xfrm>
              <a:off x="5103380" y="5384190"/>
              <a:ext cx="33704" cy="100013"/>
            </a:xfrm>
            <a:prstGeom prst="rect">
              <a:avLst/>
            </a:prstGeom>
            <a:no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prstClr val="black"/>
                </a:solidFill>
                <a:latin typeface="Arial Narrow" pitchFamily="34" charset="0"/>
              </a:endParaRPr>
            </a:p>
          </p:txBody>
        </p:sp>
        <p:sp>
          <p:nvSpPr>
            <p:cNvPr id="132605" name="Rectangle 509"/>
            <p:cNvSpPr>
              <a:spLocks noChangeArrowheads="1"/>
            </p:cNvSpPr>
            <p:nvPr/>
          </p:nvSpPr>
          <p:spPr bwMode="auto">
            <a:xfrm>
              <a:off x="5137084" y="5384189"/>
              <a:ext cx="41031" cy="100013"/>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prstClr val="black"/>
                </a:solidFill>
                <a:latin typeface="Arial Narrow" pitchFamily="34" charset="0"/>
              </a:endParaRPr>
            </a:p>
          </p:txBody>
        </p:sp>
        <p:sp>
          <p:nvSpPr>
            <p:cNvPr id="132606" name="Rectangle 510"/>
            <p:cNvSpPr>
              <a:spLocks noChangeArrowheads="1"/>
            </p:cNvSpPr>
            <p:nvPr/>
          </p:nvSpPr>
          <p:spPr bwMode="auto">
            <a:xfrm>
              <a:off x="5137084" y="5384189"/>
              <a:ext cx="41031" cy="100013"/>
            </a:xfrm>
            <a:prstGeom prst="rect">
              <a:avLst/>
            </a:prstGeom>
            <a:no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prstClr val="black"/>
                </a:solidFill>
                <a:latin typeface="Arial Narrow" pitchFamily="34" charset="0"/>
              </a:endParaRPr>
            </a:p>
          </p:txBody>
        </p:sp>
        <p:sp>
          <p:nvSpPr>
            <p:cNvPr id="132607" name="Rectangle 511"/>
            <p:cNvSpPr>
              <a:spLocks noChangeArrowheads="1"/>
            </p:cNvSpPr>
            <p:nvPr/>
          </p:nvSpPr>
          <p:spPr bwMode="auto">
            <a:xfrm>
              <a:off x="5178114" y="5384189"/>
              <a:ext cx="33704" cy="100013"/>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prstClr val="black"/>
                </a:solidFill>
                <a:latin typeface="Arial Narrow" pitchFamily="34" charset="0"/>
              </a:endParaRPr>
            </a:p>
          </p:txBody>
        </p:sp>
        <p:sp>
          <p:nvSpPr>
            <p:cNvPr id="132608" name="Rectangle 512"/>
            <p:cNvSpPr>
              <a:spLocks noChangeArrowheads="1"/>
            </p:cNvSpPr>
            <p:nvPr/>
          </p:nvSpPr>
          <p:spPr bwMode="auto">
            <a:xfrm>
              <a:off x="5178114" y="5384189"/>
              <a:ext cx="33704" cy="100013"/>
            </a:xfrm>
            <a:prstGeom prst="rect">
              <a:avLst/>
            </a:prstGeom>
            <a:no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prstClr val="black"/>
                </a:solidFill>
                <a:latin typeface="Arial Narrow" pitchFamily="34" charset="0"/>
              </a:endParaRPr>
            </a:p>
          </p:txBody>
        </p:sp>
        <p:sp>
          <p:nvSpPr>
            <p:cNvPr id="132609" name="Rectangle 513"/>
            <p:cNvSpPr>
              <a:spLocks noChangeArrowheads="1"/>
            </p:cNvSpPr>
            <p:nvPr/>
          </p:nvSpPr>
          <p:spPr bwMode="auto">
            <a:xfrm>
              <a:off x="5211819" y="5384189"/>
              <a:ext cx="35169" cy="100013"/>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prstClr val="black"/>
                </a:solidFill>
                <a:latin typeface="Arial Narrow" pitchFamily="34" charset="0"/>
              </a:endParaRPr>
            </a:p>
          </p:txBody>
        </p:sp>
        <p:sp>
          <p:nvSpPr>
            <p:cNvPr id="132610" name="Rectangle 514"/>
            <p:cNvSpPr>
              <a:spLocks noChangeArrowheads="1"/>
            </p:cNvSpPr>
            <p:nvPr/>
          </p:nvSpPr>
          <p:spPr bwMode="auto">
            <a:xfrm>
              <a:off x="5211819" y="5384189"/>
              <a:ext cx="35169" cy="100013"/>
            </a:xfrm>
            <a:prstGeom prst="rect">
              <a:avLst/>
            </a:prstGeom>
            <a:no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prstClr val="black"/>
                </a:solidFill>
                <a:latin typeface="Arial Narrow" pitchFamily="34" charset="0"/>
              </a:endParaRPr>
            </a:p>
          </p:txBody>
        </p:sp>
        <p:sp>
          <p:nvSpPr>
            <p:cNvPr id="132611" name="Rectangle 515"/>
            <p:cNvSpPr>
              <a:spLocks noChangeArrowheads="1"/>
            </p:cNvSpPr>
            <p:nvPr/>
          </p:nvSpPr>
          <p:spPr bwMode="auto">
            <a:xfrm>
              <a:off x="5246988" y="5390539"/>
              <a:ext cx="33704" cy="93663"/>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prstClr val="black"/>
                </a:solidFill>
                <a:latin typeface="Arial Narrow" pitchFamily="34" charset="0"/>
              </a:endParaRPr>
            </a:p>
          </p:txBody>
        </p:sp>
        <p:sp>
          <p:nvSpPr>
            <p:cNvPr id="132612" name="Rectangle 516"/>
            <p:cNvSpPr>
              <a:spLocks noChangeArrowheads="1"/>
            </p:cNvSpPr>
            <p:nvPr/>
          </p:nvSpPr>
          <p:spPr bwMode="auto">
            <a:xfrm>
              <a:off x="5246988" y="5390539"/>
              <a:ext cx="33704" cy="93663"/>
            </a:xfrm>
            <a:prstGeom prst="rect">
              <a:avLst/>
            </a:prstGeom>
            <a:no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prstClr val="black"/>
                </a:solidFill>
                <a:latin typeface="Arial Narrow" pitchFamily="34" charset="0"/>
              </a:endParaRPr>
            </a:p>
          </p:txBody>
        </p:sp>
        <p:sp>
          <p:nvSpPr>
            <p:cNvPr id="132613" name="Rectangle 517"/>
            <p:cNvSpPr>
              <a:spLocks noChangeArrowheads="1"/>
            </p:cNvSpPr>
            <p:nvPr/>
          </p:nvSpPr>
          <p:spPr bwMode="auto">
            <a:xfrm>
              <a:off x="5280691" y="5390539"/>
              <a:ext cx="33704" cy="93663"/>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prstClr val="black"/>
                </a:solidFill>
                <a:latin typeface="Arial Narrow" pitchFamily="34" charset="0"/>
              </a:endParaRPr>
            </a:p>
          </p:txBody>
        </p:sp>
        <p:sp>
          <p:nvSpPr>
            <p:cNvPr id="132614" name="Rectangle 518"/>
            <p:cNvSpPr>
              <a:spLocks noChangeArrowheads="1"/>
            </p:cNvSpPr>
            <p:nvPr/>
          </p:nvSpPr>
          <p:spPr bwMode="auto">
            <a:xfrm>
              <a:off x="5280691" y="5390539"/>
              <a:ext cx="33704" cy="93663"/>
            </a:xfrm>
            <a:prstGeom prst="rect">
              <a:avLst/>
            </a:prstGeom>
            <a:no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prstClr val="black"/>
                </a:solidFill>
                <a:latin typeface="Arial Narrow" pitchFamily="34" charset="0"/>
              </a:endParaRPr>
            </a:p>
          </p:txBody>
        </p:sp>
        <p:sp>
          <p:nvSpPr>
            <p:cNvPr id="132615" name="Rectangle 519"/>
            <p:cNvSpPr>
              <a:spLocks noChangeArrowheads="1"/>
            </p:cNvSpPr>
            <p:nvPr/>
          </p:nvSpPr>
          <p:spPr bwMode="auto">
            <a:xfrm>
              <a:off x="5314396" y="5160352"/>
              <a:ext cx="41031" cy="323850"/>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prstClr val="black"/>
                </a:solidFill>
                <a:latin typeface="Arial Narrow" pitchFamily="34" charset="0"/>
              </a:endParaRPr>
            </a:p>
          </p:txBody>
        </p:sp>
        <p:sp>
          <p:nvSpPr>
            <p:cNvPr id="132616" name="Rectangle 520"/>
            <p:cNvSpPr>
              <a:spLocks noChangeArrowheads="1"/>
            </p:cNvSpPr>
            <p:nvPr/>
          </p:nvSpPr>
          <p:spPr bwMode="auto">
            <a:xfrm>
              <a:off x="5314396" y="5160352"/>
              <a:ext cx="41031" cy="323850"/>
            </a:xfrm>
            <a:prstGeom prst="rect">
              <a:avLst/>
            </a:prstGeom>
            <a:no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prstClr val="black"/>
                </a:solidFill>
                <a:latin typeface="Arial Narrow" pitchFamily="34" charset="0"/>
              </a:endParaRPr>
            </a:p>
          </p:txBody>
        </p:sp>
        <p:sp>
          <p:nvSpPr>
            <p:cNvPr id="132617" name="Rectangle 521"/>
            <p:cNvSpPr>
              <a:spLocks noChangeArrowheads="1"/>
            </p:cNvSpPr>
            <p:nvPr/>
          </p:nvSpPr>
          <p:spPr bwMode="auto">
            <a:xfrm>
              <a:off x="5355426" y="5030177"/>
              <a:ext cx="33704" cy="454025"/>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prstClr val="black"/>
                </a:solidFill>
                <a:latin typeface="Arial Narrow" pitchFamily="34" charset="0"/>
              </a:endParaRPr>
            </a:p>
          </p:txBody>
        </p:sp>
        <p:sp>
          <p:nvSpPr>
            <p:cNvPr id="132618" name="Rectangle 522"/>
            <p:cNvSpPr>
              <a:spLocks noChangeArrowheads="1"/>
            </p:cNvSpPr>
            <p:nvPr/>
          </p:nvSpPr>
          <p:spPr bwMode="auto">
            <a:xfrm>
              <a:off x="5355426" y="5030177"/>
              <a:ext cx="33704" cy="454025"/>
            </a:xfrm>
            <a:prstGeom prst="rect">
              <a:avLst/>
            </a:prstGeom>
            <a:no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prstClr val="black"/>
                </a:solidFill>
                <a:latin typeface="Arial Narrow" pitchFamily="34" charset="0"/>
              </a:endParaRPr>
            </a:p>
          </p:txBody>
        </p:sp>
        <p:sp>
          <p:nvSpPr>
            <p:cNvPr id="132619" name="Rectangle 523"/>
            <p:cNvSpPr>
              <a:spLocks noChangeArrowheads="1"/>
            </p:cNvSpPr>
            <p:nvPr/>
          </p:nvSpPr>
          <p:spPr bwMode="auto">
            <a:xfrm>
              <a:off x="5389130" y="5185752"/>
              <a:ext cx="35169" cy="298450"/>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prstClr val="black"/>
                </a:solidFill>
                <a:latin typeface="Arial Narrow" pitchFamily="34" charset="0"/>
              </a:endParaRPr>
            </a:p>
          </p:txBody>
        </p:sp>
        <p:sp>
          <p:nvSpPr>
            <p:cNvPr id="132620" name="Rectangle 524"/>
            <p:cNvSpPr>
              <a:spLocks noChangeArrowheads="1"/>
            </p:cNvSpPr>
            <p:nvPr/>
          </p:nvSpPr>
          <p:spPr bwMode="auto">
            <a:xfrm>
              <a:off x="5389130" y="5185752"/>
              <a:ext cx="35169" cy="298450"/>
            </a:xfrm>
            <a:prstGeom prst="rect">
              <a:avLst/>
            </a:prstGeom>
            <a:no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prstClr val="black"/>
                </a:solidFill>
                <a:latin typeface="Arial Narrow" pitchFamily="34" charset="0"/>
              </a:endParaRPr>
            </a:p>
          </p:txBody>
        </p:sp>
        <p:sp>
          <p:nvSpPr>
            <p:cNvPr id="132621" name="Rectangle 525"/>
            <p:cNvSpPr>
              <a:spLocks noChangeArrowheads="1"/>
            </p:cNvSpPr>
            <p:nvPr/>
          </p:nvSpPr>
          <p:spPr bwMode="auto">
            <a:xfrm>
              <a:off x="5424299" y="5273064"/>
              <a:ext cx="33704" cy="211138"/>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prstClr val="black"/>
                </a:solidFill>
                <a:latin typeface="Arial Narrow" pitchFamily="34" charset="0"/>
              </a:endParaRPr>
            </a:p>
          </p:txBody>
        </p:sp>
        <p:sp>
          <p:nvSpPr>
            <p:cNvPr id="132622" name="Rectangle 526"/>
            <p:cNvSpPr>
              <a:spLocks noChangeArrowheads="1"/>
            </p:cNvSpPr>
            <p:nvPr/>
          </p:nvSpPr>
          <p:spPr bwMode="auto">
            <a:xfrm>
              <a:off x="5424299" y="5273064"/>
              <a:ext cx="33704" cy="211138"/>
            </a:xfrm>
            <a:prstGeom prst="rect">
              <a:avLst/>
            </a:prstGeom>
            <a:no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prstClr val="black"/>
                </a:solidFill>
                <a:latin typeface="Arial Narrow" pitchFamily="34" charset="0"/>
              </a:endParaRPr>
            </a:p>
          </p:txBody>
        </p:sp>
        <p:sp>
          <p:nvSpPr>
            <p:cNvPr id="132623" name="Rectangle 527"/>
            <p:cNvSpPr>
              <a:spLocks noChangeArrowheads="1"/>
            </p:cNvSpPr>
            <p:nvPr/>
          </p:nvSpPr>
          <p:spPr bwMode="auto">
            <a:xfrm>
              <a:off x="5458003" y="5322277"/>
              <a:ext cx="35169" cy="161925"/>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prstClr val="black"/>
                </a:solidFill>
                <a:latin typeface="Arial Narrow" pitchFamily="34" charset="0"/>
              </a:endParaRPr>
            </a:p>
          </p:txBody>
        </p:sp>
        <p:sp>
          <p:nvSpPr>
            <p:cNvPr id="132624" name="Rectangle 528"/>
            <p:cNvSpPr>
              <a:spLocks noChangeArrowheads="1"/>
            </p:cNvSpPr>
            <p:nvPr/>
          </p:nvSpPr>
          <p:spPr bwMode="auto">
            <a:xfrm>
              <a:off x="5458003" y="5322277"/>
              <a:ext cx="35169" cy="161925"/>
            </a:xfrm>
            <a:prstGeom prst="rect">
              <a:avLst/>
            </a:prstGeom>
            <a:no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prstClr val="black"/>
                </a:solidFill>
                <a:latin typeface="Arial Narrow" pitchFamily="34" charset="0"/>
              </a:endParaRPr>
            </a:p>
          </p:txBody>
        </p:sp>
        <p:sp>
          <p:nvSpPr>
            <p:cNvPr id="132625" name="Rectangle 529"/>
            <p:cNvSpPr>
              <a:spLocks noChangeArrowheads="1"/>
            </p:cNvSpPr>
            <p:nvPr/>
          </p:nvSpPr>
          <p:spPr bwMode="auto">
            <a:xfrm>
              <a:off x="5493173" y="5347677"/>
              <a:ext cx="33704" cy="136525"/>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prstClr val="black"/>
                </a:solidFill>
                <a:latin typeface="Arial Narrow" pitchFamily="34" charset="0"/>
              </a:endParaRPr>
            </a:p>
          </p:txBody>
        </p:sp>
        <p:sp>
          <p:nvSpPr>
            <p:cNvPr id="132626" name="Rectangle 530"/>
            <p:cNvSpPr>
              <a:spLocks noChangeArrowheads="1"/>
            </p:cNvSpPr>
            <p:nvPr/>
          </p:nvSpPr>
          <p:spPr bwMode="auto">
            <a:xfrm>
              <a:off x="5493173" y="5347677"/>
              <a:ext cx="33704" cy="136525"/>
            </a:xfrm>
            <a:prstGeom prst="rect">
              <a:avLst/>
            </a:prstGeom>
            <a:no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prstClr val="black"/>
                </a:solidFill>
                <a:latin typeface="Arial Narrow" pitchFamily="34" charset="0"/>
              </a:endParaRPr>
            </a:p>
          </p:txBody>
        </p:sp>
        <p:sp>
          <p:nvSpPr>
            <p:cNvPr id="132627" name="Rectangle 531"/>
            <p:cNvSpPr>
              <a:spLocks noChangeArrowheads="1"/>
            </p:cNvSpPr>
            <p:nvPr/>
          </p:nvSpPr>
          <p:spPr bwMode="auto">
            <a:xfrm>
              <a:off x="5526876" y="5358789"/>
              <a:ext cx="39566" cy="125413"/>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prstClr val="black"/>
                </a:solidFill>
                <a:latin typeface="Arial Narrow" pitchFamily="34" charset="0"/>
              </a:endParaRPr>
            </a:p>
          </p:txBody>
        </p:sp>
        <p:sp>
          <p:nvSpPr>
            <p:cNvPr id="132628" name="Rectangle 532"/>
            <p:cNvSpPr>
              <a:spLocks noChangeArrowheads="1"/>
            </p:cNvSpPr>
            <p:nvPr/>
          </p:nvSpPr>
          <p:spPr bwMode="auto">
            <a:xfrm>
              <a:off x="5526876" y="5358789"/>
              <a:ext cx="39566" cy="125413"/>
            </a:xfrm>
            <a:prstGeom prst="rect">
              <a:avLst/>
            </a:prstGeom>
            <a:no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prstClr val="black"/>
                </a:solidFill>
                <a:latin typeface="Arial Narrow" pitchFamily="34" charset="0"/>
              </a:endParaRPr>
            </a:p>
          </p:txBody>
        </p:sp>
        <p:sp>
          <p:nvSpPr>
            <p:cNvPr id="132629" name="Rectangle 533"/>
            <p:cNvSpPr>
              <a:spLocks noChangeArrowheads="1"/>
            </p:cNvSpPr>
            <p:nvPr/>
          </p:nvSpPr>
          <p:spPr bwMode="auto">
            <a:xfrm>
              <a:off x="5566442" y="5365139"/>
              <a:ext cx="35169" cy="119063"/>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prstClr val="black"/>
                </a:solidFill>
                <a:latin typeface="Arial Narrow" pitchFamily="34" charset="0"/>
              </a:endParaRPr>
            </a:p>
          </p:txBody>
        </p:sp>
        <p:sp>
          <p:nvSpPr>
            <p:cNvPr id="132630" name="Rectangle 534"/>
            <p:cNvSpPr>
              <a:spLocks noChangeArrowheads="1"/>
            </p:cNvSpPr>
            <p:nvPr/>
          </p:nvSpPr>
          <p:spPr bwMode="auto">
            <a:xfrm>
              <a:off x="5566442" y="5365139"/>
              <a:ext cx="35169" cy="119063"/>
            </a:xfrm>
            <a:prstGeom prst="rect">
              <a:avLst/>
            </a:prstGeom>
            <a:no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prstClr val="black"/>
                </a:solidFill>
                <a:latin typeface="Arial Narrow" pitchFamily="34" charset="0"/>
              </a:endParaRPr>
            </a:p>
          </p:txBody>
        </p:sp>
        <p:sp>
          <p:nvSpPr>
            <p:cNvPr id="132631" name="Rectangle 535"/>
            <p:cNvSpPr>
              <a:spLocks noChangeArrowheads="1"/>
            </p:cNvSpPr>
            <p:nvPr/>
          </p:nvSpPr>
          <p:spPr bwMode="auto">
            <a:xfrm>
              <a:off x="5601611" y="5371489"/>
              <a:ext cx="33704" cy="112713"/>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prstClr val="black"/>
                </a:solidFill>
                <a:latin typeface="Arial Narrow" pitchFamily="34" charset="0"/>
              </a:endParaRPr>
            </a:p>
          </p:txBody>
        </p:sp>
        <p:sp>
          <p:nvSpPr>
            <p:cNvPr id="132632" name="Rectangle 536"/>
            <p:cNvSpPr>
              <a:spLocks noChangeArrowheads="1"/>
            </p:cNvSpPr>
            <p:nvPr/>
          </p:nvSpPr>
          <p:spPr bwMode="auto">
            <a:xfrm>
              <a:off x="5601611" y="5371489"/>
              <a:ext cx="33704" cy="112713"/>
            </a:xfrm>
            <a:prstGeom prst="rect">
              <a:avLst/>
            </a:prstGeom>
            <a:no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prstClr val="black"/>
                </a:solidFill>
                <a:latin typeface="Arial Narrow" pitchFamily="34" charset="0"/>
              </a:endParaRPr>
            </a:p>
          </p:txBody>
        </p:sp>
        <p:sp>
          <p:nvSpPr>
            <p:cNvPr id="132633" name="Rectangle 537"/>
            <p:cNvSpPr>
              <a:spLocks noChangeArrowheads="1"/>
            </p:cNvSpPr>
            <p:nvPr/>
          </p:nvSpPr>
          <p:spPr bwMode="auto">
            <a:xfrm>
              <a:off x="5635314" y="5371489"/>
              <a:ext cx="35169" cy="112713"/>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prstClr val="black"/>
                </a:solidFill>
                <a:latin typeface="Arial Narrow" pitchFamily="34" charset="0"/>
              </a:endParaRPr>
            </a:p>
          </p:txBody>
        </p:sp>
        <p:sp>
          <p:nvSpPr>
            <p:cNvPr id="132634" name="Rectangle 538"/>
            <p:cNvSpPr>
              <a:spLocks noChangeArrowheads="1"/>
            </p:cNvSpPr>
            <p:nvPr/>
          </p:nvSpPr>
          <p:spPr bwMode="auto">
            <a:xfrm>
              <a:off x="5635314" y="5371489"/>
              <a:ext cx="35169" cy="112713"/>
            </a:xfrm>
            <a:prstGeom prst="rect">
              <a:avLst/>
            </a:prstGeom>
            <a:no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prstClr val="black"/>
                </a:solidFill>
                <a:latin typeface="Arial Narrow" pitchFamily="34" charset="0"/>
              </a:endParaRPr>
            </a:p>
          </p:txBody>
        </p:sp>
        <p:sp>
          <p:nvSpPr>
            <p:cNvPr id="132635" name="Rectangle 539"/>
            <p:cNvSpPr>
              <a:spLocks noChangeArrowheads="1"/>
            </p:cNvSpPr>
            <p:nvPr/>
          </p:nvSpPr>
          <p:spPr bwMode="auto">
            <a:xfrm>
              <a:off x="5670484" y="5371489"/>
              <a:ext cx="33704" cy="112713"/>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prstClr val="black"/>
                </a:solidFill>
                <a:latin typeface="Arial Narrow" pitchFamily="34" charset="0"/>
              </a:endParaRPr>
            </a:p>
          </p:txBody>
        </p:sp>
        <p:sp>
          <p:nvSpPr>
            <p:cNvPr id="132636" name="Rectangle 540"/>
            <p:cNvSpPr>
              <a:spLocks noChangeArrowheads="1"/>
            </p:cNvSpPr>
            <p:nvPr/>
          </p:nvSpPr>
          <p:spPr bwMode="auto">
            <a:xfrm>
              <a:off x="5670484" y="5371489"/>
              <a:ext cx="33704" cy="112713"/>
            </a:xfrm>
            <a:prstGeom prst="rect">
              <a:avLst/>
            </a:prstGeom>
            <a:no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prstClr val="black"/>
                </a:solidFill>
                <a:latin typeface="Arial Narrow" pitchFamily="34" charset="0"/>
              </a:endParaRPr>
            </a:p>
          </p:txBody>
        </p:sp>
        <p:sp>
          <p:nvSpPr>
            <p:cNvPr id="132637" name="Rectangle 541"/>
            <p:cNvSpPr>
              <a:spLocks noChangeArrowheads="1"/>
            </p:cNvSpPr>
            <p:nvPr/>
          </p:nvSpPr>
          <p:spPr bwMode="auto">
            <a:xfrm>
              <a:off x="5704188" y="5371489"/>
              <a:ext cx="41031" cy="112713"/>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prstClr val="black"/>
                </a:solidFill>
                <a:latin typeface="Arial Narrow" pitchFamily="34" charset="0"/>
              </a:endParaRPr>
            </a:p>
          </p:txBody>
        </p:sp>
        <p:sp>
          <p:nvSpPr>
            <p:cNvPr id="132638" name="Rectangle 542"/>
            <p:cNvSpPr>
              <a:spLocks noChangeArrowheads="1"/>
            </p:cNvSpPr>
            <p:nvPr/>
          </p:nvSpPr>
          <p:spPr bwMode="auto">
            <a:xfrm>
              <a:off x="5704188" y="5371489"/>
              <a:ext cx="41031" cy="112713"/>
            </a:xfrm>
            <a:prstGeom prst="rect">
              <a:avLst/>
            </a:prstGeom>
            <a:no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prstClr val="black"/>
                </a:solidFill>
                <a:latin typeface="Arial Narrow" pitchFamily="34" charset="0"/>
              </a:endParaRPr>
            </a:p>
          </p:txBody>
        </p:sp>
        <p:sp>
          <p:nvSpPr>
            <p:cNvPr id="132639" name="Rectangle 543"/>
            <p:cNvSpPr>
              <a:spLocks noChangeArrowheads="1"/>
            </p:cNvSpPr>
            <p:nvPr/>
          </p:nvSpPr>
          <p:spPr bwMode="auto">
            <a:xfrm>
              <a:off x="5745219" y="5371489"/>
              <a:ext cx="33704" cy="112713"/>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prstClr val="black"/>
                </a:solidFill>
                <a:latin typeface="Arial Narrow" pitchFamily="34" charset="0"/>
              </a:endParaRPr>
            </a:p>
          </p:txBody>
        </p:sp>
        <p:sp>
          <p:nvSpPr>
            <p:cNvPr id="132640" name="Rectangle 544"/>
            <p:cNvSpPr>
              <a:spLocks noChangeArrowheads="1"/>
            </p:cNvSpPr>
            <p:nvPr/>
          </p:nvSpPr>
          <p:spPr bwMode="auto">
            <a:xfrm>
              <a:off x="5745219" y="5371489"/>
              <a:ext cx="33704" cy="112713"/>
            </a:xfrm>
            <a:prstGeom prst="rect">
              <a:avLst/>
            </a:prstGeom>
            <a:no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prstClr val="black"/>
                </a:solidFill>
                <a:latin typeface="Arial Narrow" pitchFamily="34" charset="0"/>
              </a:endParaRPr>
            </a:p>
          </p:txBody>
        </p:sp>
        <p:sp>
          <p:nvSpPr>
            <p:cNvPr id="132641" name="Rectangle 545"/>
            <p:cNvSpPr>
              <a:spLocks noChangeArrowheads="1"/>
            </p:cNvSpPr>
            <p:nvPr/>
          </p:nvSpPr>
          <p:spPr bwMode="auto">
            <a:xfrm>
              <a:off x="5778922" y="5371489"/>
              <a:ext cx="33704" cy="112713"/>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prstClr val="black"/>
                </a:solidFill>
                <a:latin typeface="Arial Narrow" pitchFamily="34" charset="0"/>
              </a:endParaRPr>
            </a:p>
          </p:txBody>
        </p:sp>
        <p:sp>
          <p:nvSpPr>
            <p:cNvPr id="132642" name="Rectangle 546"/>
            <p:cNvSpPr>
              <a:spLocks noChangeArrowheads="1"/>
            </p:cNvSpPr>
            <p:nvPr/>
          </p:nvSpPr>
          <p:spPr bwMode="auto">
            <a:xfrm>
              <a:off x="5778922" y="5371489"/>
              <a:ext cx="33704" cy="112713"/>
            </a:xfrm>
            <a:prstGeom prst="rect">
              <a:avLst/>
            </a:prstGeom>
            <a:no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prstClr val="black"/>
                </a:solidFill>
                <a:latin typeface="Arial Narrow" pitchFamily="34" charset="0"/>
              </a:endParaRPr>
            </a:p>
          </p:txBody>
        </p:sp>
        <p:sp>
          <p:nvSpPr>
            <p:cNvPr id="132643" name="Rectangle 547"/>
            <p:cNvSpPr>
              <a:spLocks noChangeArrowheads="1"/>
            </p:cNvSpPr>
            <p:nvPr/>
          </p:nvSpPr>
          <p:spPr bwMode="auto">
            <a:xfrm>
              <a:off x="5812626" y="5371489"/>
              <a:ext cx="35169" cy="112713"/>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prstClr val="black"/>
                </a:solidFill>
                <a:latin typeface="Arial Narrow" pitchFamily="34" charset="0"/>
              </a:endParaRPr>
            </a:p>
          </p:txBody>
        </p:sp>
        <p:sp>
          <p:nvSpPr>
            <p:cNvPr id="132644" name="Rectangle 548"/>
            <p:cNvSpPr>
              <a:spLocks noChangeArrowheads="1"/>
            </p:cNvSpPr>
            <p:nvPr/>
          </p:nvSpPr>
          <p:spPr bwMode="auto">
            <a:xfrm>
              <a:off x="5812626" y="5371489"/>
              <a:ext cx="35169" cy="112713"/>
            </a:xfrm>
            <a:prstGeom prst="rect">
              <a:avLst/>
            </a:prstGeom>
            <a:no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prstClr val="black"/>
                </a:solidFill>
                <a:latin typeface="Arial Narrow" pitchFamily="34" charset="0"/>
              </a:endParaRPr>
            </a:p>
          </p:txBody>
        </p:sp>
        <p:sp>
          <p:nvSpPr>
            <p:cNvPr id="132645" name="Rectangle 549"/>
            <p:cNvSpPr>
              <a:spLocks noChangeArrowheads="1"/>
            </p:cNvSpPr>
            <p:nvPr/>
          </p:nvSpPr>
          <p:spPr bwMode="auto">
            <a:xfrm>
              <a:off x="5847796" y="5371489"/>
              <a:ext cx="33704" cy="112713"/>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prstClr val="black"/>
                </a:solidFill>
                <a:latin typeface="Arial Narrow" pitchFamily="34" charset="0"/>
              </a:endParaRPr>
            </a:p>
          </p:txBody>
        </p:sp>
        <p:sp>
          <p:nvSpPr>
            <p:cNvPr id="132646" name="Rectangle 550"/>
            <p:cNvSpPr>
              <a:spLocks noChangeArrowheads="1"/>
            </p:cNvSpPr>
            <p:nvPr/>
          </p:nvSpPr>
          <p:spPr bwMode="auto">
            <a:xfrm>
              <a:off x="5847796" y="5371489"/>
              <a:ext cx="33704" cy="112713"/>
            </a:xfrm>
            <a:prstGeom prst="rect">
              <a:avLst/>
            </a:prstGeom>
            <a:no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prstClr val="black"/>
                </a:solidFill>
                <a:latin typeface="Arial Narrow" pitchFamily="34" charset="0"/>
              </a:endParaRPr>
            </a:p>
          </p:txBody>
        </p:sp>
        <p:sp>
          <p:nvSpPr>
            <p:cNvPr id="132647" name="Rectangle 551"/>
            <p:cNvSpPr>
              <a:spLocks noChangeArrowheads="1"/>
            </p:cNvSpPr>
            <p:nvPr/>
          </p:nvSpPr>
          <p:spPr bwMode="auto">
            <a:xfrm>
              <a:off x="5881499" y="5371489"/>
              <a:ext cx="41031" cy="112713"/>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prstClr val="black"/>
                </a:solidFill>
                <a:latin typeface="Arial Narrow" pitchFamily="34" charset="0"/>
              </a:endParaRPr>
            </a:p>
          </p:txBody>
        </p:sp>
        <p:sp>
          <p:nvSpPr>
            <p:cNvPr id="132648" name="Rectangle 552"/>
            <p:cNvSpPr>
              <a:spLocks noChangeArrowheads="1"/>
            </p:cNvSpPr>
            <p:nvPr/>
          </p:nvSpPr>
          <p:spPr bwMode="auto">
            <a:xfrm>
              <a:off x="5881499" y="5371489"/>
              <a:ext cx="41031" cy="112713"/>
            </a:xfrm>
            <a:prstGeom prst="rect">
              <a:avLst/>
            </a:prstGeom>
            <a:no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prstClr val="black"/>
                </a:solidFill>
                <a:latin typeface="Arial Narrow" pitchFamily="34" charset="0"/>
              </a:endParaRPr>
            </a:p>
          </p:txBody>
        </p:sp>
        <p:sp>
          <p:nvSpPr>
            <p:cNvPr id="132649" name="Line 553"/>
            <p:cNvSpPr>
              <a:spLocks noChangeShapeType="1"/>
            </p:cNvSpPr>
            <p:nvPr/>
          </p:nvSpPr>
          <p:spPr bwMode="auto">
            <a:xfrm>
              <a:off x="2521373" y="5484202"/>
              <a:ext cx="3401158"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prstClr val="black"/>
                </a:solidFill>
                <a:latin typeface="Arial Narrow" pitchFamily="34" charset="0"/>
              </a:endParaRPr>
            </a:p>
          </p:txBody>
        </p:sp>
        <p:sp>
          <p:nvSpPr>
            <p:cNvPr id="132650" name="Rectangle 554"/>
            <p:cNvSpPr>
              <a:spLocks noChangeArrowheads="1"/>
            </p:cNvSpPr>
            <p:nvPr/>
          </p:nvSpPr>
          <p:spPr bwMode="auto">
            <a:xfrm>
              <a:off x="668896" y="5377963"/>
              <a:ext cx="1399357" cy="21544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r>
                <a:rPr lang="en-US" sz="1400" dirty="0">
                  <a:solidFill>
                    <a:schemeClr val="accent2">
                      <a:lumMod val="50000"/>
                    </a:schemeClr>
                  </a:solidFill>
                  <a:latin typeface="Arial Narrow" pitchFamily="34" charset="0"/>
                  <a:cs typeface="Arial" pitchFamily="34" charset="0"/>
                </a:rPr>
                <a:t>Phasic DA responses</a:t>
              </a:r>
              <a:endParaRPr lang="en-US" sz="3200" dirty="0">
                <a:solidFill>
                  <a:schemeClr val="accent2">
                    <a:lumMod val="50000"/>
                  </a:schemeClr>
                </a:solidFill>
                <a:latin typeface="Arial Narrow" pitchFamily="34" charset="0"/>
                <a:cs typeface="Arial" pitchFamily="34" charset="0"/>
              </a:endParaRPr>
            </a:p>
          </p:txBody>
        </p:sp>
        <p:sp>
          <p:nvSpPr>
            <p:cNvPr id="132651" name="Rectangle 555"/>
            <p:cNvSpPr>
              <a:spLocks noChangeArrowheads="1"/>
            </p:cNvSpPr>
            <p:nvPr/>
          </p:nvSpPr>
          <p:spPr bwMode="auto">
            <a:xfrm>
              <a:off x="3935028" y="6122377"/>
              <a:ext cx="668453" cy="15388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r>
                <a:rPr lang="en-US" sz="1000" dirty="0">
                  <a:solidFill>
                    <a:srgbClr val="000000"/>
                  </a:solidFill>
                  <a:latin typeface="Arial Narrow" pitchFamily="34" charset="0"/>
                  <a:cs typeface="Arial" pitchFamily="34" charset="0"/>
                </a:rPr>
                <a:t>time (updates)</a:t>
              </a:r>
              <a:endParaRPr lang="en-US" sz="2400" dirty="0">
                <a:solidFill>
                  <a:prstClr val="black"/>
                </a:solidFill>
                <a:latin typeface="Arial Narrow" pitchFamily="34" charset="0"/>
                <a:cs typeface="Arial" pitchFamily="34" charset="0"/>
              </a:endParaRPr>
            </a:p>
          </p:txBody>
        </p:sp>
        <p:sp>
          <p:nvSpPr>
            <p:cNvPr id="132652" name="Rectangle 556"/>
            <p:cNvSpPr>
              <a:spLocks noChangeArrowheads="1"/>
            </p:cNvSpPr>
            <p:nvPr/>
          </p:nvSpPr>
          <p:spPr bwMode="auto">
            <a:xfrm rot="16200000">
              <a:off x="1888489" y="5412020"/>
              <a:ext cx="900888" cy="15388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r>
                <a:rPr lang="en-US" sz="1000">
                  <a:solidFill>
                    <a:srgbClr val="000000"/>
                  </a:solidFill>
                  <a:latin typeface="Arial Narrow" pitchFamily="34" charset="0"/>
                  <a:cs typeface="Arial" pitchFamily="34" charset="0"/>
                </a:rPr>
                <a:t>change in precision</a:t>
              </a:r>
              <a:endParaRPr lang="en-US" sz="2400">
                <a:solidFill>
                  <a:prstClr val="black"/>
                </a:solidFill>
                <a:latin typeface="Arial Narrow" pitchFamily="34" charset="0"/>
                <a:cs typeface="Arial" pitchFamily="34" charset="0"/>
              </a:endParaRPr>
            </a:p>
          </p:txBody>
        </p:sp>
        <p:cxnSp>
          <p:nvCxnSpPr>
            <p:cNvPr id="1012" name="Straight Arrow Connector 1011"/>
            <p:cNvCxnSpPr/>
            <p:nvPr/>
          </p:nvCxnSpPr>
          <p:spPr>
            <a:xfrm flipV="1">
              <a:off x="3399692" y="3087077"/>
              <a:ext cx="3681046" cy="593969"/>
            </a:xfrm>
            <a:prstGeom prst="straightConnector1">
              <a:avLst/>
            </a:prstGeom>
            <a:ln w="12700">
              <a:prstDash val="sysDot"/>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59" name="Straight Arrow Connector 358"/>
            <p:cNvCxnSpPr/>
            <p:nvPr/>
          </p:nvCxnSpPr>
          <p:spPr>
            <a:xfrm flipV="1">
              <a:off x="4874555" y="3368431"/>
              <a:ext cx="2128030" cy="349619"/>
            </a:xfrm>
            <a:prstGeom prst="straightConnector1">
              <a:avLst/>
            </a:prstGeom>
            <a:ln w="12700">
              <a:prstDash val="sysDot"/>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619" name="Rectangle 110"/>
            <p:cNvSpPr>
              <a:spLocks noChangeArrowheads="1"/>
            </p:cNvSpPr>
            <p:nvPr/>
          </p:nvSpPr>
          <p:spPr bwMode="auto">
            <a:xfrm>
              <a:off x="683258" y="2297646"/>
              <a:ext cx="1384995" cy="21544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r>
                <a:rPr lang="en-US" sz="1400" dirty="0">
                  <a:solidFill>
                    <a:schemeClr val="accent2">
                      <a:lumMod val="50000"/>
                    </a:schemeClr>
                  </a:solidFill>
                  <a:latin typeface="Arial Narrow" pitchFamily="34" charset="0"/>
                  <a:cs typeface="Arial" pitchFamily="34" charset="0"/>
                </a:rPr>
                <a:t>Simulated firing rates</a:t>
              </a:r>
              <a:endParaRPr lang="en-US" sz="3200" dirty="0">
                <a:solidFill>
                  <a:schemeClr val="accent2">
                    <a:lumMod val="50000"/>
                  </a:schemeClr>
                </a:solidFill>
                <a:latin typeface="Arial Narrow" pitchFamily="34" charset="0"/>
                <a:cs typeface="Arial" pitchFamily="34" charset="0"/>
              </a:endParaRPr>
            </a:p>
          </p:txBody>
        </p:sp>
      </p:grpSp>
    </p:spTree>
    <p:extLst>
      <p:ext uri="{BB962C8B-B14F-4D97-AF65-F5344CB8AC3E}">
        <p14:creationId xmlns:p14="http://schemas.microsoft.com/office/powerpoint/2010/main" val="4123120611"/>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1"/>
          <p:cNvPicPr>
            <a:picLocks noChangeAspect="1" noChangeArrowheads="1"/>
          </p:cNvPicPr>
          <p:nvPr/>
        </p:nvPicPr>
        <p:blipFill>
          <a:blip r:embed="rId3" cstate="print">
            <a:clrChange>
              <a:clrFrom>
                <a:srgbClr val="FFFFFF"/>
              </a:clrFrom>
              <a:clrTo>
                <a:srgbClr val="FFFFFF">
                  <a:alpha val="0"/>
                </a:srgbClr>
              </a:clrTo>
            </a:clrChange>
            <a:duotone>
              <a:schemeClr val="accent1">
                <a:shade val="45000"/>
                <a:satMod val="135000"/>
              </a:schemeClr>
              <a:prstClr val="white"/>
            </a:duotone>
            <a:lum bright="10000"/>
            <a:extLst>
              <a:ext uri="{28A0092B-C50C-407E-A947-70E740481C1C}">
                <a14:useLocalDpi xmlns:a14="http://schemas.microsoft.com/office/drawing/2010/main" val="0"/>
              </a:ext>
            </a:extLst>
          </a:blip>
          <a:srcRect/>
          <a:stretch>
            <a:fillRect/>
          </a:stretch>
        </p:blipFill>
        <p:spPr bwMode="auto">
          <a:xfrm>
            <a:off x="2328674" y="2888941"/>
            <a:ext cx="4584446" cy="31690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 Box 5"/>
          <p:cNvSpPr txBox="1">
            <a:spLocks noChangeArrowheads="1"/>
          </p:cNvSpPr>
          <p:nvPr/>
        </p:nvSpPr>
        <p:spPr bwMode="auto">
          <a:xfrm>
            <a:off x="1913255" y="1476483"/>
            <a:ext cx="5359057" cy="4362023"/>
          </a:xfrm>
          <a:prstGeom prst="rect">
            <a:avLst/>
          </a:prstGeom>
          <a:noFill/>
          <a:ln w="12700">
            <a:noFill/>
            <a:miter lim="800000"/>
            <a:headEnd/>
            <a:tailEnd/>
          </a:ln>
        </p:spPr>
        <p:txBody>
          <a:bodyPr wrap="none"/>
          <a:lstStyle/>
          <a:p>
            <a:endParaRPr lang="en-US" altLang="ja-JP" sz="1477" b="1" dirty="0">
              <a:solidFill>
                <a:srgbClr val="990033"/>
              </a:solidFill>
              <a:latin typeface="Arial Narrow" panose="020B0606020202030204" pitchFamily="34" charset="0"/>
              <a:ea typeface="MS Mincho"/>
              <a:cs typeface="MS Mincho"/>
            </a:endParaRPr>
          </a:p>
          <a:p>
            <a:endParaRPr lang="en-US" altLang="ja-JP" sz="1477" b="1" dirty="0">
              <a:solidFill>
                <a:srgbClr val="990033"/>
              </a:solidFill>
              <a:latin typeface="Arial Narrow" panose="020B0606020202030204" pitchFamily="34" charset="0"/>
              <a:ea typeface="MS Mincho"/>
              <a:cs typeface="MS Mincho"/>
            </a:endParaRPr>
          </a:p>
          <a:p>
            <a:endParaRPr lang="en-US" altLang="ja-JP" sz="1477" b="1" dirty="0">
              <a:solidFill>
                <a:srgbClr val="990033"/>
              </a:solidFill>
              <a:latin typeface="Arial Narrow" panose="020B0606020202030204" pitchFamily="34" charset="0"/>
              <a:ea typeface="MS Mincho"/>
              <a:cs typeface="MS Mincho"/>
            </a:endParaRPr>
          </a:p>
          <a:p>
            <a:endParaRPr lang="en-US" altLang="ja-JP" sz="1477" dirty="0">
              <a:solidFill>
                <a:srgbClr val="990033"/>
              </a:solidFill>
              <a:latin typeface="Arial Narrow" panose="020B0606020202030204" pitchFamily="34" charset="0"/>
              <a:ea typeface="MS Mincho"/>
              <a:cs typeface="MS Mincho"/>
            </a:endParaRPr>
          </a:p>
          <a:p>
            <a:endParaRPr lang="en-US" altLang="ja-JP" sz="1477" dirty="0">
              <a:solidFill>
                <a:srgbClr val="990033"/>
              </a:solidFill>
              <a:latin typeface="Arial Narrow" panose="020B0606020202030204" pitchFamily="34" charset="0"/>
              <a:ea typeface="MS Mincho"/>
              <a:cs typeface="MS Mincho"/>
            </a:endParaRPr>
          </a:p>
          <a:p>
            <a:endParaRPr lang="en-GB" sz="1477" dirty="0">
              <a:solidFill>
                <a:srgbClr val="990033"/>
              </a:solidFill>
              <a:latin typeface="Arial Narrow" panose="020B0606020202030204" pitchFamily="34" charset="0"/>
            </a:endParaRPr>
          </a:p>
        </p:txBody>
      </p:sp>
      <p:sp>
        <p:nvSpPr>
          <p:cNvPr id="9" name="TextBox 8"/>
          <p:cNvSpPr txBox="1"/>
          <p:nvPr/>
        </p:nvSpPr>
        <p:spPr>
          <a:xfrm>
            <a:off x="2328674" y="1351861"/>
            <a:ext cx="4860540" cy="3841821"/>
          </a:xfrm>
          <a:prstGeom prst="rect">
            <a:avLst/>
          </a:prstGeom>
          <a:noFill/>
        </p:spPr>
        <p:txBody>
          <a:bodyPr wrap="square" rtlCol="0">
            <a:spAutoFit/>
          </a:bodyPr>
          <a:lstStyle/>
          <a:p>
            <a:pPr algn="ctr"/>
            <a:r>
              <a:rPr lang="en-US" altLang="ja-JP" sz="2215" dirty="0">
                <a:solidFill>
                  <a:schemeClr val="accent2">
                    <a:lumMod val="50000"/>
                  </a:schemeClr>
                </a:solidFill>
                <a:latin typeface="Arial Narrow" panose="020B0606020202030204" pitchFamily="34" charset="0"/>
                <a:ea typeface="MS Mincho"/>
                <a:cs typeface="MS Mincho"/>
              </a:rPr>
              <a:t>Overview</a:t>
            </a:r>
          </a:p>
          <a:p>
            <a:endParaRPr lang="en-US" altLang="ja-JP" sz="2215" dirty="0">
              <a:solidFill>
                <a:srgbClr val="990033"/>
              </a:solidFill>
              <a:latin typeface="Arial Narrow" panose="020B0606020202030204" pitchFamily="34" charset="0"/>
              <a:ea typeface="MS Mincho"/>
              <a:cs typeface="MS Mincho"/>
            </a:endParaRPr>
          </a:p>
          <a:p>
            <a:endParaRPr lang="en-US" altLang="ja-JP" sz="2215" dirty="0">
              <a:solidFill>
                <a:srgbClr val="990033"/>
              </a:solidFill>
              <a:latin typeface="Arial Narrow" panose="020B0606020202030204" pitchFamily="34" charset="0"/>
              <a:ea typeface="MS Mincho"/>
              <a:cs typeface="MS Mincho"/>
            </a:endParaRPr>
          </a:p>
          <a:p>
            <a:r>
              <a:rPr lang="en-US" altLang="ja-JP" sz="2215" dirty="0">
                <a:solidFill>
                  <a:schemeClr val="accent1">
                    <a:lumMod val="60000"/>
                    <a:lumOff val="40000"/>
                  </a:schemeClr>
                </a:solidFill>
                <a:latin typeface="Arial Narrow" panose="020B0606020202030204" pitchFamily="34" charset="0"/>
                <a:ea typeface="MS Mincho"/>
                <a:cs typeface="MS Mincho"/>
              </a:rPr>
              <a:t>Active inference and self-evidencing</a:t>
            </a:r>
          </a:p>
          <a:p>
            <a:r>
              <a:rPr lang="en-US" altLang="ja-JP" sz="2215" dirty="0">
                <a:solidFill>
                  <a:schemeClr val="accent1">
                    <a:lumMod val="60000"/>
                    <a:lumOff val="40000"/>
                  </a:schemeClr>
                </a:solidFill>
                <a:latin typeface="Arial Narrow" panose="020B0606020202030204" pitchFamily="34" charset="0"/>
                <a:ea typeface="MS Mincho"/>
                <a:cs typeface="MS Mincho"/>
              </a:rPr>
              <a:t>Generative models and active inference</a:t>
            </a:r>
          </a:p>
          <a:p>
            <a:r>
              <a:rPr lang="en-US" altLang="ja-JP" sz="2215" dirty="0">
                <a:solidFill>
                  <a:schemeClr val="accent1">
                    <a:lumMod val="60000"/>
                    <a:lumOff val="40000"/>
                  </a:schemeClr>
                </a:solidFill>
                <a:latin typeface="Arial Narrow" panose="020B0606020202030204" pitchFamily="34" charset="0"/>
                <a:ea typeface="MS Mincho"/>
                <a:cs typeface="MS Mincho"/>
              </a:rPr>
              <a:t>From principles to process theories</a:t>
            </a:r>
          </a:p>
          <a:p>
            <a:r>
              <a:rPr lang="en-US" altLang="ja-JP" sz="2215" dirty="0">
                <a:solidFill>
                  <a:schemeClr val="accent1">
                    <a:lumMod val="60000"/>
                    <a:lumOff val="40000"/>
                  </a:schemeClr>
                </a:solidFill>
                <a:latin typeface="Arial Narrow" panose="020B0606020202030204" pitchFamily="34" charset="0"/>
                <a:ea typeface="MS Mincho"/>
                <a:cs typeface="MS Mincho"/>
              </a:rPr>
              <a:t>Some empirical predictions</a:t>
            </a:r>
          </a:p>
          <a:p>
            <a:r>
              <a:rPr lang="en-US" altLang="ja-JP" sz="2215" dirty="0">
                <a:solidFill>
                  <a:schemeClr val="accent2">
                    <a:lumMod val="50000"/>
                  </a:schemeClr>
                </a:solidFill>
                <a:latin typeface="Arial Narrow" panose="020B0606020202030204" pitchFamily="34" charset="0"/>
                <a:ea typeface="MS Mincho"/>
                <a:cs typeface="MS Mincho"/>
              </a:rPr>
              <a:t>Deep temporal models</a:t>
            </a:r>
          </a:p>
          <a:p>
            <a:endParaRPr lang="en-US" altLang="ja-JP" sz="2215" dirty="0">
              <a:solidFill>
                <a:srgbClr val="990033"/>
              </a:solidFill>
              <a:latin typeface="Arial Narrow" panose="020B0606020202030204" pitchFamily="34" charset="0"/>
              <a:ea typeface="MS Mincho"/>
              <a:cs typeface="MS Mincho"/>
            </a:endParaRPr>
          </a:p>
          <a:p>
            <a:endParaRPr lang="en-US" altLang="ja-JP" sz="2215" dirty="0">
              <a:solidFill>
                <a:srgbClr val="990033"/>
              </a:solidFill>
              <a:latin typeface="Arial Narrow" panose="020B0606020202030204" pitchFamily="34" charset="0"/>
              <a:ea typeface="MS Mincho"/>
              <a:cs typeface="MS Mincho"/>
            </a:endParaRPr>
          </a:p>
          <a:p>
            <a:endParaRPr lang="en-GB" sz="2215" dirty="0">
              <a:latin typeface="Arial Narrow" panose="020B0606020202030204" pitchFamily="34" charset="0"/>
            </a:endParaRPr>
          </a:p>
        </p:txBody>
      </p:sp>
    </p:spTree>
    <p:extLst>
      <p:ext uri="{BB962C8B-B14F-4D97-AF65-F5344CB8AC3E}">
        <p14:creationId xmlns:p14="http://schemas.microsoft.com/office/powerpoint/2010/main" val="28404094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 name="Rounded Rectangle 134"/>
          <p:cNvSpPr/>
          <p:nvPr/>
        </p:nvSpPr>
        <p:spPr>
          <a:xfrm>
            <a:off x="289545" y="2403452"/>
            <a:ext cx="3120743" cy="542263"/>
          </a:xfrm>
          <a:prstGeom prst="roundRect">
            <a:avLst/>
          </a:prstGeom>
          <a:solidFill>
            <a:schemeClr val="accent2">
              <a:lumMod val="20000"/>
              <a:lumOff val="8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sz="2000" dirty="0">
              <a:solidFill>
                <a:srgbClr val="000000"/>
              </a:solidFill>
              <a:latin typeface="Arial Narrow" panose="020B0606020202030204" pitchFamily="34" charset="0"/>
              <a:cs typeface="Times New Roman" pitchFamily="18" charset="0"/>
            </a:endParaRPr>
          </a:p>
        </p:txBody>
      </p:sp>
      <p:sp>
        <p:nvSpPr>
          <p:cNvPr id="136" name="Rounded Rectangle 135"/>
          <p:cNvSpPr/>
          <p:nvPr/>
        </p:nvSpPr>
        <p:spPr>
          <a:xfrm>
            <a:off x="289546" y="1212761"/>
            <a:ext cx="3113935" cy="1152128"/>
          </a:xfrm>
          <a:prstGeom prst="roundRect">
            <a:avLst/>
          </a:prstGeom>
          <a:solidFill>
            <a:schemeClr val="accent1">
              <a:lumMod val="20000"/>
              <a:lumOff val="8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sz="2000" dirty="0">
              <a:solidFill>
                <a:srgbClr val="000000"/>
              </a:solidFill>
              <a:latin typeface="Arial Narrow" panose="020B0606020202030204" pitchFamily="34" charset="0"/>
              <a:cs typeface="Times New Roman" pitchFamily="18" charset="0"/>
            </a:endParaRPr>
          </a:p>
        </p:txBody>
      </p:sp>
      <p:graphicFrame>
        <p:nvGraphicFramePr>
          <p:cNvPr id="140" name="Object 139"/>
          <p:cNvGraphicFramePr>
            <a:graphicFrameLocks noChangeAspect="1"/>
          </p:cNvGraphicFramePr>
          <p:nvPr/>
        </p:nvGraphicFramePr>
        <p:xfrm>
          <a:off x="485043" y="1300849"/>
          <a:ext cx="1292469" cy="1587500"/>
        </p:xfrm>
        <a:graphic>
          <a:graphicData uri="http://schemas.openxmlformats.org/presentationml/2006/ole">
            <mc:AlternateContent xmlns:mc="http://schemas.openxmlformats.org/markup-compatibility/2006">
              <mc:Choice xmlns:v="urn:schemas-microsoft-com:vml" Requires="v">
                <p:oleObj spid="_x0000_s443604" name="Equation" r:id="rId4" imgW="1765300" imgH="1993900" progId="Equation.DSMT4">
                  <p:embed/>
                </p:oleObj>
              </mc:Choice>
              <mc:Fallback>
                <p:oleObj name="Equation" r:id="rId4" imgW="1765300" imgH="1993900" progId="Equation.DSMT4">
                  <p:embed/>
                  <p:pic>
                    <p:nvPicPr>
                      <p:cNvPr id="0" name="Picture 53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5043" y="1300849"/>
                        <a:ext cx="1292469" cy="1587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3" name="TextBox 142"/>
          <p:cNvSpPr txBox="1"/>
          <p:nvPr/>
        </p:nvSpPr>
        <p:spPr>
          <a:xfrm>
            <a:off x="2307736" y="1664970"/>
            <a:ext cx="1079142" cy="646331"/>
          </a:xfrm>
          <a:prstGeom prst="rect">
            <a:avLst/>
          </a:prstGeom>
          <a:noFill/>
        </p:spPr>
        <p:txBody>
          <a:bodyPr wrap="none" rtlCol="0">
            <a:spAutoFit/>
          </a:bodyPr>
          <a:lstStyle/>
          <a:p>
            <a:pPr algn="r" fontAlgn="base">
              <a:spcBef>
                <a:spcPct val="0"/>
              </a:spcBef>
              <a:spcAft>
                <a:spcPct val="0"/>
              </a:spcAft>
            </a:pPr>
            <a:r>
              <a:rPr lang="en-GB" sz="1200" dirty="0">
                <a:solidFill>
                  <a:schemeClr val="accent1">
                    <a:lumMod val="75000"/>
                  </a:schemeClr>
                </a:solidFill>
                <a:latin typeface="Arial Narrow" panose="020B0606020202030204" pitchFamily="34" charset="0"/>
                <a:cs typeface="Times New Roman" pitchFamily="18" charset="0"/>
              </a:rPr>
              <a:t>Factors</a:t>
            </a:r>
          </a:p>
          <a:p>
            <a:pPr algn="r" fontAlgn="base">
              <a:spcBef>
                <a:spcPct val="0"/>
              </a:spcBef>
              <a:spcAft>
                <a:spcPct val="0"/>
              </a:spcAft>
            </a:pPr>
            <a:r>
              <a:rPr lang="en-GB" sz="1200" dirty="0">
                <a:solidFill>
                  <a:schemeClr val="accent1">
                    <a:lumMod val="75000"/>
                  </a:schemeClr>
                </a:solidFill>
                <a:latin typeface="Arial Narrow" panose="020B0606020202030204" pitchFamily="34" charset="0"/>
                <a:cs typeface="Times New Roman" pitchFamily="18" charset="0"/>
              </a:rPr>
              <a:t>(likelihood and </a:t>
            </a:r>
          </a:p>
          <a:p>
            <a:pPr algn="r" fontAlgn="base">
              <a:spcBef>
                <a:spcPct val="0"/>
              </a:spcBef>
              <a:spcAft>
                <a:spcPct val="0"/>
              </a:spcAft>
            </a:pPr>
            <a:r>
              <a:rPr lang="en-GB" sz="1200" dirty="0">
                <a:solidFill>
                  <a:schemeClr val="accent1">
                    <a:lumMod val="75000"/>
                  </a:schemeClr>
                </a:solidFill>
                <a:latin typeface="Arial Narrow" panose="020B0606020202030204" pitchFamily="34" charset="0"/>
                <a:cs typeface="Times New Roman" pitchFamily="18" charset="0"/>
              </a:rPr>
              <a:t>empirical priors)</a:t>
            </a:r>
          </a:p>
        </p:txBody>
      </p:sp>
      <p:sp>
        <p:nvSpPr>
          <p:cNvPr id="145" name="TextBox 144"/>
          <p:cNvSpPr txBox="1"/>
          <p:nvPr/>
        </p:nvSpPr>
        <p:spPr>
          <a:xfrm>
            <a:off x="1966296" y="2605392"/>
            <a:ext cx="1420582" cy="276999"/>
          </a:xfrm>
          <a:prstGeom prst="rect">
            <a:avLst/>
          </a:prstGeom>
          <a:noFill/>
        </p:spPr>
        <p:txBody>
          <a:bodyPr wrap="none" rtlCol="0">
            <a:spAutoFit/>
          </a:bodyPr>
          <a:lstStyle/>
          <a:p>
            <a:pPr algn="r" fontAlgn="base">
              <a:spcBef>
                <a:spcPct val="0"/>
              </a:spcBef>
              <a:spcAft>
                <a:spcPct val="0"/>
              </a:spcAft>
            </a:pPr>
            <a:r>
              <a:rPr lang="en-GB" sz="1200" dirty="0">
                <a:solidFill>
                  <a:schemeClr val="accent2">
                    <a:lumMod val="50000"/>
                  </a:schemeClr>
                </a:solidFill>
                <a:latin typeface="Arial Narrow" panose="020B0606020202030204" pitchFamily="34" charset="0"/>
                <a:cs typeface="Times New Roman" pitchFamily="18" charset="0"/>
              </a:rPr>
              <a:t>Approximate posterior</a:t>
            </a:r>
          </a:p>
        </p:txBody>
      </p:sp>
      <p:sp>
        <p:nvSpPr>
          <p:cNvPr id="274" name="Rounded Rectangle 273"/>
          <p:cNvSpPr/>
          <p:nvPr/>
        </p:nvSpPr>
        <p:spPr>
          <a:xfrm>
            <a:off x="254095" y="3685214"/>
            <a:ext cx="3156193" cy="1719034"/>
          </a:xfrm>
          <a:prstGeom prst="roundRect">
            <a:avLst/>
          </a:prstGeom>
          <a:solidFill>
            <a:schemeClr val="accent1">
              <a:lumMod val="20000"/>
              <a:lumOff val="8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sz="2000" dirty="0">
              <a:solidFill>
                <a:srgbClr val="000000"/>
              </a:solidFill>
              <a:latin typeface="Arial Narrow" panose="020B0606020202030204" pitchFamily="34" charset="0"/>
              <a:cs typeface="Times New Roman" pitchFamily="18" charset="0"/>
            </a:endParaRPr>
          </a:p>
        </p:txBody>
      </p:sp>
      <p:sp>
        <p:nvSpPr>
          <p:cNvPr id="275" name="Rounded Rectangle 274"/>
          <p:cNvSpPr/>
          <p:nvPr/>
        </p:nvSpPr>
        <p:spPr>
          <a:xfrm>
            <a:off x="254094" y="5452054"/>
            <a:ext cx="3142579" cy="537670"/>
          </a:xfrm>
          <a:prstGeom prst="roundRect">
            <a:avLst/>
          </a:prstGeom>
          <a:solidFill>
            <a:schemeClr val="accent2">
              <a:lumMod val="20000"/>
              <a:lumOff val="8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sz="2000" dirty="0">
              <a:solidFill>
                <a:srgbClr val="000000"/>
              </a:solidFill>
              <a:latin typeface="Arial Narrow" panose="020B0606020202030204" pitchFamily="34" charset="0"/>
              <a:cs typeface="Times New Roman" pitchFamily="18" charset="0"/>
            </a:endParaRPr>
          </a:p>
        </p:txBody>
      </p:sp>
      <p:sp>
        <p:nvSpPr>
          <p:cNvPr id="276" name="TextBox 275"/>
          <p:cNvSpPr txBox="1"/>
          <p:nvPr/>
        </p:nvSpPr>
        <p:spPr>
          <a:xfrm>
            <a:off x="2365445" y="4949189"/>
            <a:ext cx="1021433" cy="276999"/>
          </a:xfrm>
          <a:prstGeom prst="rect">
            <a:avLst/>
          </a:prstGeom>
          <a:noFill/>
        </p:spPr>
        <p:txBody>
          <a:bodyPr wrap="none" rtlCol="0">
            <a:spAutoFit/>
          </a:bodyPr>
          <a:lstStyle/>
          <a:p>
            <a:pPr fontAlgn="base">
              <a:spcBef>
                <a:spcPct val="0"/>
              </a:spcBef>
              <a:spcAft>
                <a:spcPct val="0"/>
              </a:spcAft>
            </a:pPr>
            <a:r>
              <a:rPr lang="en-GB" sz="1200" dirty="0">
                <a:solidFill>
                  <a:schemeClr val="accent1">
                    <a:lumMod val="75000"/>
                  </a:schemeClr>
                </a:solidFill>
                <a:latin typeface="Arial Narrow" panose="020B0606020202030204" pitchFamily="34" charset="0"/>
                <a:cs typeface="Times New Roman" pitchFamily="18" charset="0"/>
              </a:rPr>
              <a:t>Belief updating</a:t>
            </a:r>
          </a:p>
        </p:txBody>
      </p:sp>
      <p:graphicFrame>
        <p:nvGraphicFramePr>
          <p:cNvPr id="277" name="Object 276"/>
          <p:cNvGraphicFramePr>
            <a:graphicFrameLocks noChangeAspect="1"/>
          </p:cNvGraphicFramePr>
          <p:nvPr/>
        </p:nvGraphicFramePr>
        <p:xfrm>
          <a:off x="436709" y="3897540"/>
          <a:ext cx="2908788" cy="1998663"/>
        </p:xfrm>
        <a:graphic>
          <a:graphicData uri="http://schemas.openxmlformats.org/presentationml/2006/ole">
            <mc:AlternateContent xmlns:mc="http://schemas.openxmlformats.org/markup-compatibility/2006">
              <mc:Choice xmlns:v="urn:schemas-microsoft-com:vml" Requires="v">
                <p:oleObj spid="_x0000_s443605" name="Equation" r:id="rId6" imgW="4051300" imgH="2540000" progId="Equation.DSMT4">
                  <p:embed/>
                </p:oleObj>
              </mc:Choice>
              <mc:Fallback>
                <p:oleObj name="Equation" r:id="rId6" imgW="4051300" imgH="2540000" progId="Equation.DSMT4">
                  <p:embed/>
                  <p:pic>
                    <p:nvPicPr>
                      <p:cNvPr id="0" name="Picture 53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6709" y="3897540"/>
                        <a:ext cx="2908788" cy="19986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80" name="TextBox 279"/>
          <p:cNvSpPr txBox="1"/>
          <p:nvPr/>
        </p:nvSpPr>
        <p:spPr>
          <a:xfrm>
            <a:off x="2318958" y="5615588"/>
            <a:ext cx="1067920" cy="276999"/>
          </a:xfrm>
          <a:prstGeom prst="rect">
            <a:avLst/>
          </a:prstGeom>
          <a:noFill/>
        </p:spPr>
        <p:txBody>
          <a:bodyPr wrap="none" rtlCol="0">
            <a:spAutoFit/>
          </a:bodyPr>
          <a:lstStyle/>
          <a:p>
            <a:pPr algn="r" fontAlgn="base">
              <a:spcBef>
                <a:spcPct val="0"/>
              </a:spcBef>
              <a:spcAft>
                <a:spcPct val="0"/>
              </a:spcAft>
            </a:pPr>
            <a:r>
              <a:rPr lang="en-GB" sz="1200" dirty="0">
                <a:solidFill>
                  <a:schemeClr val="accent2">
                    <a:lumMod val="50000"/>
                  </a:schemeClr>
                </a:solidFill>
                <a:latin typeface="Arial Narrow" panose="020B0606020202030204" pitchFamily="34" charset="0"/>
                <a:cs typeface="Times New Roman" pitchFamily="18" charset="0"/>
              </a:rPr>
              <a:t>Action selection</a:t>
            </a:r>
          </a:p>
        </p:txBody>
      </p:sp>
      <p:sp>
        <p:nvSpPr>
          <p:cNvPr id="270" name="Oval 269"/>
          <p:cNvSpPr/>
          <p:nvPr/>
        </p:nvSpPr>
        <p:spPr>
          <a:xfrm>
            <a:off x="278126" y="4323634"/>
            <a:ext cx="132938" cy="144016"/>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GB" sz="800" b="1" dirty="0">
                <a:solidFill>
                  <a:srgbClr val="FFFFFF"/>
                </a:solidFill>
                <a:latin typeface="Arial Narrow" panose="020B0606020202030204" pitchFamily="34" charset="0"/>
                <a:cs typeface="Times New Roman" pitchFamily="18" charset="0"/>
              </a:rPr>
              <a:t>1</a:t>
            </a:r>
          </a:p>
        </p:txBody>
      </p:sp>
      <p:sp>
        <p:nvSpPr>
          <p:cNvPr id="283" name="Oval 282"/>
          <p:cNvSpPr/>
          <p:nvPr/>
        </p:nvSpPr>
        <p:spPr>
          <a:xfrm>
            <a:off x="975291" y="3751638"/>
            <a:ext cx="132938" cy="144016"/>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GB" sz="800" b="1" dirty="0">
                <a:solidFill>
                  <a:srgbClr val="FFFFFF"/>
                </a:solidFill>
                <a:latin typeface="Arial Narrow" panose="020B0606020202030204" pitchFamily="34" charset="0"/>
                <a:cs typeface="Times New Roman" pitchFamily="18" charset="0"/>
              </a:rPr>
              <a:t>2</a:t>
            </a:r>
          </a:p>
        </p:txBody>
      </p:sp>
      <p:sp>
        <p:nvSpPr>
          <p:cNvPr id="285" name="Oval 284"/>
          <p:cNvSpPr/>
          <p:nvPr/>
        </p:nvSpPr>
        <p:spPr>
          <a:xfrm>
            <a:off x="1646520" y="3751638"/>
            <a:ext cx="132938" cy="144016"/>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GB" sz="800" b="1" dirty="0">
                <a:solidFill>
                  <a:srgbClr val="FFFFFF"/>
                </a:solidFill>
                <a:latin typeface="Arial Narrow" panose="020B0606020202030204" pitchFamily="34" charset="0"/>
                <a:cs typeface="Times New Roman" pitchFamily="18" charset="0"/>
              </a:rPr>
              <a:t>3</a:t>
            </a:r>
          </a:p>
        </p:txBody>
      </p:sp>
      <p:sp>
        <p:nvSpPr>
          <p:cNvPr id="286" name="Oval 285"/>
          <p:cNvSpPr/>
          <p:nvPr/>
        </p:nvSpPr>
        <p:spPr>
          <a:xfrm>
            <a:off x="2263293" y="3751638"/>
            <a:ext cx="132938" cy="144016"/>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GB" sz="800" b="1" dirty="0">
                <a:solidFill>
                  <a:srgbClr val="FFFFFF"/>
                </a:solidFill>
                <a:latin typeface="Arial Narrow" panose="020B0606020202030204" pitchFamily="34" charset="0"/>
                <a:cs typeface="Times New Roman" pitchFamily="18" charset="0"/>
              </a:rPr>
              <a:t>4</a:t>
            </a:r>
          </a:p>
        </p:txBody>
      </p:sp>
      <p:sp>
        <p:nvSpPr>
          <p:cNvPr id="433" name="Oval 432"/>
          <p:cNvSpPr/>
          <p:nvPr/>
        </p:nvSpPr>
        <p:spPr>
          <a:xfrm>
            <a:off x="278126" y="4716330"/>
            <a:ext cx="132938" cy="144016"/>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GB" sz="800" b="1" dirty="0">
                <a:solidFill>
                  <a:srgbClr val="FFFFFF"/>
                </a:solidFill>
                <a:latin typeface="Arial Narrow" panose="020B0606020202030204" pitchFamily="34" charset="0"/>
                <a:cs typeface="Times New Roman" pitchFamily="18" charset="0"/>
              </a:rPr>
              <a:t>5</a:t>
            </a:r>
          </a:p>
        </p:txBody>
      </p:sp>
      <p:sp>
        <p:nvSpPr>
          <p:cNvPr id="843" name="Oval 842"/>
          <p:cNvSpPr/>
          <p:nvPr/>
        </p:nvSpPr>
        <p:spPr>
          <a:xfrm>
            <a:off x="2819194" y="3749180"/>
            <a:ext cx="132938" cy="144016"/>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GB" sz="800" b="1" dirty="0">
                <a:solidFill>
                  <a:srgbClr val="FFFFFF"/>
                </a:solidFill>
                <a:latin typeface="Arial Narrow" panose="020B0606020202030204" pitchFamily="34" charset="0"/>
                <a:cs typeface="Times New Roman" pitchFamily="18" charset="0"/>
              </a:rPr>
              <a:t>6</a:t>
            </a:r>
          </a:p>
        </p:txBody>
      </p:sp>
      <p:cxnSp>
        <p:nvCxnSpPr>
          <p:cNvPr id="369" name="Elbow Connector 341"/>
          <p:cNvCxnSpPr>
            <a:stCxn id="345" idx="4"/>
            <a:endCxn id="343" idx="2"/>
          </p:cNvCxnSpPr>
          <p:nvPr/>
        </p:nvCxnSpPr>
        <p:spPr>
          <a:xfrm rot="16200000" flipH="1">
            <a:off x="4255737" y="1101732"/>
            <a:ext cx="133729" cy="468711"/>
          </a:xfrm>
          <a:prstGeom prst="bentConnector2">
            <a:avLst/>
          </a:prstGeom>
          <a:ln>
            <a:solidFill>
              <a:schemeClr val="accent1">
                <a:lumMod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63" name="Elbow Connector 341"/>
          <p:cNvCxnSpPr>
            <a:stCxn id="340" idx="4"/>
            <a:endCxn id="338" idx="2"/>
          </p:cNvCxnSpPr>
          <p:nvPr/>
        </p:nvCxnSpPr>
        <p:spPr>
          <a:xfrm rot="16200000" flipH="1">
            <a:off x="5986262" y="1103849"/>
            <a:ext cx="149737" cy="477964"/>
          </a:xfrm>
          <a:prstGeom prst="bentConnector2">
            <a:avLst/>
          </a:prstGeom>
          <a:ln>
            <a:solidFill>
              <a:schemeClr val="accent1">
                <a:lumMod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49" name="Elbow Connector 341"/>
          <p:cNvCxnSpPr>
            <a:stCxn id="336" idx="4"/>
            <a:endCxn id="334" idx="2"/>
          </p:cNvCxnSpPr>
          <p:nvPr/>
        </p:nvCxnSpPr>
        <p:spPr>
          <a:xfrm rot="16200000" flipH="1">
            <a:off x="7761269" y="1099926"/>
            <a:ext cx="133729" cy="472321"/>
          </a:xfrm>
          <a:prstGeom prst="bentConnector2">
            <a:avLst/>
          </a:prstGeom>
          <a:ln>
            <a:solidFill>
              <a:schemeClr val="accent1">
                <a:lumMod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47" name="Elbow Connector 341"/>
          <p:cNvCxnSpPr>
            <a:stCxn id="185" idx="6"/>
            <a:endCxn id="173" idx="0"/>
          </p:cNvCxnSpPr>
          <p:nvPr/>
        </p:nvCxnSpPr>
        <p:spPr>
          <a:xfrm>
            <a:off x="6518306" y="2094028"/>
            <a:ext cx="168728" cy="266869"/>
          </a:xfrm>
          <a:prstGeom prst="bentConnector2">
            <a:avLst/>
          </a:prstGeom>
          <a:ln>
            <a:solidFill>
              <a:schemeClr val="accent1">
                <a:lumMod val="2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50" name="Curved Connector 22"/>
          <p:cNvCxnSpPr>
            <a:stCxn id="197" idx="4"/>
            <a:endCxn id="195" idx="0"/>
          </p:cNvCxnSpPr>
          <p:nvPr/>
        </p:nvCxnSpPr>
        <p:spPr>
          <a:xfrm rot="5400000">
            <a:off x="5627425" y="2756434"/>
            <a:ext cx="386059" cy="2446"/>
          </a:xfrm>
          <a:prstGeom prst="curvedConnector3">
            <a:avLst>
              <a:gd name="adj1" fmla="val 50000"/>
            </a:avLst>
          </a:prstGeom>
          <a:ln w="9525">
            <a:solidFill>
              <a:schemeClr val="accent1">
                <a:lumMod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53" name="Curved Connector 22"/>
          <p:cNvCxnSpPr>
            <a:stCxn id="193" idx="4"/>
            <a:endCxn id="191" idx="0"/>
          </p:cNvCxnSpPr>
          <p:nvPr/>
        </p:nvCxnSpPr>
        <p:spPr>
          <a:xfrm rot="5400000">
            <a:off x="6211576" y="2757515"/>
            <a:ext cx="387319" cy="11723"/>
          </a:xfrm>
          <a:prstGeom prst="curvedConnector3">
            <a:avLst>
              <a:gd name="adj1" fmla="val 50000"/>
            </a:avLst>
          </a:prstGeom>
          <a:ln w="9525">
            <a:solidFill>
              <a:schemeClr val="accent1">
                <a:lumMod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56" name="Curved Connector 22"/>
          <p:cNvCxnSpPr>
            <a:stCxn id="189" idx="4"/>
            <a:endCxn id="187" idx="0"/>
          </p:cNvCxnSpPr>
          <p:nvPr/>
        </p:nvCxnSpPr>
        <p:spPr>
          <a:xfrm rot="16200000" flipH="1">
            <a:off x="6805042" y="2757075"/>
            <a:ext cx="386059" cy="1163"/>
          </a:xfrm>
          <a:prstGeom prst="curvedConnector3">
            <a:avLst>
              <a:gd name="adj1" fmla="val 50000"/>
            </a:avLst>
          </a:prstGeom>
          <a:ln w="9525">
            <a:solidFill>
              <a:schemeClr val="accent1">
                <a:lumMod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57" name="Curved Connector 22"/>
          <p:cNvCxnSpPr>
            <a:stCxn id="197" idx="6"/>
            <a:endCxn id="193" idx="2"/>
          </p:cNvCxnSpPr>
          <p:nvPr/>
        </p:nvCxnSpPr>
        <p:spPr>
          <a:xfrm flipV="1">
            <a:off x="5935910" y="2439617"/>
            <a:ext cx="355094" cy="1260"/>
          </a:xfrm>
          <a:prstGeom prst="curvedConnector3">
            <a:avLst>
              <a:gd name="adj1" fmla="val 50000"/>
            </a:avLst>
          </a:prstGeom>
          <a:ln w="9525">
            <a:solidFill>
              <a:schemeClr val="accent1">
                <a:lumMod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61" name="Curved Connector 22"/>
          <p:cNvCxnSpPr>
            <a:stCxn id="193" idx="6"/>
            <a:endCxn id="189" idx="2"/>
          </p:cNvCxnSpPr>
          <p:nvPr/>
        </p:nvCxnSpPr>
        <p:spPr>
          <a:xfrm>
            <a:off x="6519469" y="2439617"/>
            <a:ext cx="363788" cy="1260"/>
          </a:xfrm>
          <a:prstGeom prst="curvedConnector3">
            <a:avLst>
              <a:gd name="adj1" fmla="val 50000"/>
            </a:avLst>
          </a:prstGeom>
          <a:ln w="9525">
            <a:solidFill>
              <a:schemeClr val="accent1">
                <a:lumMod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62" name="Elbow Connector 341"/>
          <p:cNvCxnSpPr>
            <a:stCxn id="184" idx="2"/>
            <a:endCxn id="185" idx="0"/>
          </p:cNvCxnSpPr>
          <p:nvPr/>
        </p:nvCxnSpPr>
        <p:spPr>
          <a:xfrm rot="5400000">
            <a:off x="6338364" y="1903985"/>
            <a:ext cx="132000" cy="582"/>
          </a:xfrm>
          <a:prstGeom prst="bentConnector3">
            <a:avLst>
              <a:gd name="adj1" fmla="val 50000"/>
            </a:avLst>
          </a:prstGeom>
          <a:ln>
            <a:solidFill>
              <a:schemeClr val="accent1">
                <a:lumMod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69" name="Elbow Connector 341"/>
          <p:cNvCxnSpPr>
            <a:stCxn id="185" idx="2"/>
            <a:endCxn id="175" idx="0"/>
          </p:cNvCxnSpPr>
          <p:nvPr/>
        </p:nvCxnSpPr>
        <p:spPr>
          <a:xfrm rot="10800000" flipV="1">
            <a:off x="6097019" y="2094028"/>
            <a:ext cx="192821" cy="266869"/>
          </a:xfrm>
          <a:prstGeom prst="bentConnector2">
            <a:avLst/>
          </a:prstGeom>
          <a:ln>
            <a:solidFill>
              <a:schemeClr val="accent1">
                <a:lumMod val="2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02" name="Elbow Connector 341"/>
          <p:cNvCxnSpPr>
            <a:stCxn id="254" idx="6"/>
            <a:endCxn id="228" idx="0"/>
          </p:cNvCxnSpPr>
          <p:nvPr/>
        </p:nvCxnSpPr>
        <p:spPr>
          <a:xfrm>
            <a:off x="8292655" y="2084195"/>
            <a:ext cx="168728" cy="266869"/>
          </a:xfrm>
          <a:prstGeom prst="bentConnector2">
            <a:avLst/>
          </a:prstGeom>
          <a:ln>
            <a:solidFill>
              <a:schemeClr val="accent1">
                <a:lumMod val="2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06" name="Curved Connector 22"/>
          <p:cNvCxnSpPr>
            <a:stCxn id="269" idx="4"/>
            <a:endCxn id="267" idx="0"/>
          </p:cNvCxnSpPr>
          <p:nvPr/>
        </p:nvCxnSpPr>
        <p:spPr>
          <a:xfrm rot="5400000">
            <a:off x="7401775" y="2746601"/>
            <a:ext cx="386059" cy="2446"/>
          </a:xfrm>
          <a:prstGeom prst="curvedConnector3">
            <a:avLst>
              <a:gd name="adj1" fmla="val 50000"/>
            </a:avLst>
          </a:prstGeom>
          <a:ln w="9525">
            <a:solidFill>
              <a:schemeClr val="accent1">
                <a:lumMod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09" name="Curved Connector 22"/>
          <p:cNvCxnSpPr>
            <a:stCxn id="262" idx="4"/>
            <a:endCxn id="260" idx="0"/>
          </p:cNvCxnSpPr>
          <p:nvPr/>
        </p:nvCxnSpPr>
        <p:spPr>
          <a:xfrm rot="5400000">
            <a:off x="7985926" y="2747682"/>
            <a:ext cx="387319" cy="11723"/>
          </a:xfrm>
          <a:prstGeom prst="curvedConnector3">
            <a:avLst>
              <a:gd name="adj1" fmla="val 50000"/>
            </a:avLst>
          </a:prstGeom>
          <a:ln w="9525">
            <a:solidFill>
              <a:schemeClr val="accent1">
                <a:lumMod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2" name="Curved Connector 22"/>
          <p:cNvCxnSpPr>
            <a:stCxn id="258" idx="4"/>
            <a:endCxn id="256" idx="0"/>
          </p:cNvCxnSpPr>
          <p:nvPr/>
        </p:nvCxnSpPr>
        <p:spPr>
          <a:xfrm rot="16200000" flipH="1">
            <a:off x="8579392" y="2747242"/>
            <a:ext cx="386059" cy="1163"/>
          </a:xfrm>
          <a:prstGeom prst="curvedConnector3">
            <a:avLst>
              <a:gd name="adj1" fmla="val 50000"/>
            </a:avLst>
          </a:prstGeom>
          <a:ln w="9525">
            <a:solidFill>
              <a:schemeClr val="accent1">
                <a:lumMod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3" name="Curved Connector 22"/>
          <p:cNvCxnSpPr>
            <a:stCxn id="269" idx="6"/>
            <a:endCxn id="262" idx="2"/>
          </p:cNvCxnSpPr>
          <p:nvPr/>
        </p:nvCxnSpPr>
        <p:spPr>
          <a:xfrm flipV="1">
            <a:off x="7710259" y="2429784"/>
            <a:ext cx="355094" cy="1260"/>
          </a:xfrm>
          <a:prstGeom prst="curvedConnector3">
            <a:avLst>
              <a:gd name="adj1" fmla="val 50000"/>
            </a:avLst>
          </a:prstGeom>
          <a:ln w="9525">
            <a:solidFill>
              <a:schemeClr val="accent1">
                <a:lumMod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7" name="Curved Connector 22"/>
          <p:cNvCxnSpPr>
            <a:stCxn id="262" idx="6"/>
            <a:endCxn id="258" idx="2"/>
          </p:cNvCxnSpPr>
          <p:nvPr/>
        </p:nvCxnSpPr>
        <p:spPr>
          <a:xfrm>
            <a:off x="8293818" y="2429784"/>
            <a:ext cx="363788" cy="1260"/>
          </a:xfrm>
          <a:prstGeom prst="curvedConnector3">
            <a:avLst>
              <a:gd name="adj1" fmla="val 50000"/>
            </a:avLst>
          </a:prstGeom>
          <a:ln w="9525">
            <a:solidFill>
              <a:schemeClr val="accent1">
                <a:lumMod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8" name="Elbow Connector 341"/>
          <p:cNvCxnSpPr>
            <a:stCxn id="253" idx="2"/>
            <a:endCxn id="254" idx="0"/>
          </p:cNvCxnSpPr>
          <p:nvPr/>
        </p:nvCxnSpPr>
        <p:spPr>
          <a:xfrm rot="5400000">
            <a:off x="8117630" y="1899068"/>
            <a:ext cx="122167" cy="582"/>
          </a:xfrm>
          <a:prstGeom prst="bentConnector3">
            <a:avLst>
              <a:gd name="adj1" fmla="val 50000"/>
            </a:avLst>
          </a:prstGeom>
          <a:ln>
            <a:solidFill>
              <a:schemeClr val="accent1">
                <a:lumMod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5" name="Elbow Connector 341"/>
          <p:cNvCxnSpPr>
            <a:stCxn id="254" idx="2"/>
            <a:endCxn id="231" idx="0"/>
          </p:cNvCxnSpPr>
          <p:nvPr/>
        </p:nvCxnSpPr>
        <p:spPr>
          <a:xfrm rot="10800000" flipV="1">
            <a:off x="7871369" y="2084195"/>
            <a:ext cx="192821" cy="266869"/>
          </a:xfrm>
          <a:prstGeom prst="bentConnector2">
            <a:avLst/>
          </a:prstGeom>
          <a:ln>
            <a:solidFill>
              <a:schemeClr val="accent1">
                <a:lumMod val="2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73" name="Elbow Connector 341"/>
          <p:cNvCxnSpPr>
            <a:stCxn id="332" idx="6"/>
            <a:endCxn id="319" idx="0"/>
          </p:cNvCxnSpPr>
          <p:nvPr/>
        </p:nvCxnSpPr>
        <p:spPr>
          <a:xfrm>
            <a:off x="5935218" y="761753"/>
            <a:ext cx="754110" cy="303739"/>
          </a:xfrm>
          <a:prstGeom prst="bentConnector2">
            <a:avLst/>
          </a:prstGeom>
          <a:ln>
            <a:solidFill>
              <a:schemeClr val="accent1">
                <a:lumMod val="2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01" name="Curved Connector 22"/>
          <p:cNvCxnSpPr>
            <a:stCxn id="345" idx="6"/>
            <a:endCxn id="340" idx="2"/>
          </p:cNvCxnSpPr>
          <p:nvPr/>
        </p:nvCxnSpPr>
        <p:spPr>
          <a:xfrm flipV="1">
            <a:off x="4202478" y="1144211"/>
            <a:ext cx="1505437" cy="1260"/>
          </a:xfrm>
          <a:prstGeom prst="curvedConnector3">
            <a:avLst>
              <a:gd name="adj1" fmla="val 50000"/>
            </a:avLst>
          </a:prstGeom>
          <a:ln w="9525">
            <a:solidFill>
              <a:schemeClr val="accent1">
                <a:lumMod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10" name="Curved Connector 22"/>
          <p:cNvCxnSpPr>
            <a:stCxn id="340" idx="6"/>
            <a:endCxn id="336" idx="2"/>
          </p:cNvCxnSpPr>
          <p:nvPr/>
        </p:nvCxnSpPr>
        <p:spPr>
          <a:xfrm>
            <a:off x="5936381" y="1144211"/>
            <a:ext cx="1541360" cy="1260"/>
          </a:xfrm>
          <a:prstGeom prst="curvedConnector3">
            <a:avLst>
              <a:gd name="adj1" fmla="val 50000"/>
            </a:avLst>
          </a:prstGeom>
          <a:ln w="9525">
            <a:solidFill>
              <a:schemeClr val="accent1">
                <a:lumMod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11" name="Elbow Connector 341"/>
          <p:cNvCxnSpPr>
            <a:stCxn id="331" idx="2"/>
            <a:endCxn id="332" idx="0"/>
          </p:cNvCxnSpPr>
          <p:nvPr/>
        </p:nvCxnSpPr>
        <p:spPr>
          <a:xfrm rot="5400000">
            <a:off x="5756455" y="572887"/>
            <a:ext cx="129645" cy="582"/>
          </a:xfrm>
          <a:prstGeom prst="bentConnector3">
            <a:avLst>
              <a:gd name="adj1" fmla="val 50000"/>
            </a:avLst>
          </a:prstGeom>
          <a:ln>
            <a:solidFill>
              <a:schemeClr val="accent1">
                <a:lumMod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17" name="Elbow Connector 341"/>
          <p:cNvCxnSpPr>
            <a:stCxn id="332" idx="2"/>
            <a:endCxn id="321" idx="0"/>
          </p:cNvCxnSpPr>
          <p:nvPr/>
        </p:nvCxnSpPr>
        <p:spPr>
          <a:xfrm rot="10800000" flipV="1">
            <a:off x="4962583" y="761752"/>
            <a:ext cx="744170" cy="303739"/>
          </a:xfrm>
          <a:prstGeom prst="bentConnector2">
            <a:avLst/>
          </a:prstGeom>
          <a:ln>
            <a:solidFill>
              <a:schemeClr val="accent1">
                <a:lumMod val="2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52" name="Elbow Connector 341"/>
          <p:cNvCxnSpPr>
            <a:stCxn id="340" idx="4"/>
            <a:endCxn id="197" idx="0"/>
          </p:cNvCxnSpPr>
          <p:nvPr/>
        </p:nvCxnSpPr>
        <p:spPr>
          <a:xfrm rot="5400000">
            <a:off x="5297333" y="1792308"/>
            <a:ext cx="1049161" cy="471"/>
          </a:xfrm>
          <a:prstGeom prst="bentConnector3">
            <a:avLst>
              <a:gd name="adj1" fmla="val 50000"/>
            </a:avLst>
          </a:prstGeom>
          <a:ln>
            <a:solidFill>
              <a:schemeClr val="accent1">
                <a:lumMod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59" name="Elbow Connector 341"/>
          <p:cNvCxnSpPr>
            <a:stCxn id="336" idx="4"/>
            <a:endCxn id="269" idx="0"/>
          </p:cNvCxnSpPr>
          <p:nvPr/>
        </p:nvCxnSpPr>
        <p:spPr>
          <a:xfrm rot="16200000" flipH="1">
            <a:off x="7074966" y="1786230"/>
            <a:ext cx="1038068" cy="4053"/>
          </a:xfrm>
          <a:prstGeom prst="bentConnector3">
            <a:avLst>
              <a:gd name="adj1" fmla="val 50000"/>
            </a:avLst>
          </a:prstGeom>
          <a:ln>
            <a:solidFill>
              <a:schemeClr val="accent1">
                <a:lumMod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76" name="Elbow Connector 341"/>
          <p:cNvCxnSpPr>
            <a:stCxn id="402" idx="6"/>
            <a:endCxn id="439" idx="0"/>
          </p:cNvCxnSpPr>
          <p:nvPr/>
        </p:nvCxnSpPr>
        <p:spPr>
          <a:xfrm>
            <a:off x="4780314" y="2091574"/>
            <a:ext cx="168728" cy="266869"/>
          </a:xfrm>
          <a:prstGeom prst="bentConnector2">
            <a:avLst/>
          </a:prstGeom>
          <a:ln>
            <a:solidFill>
              <a:schemeClr val="accent1">
                <a:lumMod val="2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83" name="Curved Connector 22"/>
          <p:cNvCxnSpPr>
            <a:stCxn id="378" idx="4"/>
            <a:endCxn id="381" idx="0"/>
          </p:cNvCxnSpPr>
          <p:nvPr/>
        </p:nvCxnSpPr>
        <p:spPr>
          <a:xfrm rot="5400000">
            <a:off x="3889434" y="2753980"/>
            <a:ext cx="386059" cy="2446"/>
          </a:xfrm>
          <a:prstGeom prst="curvedConnector3">
            <a:avLst>
              <a:gd name="adj1" fmla="val 50000"/>
            </a:avLst>
          </a:prstGeom>
          <a:ln w="9525">
            <a:solidFill>
              <a:schemeClr val="accent1">
                <a:lumMod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90" name="Curved Connector 22"/>
          <p:cNvCxnSpPr>
            <a:stCxn id="385" idx="4"/>
            <a:endCxn id="388" idx="0"/>
          </p:cNvCxnSpPr>
          <p:nvPr/>
        </p:nvCxnSpPr>
        <p:spPr>
          <a:xfrm rot="5400000">
            <a:off x="4473585" y="2755061"/>
            <a:ext cx="387319" cy="11723"/>
          </a:xfrm>
          <a:prstGeom prst="curvedConnector3">
            <a:avLst>
              <a:gd name="adj1" fmla="val 50000"/>
            </a:avLst>
          </a:prstGeom>
          <a:ln w="9525">
            <a:solidFill>
              <a:schemeClr val="accent1">
                <a:lumMod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97" name="Curved Connector 22"/>
          <p:cNvCxnSpPr>
            <a:stCxn id="392" idx="4"/>
            <a:endCxn id="395" idx="0"/>
          </p:cNvCxnSpPr>
          <p:nvPr/>
        </p:nvCxnSpPr>
        <p:spPr>
          <a:xfrm rot="16200000" flipH="1">
            <a:off x="5067051" y="2754621"/>
            <a:ext cx="386059" cy="1163"/>
          </a:xfrm>
          <a:prstGeom prst="curvedConnector3">
            <a:avLst>
              <a:gd name="adj1" fmla="val 50000"/>
            </a:avLst>
          </a:prstGeom>
          <a:ln w="9525">
            <a:solidFill>
              <a:schemeClr val="accent1">
                <a:lumMod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00" name="Curved Connector 22"/>
          <p:cNvCxnSpPr>
            <a:stCxn id="378" idx="6"/>
            <a:endCxn id="385" idx="2"/>
          </p:cNvCxnSpPr>
          <p:nvPr/>
        </p:nvCxnSpPr>
        <p:spPr>
          <a:xfrm flipV="1">
            <a:off x="4197918" y="2437163"/>
            <a:ext cx="355094" cy="1260"/>
          </a:xfrm>
          <a:prstGeom prst="curvedConnector3">
            <a:avLst>
              <a:gd name="adj1" fmla="val 50000"/>
            </a:avLst>
          </a:prstGeom>
          <a:ln w="9525">
            <a:solidFill>
              <a:schemeClr val="accent1">
                <a:lumMod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08" name="Curved Connector 22"/>
          <p:cNvCxnSpPr>
            <a:stCxn id="385" idx="6"/>
            <a:endCxn id="392" idx="2"/>
          </p:cNvCxnSpPr>
          <p:nvPr/>
        </p:nvCxnSpPr>
        <p:spPr>
          <a:xfrm>
            <a:off x="4781477" y="2437163"/>
            <a:ext cx="363788" cy="1260"/>
          </a:xfrm>
          <a:prstGeom prst="curvedConnector3">
            <a:avLst>
              <a:gd name="adj1" fmla="val 50000"/>
            </a:avLst>
          </a:prstGeom>
          <a:ln w="9525">
            <a:solidFill>
              <a:schemeClr val="accent1">
                <a:lumMod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09" name="Elbow Connector 341"/>
          <p:cNvCxnSpPr>
            <a:stCxn id="407" idx="2"/>
            <a:endCxn id="402" idx="0"/>
          </p:cNvCxnSpPr>
          <p:nvPr/>
        </p:nvCxnSpPr>
        <p:spPr>
          <a:xfrm rot="5400000">
            <a:off x="4600373" y="1901531"/>
            <a:ext cx="132000" cy="582"/>
          </a:xfrm>
          <a:prstGeom prst="bentConnector3">
            <a:avLst>
              <a:gd name="adj1" fmla="val 50000"/>
            </a:avLst>
          </a:prstGeom>
          <a:ln>
            <a:solidFill>
              <a:schemeClr val="accent1">
                <a:lumMod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41" name="Elbow Connector 341"/>
          <p:cNvCxnSpPr>
            <a:stCxn id="402" idx="2"/>
            <a:endCxn id="435" idx="0"/>
          </p:cNvCxnSpPr>
          <p:nvPr/>
        </p:nvCxnSpPr>
        <p:spPr>
          <a:xfrm rot="10800000" flipV="1">
            <a:off x="4359028" y="2091574"/>
            <a:ext cx="192821" cy="266869"/>
          </a:xfrm>
          <a:prstGeom prst="bentConnector2">
            <a:avLst/>
          </a:prstGeom>
          <a:ln>
            <a:solidFill>
              <a:schemeClr val="accent1">
                <a:lumMod val="2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47" name="Elbow Connector 341"/>
          <p:cNvCxnSpPr>
            <a:stCxn id="345" idx="4"/>
            <a:endCxn id="378" idx="0"/>
          </p:cNvCxnSpPr>
          <p:nvPr/>
        </p:nvCxnSpPr>
        <p:spPr>
          <a:xfrm rot="5400000">
            <a:off x="3563243" y="1789666"/>
            <a:ext cx="1045447" cy="4560"/>
          </a:xfrm>
          <a:prstGeom prst="bentConnector3">
            <a:avLst>
              <a:gd name="adj1" fmla="val 50000"/>
            </a:avLst>
          </a:prstGeom>
          <a:ln>
            <a:solidFill>
              <a:schemeClr val="accent1">
                <a:lumMod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97" name="Oval 196"/>
          <p:cNvSpPr/>
          <p:nvPr/>
        </p:nvSpPr>
        <p:spPr>
          <a:xfrm>
            <a:off x="5707445" y="2317124"/>
            <a:ext cx="228465" cy="247504"/>
          </a:xfrm>
          <a:prstGeom prst="ellipse">
            <a:avLst/>
          </a:prstGeom>
          <a:solidFill>
            <a:schemeClr val="bg1"/>
          </a:solidFill>
          <a:ln w="9525">
            <a:solidFill>
              <a:schemeClr val="accent1">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sz="1200">
              <a:solidFill>
                <a:srgbClr val="2D2D8A">
                  <a:lumMod val="75000"/>
                </a:srgbClr>
              </a:solidFill>
              <a:latin typeface="Arial Narrow" panose="020B0606020202030204" pitchFamily="34" charset="0"/>
              <a:cs typeface="Times New Roman" pitchFamily="18" charset="0"/>
            </a:endParaRPr>
          </a:p>
        </p:txBody>
      </p:sp>
      <p:graphicFrame>
        <p:nvGraphicFramePr>
          <p:cNvPr id="198" name="Object 2"/>
          <p:cNvGraphicFramePr>
            <a:graphicFrameLocks noChangeAspect="1"/>
          </p:cNvGraphicFramePr>
          <p:nvPr/>
        </p:nvGraphicFramePr>
        <p:xfrm>
          <a:off x="5753406" y="2366819"/>
          <a:ext cx="137000" cy="153655"/>
        </p:xfrm>
        <a:graphic>
          <a:graphicData uri="http://schemas.openxmlformats.org/presentationml/2006/ole">
            <mc:AlternateContent xmlns:mc="http://schemas.openxmlformats.org/markup-compatibility/2006">
              <mc:Choice xmlns:v="urn:schemas-microsoft-com:vml" Requires="v">
                <p:oleObj spid="_x0000_s443606" name="Equation" r:id="rId8" imgW="215713" imgH="241091" progId="Equation.DSMT4">
                  <p:embed/>
                </p:oleObj>
              </mc:Choice>
              <mc:Fallback>
                <p:oleObj name="Equation" r:id="rId8" imgW="215713" imgH="241091" progId="Equation.DSMT4">
                  <p:embed/>
                  <p:pic>
                    <p:nvPicPr>
                      <p:cNvPr id="0" name="Picture 53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753406" y="2366819"/>
                        <a:ext cx="137000" cy="1536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95" name="Oval 194"/>
          <p:cNvSpPr/>
          <p:nvPr/>
        </p:nvSpPr>
        <p:spPr>
          <a:xfrm>
            <a:off x="5704998" y="2950687"/>
            <a:ext cx="228465" cy="247504"/>
          </a:xfrm>
          <a:prstGeom prst="ellipse">
            <a:avLst/>
          </a:prstGeom>
          <a:solidFill>
            <a:schemeClr val="accent3">
              <a:lumMod val="20000"/>
              <a:lumOff val="80000"/>
            </a:schemeClr>
          </a:solidFill>
          <a:ln w="9525">
            <a:solidFill>
              <a:schemeClr val="accent1">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sz="1200">
              <a:solidFill>
                <a:srgbClr val="2D2D8A">
                  <a:lumMod val="75000"/>
                </a:srgbClr>
              </a:solidFill>
              <a:latin typeface="Arial Narrow" panose="020B0606020202030204" pitchFamily="34" charset="0"/>
              <a:cs typeface="Times New Roman" pitchFamily="18" charset="0"/>
            </a:endParaRPr>
          </a:p>
        </p:txBody>
      </p:sp>
      <p:graphicFrame>
        <p:nvGraphicFramePr>
          <p:cNvPr id="196" name="Object 2"/>
          <p:cNvGraphicFramePr>
            <a:graphicFrameLocks noChangeAspect="1"/>
          </p:cNvGraphicFramePr>
          <p:nvPr>
            <p:extLst>
              <p:ext uri="{D42A27DB-BD31-4B8C-83A1-F6EECF244321}">
                <p14:modId xmlns:p14="http://schemas.microsoft.com/office/powerpoint/2010/main" val="918612865"/>
              </p:ext>
            </p:extLst>
          </p:nvPr>
        </p:nvGraphicFramePr>
        <p:xfrm>
          <a:off x="5747044" y="2999784"/>
          <a:ext cx="145060" cy="153655"/>
        </p:xfrm>
        <a:graphic>
          <a:graphicData uri="http://schemas.openxmlformats.org/presentationml/2006/ole">
            <mc:AlternateContent xmlns:mc="http://schemas.openxmlformats.org/markup-compatibility/2006">
              <mc:Choice xmlns:v="urn:schemas-microsoft-com:vml" Requires="v">
                <p:oleObj spid="_x0000_s443607" name="Equation" r:id="rId10" imgW="228600" imgH="241300" progId="Equation.DSMT4">
                  <p:embed/>
                </p:oleObj>
              </mc:Choice>
              <mc:Fallback>
                <p:oleObj name="Equation" r:id="rId10" imgW="228600" imgH="241300" progId="Equation.DSMT4">
                  <p:embed/>
                  <p:pic>
                    <p:nvPicPr>
                      <p:cNvPr id="0" name="Picture 53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747044" y="2999784"/>
                        <a:ext cx="145060" cy="1536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93" name="Oval 192"/>
          <p:cNvSpPr/>
          <p:nvPr/>
        </p:nvSpPr>
        <p:spPr>
          <a:xfrm>
            <a:off x="6291003" y="2315864"/>
            <a:ext cx="228465" cy="247504"/>
          </a:xfrm>
          <a:prstGeom prst="ellipse">
            <a:avLst/>
          </a:prstGeom>
          <a:solidFill>
            <a:schemeClr val="bg1"/>
          </a:solidFill>
          <a:ln w="9525">
            <a:solidFill>
              <a:schemeClr val="accent1">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sz="1200">
              <a:solidFill>
                <a:srgbClr val="2D2D8A">
                  <a:lumMod val="75000"/>
                </a:srgbClr>
              </a:solidFill>
              <a:latin typeface="Arial Narrow" panose="020B0606020202030204" pitchFamily="34" charset="0"/>
              <a:cs typeface="Times New Roman" pitchFamily="18" charset="0"/>
            </a:endParaRPr>
          </a:p>
        </p:txBody>
      </p:sp>
      <p:graphicFrame>
        <p:nvGraphicFramePr>
          <p:cNvPr id="194" name="Object 2"/>
          <p:cNvGraphicFramePr>
            <a:graphicFrameLocks noChangeAspect="1"/>
          </p:cNvGraphicFramePr>
          <p:nvPr/>
        </p:nvGraphicFramePr>
        <p:xfrm>
          <a:off x="6336736" y="2365559"/>
          <a:ext cx="137000" cy="153655"/>
        </p:xfrm>
        <a:graphic>
          <a:graphicData uri="http://schemas.openxmlformats.org/presentationml/2006/ole">
            <mc:AlternateContent xmlns:mc="http://schemas.openxmlformats.org/markup-compatibility/2006">
              <mc:Choice xmlns:v="urn:schemas-microsoft-com:vml" Requires="v">
                <p:oleObj spid="_x0000_s443608" name="Equation" r:id="rId12" imgW="215713" imgH="241091" progId="Equation.DSMT4">
                  <p:embed/>
                </p:oleObj>
              </mc:Choice>
              <mc:Fallback>
                <p:oleObj name="Equation" r:id="rId12" imgW="215713" imgH="241091" progId="Equation.DSMT4">
                  <p:embed/>
                  <p:pic>
                    <p:nvPicPr>
                      <p:cNvPr id="0" name="Picture 536"/>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336736" y="2365559"/>
                        <a:ext cx="137000" cy="1536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91" name="Oval 190"/>
          <p:cNvSpPr/>
          <p:nvPr/>
        </p:nvSpPr>
        <p:spPr>
          <a:xfrm>
            <a:off x="6291003" y="2950687"/>
            <a:ext cx="228465" cy="247504"/>
          </a:xfrm>
          <a:prstGeom prst="ellipse">
            <a:avLst/>
          </a:prstGeom>
          <a:solidFill>
            <a:schemeClr val="accent3">
              <a:lumMod val="20000"/>
              <a:lumOff val="80000"/>
            </a:schemeClr>
          </a:solidFill>
          <a:ln w="9525">
            <a:solidFill>
              <a:schemeClr val="accent1">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sz="1200">
              <a:solidFill>
                <a:srgbClr val="2D2D8A">
                  <a:lumMod val="75000"/>
                </a:srgbClr>
              </a:solidFill>
              <a:latin typeface="Arial Narrow" panose="020B0606020202030204" pitchFamily="34" charset="0"/>
              <a:cs typeface="Times New Roman" pitchFamily="18" charset="0"/>
            </a:endParaRPr>
          </a:p>
        </p:txBody>
      </p:sp>
      <p:graphicFrame>
        <p:nvGraphicFramePr>
          <p:cNvPr id="192" name="Object 2"/>
          <p:cNvGraphicFramePr>
            <a:graphicFrameLocks noChangeAspect="1"/>
          </p:cNvGraphicFramePr>
          <p:nvPr>
            <p:extLst>
              <p:ext uri="{D42A27DB-BD31-4B8C-83A1-F6EECF244321}">
                <p14:modId xmlns:p14="http://schemas.microsoft.com/office/powerpoint/2010/main" val="1152341832"/>
              </p:ext>
            </p:extLst>
          </p:nvPr>
        </p:nvGraphicFramePr>
        <p:xfrm>
          <a:off x="6332705" y="2999784"/>
          <a:ext cx="145060" cy="153655"/>
        </p:xfrm>
        <a:graphic>
          <a:graphicData uri="http://schemas.openxmlformats.org/presentationml/2006/ole">
            <mc:AlternateContent xmlns:mc="http://schemas.openxmlformats.org/markup-compatibility/2006">
              <mc:Choice xmlns:v="urn:schemas-microsoft-com:vml" Requires="v">
                <p:oleObj spid="_x0000_s443609" name="Equation" r:id="rId14" imgW="228600" imgH="241300" progId="Equation.DSMT4">
                  <p:embed/>
                </p:oleObj>
              </mc:Choice>
              <mc:Fallback>
                <p:oleObj name="Equation" r:id="rId14" imgW="228600" imgH="241300" progId="Equation.DSMT4">
                  <p:embed/>
                  <p:pic>
                    <p:nvPicPr>
                      <p:cNvPr id="0" name="Picture 537"/>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332705" y="2999784"/>
                        <a:ext cx="145060" cy="1536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89" name="Oval 188"/>
          <p:cNvSpPr/>
          <p:nvPr/>
        </p:nvSpPr>
        <p:spPr>
          <a:xfrm>
            <a:off x="6883257" y="2317124"/>
            <a:ext cx="228465" cy="247504"/>
          </a:xfrm>
          <a:prstGeom prst="ellipse">
            <a:avLst/>
          </a:prstGeom>
          <a:solidFill>
            <a:schemeClr val="bg1"/>
          </a:solidFill>
          <a:ln w="9525">
            <a:solidFill>
              <a:schemeClr val="accent1">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sz="1200">
              <a:solidFill>
                <a:srgbClr val="2D2D8A">
                  <a:lumMod val="75000"/>
                </a:srgbClr>
              </a:solidFill>
              <a:latin typeface="Arial Narrow" panose="020B0606020202030204" pitchFamily="34" charset="0"/>
              <a:cs typeface="Times New Roman" pitchFamily="18" charset="0"/>
            </a:endParaRPr>
          </a:p>
        </p:txBody>
      </p:sp>
      <p:graphicFrame>
        <p:nvGraphicFramePr>
          <p:cNvPr id="190" name="Object 2"/>
          <p:cNvGraphicFramePr>
            <a:graphicFrameLocks noChangeAspect="1"/>
          </p:cNvGraphicFramePr>
          <p:nvPr/>
        </p:nvGraphicFramePr>
        <p:xfrm>
          <a:off x="6929384" y="2366819"/>
          <a:ext cx="137000" cy="153655"/>
        </p:xfrm>
        <a:graphic>
          <a:graphicData uri="http://schemas.openxmlformats.org/presentationml/2006/ole">
            <mc:AlternateContent xmlns:mc="http://schemas.openxmlformats.org/markup-compatibility/2006">
              <mc:Choice xmlns:v="urn:schemas-microsoft-com:vml" Requires="v">
                <p:oleObj spid="_x0000_s443610" name="Equation" r:id="rId16" imgW="215713" imgH="241091" progId="Equation.DSMT4">
                  <p:embed/>
                </p:oleObj>
              </mc:Choice>
              <mc:Fallback>
                <p:oleObj name="Equation" r:id="rId16" imgW="215713" imgH="241091" progId="Equation.DSMT4">
                  <p:embed/>
                  <p:pic>
                    <p:nvPicPr>
                      <p:cNvPr id="0" name="Picture 538"/>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6929384" y="2366819"/>
                        <a:ext cx="137000" cy="1536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87" name="Oval 186"/>
          <p:cNvSpPr/>
          <p:nvPr/>
        </p:nvSpPr>
        <p:spPr>
          <a:xfrm>
            <a:off x="6884420" y="2950687"/>
            <a:ext cx="228465" cy="247504"/>
          </a:xfrm>
          <a:prstGeom prst="ellipse">
            <a:avLst/>
          </a:prstGeom>
          <a:solidFill>
            <a:schemeClr val="accent3">
              <a:lumMod val="20000"/>
              <a:lumOff val="80000"/>
            </a:schemeClr>
          </a:solidFill>
          <a:ln w="9525">
            <a:solidFill>
              <a:schemeClr val="accent1">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sz="1200">
              <a:solidFill>
                <a:srgbClr val="2D2D8A">
                  <a:lumMod val="75000"/>
                </a:srgbClr>
              </a:solidFill>
              <a:latin typeface="Arial Narrow" panose="020B0606020202030204" pitchFamily="34" charset="0"/>
              <a:cs typeface="Times New Roman" pitchFamily="18" charset="0"/>
            </a:endParaRPr>
          </a:p>
        </p:txBody>
      </p:sp>
      <p:graphicFrame>
        <p:nvGraphicFramePr>
          <p:cNvPr id="188" name="Object 2"/>
          <p:cNvGraphicFramePr>
            <a:graphicFrameLocks noChangeAspect="1"/>
          </p:cNvGraphicFramePr>
          <p:nvPr>
            <p:extLst>
              <p:ext uri="{D42A27DB-BD31-4B8C-83A1-F6EECF244321}">
                <p14:modId xmlns:p14="http://schemas.microsoft.com/office/powerpoint/2010/main" val="470915618"/>
              </p:ext>
            </p:extLst>
          </p:nvPr>
        </p:nvGraphicFramePr>
        <p:xfrm>
          <a:off x="6926465" y="2999784"/>
          <a:ext cx="145060" cy="153655"/>
        </p:xfrm>
        <a:graphic>
          <a:graphicData uri="http://schemas.openxmlformats.org/presentationml/2006/ole">
            <mc:AlternateContent xmlns:mc="http://schemas.openxmlformats.org/markup-compatibility/2006">
              <mc:Choice xmlns:v="urn:schemas-microsoft-com:vml" Requires="v">
                <p:oleObj spid="_x0000_s443611" name="Equation" r:id="rId18" imgW="228600" imgH="241300" progId="Equation.DSMT4">
                  <p:embed/>
                </p:oleObj>
              </mc:Choice>
              <mc:Fallback>
                <p:oleObj name="Equation" r:id="rId18" imgW="228600" imgH="241300" progId="Equation.DSMT4">
                  <p:embed/>
                  <p:pic>
                    <p:nvPicPr>
                      <p:cNvPr id="0" name="Picture 539"/>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6926465" y="2999784"/>
                        <a:ext cx="145060" cy="1536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85" name="Oval 184"/>
          <p:cNvSpPr/>
          <p:nvPr/>
        </p:nvSpPr>
        <p:spPr>
          <a:xfrm>
            <a:off x="6289841" y="1970276"/>
            <a:ext cx="228465" cy="247504"/>
          </a:xfrm>
          <a:prstGeom prst="ellipse">
            <a:avLst/>
          </a:prstGeom>
          <a:solidFill>
            <a:schemeClr val="bg1"/>
          </a:solidFill>
          <a:ln w="9525">
            <a:solidFill>
              <a:schemeClr val="accent1">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sz="1200">
              <a:solidFill>
                <a:srgbClr val="2D2D8A">
                  <a:lumMod val="75000"/>
                </a:srgbClr>
              </a:solidFill>
              <a:latin typeface="Arial Narrow" panose="020B0606020202030204" pitchFamily="34" charset="0"/>
              <a:cs typeface="Times New Roman" pitchFamily="18" charset="0"/>
            </a:endParaRPr>
          </a:p>
        </p:txBody>
      </p:sp>
      <p:graphicFrame>
        <p:nvGraphicFramePr>
          <p:cNvPr id="186" name="Object 2"/>
          <p:cNvGraphicFramePr>
            <a:graphicFrameLocks noChangeAspect="1"/>
          </p:cNvGraphicFramePr>
          <p:nvPr/>
        </p:nvGraphicFramePr>
        <p:xfrm>
          <a:off x="6322470" y="2030640"/>
          <a:ext cx="162657" cy="130175"/>
        </p:xfrm>
        <a:graphic>
          <a:graphicData uri="http://schemas.openxmlformats.org/presentationml/2006/ole">
            <mc:AlternateContent xmlns:mc="http://schemas.openxmlformats.org/markup-compatibility/2006">
              <mc:Choice xmlns:v="urn:schemas-microsoft-com:vml" Requires="v">
                <p:oleObj spid="_x0000_s443612" name="Equation" r:id="rId20" imgW="253780" imgH="203024" progId="Equation.DSMT4">
                  <p:embed/>
                </p:oleObj>
              </mc:Choice>
              <mc:Fallback>
                <p:oleObj name="Equation" r:id="rId20" imgW="253780" imgH="203024" progId="Equation.DSMT4">
                  <p:embed/>
                  <p:pic>
                    <p:nvPicPr>
                      <p:cNvPr id="0" name="Picture 540"/>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6322470" y="2030640"/>
                        <a:ext cx="162657" cy="130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83" name="Object 1730"/>
          <p:cNvGraphicFramePr>
            <a:graphicFrameLocks noChangeAspect="1"/>
          </p:cNvGraphicFramePr>
          <p:nvPr/>
        </p:nvGraphicFramePr>
        <p:xfrm>
          <a:off x="6337124" y="1692503"/>
          <a:ext cx="142142" cy="112712"/>
        </p:xfrm>
        <a:graphic>
          <a:graphicData uri="http://schemas.openxmlformats.org/presentationml/2006/ole">
            <mc:AlternateContent xmlns:mc="http://schemas.openxmlformats.org/markup-compatibility/2006">
              <mc:Choice xmlns:v="urn:schemas-microsoft-com:vml" Requires="v">
                <p:oleObj spid="_x0000_s443613" name="Equation" r:id="rId22" imgW="279279" imgH="203112" progId="Equation.DSMT4">
                  <p:embed/>
                </p:oleObj>
              </mc:Choice>
              <mc:Fallback>
                <p:oleObj name="Equation" r:id="rId22" imgW="279279" imgH="203112" progId="Equation.DSMT4">
                  <p:embed/>
                  <p:pic>
                    <p:nvPicPr>
                      <p:cNvPr id="0" name="Picture 541"/>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6337124" y="1692503"/>
                        <a:ext cx="142142" cy="112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84" name="Rectangle 183"/>
          <p:cNvSpPr/>
          <p:nvPr/>
        </p:nvSpPr>
        <p:spPr>
          <a:xfrm>
            <a:off x="6316259" y="1663165"/>
            <a:ext cx="176790" cy="175111"/>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a:solidFill>
                <a:srgbClr val="FFFFFF"/>
              </a:solidFill>
              <a:latin typeface="Arial Narrow" panose="020B0606020202030204" pitchFamily="34" charset="0"/>
              <a:cs typeface="Times New Roman" pitchFamily="18" charset="0"/>
            </a:endParaRPr>
          </a:p>
        </p:txBody>
      </p:sp>
      <p:sp>
        <p:nvSpPr>
          <p:cNvPr id="181" name="Rectangle 180"/>
          <p:cNvSpPr/>
          <p:nvPr/>
        </p:nvSpPr>
        <p:spPr>
          <a:xfrm>
            <a:off x="5731417" y="2619350"/>
            <a:ext cx="176790" cy="175111"/>
          </a:xfrm>
          <a:prstGeom prst="rect">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a:solidFill>
                <a:srgbClr val="FFFFFF"/>
              </a:solidFill>
              <a:latin typeface="Arial Narrow" panose="020B0606020202030204" pitchFamily="34" charset="0"/>
              <a:cs typeface="Times New Roman" pitchFamily="18" charset="0"/>
            </a:endParaRPr>
          </a:p>
        </p:txBody>
      </p:sp>
      <p:graphicFrame>
        <p:nvGraphicFramePr>
          <p:cNvPr id="182" name="Object 1731"/>
          <p:cNvGraphicFramePr>
            <a:graphicFrameLocks noChangeAspect="1"/>
          </p:cNvGraphicFramePr>
          <p:nvPr/>
        </p:nvGraphicFramePr>
        <p:xfrm>
          <a:off x="5757668" y="2648536"/>
          <a:ext cx="135389" cy="104765"/>
        </p:xfrm>
        <a:graphic>
          <a:graphicData uri="http://schemas.openxmlformats.org/presentationml/2006/ole">
            <mc:AlternateContent xmlns:mc="http://schemas.openxmlformats.org/markup-compatibility/2006">
              <mc:Choice xmlns:v="urn:schemas-microsoft-com:vml" Requires="v">
                <p:oleObj spid="_x0000_s443614" name="Equation" r:id="rId24" imgW="266469" imgH="190335" progId="Equation.DSMT4">
                  <p:embed/>
                </p:oleObj>
              </mc:Choice>
              <mc:Fallback>
                <p:oleObj name="Equation" r:id="rId24" imgW="266469" imgH="190335" progId="Equation.DSMT4">
                  <p:embed/>
                  <p:pic>
                    <p:nvPicPr>
                      <p:cNvPr id="0" name="Picture 542"/>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5757668" y="2648536"/>
                        <a:ext cx="135389" cy="1047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79" name="Rectangle 178"/>
          <p:cNvSpPr/>
          <p:nvPr/>
        </p:nvSpPr>
        <p:spPr>
          <a:xfrm>
            <a:off x="6316259" y="2619350"/>
            <a:ext cx="176790" cy="175111"/>
          </a:xfrm>
          <a:prstGeom prst="rect">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a:solidFill>
                <a:srgbClr val="FFFFFF"/>
              </a:solidFill>
              <a:latin typeface="Arial Narrow" panose="020B0606020202030204" pitchFamily="34" charset="0"/>
              <a:cs typeface="Times New Roman" pitchFamily="18" charset="0"/>
            </a:endParaRPr>
          </a:p>
        </p:txBody>
      </p:sp>
      <p:graphicFrame>
        <p:nvGraphicFramePr>
          <p:cNvPr id="180" name="Object 1731"/>
          <p:cNvGraphicFramePr>
            <a:graphicFrameLocks noChangeAspect="1"/>
          </p:cNvGraphicFramePr>
          <p:nvPr/>
        </p:nvGraphicFramePr>
        <p:xfrm>
          <a:off x="6342510" y="2648536"/>
          <a:ext cx="135389" cy="104765"/>
        </p:xfrm>
        <a:graphic>
          <a:graphicData uri="http://schemas.openxmlformats.org/presentationml/2006/ole">
            <mc:AlternateContent xmlns:mc="http://schemas.openxmlformats.org/markup-compatibility/2006">
              <mc:Choice xmlns:v="urn:schemas-microsoft-com:vml" Requires="v">
                <p:oleObj spid="_x0000_s443615" name="Equation" r:id="rId26" imgW="266469" imgH="190335" progId="Equation.DSMT4">
                  <p:embed/>
                </p:oleObj>
              </mc:Choice>
              <mc:Fallback>
                <p:oleObj name="Equation" r:id="rId26" imgW="266469" imgH="190335" progId="Equation.DSMT4">
                  <p:embed/>
                  <p:pic>
                    <p:nvPicPr>
                      <p:cNvPr id="0" name="Picture 543"/>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6342510" y="2648536"/>
                        <a:ext cx="135389" cy="1047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77" name="Rectangle 176"/>
          <p:cNvSpPr/>
          <p:nvPr/>
        </p:nvSpPr>
        <p:spPr>
          <a:xfrm>
            <a:off x="6910839" y="2619350"/>
            <a:ext cx="176790" cy="175111"/>
          </a:xfrm>
          <a:prstGeom prst="rect">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a:solidFill>
                <a:srgbClr val="FFFFFF"/>
              </a:solidFill>
              <a:latin typeface="Arial Narrow" panose="020B0606020202030204" pitchFamily="34" charset="0"/>
              <a:cs typeface="Times New Roman" pitchFamily="18" charset="0"/>
            </a:endParaRPr>
          </a:p>
        </p:txBody>
      </p:sp>
      <p:graphicFrame>
        <p:nvGraphicFramePr>
          <p:cNvPr id="178" name="Object 1731"/>
          <p:cNvGraphicFramePr>
            <a:graphicFrameLocks noChangeAspect="1"/>
          </p:cNvGraphicFramePr>
          <p:nvPr/>
        </p:nvGraphicFramePr>
        <p:xfrm>
          <a:off x="6937090" y="2648536"/>
          <a:ext cx="135389" cy="104765"/>
        </p:xfrm>
        <a:graphic>
          <a:graphicData uri="http://schemas.openxmlformats.org/presentationml/2006/ole">
            <mc:AlternateContent xmlns:mc="http://schemas.openxmlformats.org/markup-compatibility/2006">
              <mc:Choice xmlns:v="urn:schemas-microsoft-com:vml" Requires="v">
                <p:oleObj spid="_x0000_s443616" name="Equation" r:id="rId28" imgW="266469" imgH="190335" progId="Equation.DSMT4">
                  <p:embed/>
                </p:oleObj>
              </mc:Choice>
              <mc:Fallback>
                <p:oleObj name="Equation" r:id="rId28" imgW="266469" imgH="190335" progId="Equation.DSMT4">
                  <p:embed/>
                  <p:pic>
                    <p:nvPicPr>
                      <p:cNvPr id="0" name="Picture 544"/>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6937090" y="2648536"/>
                        <a:ext cx="135389" cy="1047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75" name="Rectangle 174"/>
          <p:cNvSpPr/>
          <p:nvPr/>
        </p:nvSpPr>
        <p:spPr>
          <a:xfrm>
            <a:off x="6008623" y="2360897"/>
            <a:ext cx="176790" cy="175111"/>
          </a:xfrm>
          <a:prstGeom prst="rect">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a:solidFill>
                <a:srgbClr val="FFFFFF"/>
              </a:solidFill>
              <a:latin typeface="Arial Narrow" panose="020B0606020202030204" pitchFamily="34" charset="0"/>
              <a:cs typeface="Times New Roman" pitchFamily="18" charset="0"/>
            </a:endParaRPr>
          </a:p>
        </p:txBody>
      </p:sp>
      <p:graphicFrame>
        <p:nvGraphicFramePr>
          <p:cNvPr id="176" name="Object 1731"/>
          <p:cNvGraphicFramePr>
            <a:graphicFrameLocks noChangeAspect="1"/>
          </p:cNvGraphicFramePr>
          <p:nvPr/>
        </p:nvGraphicFramePr>
        <p:xfrm>
          <a:off x="6036872" y="2389734"/>
          <a:ext cx="130290" cy="104955"/>
        </p:xfrm>
        <a:graphic>
          <a:graphicData uri="http://schemas.openxmlformats.org/presentationml/2006/ole">
            <mc:AlternateContent xmlns:mc="http://schemas.openxmlformats.org/markup-compatibility/2006">
              <mc:Choice xmlns:v="urn:schemas-microsoft-com:vml" Requires="v">
                <p:oleObj spid="_x0000_s443617" name="Equation" r:id="rId30" imgW="253890" imgH="190417" progId="Equation.DSMT4">
                  <p:embed/>
                </p:oleObj>
              </mc:Choice>
              <mc:Fallback>
                <p:oleObj name="Equation" r:id="rId30" imgW="253890" imgH="190417" progId="Equation.DSMT4">
                  <p:embed/>
                  <p:pic>
                    <p:nvPicPr>
                      <p:cNvPr id="0" name="Picture 545"/>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6036872" y="2389734"/>
                        <a:ext cx="130290" cy="1049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73" name="Rectangle 172"/>
          <p:cNvSpPr/>
          <p:nvPr/>
        </p:nvSpPr>
        <p:spPr>
          <a:xfrm>
            <a:off x="6598638" y="2360897"/>
            <a:ext cx="176790" cy="175111"/>
          </a:xfrm>
          <a:prstGeom prst="rect">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a:solidFill>
                <a:srgbClr val="FFFFFF"/>
              </a:solidFill>
              <a:latin typeface="Arial Narrow" panose="020B0606020202030204" pitchFamily="34" charset="0"/>
              <a:cs typeface="Times New Roman" pitchFamily="18" charset="0"/>
            </a:endParaRPr>
          </a:p>
        </p:txBody>
      </p:sp>
      <p:graphicFrame>
        <p:nvGraphicFramePr>
          <p:cNvPr id="174" name="Object 1731"/>
          <p:cNvGraphicFramePr>
            <a:graphicFrameLocks noChangeAspect="1"/>
          </p:cNvGraphicFramePr>
          <p:nvPr/>
        </p:nvGraphicFramePr>
        <p:xfrm>
          <a:off x="6626887" y="2389734"/>
          <a:ext cx="130290" cy="104955"/>
        </p:xfrm>
        <a:graphic>
          <a:graphicData uri="http://schemas.openxmlformats.org/presentationml/2006/ole">
            <mc:AlternateContent xmlns:mc="http://schemas.openxmlformats.org/markup-compatibility/2006">
              <mc:Choice xmlns:v="urn:schemas-microsoft-com:vml" Requires="v">
                <p:oleObj spid="_x0000_s443618" name="Equation" r:id="rId32" imgW="253890" imgH="190417" progId="Equation.DSMT4">
                  <p:embed/>
                </p:oleObj>
              </mc:Choice>
              <mc:Fallback>
                <p:oleObj name="Equation" r:id="rId32" imgW="253890" imgH="190417" progId="Equation.DSMT4">
                  <p:embed/>
                  <p:pic>
                    <p:nvPicPr>
                      <p:cNvPr id="0" name="Picture 546"/>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6626887" y="2389734"/>
                        <a:ext cx="130290" cy="1049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69" name="Oval 268"/>
          <p:cNvSpPr/>
          <p:nvPr/>
        </p:nvSpPr>
        <p:spPr>
          <a:xfrm>
            <a:off x="7481794" y="2307291"/>
            <a:ext cx="228465" cy="247504"/>
          </a:xfrm>
          <a:prstGeom prst="ellipse">
            <a:avLst/>
          </a:prstGeom>
          <a:solidFill>
            <a:schemeClr val="bg1"/>
          </a:solidFill>
          <a:ln w="9525">
            <a:solidFill>
              <a:schemeClr val="accent1">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sz="1200">
              <a:solidFill>
                <a:srgbClr val="2D2D8A">
                  <a:lumMod val="75000"/>
                </a:srgbClr>
              </a:solidFill>
              <a:latin typeface="Arial Narrow" panose="020B0606020202030204" pitchFamily="34" charset="0"/>
              <a:cs typeface="Times New Roman" pitchFamily="18" charset="0"/>
            </a:endParaRPr>
          </a:p>
        </p:txBody>
      </p:sp>
      <p:graphicFrame>
        <p:nvGraphicFramePr>
          <p:cNvPr id="271" name="Object 2"/>
          <p:cNvGraphicFramePr>
            <a:graphicFrameLocks noChangeAspect="1"/>
          </p:cNvGraphicFramePr>
          <p:nvPr/>
        </p:nvGraphicFramePr>
        <p:xfrm>
          <a:off x="7527756" y="2356986"/>
          <a:ext cx="137000" cy="153655"/>
        </p:xfrm>
        <a:graphic>
          <a:graphicData uri="http://schemas.openxmlformats.org/presentationml/2006/ole">
            <mc:AlternateContent xmlns:mc="http://schemas.openxmlformats.org/markup-compatibility/2006">
              <mc:Choice xmlns:v="urn:schemas-microsoft-com:vml" Requires="v">
                <p:oleObj spid="_x0000_s443619" name="Equation" r:id="rId34" imgW="215713" imgH="241091" progId="Equation.DSMT4">
                  <p:embed/>
                </p:oleObj>
              </mc:Choice>
              <mc:Fallback>
                <p:oleObj name="Equation" r:id="rId34" imgW="215713" imgH="241091" progId="Equation.DSMT4">
                  <p:embed/>
                  <p:pic>
                    <p:nvPicPr>
                      <p:cNvPr id="0" name="Picture 547"/>
                      <p:cNvPicPr>
                        <a:picLocks noChangeAspect="1" noChangeArrowheads="1"/>
                      </p:cNvPicPr>
                      <p:nvPr/>
                    </p:nvPicPr>
                    <p:blipFill>
                      <a:blip r:embed="rId35">
                        <a:extLst>
                          <a:ext uri="{28A0092B-C50C-407E-A947-70E740481C1C}">
                            <a14:useLocalDpi xmlns:a14="http://schemas.microsoft.com/office/drawing/2010/main" val="0"/>
                          </a:ext>
                        </a:extLst>
                      </a:blip>
                      <a:srcRect/>
                      <a:stretch>
                        <a:fillRect/>
                      </a:stretch>
                    </p:blipFill>
                    <p:spPr bwMode="auto">
                      <a:xfrm>
                        <a:off x="7527756" y="2356986"/>
                        <a:ext cx="137000" cy="1536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67" name="Oval 266"/>
          <p:cNvSpPr/>
          <p:nvPr/>
        </p:nvSpPr>
        <p:spPr>
          <a:xfrm>
            <a:off x="7479348" y="2940854"/>
            <a:ext cx="228465" cy="247504"/>
          </a:xfrm>
          <a:prstGeom prst="ellipse">
            <a:avLst/>
          </a:prstGeom>
          <a:solidFill>
            <a:schemeClr val="accent3">
              <a:lumMod val="20000"/>
              <a:lumOff val="80000"/>
            </a:schemeClr>
          </a:solidFill>
          <a:ln w="9525">
            <a:solidFill>
              <a:schemeClr val="accent1">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sz="1200">
              <a:solidFill>
                <a:srgbClr val="2D2D8A">
                  <a:lumMod val="75000"/>
                </a:srgbClr>
              </a:solidFill>
              <a:latin typeface="Arial Narrow" panose="020B0606020202030204" pitchFamily="34" charset="0"/>
              <a:cs typeface="Times New Roman" pitchFamily="18" charset="0"/>
            </a:endParaRPr>
          </a:p>
        </p:txBody>
      </p:sp>
      <p:graphicFrame>
        <p:nvGraphicFramePr>
          <p:cNvPr id="268" name="Object 2"/>
          <p:cNvGraphicFramePr>
            <a:graphicFrameLocks noChangeAspect="1"/>
          </p:cNvGraphicFramePr>
          <p:nvPr>
            <p:extLst>
              <p:ext uri="{D42A27DB-BD31-4B8C-83A1-F6EECF244321}">
                <p14:modId xmlns:p14="http://schemas.microsoft.com/office/powerpoint/2010/main" val="3356883064"/>
              </p:ext>
            </p:extLst>
          </p:nvPr>
        </p:nvGraphicFramePr>
        <p:xfrm>
          <a:off x="7521393" y="2989951"/>
          <a:ext cx="145060" cy="153655"/>
        </p:xfrm>
        <a:graphic>
          <a:graphicData uri="http://schemas.openxmlformats.org/presentationml/2006/ole">
            <mc:AlternateContent xmlns:mc="http://schemas.openxmlformats.org/markup-compatibility/2006">
              <mc:Choice xmlns:v="urn:schemas-microsoft-com:vml" Requires="v">
                <p:oleObj spid="_x0000_s443620" name="Equation" r:id="rId36" imgW="228600" imgH="241300" progId="Equation.DSMT4">
                  <p:embed/>
                </p:oleObj>
              </mc:Choice>
              <mc:Fallback>
                <p:oleObj name="Equation" r:id="rId36" imgW="228600" imgH="241300" progId="Equation.DSMT4">
                  <p:embed/>
                  <p:pic>
                    <p:nvPicPr>
                      <p:cNvPr id="0" name="Picture 548"/>
                      <p:cNvPicPr>
                        <a:picLocks noChangeAspect="1" noChangeArrowheads="1"/>
                      </p:cNvPicPr>
                      <p:nvPr/>
                    </p:nvPicPr>
                    <p:blipFill>
                      <a:blip r:embed="rId37">
                        <a:extLst>
                          <a:ext uri="{28A0092B-C50C-407E-A947-70E740481C1C}">
                            <a14:useLocalDpi xmlns:a14="http://schemas.microsoft.com/office/drawing/2010/main" val="0"/>
                          </a:ext>
                        </a:extLst>
                      </a:blip>
                      <a:srcRect/>
                      <a:stretch>
                        <a:fillRect/>
                      </a:stretch>
                    </p:blipFill>
                    <p:spPr bwMode="auto">
                      <a:xfrm>
                        <a:off x="7521393" y="2989951"/>
                        <a:ext cx="145060" cy="1536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62" name="Oval 261"/>
          <p:cNvSpPr/>
          <p:nvPr/>
        </p:nvSpPr>
        <p:spPr>
          <a:xfrm>
            <a:off x="8065352" y="2306031"/>
            <a:ext cx="228465" cy="247504"/>
          </a:xfrm>
          <a:prstGeom prst="ellipse">
            <a:avLst/>
          </a:prstGeom>
          <a:solidFill>
            <a:schemeClr val="bg1"/>
          </a:solidFill>
          <a:ln w="9525">
            <a:solidFill>
              <a:schemeClr val="accent1">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sz="1200">
              <a:solidFill>
                <a:srgbClr val="2D2D8A">
                  <a:lumMod val="75000"/>
                </a:srgbClr>
              </a:solidFill>
              <a:latin typeface="Arial Narrow" panose="020B0606020202030204" pitchFamily="34" charset="0"/>
              <a:cs typeface="Times New Roman" pitchFamily="18" charset="0"/>
            </a:endParaRPr>
          </a:p>
        </p:txBody>
      </p:sp>
      <p:graphicFrame>
        <p:nvGraphicFramePr>
          <p:cNvPr id="264" name="Object 2"/>
          <p:cNvGraphicFramePr>
            <a:graphicFrameLocks noChangeAspect="1"/>
          </p:cNvGraphicFramePr>
          <p:nvPr/>
        </p:nvGraphicFramePr>
        <p:xfrm>
          <a:off x="8111085" y="2355726"/>
          <a:ext cx="137000" cy="153655"/>
        </p:xfrm>
        <a:graphic>
          <a:graphicData uri="http://schemas.openxmlformats.org/presentationml/2006/ole">
            <mc:AlternateContent xmlns:mc="http://schemas.openxmlformats.org/markup-compatibility/2006">
              <mc:Choice xmlns:v="urn:schemas-microsoft-com:vml" Requires="v">
                <p:oleObj spid="_x0000_s443621" name="Equation" r:id="rId38" imgW="215713" imgH="241091" progId="Equation.DSMT4">
                  <p:embed/>
                </p:oleObj>
              </mc:Choice>
              <mc:Fallback>
                <p:oleObj name="Equation" r:id="rId38" imgW="215713" imgH="241091" progId="Equation.DSMT4">
                  <p:embed/>
                  <p:pic>
                    <p:nvPicPr>
                      <p:cNvPr id="0" name="Picture 549"/>
                      <p:cNvPicPr>
                        <a:picLocks noChangeAspect="1" noChangeArrowheads="1"/>
                      </p:cNvPicPr>
                      <p:nvPr/>
                    </p:nvPicPr>
                    <p:blipFill>
                      <a:blip r:embed="rId39">
                        <a:extLst>
                          <a:ext uri="{28A0092B-C50C-407E-A947-70E740481C1C}">
                            <a14:useLocalDpi xmlns:a14="http://schemas.microsoft.com/office/drawing/2010/main" val="0"/>
                          </a:ext>
                        </a:extLst>
                      </a:blip>
                      <a:srcRect/>
                      <a:stretch>
                        <a:fillRect/>
                      </a:stretch>
                    </p:blipFill>
                    <p:spPr bwMode="auto">
                      <a:xfrm>
                        <a:off x="8111085" y="2355726"/>
                        <a:ext cx="137000" cy="1536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60" name="Oval 259"/>
          <p:cNvSpPr/>
          <p:nvPr/>
        </p:nvSpPr>
        <p:spPr>
          <a:xfrm>
            <a:off x="8065352" y="2940854"/>
            <a:ext cx="228465" cy="247504"/>
          </a:xfrm>
          <a:prstGeom prst="ellipse">
            <a:avLst/>
          </a:prstGeom>
          <a:solidFill>
            <a:schemeClr val="accent3">
              <a:lumMod val="20000"/>
              <a:lumOff val="80000"/>
            </a:schemeClr>
          </a:solidFill>
          <a:ln w="9525">
            <a:solidFill>
              <a:schemeClr val="accent1">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sz="1200">
              <a:solidFill>
                <a:srgbClr val="2D2D8A">
                  <a:lumMod val="75000"/>
                </a:srgbClr>
              </a:solidFill>
              <a:latin typeface="Arial Narrow" panose="020B0606020202030204" pitchFamily="34" charset="0"/>
              <a:cs typeface="Times New Roman" pitchFamily="18" charset="0"/>
            </a:endParaRPr>
          </a:p>
        </p:txBody>
      </p:sp>
      <p:graphicFrame>
        <p:nvGraphicFramePr>
          <p:cNvPr id="261" name="Object 2"/>
          <p:cNvGraphicFramePr>
            <a:graphicFrameLocks noChangeAspect="1"/>
          </p:cNvGraphicFramePr>
          <p:nvPr>
            <p:extLst>
              <p:ext uri="{D42A27DB-BD31-4B8C-83A1-F6EECF244321}">
                <p14:modId xmlns:p14="http://schemas.microsoft.com/office/powerpoint/2010/main" val="3735243571"/>
              </p:ext>
            </p:extLst>
          </p:nvPr>
        </p:nvGraphicFramePr>
        <p:xfrm>
          <a:off x="8107055" y="2989951"/>
          <a:ext cx="145060" cy="153655"/>
        </p:xfrm>
        <a:graphic>
          <a:graphicData uri="http://schemas.openxmlformats.org/presentationml/2006/ole">
            <mc:AlternateContent xmlns:mc="http://schemas.openxmlformats.org/markup-compatibility/2006">
              <mc:Choice xmlns:v="urn:schemas-microsoft-com:vml" Requires="v">
                <p:oleObj spid="_x0000_s443622" name="Equation" r:id="rId40" imgW="228600" imgH="241300" progId="Equation.DSMT4">
                  <p:embed/>
                </p:oleObj>
              </mc:Choice>
              <mc:Fallback>
                <p:oleObj name="Equation" r:id="rId40" imgW="228600" imgH="241300" progId="Equation.DSMT4">
                  <p:embed/>
                  <p:pic>
                    <p:nvPicPr>
                      <p:cNvPr id="0" name="Picture 550"/>
                      <p:cNvPicPr>
                        <a:picLocks noChangeAspect="1" noChangeArrowheads="1"/>
                      </p:cNvPicPr>
                      <p:nvPr/>
                    </p:nvPicPr>
                    <p:blipFill>
                      <a:blip r:embed="rId41">
                        <a:extLst>
                          <a:ext uri="{28A0092B-C50C-407E-A947-70E740481C1C}">
                            <a14:useLocalDpi xmlns:a14="http://schemas.microsoft.com/office/drawing/2010/main" val="0"/>
                          </a:ext>
                        </a:extLst>
                      </a:blip>
                      <a:srcRect/>
                      <a:stretch>
                        <a:fillRect/>
                      </a:stretch>
                    </p:blipFill>
                    <p:spPr bwMode="auto">
                      <a:xfrm>
                        <a:off x="8107055" y="2989951"/>
                        <a:ext cx="145060" cy="1536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58" name="Oval 257"/>
          <p:cNvSpPr/>
          <p:nvPr/>
        </p:nvSpPr>
        <p:spPr>
          <a:xfrm>
            <a:off x="8657607" y="2307291"/>
            <a:ext cx="228465" cy="247504"/>
          </a:xfrm>
          <a:prstGeom prst="ellipse">
            <a:avLst/>
          </a:prstGeom>
          <a:solidFill>
            <a:schemeClr val="bg1"/>
          </a:solidFill>
          <a:ln w="9525">
            <a:solidFill>
              <a:schemeClr val="accent1">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sz="1200">
              <a:solidFill>
                <a:srgbClr val="2D2D8A">
                  <a:lumMod val="75000"/>
                </a:srgbClr>
              </a:solidFill>
              <a:latin typeface="Arial Narrow" panose="020B0606020202030204" pitchFamily="34" charset="0"/>
              <a:cs typeface="Times New Roman" pitchFamily="18" charset="0"/>
            </a:endParaRPr>
          </a:p>
        </p:txBody>
      </p:sp>
      <p:graphicFrame>
        <p:nvGraphicFramePr>
          <p:cNvPr id="259" name="Object 2"/>
          <p:cNvGraphicFramePr>
            <a:graphicFrameLocks noChangeAspect="1"/>
          </p:cNvGraphicFramePr>
          <p:nvPr/>
        </p:nvGraphicFramePr>
        <p:xfrm>
          <a:off x="8703734" y="2356986"/>
          <a:ext cx="137000" cy="153655"/>
        </p:xfrm>
        <a:graphic>
          <a:graphicData uri="http://schemas.openxmlformats.org/presentationml/2006/ole">
            <mc:AlternateContent xmlns:mc="http://schemas.openxmlformats.org/markup-compatibility/2006">
              <mc:Choice xmlns:v="urn:schemas-microsoft-com:vml" Requires="v">
                <p:oleObj spid="_x0000_s443623" name="Equation" r:id="rId42" imgW="215713" imgH="241091" progId="Equation.DSMT4">
                  <p:embed/>
                </p:oleObj>
              </mc:Choice>
              <mc:Fallback>
                <p:oleObj name="Equation" r:id="rId42" imgW="215713" imgH="241091" progId="Equation.DSMT4">
                  <p:embed/>
                  <p:pic>
                    <p:nvPicPr>
                      <p:cNvPr id="0" name="Picture 551"/>
                      <p:cNvPicPr>
                        <a:picLocks noChangeAspect="1" noChangeArrowheads="1"/>
                      </p:cNvPicPr>
                      <p:nvPr/>
                    </p:nvPicPr>
                    <p:blipFill>
                      <a:blip r:embed="rId43">
                        <a:extLst>
                          <a:ext uri="{28A0092B-C50C-407E-A947-70E740481C1C}">
                            <a14:useLocalDpi xmlns:a14="http://schemas.microsoft.com/office/drawing/2010/main" val="0"/>
                          </a:ext>
                        </a:extLst>
                      </a:blip>
                      <a:srcRect/>
                      <a:stretch>
                        <a:fillRect/>
                      </a:stretch>
                    </p:blipFill>
                    <p:spPr bwMode="auto">
                      <a:xfrm>
                        <a:off x="8703734" y="2356986"/>
                        <a:ext cx="137000" cy="1536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56" name="Oval 255"/>
          <p:cNvSpPr/>
          <p:nvPr/>
        </p:nvSpPr>
        <p:spPr>
          <a:xfrm>
            <a:off x="8658770" y="2940854"/>
            <a:ext cx="228465" cy="247504"/>
          </a:xfrm>
          <a:prstGeom prst="ellipse">
            <a:avLst/>
          </a:prstGeom>
          <a:solidFill>
            <a:schemeClr val="accent3">
              <a:lumMod val="20000"/>
              <a:lumOff val="80000"/>
            </a:schemeClr>
          </a:solidFill>
          <a:ln w="9525">
            <a:solidFill>
              <a:schemeClr val="accent1">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sz="1200">
              <a:solidFill>
                <a:srgbClr val="2D2D8A">
                  <a:lumMod val="75000"/>
                </a:srgbClr>
              </a:solidFill>
              <a:latin typeface="Arial Narrow" panose="020B0606020202030204" pitchFamily="34" charset="0"/>
              <a:cs typeface="Times New Roman" pitchFamily="18" charset="0"/>
            </a:endParaRPr>
          </a:p>
        </p:txBody>
      </p:sp>
      <p:graphicFrame>
        <p:nvGraphicFramePr>
          <p:cNvPr id="257" name="Object 2"/>
          <p:cNvGraphicFramePr>
            <a:graphicFrameLocks noChangeAspect="1"/>
          </p:cNvGraphicFramePr>
          <p:nvPr>
            <p:extLst>
              <p:ext uri="{D42A27DB-BD31-4B8C-83A1-F6EECF244321}">
                <p14:modId xmlns:p14="http://schemas.microsoft.com/office/powerpoint/2010/main" val="3734448767"/>
              </p:ext>
            </p:extLst>
          </p:nvPr>
        </p:nvGraphicFramePr>
        <p:xfrm>
          <a:off x="8700814" y="2989951"/>
          <a:ext cx="145060" cy="153655"/>
        </p:xfrm>
        <a:graphic>
          <a:graphicData uri="http://schemas.openxmlformats.org/presentationml/2006/ole">
            <mc:AlternateContent xmlns:mc="http://schemas.openxmlformats.org/markup-compatibility/2006">
              <mc:Choice xmlns:v="urn:schemas-microsoft-com:vml" Requires="v">
                <p:oleObj spid="_x0000_s443624" name="Equation" r:id="rId44" imgW="228600" imgH="241300" progId="Equation.DSMT4">
                  <p:embed/>
                </p:oleObj>
              </mc:Choice>
              <mc:Fallback>
                <p:oleObj name="Equation" r:id="rId44" imgW="228600" imgH="241300" progId="Equation.DSMT4">
                  <p:embed/>
                  <p:pic>
                    <p:nvPicPr>
                      <p:cNvPr id="0" name="Picture 552"/>
                      <p:cNvPicPr>
                        <a:picLocks noChangeAspect="1" noChangeArrowheads="1"/>
                      </p:cNvPicPr>
                      <p:nvPr/>
                    </p:nvPicPr>
                    <p:blipFill>
                      <a:blip r:embed="rId45">
                        <a:extLst>
                          <a:ext uri="{28A0092B-C50C-407E-A947-70E740481C1C}">
                            <a14:useLocalDpi xmlns:a14="http://schemas.microsoft.com/office/drawing/2010/main" val="0"/>
                          </a:ext>
                        </a:extLst>
                      </a:blip>
                      <a:srcRect/>
                      <a:stretch>
                        <a:fillRect/>
                      </a:stretch>
                    </p:blipFill>
                    <p:spPr bwMode="auto">
                      <a:xfrm>
                        <a:off x="8700814" y="2989951"/>
                        <a:ext cx="145060" cy="1536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54" name="Oval 253"/>
          <p:cNvSpPr/>
          <p:nvPr/>
        </p:nvSpPr>
        <p:spPr>
          <a:xfrm>
            <a:off x="8064190" y="1960443"/>
            <a:ext cx="228465" cy="247504"/>
          </a:xfrm>
          <a:prstGeom prst="ellipse">
            <a:avLst/>
          </a:prstGeom>
          <a:solidFill>
            <a:schemeClr val="bg1"/>
          </a:solidFill>
          <a:ln w="9525">
            <a:solidFill>
              <a:schemeClr val="accent1">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sz="1200">
              <a:solidFill>
                <a:srgbClr val="2D2D8A">
                  <a:lumMod val="75000"/>
                </a:srgbClr>
              </a:solidFill>
              <a:latin typeface="Arial Narrow" panose="020B0606020202030204" pitchFamily="34" charset="0"/>
              <a:cs typeface="Times New Roman" pitchFamily="18" charset="0"/>
            </a:endParaRPr>
          </a:p>
        </p:txBody>
      </p:sp>
      <p:graphicFrame>
        <p:nvGraphicFramePr>
          <p:cNvPr id="255" name="Object 2"/>
          <p:cNvGraphicFramePr>
            <a:graphicFrameLocks noChangeAspect="1"/>
          </p:cNvGraphicFramePr>
          <p:nvPr/>
        </p:nvGraphicFramePr>
        <p:xfrm>
          <a:off x="8098517" y="2021115"/>
          <a:ext cx="161192" cy="130175"/>
        </p:xfrm>
        <a:graphic>
          <a:graphicData uri="http://schemas.openxmlformats.org/presentationml/2006/ole">
            <mc:AlternateContent xmlns:mc="http://schemas.openxmlformats.org/markup-compatibility/2006">
              <mc:Choice xmlns:v="urn:schemas-microsoft-com:vml" Requires="v">
                <p:oleObj spid="_x0000_s443625" name="Equation" r:id="rId46" imgW="253780" imgH="203024" progId="Equation.DSMT4">
                  <p:embed/>
                </p:oleObj>
              </mc:Choice>
              <mc:Fallback>
                <p:oleObj name="Equation" r:id="rId46" imgW="253780" imgH="203024" progId="Equation.DSMT4">
                  <p:embed/>
                  <p:pic>
                    <p:nvPicPr>
                      <p:cNvPr id="0" name="Picture 553"/>
                      <p:cNvPicPr>
                        <a:picLocks noChangeAspect="1" noChangeArrowheads="1"/>
                      </p:cNvPicPr>
                      <p:nvPr/>
                    </p:nvPicPr>
                    <p:blipFill>
                      <a:blip r:embed="rId47">
                        <a:extLst>
                          <a:ext uri="{28A0092B-C50C-407E-A947-70E740481C1C}">
                            <a14:useLocalDpi xmlns:a14="http://schemas.microsoft.com/office/drawing/2010/main" val="0"/>
                          </a:ext>
                        </a:extLst>
                      </a:blip>
                      <a:srcRect/>
                      <a:stretch>
                        <a:fillRect/>
                      </a:stretch>
                    </p:blipFill>
                    <p:spPr bwMode="auto">
                      <a:xfrm>
                        <a:off x="8098517" y="2021115"/>
                        <a:ext cx="161192" cy="130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52" name="Object 1730"/>
          <p:cNvGraphicFramePr>
            <a:graphicFrameLocks noChangeAspect="1"/>
          </p:cNvGraphicFramePr>
          <p:nvPr/>
        </p:nvGraphicFramePr>
        <p:xfrm>
          <a:off x="8111705" y="1692503"/>
          <a:ext cx="140677" cy="112712"/>
        </p:xfrm>
        <a:graphic>
          <a:graphicData uri="http://schemas.openxmlformats.org/presentationml/2006/ole">
            <mc:AlternateContent xmlns:mc="http://schemas.openxmlformats.org/markup-compatibility/2006">
              <mc:Choice xmlns:v="urn:schemas-microsoft-com:vml" Requires="v">
                <p:oleObj spid="_x0000_s443626" name="Equation" r:id="rId48" imgW="279279" imgH="203112" progId="Equation.DSMT4">
                  <p:embed/>
                </p:oleObj>
              </mc:Choice>
              <mc:Fallback>
                <p:oleObj name="Equation" r:id="rId48" imgW="279279" imgH="203112" progId="Equation.DSMT4">
                  <p:embed/>
                  <p:pic>
                    <p:nvPicPr>
                      <p:cNvPr id="0" name="Picture 554"/>
                      <p:cNvPicPr>
                        <a:picLocks noChangeAspect="1" noChangeArrowheads="1"/>
                      </p:cNvPicPr>
                      <p:nvPr/>
                    </p:nvPicPr>
                    <p:blipFill>
                      <a:blip r:embed="rId49">
                        <a:extLst>
                          <a:ext uri="{28A0092B-C50C-407E-A947-70E740481C1C}">
                            <a14:useLocalDpi xmlns:a14="http://schemas.microsoft.com/office/drawing/2010/main" val="0"/>
                          </a:ext>
                        </a:extLst>
                      </a:blip>
                      <a:srcRect/>
                      <a:stretch>
                        <a:fillRect/>
                      </a:stretch>
                    </p:blipFill>
                    <p:spPr bwMode="auto">
                      <a:xfrm>
                        <a:off x="8111705" y="1692503"/>
                        <a:ext cx="140677" cy="112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53" name="Rectangle 252"/>
          <p:cNvSpPr/>
          <p:nvPr/>
        </p:nvSpPr>
        <p:spPr>
          <a:xfrm>
            <a:off x="8090609" y="1663165"/>
            <a:ext cx="176790" cy="175111"/>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a:solidFill>
                <a:srgbClr val="FFFFFF"/>
              </a:solidFill>
              <a:latin typeface="Arial Narrow" panose="020B0606020202030204" pitchFamily="34" charset="0"/>
              <a:cs typeface="Times New Roman" pitchFamily="18" charset="0"/>
            </a:endParaRPr>
          </a:p>
        </p:txBody>
      </p:sp>
      <p:sp>
        <p:nvSpPr>
          <p:cNvPr id="250" name="Rectangle 249"/>
          <p:cNvSpPr/>
          <p:nvPr/>
        </p:nvSpPr>
        <p:spPr>
          <a:xfrm>
            <a:off x="7505766" y="2609517"/>
            <a:ext cx="176790" cy="175111"/>
          </a:xfrm>
          <a:prstGeom prst="rect">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a:solidFill>
                <a:srgbClr val="FFFFFF"/>
              </a:solidFill>
              <a:latin typeface="Arial Narrow" panose="020B0606020202030204" pitchFamily="34" charset="0"/>
              <a:cs typeface="Times New Roman" pitchFamily="18" charset="0"/>
            </a:endParaRPr>
          </a:p>
        </p:txBody>
      </p:sp>
      <p:graphicFrame>
        <p:nvGraphicFramePr>
          <p:cNvPr id="251" name="Object 1731"/>
          <p:cNvGraphicFramePr>
            <a:graphicFrameLocks noChangeAspect="1"/>
          </p:cNvGraphicFramePr>
          <p:nvPr/>
        </p:nvGraphicFramePr>
        <p:xfrm>
          <a:off x="7532018" y="2638703"/>
          <a:ext cx="135389" cy="104765"/>
        </p:xfrm>
        <a:graphic>
          <a:graphicData uri="http://schemas.openxmlformats.org/presentationml/2006/ole">
            <mc:AlternateContent xmlns:mc="http://schemas.openxmlformats.org/markup-compatibility/2006">
              <mc:Choice xmlns:v="urn:schemas-microsoft-com:vml" Requires="v">
                <p:oleObj spid="_x0000_s443627" name="Equation" r:id="rId50" imgW="266469" imgH="190335" progId="Equation.DSMT4">
                  <p:embed/>
                </p:oleObj>
              </mc:Choice>
              <mc:Fallback>
                <p:oleObj name="Equation" r:id="rId50" imgW="266469" imgH="190335" progId="Equation.DSMT4">
                  <p:embed/>
                  <p:pic>
                    <p:nvPicPr>
                      <p:cNvPr id="0" name="Picture 555"/>
                      <p:cNvPicPr>
                        <a:picLocks noChangeAspect="1" noChangeArrowheads="1"/>
                      </p:cNvPicPr>
                      <p:nvPr/>
                    </p:nvPicPr>
                    <p:blipFill>
                      <a:blip r:embed="rId51">
                        <a:extLst>
                          <a:ext uri="{28A0092B-C50C-407E-A947-70E740481C1C}">
                            <a14:useLocalDpi xmlns:a14="http://schemas.microsoft.com/office/drawing/2010/main" val="0"/>
                          </a:ext>
                        </a:extLst>
                      </a:blip>
                      <a:srcRect/>
                      <a:stretch>
                        <a:fillRect/>
                      </a:stretch>
                    </p:blipFill>
                    <p:spPr bwMode="auto">
                      <a:xfrm>
                        <a:off x="7532018" y="2638703"/>
                        <a:ext cx="135389" cy="1047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35" name="Rectangle 234"/>
          <p:cNvSpPr/>
          <p:nvPr/>
        </p:nvSpPr>
        <p:spPr>
          <a:xfrm>
            <a:off x="8090609" y="2609517"/>
            <a:ext cx="176790" cy="175111"/>
          </a:xfrm>
          <a:prstGeom prst="rect">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a:solidFill>
                <a:srgbClr val="FFFFFF"/>
              </a:solidFill>
              <a:latin typeface="Arial Narrow" panose="020B0606020202030204" pitchFamily="34" charset="0"/>
              <a:cs typeface="Times New Roman" pitchFamily="18" charset="0"/>
            </a:endParaRPr>
          </a:p>
        </p:txBody>
      </p:sp>
      <p:graphicFrame>
        <p:nvGraphicFramePr>
          <p:cNvPr id="249" name="Object 1731"/>
          <p:cNvGraphicFramePr>
            <a:graphicFrameLocks noChangeAspect="1"/>
          </p:cNvGraphicFramePr>
          <p:nvPr/>
        </p:nvGraphicFramePr>
        <p:xfrm>
          <a:off x="8116860" y="2638703"/>
          <a:ext cx="135389" cy="104765"/>
        </p:xfrm>
        <a:graphic>
          <a:graphicData uri="http://schemas.openxmlformats.org/presentationml/2006/ole">
            <mc:AlternateContent xmlns:mc="http://schemas.openxmlformats.org/markup-compatibility/2006">
              <mc:Choice xmlns:v="urn:schemas-microsoft-com:vml" Requires="v">
                <p:oleObj spid="_x0000_s443628" name="Equation" r:id="rId52" imgW="266469" imgH="190335" progId="Equation.DSMT4">
                  <p:embed/>
                </p:oleObj>
              </mc:Choice>
              <mc:Fallback>
                <p:oleObj name="Equation" r:id="rId52" imgW="266469" imgH="190335" progId="Equation.DSMT4">
                  <p:embed/>
                  <p:pic>
                    <p:nvPicPr>
                      <p:cNvPr id="0" name="Picture 556"/>
                      <p:cNvPicPr>
                        <a:picLocks noChangeAspect="1" noChangeArrowheads="1"/>
                      </p:cNvPicPr>
                      <p:nvPr/>
                    </p:nvPicPr>
                    <p:blipFill>
                      <a:blip r:embed="rId53">
                        <a:extLst>
                          <a:ext uri="{28A0092B-C50C-407E-A947-70E740481C1C}">
                            <a14:useLocalDpi xmlns:a14="http://schemas.microsoft.com/office/drawing/2010/main" val="0"/>
                          </a:ext>
                        </a:extLst>
                      </a:blip>
                      <a:srcRect/>
                      <a:stretch>
                        <a:fillRect/>
                      </a:stretch>
                    </p:blipFill>
                    <p:spPr bwMode="auto">
                      <a:xfrm>
                        <a:off x="8116860" y="2638703"/>
                        <a:ext cx="135389" cy="1047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33" name="Rectangle 232"/>
          <p:cNvSpPr/>
          <p:nvPr/>
        </p:nvSpPr>
        <p:spPr>
          <a:xfrm>
            <a:off x="8685188" y="2609517"/>
            <a:ext cx="176790" cy="175111"/>
          </a:xfrm>
          <a:prstGeom prst="rect">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a:solidFill>
                <a:srgbClr val="FFFFFF"/>
              </a:solidFill>
              <a:latin typeface="Arial Narrow" panose="020B0606020202030204" pitchFamily="34" charset="0"/>
              <a:cs typeface="Times New Roman" pitchFamily="18" charset="0"/>
            </a:endParaRPr>
          </a:p>
        </p:txBody>
      </p:sp>
      <p:graphicFrame>
        <p:nvGraphicFramePr>
          <p:cNvPr id="234" name="Object 1731"/>
          <p:cNvGraphicFramePr>
            <a:graphicFrameLocks noChangeAspect="1"/>
          </p:cNvGraphicFramePr>
          <p:nvPr/>
        </p:nvGraphicFramePr>
        <p:xfrm>
          <a:off x="8711440" y="2638703"/>
          <a:ext cx="135389" cy="104765"/>
        </p:xfrm>
        <a:graphic>
          <a:graphicData uri="http://schemas.openxmlformats.org/presentationml/2006/ole">
            <mc:AlternateContent xmlns:mc="http://schemas.openxmlformats.org/markup-compatibility/2006">
              <mc:Choice xmlns:v="urn:schemas-microsoft-com:vml" Requires="v">
                <p:oleObj spid="_x0000_s443629" name="Equation" r:id="rId54" imgW="266469" imgH="190335" progId="Equation.DSMT4">
                  <p:embed/>
                </p:oleObj>
              </mc:Choice>
              <mc:Fallback>
                <p:oleObj name="Equation" r:id="rId54" imgW="266469" imgH="190335" progId="Equation.DSMT4">
                  <p:embed/>
                  <p:pic>
                    <p:nvPicPr>
                      <p:cNvPr id="0" name="Picture 557"/>
                      <p:cNvPicPr>
                        <a:picLocks noChangeAspect="1" noChangeArrowheads="1"/>
                      </p:cNvPicPr>
                      <p:nvPr/>
                    </p:nvPicPr>
                    <p:blipFill>
                      <a:blip r:embed="rId55">
                        <a:extLst>
                          <a:ext uri="{28A0092B-C50C-407E-A947-70E740481C1C}">
                            <a14:useLocalDpi xmlns:a14="http://schemas.microsoft.com/office/drawing/2010/main" val="0"/>
                          </a:ext>
                        </a:extLst>
                      </a:blip>
                      <a:srcRect/>
                      <a:stretch>
                        <a:fillRect/>
                      </a:stretch>
                    </p:blipFill>
                    <p:spPr bwMode="auto">
                      <a:xfrm>
                        <a:off x="8711440" y="2638703"/>
                        <a:ext cx="135389" cy="1047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31" name="Rectangle 230"/>
          <p:cNvSpPr/>
          <p:nvPr/>
        </p:nvSpPr>
        <p:spPr>
          <a:xfrm>
            <a:off x="7782973" y="2351064"/>
            <a:ext cx="176790" cy="175111"/>
          </a:xfrm>
          <a:prstGeom prst="rect">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a:solidFill>
                <a:srgbClr val="FFFFFF"/>
              </a:solidFill>
              <a:latin typeface="Arial Narrow" panose="020B0606020202030204" pitchFamily="34" charset="0"/>
              <a:cs typeface="Times New Roman" pitchFamily="18" charset="0"/>
            </a:endParaRPr>
          </a:p>
        </p:txBody>
      </p:sp>
      <p:graphicFrame>
        <p:nvGraphicFramePr>
          <p:cNvPr id="232" name="Object 1731"/>
          <p:cNvGraphicFramePr>
            <a:graphicFrameLocks noChangeAspect="1"/>
          </p:cNvGraphicFramePr>
          <p:nvPr/>
        </p:nvGraphicFramePr>
        <p:xfrm>
          <a:off x="7811222" y="2379901"/>
          <a:ext cx="130290" cy="104955"/>
        </p:xfrm>
        <a:graphic>
          <a:graphicData uri="http://schemas.openxmlformats.org/presentationml/2006/ole">
            <mc:AlternateContent xmlns:mc="http://schemas.openxmlformats.org/markup-compatibility/2006">
              <mc:Choice xmlns:v="urn:schemas-microsoft-com:vml" Requires="v">
                <p:oleObj spid="_x0000_s443630" name="Equation" r:id="rId56" imgW="253890" imgH="190417" progId="Equation.DSMT4">
                  <p:embed/>
                </p:oleObj>
              </mc:Choice>
              <mc:Fallback>
                <p:oleObj name="Equation" r:id="rId56" imgW="253890" imgH="190417" progId="Equation.DSMT4">
                  <p:embed/>
                  <p:pic>
                    <p:nvPicPr>
                      <p:cNvPr id="0" name="Picture 558"/>
                      <p:cNvPicPr>
                        <a:picLocks noChangeAspect="1" noChangeArrowheads="1"/>
                      </p:cNvPicPr>
                      <p:nvPr/>
                    </p:nvPicPr>
                    <p:blipFill>
                      <a:blip r:embed="rId57">
                        <a:extLst>
                          <a:ext uri="{28A0092B-C50C-407E-A947-70E740481C1C}">
                            <a14:useLocalDpi xmlns:a14="http://schemas.microsoft.com/office/drawing/2010/main" val="0"/>
                          </a:ext>
                        </a:extLst>
                      </a:blip>
                      <a:srcRect/>
                      <a:stretch>
                        <a:fillRect/>
                      </a:stretch>
                    </p:blipFill>
                    <p:spPr bwMode="auto">
                      <a:xfrm>
                        <a:off x="7811222" y="2379901"/>
                        <a:ext cx="130290" cy="1049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28" name="Rectangle 227"/>
          <p:cNvSpPr/>
          <p:nvPr/>
        </p:nvSpPr>
        <p:spPr>
          <a:xfrm>
            <a:off x="8372988" y="2351064"/>
            <a:ext cx="176790" cy="175111"/>
          </a:xfrm>
          <a:prstGeom prst="rect">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a:solidFill>
                <a:srgbClr val="FFFFFF"/>
              </a:solidFill>
              <a:latin typeface="Arial Narrow" panose="020B0606020202030204" pitchFamily="34" charset="0"/>
              <a:cs typeface="Times New Roman" pitchFamily="18" charset="0"/>
            </a:endParaRPr>
          </a:p>
        </p:txBody>
      </p:sp>
      <p:graphicFrame>
        <p:nvGraphicFramePr>
          <p:cNvPr id="230" name="Object 1731"/>
          <p:cNvGraphicFramePr>
            <a:graphicFrameLocks noChangeAspect="1"/>
          </p:cNvGraphicFramePr>
          <p:nvPr/>
        </p:nvGraphicFramePr>
        <p:xfrm>
          <a:off x="8401237" y="2379901"/>
          <a:ext cx="130290" cy="104955"/>
        </p:xfrm>
        <a:graphic>
          <a:graphicData uri="http://schemas.openxmlformats.org/presentationml/2006/ole">
            <mc:AlternateContent xmlns:mc="http://schemas.openxmlformats.org/markup-compatibility/2006">
              <mc:Choice xmlns:v="urn:schemas-microsoft-com:vml" Requires="v">
                <p:oleObj spid="_x0000_s443631" name="Equation" r:id="rId58" imgW="253890" imgH="190417" progId="Equation.DSMT4">
                  <p:embed/>
                </p:oleObj>
              </mc:Choice>
              <mc:Fallback>
                <p:oleObj name="Equation" r:id="rId58" imgW="253890" imgH="190417" progId="Equation.DSMT4">
                  <p:embed/>
                  <p:pic>
                    <p:nvPicPr>
                      <p:cNvPr id="0" name="Picture 559"/>
                      <p:cNvPicPr>
                        <a:picLocks noChangeAspect="1" noChangeArrowheads="1"/>
                      </p:cNvPicPr>
                      <p:nvPr/>
                    </p:nvPicPr>
                    <p:blipFill>
                      <a:blip r:embed="rId59">
                        <a:extLst>
                          <a:ext uri="{28A0092B-C50C-407E-A947-70E740481C1C}">
                            <a14:useLocalDpi xmlns:a14="http://schemas.microsoft.com/office/drawing/2010/main" val="0"/>
                          </a:ext>
                        </a:extLst>
                      </a:blip>
                      <a:srcRect/>
                      <a:stretch>
                        <a:fillRect/>
                      </a:stretch>
                    </p:blipFill>
                    <p:spPr bwMode="auto">
                      <a:xfrm>
                        <a:off x="8401237" y="2379901"/>
                        <a:ext cx="130290" cy="1049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45" name="Oval 344"/>
          <p:cNvSpPr/>
          <p:nvPr/>
        </p:nvSpPr>
        <p:spPr>
          <a:xfrm>
            <a:off x="3974013" y="1021719"/>
            <a:ext cx="228465" cy="247504"/>
          </a:xfrm>
          <a:prstGeom prst="ellipse">
            <a:avLst/>
          </a:prstGeom>
          <a:solidFill>
            <a:schemeClr val="bg1"/>
          </a:solidFill>
          <a:ln w="9525">
            <a:solidFill>
              <a:schemeClr val="accent1">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sz="1200">
              <a:solidFill>
                <a:srgbClr val="2D2D8A">
                  <a:lumMod val="75000"/>
                </a:srgbClr>
              </a:solidFill>
              <a:latin typeface="Arial Narrow" panose="020B0606020202030204" pitchFamily="34" charset="0"/>
              <a:cs typeface="Times New Roman" pitchFamily="18" charset="0"/>
            </a:endParaRPr>
          </a:p>
        </p:txBody>
      </p:sp>
      <p:graphicFrame>
        <p:nvGraphicFramePr>
          <p:cNvPr id="346" name="Object 2"/>
          <p:cNvGraphicFramePr>
            <a:graphicFrameLocks noChangeAspect="1"/>
          </p:cNvGraphicFramePr>
          <p:nvPr/>
        </p:nvGraphicFramePr>
        <p:xfrm>
          <a:off x="4013024" y="1071790"/>
          <a:ext cx="150934" cy="153988"/>
        </p:xfrm>
        <a:graphic>
          <a:graphicData uri="http://schemas.openxmlformats.org/presentationml/2006/ole">
            <mc:AlternateContent xmlns:mc="http://schemas.openxmlformats.org/markup-compatibility/2006">
              <mc:Choice xmlns:v="urn:schemas-microsoft-com:vml" Requires="v">
                <p:oleObj spid="_x0000_s443632" name="Equation" r:id="rId60" imgW="241195" imgH="241195" progId="Equation.DSMT4">
                  <p:embed/>
                </p:oleObj>
              </mc:Choice>
              <mc:Fallback>
                <p:oleObj name="Equation" r:id="rId60" imgW="241195" imgH="241195" progId="Equation.DSMT4">
                  <p:embed/>
                  <p:pic>
                    <p:nvPicPr>
                      <p:cNvPr id="0" name="Picture 560"/>
                      <p:cNvPicPr>
                        <a:picLocks noChangeAspect="1" noChangeArrowheads="1"/>
                      </p:cNvPicPr>
                      <p:nvPr/>
                    </p:nvPicPr>
                    <p:blipFill>
                      <a:blip r:embed="rId61">
                        <a:extLst>
                          <a:ext uri="{28A0092B-C50C-407E-A947-70E740481C1C}">
                            <a14:useLocalDpi xmlns:a14="http://schemas.microsoft.com/office/drawing/2010/main" val="0"/>
                          </a:ext>
                        </a:extLst>
                      </a:blip>
                      <a:srcRect/>
                      <a:stretch>
                        <a:fillRect/>
                      </a:stretch>
                    </p:blipFill>
                    <p:spPr bwMode="auto">
                      <a:xfrm>
                        <a:off x="4013024" y="1071790"/>
                        <a:ext cx="150934" cy="153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43" name="Oval 342"/>
          <p:cNvSpPr/>
          <p:nvPr/>
        </p:nvSpPr>
        <p:spPr>
          <a:xfrm>
            <a:off x="4556957" y="1279200"/>
            <a:ext cx="228465" cy="247504"/>
          </a:xfrm>
          <a:prstGeom prst="ellipse">
            <a:avLst/>
          </a:prstGeom>
          <a:solidFill>
            <a:schemeClr val="accent3">
              <a:lumMod val="20000"/>
              <a:lumOff val="80000"/>
            </a:schemeClr>
          </a:solidFill>
          <a:ln w="9525">
            <a:solidFill>
              <a:schemeClr val="accent1">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sz="1200">
              <a:solidFill>
                <a:srgbClr val="2D2D8A">
                  <a:lumMod val="75000"/>
                </a:srgbClr>
              </a:solidFill>
              <a:latin typeface="Arial Narrow" panose="020B0606020202030204" pitchFamily="34" charset="0"/>
              <a:cs typeface="Times New Roman" pitchFamily="18" charset="0"/>
            </a:endParaRPr>
          </a:p>
        </p:txBody>
      </p:sp>
      <p:graphicFrame>
        <p:nvGraphicFramePr>
          <p:cNvPr id="344" name="Object 2"/>
          <p:cNvGraphicFramePr>
            <a:graphicFrameLocks noChangeAspect="1"/>
          </p:cNvGraphicFramePr>
          <p:nvPr/>
        </p:nvGraphicFramePr>
        <p:xfrm>
          <a:off x="4596247" y="1328965"/>
          <a:ext cx="152400" cy="152400"/>
        </p:xfrm>
        <a:graphic>
          <a:graphicData uri="http://schemas.openxmlformats.org/presentationml/2006/ole">
            <mc:AlternateContent xmlns:mc="http://schemas.openxmlformats.org/markup-compatibility/2006">
              <mc:Choice xmlns:v="urn:schemas-microsoft-com:vml" Requires="v">
                <p:oleObj spid="_x0000_s443633" name="Equation" r:id="rId62" imgW="241195" imgH="241195" progId="Equation.DSMT4">
                  <p:embed/>
                </p:oleObj>
              </mc:Choice>
              <mc:Fallback>
                <p:oleObj name="Equation" r:id="rId62" imgW="241195" imgH="241195" progId="Equation.DSMT4">
                  <p:embed/>
                  <p:pic>
                    <p:nvPicPr>
                      <p:cNvPr id="0" name="Picture 561"/>
                      <p:cNvPicPr>
                        <a:picLocks noChangeAspect="1" noChangeArrowheads="1"/>
                      </p:cNvPicPr>
                      <p:nvPr/>
                    </p:nvPicPr>
                    <p:blipFill>
                      <a:blip r:embed="rId63">
                        <a:extLst>
                          <a:ext uri="{28A0092B-C50C-407E-A947-70E740481C1C}">
                            <a14:useLocalDpi xmlns:a14="http://schemas.microsoft.com/office/drawing/2010/main" val="0"/>
                          </a:ext>
                        </a:extLst>
                      </a:blip>
                      <a:srcRect/>
                      <a:stretch>
                        <a:fillRect/>
                      </a:stretch>
                    </p:blipFill>
                    <p:spPr bwMode="auto">
                      <a:xfrm>
                        <a:off x="4596247" y="132896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40" name="Oval 339"/>
          <p:cNvSpPr/>
          <p:nvPr/>
        </p:nvSpPr>
        <p:spPr>
          <a:xfrm>
            <a:off x="5707915" y="1020459"/>
            <a:ext cx="228465" cy="247504"/>
          </a:xfrm>
          <a:prstGeom prst="ellipse">
            <a:avLst/>
          </a:prstGeom>
          <a:solidFill>
            <a:schemeClr val="bg1"/>
          </a:solidFill>
          <a:ln w="9525">
            <a:solidFill>
              <a:schemeClr val="accent1">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sz="1200">
              <a:solidFill>
                <a:srgbClr val="2D2D8A">
                  <a:lumMod val="75000"/>
                </a:srgbClr>
              </a:solidFill>
              <a:latin typeface="Arial Narrow" panose="020B0606020202030204" pitchFamily="34" charset="0"/>
              <a:cs typeface="Times New Roman" pitchFamily="18" charset="0"/>
            </a:endParaRPr>
          </a:p>
        </p:txBody>
      </p:sp>
      <p:graphicFrame>
        <p:nvGraphicFramePr>
          <p:cNvPr id="341" name="Object 2"/>
          <p:cNvGraphicFramePr>
            <a:graphicFrameLocks noChangeAspect="1"/>
          </p:cNvGraphicFramePr>
          <p:nvPr/>
        </p:nvGraphicFramePr>
        <p:xfrm>
          <a:off x="5745109" y="1070203"/>
          <a:ext cx="152400" cy="153987"/>
        </p:xfrm>
        <a:graphic>
          <a:graphicData uri="http://schemas.openxmlformats.org/presentationml/2006/ole">
            <mc:AlternateContent xmlns:mc="http://schemas.openxmlformats.org/markup-compatibility/2006">
              <mc:Choice xmlns:v="urn:schemas-microsoft-com:vml" Requires="v">
                <p:oleObj spid="_x0000_s443634" name="Equation" r:id="rId64" imgW="241195" imgH="241195" progId="Equation.DSMT4">
                  <p:embed/>
                </p:oleObj>
              </mc:Choice>
              <mc:Fallback>
                <p:oleObj name="Equation" r:id="rId64" imgW="241195" imgH="241195" progId="Equation.DSMT4">
                  <p:embed/>
                  <p:pic>
                    <p:nvPicPr>
                      <p:cNvPr id="0" name="Picture 562"/>
                      <p:cNvPicPr>
                        <a:picLocks noChangeAspect="1" noChangeArrowheads="1"/>
                      </p:cNvPicPr>
                      <p:nvPr/>
                    </p:nvPicPr>
                    <p:blipFill>
                      <a:blip r:embed="rId65">
                        <a:extLst>
                          <a:ext uri="{28A0092B-C50C-407E-A947-70E740481C1C}">
                            <a14:useLocalDpi xmlns:a14="http://schemas.microsoft.com/office/drawing/2010/main" val="0"/>
                          </a:ext>
                        </a:extLst>
                      </a:blip>
                      <a:srcRect/>
                      <a:stretch>
                        <a:fillRect/>
                      </a:stretch>
                    </p:blipFill>
                    <p:spPr bwMode="auto">
                      <a:xfrm>
                        <a:off x="5745109" y="1070203"/>
                        <a:ext cx="152400" cy="153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38" name="Oval 337"/>
          <p:cNvSpPr/>
          <p:nvPr/>
        </p:nvSpPr>
        <p:spPr>
          <a:xfrm>
            <a:off x="6300112" y="1293948"/>
            <a:ext cx="228465" cy="247504"/>
          </a:xfrm>
          <a:prstGeom prst="ellipse">
            <a:avLst/>
          </a:prstGeom>
          <a:solidFill>
            <a:schemeClr val="accent3">
              <a:lumMod val="20000"/>
              <a:lumOff val="80000"/>
            </a:schemeClr>
          </a:solidFill>
          <a:ln w="9525">
            <a:solidFill>
              <a:schemeClr val="accent1">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sz="1200">
              <a:solidFill>
                <a:srgbClr val="2D2D8A">
                  <a:lumMod val="75000"/>
                </a:srgbClr>
              </a:solidFill>
              <a:latin typeface="Arial Narrow" panose="020B0606020202030204" pitchFamily="34" charset="0"/>
              <a:cs typeface="Times New Roman" pitchFamily="18" charset="0"/>
            </a:endParaRPr>
          </a:p>
        </p:txBody>
      </p:sp>
      <p:graphicFrame>
        <p:nvGraphicFramePr>
          <p:cNvPr id="339" name="Object 2"/>
          <p:cNvGraphicFramePr>
            <a:graphicFrameLocks noChangeAspect="1"/>
          </p:cNvGraphicFramePr>
          <p:nvPr/>
        </p:nvGraphicFramePr>
        <p:xfrm>
          <a:off x="6337124" y="1343253"/>
          <a:ext cx="153865" cy="153987"/>
        </p:xfrm>
        <a:graphic>
          <a:graphicData uri="http://schemas.openxmlformats.org/presentationml/2006/ole">
            <mc:AlternateContent xmlns:mc="http://schemas.openxmlformats.org/markup-compatibility/2006">
              <mc:Choice xmlns:v="urn:schemas-microsoft-com:vml" Requires="v">
                <p:oleObj spid="_x0000_s443635" name="Equation" r:id="rId66" imgW="241195" imgH="241195" progId="Equation.DSMT4">
                  <p:embed/>
                </p:oleObj>
              </mc:Choice>
              <mc:Fallback>
                <p:oleObj name="Equation" r:id="rId66" imgW="241195" imgH="241195" progId="Equation.DSMT4">
                  <p:embed/>
                  <p:pic>
                    <p:nvPicPr>
                      <p:cNvPr id="0" name="Picture 563"/>
                      <p:cNvPicPr>
                        <a:picLocks noChangeAspect="1" noChangeArrowheads="1"/>
                      </p:cNvPicPr>
                      <p:nvPr/>
                    </p:nvPicPr>
                    <p:blipFill>
                      <a:blip r:embed="rId67">
                        <a:extLst>
                          <a:ext uri="{28A0092B-C50C-407E-A947-70E740481C1C}">
                            <a14:useLocalDpi xmlns:a14="http://schemas.microsoft.com/office/drawing/2010/main" val="0"/>
                          </a:ext>
                        </a:extLst>
                      </a:blip>
                      <a:srcRect/>
                      <a:stretch>
                        <a:fillRect/>
                      </a:stretch>
                    </p:blipFill>
                    <p:spPr bwMode="auto">
                      <a:xfrm>
                        <a:off x="6337124" y="1343253"/>
                        <a:ext cx="153865" cy="153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36" name="Oval 335"/>
          <p:cNvSpPr/>
          <p:nvPr/>
        </p:nvSpPr>
        <p:spPr>
          <a:xfrm>
            <a:off x="7477741" y="1021719"/>
            <a:ext cx="228465" cy="247504"/>
          </a:xfrm>
          <a:prstGeom prst="ellipse">
            <a:avLst/>
          </a:prstGeom>
          <a:solidFill>
            <a:schemeClr val="bg1"/>
          </a:solidFill>
          <a:ln w="9525">
            <a:solidFill>
              <a:schemeClr val="accent1">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sz="1200">
              <a:solidFill>
                <a:srgbClr val="2D2D8A">
                  <a:lumMod val="75000"/>
                </a:srgbClr>
              </a:solidFill>
              <a:latin typeface="Arial Narrow" panose="020B0606020202030204" pitchFamily="34" charset="0"/>
              <a:cs typeface="Times New Roman" pitchFamily="18" charset="0"/>
            </a:endParaRPr>
          </a:p>
        </p:txBody>
      </p:sp>
      <p:graphicFrame>
        <p:nvGraphicFramePr>
          <p:cNvPr id="337" name="Object 2"/>
          <p:cNvGraphicFramePr>
            <a:graphicFrameLocks noChangeAspect="1"/>
          </p:cNvGraphicFramePr>
          <p:nvPr/>
        </p:nvGraphicFramePr>
        <p:xfrm>
          <a:off x="7516758" y="1071790"/>
          <a:ext cx="152400" cy="153988"/>
        </p:xfrm>
        <a:graphic>
          <a:graphicData uri="http://schemas.openxmlformats.org/presentationml/2006/ole">
            <mc:AlternateContent xmlns:mc="http://schemas.openxmlformats.org/markup-compatibility/2006">
              <mc:Choice xmlns:v="urn:schemas-microsoft-com:vml" Requires="v">
                <p:oleObj spid="_x0000_s443636" name="Equation" r:id="rId68" imgW="241195" imgH="241195" progId="Equation.DSMT4">
                  <p:embed/>
                </p:oleObj>
              </mc:Choice>
              <mc:Fallback>
                <p:oleObj name="Equation" r:id="rId68" imgW="241195" imgH="241195" progId="Equation.DSMT4">
                  <p:embed/>
                  <p:pic>
                    <p:nvPicPr>
                      <p:cNvPr id="0" name="Picture 564"/>
                      <p:cNvPicPr>
                        <a:picLocks noChangeAspect="1" noChangeArrowheads="1"/>
                      </p:cNvPicPr>
                      <p:nvPr/>
                    </p:nvPicPr>
                    <p:blipFill>
                      <a:blip r:embed="rId69">
                        <a:extLst>
                          <a:ext uri="{28A0092B-C50C-407E-A947-70E740481C1C}">
                            <a14:useLocalDpi xmlns:a14="http://schemas.microsoft.com/office/drawing/2010/main" val="0"/>
                          </a:ext>
                        </a:extLst>
                      </a:blip>
                      <a:srcRect/>
                      <a:stretch>
                        <a:fillRect/>
                      </a:stretch>
                    </p:blipFill>
                    <p:spPr bwMode="auto">
                      <a:xfrm>
                        <a:off x="7516758" y="1071790"/>
                        <a:ext cx="152400" cy="153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34" name="Oval 333"/>
          <p:cNvSpPr/>
          <p:nvPr/>
        </p:nvSpPr>
        <p:spPr>
          <a:xfrm>
            <a:off x="8064294" y="1279200"/>
            <a:ext cx="228465" cy="247504"/>
          </a:xfrm>
          <a:prstGeom prst="ellipse">
            <a:avLst/>
          </a:prstGeom>
          <a:solidFill>
            <a:schemeClr val="accent3">
              <a:lumMod val="20000"/>
              <a:lumOff val="80000"/>
            </a:schemeClr>
          </a:solidFill>
          <a:ln w="9525">
            <a:solidFill>
              <a:schemeClr val="accent1">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sz="1200">
              <a:solidFill>
                <a:srgbClr val="2D2D8A">
                  <a:lumMod val="75000"/>
                </a:srgbClr>
              </a:solidFill>
              <a:latin typeface="Arial Narrow" panose="020B0606020202030204" pitchFamily="34" charset="0"/>
              <a:cs typeface="Times New Roman" pitchFamily="18" charset="0"/>
            </a:endParaRPr>
          </a:p>
        </p:txBody>
      </p:sp>
      <p:graphicFrame>
        <p:nvGraphicFramePr>
          <p:cNvPr id="335" name="Object 2"/>
          <p:cNvGraphicFramePr>
            <a:graphicFrameLocks noChangeAspect="1"/>
          </p:cNvGraphicFramePr>
          <p:nvPr/>
        </p:nvGraphicFramePr>
        <p:xfrm>
          <a:off x="8102912" y="1328965"/>
          <a:ext cx="152400" cy="152400"/>
        </p:xfrm>
        <a:graphic>
          <a:graphicData uri="http://schemas.openxmlformats.org/presentationml/2006/ole">
            <mc:AlternateContent xmlns:mc="http://schemas.openxmlformats.org/markup-compatibility/2006">
              <mc:Choice xmlns:v="urn:schemas-microsoft-com:vml" Requires="v">
                <p:oleObj spid="_x0000_s443637" name="Equation" r:id="rId70" imgW="241195" imgH="241195" progId="Equation.DSMT4">
                  <p:embed/>
                </p:oleObj>
              </mc:Choice>
              <mc:Fallback>
                <p:oleObj name="Equation" r:id="rId70" imgW="241195" imgH="241195" progId="Equation.DSMT4">
                  <p:embed/>
                  <p:pic>
                    <p:nvPicPr>
                      <p:cNvPr id="0" name="Picture 565"/>
                      <p:cNvPicPr>
                        <a:picLocks noChangeAspect="1" noChangeArrowheads="1"/>
                      </p:cNvPicPr>
                      <p:nvPr/>
                    </p:nvPicPr>
                    <p:blipFill>
                      <a:blip r:embed="rId71">
                        <a:extLst>
                          <a:ext uri="{28A0092B-C50C-407E-A947-70E740481C1C}">
                            <a14:useLocalDpi xmlns:a14="http://schemas.microsoft.com/office/drawing/2010/main" val="0"/>
                          </a:ext>
                        </a:extLst>
                      </a:blip>
                      <a:srcRect/>
                      <a:stretch>
                        <a:fillRect/>
                      </a:stretch>
                    </p:blipFill>
                    <p:spPr bwMode="auto">
                      <a:xfrm>
                        <a:off x="8102912" y="132896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32" name="Oval 331"/>
          <p:cNvSpPr/>
          <p:nvPr/>
        </p:nvSpPr>
        <p:spPr>
          <a:xfrm>
            <a:off x="5706753" y="638001"/>
            <a:ext cx="228465" cy="247504"/>
          </a:xfrm>
          <a:prstGeom prst="ellipse">
            <a:avLst/>
          </a:prstGeom>
          <a:solidFill>
            <a:schemeClr val="bg1"/>
          </a:solidFill>
          <a:ln w="9525">
            <a:solidFill>
              <a:schemeClr val="accent1">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sz="1200">
              <a:solidFill>
                <a:srgbClr val="2D2D8A">
                  <a:lumMod val="75000"/>
                </a:srgbClr>
              </a:solidFill>
              <a:latin typeface="Arial Narrow" panose="020B0606020202030204" pitchFamily="34" charset="0"/>
              <a:cs typeface="Times New Roman" pitchFamily="18" charset="0"/>
            </a:endParaRPr>
          </a:p>
        </p:txBody>
      </p:sp>
      <p:graphicFrame>
        <p:nvGraphicFramePr>
          <p:cNvPr id="333" name="Object 2"/>
          <p:cNvGraphicFramePr>
            <a:graphicFrameLocks noChangeAspect="1"/>
          </p:cNvGraphicFramePr>
          <p:nvPr/>
        </p:nvGraphicFramePr>
        <p:xfrm>
          <a:off x="5736317" y="698728"/>
          <a:ext cx="169985" cy="130175"/>
        </p:xfrm>
        <a:graphic>
          <a:graphicData uri="http://schemas.openxmlformats.org/presentationml/2006/ole">
            <mc:AlternateContent xmlns:mc="http://schemas.openxmlformats.org/markup-compatibility/2006">
              <mc:Choice xmlns:v="urn:schemas-microsoft-com:vml" Requires="v">
                <p:oleObj spid="_x0000_s443638" name="Equation" r:id="rId72" imgW="266469" imgH="203024" progId="Equation.DSMT4">
                  <p:embed/>
                </p:oleObj>
              </mc:Choice>
              <mc:Fallback>
                <p:oleObj name="Equation" r:id="rId72" imgW="266469" imgH="203024" progId="Equation.DSMT4">
                  <p:embed/>
                  <p:pic>
                    <p:nvPicPr>
                      <p:cNvPr id="0" name="Picture 566"/>
                      <p:cNvPicPr>
                        <a:picLocks noChangeAspect="1" noChangeArrowheads="1"/>
                      </p:cNvPicPr>
                      <p:nvPr/>
                    </p:nvPicPr>
                    <p:blipFill>
                      <a:blip r:embed="rId73">
                        <a:extLst>
                          <a:ext uri="{28A0092B-C50C-407E-A947-70E740481C1C}">
                            <a14:useLocalDpi xmlns:a14="http://schemas.microsoft.com/office/drawing/2010/main" val="0"/>
                          </a:ext>
                        </a:extLst>
                      </a:blip>
                      <a:srcRect/>
                      <a:stretch>
                        <a:fillRect/>
                      </a:stretch>
                    </p:blipFill>
                    <p:spPr bwMode="auto">
                      <a:xfrm>
                        <a:off x="5736317" y="698728"/>
                        <a:ext cx="169985" cy="130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30" name="Object 1730"/>
          <p:cNvGraphicFramePr>
            <a:graphicFrameLocks noChangeAspect="1"/>
          </p:cNvGraphicFramePr>
          <p:nvPr/>
        </p:nvGraphicFramePr>
        <p:xfrm>
          <a:off x="5750977" y="362178"/>
          <a:ext cx="148003" cy="112712"/>
        </p:xfrm>
        <a:graphic>
          <a:graphicData uri="http://schemas.openxmlformats.org/presentationml/2006/ole">
            <mc:AlternateContent xmlns:mc="http://schemas.openxmlformats.org/markup-compatibility/2006">
              <mc:Choice xmlns:v="urn:schemas-microsoft-com:vml" Requires="v">
                <p:oleObj spid="_x0000_s443639" name="Equation" r:id="rId74" imgW="291973" imgH="203112" progId="Equation.DSMT4">
                  <p:embed/>
                </p:oleObj>
              </mc:Choice>
              <mc:Fallback>
                <p:oleObj name="Equation" r:id="rId74" imgW="291973" imgH="203112" progId="Equation.DSMT4">
                  <p:embed/>
                  <p:pic>
                    <p:nvPicPr>
                      <p:cNvPr id="0" name="Picture 567"/>
                      <p:cNvPicPr>
                        <a:picLocks noChangeAspect="1" noChangeArrowheads="1"/>
                      </p:cNvPicPr>
                      <p:nvPr/>
                    </p:nvPicPr>
                    <p:blipFill>
                      <a:blip r:embed="rId75">
                        <a:extLst>
                          <a:ext uri="{28A0092B-C50C-407E-A947-70E740481C1C}">
                            <a14:useLocalDpi xmlns:a14="http://schemas.microsoft.com/office/drawing/2010/main" val="0"/>
                          </a:ext>
                        </a:extLst>
                      </a:blip>
                      <a:srcRect/>
                      <a:stretch>
                        <a:fillRect/>
                      </a:stretch>
                    </p:blipFill>
                    <p:spPr bwMode="auto">
                      <a:xfrm>
                        <a:off x="5750977" y="362178"/>
                        <a:ext cx="148003" cy="112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31" name="Rectangle 330"/>
          <p:cNvSpPr/>
          <p:nvPr/>
        </p:nvSpPr>
        <p:spPr>
          <a:xfrm>
            <a:off x="5733172" y="333245"/>
            <a:ext cx="176790" cy="175111"/>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a:solidFill>
                <a:srgbClr val="FFFFFF"/>
              </a:solidFill>
              <a:latin typeface="Arial Narrow" panose="020B0606020202030204" pitchFamily="34" charset="0"/>
              <a:cs typeface="Times New Roman" pitchFamily="18" charset="0"/>
            </a:endParaRPr>
          </a:p>
        </p:txBody>
      </p:sp>
      <p:sp>
        <p:nvSpPr>
          <p:cNvPr id="328" name="Rectangle 327"/>
          <p:cNvSpPr/>
          <p:nvPr/>
        </p:nvSpPr>
        <p:spPr>
          <a:xfrm>
            <a:off x="4277063" y="1323945"/>
            <a:ext cx="176790" cy="175111"/>
          </a:xfrm>
          <a:prstGeom prst="rect">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a:solidFill>
                <a:srgbClr val="FFFFFF"/>
              </a:solidFill>
              <a:latin typeface="Arial Narrow" panose="020B0606020202030204" pitchFamily="34" charset="0"/>
              <a:cs typeface="Times New Roman" pitchFamily="18" charset="0"/>
            </a:endParaRPr>
          </a:p>
        </p:txBody>
      </p:sp>
      <p:graphicFrame>
        <p:nvGraphicFramePr>
          <p:cNvPr id="329" name="Object 1731"/>
          <p:cNvGraphicFramePr>
            <a:graphicFrameLocks noChangeAspect="1"/>
          </p:cNvGraphicFramePr>
          <p:nvPr/>
        </p:nvGraphicFramePr>
        <p:xfrm>
          <a:off x="4300240" y="1352778"/>
          <a:ext cx="142142" cy="104775"/>
        </p:xfrm>
        <a:graphic>
          <a:graphicData uri="http://schemas.openxmlformats.org/presentationml/2006/ole">
            <mc:AlternateContent xmlns:mc="http://schemas.openxmlformats.org/markup-compatibility/2006">
              <mc:Choice xmlns:v="urn:schemas-microsoft-com:vml" Requires="v">
                <p:oleObj spid="_x0000_s443640" name="Equation" r:id="rId76" imgW="279400" imgH="190500" progId="Equation.DSMT4">
                  <p:embed/>
                </p:oleObj>
              </mc:Choice>
              <mc:Fallback>
                <p:oleObj name="Equation" r:id="rId76" imgW="279400" imgH="190500" progId="Equation.DSMT4">
                  <p:embed/>
                  <p:pic>
                    <p:nvPicPr>
                      <p:cNvPr id="0" name="Picture 568"/>
                      <p:cNvPicPr>
                        <a:picLocks noChangeAspect="1" noChangeArrowheads="1"/>
                      </p:cNvPicPr>
                      <p:nvPr/>
                    </p:nvPicPr>
                    <p:blipFill>
                      <a:blip r:embed="rId77">
                        <a:extLst>
                          <a:ext uri="{28A0092B-C50C-407E-A947-70E740481C1C}">
                            <a14:useLocalDpi xmlns:a14="http://schemas.microsoft.com/office/drawing/2010/main" val="0"/>
                          </a:ext>
                        </a:extLst>
                      </a:blip>
                      <a:srcRect/>
                      <a:stretch>
                        <a:fillRect/>
                      </a:stretch>
                    </p:blipFill>
                    <p:spPr bwMode="auto">
                      <a:xfrm>
                        <a:off x="4300240" y="1352778"/>
                        <a:ext cx="142142" cy="10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26" name="Rectangle 325"/>
          <p:cNvSpPr/>
          <p:nvPr/>
        </p:nvSpPr>
        <p:spPr>
          <a:xfrm>
            <a:off x="6019056" y="1323945"/>
            <a:ext cx="176790" cy="175111"/>
          </a:xfrm>
          <a:prstGeom prst="rect">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a:solidFill>
                <a:srgbClr val="FFFFFF"/>
              </a:solidFill>
              <a:latin typeface="Arial Narrow" panose="020B0606020202030204" pitchFamily="34" charset="0"/>
              <a:cs typeface="Times New Roman" pitchFamily="18" charset="0"/>
            </a:endParaRPr>
          </a:p>
        </p:txBody>
      </p:sp>
      <p:graphicFrame>
        <p:nvGraphicFramePr>
          <p:cNvPr id="327" name="Object 1731"/>
          <p:cNvGraphicFramePr>
            <a:graphicFrameLocks noChangeAspect="1"/>
          </p:cNvGraphicFramePr>
          <p:nvPr/>
        </p:nvGraphicFramePr>
        <p:xfrm>
          <a:off x="6042581" y="1352778"/>
          <a:ext cx="140677" cy="104775"/>
        </p:xfrm>
        <a:graphic>
          <a:graphicData uri="http://schemas.openxmlformats.org/presentationml/2006/ole">
            <mc:AlternateContent xmlns:mc="http://schemas.openxmlformats.org/markup-compatibility/2006">
              <mc:Choice xmlns:v="urn:schemas-microsoft-com:vml" Requires="v">
                <p:oleObj spid="_x0000_s443641" name="Equation" r:id="rId78" imgW="279400" imgH="190500" progId="Equation.DSMT4">
                  <p:embed/>
                </p:oleObj>
              </mc:Choice>
              <mc:Fallback>
                <p:oleObj name="Equation" r:id="rId78" imgW="279400" imgH="190500" progId="Equation.DSMT4">
                  <p:embed/>
                  <p:pic>
                    <p:nvPicPr>
                      <p:cNvPr id="0" name="Picture 569"/>
                      <p:cNvPicPr>
                        <a:picLocks noChangeAspect="1" noChangeArrowheads="1"/>
                      </p:cNvPicPr>
                      <p:nvPr/>
                    </p:nvPicPr>
                    <p:blipFill>
                      <a:blip r:embed="rId79">
                        <a:extLst>
                          <a:ext uri="{28A0092B-C50C-407E-A947-70E740481C1C}">
                            <a14:useLocalDpi xmlns:a14="http://schemas.microsoft.com/office/drawing/2010/main" val="0"/>
                          </a:ext>
                        </a:extLst>
                      </a:blip>
                      <a:srcRect/>
                      <a:stretch>
                        <a:fillRect/>
                      </a:stretch>
                    </p:blipFill>
                    <p:spPr bwMode="auto">
                      <a:xfrm>
                        <a:off x="6042581" y="1352778"/>
                        <a:ext cx="140677" cy="10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23" name="Rectangle 322"/>
          <p:cNvSpPr/>
          <p:nvPr/>
        </p:nvSpPr>
        <p:spPr>
          <a:xfrm>
            <a:off x="7770786" y="1323945"/>
            <a:ext cx="176790" cy="175111"/>
          </a:xfrm>
          <a:prstGeom prst="rect">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a:solidFill>
                <a:srgbClr val="FFFFFF"/>
              </a:solidFill>
              <a:latin typeface="Arial Narrow" panose="020B0606020202030204" pitchFamily="34" charset="0"/>
              <a:cs typeface="Times New Roman" pitchFamily="18" charset="0"/>
            </a:endParaRPr>
          </a:p>
        </p:txBody>
      </p:sp>
      <p:graphicFrame>
        <p:nvGraphicFramePr>
          <p:cNvPr id="324" name="Object 1731"/>
          <p:cNvGraphicFramePr>
            <a:graphicFrameLocks noChangeAspect="1"/>
          </p:cNvGraphicFramePr>
          <p:nvPr/>
        </p:nvGraphicFramePr>
        <p:xfrm>
          <a:off x="7793717" y="1352778"/>
          <a:ext cx="142142" cy="104775"/>
        </p:xfrm>
        <a:graphic>
          <a:graphicData uri="http://schemas.openxmlformats.org/presentationml/2006/ole">
            <mc:AlternateContent xmlns:mc="http://schemas.openxmlformats.org/markup-compatibility/2006">
              <mc:Choice xmlns:v="urn:schemas-microsoft-com:vml" Requires="v">
                <p:oleObj spid="_x0000_s443642" name="Equation" r:id="rId80" imgW="279400" imgH="190500" progId="Equation.DSMT4">
                  <p:embed/>
                </p:oleObj>
              </mc:Choice>
              <mc:Fallback>
                <p:oleObj name="Equation" r:id="rId80" imgW="279400" imgH="190500" progId="Equation.DSMT4">
                  <p:embed/>
                  <p:pic>
                    <p:nvPicPr>
                      <p:cNvPr id="0" name="Picture 570"/>
                      <p:cNvPicPr>
                        <a:picLocks noChangeAspect="1" noChangeArrowheads="1"/>
                      </p:cNvPicPr>
                      <p:nvPr/>
                    </p:nvPicPr>
                    <p:blipFill>
                      <a:blip r:embed="rId81">
                        <a:extLst>
                          <a:ext uri="{28A0092B-C50C-407E-A947-70E740481C1C}">
                            <a14:useLocalDpi xmlns:a14="http://schemas.microsoft.com/office/drawing/2010/main" val="0"/>
                          </a:ext>
                        </a:extLst>
                      </a:blip>
                      <a:srcRect/>
                      <a:stretch>
                        <a:fillRect/>
                      </a:stretch>
                    </p:blipFill>
                    <p:spPr bwMode="auto">
                      <a:xfrm>
                        <a:off x="7793717" y="1352778"/>
                        <a:ext cx="142142" cy="10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21" name="Rectangle 320"/>
          <p:cNvSpPr/>
          <p:nvPr/>
        </p:nvSpPr>
        <p:spPr>
          <a:xfrm>
            <a:off x="4874188" y="1065492"/>
            <a:ext cx="176790" cy="175111"/>
          </a:xfrm>
          <a:prstGeom prst="rect">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a:solidFill>
                <a:srgbClr val="FFFFFF"/>
              </a:solidFill>
              <a:latin typeface="Arial Narrow" panose="020B0606020202030204" pitchFamily="34" charset="0"/>
              <a:cs typeface="Times New Roman" pitchFamily="18" charset="0"/>
            </a:endParaRPr>
          </a:p>
        </p:txBody>
      </p:sp>
      <p:graphicFrame>
        <p:nvGraphicFramePr>
          <p:cNvPr id="322" name="Object 1731"/>
          <p:cNvGraphicFramePr>
            <a:graphicFrameLocks noChangeAspect="1"/>
          </p:cNvGraphicFramePr>
          <p:nvPr/>
        </p:nvGraphicFramePr>
        <p:xfrm>
          <a:off x="4899769" y="1094015"/>
          <a:ext cx="137746" cy="104775"/>
        </p:xfrm>
        <a:graphic>
          <a:graphicData uri="http://schemas.openxmlformats.org/presentationml/2006/ole">
            <mc:AlternateContent xmlns:mc="http://schemas.openxmlformats.org/markup-compatibility/2006">
              <mc:Choice xmlns:v="urn:schemas-microsoft-com:vml" Requires="v">
                <p:oleObj spid="_x0000_s443643" name="Equation" r:id="rId82" imgW="266469" imgH="190335" progId="Equation.DSMT4">
                  <p:embed/>
                </p:oleObj>
              </mc:Choice>
              <mc:Fallback>
                <p:oleObj name="Equation" r:id="rId82" imgW="266469" imgH="190335" progId="Equation.DSMT4">
                  <p:embed/>
                  <p:pic>
                    <p:nvPicPr>
                      <p:cNvPr id="0" name="Picture 571"/>
                      <p:cNvPicPr>
                        <a:picLocks noChangeAspect="1" noChangeArrowheads="1"/>
                      </p:cNvPicPr>
                      <p:nvPr/>
                    </p:nvPicPr>
                    <p:blipFill>
                      <a:blip r:embed="rId83">
                        <a:extLst>
                          <a:ext uri="{28A0092B-C50C-407E-A947-70E740481C1C}">
                            <a14:useLocalDpi xmlns:a14="http://schemas.microsoft.com/office/drawing/2010/main" val="0"/>
                          </a:ext>
                        </a:extLst>
                      </a:blip>
                      <a:srcRect/>
                      <a:stretch>
                        <a:fillRect/>
                      </a:stretch>
                    </p:blipFill>
                    <p:spPr bwMode="auto">
                      <a:xfrm>
                        <a:off x="4899769" y="1094015"/>
                        <a:ext cx="137746" cy="10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19" name="Rectangle 318"/>
          <p:cNvSpPr/>
          <p:nvPr/>
        </p:nvSpPr>
        <p:spPr>
          <a:xfrm>
            <a:off x="6600933" y="1065492"/>
            <a:ext cx="176790" cy="175111"/>
          </a:xfrm>
          <a:prstGeom prst="rect">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a:solidFill>
                <a:srgbClr val="FFFFFF"/>
              </a:solidFill>
              <a:latin typeface="Arial Narrow" panose="020B0606020202030204" pitchFamily="34" charset="0"/>
              <a:cs typeface="Times New Roman" pitchFamily="18" charset="0"/>
            </a:endParaRPr>
          </a:p>
        </p:txBody>
      </p:sp>
      <p:graphicFrame>
        <p:nvGraphicFramePr>
          <p:cNvPr id="320" name="Object 1731"/>
          <p:cNvGraphicFramePr>
            <a:graphicFrameLocks noChangeAspect="1"/>
          </p:cNvGraphicFramePr>
          <p:nvPr/>
        </p:nvGraphicFramePr>
        <p:xfrm>
          <a:off x="6626325" y="1094015"/>
          <a:ext cx="136280" cy="104775"/>
        </p:xfrm>
        <a:graphic>
          <a:graphicData uri="http://schemas.openxmlformats.org/presentationml/2006/ole">
            <mc:AlternateContent xmlns:mc="http://schemas.openxmlformats.org/markup-compatibility/2006">
              <mc:Choice xmlns:v="urn:schemas-microsoft-com:vml" Requires="v">
                <p:oleObj spid="_x0000_s443644" name="Equation" r:id="rId84" imgW="266469" imgH="190335" progId="Equation.DSMT4">
                  <p:embed/>
                </p:oleObj>
              </mc:Choice>
              <mc:Fallback>
                <p:oleObj name="Equation" r:id="rId84" imgW="266469" imgH="190335" progId="Equation.DSMT4">
                  <p:embed/>
                  <p:pic>
                    <p:nvPicPr>
                      <p:cNvPr id="0" name="Picture 572"/>
                      <p:cNvPicPr>
                        <a:picLocks noChangeAspect="1" noChangeArrowheads="1"/>
                      </p:cNvPicPr>
                      <p:nvPr/>
                    </p:nvPicPr>
                    <p:blipFill>
                      <a:blip r:embed="rId85">
                        <a:extLst>
                          <a:ext uri="{28A0092B-C50C-407E-A947-70E740481C1C}">
                            <a14:useLocalDpi xmlns:a14="http://schemas.microsoft.com/office/drawing/2010/main" val="0"/>
                          </a:ext>
                        </a:extLst>
                      </a:blip>
                      <a:srcRect/>
                      <a:stretch>
                        <a:fillRect/>
                      </a:stretch>
                    </p:blipFill>
                    <p:spPr bwMode="auto">
                      <a:xfrm>
                        <a:off x="6626325" y="1094015"/>
                        <a:ext cx="136280" cy="10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56" name="Rectangle 355"/>
          <p:cNvSpPr/>
          <p:nvPr/>
        </p:nvSpPr>
        <p:spPr>
          <a:xfrm>
            <a:off x="5744509" y="1663165"/>
            <a:ext cx="176790" cy="175111"/>
          </a:xfrm>
          <a:prstGeom prst="rect">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a:solidFill>
                <a:srgbClr val="FFFFFF"/>
              </a:solidFill>
              <a:latin typeface="Arial Narrow" panose="020B0606020202030204" pitchFamily="34" charset="0"/>
              <a:cs typeface="Times New Roman" pitchFamily="18" charset="0"/>
            </a:endParaRPr>
          </a:p>
        </p:txBody>
      </p:sp>
      <p:graphicFrame>
        <p:nvGraphicFramePr>
          <p:cNvPr id="357" name="Object 1731"/>
          <p:cNvGraphicFramePr>
            <a:graphicFrameLocks noChangeAspect="1"/>
          </p:cNvGraphicFramePr>
          <p:nvPr/>
        </p:nvGraphicFramePr>
        <p:xfrm>
          <a:off x="5771486" y="1692503"/>
          <a:ext cx="134815" cy="104775"/>
        </p:xfrm>
        <a:graphic>
          <a:graphicData uri="http://schemas.openxmlformats.org/presentationml/2006/ole">
            <mc:AlternateContent xmlns:mc="http://schemas.openxmlformats.org/markup-compatibility/2006">
              <mc:Choice xmlns:v="urn:schemas-microsoft-com:vml" Requires="v">
                <p:oleObj spid="_x0000_s443645" name="Equation" r:id="rId86" imgW="266469" imgH="190335" progId="Equation.DSMT4">
                  <p:embed/>
                </p:oleObj>
              </mc:Choice>
              <mc:Fallback>
                <p:oleObj name="Equation" r:id="rId86" imgW="266469" imgH="190335" progId="Equation.DSMT4">
                  <p:embed/>
                  <p:pic>
                    <p:nvPicPr>
                      <p:cNvPr id="0" name="Picture 573"/>
                      <p:cNvPicPr>
                        <a:picLocks noChangeAspect="1" noChangeArrowheads="1"/>
                      </p:cNvPicPr>
                      <p:nvPr/>
                    </p:nvPicPr>
                    <p:blipFill>
                      <a:blip r:embed="rId87">
                        <a:extLst>
                          <a:ext uri="{28A0092B-C50C-407E-A947-70E740481C1C}">
                            <a14:useLocalDpi xmlns:a14="http://schemas.microsoft.com/office/drawing/2010/main" val="0"/>
                          </a:ext>
                        </a:extLst>
                      </a:blip>
                      <a:srcRect/>
                      <a:stretch>
                        <a:fillRect/>
                      </a:stretch>
                    </p:blipFill>
                    <p:spPr bwMode="auto">
                      <a:xfrm>
                        <a:off x="5771486" y="1692503"/>
                        <a:ext cx="134815" cy="10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73" name="Rectangle 372"/>
          <p:cNvSpPr/>
          <p:nvPr/>
        </p:nvSpPr>
        <p:spPr>
          <a:xfrm>
            <a:off x="7498437" y="1663165"/>
            <a:ext cx="176790" cy="175111"/>
          </a:xfrm>
          <a:prstGeom prst="rect">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a:solidFill>
                <a:srgbClr val="FFFFFF"/>
              </a:solidFill>
              <a:latin typeface="Arial Narrow" panose="020B0606020202030204" pitchFamily="34" charset="0"/>
              <a:cs typeface="Times New Roman" pitchFamily="18" charset="0"/>
            </a:endParaRPr>
          </a:p>
        </p:txBody>
      </p:sp>
      <p:graphicFrame>
        <p:nvGraphicFramePr>
          <p:cNvPr id="374" name="Object 1731"/>
          <p:cNvGraphicFramePr>
            <a:graphicFrameLocks noChangeAspect="1"/>
          </p:cNvGraphicFramePr>
          <p:nvPr/>
        </p:nvGraphicFramePr>
        <p:xfrm>
          <a:off x="7525551" y="1692503"/>
          <a:ext cx="133350" cy="104775"/>
        </p:xfrm>
        <a:graphic>
          <a:graphicData uri="http://schemas.openxmlformats.org/presentationml/2006/ole">
            <mc:AlternateContent xmlns:mc="http://schemas.openxmlformats.org/markup-compatibility/2006">
              <mc:Choice xmlns:v="urn:schemas-microsoft-com:vml" Requires="v">
                <p:oleObj spid="_x0000_s443646" name="Equation" r:id="rId88" imgW="266469" imgH="190335" progId="Equation.DSMT4">
                  <p:embed/>
                </p:oleObj>
              </mc:Choice>
              <mc:Fallback>
                <p:oleObj name="Equation" r:id="rId88" imgW="266469" imgH="190335" progId="Equation.DSMT4">
                  <p:embed/>
                  <p:pic>
                    <p:nvPicPr>
                      <p:cNvPr id="0" name="Picture 574"/>
                      <p:cNvPicPr>
                        <a:picLocks noChangeAspect="1" noChangeArrowheads="1"/>
                      </p:cNvPicPr>
                      <p:nvPr/>
                    </p:nvPicPr>
                    <p:blipFill>
                      <a:blip r:embed="rId89">
                        <a:extLst>
                          <a:ext uri="{28A0092B-C50C-407E-A947-70E740481C1C}">
                            <a14:useLocalDpi xmlns:a14="http://schemas.microsoft.com/office/drawing/2010/main" val="0"/>
                          </a:ext>
                        </a:extLst>
                      </a:blip>
                      <a:srcRect/>
                      <a:stretch>
                        <a:fillRect/>
                      </a:stretch>
                    </p:blipFill>
                    <p:spPr bwMode="auto">
                      <a:xfrm>
                        <a:off x="7525551" y="1692503"/>
                        <a:ext cx="133350" cy="10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78" name="Oval 377"/>
          <p:cNvSpPr/>
          <p:nvPr/>
        </p:nvSpPr>
        <p:spPr>
          <a:xfrm>
            <a:off x="3969453" y="2314670"/>
            <a:ext cx="228465" cy="247504"/>
          </a:xfrm>
          <a:prstGeom prst="ellipse">
            <a:avLst/>
          </a:prstGeom>
          <a:solidFill>
            <a:schemeClr val="bg1"/>
          </a:solidFill>
          <a:ln w="9525">
            <a:solidFill>
              <a:schemeClr val="accent1">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sz="1200">
              <a:solidFill>
                <a:srgbClr val="2D2D8A">
                  <a:lumMod val="75000"/>
                </a:srgbClr>
              </a:solidFill>
              <a:latin typeface="Arial Narrow" panose="020B0606020202030204" pitchFamily="34" charset="0"/>
              <a:cs typeface="Times New Roman" pitchFamily="18" charset="0"/>
            </a:endParaRPr>
          </a:p>
        </p:txBody>
      </p:sp>
      <p:graphicFrame>
        <p:nvGraphicFramePr>
          <p:cNvPr id="379" name="Object 2"/>
          <p:cNvGraphicFramePr>
            <a:graphicFrameLocks noChangeAspect="1"/>
          </p:cNvGraphicFramePr>
          <p:nvPr/>
        </p:nvGraphicFramePr>
        <p:xfrm>
          <a:off x="4015415" y="2364365"/>
          <a:ext cx="137000" cy="153655"/>
        </p:xfrm>
        <a:graphic>
          <a:graphicData uri="http://schemas.openxmlformats.org/presentationml/2006/ole">
            <mc:AlternateContent xmlns:mc="http://schemas.openxmlformats.org/markup-compatibility/2006">
              <mc:Choice xmlns:v="urn:schemas-microsoft-com:vml" Requires="v">
                <p:oleObj spid="_x0000_s443647" name="Equation" r:id="rId90" imgW="215713" imgH="241091" progId="Equation.DSMT4">
                  <p:embed/>
                </p:oleObj>
              </mc:Choice>
              <mc:Fallback>
                <p:oleObj name="Equation" r:id="rId90" imgW="215713" imgH="241091" progId="Equation.DSMT4">
                  <p:embed/>
                  <p:pic>
                    <p:nvPicPr>
                      <p:cNvPr id="0" name="Picture 575"/>
                      <p:cNvPicPr>
                        <a:picLocks noChangeAspect="1" noChangeArrowheads="1"/>
                      </p:cNvPicPr>
                      <p:nvPr/>
                    </p:nvPicPr>
                    <p:blipFill>
                      <a:blip r:embed="rId91">
                        <a:extLst>
                          <a:ext uri="{28A0092B-C50C-407E-A947-70E740481C1C}">
                            <a14:useLocalDpi xmlns:a14="http://schemas.microsoft.com/office/drawing/2010/main" val="0"/>
                          </a:ext>
                        </a:extLst>
                      </a:blip>
                      <a:srcRect/>
                      <a:stretch>
                        <a:fillRect/>
                      </a:stretch>
                    </p:blipFill>
                    <p:spPr bwMode="auto">
                      <a:xfrm>
                        <a:off x="4015415" y="2364365"/>
                        <a:ext cx="137000" cy="1536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81" name="Oval 380"/>
          <p:cNvSpPr/>
          <p:nvPr/>
        </p:nvSpPr>
        <p:spPr>
          <a:xfrm>
            <a:off x="3967007" y="2948233"/>
            <a:ext cx="228465" cy="247504"/>
          </a:xfrm>
          <a:prstGeom prst="ellipse">
            <a:avLst/>
          </a:prstGeom>
          <a:solidFill>
            <a:schemeClr val="accent3">
              <a:lumMod val="20000"/>
              <a:lumOff val="80000"/>
            </a:schemeClr>
          </a:solidFill>
          <a:ln w="9525">
            <a:solidFill>
              <a:schemeClr val="accent1">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sz="1200">
              <a:solidFill>
                <a:srgbClr val="2D2D8A">
                  <a:lumMod val="75000"/>
                </a:srgbClr>
              </a:solidFill>
              <a:latin typeface="Arial Narrow" panose="020B0606020202030204" pitchFamily="34" charset="0"/>
              <a:cs typeface="Times New Roman" pitchFamily="18" charset="0"/>
            </a:endParaRPr>
          </a:p>
        </p:txBody>
      </p:sp>
      <p:graphicFrame>
        <p:nvGraphicFramePr>
          <p:cNvPr id="382" name="Object 2"/>
          <p:cNvGraphicFramePr>
            <a:graphicFrameLocks noChangeAspect="1"/>
          </p:cNvGraphicFramePr>
          <p:nvPr>
            <p:extLst>
              <p:ext uri="{D42A27DB-BD31-4B8C-83A1-F6EECF244321}">
                <p14:modId xmlns:p14="http://schemas.microsoft.com/office/powerpoint/2010/main" val="2300131137"/>
              </p:ext>
            </p:extLst>
          </p:nvPr>
        </p:nvGraphicFramePr>
        <p:xfrm>
          <a:off x="4009052" y="2997330"/>
          <a:ext cx="145060" cy="153655"/>
        </p:xfrm>
        <a:graphic>
          <a:graphicData uri="http://schemas.openxmlformats.org/presentationml/2006/ole">
            <mc:AlternateContent xmlns:mc="http://schemas.openxmlformats.org/markup-compatibility/2006">
              <mc:Choice xmlns:v="urn:schemas-microsoft-com:vml" Requires="v">
                <p:oleObj spid="_x0000_s443648" name="Equation" r:id="rId92" imgW="228600" imgH="241300" progId="Equation.DSMT4">
                  <p:embed/>
                </p:oleObj>
              </mc:Choice>
              <mc:Fallback>
                <p:oleObj name="Equation" r:id="rId92" imgW="228600" imgH="241300" progId="Equation.DSMT4">
                  <p:embed/>
                  <p:pic>
                    <p:nvPicPr>
                      <p:cNvPr id="0" name="Picture 576"/>
                      <p:cNvPicPr>
                        <a:picLocks noChangeAspect="1" noChangeArrowheads="1"/>
                      </p:cNvPicPr>
                      <p:nvPr/>
                    </p:nvPicPr>
                    <p:blipFill>
                      <a:blip r:embed="rId93">
                        <a:extLst>
                          <a:ext uri="{28A0092B-C50C-407E-A947-70E740481C1C}">
                            <a14:useLocalDpi xmlns:a14="http://schemas.microsoft.com/office/drawing/2010/main" val="0"/>
                          </a:ext>
                        </a:extLst>
                      </a:blip>
                      <a:srcRect/>
                      <a:stretch>
                        <a:fillRect/>
                      </a:stretch>
                    </p:blipFill>
                    <p:spPr bwMode="auto">
                      <a:xfrm>
                        <a:off x="4009052" y="2997330"/>
                        <a:ext cx="145060" cy="1536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85" name="Oval 384"/>
          <p:cNvSpPr/>
          <p:nvPr/>
        </p:nvSpPr>
        <p:spPr>
          <a:xfrm>
            <a:off x="4553011" y="2313410"/>
            <a:ext cx="228465" cy="247504"/>
          </a:xfrm>
          <a:prstGeom prst="ellipse">
            <a:avLst/>
          </a:prstGeom>
          <a:solidFill>
            <a:schemeClr val="bg1"/>
          </a:solidFill>
          <a:ln w="9525">
            <a:solidFill>
              <a:schemeClr val="accent1">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sz="1200">
              <a:solidFill>
                <a:srgbClr val="2D2D8A">
                  <a:lumMod val="75000"/>
                </a:srgbClr>
              </a:solidFill>
              <a:latin typeface="Arial Narrow" panose="020B0606020202030204" pitchFamily="34" charset="0"/>
              <a:cs typeface="Times New Roman" pitchFamily="18" charset="0"/>
            </a:endParaRPr>
          </a:p>
        </p:txBody>
      </p:sp>
      <p:graphicFrame>
        <p:nvGraphicFramePr>
          <p:cNvPr id="386" name="Object 2"/>
          <p:cNvGraphicFramePr>
            <a:graphicFrameLocks noChangeAspect="1"/>
          </p:cNvGraphicFramePr>
          <p:nvPr/>
        </p:nvGraphicFramePr>
        <p:xfrm>
          <a:off x="4598744" y="2363105"/>
          <a:ext cx="137000" cy="153655"/>
        </p:xfrm>
        <a:graphic>
          <a:graphicData uri="http://schemas.openxmlformats.org/presentationml/2006/ole">
            <mc:AlternateContent xmlns:mc="http://schemas.openxmlformats.org/markup-compatibility/2006">
              <mc:Choice xmlns:v="urn:schemas-microsoft-com:vml" Requires="v">
                <p:oleObj spid="_x0000_s443649" name="Equation" r:id="rId94" imgW="215713" imgH="241091" progId="Equation.DSMT4">
                  <p:embed/>
                </p:oleObj>
              </mc:Choice>
              <mc:Fallback>
                <p:oleObj name="Equation" r:id="rId94" imgW="215713" imgH="241091" progId="Equation.DSMT4">
                  <p:embed/>
                  <p:pic>
                    <p:nvPicPr>
                      <p:cNvPr id="0" name="Picture 577"/>
                      <p:cNvPicPr>
                        <a:picLocks noChangeAspect="1" noChangeArrowheads="1"/>
                      </p:cNvPicPr>
                      <p:nvPr/>
                    </p:nvPicPr>
                    <p:blipFill>
                      <a:blip r:embed="rId95">
                        <a:extLst>
                          <a:ext uri="{28A0092B-C50C-407E-A947-70E740481C1C}">
                            <a14:useLocalDpi xmlns:a14="http://schemas.microsoft.com/office/drawing/2010/main" val="0"/>
                          </a:ext>
                        </a:extLst>
                      </a:blip>
                      <a:srcRect/>
                      <a:stretch>
                        <a:fillRect/>
                      </a:stretch>
                    </p:blipFill>
                    <p:spPr bwMode="auto">
                      <a:xfrm>
                        <a:off x="4598744" y="2363105"/>
                        <a:ext cx="137000" cy="1536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88" name="Oval 387"/>
          <p:cNvSpPr/>
          <p:nvPr/>
        </p:nvSpPr>
        <p:spPr>
          <a:xfrm>
            <a:off x="4553011" y="2948233"/>
            <a:ext cx="228465" cy="247504"/>
          </a:xfrm>
          <a:prstGeom prst="ellipse">
            <a:avLst/>
          </a:prstGeom>
          <a:solidFill>
            <a:schemeClr val="accent3">
              <a:lumMod val="20000"/>
              <a:lumOff val="80000"/>
            </a:schemeClr>
          </a:solidFill>
          <a:ln w="9525">
            <a:solidFill>
              <a:schemeClr val="accent1">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sz="1200">
              <a:solidFill>
                <a:srgbClr val="2D2D8A">
                  <a:lumMod val="75000"/>
                </a:srgbClr>
              </a:solidFill>
              <a:latin typeface="Arial Narrow" panose="020B0606020202030204" pitchFamily="34" charset="0"/>
              <a:cs typeface="Times New Roman" pitchFamily="18" charset="0"/>
            </a:endParaRPr>
          </a:p>
        </p:txBody>
      </p:sp>
      <p:graphicFrame>
        <p:nvGraphicFramePr>
          <p:cNvPr id="389" name="Object 2"/>
          <p:cNvGraphicFramePr>
            <a:graphicFrameLocks noChangeAspect="1"/>
          </p:cNvGraphicFramePr>
          <p:nvPr>
            <p:extLst>
              <p:ext uri="{D42A27DB-BD31-4B8C-83A1-F6EECF244321}">
                <p14:modId xmlns:p14="http://schemas.microsoft.com/office/powerpoint/2010/main" val="349222504"/>
              </p:ext>
            </p:extLst>
          </p:nvPr>
        </p:nvGraphicFramePr>
        <p:xfrm>
          <a:off x="4594714" y="2997330"/>
          <a:ext cx="145060" cy="153655"/>
        </p:xfrm>
        <a:graphic>
          <a:graphicData uri="http://schemas.openxmlformats.org/presentationml/2006/ole">
            <mc:AlternateContent xmlns:mc="http://schemas.openxmlformats.org/markup-compatibility/2006">
              <mc:Choice xmlns:v="urn:schemas-microsoft-com:vml" Requires="v">
                <p:oleObj spid="_x0000_s443650" name="Equation" r:id="rId96" imgW="228600" imgH="241300" progId="Equation.DSMT4">
                  <p:embed/>
                </p:oleObj>
              </mc:Choice>
              <mc:Fallback>
                <p:oleObj name="Equation" r:id="rId96" imgW="228600" imgH="241300" progId="Equation.DSMT4">
                  <p:embed/>
                  <p:pic>
                    <p:nvPicPr>
                      <p:cNvPr id="0" name="Picture 578"/>
                      <p:cNvPicPr>
                        <a:picLocks noChangeAspect="1" noChangeArrowheads="1"/>
                      </p:cNvPicPr>
                      <p:nvPr/>
                    </p:nvPicPr>
                    <p:blipFill>
                      <a:blip r:embed="rId97">
                        <a:extLst>
                          <a:ext uri="{28A0092B-C50C-407E-A947-70E740481C1C}">
                            <a14:useLocalDpi xmlns:a14="http://schemas.microsoft.com/office/drawing/2010/main" val="0"/>
                          </a:ext>
                        </a:extLst>
                      </a:blip>
                      <a:srcRect/>
                      <a:stretch>
                        <a:fillRect/>
                      </a:stretch>
                    </p:blipFill>
                    <p:spPr bwMode="auto">
                      <a:xfrm>
                        <a:off x="4594714" y="2997330"/>
                        <a:ext cx="145060" cy="1536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92" name="Oval 391"/>
          <p:cNvSpPr/>
          <p:nvPr/>
        </p:nvSpPr>
        <p:spPr>
          <a:xfrm>
            <a:off x="5145266" y="2314670"/>
            <a:ext cx="228465" cy="247504"/>
          </a:xfrm>
          <a:prstGeom prst="ellipse">
            <a:avLst/>
          </a:prstGeom>
          <a:solidFill>
            <a:schemeClr val="bg1"/>
          </a:solidFill>
          <a:ln w="9525">
            <a:solidFill>
              <a:schemeClr val="accent1">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sz="1200">
              <a:solidFill>
                <a:srgbClr val="2D2D8A">
                  <a:lumMod val="75000"/>
                </a:srgbClr>
              </a:solidFill>
              <a:latin typeface="Arial Narrow" panose="020B0606020202030204" pitchFamily="34" charset="0"/>
              <a:cs typeface="Times New Roman" pitchFamily="18" charset="0"/>
            </a:endParaRPr>
          </a:p>
        </p:txBody>
      </p:sp>
      <p:graphicFrame>
        <p:nvGraphicFramePr>
          <p:cNvPr id="393" name="Object 2"/>
          <p:cNvGraphicFramePr>
            <a:graphicFrameLocks noChangeAspect="1"/>
          </p:cNvGraphicFramePr>
          <p:nvPr/>
        </p:nvGraphicFramePr>
        <p:xfrm>
          <a:off x="5191393" y="2364365"/>
          <a:ext cx="137000" cy="153655"/>
        </p:xfrm>
        <a:graphic>
          <a:graphicData uri="http://schemas.openxmlformats.org/presentationml/2006/ole">
            <mc:AlternateContent xmlns:mc="http://schemas.openxmlformats.org/markup-compatibility/2006">
              <mc:Choice xmlns:v="urn:schemas-microsoft-com:vml" Requires="v">
                <p:oleObj spid="_x0000_s443651" name="Equation" r:id="rId98" imgW="215713" imgH="241091" progId="Equation.DSMT4">
                  <p:embed/>
                </p:oleObj>
              </mc:Choice>
              <mc:Fallback>
                <p:oleObj name="Equation" r:id="rId98" imgW="215713" imgH="241091" progId="Equation.DSMT4">
                  <p:embed/>
                  <p:pic>
                    <p:nvPicPr>
                      <p:cNvPr id="0" name="Picture 579"/>
                      <p:cNvPicPr>
                        <a:picLocks noChangeAspect="1" noChangeArrowheads="1"/>
                      </p:cNvPicPr>
                      <p:nvPr/>
                    </p:nvPicPr>
                    <p:blipFill>
                      <a:blip r:embed="rId99">
                        <a:extLst>
                          <a:ext uri="{28A0092B-C50C-407E-A947-70E740481C1C}">
                            <a14:useLocalDpi xmlns:a14="http://schemas.microsoft.com/office/drawing/2010/main" val="0"/>
                          </a:ext>
                        </a:extLst>
                      </a:blip>
                      <a:srcRect/>
                      <a:stretch>
                        <a:fillRect/>
                      </a:stretch>
                    </p:blipFill>
                    <p:spPr bwMode="auto">
                      <a:xfrm>
                        <a:off x="5191393" y="2364365"/>
                        <a:ext cx="137000" cy="1536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95" name="Oval 394"/>
          <p:cNvSpPr/>
          <p:nvPr/>
        </p:nvSpPr>
        <p:spPr>
          <a:xfrm>
            <a:off x="5146429" y="2948233"/>
            <a:ext cx="228465" cy="247504"/>
          </a:xfrm>
          <a:prstGeom prst="ellipse">
            <a:avLst/>
          </a:prstGeom>
          <a:solidFill>
            <a:schemeClr val="accent3">
              <a:lumMod val="20000"/>
              <a:lumOff val="80000"/>
            </a:schemeClr>
          </a:solidFill>
          <a:ln w="9525">
            <a:solidFill>
              <a:schemeClr val="accent1">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sz="1200">
              <a:solidFill>
                <a:srgbClr val="2D2D8A">
                  <a:lumMod val="75000"/>
                </a:srgbClr>
              </a:solidFill>
              <a:latin typeface="Arial Narrow" panose="020B0606020202030204" pitchFamily="34" charset="0"/>
              <a:cs typeface="Times New Roman" pitchFamily="18" charset="0"/>
            </a:endParaRPr>
          </a:p>
        </p:txBody>
      </p:sp>
      <p:graphicFrame>
        <p:nvGraphicFramePr>
          <p:cNvPr id="396" name="Object 2"/>
          <p:cNvGraphicFramePr>
            <a:graphicFrameLocks noChangeAspect="1"/>
          </p:cNvGraphicFramePr>
          <p:nvPr>
            <p:extLst>
              <p:ext uri="{D42A27DB-BD31-4B8C-83A1-F6EECF244321}">
                <p14:modId xmlns:p14="http://schemas.microsoft.com/office/powerpoint/2010/main" val="3405619746"/>
              </p:ext>
            </p:extLst>
          </p:nvPr>
        </p:nvGraphicFramePr>
        <p:xfrm>
          <a:off x="5188473" y="2997330"/>
          <a:ext cx="145060" cy="153655"/>
        </p:xfrm>
        <a:graphic>
          <a:graphicData uri="http://schemas.openxmlformats.org/presentationml/2006/ole">
            <mc:AlternateContent xmlns:mc="http://schemas.openxmlformats.org/markup-compatibility/2006">
              <mc:Choice xmlns:v="urn:schemas-microsoft-com:vml" Requires="v">
                <p:oleObj spid="_x0000_s443652" name="Equation" r:id="rId100" imgW="228600" imgH="241300" progId="Equation.DSMT4">
                  <p:embed/>
                </p:oleObj>
              </mc:Choice>
              <mc:Fallback>
                <p:oleObj name="Equation" r:id="rId100" imgW="228600" imgH="241300" progId="Equation.DSMT4">
                  <p:embed/>
                  <p:pic>
                    <p:nvPicPr>
                      <p:cNvPr id="0" name="Picture 580"/>
                      <p:cNvPicPr>
                        <a:picLocks noChangeAspect="1" noChangeArrowheads="1"/>
                      </p:cNvPicPr>
                      <p:nvPr/>
                    </p:nvPicPr>
                    <p:blipFill>
                      <a:blip r:embed="rId101">
                        <a:extLst>
                          <a:ext uri="{28A0092B-C50C-407E-A947-70E740481C1C}">
                            <a14:useLocalDpi xmlns:a14="http://schemas.microsoft.com/office/drawing/2010/main" val="0"/>
                          </a:ext>
                        </a:extLst>
                      </a:blip>
                      <a:srcRect/>
                      <a:stretch>
                        <a:fillRect/>
                      </a:stretch>
                    </p:blipFill>
                    <p:spPr bwMode="auto">
                      <a:xfrm>
                        <a:off x="5188473" y="2997330"/>
                        <a:ext cx="145060" cy="1536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02" name="Oval 401"/>
          <p:cNvSpPr/>
          <p:nvPr/>
        </p:nvSpPr>
        <p:spPr>
          <a:xfrm>
            <a:off x="4551849" y="1967822"/>
            <a:ext cx="228465" cy="247504"/>
          </a:xfrm>
          <a:prstGeom prst="ellipse">
            <a:avLst/>
          </a:prstGeom>
          <a:solidFill>
            <a:schemeClr val="bg1"/>
          </a:solidFill>
          <a:ln w="9525">
            <a:solidFill>
              <a:schemeClr val="accent1">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sz="1200">
              <a:solidFill>
                <a:srgbClr val="2D2D8A">
                  <a:lumMod val="75000"/>
                </a:srgbClr>
              </a:solidFill>
              <a:latin typeface="Arial Narrow" panose="020B0606020202030204" pitchFamily="34" charset="0"/>
              <a:cs typeface="Times New Roman" pitchFamily="18" charset="0"/>
            </a:endParaRPr>
          </a:p>
        </p:txBody>
      </p:sp>
      <p:graphicFrame>
        <p:nvGraphicFramePr>
          <p:cNvPr id="403" name="Object 2"/>
          <p:cNvGraphicFramePr>
            <a:graphicFrameLocks noChangeAspect="1"/>
          </p:cNvGraphicFramePr>
          <p:nvPr/>
        </p:nvGraphicFramePr>
        <p:xfrm>
          <a:off x="4585989" y="2027465"/>
          <a:ext cx="161192" cy="130175"/>
        </p:xfrm>
        <a:graphic>
          <a:graphicData uri="http://schemas.openxmlformats.org/presentationml/2006/ole">
            <mc:AlternateContent xmlns:mc="http://schemas.openxmlformats.org/markup-compatibility/2006">
              <mc:Choice xmlns:v="urn:schemas-microsoft-com:vml" Requires="v">
                <p:oleObj spid="_x0000_s443653" name="Equation" r:id="rId102" imgW="253780" imgH="203024" progId="Equation.DSMT4">
                  <p:embed/>
                </p:oleObj>
              </mc:Choice>
              <mc:Fallback>
                <p:oleObj name="Equation" r:id="rId102" imgW="253780" imgH="203024" progId="Equation.DSMT4">
                  <p:embed/>
                  <p:pic>
                    <p:nvPicPr>
                      <p:cNvPr id="0" name="Picture 581"/>
                      <p:cNvPicPr>
                        <a:picLocks noChangeAspect="1" noChangeArrowheads="1"/>
                      </p:cNvPicPr>
                      <p:nvPr/>
                    </p:nvPicPr>
                    <p:blipFill>
                      <a:blip r:embed="rId103">
                        <a:extLst>
                          <a:ext uri="{28A0092B-C50C-407E-A947-70E740481C1C}">
                            <a14:useLocalDpi xmlns:a14="http://schemas.microsoft.com/office/drawing/2010/main" val="0"/>
                          </a:ext>
                        </a:extLst>
                      </a:blip>
                      <a:srcRect/>
                      <a:stretch>
                        <a:fillRect/>
                      </a:stretch>
                    </p:blipFill>
                    <p:spPr bwMode="auto">
                      <a:xfrm>
                        <a:off x="4585989" y="2027465"/>
                        <a:ext cx="161192" cy="130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06" name="Object 1730"/>
          <p:cNvGraphicFramePr>
            <a:graphicFrameLocks noChangeAspect="1"/>
          </p:cNvGraphicFramePr>
          <p:nvPr/>
        </p:nvGraphicFramePr>
        <p:xfrm>
          <a:off x="4599178" y="1689328"/>
          <a:ext cx="140677" cy="112712"/>
        </p:xfrm>
        <a:graphic>
          <a:graphicData uri="http://schemas.openxmlformats.org/presentationml/2006/ole">
            <mc:AlternateContent xmlns:mc="http://schemas.openxmlformats.org/markup-compatibility/2006">
              <mc:Choice xmlns:v="urn:schemas-microsoft-com:vml" Requires="v">
                <p:oleObj spid="_x0000_s443654" name="Equation" r:id="rId104" imgW="279279" imgH="203112" progId="Equation.DSMT4">
                  <p:embed/>
                </p:oleObj>
              </mc:Choice>
              <mc:Fallback>
                <p:oleObj name="Equation" r:id="rId104" imgW="279279" imgH="203112" progId="Equation.DSMT4">
                  <p:embed/>
                  <p:pic>
                    <p:nvPicPr>
                      <p:cNvPr id="0" name="Picture 582"/>
                      <p:cNvPicPr>
                        <a:picLocks noChangeAspect="1" noChangeArrowheads="1"/>
                      </p:cNvPicPr>
                      <p:nvPr/>
                    </p:nvPicPr>
                    <p:blipFill>
                      <a:blip r:embed="rId105">
                        <a:extLst>
                          <a:ext uri="{28A0092B-C50C-407E-A947-70E740481C1C}">
                            <a14:useLocalDpi xmlns:a14="http://schemas.microsoft.com/office/drawing/2010/main" val="0"/>
                          </a:ext>
                        </a:extLst>
                      </a:blip>
                      <a:srcRect/>
                      <a:stretch>
                        <a:fillRect/>
                      </a:stretch>
                    </p:blipFill>
                    <p:spPr bwMode="auto">
                      <a:xfrm>
                        <a:off x="4599178" y="1689328"/>
                        <a:ext cx="140677" cy="112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07" name="Rectangle 406"/>
          <p:cNvSpPr/>
          <p:nvPr/>
        </p:nvSpPr>
        <p:spPr>
          <a:xfrm>
            <a:off x="4578268" y="1660711"/>
            <a:ext cx="176790" cy="175111"/>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a:solidFill>
                <a:srgbClr val="FFFFFF"/>
              </a:solidFill>
              <a:latin typeface="Arial Narrow" panose="020B0606020202030204" pitchFamily="34" charset="0"/>
              <a:cs typeface="Times New Roman" pitchFamily="18" charset="0"/>
            </a:endParaRPr>
          </a:p>
        </p:txBody>
      </p:sp>
      <p:sp>
        <p:nvSpPr>
          <p:cNvPr id="415" name="Rectangle 414"/>
          <p:cNvSpPr/>
          <p:nvPr/>
        </p:nvSpPr>
        <p:spPr>
          <a:xfrm>
            <a:off x="3993425" y="2616896"/>
            <a:ext cx="176790" cy="175111"/>
          </a:xfrm>
          <a:prstGeom prst="rect">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a:solidFill>
                <a:srgbClr val="FFFFFF"/>
              </a:solidFill>
              <a:latin typeface="Arial Narrow" panose="020B0606020202030204" pitchFamily="34" charset="0"/>
              <a:cs typeface="Times New Roman" pitchFamily="18" charset="0"/>
            </a:endParaRPr>
          </a:p>
        </p:txBody>
      </p:sp>
      <p:graphicFrame>
        <p:nvGraphicFramePr>
          <p:cNvPr id="416" name="Object 1731"/>
          <p:cNvGraphicFramePr>
            <a:graphicFrameLocks noChangeAspect="1"/>
          </p:cNvGraphicFramePr>
          <p:nvPr/>
        </p:nvGraphicFramePr>
        <p:xfrm>
          <a:off x="4019677" y="2646082"/>
          <a:ext cx="135389" cy="104765"/>
        </p:xfrm>
        <a:graphic>
          <a:graphicData uri="http://schemas.openxmlformats.org/presentationml/2006/ole">
            <mc:AlternateContent xmlns:mc="http://schemas.openxmlformats.org/markup-compatibility/2006">
              <mc:Choice xmlns:v="urn:schemas-microsoft-com:vml" Requires="v">
                <p:oleObj spid="_x0000_s443655" name="Equation" r:id="rId106" imgW="266469" imgH="190335" progId="Equation.DSMT4">
                  <p:embed/>
                </p:oleObj>
              </mc:Choice>
              <mc:Fallback>
                <p:oleObj name="Equation" r:id="rId106" imgW="266469" imgH="190335" progId="Equation.DSMT4">
                  <p:embed/>
                  <p:pic>
                    <p:nvPicPr>
                      <p:cNvPr id="0" name="Picture 583"/>
                      <p:cNvPicPr>
                        <a:picLocks noChangeAspect="1" noChangeArrowheads="1"/>
                      </p:cNvPicPr>
                      <p:nvPr/>
                    </p:nvPicPr>
                    <p:blipFill>
                      <a:blip r:embed="rId107">
                        <a:extLst>
                          <a:ext uri="{28A0092B-C50C-407E-A947-70E740481C1C}">
                            <a14:useLocalDpi xmlns:a14="http://schemas.microsoft.com/office/drawing/2010/main" val="0"/>
                          </a:ext>
                        </a:extLst>
                      </a:blip>
                      <a:srcRect/>
                      <a:stretch>
                        <a:fillRect/>
                      </a:stretch>
                    </p:blipFill>
                    <p:spPr bwMode="auto">
                      <a:xfrm>
                        <a:off x="4019677" y="2646082"/>
                        <a:ext cx="135389" cy="1047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18" name="Rectangle 417"/>
          <p:cNvSpPr/>
          <p:nvPr/>
        </p:nvSpPr>
        <p:spPr>
          <a:xfrm>
            <a:off x="4578268" y="2616896"/>
            <a:ext cx="176790" cy="175111"/>
          </a:xfrm>
          <a:prstGeom prst="rect">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a:solidFill>
                <a:srgbClr val="FFFFFF"/>
              </a:solidFill>
              <a:latin typeface="Arial Narrow" panose="020B0606020202030204" pitchFamily="34" charset="0"/>
              <a:cs typeface="Times New Roman" pitchFamily="18" charset="0"/>
            </a:endParaRPr>
          </a:p>
        </p:txBody>
      </p:sp>
      <p:graphicFrame>
        <p:nvGraphicFramePr>
          <p:cNvPr id="421" name="Object 1731"/>
          <p:cNvGraphicFramePr>
            <a:graphicFrameLocks noChangeAspect="1"/>
          </p:cNvGraphicFramePr>
          <p:nvPr/>
        </p:nvGraphicFramePr>
        <p:xfrm>
          <a:off x="4604519" y="2646082"/>
          <a:ext cx="135389" cy="104765"/>
        </p:xfrm>
        <a:graphic>
          <a:graphicData uri="http://schemas.openxmlformats.org/presentationml/2006/ole">
            <mc:AlternateContent xmlns:mc="http://schemas.openxmlformats.org/markup-compatibility/2006">
              <mc:Choice xmlns:v="urn:schemas-microsoft-com:vml" Requires="v">
                <p:oleObj spid="_x0000_s443656" name="Equation" r:id="rId108" imgW="266469" imgH="190335" progId="Equation.DSMT4">
                  <p:embed/>
                </p:oleObj>
              </mc:Choice>
              <mc:Fallback>
                <p:oleObj name="Equation" r:id="rId108" imgW="266469" imgH="190335" progId="Equation.DSMT4">
                  <p:embed/>
                  <p:pic>
                    <p:nvPicPr>
                      <p:cNvPr id="0" name="Picture 584"/>
                      <p:cNvPicPr>
                        <a:picLocks noChangeAspect="1" noChangeArrowheads="1"/>
                      </p:cNvPicPr>
                      <p:nvPr/>
                    </p:nvPicPr>
                    <p:blipFill>
                      <a:blip r:embed="rId109">
                        <a:extLst>
                          <a:ext uri="{28A0092B-C50C-407E-A947-70E740481C1C}">
                            <a14:useLocalDpi xmlns:a14="http://schemas.microsoft.com/office/drawing/2010/main" val="0"/>
                          </a:ext>
                        </a:extLst>
                      </a:blip>
                      <a:srcRect/>
                      <a:stretch>
                        <a:fillRect/>
                      </a:stretch>
                    </p:blipFill>
                    <p:spPr bwMode="auto">
                      <a:xfrm>
                        <a:off x="4604519" y="2646082"/>
                        <a:ext cx="135389" cy="1047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25" name="Rectangle 424"/>
          <p:cNvSpPr/>
          <p:nvPr/>
        </p:nvSpPr>
        <p:spPr>
          <a:xfrm>
            <a:off x="5172847" y="2616896"/>
            <a:ext cx="176790" cy="175111"/>
          </a:xfrm>
          <a:prstGeom prst="rect">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a:solidFill>
                <a:srgbClr val="FFFFFF"/>
              </a:solidFill>
              <a:latin typeface="Arial Narrow" panose="020B0606020202030204" pitchFamily="34" charset="0"/>
              <a:cs typeface="Times New Roman" pitchFamily="18" charset="0"/>
            </a:endParaRPr>
          </a:p>
        </p:txBody>
      </p:sp>
      <p:graphicFrame>
        <p:nvGraphicFramePr>
          <p:cNvPr id="430" name="Object 1731"/>
          <p:cNvGraphicFramePr>
            <a:graphicFrameLocks noChangeAspect="1"/>
          </p:cNvGraphicFramePr>
          <p:nvPr/>
        </p:nvGraphicFramePr>
        <p:xfrm>
          <a:off x="5199099" y="2646082"/>
          <a:ext cx="135389" cy="104765"/>
        </p:xfrm>
        <a:graphic>
          <a:graphicData uri="http://schemas.openxmlformats.org/presentationml/2006/ole">
            <mc:AlternateContent xmlns:mc="http://schemas.openxmlformats.org/markup-compatibility/2006">
              <mc:Choice xmlns:v="urn:schemas-microsoft-com:vml" Requires="v">
                <p:oleObj spid="_x0000_s443657" name="Equation" r:id="rId110" imgW="266469" imgH="190335" progId="Equation.DSMT4">
                  <p:embed/>
                </p:oleObj>
              </mc:Choice>
              <mc:Fallback>
                <p:oleObj name="Equation" r:id="rId110" imgW="266469" imgH="190335" progId="Equation.DSMT4">
                  <p:embed/>
                  <p:pic>
                    <p:nvPicPr>
                      <p:cNvPr id="0" name="Picture 585"/>
                      <p:cNvPicPr>
                        <a:picLocks noChangeAspect="1" noChangeArrowheads="1"/>
                      </p:cNvPicPr>
                      <p:nvPr/>
                    </p:nvPicPr>
                    <p:blipFill>
                      <a:blip r:embed="rId111">
                        <a:extLst>
                          <a:ext uri="{28A0092B-C50C-407E-A947-70E740481C1C}">
                            <a14:useLocalDpi xmlns:a14="http://schemas.microsoft.com/office/drawing/2010/main" val="0"/>
                          </a:ext>
                        </a:extLst>
                      </a:blip>
                      <a:srcRect/>
                      <a:stretch>
                        <a:fillRect/>
                      </a:stretch>
                    </p:blipFill>
                    <p:spPr bwMode="auto">
                      <a:xfrm>
                        <a:off x="5199099" y="2646082"/>
                        <a:ext cx="135389" cy="1047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35" name="Rectangle 434"/>
          <p:cNvSpPr/>
          <p:nvPr/>
        </p:nvSpPr>
        <p:spPr>
          <a:xfrm>
            <a:off x="4270632" y="2358443"/>
            <a:ext cx="176790" cy="175111"/>
          </a:xfrm>
          <a:prstGeom prst="rect">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a:solidFill>
                <a:srgbClr val="FFFFFF"/>
              </a:solidFill>
              <a:latin typeface="Arial Narrow" panose="020B0606020202030204" pitchFamily="34" charset="0"/>
              <a:cs typeface="Times New Roman" pitchFamily="18" charset="0"/>
            </a:endParaRPr>
          </a:p>
        </p:txBody>
      </p:sp>
      <p:graphicFrame>
        <p:nvGraphicFramePr>
          <p:cNvPr id="437" name="Object 1731"/>
          <p:cNvGraphicFramePr>
            <a:graphicFrameLocks noChangeAspect="1"/>
          </p:cNvGraphicFramePr>
          <p:nvPr/>
        </p:nvGraphicFramePr>
        <p:xfrm>
          <a:off x="4298881" y="2387280"/>
          <a:ext cx="130290" cy="104955"/>
        </p:xfrm>
        <a:graphic>
          <a:graphicData uri="http://schemas.openxmlformats.org/presentationml/2006/ole">
            <mc:AlternateContent xmlns:mc="http://schemas.openxmlformats.org/markup-compatibility/2006">
              <mc:Choice xmlns:v="urn:schemas-microsoft-com:vml" Requires="v">
                <p:oleObj spid="_x0000_s443658" name="Equation" r:id="rId112" imgW="253890" imgH="190417" progId="Equation.DSMT4">
                  <p:embed/>
                </p:oleObj>
              </mc:Choice>
              <mc:Fallback>
                <p:oleObj name="Equation" r:id="rId112" imgW="253890" imgH="190417" progId="Equation.DSMT4">
                  <p:embed/>
                  <p:pic>
                    <p:nvPicPr>
                      <p:cNvPr id="0" name="Picture 586"/>
                      <p:cNvPicPr>
                        <a:picLocks noChangeAspect="1" noChangeArrowheads="1"/>
                      </p:cNvPicPr>
                      <p:nvPr/>
                    </p:nvPicPr>
                    <p:blipFill>
                      <a:blip r:embed="rId113">
                        <a:extLst>
                          <a:ext uri="{28A0092B-C50C-407E-A947-70E740481C1C}">
                            <a14:useLocalDpi xmlns:a14="http://schemas.microsoft.com/office/drawing/2010/main" val="0"/>
                          </a:ext>
                        </a:extLst>
                      </a:blip>
                      <a:srcRect/>
                      <a:stretch>
                        <a:fillRect/>
                      </a:stretch>
                    </p:blipFill>
                    <p:spPr bwMode="auto">
                      <a:xfrm>
                        <a:off x="4298881" y="2387280"/>
                        <a:ext cx="130290" cy="1049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39" name="Rectangle 438"/>
          <p:cNvSpPr/>
          <p:nvPr/>
        </p:nvSpPr>
        <p:spPr>
          <a:xfrm>
            <a:off x="4860647" y="2358443"/>
            <a:ext cx="176790" cy="175111"/>
          </a:xfrm>
          <a:prstGeom prst="rect">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a:solidFill>
                <a:srgbClr val="FFFFFF"/>
              </a:solidFill>
              <a:latin typeface="Arial Narrow" panose="020B0606020202030204" pitchFamily="34" charset="0"/>
              <a:cs typeface="Times New Roman" pitchFamily="18" charset="0"/>
            </a:endParaRPr>
          </a:p>
        </p:txBody>
      </p:sp>
      <p:graphicFrame>
        <p:nvGraphicFramePr>
          <p:cNvPr id="440" name="Object 1731"/>
          <p:cNvGraphicFramePr>
            <a:graphicFrameLocks noChangeAspect="1"/>
          </p:cNvGraphicFramePr>
          <p:nvPr/>
        </p:nvGraphicFramePr>
        <p:xfrm>
          <a:off x="4888896" y="2387280"/>
          <a:ext cx="130290" cy="104955"/>
        </p:xfrm>
        <a:graphic>
          <a:graphicData uri="http://schemas.openxmlformats.org/presentationml/2006/ole">
            <mc:AlternateContent xmlns:mc="http://schemas.openxmlformats.org/markup-compatibility/2006">
              <mc:Choice xmlns:v="urn:schemas-microsoft-com:vml" Requires="v">
                <p:oleObj spid="_x0000_s443659" name="Equation" r:id="rId114" imgW="253890" imgH="190417" progId="Equation.DSMT4">
                  <p:embed/>
                </p:oleObj>
              </mc:Choice>
              <mc:Fallback>
                <p:oleObj name="Equation" r:id="rId114" imgW="253890" imgH="190417" progId="Equation.DSMT4">
                  <p:embed/>
                  <p:pic>
                    <p:nvPicPr>
                      <p:cNvPr id="0" name="Picture 587"/>
                      <p:cNvPicPr>
                        <a:picLocks noChangeAspect="1" noChangeArrowheads="1"/>
                      </p:cNvPicPr>
                      <p:nvPr/>
                    </p:nvPicPr>
                    <p:blipFill>
                      <a:blip r:embed="rId115">
                        <a:extLst>
                          <a:ext uri="{28A0092B-C50C-407E-A947-70E740481C1C}">
                            <a14:useLocalDpi xmlns:a14="http://schemas.microsoft.com/office/drawing/2010/main" val="0"/>
                          </a:ext>
                        </a:extLst>
                      </a:blip>
                      <a:srcRect/>
                      <a:stretch>
                        <a:fillRect/>
                      </a:stretch>
                    </p:blipFill>
                    <p:spPr bwMode="auto">
                      <a:xfrm>
                        <a:off x="4888896" y="2387280"/>
                        <a:ext cx="130290" cy="1049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44" name="Rectangle 443"/>
          <p:cNvSpPr/>
          <p:nvPr/>
        </p:nvSpPr>
        <p:spPr>
          <a:xfrm>
            <a:off x="4006517" y="1660711"/>
            <a:ext cx="176790" cy="175111"/>
          </a:xfrm>
          <a:prstGeom prst="rect">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a:solidFill>
                <a:srgbClr val="FFFFFF"/>
              </a:solidFill>
              <a:latin typeface="Arial Narrow" panose="020B0606020202030204" pitchFamily="34" charset="0"/>
              <a:cs typeface="Times New Roman" pitchFamily="18" charset="0"/>
            </a:endParaRPr>
          </a:p>
        </p:txBody>
      </p:sp>
      <p:graphicFrame>
        <p:nvGraphicFramePr>
          <p:cNvPr id="445" name="Object 1731"/>
          <p:cNvGraphicFramePr>
            <a:graphicFrameLocks noChangeAspect="1"/>
          </p:cNvGraphicFramePr>
          <p:nvPr/>
        </p:nvGraphicFramePr>
        <p:xfrm>
          <a:off x="4033540" y="1689328"/>
          <a:ext cx="133350" cy="104775"/>
        </p:xfrm>
        <a:graphic>
          <a:graphicData uri="http://schemas.openxmlformats.org/presentationml/2006/ole">
            <mc:AlternateContent xmlns:mc="http://schemas.openxmlformats.org/markup-compatibility/2006">
              <mc:Choice xmlns:v="urn:schemas-microsoft-com:vml" Requires="v">
                <p:oleObj spid="_x0000_s443660" name="Equation" r:id="rId116" imgW="266469" imgH="190335" progId="Equation.DSMT4">
                  <p:embed/>
                </p:oleObj>
              </mc:Choice>
              <mc:Fallback>
                <p:oleObj name="Equation" r:id="rId116" imgW="266469" imgH="190335" progId="Equation.DSMT4">
                  <p:embed/>
                  <p:pic>
                    <p:nvPicPr>
                      <p:cNvPr id="0" name="Picture 588"/>
                      <p:cNvPicPr>
                        <a:picLocks noChangeAspect="1" noChangeArrowheads="1"/>
                      </p:cNvPicPr>
                      <p:nvPr/>
                    </p:nvPicPr>
                    <p:blipFill>
                      <a:blip r:embed="rId117">
                        <a:extLst>
                          <a:ext uri="{28A0092B-C50C-407E-A947-70E740481C1C}">
                            <a14:useLocalDpi xmlns:a14="http://schemas.microsoft.com/office/drawing/2010/main" val="0"/>
                          </a:ext>
                        </a:extLst>
                      </a:blip>
                      <a:srcRect/>
                      <a:stretch>
                        <a:fillRect/>
                      </a:stretch>
                    </p:blipFill>
                    <p:spPr bwMode="auto">
                      <a:xfrm>
                        <a:off x="4033540" y="1689328"/>
                        <a:ext cx="133350" cy="10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cxnSp>
        <p:nvCxnSpPr>
          <p:cNvPr id="342" name="Elbow Connector 341"/>
          <p:cNvCxnSpPr>
            <a:stCxn id="347" idx="2"/>
            <a:endCxn id="345" idx="0"/>
          </p:cNvCxnSpPr>
          <p:nvPr/>
        </p:nvCxnSpPr>
        <p:spPr>
          <a:xfrm rot="16200000" flipH="1">
            <a:off x="3838942" y="772414"/>
            <a:ext cx="498469" cy="139"/>
          </a:xfrm>
          <a:prstGeom prst="bentConnector3">
            <a:avLst>
              <a:gd name="adj1" fmla="val 50000"/>
            </a:avLst>
          </a:prstGeom>
          <a:ln>
            <a:solidFill>
              <a:schemeClr val="accent1">
                <a:lumMod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47" name="Rectangle 346"/>
          <p:cNvSpPr/>
          <p:nvPr/>
        </p:nvSpPr>
        <p:spPr>
          <a:xfrm>
            <a:off x="3999711" y="348139"/>
            <a:ext cx="176790" cy="175111"/>
          </a:xfrm>
          <a:prstGeom prst="rect">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a:solidFill>
                <a:srgbClr val="FFFFFF"/>
              </a:solidFill>
              <a:latin typeface="Arial Narrow" panose="020B0606020202030204" pitchFamily="34" charset="0"/>
              <a:cs typeface="Times New Roman" pitchFamily="18" charset="0"/>
            </a:endParaRPr>
          </a:p>
        </p:txBody>
      </p:sp>
      <p:graphicFrame>
        <p:nvGraphicFramePr>
          <p:cNvPr id="348" name="Object 1731"/>
          <p:cNvGraphicFramePr>
            <a:graphicFrameLocks noChangeAspect="1"/>
          </p:cNvGraphicFramePr>
          <p:nvPr/>
        </p:nvGraphicFramePr>
        <p:xfrm>
          <a:off x="4017420" y="377029"/>
          <a:ext cx="139212" cy="103187"/>
        </p:xfrm>
        <a:graphic>
          <a:graphicData uri="http://schemas.openxmlformats.org/presentationml/2006/ole">
            <mc:AlternateContent xmlns:mc="http://schemas.openxmlformats.org/markup-compatibility/2006">
              <mc:Choice xmlns:v="urn:schemas-microsoft-com:vml" Requires="v">
                <p:oleObj spid="_x0000_s443661" name="Equation" r:id="rId118" imgW="279400" imgH="190500" progId="Equation.DSMT4">
                  <p:embed/>
                </p:oleObj>
              </mc:Choice>
              <mc:Fallback>
                <p:oleObj name="Equation" r:id="rId118" imgW="279400" imgH="190500" progId="Equation.DSMT4">
                  <p:embed/>
                  <p:pic>
                    <p:nvPicPr>
                      <p:cNvPr id="0" name="Picture 589"/>
                      <p:cNvPicPr>
                        <a:picLocks noChangeAspect="1" noChangeArrowheads="1"/>
                      </p:cNvPicPr>
                      <p:nvPr/>
                    </p:nvPicPr>
                    <p:blipFill>
                      <a:blip r:embed="rId119">
                        <a:extLst>
                          <a:ext uri="{28A0092B-C50C-407E-A947-70E740481C1C}">
                            <a14:useLocalDpi xmlns:a14="http://schemas.microsoft.com/office/drawing/2010/main" val="0"/>
                          </a:ext>
                        </a:extLst>
                      </a:blip>
                      <a:srcRect/>
                      <a:stretch>
                        <a:fillRect/>
                      </a:stretch>
                    </p:blipFill>
                    <p:spPr bwMode="auto">
                      <a:xfrm>
                        <a:off x="4017420" y="377029"/>
                        <a:ext cx="139212" cy="103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4" name="Group 421"/>
          <p:cNvGrpSpPr/>
          <p:nvPr/>
        </p:nvGrpSpPr>
        <p:grpSpPr>
          <a:xfrm>
            <a:off x="3648524" y="3457595"/>
            <a:ext cx="5354879" cy="3068741"/>
            <a:chOff x="3952567" y="3457593"/>
            <a:chExt cx="5801119" cy="3068741"/>
          </a:xfrm>
        </p:grpSpPr>
        <p:sp>
          <p:nvSpPr>
            <p:cNvPr id="354" name="Rounded Rectangle 353"/>
            <p:cNvSpPr/>
            <p:nvPr/>
          </p:nvSpPr>
          <p:spPr>
            <a:xfrm>
              <a:off x="3952567" y="4977753"/>
              <a:ext cx="1843549" cy="1548581"/>
            </a:xfrm>
            <a:prstGeom prst="roundRect">
              <a:avLst/>
            </a:prstGeom>
            <a:noFill/>
            <a:ln w="6350">
              <a:solidFill>
                <a:schemeClr val="tx1">
                  <a:lumMod val="50000"/>
                  <a:lumOff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a:solidFill>
                  <a:srgbClr val="FFFFFF"/>
                </a:solidFill>
                <a:latin typeface="Arial Narrow" panose="020B0606020202030204" pitchFamily="34" charset="0"/>
                <a:cs typeface="Times New Roman" pitchFamily="18" charset="0"/>
              </a:endParaRPr>
            </a:p>
          </p:txBody>
        </p:sp>
        <p:sp>
          <p:nvSpPr>
            <p:cNvPr id="367" name="Rounded Rectangle 366"/>
            <p:cNvSpPr/>
            <p:nvPr/>
          </p:nvSpPr>
          <p:spPr>
            <a:xfrm>
              <a:off x="5845277" y="4977753"/>
              <a:ext cx="1843549" cy="1548581"/>
            </a:xfrm>
            <a:prstGeom prst="roundRect">
              <a:avLst/>
            </a:prstGeom>
            <a:noFill/>
            <a:ln w="6350">
              <a:solidFill>
                <a:schemeClr val="tx1">
                  <a:lumMod val="50000"/>
                  <a:lumOff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a:solidFill>
                  <a:srgbClr val="FFFFFF"/>
                </a:solidFill>
                <a:latin typeface="Arial Narrow" panose="020B0606020202030204" pitchFamily="34" charset="0"/>
                <a:cs typeface="Times New Roman" pitchFamily="18" charset="0"/>
              </a:endParaRPr>
            </a:p>
          </p:txBody>
        </p:sp>
        <p:sp>
          <p:nvSpPr>
            <p:cNvPr id="377" name="Rounded Rectangle 376"/>
            <p:cNvSpPr/>
            <p:nvPr/>
          </p:nvSpPr>
          <p:spPr>
            <a:xfrm>
              <a:off x="7737987" y="4977753"/>
              <a:ext cx="1843549" cy="1548581"/>
            </a:xfrm>
            <a:prstGeom prst="roundRect">
              <a:avLst/>
            </a:prstGeom>
            <a:noFill/>
            <a:ln w="6350">
              <a:solidFill>
                <a:schemeClr val="tx1">
                  <a:lumMod val="50000"/>
                  <a:lumOff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a:solidFill>
                  <a:srgbClr val="FFFFFF"/>
                </a:solidFill>
                <a:latin typeface="Arial Narrow" panose="020B0606020202030204" pitchFamily="34" charset="0"/>
                <a:cs typeface="Times New Roman" pitchFamily="18" charset="0"/>
              </a:endParaRPr>
            </a:p>
          </p:txBody>
        </p:sp>
        <p:cxnSp>
          <p:nvCxnSpPr>
            <p:cNvPr id="902" name="Elbow Connector 341"/>
            <p:cNvCxnSpPr>
              <a:stCxn id="632" idx="3"/>
              <a:endCxn id="611" idx="0"/>
            </p:cNvCxnSpPr>
            <p:nvPr/>
          </p:nvCxnSpPr>
          <p:spPr>
            <a:xfrm>
              <a:off x="4176599" y="5137111"/>
              <a:ext cx="854376" cy="163910"/>
            </a:xfrm>
            <a:prstGeom prst="bentConnector2">
              <a:avLst/>
            </a:prstGeom>
            <a:ln>
              <a:solidFill>
                <a:schemeClr val="accent1">
                  <a:lumMod val="2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82" name="Elbow Connector 341"/>
            <p:cNvCxnSpPr>
              <a:stCxn id="693" idx="0"/>
              <a:endCxn id="709" idx="2"/>
            </p:cNvCxnSpPr>
            <p:nvPr/>
          </p:nvCxnSpPr>
          <p:spPr>
            <a:xfrm rot="16200000" flipV="1">
              <a:off x="6059340" y="6041460"/>
              <a:ext cx="485302" cy="618"/>
            </a:xfrm>
            <a:prstGeom prst="bentConnector3">
              <a:avLst>
                <a:gd name="adj1" fmla="val 50000"/>
              </a:avLst>
            </a:prstGeom>
            <a:ln>
              <a:solidFill>
                <a:schemeClr val="accent1">
                  <a:lumMod val="2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73" name="Elbow Connector 341"/>
            <p:cNvCxnSpPr>
              <a:stCxn id="898" idx="1"/>
              <a:endCxn id="649" idx="0"/>
            </p:cNvCxnSpPr>
            <p:nvPr/>
          </p:nvCxnSpPr>
          <p:spPr>
            <a:xfrm rot="10800000" flipV="1">
              <a:off x="4450232" y="3823910"/>
              <a:ext cx="1816237" cy="965343"/>
            </a:xfrm>
            <a:prstGeom prst="bentConnector2">
              <a:avLst/>
            </a:prstGeom>
            <a:ln>
              <a:solidFill>
                <a:schemeClr val="accent1">
                  <a:lumMod val="2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559" name="Rectangle 558"/>
            <p:cNvSpPr/>
            <p:nvPr/>
          </p:nvSpPr>
          <p:spPr>
            <a:xfrm>
              <a:off x="4358185" y="4477562"/>
              <a:ext cx="189230" cy="160573"/>
            </a:xfrm>
            <a:prstGeom prst="rect">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sz="800">
                <a:solidFill>
                  <a:srgbClr val="FFFFFF"/>
                </a:solidFill>
                <a:latin typeface="Arial Narrow" panose="020B0606020202030204" pitchFamily="34" charset="0"/>
                <a:cs typeface="Times New Roman" pitchFamily="18" charset="0"/>
              </a:endParaRPr>
            </a:p>
          </p:txBody>
        </p:sp>
        <p:cxnSp>
          <p:nvCxnSpPr>
            <p:cNvPr id="826" name="Elbow Connector 341"/>
            <p:cNvCxnSpPr>
              <a:stCxn id="744" idx="0"/>
              <a:endCxn id="760" idx="2"/>
            </p:cNvCxnSpPr>
            <p:nvPr/>
          </p:nvCxnSpPr>
          <p:spPr>
            <a:xfrm rot="16200000" flipV="1">
              <a:off x="7974966" y="6040853"/>
              <a:ext cx="485302" cy="618"/>
            </a:xfrm>
            <a:prstGeom prst="bentConnector3">
              <a:avLst>
                <a:gd name="adj1" fmla="val 50000"/>
              </a:avLst>
            </a:prstGeom>
            <a:ln>
              <a:solidFill>
                <a:schemeClr val="accent1">
                  <a:lumMod val="2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85" name="Elbow Connector 341"/>
            <p:cNvCxnSpPr>
              <a:stCxn id="891" idx="1"/>
              <a:endCxn id="671" idx="1"/>
            </p:cNvCxnSpPr>
            <p:nvPr/>
          </p:nvCxnSpPr>
          <p:spPr>
            <a:xfrm rot="10800000" flipV="1">
              <a:off x="4303070" y="4221220"/>
              <a:ext cx="59473" cy="1492137"/>
            </a:xfrm>
            <a:prstGeom prst="bentConnector3">
              <a:avLst>
                <a:gd name="adj1" fmla="val 484376"/>
              </a:avLst>
            </a:prstGeom>
            <a:ln>
              <a:solidFill>
                <a:schemeClr val="accent1">
                  <a:lumMod val="2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89" name="Elbow Connector 341"/>
            <p:cNvCxnSpPr>
              <a:stCxn id="671" idx="2"/>
              <a:endCxn id="636" idx="0"/>
            </p:cNvCxnSpPr>
            <p:nvPr/>
          </p:nvCxnSpPr>
          <p:spPr>
            <a:xfrm rot="16200000" flipH="1">
              <a:off x="4150737" y="6045710"/>
              <a:ext cx="485302" cy="618"/>
            </a:xfrm>
            <a:prstGeom prst="bentConnector3">
              <a:avLst>
                <a:gd name="adj1" fmla="val 50000"/>
              </a:avLst>
            </a:prstGeom>
            <a:ln>
              <a:solidFill>
                <a:schemeClr val="accent1">
                  <a:lumMod val="2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29" name="Elbow Connector 341"/>
            <p:cNvCxnSpPr>
              <a:stCxn id="898" idx="3"/>
              <a:endCxn id="868" idx="0"/>
            </p:cNvCxnSpPr>
            <p:nvPr/>
          </p:nvCxnSpPr>
          <p:spPr>
            <a:xfrm>
              <a:off x="6457991" y="3823911"/>
              <a:ext cx="1824362" cy="969818"/>
            </a:xfrm>
            <a:prstGeom prst="bentConnector2">
              <a:avLst/>
            </a:prstGeom>
            <a:ln>
              <a:solidFill>
                <a:schemeClr val="accent1">
                  <a:lumMod val="2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48" name="Curved Connector 22"/>
            <p:cNvCxnSpPr>
              <a:stCxn id="891" idx="3"/>
              <a:endCxn id="420" idx="1"/>
            </p:cNvCxnSpPr>
            <p:nvPr/>
          </p:nvCxnSpPr>
          <p:spPr>
            <a:xfrm flipV="1">
              <a:off x="4542562" y="4218282"/>
              <a:ext cx="3643864" cy="2939"/>
            </a:xfrm>
            <a:prstGeom prst="curvedConnector3">
              <a:avLst>
                <a:gd name="adj1" fmla="val 50000"/>
              </a:avLst>
            </a:prstGeom>
            <a:ln w="9525">
              <a:solidFill>
                <a:schemeClr val="accent1">
                  <a:lumMod val="2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568" name="Rectangle 567"/>
            <p:cNvSpPr/>
            <p:nvPr/>
          </p:nvSpPr>
          <p:spPr>
            <a:xfrm>
              <a:off x="5241045" y="4130620"/>
              <a:ext cx="191523" cy="175111"/>
            </a:xfrm>
            <a:prstGeom prst="rect">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sz="800">
                <a:solidFill>
                  <a:srgbClr val="FFFFFF"/>
                </a:solidFill>
                <a:latin typeface="Arial Narrow" panose="020B0606020202030204" pitchFamily="34" charset="0"/>
                <a:cs typeface="Times New Roman" pitchFamily="18" charset="0"/>
              </a:endParaRPr>
            </a:p>
          </p:txBody>
        </p:sp>
        <p:graphicFrame>
          <p:nvGraphicFramePr>
            <p:cNvPr id="569" name="Object 1731"/>
            <p:cNvGraphicFramePr>
              <a:graphicFrameLocks noChangeAspect="1"/>
            </p:cNvGraphicFramePr>
            <p:nvPr/>
          </p:nvGraphicFramePr>
          <p:xfrm>
            <a:off x="5268758" y="4159143"/>
            <a:ext cx="149225" cy="104775"/>
          </p:xfrm>
          <a:graphic>
            <a:graphicData uri="http://schemas.openxmlformats.org/presentationml/2006/ole">
              <mc:AlternateContent xmlns:mc="http://schemas.openxmlformats.org/markup-compatibility/2006">
                <mc:Choice xmlns:v="urn:schemas-microsoft-com:vml" Requires="v">
                  <p:oleObj spid="_x0000_s443662" name="Equation" r:id="rId120" imgW="266469" imgH="190335" progId="Equation.DSMT4">
                    <p:embed/>
                  </p:oleObj>
                </mc:Choice>
                <mc:Fallback>
                  <p:oleObj name="Equation" r:id="rId120" imgW="266469" imgH="190335" progId="Equation.DSMT4">
                    <p:embed/>
                    <p:pic>
                      <p:nvPicPr>
                        <p:cNvPr id="0" name="Picture 590"/>
                        <p:cNvPicPr>
                          <a:picLocks noChangeAspect="1" noChangeArrowheads="1"/>
                        </p:cNvPicPr>
                        <p:nvPr/>
                      </p:nvPicPr>
                      <p:blipFill>
                        <a:blip r:embed="rId121">
                          <a:extLst>
                            <a:ext uri="{28A0092B-C50C-407E-A947-70E740481C1C}">
                              <a14:useLocalDpi xmlns:a14="http://schemas.microsoft.com/office/drawing/2010/main" val="0"/>
                            </a:ext>
                          </a:extLst>
                        </a:blip>
                        <a:srcRect/>
                        <a:stretch>
                          <a:fillRect/>
                        </a:stretch>
                      </p:blipFill>
                      <p:spPr bwMode="auto">
                        <a:xfrm>
                          <a:off x="5268758" y="4159143"/>
                          <a:ext cx="149225" cy="10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71" name="Rectangle 570"/>
            <p:cNvSpPr/>
            <p:nvPr/>
          </p:nvSpPr>
          <p:spPr>
            <a:xfrm>
              <a:off x="7133808" y="4130620"/>
              <a:ext cx="191523" cy="175111"/>
            </a:xfrm>
            <a:prstGeom prst="rect">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sz="800">
                <a:solidFill>
                  <a:srgbClr val="FFFFFF"/>
                </a:solidFill>
                <a:latin typeface="Arial Narrow" panose="020B0606020202030204" pitchFamily="34" charset="0"/>
                <a:cs typeface="Times New Roman" pitchFamily="18" charset="0"/>
              </a:endParaRPr>
            </a:p>
          </p:txBody>
        </p:sp>
        <p:graphicFrame>
          <p:nvGraphicFramePr>
            <p:cNvPr id="572" name="Object 1731"/>
            <p:cNvGraphicFramePr>
              <a:graphicFrameLocks noChangeAspect="1"/>
            </p:cNvGraphicFramePr>
            <p:nvPr/>
          </p:nvGraphicFramePr>
          <p:xfrm>
            <a:off x="7161316" y="4159143"/>
            <a:ext cx="147637" cy="104775"/>
          </p:xfrm>
          <a:graphic>
            <a:graphicData uri="http://schemas.openxmlformats.org/presentationml/2006/ole">
              <mc:AlternateContent xmlns:mc="http://schemas.openxmlformats.org/markup-compatibility/2006">
                <mc:Choice xmlns:v="urn:schemas-microsoft-com:vml" Requires="v">
                  <p:oleObj spid="_x0000_s443663" name="Equation" r:id="rId122" imgW="266469" imgH="190335" progId="Equation.DSMT4">
                    <p:embed/>
                  </p:oleObj>
                </mc:Choice>
                <mc:Fallback>
                  <p:oleObj name="Equation" r:id="rId122" imgW="266469" imgH="190335" progId="Equation.DSMT4">
                    <p:embed/>
                    <p:pic>
                      <p:nvPicPr>
                        <p:cNvPr id="0" name="Picture 591"/>
                        <p:cNvPicPr>
                          <a:picLocks noChangeAspect="1" noChangeArrowheads="1"/>
                        </p:cNvPicPr>
                        <p:nvPr/>
                      </p:nvPicPr>
                      <p:blipFill>
                        <a:blip r:embed="rId123">
                          <a:extLst>
                            <a:ext uri="{28A0092B-C50C-407E-A947-70E740481C1C}">
                              <a14:useLocalDpi xmlns:a14="http://schemas.microsoft.com/office/drawing/2010/main" val="0"/>
                            </a:ext>
                          </a:extLst>
                        </a:blip>
                        <a:srcRect/>
                        <a:stretch>
                          <a:fillRect/>
                        </a:stretch>
                      </p:blipFill>
                      <p:spPr bwMode="auto">
                        <a:xfrm>
                          <a:off x="7161316" y="4159143"/>
                          <a:ext cx="147637" cy="10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cxnSp>
          <p:nvCxnSpPr>
            <p:cNvPr id="574" name="Elbow Connector 341"/>
            <p:cNvCxnSpPr>
              <a:stCxn id="358" idx="3"/>
              <a:endCxn id="859" idx="0"/>
            </p:cNvCxnSpPr>
            <p:nvPr/>
          </p:nvCxnSpPr>
          <p:spPr>
            <a:xfrm>
              <a:off x="4175497" y="3545149"/>
              <a:ext cx="2189566" cy="1249463"/>
            </a:xfrm>
            <a:prstGeom prst="bentConnector2">
              <a:avLst/>
            </a:prstGeom>
            <a:ln>
              <a:solidFill>
                <a:schemeClr val="accent1">
                  <a:lumMod val="2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649" name="Rectangle 648"/>
            <p:cNvSpPr/>
            <p:nvPr/>
          </p:nvSpPr>
          <p:spPr>
            <a:xfrm>
              <a:off x="4409070" y="4789254"/>
              <a:ext cx="82322" cy="89182"/>
            </a:xfrm>
            <a:prstGeom prst="rect">
              <a:avLst/>
            </a:prstGeom>
            <a:solidFill>
              <a:schemeClr val="accent3">
                <a:lumMod val="20000"/>
                <a:lumOff val="8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sz="800">
                <a:solidFill>
                  <a:srgbClr val="FFFFFF"/>
                </a:solidFill>
                <a:latin typeface="Arial Narrow" panose="020B0606020202030204" pitchFamily="34" charset="0"/>
                <a:cs typeface="Times New Roman" pitchFamily="18" charset="0"/>
              </a:endParaRPr>
            </a:p>
          </p:txBody>
        </p:sp>
        <p:graphicFrame>
          <p:nvGraphicFramePr>
            <p:cNvPr id="650" name="Object 2"/>
            <p:cNvGraphicFramePr>
              <a:graphicFrameLocks noChangeAspect="1"/>
            </p:cNvGraphicFramePr>
            <p:nvPr/>
          </p:nvGraphicFramePr>
          <p:xfrm>
            <a:off x="4483503" y="4735407"/>
            <a:ext cx="219075" cy="179387"/>
          </p:xfrm>
          <a:graphic>
            <a:graphicData uri="http://schemas.openxmlformats.org/presentationml/2006/ole">
              <mc:AlternateContent xmlns:mc="http://schemas.openxmlformats.org/markup-compatibility/2006">
                <mc:Choice xmlns:v="urn:schemas-microsoft-com:vml" Requires="v">
                  <p:oleObj spid="_x0000_s443664" name="Equation" r:id="rId124" imgW="241195" imgH="241195" progId="Equation.DSMT4">
                    <p:embed/>
                  </p:oleObj>
                </mc:Choice>
                <mc:Fallback>
                  <p:oleObj name="Equation" r:id="rId124" imgW="241195" imgH="241195" progId="Equation.DSMT4">
                    <p:embed/>
                    <p:pic>
                      <p:nvPicPr>
                        <p:cNvPr id="0" name="Picture 592"/>
                        <p:cNvPicPr>
                          <a:picLocks noChangeAspect="1" noChangeArrowheads="1"/>
                        </p:cNvPicPr>
                        <p:nvPr/>
                      </p:nvPicPr>
                      <p:blipFill>
                        <a:blip r:embed="rId125">
                          <a:extLst>
                            <a:ext uri="{28A0092B-C50C-407E-A947-70E740481C1C}">
                              <a14:useLocalDpi xmlns:a14="http://schemas.microsoft.com/office/drawing/2010/main" val="0"/>
                            </a:ext>
                          </a:extLst>
                        </a:blip>
                        <a:srcRect/>
                        <a:stretch>
                          <a:fillRect/>
                        </a:stretch>
                      </p:blipFill>
                      <p:spPr bwMode="auto">
                        <a:xfrm>
                          <a:off x="4483503" y="4735407"/>
                          <a:ext cx="219075" cy="179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5" name="Group 367"/>
            <p:cNvGrpSpPr/>
            <p:nvPr/>
          </p:nvGrpSpPr>
          <p:grpSpPr>
            <a:xfrm>
              <a:off x="4333913" y="4115121"/>
              <a:ext cx="288032" cy="215444"/>
              <a:chOff x="4260173" y="4086678"/>
              <a:chExt cx="288032" cy="215444"/>
            </a:xfrm>
          </p:grpSpPr>
          <p:sp>
            <p:nvSpPr>
              <p:cNvPr id="891" name="Rectangle 890"/>
              <p:cNvSpPr/>
              <p:nvPr/>
            </p:nvSpPr>
            <p:spPr>
              <a:xfrm>
                <a:off x="4288802" y="4102768"/>
                <a:ext cx="180020" cy="180020"/>
              </a:xfrm>
              <a:prstGeom prst="rect">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sz="800">
                  <a:solidFill>
                    <a:srgbClr val="FFFFFF"/>
                  </a:solidFill>
                  <a:latin typeface="Arial Narrow" panose="020B0606020202030204" pitchFamily="34" charset="0"/>
                  <a:cs typeface="Times New Roman" pitchFamily="18" charset="0"/>
                </a:endParaRPr>
              </a:p>
            </p:txBody>
          </p:sp>
          <p:sp>
            <p:nvSpPr>
              <p:cNvPr id="892" name="TextBox 891"/>
              <p:cNvSpPr txBox="1"/>
              <p:nvPr/>
            </p:nvSpPr>
            <p:spPr>
              <a:xfrm>
                <a:off x="4260173" y="4086678"/>
                <a:ext cx="288032" cy="215444"/>
              </a:xfrm>
              <a:prstGeom prst="rect">
                <a:avLst/>
              </a:prstGeom>
              <a:noFill/>
              <a:ln w="12700">
                <a:noFill/>
              </a:ln>
            </p:spPr>
            <p:txBody>
              <a:bodyPr wrap="square" rtlCol="0">
                <a:spAutoFit/>
              </a:bodyPr>
              <a:lstStyle/>
              <a:p>
                <a:pPr fontAlgn="base">
                  <a:spcBef>
                    <a:spcPct val="0"/>
                  </a:spcBef>
                  <a:spcAft>
                    <a:spcPct val="0"/>
                  </a:spcAft>
                </a:pPr>
                <a:r>
                  <a:rPr lang="en-GB" sz="800" dirty="0">
                    <a:solidFill>
                      <a:srgbClr val="000000"/>
                    </a:solidFill>
                    <a:latin typeface="Arial Narrow" panose="020B0606020202030204" pitchFamily="34" charset="0"/>
                    <a:cs typeface="Times New Roman" pitchFamily="18" charset="0"/>
                  </a:rPr>
                  <a:t>=</a:t>
                </a:r>
              </a:p>
            </p:txBody>
          </p:sp>
        </p:grpSp>
        <p:sp>
          <p:nvSpPr>
            <p:cNvPr id="894" name="Rectangle 893"/>
            <p:cNvSpPr/>
            <p:nvPr/>
          </p:nvSpPr>
          <p:spPr>
            <a:xfrm>
              <a:off x="6271754" y="4125614"/>
              <a:ext cx="180020" cy="180020"/>
            </a:xfrm>
            <a:prstGeom prst="rect">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sz="800">
                <a:solidFill>
                  <a:srgbClr val="FFFFFF"/>
                </a:solidFill>
                <a:latin typeface="Arial Narrow" panose="020B0606020202030204" pitchFamily="34" charset="0"/>
                <a:cs typeface="Times New Roman" pitchFamily="18" charset="0"/>
              </a:endParaRPr>
            </a:p>
          </p:txBody>
        </p:sp>
        <p:sp>
          <p:nvSpPr>
            <p:cNvPr id="895" name="TextBox 894"/>
            <p:cNvSpPr txBox="1"/>
            <p:nvPr/>
          </p:nvSpPr>
          <p:spPr>
            <a:xfrm>
              <a:off x="6239323" y="4114639"/>
              <a:ext cx="288032" cy="215444"/>
            </a:xfrm>
            <a:prstGeom prst="rect">
              <a:avLst/>
            </a:prstGeom>
            <a:noFill/>
            <a:ln w="12700">
              <a:noFill/>
            </a:ln>
          </p:spPr>
          <p:txBody>
            <a:bodyPr wrap="square" rtlCol="0">
              <a:spAutoFit/>
            </a:bodyPr>
            <a:lstStyle/>
            <a:p>
              <a:pPr fontAlgn="base">
                <a:spcBef>
                  <a:spcPct val="0"/>
                </a:spcBef>
                <a:spcAft>
                  <a:spcPct val="0"/>
                </a:spcAft>
              </a:pPr>
              <a:r>
                <a:rPr lang="en-GB" sz="800" dirty="0">
                  <a:solidFill>
                    <a:srgbClr val="000000"/>
                  </a:solidFill>
                  <a:latin typeface="Arial Narrow" panose="020B0606020202030204" pitchFamily="34" charset="0"/>
                  <a:cs typeface="Times New Roman" pitchFamily="18" charset="0"/>
                </a:rPr>
                <a:t>=</a:t>
              </a:r>
            </a:p>
          </p:txBody>
        </p:sp>
        <p:sp>
          <p:nvSpPr>
            <p:cNvPr id="898" name="Rectangle 897"/>
            <p:cNvSpPr/>
            <p:nvPr/>
          </p:nvSpPr>
          <p:spPr>
            <a:xfrm>
              <a:off x="6266468" y="3736355"/>
              <a:ext cx="191523" cy="175111"/>
            </a:xfrm>
            <a:prstGeom prst="rect">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sz="800">
                <a:solidFill>
                  <a:srgbClr val="FFFFFF"/>
                </a:solidFill>
                <a:latin typeface="Arial Narrow" panose="020B0606020202030204" pitchFamily="34" charset="0"/>
                <a:cs typeface="Times New Roman" pitchFamily="18" charset="0"/>
              </a:endParaRPr>
            </a:p>
          </p:txBody>
        </p:sp>
        <p:graphicFrame>
          <p:nvGraphicFramePr>
            <p:cNvPr id="899" name="Object 1730"/>
            <p:cNvGraphicFramePr>
              <a:graphicFrameLocks noChangeAspect="1"/>
            </p:cNvGraphicFramePr>
            <p:nvPr/>
          </p:nvGraphicFramePr>
          <p:xfrm>
            <a:off x="6286034" y="3764243"/>
            <a:ext cx="158750" cy="112712"/>
          </p:xfrm>
          <a:graphic>
            <a:graphicData uri="http://schemas.openxmlformats.org/presentationml/2006/ole">
              <mc:AlternateContent xmlns:mc="http://schemas.openxmlformats.org/markup-compatibility/2006">
                <mc:Choice xmlns:v="urn:schemas-microsoft-com:vml" Requires="v">
                  <p:oleObj spid="_x0000_s443665" name="Equation" r:id="rId126" imgW="291973" imgH="203112" progId="Equation.DSMT4">
                    <p:embed/>
                  </p:oleObj>
                </mc:Choice>
                <mc:Fallback>
                  <p:oleObj name="Equation" r:id="rId126" imgW="291973" imgH="203112" progId="Equation.DSMT4">
                    <p:embed/>
                    <p:pic>
                      <p:nvPicPr>
                        <p:cNvPr id="0" name="Picture 593"/>
                        <p:cNvPicPr>
                          <a:picLocks noChangeAspect="1" noChangeArrowheads="1"/>
                        </p:cNvPicPr>
                        <p:nvPr/>
                      </p:nvPicPr>
                      <p:blipFill>
                        <a:blip r:embed="rId127">
                          <a:extLst>
                            <a:ext uri="{28A0092B-C50C-407E-A947-70E740481C1C}">
                              <a14:useLocalDpi xmlns:a14="http://schemas.microsoft.com/office/drawing/2010/main" val="0"/>
                            </a:ext>
                          </a:extLst>
                        </a:blip>
                        <a:srcRect/>
                        <a:stretch>
                          <a:fillRect/>
                        </a:stretch>
                      </p:blipFill>
                      <p:spPr bwMode="auto">
                        <a:xfrm>
                          <a:off x="6286034" y="3764243"/>
                          <a:ext cx="158750" cy="112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20" name="Rectangle 419"/>
            <p:cNvSpPr/>
            <p:nvPr/>
          </p:nvSpPr>
          <p:spPr>
            <a:xfrm>
              <a:off x="8186426" y="4128272"/>
              <a:ext cx="180020" cy="180020"/>
            </a:xfrm>
            <a:prstGeom prst="rect">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sz="800">
                <a:solidFill>
                  <a:srgbClr val="FFFFFF"/>
                </a:solidFill>
                <a:latin typeface="Arial Narrow" panose="020B0606020202030204" pitchFamily="34" charset="0"/>
                <a:cs typeface="Times New Roman" pitchFamily="18" charset="0"/>
              </a:endParaRPr>
            </a:p>
          </p:txBody>
        </p:sp>
        <p:sp>
          <p:nvSpPr>
            <p:cNvPr id="431" name="TextBox 430"/>
            <p:cNvSpPr txBox="1"/>
            <p:nvPr/>
          </p:nvSpPr>
          <p:spPr>
            <a:xfrm>
              <a:off x="8157797" y="4112182"/>
              <a:ext cx="288032" cy="215444"/>
            </a:xfrm>
            <a:prstGeom prst="rect">
              <a:avLst/>
            </a:prstGeom>
            <a:noFill/>
            <a:ln w="12700">
              <a:noFill/>
            </a:ln>
          </p:spPr>
          <p:txBody>
            <a:bodyPr wrap="square" rtlCol="0">
              <a:spAutoFit/>
            </a:bodyPr>
            <a:lstStyle/>
            <a:p>
              <a:pPr fontAlgn="base">
                <a:spcBef>
                  <a:spcPct val="0"/>
                </a:spcBef>
                <a:spcAft>
                  <a:spcPct val="0"/>
                </a:spcAft>
              </a:pPr>
              <a:r>
                <a:rPr lang="en-GB" sz="800" dirty="0">
                  <a:solidFill>
                    <a:srgbClr val="000000"/>
                  </a:solidFill>
                  <a:latin typeface="Arial Narrow" panose="020B0606020202030204" pitchFamily="34" charset="0"/>
                  <a:cs typeface="Times New Roman" pitchFamily="18" charset="0"/>
                </a:rPr>
                <a:t>=</a:t>
              </a:r>
            </a:p>
          </p:txBody>
        </p:sp>
        <p:cxnSp>
          <p:nvCxnSpPr>
            <p:cNvPr id="887" name="Elbow Connector 341"/>
            <p:cNvCxnSpPr>
              <a:stCxn id="665" idx="2"/>
              <a:endCxn id="635" idx="0"/>
            </p:cNvCxnSpPr>
            <p:nvPr/>
          </p:nvCxnSpPr>
          <p:spPr>
            <a:xfrm rot="16200000" flipH="1">
              <a:off x="5431404" y="6043237"/>
              <a:ext cx="487761" cy="3104"/>
            </a:xfrm>
            <a:prstGeom prst="bentConnector3">
              <a:avLst>
                <a:gd name="adj1" fmla="val 50000"/>
              </a:avLst>
            </a:prstGeom>
            <a:ln>
              <a:solidFill>
                <a:schemeClr val="accent1">
                  <a:lumMod val="2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88" name="Elbow Connector 341"/>
            <p:cNvCxnSpPr>
              <a:stCxn id="611" idx="2"/>
              <a:endCxn id="638" idx="0"/>
            </p:cNvCxnSpPr>
            <p:nvPr/>
          </p:nvCxnSpPr>
          <p:spPr>
            <a:xfrm rot="16200000" flipH="1">
              <a:off x="4625369" y="5881737"/>
              <a:ext cx="812538" cy="1327"/>
            </a:xfrm>
            <a:prstGeom prst="bentConnector3">
              <a:avLst>
                <a:gd name="adj1" fmla="val 50000"/>
              </a:avLst>
            </a:prstGeom>
            <a:ln>
              <a:solidFill>
                <a:schemeClr val="accent1">
                  <a:lumMod val="2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65" name="Elbow Connector 341"/>
            <p:cNvCxnSpPr>
              <a:stCxn id="665" idx="1"/>
              <a:endCxn id="671" idx="3"/>
            </p:cNvCxnSpPr>
            <p:nvPr/>
          </p:nvCxnSpPr>
          <p:spPr>
            <a:xfrm rot="10800000" flipV="1">
              <a:off x="4483090" y="5710898"/>
              <a:ext cx="1100633" cy="2459"/>
            </a:xfrm>
            <a:prstGeom prst="bentConnector3">
              <a:avLst>
                <a:gd name="adj1" fmla="val 50000"/>
              </a:avLst>
            </a:prstGeom>
            <a:ln>
              <a:solidFill>
                <a:schemeClr val="accent1">
                  <a:lumMod val="2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82" name="Elbow Connector 341"/>
            <p:cNvCxnSpPr>
              <a:stCxn id="611" idx="3"/>
              <a:endCxn id="665" idx="0"/>
            </p:cNvCxnSpPr>
            <p:nvPr/>
          </p:nvCxnSpPr>
          <p:spPr>
            <a:xfrm>
              <a:off x="5126736" y="5388577"/>
              <a:ext cx="546996" cy="232312"/>
            </a:xfrm>
            <a:prstGeom prst="bentConnector2">
              <a:avLst/>
            </a:prstGeom>
            <a:ln>
              <a:solidFill>
                <a:schemeClr val="accent1">
                  <a:lumMod val="2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618" name="Rectangle 617"/>
            <p:cNvSpPr/>
            <p:nvPr/>
          </p:nvSpPr>
          <p:spPr>
            <a:xfrm>
              <a:off x="4935213" y="5970422"/>
              <a:ext cx="191523" cy="175111"/>
            </a:xfrm>
            <a:prstGeom prst="rect">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sz="800">
                <a:solidFill>
                  <a:srgbClr val="FFFFFF"/>
                </a:solidFill>
                <a:latin typeface="Arial Narrow" panose="020B0606020202030204" pitchFamily="34" charset="0"/>
                <a:cs typeface="Times New Roman" pitchFamily="18" charset="0"/>
              </a:endParaRPr>
            </a:p>
          </p:txBody>
        </p:sp>
        <p:graphicFrame>
          <p:nvGraphicFramePr>
            <p:cNvPr id="619" name="Object 1731"/>
            <p:cNvGraphicFramePr>
              <a:graphicFrameLocks noChangeAspect="1"/>
            </p:cNvGraphicFramePr>
            <p:nvPr/>
          </p:nvGraphicFramePr>
          <p:xfrm>
            <a:off x="4963652" y="5999608"/>
            <a:ext cx="146671" cy="104765"/>
          </p:xfrm>
          <a:graphic>
            <a:graphicData uri="http://schemas.openxmlformats.org/presentationml/2006/ole">
              <mc:AlternateContent xmlns:mc="http://schemas.openxmlformats.org/markup-compatibility/2006">
                <mc:Choice xmlns:v="urn:schemas-microsoft-com:vml" Requires="v">
                  <p:oleObj spid="_x0000_s443666" name="Equation" r:id="rId128" imgW="266469" imgH="190335" progId="Equation.DSMT4">
                    <p:embed/>
                  </p:oleObj>
                </mc:Choice>
                <mc:Fallback>
                  <p:oleObj name="Equation" r:id="rId128" imgW="266469" imgH="190335" progId="Equation.DSMT4">
                    <p:embed/>
                    <p:pic>
                      <p:nvPicPr>
                        <p:cNvPr id="0" name="Picture 594"/>
                        <p:cNvPicPr>
                          <a:picLocks noChangeAspect="1" noChangeArrowheads="1"/>
                        </p:cNvPicPr>
                        <p:nvPr/>
                      </p:nvPicPr>
                      <p:blipFill>
                        <a:blip r:embed="rId129">
                          <a:extLst>
                            <a:ext uri="{28A0092B-C50C-407E-A947-70E740481C1C}">
                              <a14:useLocalDpi xmlns:a14="http://schemas.microsoft.com/office/drawing/2010/main" val="0"/>
                            </a:ext>
                          </a:extLst>
                        </a:blip>
                        <a:srcRect/>
                        <a:stretch>
                          <a:fillRect/>
                        </a:stretch>
                      </p:blipFill>
                      <p:spPr bwMode="auto">
                        <a:xfrm>
                          <a:off x="4963652" y="5999608"/>
                          <a:ext cx="146671" cy="1047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21" name="Rectangle 620"/>
            <p:cNvSpPr/>
            <p:nvPr/>
          </p:nvSpPr>
          <p:spPr>
            <a:xfrm>
              <a:off x="5579341" y="5970422"/>
              <a:ext cx="191523" cy="175111"/>
            </a:xfrm>
            <a:prstGeom prst="rect">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sz="800">
                <a:solidFill>
                  <a:srgbClr val="FFFFFF"/>
                </a:solidFill>
                <a:latin typeface="Arial Narrow" panose="020B0606020202030204" pitchFamily="34" charset="0"/>
                <a:cs typeface="Times New Roman" pitchFamily="18" charset="0"/>
              </a:endParaRPr>
            </a:p>
          </p:txBody>
        </p:sp>
        <p:graphicFrame>
          <p:nvGraphicFramePr>
            <p:cNvPr id="622" name="Object 1731"/>
            <p:cNvGraphicFramePr>
              <a:graphicFrameLocks noChangeAspect="1"/>
            </p:cNvGraphicFramePr>
            <p:nvPr/>
          </p:nvGraphicFramePr>
          <p:xfrm>
            <a:off x="5607780" y="5999608"/>
            <a:ext cx="146671" cy="104765"/>
          </p:xfrm>
          <a:graphic>
            <a:graphicData uri="http://schemas.openxmlformats.org/presentationml/2006/ole">
              <mc:AlternateContent xmlns:mc="http://schemas.openxmlformats.org/markup-compatibility/2006">
                <mc:Choice xmlns:v="urn:schemas-microsoft-com:vml" Requires="v">
                  <p:oleObj spid="_x0000_s443667" name="Equation" r:id="rId130" imgW="266469" imgH="190335" progId="Equation.DSMT4">
                    <p:embed/>
                  </p:oleObj>
                </mc:Choice>
                <mc:Fallback>
                  <p:oleObj name="Equation" r:id="rId130" imgW="266469" imgH="190335" progId="Equation.DSMT4">
                    <p:embed/>
                    <p:pic>
                      <p:nvPicPr>
                        <p:cNvPr id="0" name="Picture 595"/>
                        <p:cNvPicPr>
                          <a:picLocks noChangeAspect="1" noChangeArrowheads="1"/>
                        </p:cNvPicPr>
                        <p:nvPr/>
                      </p:nvPicPr>
                      <p:blipFill>
                        <a:blip r:embed="rId131">
                          <a:extLst>
                            <a:ext uri="{28A0092B-C50C-407E-A947-70E740481C1C}">
                              <a14:useLocalDpi xmlns:a14="http://schemas.microsoft.com/office/drawing/2010/main" val="0"/>
                            </a:ext>
                          </a:extLst>
                        </a:blip>
                        <a:srcRect/>
                        <a:stretch>
                          <a:fillRect/>
                        </a:stretch>
                      </p:blipFill>
                      <p:spPr bwMode="auto">
                        <a:xfrm>
                          <a:off x="5607780" y="5999608"/>
                          <a:ext cx="146671" cy="1047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24" name="Rectangle 623"/>
            <p:cNvSpPr/>
            <p:nvPr/>
          </p:nvSpPr>
          <p:spPr>
            <a:xfrm>
              <a:off x="4624063" y="5622669"/>
              <a:ext cx="191523" cy="175111"/>
            </a:xfrm>
            <a:prstGeom prst="rect">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sz="800">
                <a:solidFill>
                  <a:srgbClr val="FFFFFF"/>
                </a:solidFill>
                <a:latin typeface="Arial Narrow" panose="020B0606020202030204" pitchFamily="34" charset="0"/>
                <a:cs typeface="Times New Roman" pitchFamily="18" charset="0"/>
              </a:endParaRPr>
            </a:p>
          </p:txBody>
        </p:sp>
        <p:graphicFrame>
          <p:nvGraphicFramePr>
            <p:cNvPr id="625" name="Object 1731"/>
            <p:cNvGraphicFramePr>
              <a:graphicFrameLocks noChangeAspect="1"/>
            </p:cNvGraphicFramePr>
            <p:nvPr/>
          </p:nvGraphicFramePr>
          <p:xfrm>
            <a:off x="4654666" y="5651506"/>
            <a:ext cx="141147" cy="104955"/>
          </p:xfrm>
          <a:graphic>
            <a:graphicData uri="http://schemas.openxmlformats.org/presentationml/2006/ole">
              <mc:AlternateContent xmlns:mc="http://schemas.openxmlformats.org/markup-compatibility/2006">
                <mc:Choice xmlns:v="urn:schemas-microsoft-com:vml" Requires="v">
                  <p:oleObj spid="_x0000_s443668" name="Equation" r:id="rId132" imgW="253890" imgH="190417" progId="Equation.DSMT4">
                    <p:embed/>
                  </p:oleObj>
                </mc:Choice>
                <mc:Fallback>
                  <p:oleObj name="Equation" r:id="rId132" imgW="253890" imgH="190417" progId="Equation.DSMT4">
                    <p:embed/>
                    <p:pic>
                      <p:nvPicPr>
                        <p:cNvPr id="0" name="Picture 596"/>
                        <p:cNvPicPr>
                          <a:picLocks noChangeAspect="1" noChangeArrowheads="1"/>
                        </p:cNvPicPr>
                        <p:nvPr/>
                      </p:nvPicPr>
                      <p:blipFill>
                        <a:blip r:embed="rId133">
                          <a:extLst>
                            <a:ext uri="{28A0092B-C50C-407E-A947-70E740481C1C}">
                              <a14:useLocalDpi xmlns:a14="http://schemas.microsoft.com/office/drawing/2010/main" val="0"/>
                            </a:ext>
                          </a:extLst>
                        </a:blip>
                        <a:srcRect/>
                        <a:stretch>
                          <a:fillRect/>
                        </a:stretch>
                      </p:blipFill>
                      <p:spPr bwMode="auto">
                        <a:xfrm>
                          <a:off x="4654666" y="5651506"/>
                          <a:ext cx="141147" cy="1049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27" name="Rectangle 626"/>
            <p:cNvSpPr/>
            <p:nvPr/>
          </p:nvSpPr>
          <p:spPr>
            <a:xfrm>
              <a:off x="5241124" y="5622669"/>
              <a:ext cx="191523" cy="175111"/>
            </a:xfrm>
            <a:prstGeom prst="rect">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sz="800">
                <a:solidFill>
                  <a:srgbClr val="FFFFFF"/>
                </a:solidFill>
                <a:latin typeface="Arial Narrow" panose="020B0606020202030204" pitchFamily="34" charset="0"/>
                <a:cs typeface="Times New Roman" pitchFamily="18" charset="0"/>
              </a:endParaRPr>
            </a:p>
          </p:txBody>
        </p:sp>
        <p:graphicFrame>
          <p:nvGraphicFramePr>
            <p:cNvPr id="628" name="Object 1731"/>
            <p:cNvGraphicFramePr>
              <a:graphicFrameLocks noChangeAspect="1"/>
            </p:cNvGraphicFramePr>
            <p:nvPr/>
          </p:nvGraphicFramePr>
          <p:xfrm>
            <a:off x="5271727" y="5651506"/>
            <a:ext cx="141147" cy="104955"/>
          </p:xfrm>
          <a:graphic>
            <a:graphicData uri="http://schemas.openxmlformats.org/presentationml/2006/ole">
              <mc:AlternateContent xmlns:mc="http://schemas.openxmlformats.org/markup-compatibility/2006">
                <mc:Choice xmlns:v="urn:schemas-microsoft-com:vml" Requires="v">
                  <p:oleObj spid="_x0000_s443669" name="Equation" r:id="rId134" imgW="253890" imgH="190417" progId="Equation.DSMT4">
                    <p:embed/>
                  </p:oleObj>
                </mc:Choice>
                <mc:Fallback>
                  <p:oleObj name="Equation" r:id="rId134" imgW="253890" imgH="190417" progId="Equation.DSMT4">
                    <p:embed/>
                    <p:pic>
                      <p:nvPicPr>
                        <p:cNvPr id="0" name="Picture 597"/>
                        <p:cNvPicPr>
                          <a:picLocks noChangeAspect="1" noChangeArrowheads="1"/>
                        </p:cNvPicPr>
                        <p:nvPr/>
                      </p:nvPicPr>
                      <p:blipFill>
                        <a:blip r:embed="rId135">
                          <a:extLst>
                            <a:ext uri="{28A0092B-C50C-407E-A947-70E740481C1C}">
                              <a14:useLocalDpi xmlns:a14="http://schemas.microsoft.com/office/drawing/2010/main" val="0"/>
                            </a:ext>
                          </a:extLst>
                        </a:blip>
                        <a:srcRect/>
                        <a:stretch>
                          <a:fillRect/>
                        </a:stretch>
                      </p:blipFill>
                      <p:spPr bwMode="auto">
                        <a:xfrm>
                          <a:off x="5271727" y="5651506"/>
                          <a:ext cx="141147" cy="1049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cxnSp>
          <p:nvCxnSpPr>
            <p:cNvPr id="629" name="Elbow Connector 341"/>
            <p:cNvCxnSpPr>
              <a:stCxn id="611" idx="1"/>
              <a:endCxn id="671" idx="0"/>
            </p:cNvCxnSpPr>
            <p:nvPr/>
          </p:nvCxnSpPr>
          <p:spPr>
            <a:xfrm rot="10800000" flipV="1">
              <a:off x="4393079" y="5388576"/>
              <a:ext cx="542134" cy="234771"/>
            </a:xfrm>
            <a:prstGeom prst="bentConnector2">
              <a:avLst/>
            </a:prstGeom>
            <a:ln>
              <a:solidFill>
                <a:schemeClr val="accent1">
                  <a:lumMod val="2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632" name="Rectangle 631"/>
            <p:cNvSpPr/>
            <p:nvPr/>
          </p:nvSpPr>
          <p:spPr>
            <a:xfrm>
              <a:off x="3985076" y="5049555"/>
              <a:ext cx="191523" cy="175111"/>
            </a:xfrm>
            <a:prstGeom prst="rect">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sz="800">
                <a:solidFill>
                  <a:srgbClr val="FFFFFF"/>
                </a:solidFill>
                <a:latin typeface="Arial Narrow" panose="020B0606020202030204" pitchFamily="34" charset="0"/>
                <a:cs typeface="Times New Roman" pitchFamily="18" charset="0"/>
              </a:endParaRPr>
            </a:p>
          </p:txBody>
        </p:sp>
        <p:graphicFrame>
          <p:nvGraphicFramePr>
            <p:cNvPr id="633" name="Object 1731"/>
            <p:cNvGraphicFramePr>
              <a:graphicFrameLocks noChangeAspect="1"/>
            </p:cNvGraphicFramePr>
            <p:nvPr/>
          </p:nvGraphicFramePr>
          <p:xfrm>
            <a:off x="4014350" y="5078172"/>
            <a:ext cx="144462" cy="104775"/>
          </p:xfrm>
          <a:graphic>
            <a:graphicData uri="http://schemas.openxmlformats.org/presentationml/2006/ole">
              <mc:AlternateContent xmlns:mc="http://schemas.openxmlformats.org/markup-compatibility/2006">
                <mc:Choice xmlns:v="urn:schemas-microsoft-com:vml" Requires="v">
                  <p:oleObj spid="_x0000_s443670" name="Equation" r:id="rId136" imgW="266469" imgH="190335" progId="Equation.DSMT4">
                    <p:embed/>
                  </p:oleObj>
                </mc:Choice>
                <mc:Fallback>
                  <p:oleObj name="Equation" r:id="rId136" imgW="266469" imgH="190335" progId="Equation.DSMT4">
                    <p:embed/>
                    <p:pic>
                      <p:nvPicPr>
                        <p:cNvPr id="0" name="Picture 598"/>
                        <p:cNvPicPr>
                          <a:picLocks noChangeAspect="1" noChangeArrowheads="1"/>
                        </p:cNvPicPr>
                        <p:nvPr/>
                      </p:nvPicPr>
                      <p:blipFill>
                        <a:blip r:embed="rId137">
                          <a:extLst>
                            <a:ext uri="{28A0092B-C50C-407E-A947-70E740481C1C}">
                              <a14:useLocalDpi xmlns:a14="http://schemas.microsoft.com/office/drawing/2010/main" val="0"/>
                            </a:ext>
                          </a:extLst>
                        </a:blip>
                        <a:srcRect/>
                        <a:stretch>
                          <a:fillRect/>
                        </a:stretch>
                      </p:blipFill>
                      <p:spPr bwMode="auto">
                        <a:xfrm>
                          <a:off x="4014350" y="5078172"/>
                          <a:ext cx="144462" cy="10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35" name="Rectangle 634"/>
            <p:cNvSpPr/>
            <p:nvPr/>
          </p:nvSpPr>
          <p:spPr>
            <a:xfrm>
              <a:off x="5635675" y="6288670"/>
              <a:ext cx="82322" cy="89182"/>
            </a:xfrm>
            <a:prstGeom prst="rect">
              <a:avLst/>
            </a:prstGeom>
            <a:solidFill>
              <a:schemeClr val="accent3">
                <a:lumMod val="20000"/>
                <a:lumOff val="8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sz="800">
                <a:solidFill>
                  <a:srgbClr val="FFFFFF"/>
                </a:solidFill>
                <a:latin typeface="Arial Narrow" panose="020B0606020202030204" pitchFamily="34" charset="0"/>
                <a:cs typeface="Times New Roman" pitchFamily="18" charset="0"/>
              </a:endParaRPr>
            </a:p>
          </p:txBody>
        </p:sp>
        <p:sp>
          <p:nvSpPr>
            <p:cNvPr id="636" name="Rectangle 635"/>
            <p:cNvSpPr/>
            <p:nvPr/>
          </p:nvSpPr>
          <p:spPr>
            <a:xfrm>
              <a:off x="4352536" y="6288670"/>
              <a:ext cx="82322" cy="89182"/>
            </a:xfrm>
            <a:prstGeom prst="rect">
              <a:avLst/>
            </a:prstGeom>
            <a:solidFill>
              <a:schemeClr val="accent3">
                <a:lumMod val="20000"/>
                <a:lumOff val="8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sz="800">
                <a:solidFill>
                  <a:srgbClr val="FFFFFF"/>
                </a:solidFill>
                <a:latin typeface="Arial Narrow" panose="020B0606020202030204" pitchFamily="34" charset="0"/>
                <a:cs typeface="Times New Roman" pitchFamily="18" charset="0"/>
              </a:endParaRPr>
            </a:p>
          </p:txBody>
        </p:sp>
        <p:graphicFrame>
          <p:nvGraphicFramePr>
            <p:cNvPr id="637" name="Object 2"/>
            <p:cNvGraphicFramePr>
              <a:graphicFrameLocks noChangeAspect="1"/>
            </p:cNvGraphicFramePr>
            <p:nvPr/>
          </p:nvGraphicFramePr>
          <p:xfrm>
            <a:off x="4439525" y="6219661"/>
            <a:ext cx="206793" cy="180020"/>
          </p:xfrm>
          <a:graphic>
            <a:graphicData uri="http://schemas.openxmlformats.org/presentationml/2006/ole">
              <mc:AlternateContent xmlns:mc="http://schemas.openxmlformats.org/markup-compatibility/2006">
                <mc:Choice xmlns:v="urn:schemas-microsoft-com:vml" Requires="v">
                  <p:oleObj spid="_x0000_s443671" name="Equation" r:id="rId138" imgW="228600" imgH="241300" progId="Equation.DSMT4">
                    <p:embed/>
                  </p:oleObj>
                </mc:Choice>
                <mc:Fallback>
                  <p:oleObj name="Equation" r:id="rId138" imgW="228600" imgH="241300" progId="Equation.DSMT4">
                    <p:embed/>
                    <p:pic>
                      <p:nvPicPr>
                        <p:cNvPr id="0" name="Picture 599"/>
                        <p:cNvPicPr>
                          <a:picLocks noChangeAspect="1" noChangeArrowheads="1"/>
                        </p:cNvPicPr>
                        <p:nvPr/>
                      </p:nvPicPr>
                      <p:blipFill>
                        <a:blip r:embed="rId139">
                          <a:extLst>
                            <a:ext uri="{28A0092B-C50C-407E-A947-70E740481C1C}">
                              <a14:useLocalDpi xmlns:a14="http://schemas.microsoft.com/office/drawing/2010/main" val="0"/>
                            </a:ext>
                          </a:extLst>
                        </a:blip>
                        <a:srcRect/>
                        <a:stretch>
                          <a:fillRect/>
                        </a:stretch>
                      </p:blipFill>
                      <p:spPr bwMode="auto">
                        <a:xfrm>
                          <a:off x="4439525" y="6219661"/>
                          <a:ext cx="206793" cy="1800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38" name="Rectangle 637"/>
            <p:cNvSpPr/>
            <p:nvPr/>
          </p:nvSpPr>
          <p:spPr>
            <a:xfrm>
              <a:off x="4991141" y="6288670"/>
              <a:ext cx="82322" cy="89182"/>
            </a:xfrm>
            <a:prstGeom prst="rect">
              <a:avLst/>
            </a:prstGeom>
            <a:solidFill>
              <a:schemeClr val="accent3">
                <a:lumMod val="20000"/>
                <a:lumOff val="8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sz="800">
                <a:solidFill>
                  <a:srgbClr val="FFFFFF"/>
                </a:solidFill>
                <a:latin typeface="Arial Narrow" panose="020B0606020202030204" pitchFamily="34" charset="0"/>
                <a:cs typeface="Times New Roman" pitchFamily="18" charset="0"/>
              </a:endParaRPr>
            </a:p>
          </p:txBody>
        </p:sp>
        <p:graphicFrame>
          <p:nvGraphicFramePr>
            <p:cNvPr id="639" name="Object 2"/>
            <p:cNvGraphicFramePr>
              <a:graphicFrameLocks noChangeAspect="1"/>
            </p:cNvGraphicFramePr>
            <p:nvPr/>
          </p:nvGraphicFramePr>
          <p:xfrm>
            <a:off x="5078130" y="6219661"/>
            <a:ext cx="206793" cy="180020"/>
          </p:xfrm>
          <a:graphic>
            <a:graphicData uri="http://schemas.openxmlformats.org/presentationml/2006/ole">
              <mc:AlternateContent xmlns:mc="http://schemas.openxmlformats.org/markup-compatibility/2006">
                <mc:Choice xmlns:v="urn:schemas-microsoft-com:vml" Requires="v">
                  <p:oleObj spid="_x0000_s443672" name="Equation" r:id="rId140" imgW="228600" imgH="241300" progId="Equation.DSMT4">
                    <p:embed/>
                  </p:oleObj>
                </mc:Choice>
                <mc:Fallback>
                  <p:oleObj name="Equation" r:id="rId140" imgW="228600" imgH="241300" progId="Equation.DSMT4">
                    <p:embed/>
                    <p:pic>
                      <p:nvPicPr>
                        <p:cNvPr id="0" name="Picture 600"/>
                        <p:cNvPicPr>
                          <a:picLocks noChangeAspect="1" noChangeArrowheads="1"/>
                        </p:cNvPicPr>
                        <p:nvPr/>
                      </p:nvPicPr>
                      <p:blipFill>
                        <a:blip r:embed="rId141">
                          <a:extLst>
                            <a:ext uri="{28A0092B-C50C-407E-A947-70E740481C1C}">
                              <a14:useLocalDpi xmlns:a14="http://schemas.microsoft.com/office/drawing/2010/main" val="0"/>
                            </a:ext>
                          </a:extLst>
                        </a:blip>
                        <a:srcRect/>
                        <a:stretch>
                          <a:fillRect/>
                        </a:stretch>
                      </p:blipFill>
                      <p:spPr bwMode="auto">
                        <a:xfrm>
                          <a:off x="5078130" y="6219661"/>
                          <a:ext cx="206793" cy="1800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40" name="Object 2"/>
            <p:cNvGraphicFramePr>
              <a:graphicFrameLocks noChangeAspect="1"/>
            </p:cNvGraphicFramePr>
            <p:nvPr/>
          </p:nvGraphicFramePr>
          <p:xfrm>
            <a:off x="5722664" y="6219661"/>
            <a:ext cx="206793" cy="180020"/>
          </p:xfrm>
          <a:graphic>
            <a:graphicData uri="http://schemas.openxmlformats.org/presentationml/2006/ole">
              <mc:AlternateContent xmlns:mc="http://schemas.openxmlformats.org/markup-compatibility/2006">
                <mc:Choice xmlns:v="urn:schemas-microsoft-com:vml" Requires="v">
                  <p:oleObj spid="_x0000_s443673" name="Equation" r:id="rId142" imgW="228600" imgH="241300" progId="Equation.DSMT4">
                    <p:embed/>
                  </p:oleObj>
                </mc:Choice>
                <mc:Fallback>
                  <p:oleObj name="Equation" r:id="rId142" imgW="228600" imgH="241300" progId="Equation.DSMT4">
                    <p:embed/>
                    <p:pic>
                      <p:nvPicPr>
                        <p:cNvPr id="0" name="Picture 601"/>
                        <p:cNvPicPr>
                          <a:picLocks noChangeAspect="1" noChangeArrowheads="1"/>
                        </p:cNvPicPr>
                        <p:nvPr/>
                      </p:nvPicPr>
                      <p:blipFill>
                        <a:blip r:embed="rId143">
                          <a:extLst>
                            <a:ext uri="{28A0092B-C50C-407E-A947-70E740481C1C}">
                              <a14:useLocalDpi xmlns:a14="http://schemas.microsoft.com/office/drawing/2010/main" val="0"/>
                            </a:ext>
                          </a:extLst>
                        </a:blip>
                        <a:srcRect/>
                        <a:stretch>
                          <a:fillRect/>
                        </a:stretch>
                      </p:blipFill>
                      <p:spPr bwMode="auto">
                        <a:xfrm>
                          <a:off x="5722664" y="6219661"/>
                          <a:ext cx="206793" cy="1800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15" name="Rectangle 614"/>
            <p:cNvSpPr/>
            <p:nvPr/>
          </p:nvSpPr>
          <p:spPr>
            <a:xfrm>
              <a:off x="4301634" y="5970422"/>
              <a:ext cx="191523" cy="175111"/>
            </a:xfrm>
            <a:prstGeom prst="rect">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sz="800">
                <a:solidFill>
                  <a:srgbClr val="FFFFFF"/>
                </a:solidFill>
                <a:latin typeface="Arial Narrow" panose="020B0606020202030204" pitchFamily="34" charset="0"/>
                <a:cs typeface="Times New Roman" pitchFamily="18" charset="0"/>
              </a:endParaRPr>
            </a:p>
          </p:txBody>
        </p:sp>
        <p:graphicFrame>
          <p:nvGraphicFramePr>
            <p:cNvPr id="616" name="Object 1731"/>
            <p:cNvGraphicFramePr>
              <a:graphicFrameLocks noChangeAspect="1"/>
            </p:cNvGraphicFramePr>
            <p:nvPr/>
          </p:nvGraphicFramePr>
          <p:xfrm>
            <a:off x="4330073" y="5999608"/>
            <a:ext cx="146671" cy="104765"/>
          </p:xfrm>
          <a:graphic>
            <a:graphicData uri="http://schemas.openxmlformats.org/presentationml/2006/ole">
              <mc:AlternateContent xmlns:mc="http://schemas.openxmlformats.org/markup-compatibility/2006">
                <mc:Choice xmlns:v="urn:schemas-microsoft-com:vml" Requires="v">
                  <p:oleObj spid="_x0000_s443674" name="Equation" r:id="rId144" imgW="266469" imgH="190335" progId="Equation.DSMT4">
                    <p:embed/>
                  </p:oleObj>
                </mc:Choice>
                <mc:Fallback>
                  <p:oleObj name="Equation" r:id="rId144" imgW="266469" imgH="190335" progId="Equation.DSMT4">
                    <p:embed/>
                    <p:pic>
                      <p:nvPicPr>
                        <p:cNvPr id="0" name="Picture 602"/>
                        <p:cNvPicPr>
                          <a:picLocks noChangeAspect="1" noChangeArrowheads="1"/>
                        </p:cNvPicPr>
                        <p:nvPr/>
                      </p:nvPicPr>
                      <p:blipFill>
                        <a:blip r:embed="rId145">
                          <a:extLst>
                            <a:ext uri="{28A0092B-C50C-407E-A947-70E740481C1C}">
                              <a14:useLocalDpi xmlns:a14="http://schemas.microsoft.com/office/drawing/2010/main" val="0"/>
                            </a:ext>
                          </a:extLst>
                        </a:blip>
                        <a:srcRect/>
                        <a:stretch>
                          <a:fillRect/>
                        </a:stretch>
                      </p:blipFill>
                      <p:spPr bwMode="auto">
                        <a:xfrm>
                          <a:off x="4330073" y="5999608"/>
                          <a:ext cx="146671" cy="1047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65" name="Rectangle 664"/>
            <p:cNvSpPr/>
            <p:nvPr/>
          </p:nvSpPr>
          <p:spPr>
            <a:xfrm>
              <a:off x="5583722" y="5620889"/>
              <a:ext cx="180020" cy="180020"/>
            </a:xfrm>
            <a:prstGeom prst="rect">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sz="800">
                <a:solidFill>
                  <a:srgbClr val="FFFFFF"/>
                </a:solidFill>
                <a:latin typeface="Arial Narrow" panose="020B0606020202030204" pitchFamily="34" charset="0"/>
                <a:cs typeface="Times New Roman" pitchFamily="18" charset="0"/>
              </a:endParaRPr>
            </a:p>
          </p:txBody>
        </p:sp>
        <p:sp>
          <p:nvSpPr>
            <p:cNvPr id="666" name="TextBox 665"/>
            <p:cNvSpPr txBox="1"/>
            <p:nvPr/>
          </p:nvSpPr>
          <p:spPr>
            <a:xfrm>
              <a:off x="5547719" y="5604799"/>
              <a:ext cx="288032" cy="215444"/>
            </a:xfrm>
            <a:prstGeom prst="rect">
              <a:avLst/>
            </a:prstGeom>
            <a:noFill/>
            <a:ln w="12700">
              <a:noFill/>
            </a:ln>
          </p:spPr>
          <p:txBody>
            <a:bodyPr wrap="square" rtlCol="0">
              <a:spAutoFit/>
            </a:bodyPr>
            <a:lstStyle/>
            <a:p>
              <a:pPr fontAlgn="base">
                <a:spcBef>
                  <a:spcPct val="0"/>
                </a:spcBef>
                <a:spcAft>
                  <a:spcPct val="0"/>
                </a:spcAft>
              </a:pPr>
              <a:r>
                <a:rPr lang="en-GB" sz="800" dirty="0">
                  <a:solidFill>
                    <a:srgbClr val="000000"/>
                  </a:solidFill>
                  <a:latin typeface="Arial Narrow" panose="020B0606020202030204" pitchFamily="34" charset="0"/>
                  <a:cs typeface="Times New Roman" pitchFamily="18" charset="0"/>
                </a:rPr>
                <a:t>=</a:t>
              </a:r>
            </a:p>
          </p:txBody>
        </p:sp>
        <p:sp>
          <p:nvSpPr>
            <p:cNvPr id="668" name="Rectangle 667"/>
            <p:cNvSpPr/>
            <p:nvPr/>
          </p:nvSpPr>
          <p:spPr>
            <a:xfrm>
              <a:off x="4932334" y="5618431"/>
              <a:ext cx="180020" cy="180020"/>
            </a:xfrm>
            <a:prstGeom prst="rect">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sz="800">
                <a:solidFill>
                  <a:srgbClr val="FFFFFF"/>
                </a:solidFill>
                <a:latin typeface="Arial Narrow" panose="020B0606020202030204" pitchFamily="34" charset="0"/>
                <a:cs typeface="Times New Roman" pitchFamily="18" charset="0"/>
              </a:endParaRPr>
            </a:p>
          </p:txBody>
        </p:sp>
        <p:sp>
          <p:nvSpPr>
            <p:cNvPr id="669" name="TextBox 668"/>
            <p:cNvSpPr txBox="1"/>
            <p:nvPr/>
          </p:nvSpPr>
          <p:spPr>
            <a:xfrm>
              <a:off x="4903705" y="5594967"/>
              <a:ext cx="288032" cy="215444"/>
            </a:xfrm>
            <a:prstGeom prst="rect">
              <a:avLst/>
            </a:prstGeom>
            <a:noFill/>
            <a:ln w="12700">
              <a:noFill/>
            </a:ln>
          </p:spPr>
          <p:txBody>
            <a:bodyPr wrap="square" rtlCol="0">
              <a:spAutoFit/>
            </a:bodyPr>
            <a:lstStyle/>
            <a:p>
              <a:pPr fontAlgn="base">
                <a:spcBef>
                  <a:spcPct val="0"/>
                </a:spcBef>
                <a:spcAft>
                  <a:spcPct val="0"/>
                </a:spcAft>
              </a:pPr>
              <a:r>
                <a:rPr lang="en-GB" sz="800" dirty="0">
                  <a:solidFill>
                    <a:srgbClr val="000000"/>
                  </a:solidFill>
                  <a:latin typeface="Arial Narrow" panose="020B0606020202030204" pitchFamily="34" charset="0"/>
                  <a:cs typeface="Times New Roman" pitchFamily="18" charset="0"/>
                </a:rPr>
                <a:t>=</a:t>
              </a:r>
            </a:p>
          </p:txBody>
        </p:sp>
        <p:sp>
          <p:nvSpPr>
            <p:cNvPr id="671" name="Rectangle 670"/>
            <p:cNvSpPr/>
            <p:nvPr/>
          </p:nvSpPr>
          <p:spPr>
            <a:xfrm>
              <a:off x="4303069" y="5623348"/>
              <a:ext cx="180020" cy="180020"/>
            </a:xfrm>
            <a:prstGeom prst="rect">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sz="800">
                <a:solidFill>
                  <a:srgbClr val="FFFFFF"/>
                </a:solidFill>
                <a:latin typeface="Arial Narrow" panose="020B0606020202030204" pitchFamily="34" charset="0"/>
                <a:cs typeface="Times New Roman" pitchFamily="18" charset="0"/>
              </a:endParaRPr>
            </a:p>
          </p:txBody>
        </p:sp>
        <p:sp>
          <p:nvSpPr>
            <p:cNvPr id="672" name="TextBox 671"/>
            <p:cNvSpPr txBox="1"/>
            <p:nvPr/>
          </p:nvSpPr>
          <p:spPr>
            <a:xfrm>
              <a:off x="4274440" y="5599884"/>
              <a:ext cx="288032" cy="215444"/>
            </a:xfrm>
            <a:prstGeom prst="rect">
              <a:avLst/>
            </a:prstGeom>
            <a:noFill/>
            <a:ln w="12700">
              <a:noFill/>
            </a:ln>
          </p:spPr>
          <p:txBody>
            <a:bodyPr wrap="square" rtlCol="0">
              <a:spAutoFit/>
            </a:bodyPr>
            <a:lstStyle/>
            <a:p>
              <a:pPr fontAlgn="base">
                <a:spcBef>
                  <a:spcPct val="0"/>
                </a:spcBef>
                <a:spcAft>
                  <a:spcPct val="0"/>
                </a:spcAft>
              </a:pPr>
              <a:r>
                <a:rPr lang="en-GB" sz="800" dirty="0">
                  <a:solidFill>
                    <a:srgbClr val="000000"/>
                  </a:solidFill>
                  <a:latin typeface="Arial Narrow" panose="020B0606020202030204" pitchFamily="34" charset="0"/>
                  <a:cs typeface="Times New Roman" pitchFamily="18" charset="0"/>
                </a:rPr>
                <a:t>=</a:t>
              </a:r>
            </a:p>
          </p:txBody>
        </p:sp>
        <p:sp>
          <p:nvSpPr>
            <p:cNvPr id="611" name="Rectangle 610"/>
            <p:cNvSpPr/>
            <p:nvPr/>
          </p:nvSpPr>
          <p:spPr>
            <a:xfrm>
              <a:off x="4935213" y="5301021"/>
              <a:ext cx="191523" cy="175111"/>
            </a:xfrm>
            <a:prstGeom prst="rect">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sz="800">
                <a:solidFill>
                  <a:srgbClr val="FFFFFF"/>
                </a:solidFill>
                <a:latin typeface="Arial Narrow" panose="020B0606020202030204" pitchFamily="34" charset="0"/>
                <a:cs typeface="Times New Roman" pitchFamily="18" charset="0"/>
              </a:endParaRPr>
            </a:p>
          </p:txBody>
        </p:sp>
        <p:graphicFrame>
          <p:nvGraphicFramePr>
            <p:cNvPr id="610" name="Object 1730"/>
            <p:cNvGraphicFramePr>
              <a:graphicFrameLocks noChangeAspect="1"/>
            </p:cNvGraphicFramePr>
            <p:nvPr/>
          </p:nvGraphicFramePr>
          <p:xfrm>
            <a:off x="4957866" y="5329638"/>
            <a:ext cx="152400" cy="112712"/>
          </p:xfrm>
          <a:graphic>
            <a:graphicData uri="http://schemas.openxmlformats.org/presentationml/2006/ole">
              <mc:AlternateContent xmlns:mc="http://schemas.openxmlformats.org/markup-compatibility/2006">
                <mc:Choice xmlns:v="urn:schemas-microsoft-com:vml" Requires="v">
                  <p:oleObj spid="_x0000_s443675" name="Equation" r:id="rId146" imgW="279279" imgH="203112" progId="Equation.DSMT4">
                    <p:embed/>
                  </p:oleObj>
                </mc:Choice>
                <mc:Fallback>
                  <p:oleObj name="Equation" r:id="rId146" imgW="279279" imgH="203112" progId="Equation.DSMT4">
                    <p:embed/>
                    <p:pic>
                      <p:nvPicPr>
                        <p:cNvPr id="0" name="Picture 603"/>
                        <p:cNvPicPr>
                          <a:picLocks noChangeAspect="1" noChangeArrowheads="1"/>
                        </p:cNvPicPr>
                        <p:nvPr/>
                      </p:nvPicPr>
                      <p:blipFill>
                        <a:blip r:embed="rId147">
                          <a:extLst>
                            <a:ext uri="{28A0092B-C50C-407E-A947-70E740481C1C}">
                              <a14:useLocalDpi xmlns:a14="http://schemas.microsoft.com/office/drawing/2010/main" val="0"/>
                            </a:ext>
                          </a:extLst>
                        </a:blip>
                        <a:srcRect/>
                        <a:stretch>
                          <a:fillRect/>
                        </a:stretch>
                      </p:blipFill>
                      <p:spPr bwMode="auto">
                        <a:xfrm>
                          <a:off x="4957866" y="5329638"/>
                          <a:ext cx="152400" cy="112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87" name="Oval 286"/>
            <p:cNvSpPr/>
            <p:nvPr/>
          </p:nvSpPr>
          <p:spPr>
            <a:xfrm>
              <a:off x="4951982" y="5847354"/>
              <a:ext cx="144016" cy="144016"/>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GB" sz="800" b="1" dirty="0">
                  <a:solidFill>
                    <a:srgbClr val="FFFFFF"/>
                  </a:solidFill>
                  <a:latin typeface="Arial Narrow" panose="020B0606020202030204" pitchFamily="34" charset="0"/>
                  <a:cs typeface="Times New Roman" pitchFamily="18" charset="0"/>
                </a:rPr>
                <a:t>4</a:t>
              </a:r>
            </a:p>
          </p:txBody>
        </p:sp>
        <p:sp>
          <p:nvSpPr>
            <p:cNvPr id="298" name="Oval 297"/>
            <p:cNvSpPr/>
            <p:nvPr/>
          </p:nvSpPr>
          <p:spPr>
            <a:xfrm>
              <a:off x="4761269" y="5636690"/>
              <a:ext cx="144016" cy="144016"/>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GB" sz="800" b="1" dirty="0">
                  <a:solidFill>
                    <a:srgbClr val="FFFFFF"/>
                  </a:solidFill>
                  <a:latin typeface="Arial Narrow" panose="020B0606020202030204" pitchFamily="34" charset="0"/>
                  <a:cs typeface="Times New Roman" pitchFamily="18" charset="0"/>
                </a:rPr>
                <a:t>2</a:t>
              </a:r>
            </a:p>
          </p:txBody>
        </p:sp>
        <p:sp>
          <p:nvSpPr>
            <p:cNvPr id="284" name="Oval 283"/>
            <p:cNvSpPr/>
            <p:nvPr/>
          </p:nvSpPr>
          <p:spPr>
            <a:xfrm>
              <a:off x="5142284" y="5636690"/>
              <a:ext cx="144016" cy="144016"/>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GB" sz="800" b="1" dirty="0">
                  <a:solidFill>
                    <a:srgbClr val="FFFFFF"/>
                  </a:solidFill>
                  <a:latin typeface="Arial Narrow" panose="020B0606020202030204" pitchFamily="34" charset="0"/>
                  <a:cs typeface="Times New Roman" pitchFamily="18" charset="0"/>
                </a:rPr>
                <a:t>3</a:t>
              </a:r>
            </a:p>
          </p:txBody>
        </p:sp>
        <p:sp>
          <p:nvSpPr>
            <p:cNvPr id="281" name="Oval 280"/>
            <p:cNvSpPr/>
            <p:nvPr/>
          </p:nvSpPr>
          <p:spPr>
            <a:xfrm>
              <a:off x="4960350" y="5185236"/>
              <a:ext cx="144016" cy="144016"/>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GB" sz="800" b="1" dirty="0">
                  <a:solidFill>
                    <a:srgbClr val="FFFFFF"/>
                  </a:solidFill>
                  <a:latin typeface="Arial Narrow" panose="020B0606020202030204" pitchFamily="34" charset="0"/>
                  <a:cs typeface="Times New Roman" pitchFamily="18" charset="0"/>
                </a:rPr>
                <a:t>1</a:t>
              </a:r>
            </a:p>
          </p:txBody>
        </p:sp>
        <p:cxnSp>
          <p:nvCxnSpPr>
            <p:cNvPr id="681" name="Elbow Connector 341"/>
            <p:cNvCxnSpPr>
              <a:stCxn id="713" idx="2"/>
              <a:endCxn id="692" idx="0"/>
            </p:cNvCxnSpPr>
            <p:nvPr/>
          </p:nvCxnSpPr>
          <p:spPr>
            <a:xfrm rot="16200000" flipH="1">
              <a:off x="7340007" y="6038987"/>
              <a:ext cx="487761" cy="3104"/>
            </a:xfrm>
            <a:prstGeom prst="bentConnector3">
              <a:avLst>
                <a:gd name="adj1" fmla="val 50000"/>
              </a:avLst>
            </a:prstGeom>
            <a:ln>
              <a:solidFill>
                <a:schemeClr val="accent1">
                  <a:lumMod val="2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82" name="Elbow Connector 341"/>
            <p:cNvCxnSpPr>
              <a:stCxn id="707" idx="2"/>
              <a:endCxn id="695" idx="0"/>
            </p:cNvCxnSpPr>
            <p:nvPr/>
          </p:nvCxnSpPr>
          <p:spPr>
            <a:xfrm rot="16200000" flipH="1">
              <a:off x="6533972" y="5877487"/>
              <a:ext cx="812538" cy="1327"/>
            </a:xfrm>
            <a:prstGeom prst="bentConnector3">
              <a:avLst>
                <a:gd name="adj1" fmla="val 50000"/>
              </a:avLst>
            </a:prstGeom>
            <a:ln>
              <a:solidFill>
                <a:schemeClr val="accent1">
                  <a:lumMod val="2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83" name="Elbow Connector 341"/>
            <p:cNvCxnSpPr>
              <a:stCxn id="713" idx="1"/>
              <a:endCxn id="709" idx="3"/>
            </p:cNvCxnSpPr>
            <p:nvPr/>
          </p:nvCxnSpPr>
          <p:spPr>
            <a:xfrm rot="10800000" flipV="1">
              <a:off x="6391693" y="5706648"/>
              <a:ext cx="1100633" cy="2459"/>
            </a:xfrm>
            <a:prstGeom prst="bentConnector3">
              <a:avLst>
                <a:gd name="adj1" fmla="val 50000"/>
              </a:avLst>
            </a:prstGeom>
            <a:ln>
              <a:solidFill>
                <a:schemeClr val="accent1">
                  <a:lumMod val="2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84" name="Elbow Connector 341"/>
            <p:cNvCxnSpPr>
              <a:stCxn id="707" idx="3"/>
              <a:endCxn id="713" idx="0"/>
            </p:cNvCxnSpPr>
            <p:nvPr/>
          </p:nvCxnSpPr>
          <p:spPr>
            <a:xfrm>
              <a:off x="7035339" y="5384327"/>
              <a:ext cx="546996" cy="232312"/>
            </a:xfrm>
            <a:prstGeom prst="bentConnector2">
              <a:avLst/>
            </a:prstGeom>
            <a:ln>
              <a:solidFill>
                <a:schemeClr val="accent1">
                  <a:lumMod val="2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725" name="Rectangle 724"/>
            <p:cNvSpPr/>
            <p:nvPr/>
          </p:nvSpPr>
          <p:spPr>
            <a:xfrm>
              <a:off x="6843816" y="5966172"/>
              <a:ext cx="191523" cy="175111"/>
            </a:xfrm>
            <a:prstGeom prst="rect">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sz="800">
                <a:solidFill>
                  <a:srgbClr val="FFFFFF"/>
                </a:solidFill>
                <a:latin typeface="Arial Narrow" panose="020B0606020202030204" pitchFamily="34" charset="0"/>
                <a:cs typeface="Times New Roman" pitchFamily="18" charset="0"/>
              </a:endParaRPr>
            </a:p>
          </p:txBody>
        </p:sp>
        <p:graphicFrame>
          <p:nvGraphicFramePr>
            <p:cNvPr id="726" name="Object 1731"/>
            <p:cNvGraphicFramePr>
              <a:graphicFrameLocks noChangeAspect="1"/>
            </p:cNvGraphicFramePr>
            <p:nvPr/>
          </p:nvGraphicFramePr>
          <p:xfrm>
            <a:off x="6872255" y="5995358"/>
            <a:ext cx="146671" cy="104765"/>
          </p:xfrm>
          <a:graphic>
            <a:graphicData uri="http://schemas.openxmlformats.org/presentationml/2006/ole">
              <mc:AlternateContent xmlns:mc="http://schemas.openxmlformats.org/markup-compatibility/2006">
                <mc:Choice xmlns:v="urn:schemas-microsoft-com:vml" Requires="v">
                  <p:oleObj spid="_x0000_s443676" name="Equation" r:id="rId148" imgW="266469" imgH="190335" progId="Equation.DSMT4">
                    <p:embed/>
                  </p:oleObj>
                </mc:Choice>
                <mc:Fallback>
                  <p:oleObj name="Equation" r:id="rId148" imgW="266469" imgH="190335" progId="Equation.DSMT4">
                    <p:embed/>
                    <p:pic>
                      <p:nvPicPr>
                        <p:cNvPr id="0" name="Picture 604"/>
                        <p:cNvPicPr>
                          <a:picLocks noChangeAspect="1" noChangeArrowheads="1"/>
                        </p:cNvPicPr>
                        <p:nvPr/>
                      </p:nvPicPr>
                      <p:blipFill>
                        <a:blip r:embed="rId129">
                          <a:extLst>
                            <a:ext uri="{28A0092B-C50C-407E-A947-70E740481C1C}">
                              <a14:useLocalDpi xmlns:a14="http://schemas.microsoft.com/office/drawing/2010/main" val="0"/>
                            </a:ext>
                          </a:extLst>
                        </a:blip>
                        <a:srcRect/>
                        <a:stretch>
                          <a:fillRect/>
                        </a:stretch>
                      </p:blipFill>
                      <p:spPr bwMode="auto">
                        <a:xfrm>
                          <a:off x="6872255" y="5995358"/>
                          <a:ext cx="146671" cy="1047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23" name="Rectangle 722"/>
            <p:cNvSpPr/>
            <p:nvPr/>
          </p:nvSpPr>
          <p:spPr>
            <a:xfrm>
              <a:off x="7487944" y="5966172"/>
              <a:ext cx="191523" cy="175111"/>
            </a:xfrm>
            <a:prstGeom prst="rect">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sz="800">
                <a:solidFill>
                  <a:srgbClr val="FFFFFF"/>
                </a:solidFill>
                <a:latin typeface="Arial Narrow" panose="020B0606020202030204" pitchFamily="34" charset="0"/>
                <a:cs typeface="Times New Roman" pitchFamily="18" charset="0"/>
              </a:endParaRPr>
            </a:p>
          </p:txBody>
        </p:sp>
        <p:graphicFrame>
          <p:nvGraphicFramePr>
            <p:cNvPr id="724" name="Object 1731"/>
            <p:cNvGraphicFramePr>
              <a:graphicFrameLocks noChangeAspect="1"/>
            </p:cNvGraphicFramePr>
            <p:nvPr/>
          </p:nvGraphicFramePr>
          <p:xfrm>
            <a:off x="7516383" y="5995358"/>
            <a:ext cx="146671" cy="104765"/>
          </p:xfrm>
          <a:graphic>
            <a:graphicData uri="http://schemas.openxmlformats.org/presentationml/2006/ole">
              <mc:AlternateContent xmlns:mc="http://schemas.openxmlformats.org/markup-compatibility/2006">
                <mc:Choice xmlns:v="urn:schemas-microsoft-com:vml" Requires="v">
                  <p:oleObj spid="_x0000_s443677" name="Equation" r:id="rId149" imgW="266469" imgH="190335" progId="Equation.DSMT4">
                    <p:embed/>
                  </p:oleObj>
                </mc:Choice>
                <mc:Fallback>
                  <p:oleObj name="Equation" r:id="rId149" imgW="266469" imgH="190335" progId="Equation.DSMT4">
                    <p:embed/>
                    <p:pic>
                      <p:nvPicPr>
                        <p:cNvPr id="0" name="Picture 605"/>
                        <p:cNvPicPr>
                          <a:picLocks noChangeAspect="1" noChangeArrowheads="1"/>
                        </p:cNvPicPr>
                        <p:nvPr/>
                      </p:nvPicPr>
                      <p:blipFill>
                        <a:blip r:embed="rId131">
                          <a:extLst>
                            <a:ext uri="{28A0092B-C50C-407E-A947-70E740481C1C}">
                              <a14:useLocalDpi xmlns:a14="http://schemas.microsoft.com/office/drawing/2010/main" val="0"/>
                            </a:ext>
                          </a:extLst>
                        </a:blip>
                        <a:srcRect/>
                        <a:stretch>
                          <a:fillRect/>
                        </a:stretch>
                      </p:blipFill>
                      <p:spPr bwMode="auto">
                        <a:xfrm>
                          <a:off x="7516383" y="5995358"/>
                          <a:ext cx="146671" cy="1047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21" name="Rectangle 720"/>
            <p:cNvSpPr/>
            <p:nvPr/>
          </p:nvSpPr>
          <p:spPr>
            <a:xfrm>
              <a:off x="6532666" y="5618419"/>
              <a:ext cx="191523" cy="175111"/>
            </a:xfrm>
            <a:prstGeom prst="rect">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sz="800">
                <a:solidFill>
                  <a:srgbClr val="FFFFFF"/>
                </a:solidFill>
                <a:latin typeface="Arial Narrow" panose="020B0606020202030204" pitchFamily="34" charset="0"/>
                <a:cs typeface="Times New Roman" pitchFamily="18" charset="0"/>
              </a:endParaRPr>
            </a:p>
          </p:txBody>
        </p:sp>
        <p:graphicFrame>
          <p:nvGraphicFramePr>
            <p:cNvPr id="722" name="Object 1731"/>
            <p:cNvGraphicFramePr>
              <a:graphicFrameLocks noChangeAspect="1"/>
            </p:cNvGraphicFramePr>
            <p:nvPr/>
          </p:nvGraphicFramePr>
          <p:xfrm>
            <a:off x="6563269" y="5647256"/>
            <a:ext cx="141147" cy="104955"/>
          </p:xfrm>
          <a:graphic>
            <a:graphicData uri="http://schemas.openxmlformats.org/presentationml/2006/ole">
              <mc:AlternateContent xmlns:mc="http://schemas.openxmlformats.org/markup-compatibility/2006">
                <mc:Choice xmlns:v="urn:schemas-microsoft-com:vml" Requires="v">
                  <p:oleObj spid="_x0000_s443678" name="Equation" r:id="rId150" imgW="253890" imgH="190417" progId="Equation.DSMT4">
                    <p:embed/>
                  </p:oleObj>
                </mc:Choice>
                <mc:Fallback>
                  <p:oleObj name="Equation" r:id="rId150" imgW="253890" imgH="190417" progId="Equation.DSMT4">
                    <p:embed/>
                    <p:pic>
                      <p:nvPicPr>
                        <p:cNvPr id="0" name="Picture 606"/>
                        <p:cNvPicPr>
                          <a:picLocks noChangeAspect="1" noChangeArrowheads="1"/>
                        </p:cNvPicPr>
                        <p:nvPr/>
                      </p:nvPicPr>
                      <p:blipFill>
                        <a:blip r:embed="rId133">
                          <a:extLst>
                            <a:ext uri="{28A0092B-C50C-407E-A947-70E740481C1C}">
                              <a14:useLocalDpi xmlns:a14="http://schemas.microsoft.com/office/drawing/2010/main" val="0"/>
                            </a:ext>
                          </a:extLst>
                        </a:blip>
                        <a:srcRect/>
                        <a:stretch>
                          <a:fillRect/>
                        </a:stretch>
                      </p:blipFill>
                      <p:spPr bwMode="auto">
                        <a:xfrm>
                          <a:off x="6563269" y="5647256"/>
                          <a:ext cx="141147" cy="1049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19" name="Rectangle 718"/>
            <p:cNvSpPr/>
            <p:nvPr/>
          </p:nvSpPr>
          <p:spPr>
            <a:xfrm>
              <a:off x="7149727" y="5618419"/>
              <a:ext cx="191523" cy="175111"/>
            </a:xfrm>
            <a:prstGeom prst="rect">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sz="800">
                <a:solidFill>
                  <a:srgbClr val="FFFFFF"/>
                </a:solidFill>
                <a:latin typeface="Arial Narrow" panose="020B0606020202030204" pitchFamily="34" charset="0"/>
                <a:cs typeface="Times New Roman" pitchFamily="18" charset="0"/>
              </a:endParaRPr>
            </a:p>
          </p:txBody>
        </p:sp>
        <p:graphicFrame>
          <p:nvGraphicFramePr>
            <p:cNvPr id="720" name="Object 1731"/>
            <p:cNvGraphicFramePr>
              <a:graphicFrameLocks noChangeAspect="1"/>
            </p:cNvGraphicFramePr>
            <p:nvPr/>
          </p:nvGraphicFramePr>
          <p:xfrm>
            <a:off x="7180330" y="5647256"/>
            <a:ext cx="141147" cy="104955"/>
          </p:xfrm>
          <a:graphic>
            <a:graphicData uri="http://schemas.openxmlformats.org/presentationml/2006/ole">
              <mc:AlternateContent xmlns:mc="http://schemas.openxmlformats.org/markup-compatibility/2006">
                <mc:Choice xmlns:v="urn:schemas-microsoft-com:vml" Requires="v">
                  <p:oleObj spid="_x0000_s443679" name="Equation" r:id="rId151" imgW="253890" imgH="190417" progId="Equation.DSMT4">
                    <p:embed/>
                  </p:oleObj>
                </mc:Choice>
                <mc:Fallback>
                  <p:oleObj name="Equation" r:id="rId151" imgW="253890" imgH="190417" progId="Equation.DSMT4">
                    <p:embed/>
                    <p:pic>
                      <p:nvPicPr>
                        <p:cNvPr id="0" name="Picture 607"/>
                        <p:cNvPicPr>
                          <a:picLocks noChangeAspect="1" noChangeArrowheads="1"/>
                        </p:cNvPicPr>
                        <p:nvPr/>
                      </p:nvPicPr>
                      <p:blipFill>
                        <a:blip r:embed="rId135">
                          <a:extLst>
                            <a:ext uri="{28A0092B-C50C-407E-A947-70E740481C1C}">
                              <a14:useLocalDpi xmlns:a14="http://schemas.microsoft.com/office/drawing/2010/main" val="0"/>
                            </a:ext>
                          </a:extLst>
                        </a:blip>
                        <a:srcRect/>
                        <a:stretch>
                          <a:fillRect/>
                        </a:stretch>
                      </p:blipFill>
                      <p:spPr bwMode="auto">
                        <a:xfrm>
                          <a:off x="7180330" y="5647256"/>
                          <a:ext cx="141147" cy="1049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cxnSp>
          <p:nvCxnSpPr>
            <p:cNvPr id="690" name="Elbow Connector 341"/>
            <p:cNvCxnSpPr>
              <a:stCxn id="707" idx="1"/>
              <a:endCxn id="709" idx="0"/>
            </p:cNvCxnSpPr>
            <p:nvPr/>
          </p:nvCxnSpPr>
          <p:spPr>
            <a:xfrm rot="10800000" flipV="1">
              <a:off x="6301682" y="5384326"/>
              <a:ext cx="542134" cy="234771"/>
            </a:xfrm>
            <a:prstGeom prst="bentConnector2">
              <a:avLst/>
            </a:prstGeom>
            <a:ln>
              <a:solidFill>
                <a:schemeClr val="accent1">
                  <a:lumMod val="2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692" name="Rectangle 691"/>
            <p:cNvSpPr/>
            <p:nvPr/>
          </p:nvSpPr>
          <p:spPr>
            <a:xfrm>
              <a:off x="7544278" y="6284420"/>
              <a:ext cx="82322" cy="89182"/>
            </a:xfrm>
            <a:prstGeom prst="rect">
              <a:avLst/>
            </a:prstGeom>
            <a:solidFill>
              <a:schemeClr val="accent3">
                <a:lumMod val="20000"/>
                <a:lumOff val="8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sz="800">
                <a:solidFill>
                  <a:srgbClr val="FFFFFF"/>
                </a:solidFill>
                <a:latin typeface="Arial Narrow" panose="020B0606020202030204" pitchFamily="34" charset="0"/>
                <a:cs typeface="Times New Roman" pitchFamily="18" charset="0"/>
              </a:endParaRPr>
            </a:p>
          </p:txBody>
        </p:sp>
        <p:sp>
          <p:nvSpPr>
            <p:cNvPr id="693" name="Rectangle 692"/>
            <p:cNvSpPr/>
            <p:nvPr/>
          </p:nvSpPr>
          <p:spPr>
            <a:xfrm>
              <a:off x="6261139" y="6284420"/>
              <a:ext cx="82322" cy="89182"/>
            </a:xfrm>
            <a:prstGeom prst="rect">
              <a:avLst/>
            </a:prstGeom>
            <a:solidFill>
              <a:schemeClr val="accent3">
                <a:lumMod val="20000"/>
                <a:lumOff val="8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sz="800">
                <a:solidFill>
                  <a:srgbClr val="FFFFFF"/>
                </a:solidFill>
                <a:latin typeface="Arial Narrow" panose="020B0606020202030204" pitchFamily="34" charset="0"/>
                <a:cs typeface="Times New Roman" pitchFamily="18" charset="0"/>
              </a:endParaRPr>
            </a:p>
          </p:txBody>
        </p:sp>
        <p:graphicFrame>
          <p:nvGraphicFramePr>
            <p:cNvPr id="694" name="Object 2"/>
            <p:cNvGraphicFramePr>
              <a:graphicFrameLocks noChangeAspect="1"/>
            </p:cNvGraphicFramePr>
            <p:nvPr/>
          </p:nvGraphicFramePr>
          <p:xfrm>
            <a:off x="6348128" y="6215411"/>
            <a:ext cx="206793" cy="180020"/>
          </p:xfrm>
          <a:graphic>
            <a:graphicData uri="http://schemas.openxmlformats.org/presentationml/2006/ole">
              <mc:AlternateContent xmlns:mc="http://schemas.openxmlformats.org/markup-compatibility/2006">
                <mc:Choice xmlns:v="urn:schemas-microsoft-com:vml" Requires="v">
                  <p:oleObj spid="_x0000_s443680" name="Equation" r:id="rId152" imgW="228600" imgH="241300" progId="Equation.DSMT4">
                    <p:embed/>
                  </p:oleObj>
                </mc:Choice>
                <mc:Fallback>
                  <p:oleObj name="Equation" r:id="rId152" imgW="228600" imgH="241300" progId="Equation.DSMT4">
                    <p:embed/>
                    <p:pic>
                      <p:nvPicPr>
                        <p:cNvPr id="0" name="Picture 608"/>
                        <p:cNvPicPr>
                          <a:picLocks noChangeAspect="1" noChangeArrowheads="1"/>
                        </p:cNvPicPr>
                        <p:nvPr/>
                      </p:nvPicPr>
                      <p:blipFill>
                        <a:blip r:embed="rId153">
                          <a:extLst>
                            <a:ext uri="{28A0092B-C50C-407E-A947-70E740481C1C}">
                              <a14:useLocalDpi xmlns:a14="http://schemas.microsoft.com/office/drawing/2010/main" val="0"/>
                            </a:ext>
                          </a:extLst>
                        </a:blip>
                        <a:srcRect/>
                        <a:stretch>
                          <a:fillRect/>
                        </a:stretch>
                      </p:blipFill>
                      <p:spPr bwMode="auto">
                        <a:xfrm>
                          <a:off x="6348128" y="6215411"/>
                          <a:ext cx="206793" cy="1800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95" name="Rectangle 694"/>
            <p:cNvSpPr/>
            <p:nvPr/>
          </p:nvSpPr>
          <p:spPr>
            <a:xfrm>
              <a:off x="6899744" y="6284420"/>
              <a:ext cx="82322" cy="89182"/>
            </a:xfrm>
            <a:prstGeom prst="rect">
              <a:avLst/>
            </a:prstGeom>
            <a:solidFill>
              <a:schemeClr val="accent3">
                <a:lumMod val="20000"/>
                <a:lumOff val="8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sz="800">
                <a:solidFill>
                  <a:srgbClr val="FFFFFF"/>
                </a:solidFill>
                <a:latin typeface="Arial Narrow" panose="020B0606020202030204" pitchFamily="34" charset="0"/>
                <a:cs typeface="Times New Roman" pitchFamily="18" charset="0"/>
              </a:endParaRPr>
            </a:p>
          </p:txBody>
        </p:sp>
        <p:graphicFrame>
          <p:nvGraphicFramePr>
            <p:cNvPr id="696" name="Object 2"/>
            <p:cNvGraphicFramePr>
              <a:graphicFrameLocks noChangeAspect="1"/>
            </p:cNvGraphicFramePr>
            <p:nvPr/>
          </p:nvGraphicFramePr>
          <p:xfrm>
            <a:off x="6986733" y="6215411"/>
            <a:ext cx="206793" cy="180020"/>
          </p:xfrm>
          <a:graphic>
            <a:graphicData uri="http://schemas.openxmlformats.org/presentationml/2006/ole">
              <mc:AlternateContent xmlns:mc="http://schemas.openxmlformats.org/markup-compatibility/2006">
                <mc:Choice xmlns:v="urn:schemas-microsoft-com:vml" Requires="v">
                  <p:oleObj spid="_x0000_s443681" name="Equation" r:id="rId154" imgW="228600" imgH="241300" progId="Equation.DSMT4">
                    <p:embed/>
                  </p:oleObj>
                </mc:Choice>
                <mc:Fallback>
                  <p:oleObj name="Equation" r:id="rId154" imgW="228600" imgH="241300" progId="Equation.DSMT4">
                    <p:embed/>
                    <p:pic>
                      <p:nvPicPr>
                        <p:cNvPr id="0" name="Picture 609"/>
                        <p:cNvPicPr>
                          <a:picLocks noChangeAspect="1" noChangeArrowheads="1"/>
                        </p:cNvPicPr>
                        <p:nvPr/>
                      </p:nvPicPr>
                      <p:blipFill>
                        <a:blip r:embed="rId155">
                          <a:extLst>
                            <a:ext uri="{28A0092B-C50C-407E-A947-70E740481C1C}">
                              <a14:useLocalDpi xmlns:a14="http://schemas.microsoft.com/office/drawing/2010/main" val="0"/>
                            </a:ext>
                          </a:extLst>
                        </a:blip>
                        <a:srcRect/>
                        <a:stretch>
                          <a:fillRect/>
                        </a:stretch>
                      </p:blipFill>
                      <p:spPr bwMode="auto">
                        <a:xfrm>
                          <a:off x="6986733" y="6215411"/>
                          <a:ext cx="206793" cy="1800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97" name="Object 2"/>
            <p:cNvGraphicFramePr>
              <a:graphicFrameLocks noChangeAspect="1"/>
            </p:cNvGraphicFramePr>
            <p:nvPr/>
          </p:nvGraphicFramePr>
          <p:xfrm>
            <a:off x="7631267" y="6215411"/>
            <a:ext cx="206793" cy="180020"/>
          </p:xfrm>
          <a:graphic>
            <a:graphicData uri="http://schemas.openxmlformats.org/presentationml/2006/ole">
              <mc:AlternateContent xmlns:mc="http://schemas.openxmlformats.org/markup-compatibility/2006">
                <mc:Choice xmlns:v="urn:schemas-microsoft-com:vml" Requires="v">
                  <p:oleObj spid="_x0000_s443682" name="Equation" r:id="rId156" imgW="228600" imgH="241300" progId="Equation.DSMT4">
                    <p:embed/>
                  </p:oleObj>
                </mc:Choice>
                <mc:Fallback>
                  <p:oleObj name="Equation" r:id="rId156" imgW="228600" imgH="241300" progId="Equation.DSMT4">
                    <p:embed/>
                    <p:pic>
                      <p:nvPicPr>
                        <p:cNvPr id="0" name="Picture 610"/>
                        <p:cNvPicPr>
                          <a:picLocks noChangeAspect="1" noChangeArrowheads="1"/>
                        </p:cNvPicPr>
                        <p:nvPr/>
                      </p:nvPicPr>
                      <p:blipFill>
                        <a:blip r:embed="rId157">
                          <a:extLst>
                            <a:ext uri="{28A0092B-C50C-407E-A947-70E740481C1C}">
                              <a14:useLocalDpi xmlns:a14="http://schemas.microsoft.com/office/drawing/2010/main" val="0"/>
                            </a:ext>
                          </a:extLst>
                        </a:blip>
                        <a:srcRect/>
                        <a:stretch>
                          <a:fillRect/>
                        </a:stretch>
                      </p:blipFill>
                      <p:spPr bwMode="auto">
                        <a:xfrm>
                          <a:off x="7631267" y="6215411"/>
                          <a:ext cx="206793" cy="1800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15" name="Rectangle 714"/>
            <p:cNvSpPr/>
            <p:nvPr/>
          </p:nvSpPr>
          <p:spPr>
            <a:xfrm>
              <a:off x="6210237" y="5966172"/>
              <a:ext cx="191523" cy="175111"/>
            </a:xfrm>
            <a:prstGeom prst="rect">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sz="800">
                <a:solidFill>
                  <a:srgbClr val="FFFFFF"/>
                </a:solidFill>
                <a:latin typeface="Arial Narrow" panose="020B0606020202030204" pitchFamily="34" charset="0"/>
                <a:cs typeface="Times New Roman" pitchFamily="18" charset="0"/>
              </a:endParaRPr>
            </a:p>
          </p:txBody>
        </p:sp>
        <p:graphicFrame>
          <p:nvGraphicFramePr>
            <p:cNvPr id="716" name="Object 1731"/>
            <p:cNvGraphicFramePr>
              <a:graphicFrameLocks noChangeAspect="1"/>
            </p:cNvGraphicFramePr>
            <p:nvPr/>
          </p:nvGraphicFramePr>
          <p:xfrm>
            <a:off x="6238676" y="5995358"/>
            <a:ext cx="146671" cy="104765"/>
          </p:xfrm>
          <a:graphic>
            <a:graphicData uri="http://schemas.openxmlformats.org/presentationml/2006/ole">
              <mc:AlternateContent xmlns:mc="http://schemas.openxmlformats.org/markup-compatibility/2006">
                <mc:Choice xmlns:v="urn:schemas-microsoft-com:vml" Requires="v">
                  <p:oleObj spid="_x0000_s443683" name="Equation" r:id="rId158" imgW="266469" imgH="190335" progId="Equation.DSMT4">
                    <p:embed/>
                  </p:oleObj>
                </mc:Choice>
                <mc:Fallback>
                  <p:oleObj name="Equation" r:id="rId158" imgW="266469" imgH="190335" progId="Equation.DSMT4">
                    <p:embed/>
                    <p:pic>
                      <p:nvPicPr>
                        <p:cNvPr id="0" name="Picture 611"/>
                        <p:cNvPicPr>
                          <a:picLocks noChangeAspect="1" noChangeArrowheads="1"/>
                        </p:cNvPicPr>
                        <p:nvPr/>
                      </p:nvPicPr>
                      <p:blipFill>
                        <a:blip r:embed="rId145">
                          <a:extLst>
                            <a:ext uri="{28A0092B-C50C-407E-A947-70E740481C1C}">
                              <a14:useLocalDpi xmlns:a14="http://schemas.microsoft.com/office/drawing/2010/main" val="0"/>
                            </a:ext>
                          </a:extLst>
                        </a:blip>
                        <a:srcRect/>
                        <a:stretch>
                          <a:fillRect/>
                        </a:stretch>
                      </p:blipFill>
                      <p:spPr bwMode="auto">
                        <a:xfrm>
                          <a:off x="6238676" y="5995358"/>
                          <a:ext cx="146671" cy="1047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13" name="Rectangle 712"/>
            <p:cNvSpPr/>
            <p:nvPr/>
          </p:nvSpPr>
          <p:spPr>
            <a:xfrm>
              <a:off x="7492325" y="5616639"/>
              <a:ext cx="180020" cy="180020"/>
            </a:xfrm>
            <a:prstGeom prst="rect">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sz="800">
                <a:solidFill>
                  <a:srgbClr val="FFFFFF"/>
                </a:solidFill>
                <a:latin typeface="Arial Narrow" panose="020B0606020202030204" pitchFamily="34" charset="0"/>
                <a:cs typeface="Times New Roman" pitchFamily="18" charset="0"/>
              </a:endParaRPr>
            </a:p>
          </p:txBody>
        </p:sp>
        <p:sp>
          <p:nvSpPr>
            <p:cNvPr id="714" name="TextBox 713"/>
            <p:cNvSpPr txBox="1"/>
            <p:nvPr/>
          </p:nvSpPr>
          <p:spPr>
            <a:xfrm>
              <a:off x="7463696" y="5593175"/>
              <a:ext cx="288032" cy="215444"/>
            </a:xfrm>
            <a:prstGeom prst="rect">
              <a:avLst/>
            </a:prstGeom>
            <a:noFill/>
            <a:ln w="12700">
              <a:noFill/>
            </a:ln>
          </p:spPr>
          <p:txBody>
            <a:bodyPr wrap="square" rtlCol="0">
              <a:spAutoFit/>
            </a:bodyPr>
            <a:lstStyle/>
            <a:p>
              <a:pPr fontAlgn="base">
                <a:spcBef>
                  <a:spcPct val="0"/>
                </a:spcBef>
                <a:spcAft>
                  <a:spcPct val="0"/>
                </a:spcAft>
              </a:pPr>
              <a:r>
                <a:rPr lang="en-GB" sz="800" dirty="0">
                  <a:solidFill>
                    <a:srgbClr val="000000"/>
                  </a:solidFill>
                  <a:latin typeface="Arial Narrow" panose="020B0606020202030204" pitchFamily="34" charset="0"/>
                  <a:cs typeface="Times New Roman" pitchFamily="18" charset="0"/>
                </a:rPr>
                <a:t>=</a:t>
              </a:r>
            </a:p>
          </p:txBody>
        </p:sp>
        <p:sp>
          <p:nvSpPr>
            <p:cNvPr id="711" name="Rectangle 710"/>
            <p:cNvSpPr/>
            <p:nvPr/>
          </p:nvSpPr>
          <p:spPr>
            <a:xfrm>
              <a:off x="6840937" y="5614181"/>
              <a:ext cx="180020" cy="180020"/>
            </a:xfrm>
            <a:prstGeom prst="rect">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sz="800">
                <a:solidFill>
                  <a:srgbClr val="FFFFFF"/>
                </a:solidFill>
                <a:latin typeface="Arial Narrow" panose="020B0606020202030204" pitchFamily="34" charset="0"/>
                <a:cs typeface="Times New Roman" pitchFamily="18" charset="0"/>
              </a:endParaRPr>
            </a:p>
          </p:txBody>
        </p:sp>
        <p:sp>
          <p:nvSpPr>
            <p:cNvPr id="712" name="TextBox 711"/>
            <p:cNvSpPr txBox="1"/>
            <p:nvPr/>
          </p:nvSpPr>
          <p:spPr>
            <a:xfrm>
              <a:off x="6812308" y="5590717"/>
              <a:ext cx="288032" cy="215444"/>
            </a:xfrm>
            <a:prstGeom prst="rect">
              <a:avLst/>
            </a:prstGeom>
            <a:noFill/>
            <a:ln w="12700">
              <a:noFill/>
            </a:ln>
          </p:spPr>
          <p:txBody>
            <a:bodyPr wrap="square" rtlCol="0">
              <a:spAutoFit/>
            </a:bodyPr>
            <a:lstStyle/>
            <a:p>
              <a:pPr fontAlgn="base">
                <a:spcBef>
                  <a:spcPct val="0"/>
                </a:spcBef>
                <a:spcAft>
                  <a:spcPct val="0"/>
                </a:spcAft>
              </a:pPr>
              <a:r>
                <a:rPr lang="en-GB" sz="800" dirty="0">
                  <a:solidFill>
                    <a:srgbClr val="000000"/>
                  </a:solidFill>
                  <a:latin typeface="Arial Narrow" panose="020B0606020202030204" pitchFamily="34" charset="0"/>
                  <a:cs typeface="Times New Roman" pitchFamily="18" charset="0"/>
                </a:rPr>
                <a:t>=</a:t>
              </a:r>
            </a:p>
          </p:txBody>
        </p:sp>
        <p:sp>
          <p:nvSpPr>
            <p:cNvPr id="709" name="Rectangle 708"/>
            <p:cNvSpPr/>
            <p:nvPr/>
          </p:nvSpPr>
          <p:spPr>
            <a:xfrm>
              <a:off x="6211672" y="5619098"/>
              <a:ext cx="180020" cy="180020"/>
            </a:xfrm>
            <a:prstGeom prst="rect">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sz="800">
                <a:solidFill>
                  <a:srgbClr val="FFFFFF"/>
                </a:solidFill>
                <a:latin typeface="Arial Narrow" panose="020B0606020202030204" pitchFamily="34" charset="0"/>
                <a:cs typeface="Times New Roman" pitchFamily="18" charset="0"/>
              </a:endParaRPr>
            </a:p>
          </p:txBody>
        </p:sp>
        <p:sp>
          <p:nvSpPr>
            <p:cNvPr id="710" name="TextBox 709"/>
            <p:cNvSpPr txBox="1"/>
            <p:nvPr/>
          </p:nvSpPr>
          <p:spPr>
            <a:xfrm>
              <a:off x="6183043" y="5603008"/>
              <a:ext cx="288032" cy="215444"/>
            </a:xfrm>
            <a:prstGeom prst="rect">
              <a:avLst/>
            </a:prstGeom>
            <a:noFill/>
            <a:ln w="12700">
              <a:noFill/>
            </a:ln>
          </p:spPr>
          <p:txBody>
            <a:bodyPr wrap="square" rtlCol="0">
              <a:spAutoFit/>
            </a:bodyPr>
            <a:lstStyle/>
            <a:p>
              <a:pPr fontAlgn="base">
                <a:spcBef>
                  <a:spcPct val="0"/>
                </a:spcBef>
                <a:spcAft>
                  <a:spcPct val="0"/>
                </a:spcAft>
              </a:pPr>
              <a:r>
                <a:rPr lang="en-GB" sz="800" dirty="0">
                  <a:solidFill>
                    <a:srgbClr val="000000"/>
                  </a:solidFill>
                  <a:latin typeface="Arial Narrow" panose="020B0606020202030204" pitchFamily="34" charset="0"/>
                  <a:cs typeface="Times New Roman" pitchFamily="18" charset="0"/>
                </a:rPr>
                <a:t>=</a:t>
              </a:r>
            </a:p>
          </p:txBody>
        </p:sp>
        <p:sp>
          <p:nvSpPr>
            <p:cNvPr id="707" name="Rectangle 706"/>
            <p:cNvSpPr/>
            <p:nvPr/>
          </p:nvSpPr>
          <p:spPr>
            <a:xfrm>
              <a:off x="6843816" y="5296771"/>
              <a:ext cx="191523" cy="175111"/>
            </a:xfrm>
            <a:prstGeom prst="rect">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sz="800">
                <a:solidFill>
                  <a:srgbClr val="FFFFFF"/>
                </a:solidFill>
                <a:latin typeface="Arial Narrow" panose="020B0606020202030204" pitchFamily="34" charset="0"/>
                <a:cs typeface="Times New Roman" pitchFamily="18" charset="0"/>
              </a:endParaRPr>
            </a:p>
          </p:txBody>
        </p:sp>
        <p:graphicFrame>
          <p:nvGraphicFramePr>
            <p:cNvPr id="708" name="Object 1730"/>
            <p:cNvGraphicFramePr>
              <a:graphicFrameLocks noChangeAspect="1"/>
            </p:cNvGraphicFramePr>
            <p:nvPr/>
          </p:nvGraphicFramePr>
          <p:xfrm>
            <a:off x="6866469" y="5325388"/>
            <a:ext cx="152400" cy="112712"/>
          </p:xfrm>
          <a:graphic>
            <a:graphicData uri="http://schemas.openxmlformats.org/presentationml/2006/ole">
              <mc:AlternateContent xmlns:mc="http://schemas.openxmlformats.org/markup-compatibility/2006">
                <mc:Choice xmlns:v="urn:schemas-microsoft-com:vml" Requires="v">
                  <p:oleObj spid="_x0000_s443684" name="Equation" r:id="rId159" imgW="279279" imgH="203112" progId="Equation.DSMT4">
                    <p:embed/>
                  </p:oleObj>
                </mc:Choice>
                <mc:Fallback>
                  <p:oleObj name="Equation" r:id="rId159" imgW="279279" imgH="203112" progId="Equation.DSMT4">
                    <p:embed/>
                    <p:pic>
                      <p:nvPicPr>
                        <p:cNvPr id="0" name="Picture 612"/>
                        <p:cNvPicPr>
                          <a:picLocks noChangeAspect="1" noChangeArrowheads="1"/>
                        </p:cNvPicPr>
                        <p:nvPr/>
                      </p:nvPicPr>
                      <p:blipFill>
                        <a:blip r:embed="rId147">
                          <a:extLst>
                            <a:ext uri="{28A0092B-C50C-407E-A947-70E740481C1C}">
                              <a14:useLocalDpi xmlns:a14="http://schemas.microsoft.com/office/drawing/2010/main" val="0"/>
                            </a:ext>
                          </a:extLst>
                        </a:blip>
                        <a:srcRect/>
                        <a:stretch>
                          <a:fillRect/>
                        </a:stretch>
                      </p:blipFill>
                      <p:spPr bwMode="auto">
                        <a:xfrm>
                          <a:off x="6866469" y="5325388"/>
                          <a:ext cx="152400" cy="112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cxnSp>
          <p:nvCxnSpPr>
            <p:cNvPr id="732" name="Elbow Connector 341"/>
            <p:cNvCxnSpPr>
              <a:stCxn id="764" idx="2"/>
              <a:endCxn id="743" idx="0"/>
            </p:cNvCxnSpPr>
            <p:nvPr/>
          </p:nvCxnSpPr>
          <p:spPr>
            <a:xfrm rot="16200000" flipH="1">
              <a:off x="9255633" y="6038380"/>
              <a:ext cx="487761" cy="3104"/>
            </a:xfrm>
            <a:prstGeom prst="bentConnector3">
              <a:avLst>
                <a:gd name="adj1" fmla="val 50000"/>
              </a:avLst>
            </a:prstGeom>
            <a:ln>
              <a:solidFill>
                <a:schemeClr val="accent1">
                  <a:lumMod val="2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33" name="Elbow Connector 341"/>
            <p:cNvCxnSpPr>
              <a:stCxn id="758" idx="2"/>
              <a:endCxn id="746" idx="0"/>
            </p:cNvCxnSpPr>
            <p:nvPr/>
          </p:nvCxnSpPr>
          <p:spPr>
            <a:xfrm rot="16200000" flipH="1">
              <a:off x="8442224" y="5876880"/>
              <a:ext cx="812538" cy="1327"/>
            </a:xfrm>
            <a:prstGeom prst="bentConnector3">
              <a:avLst>
                <a:gd name="adj1" fmla="val 50000"/>
              </a:avLst>
            </a:prstGeom>
            <a:ln>
              <a:solidFill>
                <a:schemeClr val="accent1">
                  <a:lumMod val="2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34" name="Elbow Connector 341"/>
            <p:cNvCxnSpPr>
              <a:stCxn id="764" idx="1"/>
              <a:endCxn id="760" idx="3"/>
            </p:cNvCxnSpPr>
            <p:nvPr/>
          </p:nvCxnSpPr>
          <p:spPr>
            <a:xfrm rot="10800000" flipV="1">
              <a:off x="8307319" y="5706041"/>
              <a:ext cx="1100633" cy="2459"/>
            </a:xfrm>
            <a:prstGeom prst="bentConnector3">
              <a:avLst>
                <a:gd name="adj1" fmla="val 50000"/>
              </a:avLst>
            </a:prstGeom>
            <a:ln>
              <a:solidFill>
                <a:schemeClr val="accent1">
                  <a:lumMod val="2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35" name="Elbow Connector 341"/>
            <p:cNvCxnSpPr>
              <a:stCxn id="758" idx="3"/>
              <a:endCxn id="764" idx="0"/>
            </p:cNvCxnSpPr>
            <p:nvPr/>
          </p:nvCxnSpPr>
          <p:spPr>
            <a:xfrm>
              <a:off x="8943591" y="5383720"/>
              <a:ext cx="554370" cy="232312"/>
            </a:xfrm>
            <a:prstGeom prst="bentConnector2">
              <a:avLst/>
            </a:prstGeom>
            <a:ln>
              <a:solidFill>
                <a:schemeClr val="accent1">
                  <a:lumMod val="2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aphicFrame>
          <p:nvGraphicFramePr>
            <p:cNvPr id="736" name="Object 2"/>
            <p:cNvGraphicFramePr>
              <a:graphicFrameLocks noChangeAspect="1"/>
            </p:cNvGraphicFramePr>
            <p:nvPr/>
          </p:nvGraphicFramePr>
          <p:xfrm>
            <a:off x="6638204" y="4950202"/>
            <a:ext cx="212725" cy="166688"/>
          </p:xfrm>
          <a:graphic>
            <a:graphicData uri="http://schemas.openxmlformats.org/presentationml/2006/ole">
              <mc:AlternateContent xmlns:mc="http://schemas.openxmlformats.org/markup-compatibility/2006">
                <mc:Choice xmlns:v="urn:schemas-microsoft-com:vml" Requires="v">
                  <p:oleObj spid="_x0000_s443685" name="Equation" r:id="rId160" imgW="241195" imgH="203112" progId="Equation.DSMT4">
                    <p:embed/>
                  </p:oleObj>
                </mc:Choice>
                <mc:Fallback>
                  <p:oleObj name="Equation" r:id="rId160" imgW="241195" imgH="203112" progId="Equation.DSMT4">
                    <p:embed/>
                    <p:pic>
                      <p:nvPicPr>
                        <p:cNvPr id="0" name="Picture 613"/>
                        <p:cNvPicPr>
                          <a:picLocks noChangeAspect="1" noChangeArrowheads="1"/>
                        </p:cNvPicPr>
                        <p:nvPr/>
                      </p:nvPicPr>
                      <p:blipFill>
                        <a:blip r:embed="rId161">
                          <a:extLst>
                            <a:ext uri="{28A0092B-C50C-407E-A947-70E740481C1C}">
                              <a14:useLocalDpi xmlns:a14="http://schemas.microsoft.com/office/drawing/2010/main" val="0"/>
                            </a:ext>
                          </a:extLst>
                        </a:blip>
                        <a:srcRect/>
                        <a:stretch>
                          <a:fillRect/>
                        </a:stretch>
                      </p:blipFill>
                      <p:spPr bwMode="auto">
                        <a:xfrm>
                          <a:off x="6638204" y="4950202"/>
                          <a:ext cx="212725" cy="166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76" name="Rectangle 775"/>
            <p:cNvSpPr/>
            <p:nvPr/>
          </p:nvSpPr>
          <p:spPr>
            <a:xfrm>
              <a:off x="8752068" y="5965565"/>
              <a:ext cx="191523" cy="175111"/>
            </a:xfrm>
            <a:prstGeom prst="rect">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sz="800">
                <a:solidFill>
                  <a:srgbClr val="FFFFFF"/>
                </a:solidFill>
                <a:latin typeface="Arial Narrow" panose="020B0606020202030204" pitchFamily="34" charset="0"/>
                <a:cs typeface="Times New Roman" pitchFamily="18" charset="0"/>
              </a:endParaRPr>
            </a:p>
          </p:txBody>
        </p:sp>
        <p:graphicFrame>
          <p:nvGraphicFramePr>
            <p:cNvPr id="777" name="Object 1731"/>
            <p:cNvGraphicFramePr>
              <a:graphicFrameLocks noChangeAspect="1"/>
            </p:cNvGraphicFramePr>
            <p:nvPr/>
          </p:nvGraphicFramePr>
          <p:xfrm>
            <a:off x="8780507" y="5994751"/>
            <a:ext cx="146671" cy="104765"/>
          </p:xfrm>
          <a:graphic>
            <a:graphicData uri="http://schemas.openxmlformats.org/presentationml/2006/ole">
              <mc:AlternateContent xmlns:mc="http://schemas.openxmlformats.org/markup-compatibility/2006">
                <mc:Choice xmlns:v="urn:schemas-microsoft-com:vml" Requires="v">
                  <p:oleObj spid="_x0000_s443686" name="Equation" r:id="rId162" imgW="266469" imgH="190335" progId="Equation.DSMT4">
                    <p:embed/>
                  </p:oleObj>
                </mc:Choice>
                <mc:Fallback>
                  <p:oleObj name="Equation" r:id="rId162" imgW="266469" imgH="190335" progId="Equation.DSMT4">
                    <p:embed/>
                    <p:pic>
                      <p:nvPicPr>
                        <p:cNvPr id="0" name="Picture 614"/>
                        <p:cNvPicPr>
                          <a:picLocks noChangeAspect="1" noChangeArrowheads="1"/>
                        </p:cNvPicPr>
                        <p:nvPr/>
                      </p:nvPicPr>
                      <p:blipFill>
                        <a:blip r:embed="rId129">
                          <a:extLst>
                            <a:ext uri="{28A0092B-C50C-407E-A947-70E740481C1C}">
                              <a14:useLocalDpi xmlns:a14="http://schemas.microsoft.com/office/drawing/2010/main" val="0"/>
                            </a:ext>
                          </a:extLst>
                        </a:blip>
                        <a:srcRect/>
                        <a:stretch>
                          <a:fillRect/>
                        </a:stretch>
                      </p:blipFill>
                      <p:spPr bwMode="auto">
                        <a:xfrm>
                          <a:off x="8780507" y="5994751"/>
                          <a:ext cx="146671" cy="1047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74" name="Rectangle 773"/>
            <p:cNvSpPr/>
            <p:nvPr/>
          </p:nvSpPr>
          <p:spPr>
            <a:xfrm>
              <a:off x="9403570" y="5965565"/>
              <a:ext cx="191523" cy="175111"/>
            </a:xfrm>
            <a:prstGeom prst="rect">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sz="800">
                <a:solidFill>
                  <a:srgbClr val="FFFFFF"/>
                </a:solidFill>
                <a:latin typeface="Arial Narrow" panose="020B0606020202030204" pitchFamily="34" charset="0"/>
                <a:cs typeface="Times New Roman" pitchFamily="18" charset="0"/>
              </a:endParaRPr>
            </a:p>
          </p:txBody>
        </p:sp>
        <p:graphicFrame>
          <p:nvGraphicFramePr>
            <p:cNvPr id="775" name="Object 1731"/>
            <p:cNvGraphicFramePr>
              <a:graphicFrameLocks noChangeAspect="1"/>
            </p:cNvGraphicFramePr>
            <p:nvPr/>
          </p:nvGraphicFramePr>
          <p:xfrm>
            <a:off x="9432009" y="5994751"/>
            <a:ext cx="146671" cy="104765"/>
          </p:xfrm>
          <a:graphic>
            <a:graphicData uri="http://schemas.openxmlformats.org/presentationml/2006/ole">
              <mc:AlternateContent xmlns:mc="http://schemas.openxmlformats.org/markup-compatibility/2006">
                <mc:Choice xmlns:v="urn:schemas-microsoft-com:vml" Requires="v">
                  <p:oleObj spid="_x0000_s443687" name="Equation" r:id="rId163" imgW="266469" imgH="190335" progId="Equation.DSMT4">
                    <p:embed/>
                  </p:oleObj>
                </mc:Choice>
                <mc:Fallback>
                  <p:oleObj name="Equation" r:id="rId163" imgW="266469" imgH="190335" progId="Equation.DSMT4">
                    <p:embed/>
                    <p:pic>
                      <p:nvPicPr>
                        <p:cNvPr id="0" name="Picture 615"/>
                        <p:cNvPicPr>
                          <a:picLocks noChangeAspect="1" noChangeArrowheads="1"/>
                        </p:cNvPicPr>
                        <p:nvPr/>
                      </p:nvPicPr>
                      <p:blipFill>
                        <a:blip r:embed="rId131">
                          <a:extLst>
                            <a:ext uri="{28A0092B-C50C-407E-A947-70E740481C1C}">
                              <a14:useLocalDpi xmlns:a14="http://schemas.microsoft.com/office/drawing/2010/main" val="0"/>
                            </a:ext>
                          </a:extLst>
                        </a:blip>
                        <a:srcRect/>
                        <a:stretch>
                          <a:fillRect/>
                        </a:stretch>
                      </p:blipFill>
                      <p:spPr bwMode="auto">
                        <a:xfrm>
                          <a:off x="9432009" y="5994751"/>
                          <a:ext cx="146671" cy="1047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72" name="Rectangle 771"/>
            <p:cNvSpPr/>
            <p:nvPr/>
          </p:nvSpPr>
          <p:spPr>
            <a:xfrm>
              <a:off x="8448292" y="5617812"/>
              <a:ext cx="191523" cy="175111"/>
            </a:xfrm>
            <a:prstGeom prst="rect">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sz="800">
                <a:solidFill>
                  <a:srgbClr val="FFFFFF"/>
                </a:solidFill>
                <a:latin typeface="Arial Narrow" panose="020B0606020202030204" pitchFamily="34" charset="0"/>
                <a:cs typeface="Times New Roman" pitchFamily="18" charset="0"/>
              </a:endParaRPr>
            </a:p>
          </p:txBody>
        </p:sp>
        <p:graphicFrame>
          <p:nvGraphicFramePr>
            <p:cNvPr id="773" name="Object 1731"/>
            <p:cNvGraphicFramePr>
              <a:graphicFrameLocks noChangeAspect="1"/>
            </p:cNvGraphicFramePr>
            <p:nvPr/>
          </p:nvGraphicFramePr>
          <p:xfrm>
            <a:off x="8478895" y="5646649"/>
            <a:ext cx="141147" cy="104955"/>
          </p:xfrm>
          <a:graphic>
            <a:graphicData uri="http://schemas.openxmlformats.org/presentationml/2006/ole">
              <mc:AlternateContent xmlns:mc="http://schemas.openxmlformats.org/markup-compatibility/2006">
                <mc:Choice xmlns:v="urn:schemas-microsoft-com:vml" Requires="v">
                  <p:oleObj spid="_x0000_s443688" name="Equation" r:id="rId164" imgW="253890" imgH="190417" progId="Equation.DSMT4">
                    <p:embed/>
                  </p:oleObj>
                </mc:Choice>
                <mc:Fallback>
                  <p:oleObj name="Equation" r:id="rId164" imgW="253890" imgH="190417" progId="Equation.DSMT4">
                    <p:embed/>
                    <p:pic>
                      <p:nvPicPr>
                        <p:cNvPr id="0" name="Picture 616"/>
                        <p:cNvPicPr>
                          <a:picLocks noChangeAspect="1" noChangeArrowheads="1"/>
                        </p:cNvPicPr>
                        <p:nvPr/>
                      </p:nvPicPr>
                      <p:blipFill>
                        <a:blip r:embed="rId133">
                          <a:extLst>
                            <a:ext uri="{28A0092B-C50C-407E-A947-70E740481C1C}">
                              <a14:useLocalDpi xmlns:a14="http://schemas.microsoft.com/office/drawing/2010/main" val="0"/>
                            </a:ext>
                          </a:extLst>
                        </a:blip>
                        <a:srcRect/>
                        <a:stretch>
                          <a:fillRect/>
                        </a:stretch>
                      </p:blipFill>
                      <p:spPr bwMode="auto">
                        <a:xfrm>
                          <a:off x="8478895" y="5646649"/>
                          <a:ext cx="141147" cy="1049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70" name="Rectangle 769"/>
            <p:cNvSpPr/>
            <p:nvPr/>
          </p:nvSpPr>
          <p:spPr>
            <a:xfrm>
              <a:off x="9065353" y="5617812"/>
              <a:ext cx="191523" cy="175111"/>
            </a:xfrm>
            <a:prstGeom prst="rect">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sz="800">
                <a:solidFill>
                  <a:srgbClr val="FFFFFF"/>
                </a:solidFill>
                <a:latin typeface="Arial Narrow" panose="020B0606020202030204" pitchFamily="34" charset="0"/>
                <a:cs typeface="Times New Roman" pitchFamily="18" charset="0"/>
              </a:endParaRPr>
            </a:p>
          </p:txBody>
        </p:sp>
        <p:graphicFrame>
          <p:nvGraphicFramePr>
            <p:cNvPr id="771" name="Object 1731"/>
            <p:cNvGraphicFramePr>
              <a:graphicFrameLocks noChangeAspect="1"/>
            </p:cNvGraphicFramePr>
            <p:nvPr/>
          </p:nvGraphicFramePr>
          <p:xfrm>
            <a:off x="9095956" y="5646649"/>
            <a:ext cx="141147" cy="104955"/>
          </p:xfrm>
          <a:graphic>
            <a:graphicData uri="http://schemas.openxmlformats.org/presentationml/2006/ole">
              <mc:AlternateContent xmlns:mc="http://schemas.openxmlformats.org/markup-compatibility/2006">
                <mc:Choice xmlns:v="urn:schemas-microsoft-com:vml" Requires="v">
                  <p:oleObj spid="_x0000_s443689" name="Equation" r:id="rId165" imgW="253890" imgH="190417" progId="Equation.DSMT4">
                    <p:embed/>
                  </p:oleObj>
                </mc:Choice>
                <mc:Fallback>
                  <p:oleObj name="Equation" r:id="rId165" imgW="253890" imgH="190417" progId="Equation.DSMT4">
                    <p:embed/>
                    <p:pic>
                      <p:nvPicPr>
                        <p:cNvPr id="0" name="Picture 617"/>
                        <p:cNvPicPr>
                          <a:picLocks noChangeAspect="1" noChangeArrowheads="1"/>
                        </p:cNvPicPr>
                        <p:nvPr/>
                      </p:nvPicPr>
                      <p:blipFill>
                        <a:blip r:embed="rId135">
                          <a:extLst>
                            <a:ext uri="{28A0092B-C50C-407E-A947-70E740481C1C}">
                              <a14:useLocalDpi xmlns:a14="http://schemas.microsoft.com/office/drawing/2010/main" val="0"/>
                            </a:ext>
                          </a:extLst>
                        </a:blip>
                        <a:srcRect/>
                        <a:stretch>
                          <a:fillRect/>
                        </a:stretch>
                      </p:blipFill>
                      <p:spPr bwMode="auto">
                        <a:xfrm>
                          <a:off x="9095956" y="5646649"/>
                          <a:ext cx="141147" cy="1049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cxnSp>
          <p:nvCxnSpPr>
            <p:cNvPr id="741" name="Elbow Connector 341"/>
            <p:cNvCxnSpPr>
              <a:stCxn id="758" idx="1"/>
              <a:endCxn id="760" idx="0"/>
            </p:cNvCxnSpPr>
            <p:nvPr/>
          </p:nvCxnSpPr>
          <p:spPr>
            <a:xfrm rot="10800000" flipV="1">
              <a:off x="8217308" y="5383719"/>
              <a:ext cx="534760" cy="234771"/>
            </a:xfrm>
            <a:prstGeom prst="bentConnector2">
              <a:avLst/>
            </a:prstGeom>
            <a:ln>
              <a:solidFill>
                <a:schemeClr val="accent1">
                  <a:lumMod val="2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743" name="Rectangle 742"/>
            <p:cNvSpPr/>
            <p:nvPr/>
          </p:nvSpPr>
          <p:spPr>
            <a:xfrm>
              <a:off x="9459904" y="6283813"/>
              <a:ext cx="82322" cy="89182"/>
            </a:xfrm>
            <a:prstGeom prst="rect">
              <a:avLst/>
            </a:prstGeom>
            <a:solidFill>
              <a:schemeClr val="accent3">
                <a:lumMod val="20000"/>
                <a:lumOff val="8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sz="800">
                <a:solidFill>
                  <a:srgbClr val="FFFFFF"/>
                </a:solidFill>
                <a:latin typeface="Arial Narrow" panose="020B0606020202030204" pitchFamily="34" charset="0"/>
                <a:cs typeface="Times New Roman" pitchFamily="18" charset="0"/>
              </a:endParaRPr>
            </a:p>
          </p:txBody>
        </p:sp>
        <p:sp>
          <p:nvSpPr>
            <p:cNvPr id="744" name="Rectangle 743"/>
            <p:cNvSpPr/>
            <p:nvPr/>
          </p:nvSpPr>
          <p:spPr>
            <a:xfrm>
              <a:off x="8176765" y="6283813"/>
              <a:ext cx="82322" cy="89182"/>
            </a:xfrm>
            <a:prstGeom prst="rect">
              <a:avLst/>
            </a:prstGeom>
            <a:solidFill>
              <a:schemeClr val="accent3">
                <a:lumMod val="20000"/>
                <a:lumOff val="8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sz="800">
                <a:solidFill>
                  <a:srgbClr val="FFFFFF"/>
                </a:solidFill>
                <a:latin typeface="Arial Narrow" panose="020B0606020202030204" pitchFamily="34" charset="0"/>
                <a:cs typeface="Times New Roman" pitchFamily="18" charset="0"/>
              </a:endParaRPr>
            </a:p>
          </p:txBody>
        </p:sp>
        <p:graphicFrame>
          <p:nvGraphicFramePr>
            <p:cNvPr id="745" name="Object 2"/>
            <p:cNvGraphicFramePr>
              <a:graphicFrameLocks noChangeAspect="1"/>
            </p:cNvGraphicFramePr>
            <p:nvPr/>
          </p:nvGraphicFramePr>
          <p:xfrm>
            <a:off x="8263754" y="6214804"/>
            <a:ext cx="206793" cy="180020"/>
          </p:xfrm>
          <a:graphic>
            <a:graphicData uri="http://schemas.openxmlformats.org/presentationml/2006/ole">
              <mc:AlternateContent xmlns:mc="http://schemas.openxmlformats.org/markup-compatibility/2006">
                <mc:Choice xmlns:v="urn:schemas-microsoft-com:vml" Requires="v">
                  <p:oleObj spid="_x0000_s443690" name="Equation" r:id="rId166" imgW="228600" imgH="241300" progId="Equation.DSMT4">
                    <p:embed/>
                  </p:oleObj>
                </mc:Choice>
                <mc:Fallback>
                  <p:oleObj name="Equation" r:id="rId166" imgW="228600" imgH="241300" progId="Equation.DSMT4">
                    <p:embed/>
                    <p:pic>
                      <p:nvPicPr>
                        <p:cNvPr id="0" name="Picture 618"/>
                        <p:cNvPicPr>
                          <a:picLocks noChangeAspect="1" noChangeArrowheads="1"/>
                        </p:cNvPicPr>
                        <p:nvPr/>
                      </p:nvPicPr>
                      <p:blipFill>
                        <a:blip r:embed="rId153">
                          <a:extLst>
                            <a:ext uri="{28A0092B-C50C-407E-A947-70E740481C1C}">
                              <a14:useLocalDpi xmlns:a14="http://schemas.microsoft.com/office/drawing/2010/main" val="0"/>
                            </a:ext>
                          </a:extLst>
                        </a:blip>
                        <a:srcRect/>
                        <a:stretch>
                          <a:fillRect/>
                        </a:stretch>
                      </p:blipFill>
                      <p:spPr bwMode="auto">
                        <a:xfrm>
                          <a:off x="8263754" y="6214804"/>
                          <a:ext cx="206793" cy="1800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46" name="Rectangle 745"/>
            <p:cNvSpPr/>
            <p:nvPr/>
          </p:nvSpPr>
          <p:spPr>
            <a:xfrm>
              <a:off x="8807996" y="6283813"/>
              <a:ext cx="82322" cy="89182"/>
            </a:xfrm>
            <a:prstGeom prst="rect">
              <a:avLst/>
            </a:prstGeom>
            <a:solidFill>
              <a:schemeClr val="accent3">
                <a:lumMod val="20000"/>
                <a:lumOff val="8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sz="800">
                <a:solidFill>
                  <a:srgbClr val="FFFFFF"/>
                </a:solidFill>
                <a:latin typeface="Arial Narrow" panose="020B0606020202030204" pitchFamily="34" charset="0"/>
                <a:cs typeface="Times New Roman" pitchFamily="18" charset="0"/>
              </a:endParaRPr>
            </a:p>
          </p:txBody>
        </p:sp>
        <p:graphicFrame>
          <p:nvGraphicFramePr>
            <p:cNvPr id="747" name="Object 2"/>
            <p:cNvGraphicFramePr>
              <a:graphicFrameLocks noChangeAspect="1"/>
            </p:cNvGraphicFramePr>
            <p:nvPr/>
          </p:nvGraphicFramePr>
          <p:xfrm>
            <a:off x="8894985" y="6214804"/>
            <a:ext cx="206793" cy="180020"/>
          </p:xfrm>
          <a:graphic>
            <a:graphicData uri="http://schemas.openxmlformats.org/presentationml/2006/ole">
              <mc:AlternateContent xmlns:mc="http://schemas.openxmlformats.org/markup-compatibility/2006">
                <mc:Choice xmlns:v="urn:schemas-microsoft-com:vml" Requires="v">
                  <p:oleObj spid="_x0000_s443691" name="Equation" r:id="rId167" imgW="228600" imgH="241300" progId="Equation.DSMT4">
                    <p:embed/>
                  </p:oleObj>
                </mc:Choice>
                <mc:Fallback>
                  <p:oleObj name="Equation" r:id="rId167" imgW="228600" imgH="241300" progId="Equation.DSMT4">
                    <p:embed/>
                    <p:pic>
                      <p:nvPicPr>
                        <p:cNvPr id="0" name="Picture 619"/>
                        <p:cNvPicPr>
                          <a:picLocks noChangeAspect="1" noChangeArrowheads="1"/>
                        </p:cNvPicPr>
                        <p:nvPr/>
                      </p:nvPicPr>
                      <p:blipFill>
                        <a:blip r:embed="rId155">
                          <a:extLst>
                            <a:ext uri="{28A0092B-C50C-407E-A947-70E740481C1C}">
                              <a14:useLocalDpi xmlns:a14="http://schemas.microsoft.com/office/drawing/2010/main" val="0"/>
                            </a:ext>
                          </a:extLst>
                        </a:blip>
                        <a:srcRect/>
                        <a:stretch>
                          <a:fillRect/>
                        </a:stretch>
                      </p:blipFill>
                      <p:spPr bwMode="auto">
                        <a:xfrm>
                          <a:off x="8894985" y="6214804"/>
                          <a:ext cx="206793" cy="1800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48" name="Object 2"/>
            <p:cNvGraphicFramePr>
              <a:graphicFrameLocks noChangeAspect="1"/>
            </p:cNvGraphicFramePr>
            <p:nvPr/>
          </p:nvGraphicFramePr>
          <p:xfrm>
            <a:off x="9546893" y="6214804"/>
            <a:ext cx="206793" cy="180020"/>
          </p:xfrm>
          <a:graphic>
            <a:graphicData uri="http://schemas.openxmlformats.org/presentationml/2006/ole">
              <mc:AlternateContent xmlns:mc="http://schemas.openxmlformats.org/markup-compatibility/2006">
                <mc:Choice xmlns:v="urn:schemas-microsoft-com:vml" Requires="v">
                  <p:oleObj spid="_x0000_s443692" name="Equation" r:id="rId168" imgW="228600" imgH="241300" progId="Equation.DSMT4">
                    <p:embed/>
                  </p:oleObj>
                </mc:Choice>
                <mc:Fallback>
                  <p:oleObj name="Equation" r:id="rId168" imgW="228600" imgH="241300" progId="Equation.DSMT4">
                    <p:embed/>
                    <p:pic>
                      <p:nvPicPr>
                        <p:cNvPr id="0" name="Picture 620"/>
                        <p:cNvPicPr>
                          <a:picLocks noChangeAspect="1" noChangeArrowheads="1"/>
                        </p:cNvPicPr>
                        <p:nvPr/>
                      </p:nvPicPr>
                      <p:blipFill>
                        <a:blip r:embed="rId157">
                          <a:extLst>
                            <a:ext uri="{28A0092B-C50C-407E-A947-70E740481C1C}">
                              <a14:useLocalDpi xmlns:a14="http://schemas.microsoft.com/office/drawing/2010/main" val="0"/>
                            </a:ext>
                          </a:extLst>
                        </a:blip>
                        <a:srcRect/>
                        <a:stretch>
                          <a:fillRect/>
                        </a:stretch>
                      </p:blipFill>
                      <p:spPr bwMode="auto">
                        <a:xfrm>
                          <a:off x="9546893" y="6214804"/>
                          <a:ext cx="206793" cy="1800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66" name="Rectangle 765"/>
            <p:cNvSpPr/>
            <p:nvPr/>
          </p:nvSpPr>
          <p:spPr>
            <a:xfrm>
              <a:off x="8125863" y="5965565"/>
              <a:ext cx="191523" cy="175111"/>
            </a:xfrm>
            <a:prstGeom prst="rect">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sz="800">
                <a:solidFill>
                  <a:srgbClr val="FFFFFF"/>
                </a:solidFill>
                <a:latin typeface="Arial Narrow" panose="020B0606020202030204" pitchFamily="34" charset="0"/>
                <a:cs typeface="Times New Roman" pitchFamily="18" charset="0"/>
              </a:endParaRPr>
            </a:p>
          </p:txBody>
        </p:sp>
        <p:graphicFrame>
          <p:nvGraphicFramePr>
            <p:cNvPr id="767" name="Object 1731"/>
            <p:cNvGraphicFramePr>
              <a:graphicFrameLocks noChangeAspect="1"/>
            </p:cNvGraphicFramePr>
            <p:nvPr/>
          </p:nvGraphicFramePr>
          <p:xfrm>
            <a:off x="8154302" y="5994751"/>
            <a:ext cx="146671" cy="104765"/>
          </p:xfrm>
          <a:graphic>
            <a:graphicData uri="http://schemas.openxmlformats.org/presentationml/2006/ole">
              <mc:AlternateContent xmlns:mc="http://schemas.openxmlformats.org/markup-compatibility/2006">
                <mc:Choice xmlns:v="urn:schemas-microsoft-com:vml" Requires="v">
                  <p:oleObj spid="_x0000_s443693" name="Equation" r:id="rId169" imgW="266469" imgH="190335" progId="Equation.DSMT4">
                    <p:embed/>
                  </p:oleObj>
                </mc:Choice>
                <mc:Fallback>
                  <p:oleObj name="Equation" r:id="rId169" imgW="266469" imgH="190335" progId="Equation.DSMT4">
                    <p:embed/>
                    <p:pic>
                      <p:nvPicPr>
                        <p:cNvPr id="0" name="Picture 621"/>
                        <p:cNvPicPr>
                          <a:picLocks noChangeAspect="1" noChangeArrowheads="1"/>
                        </p:cNvPicPr>
                        <p:nvPr/>
                      </p:nvPicPr>
                      <p:blipFill>
                        <a:blip r:embed="rId145">
                          <a:extLst>
                            <a:ext uri="{28A0092B-C50C-407E-A947-70E740481C1C}">
                              <a14:useLocalDpi xmlns:a14="http://schemas.microsoft.com/office/drawing/2010/main" val="0"/>
                            </a:ext>
                          </a:extLst>
                        </a:blip>
                        <a:srcRect/>
                        <a:stretch>
                          <a:fillRect/>
                        </a:stretch>
                      </p:blipFill>
                      <p:spPr bwMode="auto">
                        <a:xfrm>
                          <a:off x="8154302" y="5994751"/>
                          <a:ext cx="146671" cy="1047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64" name="Rectangle 763"/>
            <p:cNvSpPr/>
            <p:nvPr/>
          </p:nvSpPr>
          <p:spPr>
            <a:xfrm>
              <a:off x="9407951" y="5616032"/>
              <a:ext cx="180020" cy="180020"/>
            </a:xfrm>
            <a:prstGeom prst="rect">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sz="800">
                <a:solidFill>
                  <a:srgbClr val="FFFFFF"/>
                </a:solidFill>
                <a:latin typeface="Arial Narrow" panose="020B0606020202030204" pitchFamily="34" charset="0"/>
                <a:cs typeface="Times New Roman" pitchFamily="18" charset="0"/>
              </a:endParaRPr>
            </a:p>
          </p:txBody>
        </p:sp>
        <p:sp>
          <p:nvSpPr>
            <p:cNvPr id="765" name="TextBox 764"/>
            <p:cNvSpPr txBox="1"/>
            <p:nvPr/>
          </p:nvSpPr>
          <p:spPr>
            <a:xfrm>
              <a:off x="9379322" y="5592568"/>
              <a:ext cx="288032" cy="215444"/>
            </a:xfrm>
            <a:prstGeom prst="rect">
              <a:avLst/>
            </a:prstGeom>
            <a:noFill/>
            <a:ln w="12700">
              <a:noFill/>
            </a:ln>
          </p:spPr>
          <p:txBody>
            <a:bodyPr wrap="square" rtlCol="0">
              <a:spAutoFit/>
            </a:bodyPr>
            <a:lstStyle/>
            <a:p>
              <a:pPr fontAlgn="base">
                <a:spcBef>
                  <a:spcPct val="0"/>
                </a:spcBef>
                <a:spcAft>
                  <a:spcPct val="0"/>
                </a:spcAft>
              </a:pPr>
              <a:r>
                <a:rPr lang="en-GB" sz="800" dirty="0">
                  <a:solidFill>
                    <a:srgbClr val="000000"/>
                  </a:solidFill>
                  <a:latin typeface="Arial Narrow" panose="020B0606020202030204" pitchFamily="34" charset="0"/>
                  <a:cs typeface="Times New Roman" pitchFamily="18" charset="0"/>
                </a:rPr>
                <a:t>=</a:t>
              </a:r>
            </a:p>
          </p:txBody>
        </p:sp>
        <p:sp>
          <p:nvSpPr>
            <p:cNvPr id="762" name="Rectangle 761"/>
            <p:cNvSpPr/>
            <p:nvPr/>
          </p:nvSpPr>
          <p:spPr>
            <a:xfrm>
              <a:off x="8756563" y="5613574"/>
              <a:ext cx="180020" cy="180020"/>
            </a:xfrm>
            <a:prstGeom prst="rect">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sz="800">
                <a:solidFill>
                  <a:srgbClr val="FFFFFF"/>
                </a:solidFill>
                <a:latin typeface="Arial Narrow" panose="020B0606020202030204" pitchFamily="34" charset="0"/>
                <a:cs typeface="Times New Roman" pitchFamily="18" charset="0"/>
              </a:endParaRPr>
            </a:p>
          </p:txBody>
        </p:sp>
        <p:sp>
          <p:nvSpPr>
            <p:cNvPr id="763" name="TextBox 762"/>
            <p:cNvSpPr txBox="1"/>
            <p:nvPr/>
          </p:nvSpPr>
          <p:spPr>
            <a:xfrm>
              <a:off x="8727934" y="5597484"/>
              <a:ext cx="288032" cy="215444"/>
            </a:xfrm>
            <a:prstGeom prst="rect">
              <a:avLst/>
            </a:prstGeom>
            <a:noFill/>
            <a:ln w="12700">
              <a:noFill/>
            </a:ln>
          </p:spPr>
          <p:txBody>
            <a:bodyPr wrap="square" rtlCol="0">
              <a:spAutoFit/>
            </a:bodyPr>
            <a:lstStyle/>
            <a:p>
              <a:pPr fontAlgn="base">
                <a:spcBef>
                  <a:spcPct val="0"/>
                </a:spcBef>
                <a:spcAft>
                  <a:spcPct val="0"/>
                </a:spcAft>
              </a:pPr>
              <a:r>
                <a:rPr lang="en-GB" sz="800" dirty="0">
                  <a:solidFill>
                    <a:srgbClr val="000000"/>
                  </a:solidFill>
                  <a:latin typeface="Arial Narrow" panose="020B0606020202030204" pitchFamily="34" charset="0"/>
                  <a:cs typeface="Times New Roman" pitchFamily="18" charset="0"/>
                </a:rPr>
                <a:t>=</a:t>
              </a:r>
            </a:p>
          </p:txBody>
        </p:sp>
        <p:sp>
          <p:nvSpPr>
            <p:cNvPr id="760" name="Rectangle 759"/>
            <p:cNvSpPr/>
            <p:nvPr/>
          </p:nvSpPr>
          <p:spPr>
            <a:xfrm>
              <a:off x="8127298" y="5618491"/>
              <a:ext cx="180020" cy="180020"/>
            </a:xfrm>
            <a:prstGeom prst="rect">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sz="800">
                <a:solidFill>
                  <a:srgbClr val="FFFFFF"/>
                </a:solidFill>
                <a:latin typeface="Arial Narrow" panose="020B0606020202030204" pitchFamily="34" charset="0"/>
                <a:cs typeface="Times New Roman" pitchFamily="18" charset="0"/>
              </a:endParaRPr>
            </a:p>
          </p:txBody>
        </p:sp>
        <p:sp>
          <p:nvSpPr>
            <p:cNvPr id="761" name="TextBox 760"/>
            <p:cNvSpPr txBox="1"/>
            <p:nvPr/>
          </p:nvSpPr>
          <p:spPr>
            <a:xfrm>
              <a:off x="8098669" y="5595027"/>
              <a:ext cx="288032" cy="215444"/>
            </a:xfrm>
            <a:prstGeom prst="rect">
              <a:avLst/>
            </a:prstGeom>
            <a:noFill/>
            <a:ln w="12700">
              <a:noFill/>
            </a:ln>
          </p:spPr>
          <p:txBody>
            <a:bodyPr wrap="square" rtlCol="0">
              <a:spAutoFit/>
            </a:bodyPr>
            <a:lstStyle/>
            <a:p>
              <a:pPr fontAlgn="base">
                <a:spcBef>
                  <a:spcPct val="0"/>
                </a:spcBef>
                <a:spcAft>
                  <a:spcPct val="0"/>
                </a:spcAft>
              </a:pPr>
              <a:r>
                <a:rPr lang="en-GB" sz="800" dirty="0">
                  <a:solidFill>
                    <a:srgbClr val="000000"/>
                  </a:solidFill>
                  <a:latin typeface="Arial Narrow" panose="020B0606020202030204" pitchFamily="34" charset="0"/>
                  <a:cs typeface="Times New Roman" pitchFamily="18" charset="0"/>
                </a:rPr>
                <a:t>=</a:t>
              </a:r>
            </a:p>
          </p:txBody>
        </p:sp>
        <p:sp>
          <p:nvSpPr>
            <p:cNvPr id="758" name="Rectangle 757"/>
            <p:cNvSpPr/>
            <p:nvPr/>
          </p:nvSpPr>
          <p:spPr>
            <a:xfrm>
              <a:off x="8752068" y="5296164"/>
              <a:ext cx="191523" cy="175111"/>
            </a:xfrm>
            <a:prstGeom prst="rect">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sz="800">
                <a:solidFill>
                  <a:srgbClr val="FFFFFF"/>
                </a:solidFill>
                <a:latin typeface="Arial Narrow" panose="020B0606020202030204" pitchFamily="34" charset="0"/>
                <a:cs typeface="Times New Roman" pitchFamily="18" charset="0"/>
              </a:endParaRPr>
            </a:p>
          </p:txBody>
        </p:sp>
        <p:graphicFrame>
          <p:nvGraphicFramePr>
            <p:cNvPr id="759" name="Object 1730"/>
            <p:cNvGraphicFramePr>
              <a:graphicFrameLocks noChangeAspect="1"/>
            </p:cNvGraphicFramePr>
            <p:nvPr/>
          </p:nvGraphicFramePr>
          <p:xfrm>
            <a:off x="8774721" y="5324781"/>
            <a:ext cx="152400" cy="112712"/>
          </p:xfrm>
          <a:graphic>
            <a:graphicData uri="http://schemas.openxmlformats.org/presentationml/2006/ole">
              <mc:AlternateContent xmlns:mc="http://schemas.openxmlformats.org/markup-compatibility/2006">
                <mc:Choice xmlns:v="urn:schemas-microsoft-com:vml" Requires="v">
                  <p:oleObj spid="_x0000_s443694" name="Equation" r:id="rId170" imgW="279279" imgH="203112" progId="Equation.DSMT4">
                    <p:embed/>
                  </p:oleObj>
                </mc:Choice>
                <mc:Fallback>
                  <p:oleObj name="Equation" r:id="rId170" imgW="279279" imgH="203112" progId="Equation.DSMT4">
                    <p:embed/>
                    <p:pic>
                      <p:nvPicPr>
                        <p:cNvPr id="0" name="Picture 622"/>
                        <p:cNvPicPr>
                          <a:picLocks noChangeAspect="1" noChangeArrowheads="1"/>
                        </p:cNvPicPr>
                        <p:nvPr/>
                      </p:nvPicPr>
                      <p:blipFill>
                        <a:blip r:embed="rId147">
                          <a:extLst>
                            <a:ext uri="{28A0092B-C50C-407E-A947-70E740481C1C}">
                              <a14:useLocalDpi xmlns:a14="http://schemas.microsoft.com/office/drawing/2010/main" val="0"/>
                            </a:ext>
                          </a:extLst>
                        </a:blip>
                        <a:srcRect/>
                        <a:stretch>
                          <a:fillRect/>
                        </a:stretch>
                      </p:blipFill>
                      <p:spPr bwMode="auto">
                        <a:xfrm>
                          <a:off x="8774721" y="5324781"/>
                          <a:ext cx="152400" cy="112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29" name="Oval 828"/>
            <p:cNvSpPr/>
            <p:nvPr/>
          </p:nvSpPr>
          <p:spPr>
            <a:xfrm>
              <a:off x="4326116" y="5478125"/>
              <a:ext cx="144016" cy="144016"/>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GB" sz="800" b="1" dirty="0">
                  <a:solidFill>
                    <a:srgbClr val="FFFFFF"/>
                  </a:solidFill>
                  <a:latin typeface="Arial Narrow" panose="020B0606020202030204" pitchFamily="34" charset="0"/>
                  <a:cs typeface="Times New Roman" pitchFamily="18" charset="0"/>
                </a:rPr>
                <a:t>5</a:t>
              </a:r>
            </a:p>
          </p:txBody>
        </p:sp>
        <p:graphicFrame>
          <p:nvGraphicFramePr>
            <p:cNvPr id="833" name="Object 2"/>
            <p:cNvGraphicFramePr>
              <a:graphicFrameLocks noChangeAspect="1"/>
            </p:cNvGraphicFramePr>
            <p:nvPr/>
          </p:nvGraphicFramePr>
          <p:xfrm>
            <a:off x="6392396" y="3481499"/>
            <a:ext cx="176213" cy="130175"/>
          </p:xfrm>
          <a:graphic>
            <a:graphicData uri="http://schemas.openxmlformats.org/presentationml/2006/ole">
              <mc:AlternateContent xmlns:mc="http://schemas.openxmlformats.org/markup-compatibility/2006">
                <mc:Choice xmlns:v="urn:schemas-microsoft-com:vml" Requires="v">
                  <p:oleObj spid="_x0000_s443695" name="Equation" r:id="rId171" imgW="253780" imgH="203024" progId="Equation.DSMT4">
                    <p:embed/>
                  </p:oleObj>
                </mc:Choice>
                <mc:Fallback>
                  <p:oleObj name="Equation" r:id="rId171" imgW="253780" imgH="203024" progId="Equation.DSMT4">
                    <p:embed/>
                    <p:pic>
                      <p:nvPicPr>
                        <p:cNvPr id="0" name="Picture 623"/>
                        <p:cNvPicPr>
                          <a:picLocks noChangeAspect="1" noChangeArrowheads="1"/>
                        </p:cNvPicPr>
                        <p:nvPr/>
                      </p:nvPicPr>
                      <p:blipFill>
                        <a:blip r:embed="rId172">
                          <a:extLst>
                            <a:ext uri="{28A0092B-C50C-407E-A947-70E740481C1C}">
                              <a14:useLocalDpi xmlns:a14="http://schemas.microsoft.com/office/drawing/2010/main" val="0"/>
                            </a:ext>
                          </a:extLst>
                        </a:blip>
                        <a:srcRect/>
                        <a:stretch>
                          <a:fillRect/>
                        </a:stretch>
                      </p:blipFill>
                      <p:spPr bwMode="auto">
                        <a:xfrm>
                          <a:off x="6392396" y="3481499"/>
                          <a:ext cx="176213" cy="130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35" name="Oval 834"/>
            <p:cNvSpPr/>
            <p:nvPr/>
          </p:nvSpPr>
          <p:spPr>
            <a:xfrm>
              <a:off x="6290964" y="3607546"/>
              <a:ext cx="144016" cy="144016"/>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GB" sz="800" b="1" dirty="0">
                  <a:solidFill>
                    <a:srgbClr val="FFFFFF"/>
                  </a:solidFill>
                  <a:latin typeface="Arial Narrow" panose="020B0606020202030204" pitchFamily="34" charset="0"/>
                  <a:cs typeface="Times New Roman" pitchFamily="18" charset="0"/>
                </a:rPr>
                <a:t>1</a:t>
              </a:r>
            </a:p>
          </p:txBody>
        </p:sp>
        <p:sp>
          <p:nvSpPr>
            <p:cNvPr id="836" name="Oval 835"/>
            <p:cNvSpPr/>
            <p:nvPr/>
          </p:nvSpPr>
          <p:spPr>
            <a:xfrm>
              <a:off x="5428037" y="4149527"/>
              <a:ext cx="144016" cy="144016"/>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GB" sz="800" b="1" dirty="0">
                  <a:solidFill>
                    <a:srgbClr val="FFFFFF"/>
                  </a:solidFill>
                  <a:latin typeface="Arial Narrow" panose="020B0606020202030204" pitchFamily="34" charset="0"/>
                  <a:cs typeface="Times New Roman" pitchFamily="18" charset="0"/>
                </a:rPr>
                <a:t>2</a:t>
              </a:r>
            </a:p>
          </p:txBody>
        </p:sp>
        <p:sp>
          <p:nvSpPr>
            <p:cNvPr id="837" name="Oval 836"/>
            <p:cNvSpPr/>
            <p:nvPr/>
          </p:nvSpPr>
          <p:spPr>
            <a:xfrm>
              <a:off x="5103514" y="4149037"/>
              <a:ext cx="144016" cy="144016"/>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GB" sz="800" b="1" dirty="0">
                  <a:solidFill>
                    <a:srgbClr val="FFFFFF"/>
                  </a:solidFill>
                  <a:latin typeface="Arial Narrow" panose="020B0606020202030204" pitchFamily="34" charset="0"/>
                  <a:cs typeface="Times New Roman" pitchFamily="18" charset="0"/>
                </a:rPr>
                <a:t>3</a:t>
              </a:r>
            </a:p>
          </p:txBody>
        </p:sp>
        <p:sp>
          <p:nvSpPr>
            <p:cNvPr id="838" name="Oval 837"/>
            <p:cNvSpPr/>
            <p:nvPr/>
          </p:nvSpPr>
          <p:spPr>
            <a:xfrm>
              <a:off x="7318765" y="4150308"/>
              <a:ext cx="144016" cy="144016"/>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GB" sz="800" b="1" dirty="0">
                  <a:solidFill>
                    <a:srgbClr val="FFFFFF"/>
                  </a:solidFill>
                  <a:latin typeface="Arial Narrow" panose="020B0606020202030204" pitchFamily="34" charset="0"/>
                  <a:cs typeface="Times New Roman" pitchFamily="18" charset="0"/>
                </a:rPr>
                <a:t>2</a:t>
              </a:r>
            </a:p>
          </p:txBody>
        </p:sp>
        <p:sp>
          <p:nvSpPr>
            <p:cNvPr id="839" name="Oval 838"/>
            <p:cNvSpPr/>
            <p:nvPr/>
          </p:nvSpPr>
          <p:spPr>
            <a:xfrm>
              <a:off x="6999447" y="4149818"/>
              <a:ext cx="144016" cy="144016"/>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GB" sz="800" b="1" dirty="0">
                  <a:solidFill>
                    <a:srgbClr val="FFFFFF"/>
                  </a:solidFill>
                  <a:latin typeface="Arial Narrow" panose="020B0606020202030204" pitchFamily="34" charset="0"/>
                  <a:cs typeface="Times New Roman" pitchFamily="18" charset="0"/>
                </a:rPr>
                <a:t>3</a:t>
              </a:r>
            </a:p>
          </p:txBody>
        </p:sp>
        <p:sp>
          <p:nvSpPr>
            <p:cNvPr id="842" name="Oval 841"/>
            <p:cNvSpPr/>
            <p:nvPr/>
          </p:nvSpPr>
          <p:spPr>
            <a:xfrm>
              <a:off x="4379141" y="4351508"/>
              <a:ext cx="144016" cy="144016"/>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GB" sz="800" b="1" dirty="0">
                  <a:solidFill>
                    <a:srgbClr val="FFFFFF"/>
                  </a:solidFill>
                  <a:latin typeface="Arial Narrow" panose="020B0606020202030204" pitchFamily="34" charset="0"/>
                  <a:cs typeface="Times New Roman" pitchFamily="18" charset="0"/>
                </a:rPr>
                <a:t>4</a:t>
              </a:r>
            </a:p>
          </p:txBody>
        </p:sp>
        <p:cxnSp>
          <p:nvCxnSpPr>
            <p:cNvPr id="849" name="Elbow Connector 341"/>
            <p:cNvCxnSpPr>
              <a:stCxn id="894" idx="1"/>
              <a:endCxn id="709" idx="1"/>
            </p:cNvCxnSpPr>
            <p:nvPr/>
          </p:nvCxnSpPr>
          <p:spPr>
            <a:xfrm rot="10800000" flipV="1">
              <a:off x="6211672" y="4215624"/>
              <a:ext cx="60082" cy="1493484"/>
            </a:xfrm>
            <a:prstGeom prst="bentConnector3">
              <a:avLst>
                <a:gd name="adj1" fmla="val 480480"/>
              </a:avLst>
            </a:prstGeom>
            <a:ln>
              <a:solidFill>
                <a:schemeClr val="accent1">
                  <a:lumMod val="2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52" name="Elbow Connector 341"/>
            <p:cNvCxnSpPr>
              <a:stCxn id="420" idx="1"/>
              <a:endCxn id="760" idx="1"/>
            </p:cNvCxnSpPr>
            <p:nvPr/>
          </p:nvCxnSpPr>
          <p:spPr>
            <a:xfrm rot="10800000" flipV="1">
              <a:off x="8127298" y="4218281"/>
              <a:ext cx="59128" cy="1490219"/>
            </a:xfrm>
            <a:prstGeom prst="bentConnector3">
              <a:avLst>
                <a:gd name="adj1" fmla="val 486619"/>
              </a:avLst>
            </a:prstGeom>
            <a:ln>
              <a:solidFill>
                <a:schemeClr val="accent1">
                  <a:lumMod val="2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717" name="Rectangle 716"/>
            <p:cNvSpPr/>
            <p:nvPr/>
          </p:nvSpPr>
          <p:spPr>
            <a:xfrm>
              <a:off x="5893679" y="5045305"/>
              <a:ext cx="191523" cy="175111"/>
            </a:xfrm>
            <a:prstGeom prst="rect">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sz="800">
                <a:solidFill>
                  <a:srgbClr val="FFFFFF"/>
                </a:solidFill>
                <a:latin typeface="Arial Narrow" panose="020B0606020202030204" pitchFamily="34" charset="0"/>
                <a:cs typeface="Times New Roman" pitchFamily="18" charset="0"/>
              </a:endParaRPr>
            </a:p>
          </p:txBody>
        </p:sp>
        <p:graphicFrame>
          <p:nvGraphicFramePr>
            <p:cNvPr id="718" name="Object 1731"/>
            <p:cNvGraphicFramePr>
              <a:graphicFrameLocks noChangeAspect="1"/>
            </p:cNvGraphicFramePr>
            <p:nvPr/>
          </p:nvGraphicFramePr>
          <p:xfrm>
            <a:off x="5922953" y="5073922"/>
            <a:ext cx="144462" cy="104775"/>
          </p:xfrm>
          <a:graphic>
            <a:graphicData uri="http://schemas.openxmlformats.org/presentationml/2006/ole">
              <mc:AlternateContent xmlns:mc="http://schemas.openxmlformats.org/markup-compatibility/2006">
                <mc:Choice xmlns:v="urn:schemas-microsoft-com:vml" Requires="v">
                  <p:oleObj spid="_x0000_s443696" name="Equation" r:id="rId173" imgW="266469" imgH="190335" progId="Equation.DSMT4">
                    <p:embed/>
                  </p:oleObj>
                </mc:Choice>
                <mc:Fallback>
                  <p:oleObj name="Equation" r:id="rId173" imgW="266469" imgH="190335" progId="Equation.DSMT4">
                    <p:embed/>
                    <p:pic>
                      <p:nvPicPr>
                        <p:cNvPr id="0" name="Picture 624"/>
                        <p:cNvPicPr>
                          <a:picLocks noChangeAspect="1" noChangeArrowheads="1"/>
                        </p:cNvPicPr>
                        <p:nvPr/>
                      </p:nvPicPr>
                      <p:blipFill>
                        <a:blip r:embed="rId137">
                          <a:extLst>
                            <a:ext uri="{28A0092B-C50C-407E-A947-70E740481C1C}">
                              <a14:useLocalDpi xmlns:a14="http://schemas.microsoft.com/office/drawing/2010/main" val="0"/>
                            </a:ext>
                          </a:extLst>
                        </a:blip>
                        <a:srcRect/>
                        <a:stretch>
                          <a:fillRect/>
                        </a:stretch>
                      </p:blipFill>
                      <p:spPr bwMode="auto">
                        <a:xfrm>
                          <a:off x="5922953" y="5073922"/>
                          <a:ext cx="144462" cy="10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68" name="Rectangle 767"/>
            <p:cNvSpPr/>
            <p:nvPr/>
          </p:nvSpPr>
          <p:spPr>
            <a:xfrm>
              <a:off x="7809305" y="5044698"/>
              <a:ext cx="191523" cy="175111"/>
            </a:xfrm>
            <a:prstGeom prst="rect">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sz="800">
                <a:solidFill>
                  <a:srgbClr val="FFFFFF"/>
                </a:solidFill>
                <a:latin typeface="Arial Narrow" panose="020B0606020202030204" pitchFamily="34" charset="0"/>
                <a:cs typeface="Times New Roman" pitchFamily="18" charset="0"/>
              </a:endParaRPr>
            </a:p>
          </p:txBody>
        </p:sp>
        <p:graphicFrame>
          <p:nvGraphicFramePr>
            <p:cNvPr id="769" name="Object 1731"/>
            <p:cNvGraphicFramePr>
              <a:graphicFrameLocks noChangeAspect="1"/>
            </p:cNvGraphicFramePr>
            <p:nvPr/>
          </p:nvGraphicFramePr>
          <p:xfrm>
            <a:off x="7838579" y="5073315"/>
            <a:ext cx="144462" cy="104775"/>
          </p:xfrm>
          <a:graphic>
            <a:graphicData uri="http://schemas.openxmlformats.org/presentationml/2006/ole">
              <mc:AlternateContent xmlns:mc="http://schemas.openxmlformats.org/markup-compatibility/2006">
                <mc:Choice xmlns:v="urn:schemas-microsoft-com:vml" Requires="v">
                  <p:oleObj spid="_x0000_s443697" name="Equation" r:id="rId174" imgW="266469" imgH="190335" progId="Equation.DSMT4">
                    <p:embed/>
                  </p:oleObj>
                </mc:Choice>
                <mc:Fallback>
                  <p:oleObj name="Equation" r:id="rId174" imgW="266469" imgH="190335" progId="Equation.DSMT4">
                    <p:embed/>
                    <p:pic>
                      <p:nvPicPr>
                        <p:cNvPr id="0" name="Picture 625"/>
                        <p:cNvPicPr>
                          <a:picLocks noChangeAspect="1" noChangeArrowheads="1"/>
                        </p:cNvPicPr>
                        <p:nvPr/>
                      </p:nvPicPr>
                      <p:blipFill>
                        <a:blip r:embed="rId137">
                          <a:extLst>
                            <a:ext uri="{28A0092B-C50C-407E-A947-70E740481C1C}">
                              <a14:useLocalDpi xmlns:a14="http://schemas.microsoft.com/office/drawing/2010/main" val="0"/>
                            </a:ext>
                          </a:extLst>
                        </a:blip>
                        <a:srcRect/>
                        <a:stretch>
                          <a:fillRect/>
                        </a:stretch>
                      </p:blipFill>
                      <p:spPr bwMode="auto">
                        <a:xfrm>
                          <a:off x="7838579" y="5073315"/>
                          <a:ext cx="144462" cy="10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78425" name="Object 185"/>
            <p:cNvGraphicFramePr>
              <a:graphicFrameLocks noChangeAspect="1"/>
            </p:cNvGraphicFramePr>
            <p:nvPr/>
          </p:nvGraphicFramePr>
          <p:xfrm>
            <a:off x="4384722" y="4501816"/>
            <a:ext cx="152400" cy="104775"/>
          </p:xfrm>
          <a:graphic>
            <a:graphicData uri="http://schemas.openxmlformats.org/presentationml/2006/ole">
              <mc:AlternateContent xmlns:mc="http://schemas.openxmlformats.org/markup-compatibility/2006">
                <mc:Choice xmlns:v="urn:schemas-microsoft-com:vml" Requires="v">
                  <p:oleObj spid="_x0000_s443698" name="Equation" r:id="rId175" imgW="279400" imgH="190500" progId="Equation.DSMT4">
                    <p:embed/>
                  </p:oleObj>
                </mc:Choice>
                <mc:Fallback>
                  <p:oleObj name="Equation" r:id="rId175" imgW="279400" imgH="190500" progId="Equation.DSMT4">
                    <p:embed/>
                    <p:pic>
                      <p:nvPicPr>
                        <p:cNvPr id="0" name="Picture 626"/>
                        <p:cNvPicPr>
                          <a:picLocks noChangeAspect="1" noChangeArrowheads="1"/>
                        </p:cNvPicPr>
                        <p:nvPr/>
                      </p:nvPicPr>
                      <p:blipFill>
                        <a:blip r:embed="rId176">
                          <a:extLst>
                            <a:ext uri="{28A0092B-C50C-407E-A947-70E740481C1C}">
                              <a14:useLocalDpi xmlns:a14="http://schemas.microsoft.com/office/drawing/2010/main" val="0"/>
                            </a:ext>
                          </a:extLst>
                        </a:blip>
                        <a:srcRect/>
                        <a:stretch>
                          <a:fillRect/>
                        </a:stretch>
                      </p:blipFill>
                      <p:spPr bwMode="auto">
                        <a:xfrm>
                          <a:off x="4384722" y="4501816"/>
                          <a:ext cx="152400" cy="10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58" name="Rectangle 857"/>
            <p:cNvSpPr/>
            <p:nvPr/>
          </p:nvSpPr>
          <p:spPr>
            <a:xfrm>
              <a:off x="6273016" y="4482920"/>
              <a:ext cx="191523" cy="175111"/>
            </a:xfrm>
            <a:prstGeom prst="rect">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sz="800">
                <a:solidFill>
                  <a:srgbClr val="FFFFFF"/>
                </a:solidFill>
                <a:latin typeface="Arial Narrow" panose="020B0606020202030204" pitchFamily="34" charset="0"/>
                <a:cs typeface="Times New Roman" pitchFamily="18" charset="0"/>
              </a:endParaRPr>
            </a:p>
          </p:txBody>
        </p:sp>
        <p:sp>
          <p:nvSpPr>
            <p:cNvPr id="859" name="Rectangle 858"/>
            <p:cNvSpPr/>
            <p:nvPr/>
          </p:nvSpPr>
          <p:spPr>
            <a:xfrm>
              <a:off x="6323902" y="4794612"/>
              <a:ext cx="82322" cy="89182"/>
            </a:xfrm>
            <a:prstGeom prst="rect">
              <a:avLst/>
            </a:prstGeom>
            <a:solidFill>
              <a:schemeClr val="accent3">
                <a:lumMod val="20000"/>
                <a:lumOff val="8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sz="800">
                <a:solidFill>
                  <a:srgbClr val="FFFFFF"/>
                </a:solidFill>
                <a:latin typeface="Arial Narrow" panose="020B0606020202030204" pitchFamily="34" charset="0"/>
                <a:cs typeface="Times New Roman" pitchFamily="18" charset="0"/>
              </a:endParaRPr>
            </a:p>
          </p:txBody>
        </p:sp>
        <p:graphicFrame>
          <p:nvGraphicFramePr>
            <p:cNvPr id="860" name="Object 2"/>
            <p:cNvGraphicFramePr>
              <a:graphicFrameLocks noChangeAspect="1"/>
            </p:cNvGraphicFramePr>
            <p:nvPr/>
          </p:nvGraphicFramePr>
          <p:xfrm>
            <a:off x="6405709" y="4740765"/>
            <a:ext cx="219075" cy="179387"/>
          </p:xfrm>
          <a:graphic>
            <a:graphicData uri="http://schemas.openxmlformats.org/presentationml/2006/ole">
              <mc:AlternateContent xmlns:mc="http://schemas.openxmlformats.org/markup-compatibility/2006">
                <mc:Choice xmlns:v="urn:schemas-microsoft-com:vml" Requires="v">
                  <p:oleObj spid="_x0000_s443699" name="Equation" r:id="rId177" imgW="241195" imgH="241195" progId="Equation.DSMT4">
                    <p:embed/>
                  </p:oleObj>
                </mc:Choice>
                <mc:Fallback>
                  <p:oleObj name="Equation" r:id="rId177" imgW="241195" imgH="241195" progId="Equation.DSMT4">
                    <p:embed/>
                    <p:pic>
                      <p:nvPicPr>
                        <p:cNvPr id="0" name="Picture 627"/>
                        <p:cNvPicPr>
                          <a:picLocks noChangeAspect="1" noChangeArrowheads="1"/>
                        </p:cNvPicPr>
                        <p:nvPr/>
                      </p:nvPicPr>
                      <p:blipFill>
                        <a:blip r:embed="rId178">
                          <a:extLst>
                            <a:ext uri="{28A0092B-C50C-407E-A947-70E740481C1C}">
                              <a14:useLocalDpi xmlns:a14="http://schemas.microsoft.com/office/drawing/2010/main" val="0"/>
                            </a:ext>
                          </a:extLst>
                        </a:blip>
                        <a:srcRect/>
                        <a:stretch>
                          <a:fillRect/>
                        </a:stretch>
                      </p:blipFill>
                      <p:spPr bwMode="auto">
                        <a:xfrm>
                          <a:off x="6405709" y="4740765"/>
                          <a:ext cx="219075" cy="179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61" name="Oval 860"/>
            <p:cNvSpPr/>
            <p:nvPr/>
          </p:nvSpPr>
          <p:spPr>
            <a:xfrm>
              <a:off x="6293973" y="4351508"/>
              <a:ext cx="144016" cy="144016"/>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GB" sz="800" b="1" dirty="0">
                  <a:solidFill>
                    <a:srgbClr val="FFFFFF"/>
                  </a:solidFill>
                  <a:latin typeface="Arial Narrow" panose="020B0606020202030204" pitchFamily="34" charset="0"/>
                  <a:cs typeface="Times New Roman" pitchFamily="18" charset="0"/>
                </a:rPr>
                <a:t>4</a:t>
              </a:r>
            </a:p>
          </p:txBody>
        </p:sp>
        <p:graphicFrame>
          <p:nvGraphicFramePr>
            <p:cNvPr id="862" name="Object 185"/>
            <p:cNvGraphicFramePr>
              <a:graphicFrameLocks noChangeAspect="1"/>
            </p:cNvGraphicFramePr>
            <p:nvPr/>
          </p:nvGraphicFramePr>
          <p:xfrm>
            <a:off x="6299554" y="4507174"/>
            <a:ext cx="152400" cy="104775"/>
          </p:xfrm>
          <a:graphic>
            <a:graphicData uri="http://schemas.openxmlformats.org/presentationml/2006/ole">
              <mc:AlternateContent xmlns:mc="http://schemas.openxmlformats.org/markup-compatibility/2006">
                <mc:Choice xmlns:v="urn:schemas-microsoft-com:vml" Requires="v">
                  <p:oleObj spid="_x0000_s443700" name="Equation" r:id="rId179" imgW="279400" imgH="190500" progId="Equation.DSMT4">
                    <p:embed/>
                  </p:oleObj>
                </mc:Choice>
                <mc:Fallback>
                  <p:oleObj name="Equation" r:id="rId179" imgW="279400" imgH="190500" progId="Equation.DSMT4">
                    <p:embed/>
                    <p:pic>
                      <p:nvPicPr>
                        <p:cNvPr id="0" name="Picture 628"/>
                        <p:cNvPicPr>
                          <a:picLocks noChangeAspect="1" noChangeArrowheads="1"/>
                        </p:cNvPicPr>
                        <p:nvPr/>
                      </p:nvPicPr>
                      <p:blipFill>
                        <a:blip r:embed="rId176">
                          <a:extLst>
                            <a:ext uri="{28A0092B-C50C-407E-A947-70E740481C1C}">
                              <a14:useLocalDpi xmlns:a14="http://schemas.microsoft.com/office/drawing/2010/main" val="0"/>
                            </a:ext>
                          </a:extLst>
                        </a:blip>
                        <a:srcRect/>
                        <a:stretch>
                          <a:fillRect/>
                        </a:stretch>
                      </p:blipFill>
                      <p:spPr bwMode="auto">
                        <a:xfrm>
                          <a:off x="6299554" y="4507174"/>
                          <a:ext cx="152400" cy="10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67" name="Rectangle 866"/>
            <p:cNvSpPr/>
            <p:nvPr/>
          </p:nvSpPr>
          <p:spPr>
            <a:xfrm>
              <a:off x="8190306" y="4482037"/>
              <a:ext cx="191523" cy="175111"/>
            </a:xfrm>
            <a:prstGeom prst="rect">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sz="800">
                <a:solidFill>
                  <a:srgbClr val="FFFFFF"/>
                </a:solidFill>
                <a:latin typeface="Arial Narrow" panose="020B0606020202030204" pitchFamily="34" charset="0"/>
                <a:cs typeface="Times New Roman" pitchFamily="18" charset="0"/>
              </a:endParaRPr>
            </a:p>
          </p:txBody>
        </p:sp>
        <p:sp>
          <p:nvSpPr>
            <p:cNvPr id="868" name="Rectangle 867"/>
            <p:cNvSpPr/>
            <p:nvPr/>
          </p:nvSpPr>
          <p:spPr>
            <a:xfrm>
              <a:off x="8241192" y="4793729"/>
              <a:ext cx="82322" cy="89182"/>
            </a:xfrm>
            <a:prstGeom prst="rect">
              <a:avLst/>
            </a:prstGeom>
            <a:solidFill>
              <a:schemeClr val="accent3">
                <a:lumMod val="20000"/>
                <a:lumOff val="8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sz="800">
                <a:solidFill>
                  <a:srgbClr val="FFFFFF"/>
                </a:solidFill>
                <a:latin typeface="Arial Narrow" panose="020B0606020202030204" pitchFamily="34" charset="0"/>
                <a:cs typeface="Times New Roman" pitchFamily="18" charset="0"/>
              </a:endParaRPr>
            </a:p>
          </p:txBody>
        </p:sp>
        <p:graphicFrame>
          <p:nvGraphicFramePr>
            <p:cNvPr id="869" name="Object 2"/>
            <p:cNvGraphicFramePr>
              <a:graphicFrameLocks noChangeAspect="1"/>
            </p:cNvGraphicFramePr>
            <p:nvPr/>
          </p:nvGraphicFramePr>
          <p:xfrm>
            <a:off x="8315625" y="4739882"/>
            <a:ext cx="219075" cy="179387"/>
          </p:xfrm>
          <a:graphic>
            <a:graphicData uri="http://schemas.openxmlformats.org/presentationml/2006/ole">
              <mc:AlternateContent xmlns:mc="http://schemas.openxmlformats.org/markup-compatibility/2006">
                <mc:Choice xmlns:v="urn:schemas-microsoft-com:vml" Requires="v">
                  <p:oleObj spid="_x0000_s443701" name="Equation" r:id="rId180" imgW="241195" imgH="241195" progId="Equation.DSMT4">
                    <p:embed/>
                  </p:oleObj>
                </mc:Choice>
                <mc:Fallback>
                  <p:oleObj name="Equation" r:id="rId180" imgW="241195" imgH="241195" progId="Equation.DSMT4">
                    <p:embed/>
                    <p:pic>
                      <p:nvPicPr>
                        <p:cNvPr id="0" name="Picture 629"/>
                        <p:cNvPicPr>
                          <a:picLocks noChangeAspect="1" noChangeArrowheads="1"/>
                        </p:cNvPicPr>
                        <p:nvPr/>
                      </p:nvPicPr>
                      <p:blipFill>
                        <a:blip r:embed="rId178">
                          <a:extLst>
                            <a:ext uri="{28A0092B-C50C-407E-A947-70E740481C1C}">
                              <a14:useLocalDpi xmlns:a14="http://schemas.microsoft.com/office/drawing/2010/main" val="0"/>
                            </a:ext>
                          </a:extLst>
                        </a:blip>
                        <a:srcRect/>
                        <a:stretch>
                          <a:fillRect/>
                        </a:stretch>
                      </p:blipFill>
                      <p:spPr bwMode="auto">
                        <a:xfrm>
                          <a:off x="8315625" y="4739882"/>
                          <a:ext cx="219075" cy="179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70" name="Oval 869"/>
            <p:cNvSpPr/>
            <p:nvPr/>
          </p:nvSpPr>
          <p:spPr>
            <a:xfrm>
              <a:off x="8211263" y="4351508"/>
              <a:ext cx="144016" cy="144016"/>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GB" sz="800" b="1" dirty="0">
                  <a:solidFill>
                    <a:srgbClr val="FFFFFF"/>
                  </a:solidFill>
                  <a:latin typeface="Arial Narrow" panose="020B0606020202030204" pitchFamily="34" charset="0"/>
                  <a:cs typeface="Times New Roman" pitchFamily="18" charset="0"/>
                </a:rPr>
                <a:t>4</a:t>
              </a:r>
            </a:p>
          </p:txBody>
        </p:sp>
        <p:graphicFrame>
          <p:nvGraphicFramePr>
            <p:cNvPr id="871" name="Object 185"/>
            <p:cNvGraphicFramePr>
              <a:graphicFrameLocks noChangeAspect="1"/>
            </p:cNvGraphicFramePr>
            <p:nvPr/>
          </p:nvGraphicFramePr>
          <p:xfrm>
            <a:off x="8216844" y="4506291"/>
            <a:ext cx="152400" cy="104775"/>
          </p:xfrm>
          <a:graphic>
            <a:graphicData uri="http://schemas.openxmlformats.org/presentationml/2006/ole">
              <mc:AlternateContent xmlns:mc="http://schemas.openxmlformats.org/markup-compatibility/2006">
                <mc:Choice xmlns:v="urn:schemas-microsoft-com:vml" Requires="v">
                  <p:oleObj spid="_x0000_s443702" name="Equation" r:id="rId181" imgW="279400" imgH="190500" progId="Equation.DSMT4">
                    <p:embed/>
                  </p:oleObj>
                </mc:Choice>
                <mc:Fallback>
                  <p:oleObj name="Equation" r:id="rId181" imgW="279400" imgH="190500" progId="Equation.DSMT4">
                    <p:embed/>
                    <p:pic>
                      <p:nvPicPr>
                        <p:cNvPr id="0" name="Picture 630"/>
                        <p:cNvPicPr>
                          <a:picLocks noChangeAspect="1" noChangeArrowheads="1"/>
                        </p:cNvPicPr>
                        <p:nvPr/>
                      </p:nvPicPr>
                      <p:blipFill>
                        <a:blip r:embed="rId176">
                          <a:extLst>
                            <a:ext uri="{28A0092B-C50C-407E-A947-70E740481C1C}">
                              <a14:useLocalDpi xmlns:a14="http://schemas.microsoft.com/office/drawing/2010/main" val="0"/>
                            </a:ext>
                          </a:extLst>
                        </a:blip>
                        <a:srcRect/>
                        <a:stretch>
                          <a:fillRect/>
                        </a:stretch>
                      </p:blipFill>
                      <p:spPr bwMode="auto">
                        <a:xfrm>
                          <a:off x="8216844" y="4506291"/>
                          <a:ext cx="152400" cy="10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77" name="Oval 876"/>
            <p:cNvSpPr/>
            <p:nvPr/>
          </p:nvSpPr>
          <p:spPr>
            <a:xfrm>
              <a:off x="4002745" y="5201524"/>
              <a:ext cx="144016" cy="144016"/>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GB" sz="800" b="1" dirty="0">
                  <a:solidFill>
                    <a:srgbClr val="FFFFFF"/>
                  </a:solidFill>
                  <a:latin typeface="Arial Narrow" panose="020B0606020202030204" pitchFamily="34" charset="0"/>
                  <a:cs typeface="Times New Roman" pitchFamily="18" charset="0"/>
                </a:rPr>
                <a:t>2</a:t>
              </a:r>
            </a:p>
          </p:txBody>
        </p:sp>
        <p:sp>
          <p:nvSpPr>
            <p:cNvPr id="878" name="Oval 877"/>
            <p:cNvSpPr/>
            <p:nvPr/>
          </p:nvSpPr>
          <p:spPr>
            <a:xfrm>
              <a:off x="4526933" y="5636690"/>
              <a:ext cx="144016" cy="144016"/>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GB" sz="800" b="1" dirty="0">
                  <a:solidFill>
                    <a:srgbClr val="FFFFFF"/>
                  </a:solidFill>
                  <a:latin typeface="Arial Narrow" panose="020B0606020202030204" pitchFamily="34" charset="0"/>
                  <a:cs typeface="Times New Roman" pitchFamily="18" charset="0"/>
                </a:rPr>
                <a:t>3</a:t>
              </a:r>
            </a:p>
          </p:txBody>
        </p:sp>
        <p:sp>
          <p:nvSpPr>
            <p:cNvPr id="885" name="Oval 884"/>
            <p:cNvSpPr/>
            <p:nvPr/>
          </p:nvSpPr>
          <p:spPr>
            <a:xfrm>
              <a:off x="4322369" y="5855050"/>
              <a:ext cx="144016" cy="144016"/>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GB" sz="800" b="1" dirty="0">
                  <a:solidFill>
                    <a:srgbClr val="FFFFFF"/>
                  </a:solidFill>
                  <a:latin typeface="Arial Narrow" panose="020B0606020202030204" pitchFamily="34" charset="0"/>
                  <a:cs typeface="Times New Roman" pitchFamily="18" charset="0"/>
                </a:rPr>
                <a:t>4</a:t>
              </a:r>
            </a:p>
          </p:txBody>
        </p:sp>
        <p:cxnSp>
          <p:nvCxnSpPr>
            <p:cNvPr id="906" name="Elbow Connector 341"/>
            <p:cNvCxnSpPr>
              <a:stCxn id="717" idx="3"/>
            </p:cNvCxnSpPr>
            <p:nvPr/>
          </p:nvCxnSpPr>
          <p:spPr>
            <a:xfrm>
              <a:off x="6085202" y="5132861"/>
              <a:ext cx="854376" cy="127040"/>
            </a:xfrm>
            <a:prstGeom prst="bentConnector2">
              <a:avLst/>
            </a:prstGeom>
            <a:ln>
              <a:solidFill>
                <a:schemeClr val="accent1">
                  <a:lumMod val="2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10" name="Elbow Connector 341"/>
            <p:cNvCxnSpPr>
              <a:stCxn id="768" idx="3"/>
            </p:cNvCxnSpPr>
            <p:nvPr/>
          </p:nvCxnSpPr>
          <p:spPr>
            <a:xfrm>
              <a:off x="8000828" y="5132254"/>
              <a:ext cx="847002" cy="127040"/>
            </a:xfrm>
            <a:prstGeom prst="bentConnector2">
              <a:avLst/>
            </a:prstGeom>
            <a:ln>
              <a:solidFill>
                <a:schemeClr val="accent1">
                  <a:lumMod val="2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aphicFrame>
          <p:nvGraphicFramePr>
            <p:cNvPr id="778431" name="Object 191"/>
            <p:cNvGraphicFramePr>
              <a:graphicFrameLocks noChangeAspect="1"/>
            </p:cNvGraphicFramePr>
            <p:nvPr/>
          </p:nvGraphicFramePr>
          <p:xfrm>
            <a:off x="5998589" y="5363463"/>
            <a:ext cx="201613" cy="209550"/>
          </p:xfrm>
          <a:graphic>
            <a:graphicData uri="http://schemas.openxmlformats.org/presentationml/2006/ole">
              <mc:AlternateContent xmlns:mc="http://schemas.openxmlformats.org/markup-compatibility/2006">
                <mc:Choice xmlns:v="urn:schemas-microsoft-com:vml" Requires="v">
                  <p:oleObj spid="_x0000_s443703" name="Equation" r:id="rId182" imgW="228501" imgH="253890" progId="Equation.DSMT4">
                    <p:embed/>
                  </p:oleObj>
                </mc:Choice>
                <mc:Fallback>
                  <p:oleObj name="Equation" r:id="rId182" imgW="228501" imgH="253890" progId="Equation.DSMT4">
                    <p:embed/>
                    <p:pic>
                      <p:nvPicPr>
                        <p:cNvPr id="0" name="Picture 631"/>
                        <p:cNvPicPr>
                          <a:picLocks noChangeAspect="1" noChangeArrowheads="1"/>
                        </p:cNvPicPr>
                        <p:nvPr/>
                      </p:nvPicPr>
                      <p:blipFill>
                        <a:blip r:embed="rId183">
                          <a:extLst>
                            <a:ext uri="{28A0092B-C50C-407E-A947-70E740481C1C}">
                              <a14:useLocalDpi xmlns:a14="http://schemas.microsoft.com/office/drawing/2010/main" val="0"/>
                            </a:ext>
                          </a:extLst>
                        </a:blip>
                        <a:srcRect/>
                        <a:stretch>
                          <a:fillRect/>
                        </a:stretch>
                      </p:blipFill>
                      <p:spPr bwMode="auto">
                        <a:xfrm>
                          <a:off x="5998589" y="5363463"/>
                          <a:ext cx="201613" cy="209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78432" name="Object 192"/>
            <p:cNvGraphicFramePr>
              <a:graphicFrameLocks noChangeAspect="1"/>
            </p:cNvGraphicFramePr>
            <p:nvPr/>
          </p:nvGraphicFramePr>
          <p:xfrm>
            <a:off x="4096611" y="4600443"/>
            <a:ext cx="201612" cy="207963"/>
          </p:xfrm>
          <a:graphic>
            <a:graphicData uri="http://schemas.openxmlformats.org/presentationml/2006/ole">
              <mc:AlternateContent xmlns:mc="http://schemas.openxmlformats.org/markup-compatibility/2006">
                <mc:Choice xmlns:v="urn:schemas-microsoft-com:vml" Requires="v">
                  <p:oleObj spid="_x0000_s443704" name="Equation" r:id="rId184" imgW="228501" imgH="253890" progId="Equation.DSMT4">
                    <p:embed/>
                  </p:oleObj>
                </mc:Choice>
                <mc:Fallback>
                  <p:oleObj name="Equation" r:id="rId184" imgW="228501" imgH="253890" progId="Equation.DSMT4">
                    <p:embed/>
                    <p:pic>
                      <p:nvPicPr>
                        <p:cNvPr id="0" name="Picture 632"/>
                        <p:cNvPicPr>
                          <a:picLocks noChangeAspect="1" noChangeArrowheads="1"/>
                        </p:cNvPicPr>
                        <p:nvPr/>
                      </p:nvPicPr>
                      <p:blipFill>
                        <a:blip r:embed="rId185">
                          <a:extLst>
                            <a:ext uri="{28A0092B-C50C-407E-A947-70E740481C1C}">
                              <a14:useLocalDpi xmlns:a14="http://schemas.microsoft.com/office/drawing/2010/main" val="0"/>
                            </a:ext>
                          </a:extLst>
                        </a:blip>
                        <a:srcRect/>
                        <a:stretch>
                          <a:fillRect/>
                        </a:stretch>
                      </p:blipFill>
                      <p:spPr bwMode="auto">
                        <a:xfrm>
                          <a:off x="4096611" y="4600443"/>
                          <a:ext cx="201612" cy="207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78433" name="Object 193"/>
            <p:cNvGraphicFramePr>
              <a:graphicFrameLocks noChangeAspect="1"/>
            </p:cNvGraphicFramePr>
            <p:nvPr/>
          </p:nvGraphicFramePr>
          <p:xfrm>
            <a:off x="4097737" y="5363463"/>
            <a:ext cx="201612" cy="209550"/>
          </p:xfrm>
          <a:graphic>
            <a:graphicData uri="http://schemas.openxmlformats.org/presentationml/2006/ole">
              <mc:AlternateContent xmlns:mc="http://schemas.openxmlformats.org/markup-compatibility/2006">
                <mc:Choice xmlns:v="urn:schemas-microsoft-com:vml" Requires="v">
                  <p:oleObj spid="_x0000_s443705" name="Equation" r:id="rId186" imgW="228501" imgH="253890" progId="Equation.DSMT4">
                    <p:embed/>
                  </p:oleObj>
                </mc:Choice>
                <mc:Fallback>
                  <p:oleObj name="Equation" r:id="rId186" imgW="228501" imgH="253890" progId="Equation.DSMT4">
                    <p:embed/>
                    <p:pic>
                      <p:nvPicPr>
                        <p:cNvPr id="0" name="Picture 633"/>
                        <p:cNvPicPr>
                          <a:picLocks noChangeAspect="1" noChangeArrowheads="1"/>
                        </p:cNvPicPr>
                        <p:nvPr/>
                      </p:nvPicPr>
                      <p:blipFill>
                        <a:blip r:embed="rId187">
                          <a:extLst>
                            <a:ext uri="{28A0092B-C50C-407E-A947-70E740481C1C}">
                              <a14:useLocalDpi xmlns:a14="http://schemas.microsoft.com/office/drawing/2010/main" val="0"/>
                            </a:ext>
                          </a:extLst>
                        </a:blip>
                        <a:srcRect/>
                        <a:stretch>
                          <a:fillRect/>
                        </a:stretch>
                      </p:blipFill>
                      <p:spPr bwMode="auto">
                        <a:xfrm>
                          <a:off x="4097737" y="5363463"/>
                          <a:ext cx="201612" cy="209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78435" name="Object 195"/>
            <p:cNvGraphicFramePr>
              <a:graphicFrameLocks noChangeAspect="1"/>
            </p:cNvGraphicFramePr>
            <p:nvPr/>
          </p:nvGraphicFramePr>
          <p:xfrm>
            <a:off x="7917569" y="5363463"/>
            <a:ext cx="201612" cy="209550"/>
          </p:xfrm>
          <a:graphic>
            <a:graphicData uri="http://schemas.openxmlformats.org/presentationml/2006/ole">
              <mc:AlternateContent xmlns:mc="http://schemas.openxmlformats.org/markup-compatibility/2006">
                <mc:Choice xmlns:v="urn:schemas-microsoft-com:vml" Requires="v">
                  <p:oleObj spid="_x0000_s443706" name="Equation" r:id="rId188" imgW="228501" imgH="253890" progId="Equation.DSMT4">
                    <p:embed/>
                  </p:oleObj>
                </mc:Choice>
                <mc:Fallback>
                  <p:oleObj name="Equation" r:id="rId188" imgW="228501" imgH="253890" progId="Equation.DSMT4">
                    <p:embed/>
                    <p:pic>
                      <p:nvPicPr>
                        <p:cNvPr id="0" name="Picture 634"/>
                        <p:cNvPicPr>
                          <a:picLocks noChangeAspect="1" noChangeArrowheads="1"/>
                        </p:cNvPicPr>
                        <p:nvPr/>
                      </p:nvPicPr>
                      <p:blipFill>
                        <a:blip r:embed="rId187">
                          <a:extLst>
                            <a:ext uri="{28A0092B-C50C-407E-A947-70E740481C1C}">
                              <a14:useLocalDpi xmlns:a14="http://schemas.microsoft.com/office/drawing/2010/main" val="0"/>
                            </a:ext>
                          </a:extLst>
                        </a:blip>
                        <a:srcRect/>
                        <a:stretch>
                          <a:fillRect/>
                        </a:stretch>
                      </p:blipFill>
                      <p:spPr bwMode="auto">
                        <a:xfrm>
                          <a:off x="7917569" y="5363463"/>
                          <a:ext cx="201612" cy="209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44" name="Oval 843"/>
            <p:cNvSpPr/>
            <p:nvPr/>
          </p:nvSpPr>
          <p:spPr>
            <a:xfrm>
              <a:off x="4001296" y="4922820"/>
              <a:ext cx="144016" cy="144016"/>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GB" sz="800" b="1" dirty="0">
                  <a:solidFill>
                    <a:srgbClr val="FFFFFF"/>
                  </a:solidFill>
                  <a:latin typeface="Arial Narrow" panose="020B0606020202030204" pitchFamily="34" charset="0"/>
                  <a:cs typeface="Times New Roman" pitchFamily="18" charset="0"/>
                </a:rPr>
                <a:t>6</a:t>
              </a:r>
            </a:p>
          </p:txBody>
        </p:sp>
        <p:sp>
          <p:nvSpPr>
            <p:cNvPr id="886" name="Oval 885"/>
            <p:cNvSpPr/>
            <p:nvPr/>
          </p:nvSpPr>
          <p:spPr>
            <a:xfrm>
              <a:off x="5908753" y="4922820"/>
              <a:ext cx="144016" cy="144016"/>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GB" sz="800" b="1" dirty="0">
                  <a:solidFill>
                    <a:srgbClr val="FFFFFF"/>
                  </a:solidFill>
                  <a:latin typeface="Arial Narrow" panose="020B0606020202030204" pitchFamily="34" charset="0"/>
                  <a:cs typeface="Times New Roman" pitchFamily="18" charset="0"/>
                </a:rPr>
                <a:t>6</a:t>
              </a:r>
            </a:p>
          </p:txBody>
        </p:sp>
        <p:sp>
          <p:nvSpPr>
            <p:cNvPr id="888" name="Oval 887"/>
            <p:cNvSpPr/>
            <p:nvPr/>
          </p:nvSpPr>
          <p:spPr>
            <a:xfrm>
              <a:off x="7830959" y="4922820"/>
              <a:ext cx="144016" cy="144016"/>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GB" sz="800" b="1" dirty="0">
                  <a:solidFill>
                    <a:srgbClr val="FFFFFF"/>
                  </a:solidFill>
                  <a:latin typeface="Arial Narrow" panose="020B0606020202030204" pitchFamily="34" charset="0"/>
                  <a:cs typeface="Times New Roman" pitchFamily="18" charset="0"/>
                </a:rPr>
                <a:t>6</a:t>
              </a:r>
            </a:p>
          </p:txBody>
        </p:sp>
        <p:sp>
          <p:nvSpPr>
            <p:cNvPr id="351" name="Oval 350"/>
            <p:cNvSpPr/>
            <p:nvPr/>
          </p:nvSpPr>
          <p:spPr>
            <a:xfrm>
              <a:off x="4378359" y="3998567"/>
              <a:ext cx="144016" cy="144016"/>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GB" sz="800" b="1" dirty="0">
                  <a:solidFill>
                    <a:srgbClr val="FFFFFF"/>
                  </a:solidFill>
                  <a:latin typeface="Arial Narrow" panose="020B0606020202030204" pitchFamily="34" charset="0"/>
                  <a:cs typeface="Times New Roman" pitchFamily="18" charset="0"/>
                </a:rPr>
                <a:t>5</a:t>
              </a:r>
            </a:p>
          </p:txBody>
        </p:sp>
        <p:sp>
          <p:nvSpPr>
            <p:cNvPr id="353" name="Oval 352"/>
            <p:cNvSpPr/>
            <p:nvPr/>
          </p:nvSpPr>
          <p:spPr>
            <a:xfrm>
              <a:off x="8208600" y="3998567"/>
              <a:ext cx="144016" cy="144016"/>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GB" sz="800" b="1" dirty="0">
                  <a:solidFill>
                    <a:srgbClr val="FFFFFF"/>
                  </a:solidFill>
                  <a:latin typeface="Arial Narrow" panose="020B0606020202030204" pitchFamily="34" charset="0"/>
                  <a:cs typeface="Times New Roman" pitchFamily="18" charset="0"/>
                </a:rPr>
                <a:t>5</a:t>
              </a:r>
            </a:p>
          </p:txBody>
        </p:sp>
        <p:graphicFrame>
          <p:nvGraphicFramePr>
            <p:cNvPr id="778437" name="Object 197"/>
            <p:cNvGraphicFramePr>
              <a:graphicFrameLocks noChangeAspect="1"/>
            </p:cNvGraphicFramePr>
            <p:nvPr/>
          </p:nvGraphicFramePr>
          <p:xfrm>
            <a:off x="5996848" y="4603618"/>
            <a:ext cx="212725" cy="207963"/>
          </p:xfrm>
          <a:graphic>
            <a:graphicData uri="http://schemas.openxmlformats.org/presentationml/2006/ole">
              <mc:AlternateContent xmlns:mc="http://schemas.openxmlformats.org/markup-compatibility/2006">
                <mc:Choice xmlns:v="urn:schemas-microsoft-com:vml" Requires="v">
                  <p:oleObj spid="_x0000_s443707" name="Equation" r:id="rId189" imgW="241195" imgH="253890" progId="Equation.DSMT4">
                    <p:embed/>
                  </p:oleObj>
                </mc:Choice>
                <mc:Fallback>
                  <p:oleObj name="Equation" r:id="rId189" imgW="241195" imgH="253890" progId="Equation.DSMT4">
                    <p:embed/>
                    <p:pic>
                      <p:nvPicPr>
                        <p:cNvPr id="0" name="Picture 635"/>
                        <p:cNvPicPr>
                          <a:picLocks noChangeAspect="1" noChangeArrowheads="1"/>
                        </p:cNvPicPr>
                        <p:nvPr/>
                      </p:nvPicPr>
                      <p:blipFill>
                        <a:blip r:embed="rId190">
                          <a:extLst>
                            <a:ext uri="{28A0092B-C50C-407E-A947-70E740481C1C}">
                              <a14:useLocalDpi xmlns:a14="http://schemas.microsoft.com/office/drawing/2010/main" val="0"/>
                            </a:ext>
                          </a:extLst>
                        </a:blip>
                        <a:srcRect/>
                        <a:stretch>
                          <a:fillRect/>
                        </a:stretch>
                      </p:blipFill>
                      <p:spPr bwMode="auto">
                        <a:xfrm>
                          <a:off x="5996848" y="4603618"/>
                          <a:ext cx="212725" cy="207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78438" name="Object 198"/>
            <p:cNvGraphicFramePr>
              <a:graphicFrameLocks noChangeAspect="1"/>
            </p:cNvGraphicFramePr>
            <p:nvPr/>
          </p:nvGraphicFramePr>
          <p:xfrm>
            <a:off x="7917723" y="4598856"/>
            <a:ext cx="212725" cy="207962"/>
          </p:xfrm>
          <a:graphic>
            <a:graphicData uri="http://schemas.openxmlformats.org/presentationml/2006/ole">
              <mc:AlternateContent xmlns:mc="http://schemas.openxmlformats.org/markup-compatibility/2006">
                <mc:Choice xmlns:v="urn:schemas-microsoft-com:vml" Requires="v">
                  <p:oleObj spid="_x0000_s443708" name="Equation" r:id="rId191" imgW="241195" imgH="253890" progId="Equation.DSMT4">
                    <p:embed/>
                  </p:oleObj>
                </mc:Choice>
                <mc:Fallback>
                  <p:oleObj name="Equation" r:id="rId191" imgW="241195" imgH="253890" progId="Equation.DSMT4">
                    <p:embed/>
                    <p:pic>
                      <p:nvPicPr>
                        <p:cNvPr id="0" name="Picture 636"/>
                        <p:cNvPicPr>
                          <a:picLocks noChangeAspect="1" noChangeArrowheads="1"/>
                        </p:cNvPicPr>
                        <p:nvPr/>
                      </p:nvPicPr>
                      <p:blipFill>
                        <a:blip r:embed="rId192">
                          <a:extLst>
                            <a:ext uri="{28A0092B-C50C-407E-A947-70E740481C1C}">
                              <a14:useLocalDpi xmlns:a14="http://schemas.microsoft.com/office/drawing/2010/main" val="0"/>
                            </a:ext>
                          </a:extLst>
                        </a:blip>
                        <a:srcRect/>
                        <a:stretch>
                          <a:fillRect/>
                        </a:stretch>
                      </p:blipFill>
                      <p:spPr bwMode="auto">
                        <a:xfrm>
                          <a:off x="7917723" y="4598856"/>
                          <a:ext cx="212725" cy="207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58" name="Rectangle 357"/>
            <p:cNvSpPr/>
            <p:nvPr/>
          </p:nvSpPr>
          <p:spPr>
            <a:xfrm>
              <a:off x="3983974" y="3457593"/>
              <a:ext cx="191523" cy="175111"/>
            </a:xfrm>
            <a:prstGeom prst="rect">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a:solidFill>
                  <a:srgbClr val="FFFFFF"/>
                </a:solidFill>
                <a:latin typeface="Arial Narrow" panose="020B0606020202030204" pitchFamily="34" charset="0"/>
                <a:cs typeface="Times New Roman" pitchFamily="18" charset="0"/>
              </a:endParaRPr>
            </a:p>
          </p:txBody>
        </p:sp>
        <p:graphicFrame>
          <p:nvGraphicFramePr>
            <p:cNvPr id="360" name="Object 1731"/>
            <p:cNvGraphicFramePr>
              <a:graphicFrameLocks noChangeAspect="1"/>
            </p:cNvGraphicFramePr>
            <p:nvPr/>
          </p:nvGraphicFramePr>
          <p:xfrm>
            <a:off x="4003159" y="3486483"/>
            <a:ext cx="150813" cy="103187"/>
          </p:xfrm>
          <a:graphic>
            <a:graphicData uri="http://schemas.openxmlformats.org/presentationml/2006/ole">
              <mc:AlternateContent xmlns:mc="http://schemas.openxmlformats.org/markup-compatibility/2006">
                <mc:Choice xmlns:v="urn:schemas-microsoft-com:vml" Requires="v">
                  <p:oleObj spid="_x0000_s443709" name="Equation" r:id="rId193" imgW="279400" imgH="190500" progId="Equation.DSMT4">
                    <p:embed/>
                  </p:oleObj>
                </mc:Choice>
                <mc:Fallback>
                  <p:oleObj name="Equation" r:id="rId193" imgW="279400" imgH="190500" progId="Equation.DSMT4">
                    <p:embed/>
                    <p:pic>
                      <p:nvPicPr>
                        <p:cNvPr id="0" name="Picture 637"/>
                        <p:cNvPicPr>
                          <a:picLocks noChangeAspect="1" noChangeArrowheads="1"/>
                        </p:cNvPicPr>
                        <p:nvPr/>
                      </p:nvPicPr>
                      <p:blipFill>
                        <a:blip r:embed="rId194">
                          <a:extLst>
                            <a:ext uri="{28A0092B-C50C-407E-A947-70E740481C1C}">
                              <a14:useLocalDpi xmlns:a14="http://schemas.microsoft.com/office/drawing/2010/main" val="0"/>
                            </a:ext>
                          </a:extLst>
                        </a:blip>
                        <a:srcRect/>
                        <a:stretch>
                          <a:fillRect/>
                        </a:stretch>
                      </p:blipFill>
                      <p:spPr bwMode="auto">
                        <a:xfrm>
                          <a:off x="4003159" y="3486483"/>
                          <a:ext cx="150813" cy="103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cxnSp>
          <p:nvCxnSpPr>
            <p:cNvPr id="361" name="Elbow Connector 341"/>
            <p:cNvCxnSpPr>
              <a:stCxn id="891" idx="1"/>
              <a:endCxn id="358" idx="2"/>
            </p:cNvCxnSpPr>
            <p:nvPr/>
          </p:nvCxnSpPr>
          <p:spPr>
            <a:xfrm rot="10800000">
              <a:off x="4079736" y="3632705"/>
              <a:ext cx="282806" cy="588517"/>
            </a:xfrm>
            <a:prstGeom prst="bentConnector2">
              <a:avLst/>
            </a:prstGeom>
            <a:ln>
              <a:solidFill>
                <a:schemeClr val="accent1">
                  <a:lumMod val="2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6" name="Group 369"/>
            <p:cNvGrpSpPr/>
            <p:nvPr/>
          </p:nvGrpSpPr>
          <p:grpSpPr>
            <a:xfrm>
              <a:off x="3962746" y="4116560"/>
              <a:ext cx="288032" cy="215444"/>
              <a:chOff x="4260173" y="4086678"/>
              <a:chExt cx="288032" cy="215444"/>
            </a:xfrm>
          </p:grpSpPr>
          <p:sp>
            <p:nvSpPr>
              <p:cNvPr id="371" name="Rectangle 370"/>
              <p:cNvSpPr/>
              <p:nvPr/>
            </p:nvSpPr>
            <p:spPr>
              <a:xfrm>
                <a:off x="4288802" y="4102768"/>
                <a:ext cx="180020" cy="180020"/>
              </a:xfrm>
              <a:prstGeom prst="rect">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sz="800">
                  <a:solidFill>
                    <a:srgbClr val="FFFFFF"/>
                  </a:solidFill>
                  <a:latin typeface="Arial Narrow" panose="020B0606020202030204" pitchFamily="34" charset="0"/>
                  <a:cs typeface="Times New Roman" pitchFamily="18" charset="0"/>
                </a:endParaRPr>
              </a:p>
            </p:txBody>
          </p:sp>
          <p:sp>
            <p:nvSpPr>
              <p:cNvPr id="372" name="TextBox 371"/>
              <p:cNvSpPr txBox="1"/>
              <p:nvPr/>
            </p:nvSpPr>
            <p:spPr>
              <a:xfrm>
                <a:off x="4260173" y="4086678"/>
                <a:ext cx="288032" cy="215444"/>
              </a:xfrm>
              <a:prstGeom prst="rect">
                <a:avLst/>
              </a:prstGeom>
              <a:noFill/>
              <a:ln w="12700">
                <a:noFill/>
              </a:ln>
            </p:spPr>
            <p:txBody>
              <a:bodyPr wrap="square" rtlCol="0">
                <a:spAutoFit/>
              </a:bodyPr>
              <a:lstStyle/>
              <a:p>
                <a:pPr fontAlgn="base">
                  <a:spcBef>
                    <a:spcPct val="0"/>
                  </a:spcBef>
                  <a:spcAft>
                    <a:spcPct val="0"/>
                  </a:spcAft>
                </a:pPr>
                <a:r>
                  <a:rPr lang="en-GB" sz="800" dirty="0">
                    <a:solidFill>
                      <a:srgbClr val="000000"/>
                    </a:solidFill>
                    <a:latin typeface="Arial Narrow" panose="020B0606020202030204" pitchFamily="34" charset="0"/>
                    <a:cs typeface="Times New Roman" pitchFamily="18" charset="0"/>
                  </a:rPr>
                  <a:t>=</a:t>
                </a:r>
              </a:p>
            </p:txBody>
          </p:sp>
        </p:grpSp>
        <p:sp>
          <p:nvSpPr>
            <p:cNvPr id="375" name="Oval 374"/>
            <p:cNvSpPr/>
            <p:nvPr/>
          </p:nvSpPr>
          <p:spPr>
            <a:xfrm>
              <a:off x="4011138" y="3614040"/>
              <a:ext cx="144016" cy="144016"/>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GB" sz="800" b="1" dirty="0">
                  <a:solidFill>
                    <a:srgbClr val="FFFFFF"/>
                  </a:solidFill>
                  <a:latin typeface="Arial Narrow" panose="020B0606020202030204" pitchFamily="34" charset="0"/>
                  <a:cs typeface="Times New Roman" pitchFamily="18" charset="0"/>
                </a:rPr>
                <a:t>2</a:t>
              </a:r>
            </a:p>
          </p:txBody>
        </p:sp>
        <p:grpSp>
          <p:nvGrpSpPr>
            <p:cNvPr id="7" name="Group 379"/>
            <p:cNvGrpSpPr/>
            <p:nvPr/>
          </p:nvGrpSpPr>
          <p:grpSpPr>
            <a:xfrm>
              <a:off x="5863981" y="4119458"/>
              <a:ext cx="288032" cy="215444"/>
              <a:chOff x="4260173" y="4086678"/>
              <a:chExt cx="288032" cy="215444"/>
            </a:xfrm>
          </p:grpSpPr>
          <p:sp>
            <p:nvSpPr>
              <p:cNvPr id="384" name="Rectangle 383"/>
              <p:cNvSpPr/>
              <p:nvPr/>
            </p:nvSpPr>
            <p:spPr>
              <a:xfrm>
                <a:off x="4288802" y="4102768"/>
                <a:ext cx="180020" cy="180020"/>
              </a:xfrm>
              <a:prstGeom prst="rect">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sz="800">
                  <a:solidFill>
                    <a:srgbClr val="FFFFFF"/>
                  </a:solidFill>
                  <a:latin typeface="Arial Narrow" panose="020B0606020202030204" pitchFamily="34" charset="0"/>
                  <a:cs typeface="Times New Roman" pitchFamily="18" charset="0"/>
                </a:endParaRPr>
              </a:p>
            </p:txBody>
          </p:sp>
          <p:sp>
            <p:nvSpPr>
              <p:cNvPr id="387" name="TextBox 386"/>
              <p:cNvSpPr txBox="1"/>
              <p:nvPr/>
            </p:nvSpPr>
            <p:spPr>
              <a:xfrm>
                <a:off x="4260173" y="4086678"/>
                <a:ext cx="288032" cy="215444"/>
              </a:xfrm>
              <a:prstGeom prst="rect">
                <a:avLst/>
              </a:prstGeom>
              <a:noFill/>
              <a:ln w="12700">
                <a:noFill/>
              </a:ln>
            </p:spPr>
            <p:txBody>
              <a:bodyPr wrap="square" rtlCol="0">
                <a:spAutoFit/>
              </a:bodyPr>
              <a:lstStyle/>
              <a:p>
                <a:pPr fontAlgn="base">
                  <a:spcBef>
                    <a:spcPct val="0"/>
                  </a:spcBef>
                  <a:spcAft>
                    <a:spcPct val="0"/>
                  </a:spcAft>
                </a:pPr>
                <a:r>
                  <a:rPr lang="en-GB" sz="800" dirty="0">
                    <a:solidFill>
                      <a:srgbClr val="000000"/>
                    </a:solidFill>
                    <a:latin typeface="Arial Narrow" panose="020B0606020202030204" pitchFamily="34" charset="0"/>
                    <a:cs typeface="Times New Roman" pitchFamily="18" charset="0"/>
                  </a:rPr>
                  <a:t>=</a:t>
                </a:r>
              </a:p>
            </p:txBody>
          </p:sp>
        </p:grpSp>
        <p:grpSp>
          <p:nvGrpSpPr>
            <p:cNvPr id="8" name="Group 390"/>
            <p:cNvGrpSpPr/>
            <p:nvPr/>
          </p:nvGrpSpPr>
          <p:grpSpPr>
            <a:xfrm>
              <a:off x="7775646" y="4104967"/>
              <a:ext cx="288032" cy="215444"/>
              <a:chOff x="4260173" y="4086678"/>
              <a:chExt cx="288032" cy="215444"/>
            </a:xfrm>
          </p:grpSpPr>
          <p:sp>
            <p:nvSpPr>
              <p:cNvPr id="394" name="Rectangle 393"/>
              <p:cNvSpPr/>
              <p:nvPr/>
            </p:nvSpPr>
            <p:spPr>
              <a:xfrm>
                <a:off x="4288802" y="4102768"/>
                <a:ext cx="180020" cy="180020"/>
              </a:xfrm>
              <a:prstGeom prst="rect">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sz="800">
                  <a:solidFill>
                    <a:srgbClr val="FFFFFF"/>
                  </a:solidFill>
                  <a:latin typeface="Arial Narrow" panose="020B0606020202030204" pitchFamily="34" charset="0"/>
                  <a:cs typeface="Times New Roman" pitchFamily="18" charset="0"/>
                </a:endParaRPr>
              </a:p>
            </p:txBody>
          </p:sp>
          <p:sp>
            <p:nvSpPr>
              <p:cNvPr id="398" name="TextBox 397"/>
              <p:cNvSpPr txBox="1"/>
              <p:nvPr/>
            </p:nvSpPr>
            <p:spPr>
              <a:xfrm>
                <a:off x="4260173" y="4086678"/>
                <a:ext cx="288032" cy="215444"/>
              </a:xfrm>
              <a:prstGeom prst="rect">
                <a:avLst/>
              </a:prstGeom>
              <a:noFill/>
              <a:ln w="12700">
                <a:noFill/>
              </a:ln>
            </p:spPr>
            <p:txBody>
              <a:bodyPr wrap="square" rtlCol="0">
                <a:spAutoFit/>
              </a:bodyPr>
              <a:lstStyle/>
              <a:p>
                <a:pPr fontAlgn="base">
                  <a:spcBef>
                    <a:spcPct val="0"/>
                  </a:spcBef>
                  <a:spcAft>
                    <a:spcPct val="0"/>
                  </a:spcAft>
                </a:pPr>
                <a:r>
                  <a:rPr lang="en-GB" sz="800" dirty="0">
                    <a:solidFill>
                      <a:srgbClr val="000000"/>
                    </a:solidFill>
                    <a:latin typeface="Arial Narrow" panose="020B0606020202030204" pitchFamily="34" charset="0"/>
                    <a:cs typeface="Times New Roman" pitchFamily="18" charset="0"/>
                  </a:rPr>
                  <a:t>=</a:t>
                </a:r>
              </a:p>
            </p:txBody>
          </p:sp>
        </p:grpSp>
        <p:sp>
          <p:nvSpPr>
            <p:cNvPr id="404" name="Oval 403"/>
            <p:cNvSpPr/>
            <p:nvPr/>
          </p:nvSpPr>
          <p:spPr>
            <a:xfrm>
              <a:off x="5392991" y="5636690"/>
              <a:ext cx="144016" cy="144016"/>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GB" sz="800" b="1" dirty="0">
                  <a:solidFill>
                    <a:srgbClr val="FFFFFF"/>
                  </a:solidFill>
                  <a:latin typeface="Arial Narrow" panose="020B0606020202030204" pitchFamily="34" charset="0"/>
                  <a:cs typeface="Times New Roman" pitchFamily="18" charset="0"/>
                </a:rPr>
                <a:t>2</a:t>
              </a:r>
            </a:p>
          </p:txBody>
        </p:sp>
        <p:sp>
          <p:nvSpPr>
            <p:cNvPr id="350" name="Oval 349"/>
            <p:cNvSpPr/>
            <p:nvPr/>
          </p:nvSpPr>
          <p:spPr>
            <a:xfrm>
              <a:off x="6288852" y="3998567"/>
              <a:ext cx="144016" cy="144016"/>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GB" sz="800" b="1" dirty="0">
                  <a:solidFill>
                    <a:srgbClr val="FFFFFF"/>
                  </a:solidFill>
                  <a:latin typeface="Arial Narrow" panose="020B0606020202030204" pitchFamily="34" charset="0"/>
                  <a:cs typeface="Times New Roman" pitchFamily="18" charset="0"/>
                </a:rPr>
                <a:t>5</a:t>
              </a:r>
            </a:p>
          </p:txBody>
        </p:sp>
      </p:grpSp>
      <p:sp>
        <p:nvSpPr>
          <p:cNvPr id="362" name="TextBox 361"/>
          <p:cNvSpPr txBox="1"/>
          <p:nvPr/>
        </p:nvSpPr>
        <p:spPr>
          <a:xfrm>
            <a:off x="967197" y="425841"/>
            <a:ext cx="1677061" cy="461665"/>
          </a:xfrm>
          <a:prstGeom prst="rect">
            <a:avLst/>
          </a:prstGeom>
          <a:noFill/>
        </p:spPr>
        <p:txBody>
          <a:bodyPr wrap="none" rtlCol="0">
            <a:spAutoFit/>
          </a:bodyPr>
          <a:lstStyle/>
          <a:p>
            <a:pPr algn="ctr"/>
            <a:r>
              <a:rPr lang="en-GB" sz="2400" dirty="0">
                <a:solidFill>
                  <a:srgbClr val="4F81BD">
                    <a:lumMod val="75000"/>
                  </a:srgbClr>
                </a:solidFill>
                <a:latin typeface="Arial Narrow" panose="020B0606020202030204" pitchFamily="34" charset="0"/>
                <a:cs typeface="Times New Roman" pitchFamily="18" charset="0"/>
              </a:rPr>
              <a:t>Deep models</a:t>
            </a:r>
          </a:p>
        </p:txBody>
      </p:sp>
    </p:spTree>
    <p:extLst>
      <p:ext uri="{BB962C8B-B14F-4D97-AF65-F5344CB8AC3E}">
        <p14:creationId xmlns:p14="http://schemas.microsoft.com/office/powerpoint/2010/main" val="23283046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 name="Rounded Rectangle 137"/>
          <p:cNvSpPr/>
          <p:nvPr/>
        </p:nvSpPr>
        <p:spPr>
          <a:xfrm>
            <a:off x="1068657" y="3340514"/>
            <a:ext cx="3656965" cy="2426109"/>
          </a:xfrm>
          <a:prstGeom prst="roundRect">
            <a:avLst/>
          </a:prstGeom>
          <a:solidFill>
            <a:schemeClr val="accent1">
              <a:lumMod val="20000"/>
              <a:lumOff val="8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sz="2000" dirty="0">
              <a:solidFill>
                <a:srgbClr val="000000"/>
              </a:solidFill>
              <a:latin typeface="Arial Narrow" panose="020B0606020202030204" pitchFamily="34" charset="0"/>
            </a:endParaRPr>
          </a:p>
        </p:txBody>
      </p:sp>
      <p:sp>
        <p:nvSpPr>
          <p:cNvPr id="139" name="Rounded Rectangle 138"/>
          <p:cNvSpPr/>
          <p:nvPr/>
        </p:nvSpPr>
        <p:spPr>
          <a:xfrm>
            <a:off x="1041431" y="5818243"/>
            <a:ext cx="3684191" cy="740324"/>
          </a:xfrm>
          <a:prstGeom prst="roundRect">
            <a:avLst/>
          </a:prstGeom>
          <a:solidFill>
            <a:schemeClr val="accent2">
              <a:lumMod val="20000"/>
              <a:lumOff val="8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sz="2000" dirty="0">
              <a:solidFill>
                <a:schemeClr val="accent2">
                  <a:lumMod val="75000"/>
                </a:schemeClr>
              </a:solidFill>
              <a:latin typeface="Arial Narrow" panose="020B0606020202030204" pitchFamily="34" charset="0"/>
            </a:endParaRPr>
          </a:p>
        </p:txBody>
      </p:sp>
      <p:sp>
        <p:nvSpPr>
          <p:cNvPr id="140" name="TextBox 139"/>
          <p:cNvSpPr txBox="1"/>
          <p:nvPr/>
        </p:nvSpPr>
        <p:spPr>
          <a:xfrm>
            <a:off x="2900506" y="4435818"/>
            <a:ext cx="1673920" cy="1015663"/>
          </a:xfrm>
          <a:prstGeom prst="rect">
            <a:avLst/>
          </a:prstGeom>
          <a:noFill/>
        </p:spPr>
        <p:txBody>
          <a:bodyPr wrap="none" rtlCol="0">
            <a:spAutoFit/>
          </a:bodyPr>
          <a:lstStyle/>
          <a:p>
            <a:pPr algn="r" fontAlgn="base">
              <a:spcBef>
                <a:spcPct val="0"/>
              </a:spcBef>
              <a:spcAft>
                <a:spcPct val="0"/>
              </a:spcAft>
            </a:pPr>
            <a:r>
              <a:rPr lang="en-GB" sz="1200" dirty="0">
                <a:solidFill>
                  <a:schemeClr val="accent1">
                    <a:lumMod val="75000"/>
                  </a:schemeClr>
                </a:solidFill>
                <a:latin typeface="Arial Narrow" pitchFamily="34" charset="0"/>
                <a:cs typeface="Arial" charset="0"/>
              </a:rPr>
              <a:t>Belief updating</a:t>
            </a:r>
          </a:p>
          <a:p>
            <a:pPr algn="r" fontAlgn="base">
              <a:spcBef>
                <a:spcPct val="0"/>
              </a:spcBef>
              <a:spcAft>
                <a:spcPct val="0"/>
              </a:spcAft>
            </a:pPr>
            <a:endParaRPr lang="en-GB" sz="1200" dirty="0">
              <a:solidFill>
                <a:schemeClr val="accent1">
                  <a:lumMod val="75000"/>
                </a:schemeClr>
              </a:solidFill>
              <a:latin typeface="Arial Narrow" pitchFamily="34" charset="0"/>
              <a:cs typeface="Arial" charset="0"/>
            </a:endParaRPr>
          </a:p>
          <a:p>
            <a:pPr algn="r" fontAlgn="base">
              <a:spcBef>
                <a:spcPct val="0"/>
              </a:spcBef>
              <a:spcAft>
                <a:spcPct val="0"/>
              </a:spcAft>
            </a:pPr>
            <a:endParaRPr lang="en-GB" sz="1200" dirty="0">
              <a:solidFill>
                <a:schemeClr val="accent1">
                  <a:lumMod val="75000"/>
                </a:schemeClr>
              </a:solidFill>
              <a:latin typeface="Arial Narrow" pitchFamily="34" charset="0"/>
              <a:cs typeface="Arial" charset="0"/>
            </a:endParaRPr>
          </a:p>
          <a:p>
            <a:pPr algn="r" fontAlgn="base">
              <a:spcBef>
                <a:spcPct val="0"/>
              </a:spcBef>
              <a:spcAft>
                <a:spcPct val="0"/>
              </a:spcAft>
            </a:pPr>
            <a:endParaRPr lang="en-GB" sz="1200" dirty="0">
              <a:solidFill>
                <a:schemeClr val="accent1">
                  <a:lumMod val="75000"/>
                </a:schemeClr>
              </a:solidFill>
              <a:latin typeface="Arial Narrow" pitchFamily="34" charset="0"/>
              <a:cs typeface="Arial" charset="0"/>
            </a:endParaRPr>
          </a:p>
          <a:p>
            <a:pPr algn="r" fontAlgn="base">
              <a:spcBef>
                <a:spcPct val="0"/>
              </a:spcBef>
              <a:spcAft>
                <a:spcPct val="0"/>
              </a:spcAft>
            </a:pPr>
            <a:r>
              <a:rPr lang="en-GB" sz="1200" dirty="0">
                <a:solidFill>
                  <a:schemeClr val="accent1">
                    <a:lumMod val="75000"/>
                  </a:schemeClr>
                </a:solidFill>
                <a:latin typeface="Arial Narrow" pitchFamily="34" charset="0"/>
                <a:cs typeface="Arial" charset="0"/>
              </a:rPr>
              <a:t>Bayesian model averaging</a:t>
            </a:r>
          </a:p>
        </p:txBody>
      </p:sp>
      <p:graphicFrame>
        <p:nvGraphicFramePr>
          <p:cNvPr id="141" name="Object 140"/>
          <p:cNvGraphicFramePr>
            <a:graphicFrameLocks noChangeAspect="1"/>
          </p:cNvGraphicFramePr>
          <p:nvPr/>
        </p:nvGraphicFramePr>
        <p:xfrm>
          <a:off x="1281261" y="3434787"/>
          <a:ext cx="3087564" cy="3065462"/>
        </p:xfrm>
        <a:graphic>
          <a:graphicData uri="http://schemas.openxmlformats.org/presentationml/2006/ole">
            <mc:AlternateContent xmlns:mc="http://schemas.openxmlformats.org/markup-compatibility/2006">
              <mc:Choice xmlns:v="urn:schemas-microsoft-com:vml" Requires="v">
                <p:oleObj spid="_x0000_s430841" name="Equation" r:id="rId3" imgW="4318000" imgH="3873500" progId="Equation.DSMT4">
                  <p:embed/>
                </p:oleObj>
              </mc:Choice>
              <mc:Fallback>
                <p:oleObj name="Equation" r:id="rId3" imgW="4318000" imgH="3873500" progId="Equation.DSMT4">
                  <p:embed/>
                  <p:pic>
                    <p:nvPicPr>
                      <p:cNvPr id="0" name="Picture 16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81261" y="3434787"/>
                        <a:ext cx="3087564" cy="30654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2" name="TextBox 141"/>
          <p:cNvSpPr txBox="1"/>
          <p:nvPr/>
        </p:nvSpPr>
        <p:spPr>
          <a:xfrm>
            <a:off x="2085477" y="6149327"/>
            <a:ext cx="2488182" cy="276999"/>
          </a:xfrm>
          <a:prstGeom prst="rect">
            <a:avLst/>
          </a:prstGeom>
          <a:noFill/>
        </p:spPr>
        <p:txBody>
          <a:bodyPr wrap="none" rtlCol="0">
            <a:spAutoFit/>
          </a:bodyPr>
          <a:lstStyle/>
          <a:p>
            <a:pPr algn="r" fontAlgn="base">
              <a:spcBef>
                <a:spcPct val="0"/>
              </a:spcBef>
              <a:spcAft>
                <a:spcPct val="0"/>
              </a:spcAft>
            </a:pPr>
            <a:r>
              <a:rPr lang="en-GB" sz="1200" dirty="0">
                <a:solidFill>
                  <a:schemeClr val="accent2">
                    <a:lumMod val="75000"/>
                  </a:schemeClr>
                </a:solidFill>
                <a:latin typeface="Arial Narrow" pitchFamily="34" charset="0"/>
                <a:cs typeface="Arial" charset="0"/>
              </a:rPr>
              <a:t>Evaluation and Bayesian model selection</a:t>
            </a:r>
          </a:p>
        </p:txBody>
      </p:sp>
      <p:sp>
        <p:nvSpPr>
          <p:cNvPr id="271" name="Rounded Rectangle 270"/>
          <p:cNvSpPr/>
          <p:nvPr/>
        </p:nvSpPr>
        <p:spPr>
          <a:xfrm>
            <a:off x="5429841" y="4438199"/>
            <a:ext cx="3095208" cy="1328183"/>
          </a:xfrm>
          <a:prstGeom prst="roundRect">
            <a:avLst/>
          </a:prstGeom>
          <a:solidFill>
            <a:schemeClr val="accent1">
              <a:lumMod val="20000"/>
              <a:lumOff val="8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sz="2000" dirty="0">
              <a:solidFill>
                <a:srgbClr val="000000"/>
              </a:solidFill>
              <a:latin typeface="Arial Narrow" panose="020B0606020202030204" pitchFamily="34" charset="0"/>
            </a:endParaRPr>
          </a:p>
        </p:txBody>
      </p:sp>
      <p:sp>
        <p:nvSpPr>
          <p:cNvPr id="272" name="Rounded Rectangle 271"/>
          <p:cNvSpPr/>
          <p:nvPr/>
        </p:nvSpPr>
        <p:spPr>
          <a:xfrm>
            <a:off x="5423033" y="5815512"/>
            <a:ext cx="3090353" cy="537670"/>
          </a:xfrm>
          <a:prstGeom prst="roundRect">
            <a:avLst/>
          </a:prstGeom>
          <a:solidFill>
            <a:schemeClr val="accent2">
              <a:lumMod val="20000"/>
              <a:lumOff val="8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sz="2000" dirty="0">
              <a:solidFill>
                <a:schemeClr val="accent2">
                  <a:lumMod val="75000"/>
                </a:schemeClr>
              </a:solidFill>
              <a:latin typeface="Arial Narrow" panose="020B0606020202030204" pitchFamily="34" charset="0"/>
            </a:endParaRPr>
          </a:p>
        </p:txBody>
      </p:sp>
      <p:sp>
        <p:nvSpPr>
          <p:cNvPr id="282" name="TextBox 281"/>
          <p:cNvSpPr txBox="1"/>
          <p:nvPr/>
        </p:nvSpPr>
        <p:spPr>
          <a:xfrm>
            <a:off x="7276198" y="5438474"/>
            <a:ext cx="1239442" cy="276999"/>
          </a:xfrm>
          <a:prstGeom prst="rect">
            <a:avLst/>
          </a:prstGeom>
          <a:noFill/>
          <a:ln>
            <a:noFill/>
          </a:ln>
        </p:spPr>
        <p:txBody>
          <a:bodyPr wrap="none" rtlCol="0">
            <a:spAutoFit/>
          </a:bodyPr>
          <a:lstStyle/>
          <a:p>
            <a:pPr fontAlgn="base">
              <a:spcBef>
                <a:spcPct val="0"/>
              </a:spcBef>
              <a:spcAft>
                <a:spcPct val="0"/>
              </a:spcAft>
            </a:pPr>
            <a:r>
              <a:rPr lang="en-GB" sz="1200" b="1" dirty="0">
                <a:solidFill>
                  <a:schemeClr val="accent1">
                    <a:lumMod val="75000"/>
                  </a:schemeClr>
                </a:solidFill>
                <a:latin typeface="Arial Narrow" pitchFamily="34" charset="0"/>
                <a:cs typeface="Arial" charset="0"/>
              </a:rPr>
              <a:t>Predictive coding</a:t>
            </a:r>
          </a:p>
        </p:txBody>
      </p:sp>
      <p:graphicFrame>
        <p:nvGraphicFramePr>
          <p:cNvPr id="289" name="Object 288"/>
          <p:cNvGraphicFramePr>
            <a:graphicFrameLocks noChangeAspect="1"/>
          </p:cNvGraphicFramePr>
          <p:nvPr>
            <p:extLst>
              <p:ext uri="{D42A27DB-BD31-4B8C-83A1-F6EECF244321}">
                <p14:modId xmlns:p14="http://schemas.microsoft.com/office/powerpoint/2010/main" val="753227239"/>
              </p:ext>
            </p:extLst>
          </p:nvPr>
        </p:nvGraphicFramePr>
        <p:xfrm>
          <a:off x="5548488" y="4579938"/>
          <a:ext cx="2631830" cy="1654175"/>
        </p:xfrm>
        <a:graphic>
          <a:graphicData uri="http://schemas.openxmlformats.org/presentationml/2006/ole">
            <mc:AlternateContent xmlns:mc="http://schemas.openxmlformats.org/markup-compatibility/2006">
              <mc:Choice xmlns:v="urn:schemas-microsoft-com:vml" Requires="v">
                <p:oleObj spid="_x0000_s430842" name="Equation" r:id="rId5" imgW="3429000" imgH="1930400" progId="Equation.DSMT4">
                  <p:embed/>
                </p:oleObj>
              </mc:Choice>
              <mc:Fallback>
                <p:oleObj name="Equation" r:id="rId5" imgW="3429000" imgH="1930400" progId="Equation.DSMT4">
                  <p:embed/>
                  <p:pic>
                    <p:nvPicPr>
                      <p:cNvPr id="0" name="Picture 16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48488" y="4579938"/>
                        <a:ext cx="2631830" cy="16541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90" name="TextBox 289"/>
          <p:cNvSpPr txBox="1"/>
          <p:nvPr/>
        </p:nvSpPr>
        <p:spPr>
          <a:xfrm>
            <a:off x="7422141" y="5921822"/>
            <a:ext cx="1067920" cy="276999"/>
          </a:xfrm>
          <a:prstGeom prst="rect">
            <a:avLst/>
          </a:prstGeom>
          <a:noFill/>
        </p:spPr>
        <p:txBody>
          <a:bodyPr wrap="none" rtlCol="0">
            <a:spAutoFit/>
          </a:bodyPr>
          <a:lstStyle/>
          <a:p>
            <a:pPr algn="r" fontAlgn="base">
              <a:spcBef>
                <a:spcPct val="0"/>
              </a:spcBef>
              <a:spcAft>
                <a:spcPct val="0"/>
              </a:spcAft>
            </a:pPr>
            <a:r>
              <a:rPr lang="en-GB" sz="1200" dirty="0">
                <a:solidFill>
                  <a:schemeClr val="accent2">
                    <a:lumMod val="75000"/>
                  </a:schemeClr>
                </a:solidFill>
                <a:latin typeface="Arial Narrow" pitchFamily="34" charset="0"/>
                <a:cs typeface="Arial" charset="0"/>
              </a:rPr>
              <a:t>Action selection</a:t>
            </a:r>
          </a:p>
        </p:txBody>
      </p:sp>
      <p:grpSp>
        <p:nvGrpSpPr>
          <p:cNvPr id="5" name="Group 228"/>
          <p:cNvGrpSpPr/>
          <p:nvPr/>
        </p:nvGrpSpPr>
        <p:grpSpPr>
          <a:xfrm>
            <a:off x="1077195" y="317742"/>
            <a:ext cx="7092257" cy="3394585"/>
            <a:chOff x="886749" y="317742"/>
            <a:chExt cx="7683280" cy="3394585"/>
          </a:xfrm>
        </p:grpSpPr>
        <p:pic>
          <p:nvPicPr>
            <p:cNvPr id="756834" name="Picture 98"/>
            <p:cNvPicPr>
              <a:picLocks noChangeAspect="1" noChangeArrowheads="1"/>
            </p:cNvPicPr>
            <p:nvPr/>
          </p:nvPicPr>
          <p:blipFill>
            <a:blip r:embed="rId7" cstate="print">
              <a:duotone>
                <a:schemeClr val="accent2">
                  <a:shade val="45000"/>
                  <a:satMod val="135000"/>
                </a:schemeClr>
                <a:prstClr val="white"/>
              </a:duotone>
            </a:blip>
            <a:srcRect/>
            <a:stretch>
              <a:fillRect/>
            </a:stretch>
          </p:blipFill>
          <p:spPr bwMode="auto">
            <a:xfrm>
              <a:off x="6718948" y="3151924"/>
              <a:ext cx="692098" cy="560403"/>
            </a:xfrm>
            <a:prstGeom prst="rect">
              <a:avLst/>
            </a:prstGeom>
            <a:noFill/>
            <a:ln w="9525">
              <a:noFill/>
              <a:miter lim="800000"/>
              <a:headEnd/>
              <a:tailEnd/>
            </a:ln>
          </p:spPr>
        </p:pic>
        <p:pic>
          <p:nvPicPr>
            <p:cNvPr id="756833" name="Picture 97"/>
            <p:cNvPicPr>
              <a:picLocks noChangeAspect="1" noChangeArrowheads="1"/>
            </p:cNvPicPr>
            <p:nvPr/>
          </p:nvPicPr>
          <p:blipFill>
            <a:blip r:embed="rId8" cstate="print"/>
            <a:srcRect/>
            <a:stretch>
              <a:fillRect/>
            </a:stretch>
          </p:blipFill>
          <p:spPr bwMode="auto">
            <a:xfrm>
              <a:off x="7266636" y="2294553"/>
              <a:ext cx="424631" cy="394300"/>
            </a:xfrm>
            <a:prstGeom prst="rect">
              <a:avLst/>
            </a:prstGeom>
            <a:noFill/>
            <a:ln w="9525">
              <a:noFill/>
              <a:miter lim="800000"/>
              <a:headEnd/>
              <a:tailEnd/>
            </a:ln>
          </p:spPr>
        </p:pic>
        <p:pic>
          <p:nvPicPr>
            <p:cNvPr id="756828" name="Picture 92"/>
            <p:cNvPicPr>
              <a:picLocks noChangeAspect="1" noChangeArrowheads="1"/>
            </p:cNvPicPr>
            <p:nvPr/>
          </p:nvPicPr>
          <p:blipFill>
            <a:blip r:embed="rId9" cstate="print"/>
            <a:srcRect/>
            <a:stretch>
              <a:fillRect/>
            </a:stretch>
          </p:blipFill>
          <p:spPr bwMode="auto">
            <a:xfrm>
              <a:off x="1314347" y="678463"/>
              <a:ext cx="4859061" cy="2501695"/>
            </a:xfrm>
            <a:prstGeom prst="rect">
              <a:avLst/>
            </a:prstGeom>
            <a:noFill/>
            <a:ln w="9525">
              <a:noFill/>
              <a:miter lim="800000"/>
              <a:headEnd/>
              <a:tailEnd/>
            </a:ln>
          </p:spPr>
        </p:pic>
        <p:pic>
          <p:nvPicPr>
            <p:cNvPr id="325" name="Picture 6"/>
            <p:cNvPicPr>
              <a:picLocks noChangeAspect="1" noChangeArrowheads="1"/>
            </p:cNvPicPr>
            <p:nvPr/>
          </p:nvPicPr>
          <p:blipFill>
            <a:blip r:embed="rId10" cstate="print"/>
            <a:srcRect/>
            <a:stretch>
              <a:fillRect/>
            </a:stretch>
          </p:blipFill>
          <p:spPr bwMode="auto">
            <a:xfrm flipH="1">
              <a:off x="6373592" y="695056"/>
              <a:ext cx="1389674" cy="1346095"/>
            </a:xfrm>
            <a:prstGeom prst="rect">
              <a:avLst/>
            </a:prstGeom>
            <a:noFill/>
            <a:ln w="9525">
              <a:noFill/>
              <a:miter lim="800000"/>
              <a:headEnd/>
              <a:tailEnd/>
            </a:ln>
          </p:spPr>
        </p:pic>
        <p:sp>
          <p:nvSpPr>
            <p:cNvPr id="215" name="Oval 214"/>
            <p:cNvSpPr/>
            <p:nvPr/>
          </p:nvSpPr>
          <p:spPr>
            <a:xfrm>
              <a:off x="1827879" y="2875207"/>
              <a:ext cx="162048" cy="158247"/>
            </a:xfrm>
            <a:prstGeom prst="ellipse">
              <a:avLst/>
            </a:prstGeom>
            <a:gradFill flip="none"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GB" sz="1000" dirty="0">
                <a:solidFill>
                  <a:srgbClr val="2D2D8A">
                    <a:lumMod val="75000"/>
                  </a:srgbClr>
                </a:solidFill>
                <a:latin typeface="Arial Narrow" panose="020B0606020202030204" pitchFamily="34" charset="0"/>
              </a:endParaRPr>
            </a:p>
          </p:txBody>
        </p:sp>
        <p:sp>
          <p:nvSpPr>
            <p:cNvPr id="216" name="Oval 215"/>
            <p:cNvSpPr/>
            <p:nvPr/>
          </p:nvSpPr>
          <p:spPr>
            <a:xfrm>
              <a:off x="3529388" y="2848199"/>
              <a:ext cx="162048" cy="158247"/>
            </a:xfrm>
            <a:prstGeom prst="ellipse">
              <a:avLst/>
            </a:prstGeom>
            <a:gradFill flip="none"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GB" sz="1000" dirty="0">
                <a:solidFill>
                  <a:srgbClr val="2D2D8A">
                    <a:lumMod val="75000"/>
                  </a:srgbClr>
                </a:solidFill>
                <a:latin typeface="Arial Narrow" panose="020B0606020202030204" pitchFamily="34" charset="0"/>
              </a:endParaRPr>
            </a:p>
          </p:txBody>
        </p:sp>
        <p:sp>
          <p:nvSpPr>
            <p:cNvPr id="217" name="Oval 216"/>
            <p:cNvSpPr/>
            <p:nvPr/>
          </p:nvSpPr>
          <p:spPr>
            <a:xfrm>
              <a:off x="5230897" y="2852001"/>
              <a:ext cx="162048" cy="158247"/>
            </a:xfrm>
            <a:prstGeom prst="ellipse">
              <a:avLst/>
            </a:prstGeom>
            <a:gradFill flip="none"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GB" sz="1000" dirty="0">
                <a:solidFill>
                  <a:srgbClr val="2D2D8A">
                    <a:lumMod val="75000"/>
                  </a:srgbClr>
                </a:solidFill>
                <a:latin typeface="Arial Narrow" panose="020B0606020202030204" pitchFamily="34" charset="0"/>
              </a:endParaRPr>
            </a:p>
          </p:txBody>
        </p:sp>
        <p:graphicFrame>
          <p:nvGraphicFramePr>
            <p:cNvPr id="218" name="Object 2"/>
            <p:cNvGraphicFramePr>
              <a:graphicFrameLocks noChangeAspect="1"/>
            </p:cNvGraphicFramePr>
            <p:nvPr/>
          </p:nvGraphicFramePr>
          <p:xfrm>
            <a:off x="3529388" y="2613338"/>
            <a:ext cx="283885" cy="213661"/>
          </p:xfrm>
          <a:graphic>
            <a:graphicData uri="http://schemas.openxmlformats.org/presentationml/2006/ole">
              <mc:AlternateContent xmlns:mc="http://schemas.openxmlformats.org/markup-compatibility/2006">
                <mc:Choice xmlns:v="urn:schemas-microsoft-com:vml" Requires="v">
                  <p:oleObj spid="_x0000_s430843" name="Equation" r:id="rId11" imgW="241195" imgH="203112" progId="Equation.DSMT4">
                    <p:embed/>
                  </p:oleObj>
                </mc:Choice>
                <mc:Fallback>
                  <p:oleObj name="Equation" r:id="rId11" imgW="241195" imgH="203112" progId="Equation.DSMT4">
                    <p:embed/>
                    <p:pic>
                      <p:nvPicPr>
                        <p:cNvPr id="0" name="Picture 169"/>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529388" y="2613338"/>
                          <a:ext cx="283885" cy="2136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39" name="Oval 338"/>
            <p:cNvSpPr/>
            <p:nvPr/>
          </p:nvSpPr>
          <p:spPr>
            <a:xfrm>
              <a:off x="1465016" y="2717818"/>
              <a:ext cx="162049" cy="158248"/>
            </a:xfrm>
            <a:prstGeom prst="ellipse">
              <a:avLst/>
            </a:prstGeom>
            <a:gradFill flip="none" rotWithShape="1">
              <a:gsLst>
                <a:gs pos="0">
                  <a:srgbClr val="FFCCCC">
                    <a:shade val="30000"/>
                    <a:satMod val="115000"/>
                  </a:srgbClr>
                </a:gs>
                <a:gs pos="50000">
                  <a:srgbClr val="FFCCCC">
                    <a:shade val="67500"/>
                    <a:satMod val="115000"/>
                  </a:srgbClr>
                </a:gs>
                <a:gs pos="100000">
                  <a:srgbClr val="FFCCCC">
                    <a:shade val="100000"/>
                    <a:satMod val="115000"/>
                  </a:srgb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GB" sz="1000" dirty="0">
                <a:solidFill>
                  <a:srgbClr val="2D2D8A">
                    <a:lumMod val="75000"/>
                  </a:srgbClr>
                </a:solidFill>
                <a:latin typeface="Arial Narrow" panose="020B0606020202030204" pitchFamily="34" charset="0"/>
              </a:endParaRPr>
            </a:p>
          </p:txBody>
        </p:sp>
        <p:sp>
          <p:nvSpPr>
            <p:cNvPr id="342" name="Oval 341"/>
            <p:cNvSpPr/>
            <p:nvPr/>
          </p:nvSpPr>
          <p:spPr>
            <a:xfrm>
              <a:off x="1368742" y="2824992"/>
              <a:ext cx="162049" cy="158248"/>
            </a:xfrm>
            <a:prstGeom prst="ellipse">
              <a:avLst/>
            </a:prstGeom>
            <a:gradFill flip="none" rotWithShape="1">
              <a:gsLst>
                <a:gs pos="0">
                  <a:srgbClr val="FFCCCC">
                    <a:shade val="30000"/>
                    <a:satMod val="115000"/>
                  </a:srgbClr>
                </a:gs>
                <a:gs pos="50000">
                  <a:srgbClr val="FFCCCC">
                    <a:shade val="67500"/>
                    <a:satMod val="115000"/>
                  </a:srgbClr>
                </a:gs>
                <a:gs pos="100000">
                  <a:srgbClr val="FFCCCC">
                    <a:shade val="100000"/>
                    <a:satMod val="115000"/>
                  </a:srgb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GB" sz="1000" dirty="0">
                <a:solidFill>
                  <a:srgbClr val="2D2D8A">
                    <a:lumMod val="75000"/>
                  </a:srgbClr>
                </a:solidFill>
                <a:latin typeface="Arial Narrow" panose="020B0606020202030204" pitchFamily="34" charset="0"/>
              </a:endParaRPr>
            </a:p>
          </p:txBody>
        </p:sp>
        <p:sp>
          <p:nvSpPr>
            <p:cNvPr id="340" name="Oval 339"/>
            <p:cNvSpPr/>
            <p:nvPr/>
          </p:nvSpPr>
          <p:spPr>
            <a:xfrm>
              <a:off x="3301565" y="2172997"/>
              <a:ext cx="162049" cy="158248"/>
            </a:xfrm>
            <a:prstGeom prst="ellipse">
              <a:avLst/>
            </a:prstGeom>
            <a:gradFill flip="none" rotWithShape="1">
              <a:gsLst>
                <a:gs pos="0">
                  <a:srgbClr val="FFCCCC">
                    <a:shade val="30000"/>
                    <a:satMod val="115000"/>
                  </a:srgbClr>
                </a:gs>
                <a:gs pos="50000">
                  <a:srgbClr val="FFCCCC">
                    <a:shade val="67500"/>
                    <a:satMod val="115000"/>
                  </a:srgbClr>
                </a:gs>
                <a:gs pos="100000">
                  <a:srgbClr val="FFCCCC">
                    <a:shade val="100000"/>
                    <a:satMod val="115000"/>
                  </a:srgb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GB" sz="1000" dirty="0">
                <a:solidFill>
                  <a:srgbClr val="2D2D8A">
                    <a:lumMod val="75000"/>
                  </a:srgbClr>
                </a:solidFill>
                <a:latin typeface="Arial Narrow" panose="020B0606020202030204" pitchFamily="34" charset="0"/>
              </a:endParaRPr>
            </a:p>
          </p:txBody>
        </p:sp>
        <p:sp>
          <p:nvSpPr>
            <p:cNvPr id="343" name="Oval 342"/>
            <p:cNvSpPr/>
            <p:nvPr/>
          </p:nvSpPr>
          <p:spPr>
            <a:xfrm>
              <a:off x="3205291" y="2280171"/>
              <a:ext cx="162049" cy="158248"/>
            </a:xfrm>
            <a:prstGeom prst="ellipse">
              <a:avLst/>
            </a:prstGeom>
            <a:gradFill flip="none" rotWithShape="1">
              <a:gsLst>
                <a:gs pos="0">
                  <a:srgbClr val="FFCCCC">
                    <a:shade val="30000"/>
                    <a:satMod val="115000"/>
                  </a:srgbClr>
                </a:gs>
                <a:gs pos="50000">
                  <a:srgbClr val="FFCCCC">
                    <a:shade val="67500"/>
                    <a:satMod val="115000"/>
                  </a:srgbClr>
                </a:gs>
                <a:gs pos="100000">
                  <a:srgbClr val="FFCCCC">
                    <a:shade val="100000"/>
                    <a:satMod val="115000"/>
                  </a:srgb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GB" sz="1000" dirty="0">
                <a:solidFill>
                  <a:srgbClr val="2D2D8A">
                    <a:lumMod val="75000"/>
                  </a:srgbClr>
                </a:solidFill>
                <a:latin typeface="Arial Narrow" panose="020B0606020202030204" pitchFamily="34" charset="0"/>
              </a:endParaRPr>
            </a:p>
          </p:txBody>
        </p:sp>
        <p:sp>
          <p:nvSpPr>
            <p:cNvPr id="341" name="Oval 340"/>
            <p:cNvSpPr/>
            <p:nvPr/>
          </p:nvSpPr>
          <p:spPr>
            <a:xfrm>
              <a:off x="4841026" y="2443078"/>
              <a:ext cx="162049" cy="158248"/>
            </a:xfrm>
            <a:prstGeom prst="ellipse">
              <a:avLst/>
            </a:prstGeom>
            <a:gradFill flip="none" rotWithShape="1">
              <a:gsLst>
                <a:gs pos="0">
                  <a:srgbClr val="FFCCCC">
                    <a:shade val="30000"/>
                    <a:satMod val="115000"/>
                  </a:srgbClr>
                </a:gs>
                <a:gs pos="50000">
                  <a:srgbClr val="FFCCCC">
                    <a:shade val="67500"/>
                    <a:satMod val="115000"/>
                  </a:srgbClr>
                </a:gs>
                <a:gs pos="100000">
                  <a:srgbClr val="FFCCCC">
                    <a:shade val="100000"/>
                    <a:satMod val="115000"/>
                  </a:srgb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GB" sz="1000" dirty="0">
                <a:solidFill>
                  <a:srgbClr val="2D2D8A">
                    <a:lumMod val="75000"/>
                  </a:srgbClr>
                </a:solidFill>
                <a:latin typeface="Arial Narrow" panose="020B0606020202030204" pitchFamily="34" charset="0"/>
              </a:endParaRPr>
            </a:p>
          </p:txBody>
        </p:sp>
        <p:sp>
          <p:nvSpPr>
            <p:cNvPr id="344" name="Oval 343"/>
            <p:cNvSpPr/>
            <p:nvPr/>
          </p:nvSpPr>
          <p:spPr>
            <a:xfrm>
              <a:off x="4744752" y="2550252"/>
              <a:ext cx="162049" cy="158248"/>
            </a:xfrm>
            <a:prstGeom prst="ellipse">
              <a:avLst/>
            </a:prstGeom>
            <a:gradFill flip="none" rotWithShape="1">
              <a:gsLst>
                <a:gs pos="0">
                  <a:srgbClr val="FFCCCC">
                    <a:shade val="30000"/>
                    <a:satMod val="115000"/>
                  </a:srgbClr>
                </a:gs>
                <a:gs pos="50000">
                  <a:srgbClr val="FFCCCC">
                    <a:shade val="67500"/>
                    <a:satMod val="115000"/>
                  </a:srgbClr>
                </a:gs>
                <a:gs pos="100000">
                  <a:srgbClr val="FFCCCC">
                    <a:shade val="100000"/>
                    <a:satMod val="115000"/>
                  </a:srgb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GB" sz="1000" dirty="0">
                <a:solidFill>
                  <a:srgbClr val="2D2D8A">
                    <a:lumMod val="75000"/>
                  </a:srgbClr>
                </a:solidFill>
                <a:latin typeface="Arial Narrow" panose="020B0606020202030204" pitchFamily="34" charset="0"/>
              </a:endParaRPr>
            </a:p>
          </p:txBody>
        </p:sp>
        <p:graphicFrame>
          <p:nvGraphicFramePr>
            <p:cNvPr id="345" name="Object 2"/>
            <p:cNvGraphicFramePr>
              <a:graphicFrameLocks noChangeAspect="1"/>
            </p:cNvGraphicFramePr>
            <p:nvPr/>
          </p:nvGraphicFramePr>
          <p:xfrm>
            <a:off x="2893362" y="2411994"/>
            <a:ext cx="270081" cy="226353"/>
          </p:xfrm>
          <a:graphic>
            <a:graphicData uri="http://schemas.openxmlformats.org/presentationml/2006/ole">
              <mc:AlternateContent xmlns:mc="http://schemas.openxmlformats.org/markup-compatibility/2006">
                <mc:Choice xmlns:v="urn:schemas-microsoft-com:vml" Requires="v">
                  <p:oleObj spid="_x0000_s430844" name="Equation" r:id="rId13" imgW="266469" imgH="241091" progId="Equation.DSMT4">
                    <p:embed/>
                  </p:oleObj>
                </mc:Choice>
                <mc:Fallback>
                  <p:oleObj name="Equation" r:id="rId13" imgW="266469" imgH="241091" progId="Equation.DSMT4">
                    <p:embed/>
                    <p:pic>
                      <p:nvPicPr>
                        <p:cNvPr id="0" name="Picture 170"/>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893362" y="2411994"/>
                          <a:ext cx="270081" cy="2263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71" name="Object 2"/>
            <p:cNvGraphicFramePr>
              <a:graphicFrameLocks noChangeAspect="1"/>
            </p:cNvGraphicFramePr>
            <p:nvPr/>
          </p:nvGraphicFramePr>
          <p:xfrm>
            <a:off x="2928578" y="604397"/>
            <a:ext cx="223280" cy="154063"/>
          </p:xfrm>
          <a:graphic>
            <a:graphicData uri="http://schemas.openxmlformats.org/presentationml/2006/ole">
              <mc:AlternateContent xmlns:mc="http://schemas.openxmlformats.org/markup-compatibility/2006">
                <mc:Choice xmlns:v="urn:schemas-microsoft-com:vml" Requires="v">
                  <p:oleObj spid="_x0000_s430845" name="Equation" r:id="rId15" imgW="253890" imgH="190417" progId="Equation.DSMT4">
                    <p:embed/>
                  </p:oleObj>
                </mc:Choice>
                <mc:Fallback>
                  <p:oleObj name="Equation" r:id="rId15" imgW="253890" imgH="190417" progId="Equation.DSMT4">
                    <p:embed/>
                    <p:pic>
                      <p:nvPicPr>
                        <p:cNvPr id="0" name="Picture 171"/>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928578" y="604397"/>
                          <a:ext cx="223280" cy="1540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374" name="Curved Connector 22"/>
            <p:cNvCxnSpPr>
              <a:stCxn id="470" idx="2"/>
              <a:endCxn id="386" idx="6"/>
            </p:cNvCxnSpPr>
            <p:nvPr/>
          </p:nvCxnSpPr>
          <p:spPr>
            <a:xfrm rot="10800000" flipV="1">
              <a:off x="2635451" y="1011696"/>
              <a:ext cx="1266512" cy="3331"/>
            </a:xfrm>
            <a:prstGeom prst="curvedConnector3">
              <a:avLst>
                <a:gd name="adj1" fmla="val 50000"/>
              </a:avLst>
            </a:prstGeom>
            <a:ln w="12700">
              <a:solidFill>
                <a:schemeClr val="accent2">
                  <a:lumMod val="7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graphicFrame>
          <p:nvGraphicFramePr>
            <p:cNvPr id="756786" name="Object 50"/>
            <p:cNvGraphicFramePr>
              <a:graphicFrameLocks noChangeAspect="1"/>
            </p:cNvGraphicFramePr>
            <p:nvPr/>
          </p:nvGraphicFramePr>
          <p:xfrm>
            <a:off x="4045600" y="535035"/>
            <a:ext cx="178624" cy="196486"/>
          </p:xfrm>
          <a:graphic>
            <a:graphicData uri="http://schemas.openxmlformats.org/presentationml/2006/ole">
              <mc:AlternateContent xmlns:mc="http://schemas.openxmlformats.org/markup-compatibility/2006">
                <mc:Choice xmlns:v="urn:schemas-microsoft-com:vml" Requires="v">
                  <p:oleObj spid="_x0000_s430846" name="Equation" r:id="rId17" imgW="203112" imgH="241195" progId="Equation.DSMT4">
                    <p:embed/>
                  </p:oleObj>
                </mc:Choice>
                <mc:Fallback>
                  <p:oleObj name="Equation" r:id="rId17" imgW="203112" imgH="241195" progId="Equation.DSMT4">
                    <p:embed/>
                    <p:pic>
                      <p:nvPicPr>
                        <p:cNvPr id="0" name="Picture 172"/>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4045600" y="535035"/>
                          <a:ext cx="178624" cy="1964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56787" name="Object 51"/>
            <p:cNvGraphicFramePr>
              <a:graphicFrameLocks noChangeAspect="1"/>
            </p:cNvGraphicFramePr>
            <p:nvPr/>
          </p:nvGraphicFramePr>
          <p:xfrm>
            <a:off x="4015533" y="1399294"/>
            <a:ext cx="212116" cy="206534"/>
          </p:xfrm>
          <a:graphic>
            <a:graphicData uri="http://schemas.openxmlformats.org/presentationml/2006/ole">
              <mc:AlternateContent xmlns:mc="http://schemas.openxmlformats.org/markup-compatibility/2006">
                <mc:Choice xmlns:v="urn:schemas-microsoft-com:vml" Requires="v">
                  <p:oleObj spid="_x0000_s430847" name="Equation" r:id="rId19" imgW="241195" imgH="253890" progId="Equation.DSMT4">
                    <p:embed/>
                  </p:oleObj>
                </mc:Choice>
                <mc:Fallback>
                  <p:oleObj name="Equation" r:id="rId19" imgW="241195" imgH="253890" progId="Equation.DSMT4">
                    <p:embed/>
                    <p:pic>
                      <p:nvPicPr>
                        <p:cNvPr id="0" name="Picture 173"/>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4015533" y="1399294"/>
                          <a:ext cx="212116" cy="206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17" name="Rectangle 215"/>
            <p:cNvSpPr>
              <a:spLocks noChangeArrowheads="1"/>
            </p:cNvSpPr>
            <p:nvPr/>
          </p:nvSpPr>
          <p:spPr bwMode="auto">
            <a:xfrm>
              <a:off x="1692839" y="317742"/>
              <a:ext cx="758889" cy="18466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200" dirty="0">
                  <a:solidFill>
                    <a:srgbClr val="2D2D8A">
                      <a:lumMod val="75000"/>
                    </a:srgbClr>
                  </a:solidFill>
                  <a:latin typeface="Arial Narrow" pitchFamily="34" charset="0"/>
                  <a:cs typeface="Arial" pitchFamily="34" charset="0"/>
                </a:rPr>
                <a:t>Limbic loops</a:t>
              </a:r>
              <a:endParaRPr lang="en-US" sz="2800" dirty="0">
                <a:solidFill>
                  <a:srgbClr val="2D2D8A">
                    <a:lumMod val="75000"/>
                  </a:srgbClr>
                </a:solidFill>
                <a:latin typeface="Arial Narrow" pitchFamily="34" charset="0"/>
                <a:cs typeface="Arial" pitchFamily="34" charset="0"/>
              </a:endParaRPr>
            </a:p>
          </p:txBody>
        </p:sp>
        <p:sp>
          <p:nvSpPr>
            <p:cNvPr id="418" name="Rectangle 215"/>
            <p:cNvSpPr>
              <a:spLocks noChangeArrowheads="1"/>
            </p:cNvSpPr>
            <p:nvPr/>
          </p:nvSpPr>
          <p:spPr bwMode="auto">
            <a:xfrm>
              <a:off x="3297300" y="317742"/>
              <a:ext cx="1054108" cy="18466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200" dirty="0">
                  <a:solidFill>
                    <a:srgbClr val="2D2D8A">
                      <a:lumMod val="75000"/>
                    </a:srgbClr>
                  </a:solidFill>
                  <a:latin typeface="Arial Narrow" pitchFamily="34" charset="0"/>
                  <a:cs typeface="Arial" pitchFamily="34" charset="0"/>
                </a:rPr>
                <a:t>Associative loops</a:t>
              </a:r>
              <a:endParaRPr lang="en-US" sz="2800" dirty="0">
                <a:solidFill>
                  <a:srgbClr val="2D2D8A">
                    <a:lumMod val="75000"/>
                  </a:srgbClr>
                </a:solidFill>
                <a:latin typeface="Arial Narrow" pitchFamily="34" charset="0"/>
                <a:cs typeface="Arial" pitchFamily="34" charset="0"/>
              </a:endParaRPr>
            </a:p>
          </p:txBody>
        </p:sp>
        <p:sp>
          <p:nvSpPr>
            <p:cNvPr id="419" name="Rectangle 215"/>
            <p:cNvSpPr>
              <a:spLocks noChangeArrowheads="1"/>
            </p:cNvSpPr>
            <p:nvPr/>
          </p:nvSpPr>
          <p:spPr bwMode="auto">
            <a:xfrm>
              <a:off x="5041840" y="317742"/>
              <a:ext cx="715472" cy="18466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200" dirty="0">
                  <a:solidFill>
                    <a:srgbClr val="2D2D8A">
                      <a:lumMod val="75000"/>
                    </a:srgbClr>
                  </a:solidFill>
                  <a:latin typeface="Arial Narrow" pitchFamily="34" charset="0"/>
                  <a:cs typeface="Arial" pitchFamily="34" charset="0"/>
                </a:rPr>
                <a:t>Motor loops</a:t>
              </a:r>
              <a:endParaRPr lang="en-US" sz="2800" dirty="0">
                <a:solidFill>
                  <a:srgbClr val="2D2D8A">
                    <a:lumMod val="75000"/>
                  </a:srgbClr>
                </a:solidFill>
                <a:latin typeface="Arial Narrow" pitchFamily="34" charset="0"/>
                <a:cs typeface="Arial" pitchFamily="34" charset="0"/>
              </a:endParaRPr>
            </a:p>
          </p:txBody>
        </p:sp>
        <p:sp>
          <p:nvSpPr>
            <p:cNvPr id="420" name="Rectangle 215"/>
            <p:cNvSpPr>
              <a:spLocks noChangeArrowheads="1"/>
            </p:cNvSpPr>
            <p:nvPr/>
          </p:nvSpPr>
          <p:spPr bwMode="auto">
            <a:xfrm>
              <a:off x="7723704" y="2364727"/>
              <a:ext cx="498401" cy="15388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000" dirty="0">
                  <a:solidFill>
                    <a:srgbClr val="2D2D8A">
                      <a:lumMod val="75000"/>
                    </a:srgbClr>
                  </a:solidFill>
                  <a:latin typeface="Arial Narrow" pitchFamily="34" charset="0"/>
                  <a:cs typeface="Arial" pitchFamily="34" charset="0"/>
                </a:rPr>
                <a:t>Thalamus</a:t>
              </a:r>
            </a:p>
          </p:txBody>
        </p:sp>
        <p:sp>
          <p:nvSpPr>
            <p:cNvPr id="421" name="Rectangle 215"/>
            <p:cNvSpPr>
              <a:spLocks noChangeArrowheads="1"/>
            </p:cNvSpPr>
            <p:nvPr/>
          </p:nvSpPr>
          <p:spPr bwMode="auto">
            <a:xfrm>
              <a:off x="2784594" y="2168111"/>
              <a:ext cx="425464" cy="15388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000" dirty="0">
                  <a:solidFill>
                    <a:srgbClr val="2D2D8A">
                      <a:lumMod val="75000"/>
                    </a:srgbClr>
                  </a:solidFill>
                  <a:latin typeface="Arial Narrow" pitchFamily="34" charset="0"/>
                  <a:cs typeface="Arial" pitchFamily="34" charset="0"/>
                </a:rPr>
                <a:t>Caudate</a:t>
              </a:r>
            </a:p>
          </p:txBody>
        </p:sp>
        <p:sp>
          <p:nvSpPr>
            <p:cNvPr id="422" name="Rectangle 215"/>
            <p:cNvSpPr>
              <a:spLocks noChangeArrowheads="1"/>
            </p:cNvSpPr>
            <p:nvPr/>
          </p:nvSpPr>
          <p:spPr bwMode="auto">
            <a:xfrm>
              <a:off x="886749" y="2638242"/>
              <a:ext cx="432129" cy="307777"/>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algn="ctr" fontAlgn="base">
                <a:spcBef>
                  <a:spcPct val="0"/>
                </a:spcBef>
                <a:spcAft>
                  <a:spcPct val="0"/>
                </a:spcAft>
              </a:pPr>
              <a:r>
                <a:rPr lang="en-US" sz="1000" dirty="0">
                  <a:solidFill>
                    <a:srgbClr val="2D2D8A">
                      <a:lumMod val="75000"/>
                    </a:srgbClr>
                  </a:solidFill>
                  <a:latin typeface="Arial Narrow" pitchFamily="34" charset="0"/>
                  <a:cs typeface="Arial" pitchFamily="34" charset="0"/>
                </a:rPr>
                <a:t>Putamen</a:t>
              </a:r>
            </a:p>
          </p:txBody>
        </p:sp>
        <p:sp>
          <p:nvSpPr>
            <p:cNvPr id="424" name="Rectangle 215"/>
            <p:cNvSpPr>
              <a:spLocks noChangeArrowheads="1"/>
            </p:cNvSpPr>
            <p:nvPr/>
          </p:nvSpPr>
          <p:spPr bwMode="auto">
            <a:xfrm>
              <a:off x="3686701" y="2962711"/>
              <a:ext cx="865117" cy="153888"/>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algn="ctr" fontAlgn="base">
                <a:spcBef>
                  <a:spcPct val="0"/>
                </a:spcBef>
                <a:spcAft>
                  <a:spcPct val="0"/>
                </a:spcAft>
              </a:pPr>
              <a:r>
                <a:rPr lang="en-US" sz="1000" dirty="0">
                  <a:solidFill>
                    <a:srgbClr val="2D2D8A">
                      <a:lumMod val="75000"/>
                    </a:srgbClr>
                  </a:solidFill>
                  <a:latin typeface="Arial Narrow" pitchFamily="34" charset="0"/>
                  <a:cs typeface="Arial" pitchFamily="34" charset="0"/>
                </a:rPr>
                <a:t>Globus pallidum</a:t>
              </a:r>
            </a:p>
          </p:txBody>
        </p:sp>
        <p:graphicFrame>
          <p:nvGraphicFramePr>
            <p:cNvPr id="756788" name="Object 52"/>
            <p:cNvGraphicFramePr>
              <a:graphicFrameLocks noChangeAspect="1"/>
            </p:cNvGraphicFramePr>
            <p:nvPr/>
          </p:nvGraphicFramePr>
          <p:xfrm>
            <a:off x="1403311" y="2411856"/>
            <a:ext cx="270169" cy="226629"/>
          </p:xfrm>
          <a:graphic>
            <a:graphicData uri="http://schemas.openxmlformats.org/presentationml/2006/ole">
              <mc:AlternateContent xmlns:mc="http://schemas.openxmlformats.org/markup-compatibility/2006">
                <mc:Choice xmlns:v="urn:schemas-microsoft-com:vml" Requires="v">
                  <p:oleObj spid="_x0000_s430848" name="Equation" r:id="rId21" imgW="266469" imgH="241091" progId="Equation.DSMT4">
                    <p:embed/>
                  </p:oleObj>
                </mc:Choice>
                <mc:Fallback>
                  <p:oleObj name="Equation" r:id="rId21" imgW="266469" imgH="241091" progId="Equation.DSMT4">
                    <p:embed/>
                    <p:pic>
                      <p:nvPicPr>
                        <p:cNvPr id="0" name="Picture 174"/>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1403311" y="2411856"/>
                          <a:ext cx="270169" cy="2266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33" name="Object 52"/>
            <p:cNvGraphicFramePr>
              <a:graphicFrameLocks noChangeAspect="1"/>
            </p:cNvGraphicFramePr>
            <p:nvPr/>
          </p:nvGraphicFramePr>
          <p:xfrm>
            <a:off x="4447575" y="2411856"/>
            <a:ext cx="270169" cy="226629"/>
          </p:xfrm>
          <a:graphic>
            <a:graphicData uri="http://schemas.openxmlformats.org/presentationml/2006/ole">
              <mc:AlternateContent xmlns:mc="http://schemas.openxmlformats.org/markup-compatibility/2006">
                <mc:Choice xmlns:v="urn:schemas-microsoft-com:vml" Requires="v">
                  <p:oleObj spid="_x0000_s430849" name="Equation" r:id="rId23" imgW="266469" imgH="241091" progId="Equation.DSMT4">
                    <p:embed/>
                  </p:oleObj>
                </mc:Choice>
                <mc:Fallback>
                  <p:oleObj name="Equation" r:id="rId23" imgW="266469" imgH="241091" progId="Equation.DSMT4">
                    <p:embed/>
                    <p:pic>
                      <p:nvPicPr>
                        <p:cNvPr id="0" name="Picture 175"/>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4447575" y="2411856"/>
                          <a:ext cx="270169" cy="2266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56790" name="Object 54"/>
            <p:cNvGraphicFramePr>
              <a:graphicFrameLocks noChangeAspect="1"/>
            </p:cNvGraphicFramePr>
            <p:nvPr/>
          </p:nvGraphicFramePr>
          <p:xfrm>
            <a:off x="5230334" y="2613806"/>
            <a:ext cx="284163" cy="212725"/>
          </p:xfrm>
          <a:graphic>
            <a:graphicData uri="http://schemas.openxmlformats.org/presentationml/2006/ole">
              <mc:AlternateContent xmlns:mc="http://schemas.openxmlformats.org/markup-compatibility/2006">
                <mc:Choice xmlns:v="urn:schemas-microsoft-com:vml" Requires="v">
                  <p:oleObj spid="_x0000_s430850" name="Equation" r:id="rId24" imgW="241195" imgH="203112" progId="Equation.DSMT4">
                    <p:embed/>
                  </p:oleObj>
                </mc:Choice>
                <mc:Fallback>
                  <p:oleObj name="Equation" r:id="rId24" imgW="241195" imgH="203112" progId="Equation.DSMT4">
                    <p:embed/>
                    <p:pic>
                      <p:nvPicPr>
                        <p:cNvPr id="0" name="Picture 176"/>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5230334" y="2613806"/>
                          <a:ext cx="284163"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36" name="Object 48"/>
            <p:cNvGraphicFramePr>
              <a:graphicFrameLocks noChangeAspect="1"/>
            </p:cNvGraphicFramePr>
            <p:nvPr/>
          </p:nvGraphicFramePr>
          <p:xfrm>
            <a:off x="4284236" y="849785"/>
            <a:ext cx="223280" cy="154063"/>
          </p:xfrm>
          <a:graphic>
            <a:graphicData uri="http://schemas.openxmlformats.org/presentationml/2006/ole">
              <mc:AlternateContent xmlns:mc="http://schemas.openxmlformats.org/markup-compatibility/2006">
                <mc:Choice xmlns:v="urn:schemas-microsoft-com:vml" Requires="v">
                  <p:oleObj spid="_x0000_s430851" name="Equation" r:id="rId26" imgW="253890" imgH="190417" progId="Equation.DSMT4">
                    <p:embed/>
                  </p:oleObj>
                </mc:Choice>
                <mc:Fallback>
                  <p:oleObj name="Equation" r:id="rId26" imgW="253890" imgH="190417" progId="Equation.DSMT4">
                    <p:embed/>
                    <p:pic>
                      <p:nvPicPr>
                        <p:cNvPr id="0" name="Picture 177"/>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4284236" y="849785"/>
                          <a:ext cx="223280" cy="1540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63" name="Oval 162"/>
            <p:cNvSpPr/>
            <p:nvPr/>
          </p:nvSpPr>
          <p:spPr>
            <a:xfrm>
              <a:off x="7383660" y="2899919"/>
              <a:ext cx="294268" cy="294268"/>
            </a:xfrm>
            <a:prstGeom prst="ellipse">
              <a:avLst/>
            </a:prstGeom>
            <a:solidFill>
              <a:schemeClr val="accent2">
                <a:lumMod val="20000"/>
                <a:lumOff val="80000"/>
              </a:schemeClr>
            </a:solidFill>
            <a:ln w="9525">
              <a:solidFill>
                <a:schemeClr val="accent1">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sz="1200">
                <a:solidFill>
                  <a:srgbClr val="2D2D8A">
                    <a:lumMod val="75000"/>
                  </a:srgbClr>
                </a:solidFill>
                <a:latin typeface="Arial Narrow" panose="020B0606020202030204" pitchFamily="34" charset="0"/>
              </a:endParaRPr>
            </a:p>
          </p:txBody>
        </p:sp>
        <p:graphicFrame>
          <p:nvGraphicFramePr>
            <p:cNvPr id="164" name="Object 2"/>
            <p:cNvGraphicFramePr>
              <a:graphicFrameLocks noChangeAspect="1"/>
            </p:cNvGraphicFramePr>
            <p:nvPr/>
          </p:nvGraphicFramePr>
          <p:xfrm>
            <a:off x="7457336" y="2944830"/>
            <a:ext cx="152810" cy="200563"/>
          </p:xfrm>
          <a:graphic>
            <a:graphicData uri="http://schemas.openxmlformats.org/presentationml/2006/ole">
              <mc:AlternateContent xmlns:mc="http://schemas.openxmlformats.org/markup-compatibility/2006">
                <mc:Choice xmlns:v="urn:schemas-microsoft-com:vml" Requires="v">
                  <p:oleObj spid="_x0000_s430852" name="Equation" r:id="rId28" imgW="126725" imgH="177415" progId="Equation.DSMT4">
                    <p:embed/>
                  </p:oleObj>
                </mc:Choice>
                <mc:Fallback>
                  <p:oleObj name="Equation" r:id="rId28" imgW="126725" imgH="177415" progId="Equation.DSMT4">
                    <p:embed/>
                    <p:pic>
                      <p:nvPicPr>
                        <p:cNvPr id="0" name="Picture 178"/>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7457336" y="2944830"/>
                          <a:ext cx="152810" cy="200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70" name="Oval 169"/>
            <p:cNvSpPr/>
            <p:nvPr/>
          </p:nvSpPr>
          <p:spPr>
            <a:xfrm>
              <a:off x="6914247" y="2890418"/>
              <a:ext cx="324036" cy="324036"/>
            </a:xfrm>
            <a:prstGeom prst="ellipse">
              <a:avLst/>
            </a:prstGeom>
            <a:solidFill>
              <a:schemeClr val="bg1"/>
            </a:solidFill>
            <a:ln w="12700">
              <a:solidFill>
                <a:schemeClr val="accent2">
                  <a:lumMod val="75000"/>
                </a:schemeClr>
              </a:solidFill>
              <a:headEnd type="triangl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a:solidFill>
                  <a:srgbClr val="990033"/>
                </a:solidFill>
                <a:latin typeface="Arial Narrow" panose="020B0606020202030204" pitchFamily="34" charset="0"/>
              </a:endParaRPr>
            </a:p>
          </p:txBody>
        </p:sp>
        <p:graphicFrame>
          <p:nvGraphicFramePr>
            <p:cNvPr id="171" name="Object 2"/>
            <p:cNvGraphicFramePr>
              <a:graphicFrameLocks noChangeAspect="1"/>
            </p:cNvGraphicFramePr>
            <p:nvPr/>
          </p:nvGraphicFramePr>
          <p:xfrm>
            <a:off x="6989176" y="2949331"/>
            <a:ext cx="205740" cy="201168"/>
          </p:xfrm>
          <a:graphic>
            <a:graphicData uri="http://schemas.openxmlformats.org/presentationml/2006/ole">
              <mc:AlternateContent xmlns:mc="http://schemas.openxmlformats.org/markup-compatibility/2006">
                <mc:Choice xmlns:v="urn:schemas-microsoft-com:vml" Requires="v">
                  <p:oleObj spid="_x0000_s430853" name="Equation" r:id="rId30" imgW="228600" imgH="241300" progId="Equation.DSMT4">
                    <p:embed/>
                  </p:oleObj>
                </mc:Choice>
                <mc:Fallback>
                  <p:oleObj name="Equation" r:id="rId30" imgW="228600" imgH="241300" progId="Equation.DSMT4">
                    <p:embed/>
                    <p:pic>
                      <p:nvPicPr>
                        <p:cNvPr id="0" name="Picture 179"/>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6989176" y="2949331"/>
                          <a:ext cx="205740" cy="2011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73" name="Object 1834"/>
            <p:cNvGraphicFramePr>
              <a:graphicFrameLocks noChangeAspect="1"/>
            </p:cNvGraphicFramePr>
            <p:nvPr/>
          </p:nvGraphicFramePr>
          <p:xfrm>
            <a:off x="5774224" y="769008"/>
            <a:ext cx="256919" cy="187120"/>
          </p:xfrm>
          <a:graphic>
            <a:graphicData uri="http://schemas.openxmlformats.org/presentationml/2006/ole">
              <mc:AlternateContent xmlns:mc="http://schemas.openxmlformats.org/markup-compatibility/2006">
                <mc:Choice xmlns:v="urn:schemas-microsoft-com:vml" Requires="v">
                  <p:oleObj spid="_x0000_s430854" name="Equation" r:id="rId32" imgW="266469" imgH="190335" progId="Equation.DSMT4">
                    <p:embed/>
                  </p:oleObj>
                </mc:Choice>
                <mc:Fallback>
                  <p:oleObj name="Equation" r:id="rId32" imgW="266469" imgH="190335" progId="Equation.DSMT4">
                    <p:embed/>
                    <p:pic>
                      <p:nvPicPr>
                        <p:cNvPr id="0" name="Picture 180"/>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5774224" y="769008"/>
                          <a:ext cx="256919" cy="1871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6" name="Group 285"/>
            <p:cNvGrpSpPr/>
            <p:nvPr/>
          </p:nvGrpSpPr>
          <p:grpSpPr>
            <a:xfrm>
              <a:off x="6982739" y="1038632"/>
              <a:ext cx="341370" cy="111121"/>
              <a:chOff x="5567480" y="1931205"/>
              <a:chExt cx="691290" cy="225025"/>
            </a:xfrm>
          </p:grpSpPr>
          <p:sp>
            <p:nvSpPr>
              <p:cNvPr id="189" name="Oval 188"/>
              <p:cNvSpPr/>
              <p:nvPr/>
            </p:nvSpPr>
            <p:spPr>
              <a:xfrm>
                <a:off x="5567480" y="1931205"/>
                <a:ext cx="230430" cy="225025"/>
              </a:xfrm>
              <a:prstGeom prst="ellipse">
                <a:avLst/>
              </a:prstGeom>
              <a:gradFill flip="none"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GB">
                  <a:solidFill>
                    <a:srgbClr val="FFFFFF"/>
                  </a:solidFill>
                  <a:latin typeface="Arial Narrow" panose="020B0606020202030204" pitchFamily="34" charset="0"/>
                </a:endParaRPr>
              </a:p>
            </p:txBody>
          </p:sp>
          <p:sp>
            <p:nvSpPr>
              <p:cNvPr id="190" name="Oval 189"/>
              <p:cNvSpPr/>
              <p:nvPr/>
            </p:nvSpPr>
            <p:spPr>
              <a:xfrm>
                <a:off x="5797910" y="1931205"/>
                <a:ext cx="230430" cy="225025"/>
              </a:xfrm>
              <a:prstGeom prst="ellipse">
                <a:avLst/>
              </a:prstGeom>
              <a:gradFill flip="none"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GB">
                  <a:solidFill>
                    <a:srgbClr val="FFFFFF"/>
                  </a:solidFill>
                  <a:latin typeface="Arial Narrow" panose="020B0606020202030204" pitchFamily="34" charset="0"/>
                </a:endParaRPr>
              </a:p>
            </p:txBody>
          </p:sp>
          <p:sp>
            <p:nvSpPr>
              <p:cNvPr id="191" name="Oval 190"/>
              <p:cNvSpPr/>
              <p:nvPr/>
            </p:nvSpPr>
            <p:spPr>
              <a:xfrm>
                <a:off x="6028340" y="1931205"/>
                <a:ext cx="230430" cy="225025"/>
              </a:xfrm>
              <a:prstGeom prst="ellipse">
                <a:avLst/>
              </a:prstGeom>
              <a:gradFill flip="none"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GB">
                  <a:solidFill>
                    <a:srgbClr val="FFFFFF"/>
                  </a:solidFill>
                  <a:latin typeface="Arial Narrow" panose="020B0606020202030204" pitchFamily="34" charset="0"/>
                </a:endParaRPr>
              </a:p>
            </p:txBody>
          </p:sp>
        </p:grpSp>
        <p:grpSp>
          <p:nvGrpSpPr>
            <p:cNvPr id="7" name="Group 286"/>
            <p:cNvGrpSpPr/>
            <p:nvPr/>
          </p:nvGrpSpPr>
          <p:grpSpPr>
            <a:xfrm>
              <a:off x="6907482" y="1114492"/>
              <a:ext cx="341370" cy="111121"/>
              <a:chOff x="5567480" y="1931205"/>
              <a:chExt cx="691290" cy="225025"/>
            </a:xfrm>
          </p:grpSpPr>
          <p:sp>
            <p:nvSpPr>
              <p:cNvPr id="186" name="Oval 185"/>
              <p:cNvSpPr/>
              <p:nvPr/>
            </p:nvSpPr>
            <p:spPr>
              <a:xfrm>
                <a:off x="5567480" y="1931205"/>
                <a:ext cx="230430" cy="225025"/>
              </a:xfrm>
              <a:prstGeom prst="ellipse">
                <a:avLst/>
              </a:prstGeom>
              <a:gradFill flip="none"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GB">
                  <a:solidFill>
                    <a:srgbClr val="FFFFFF"/>
                  </a:solidFill>
                  <a:latin typeface="Arial Narrow" panose="020B0606020202030204" pitchFamily="34" charset="0"/>
                </a:endParaRPr>
              </a:p>
            </p:txBody>
          </p:sp>
          <p:sp>
            <p:nvSpPr>
              <p:cNvPr id="187" name="Oval 186"/>
              <p:cNvSpPr/>
              <p:nvPr/>
            </p:nvSpPr>
            <p:spPr>
              <a:xfrm>
                <a:off x="5797910" y="1931205"/>
                <a:ext cx="230430" cy="225025"/>
              </a:xfrm>
              <a:prstGeom prst="ellipse">
                <a:avLst/>
              </a:prstGeom>
              <a:gradFill flip="none"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GB">
                  <a:solidFill>
                    <a:srgbClr val="FFFFFF"/>
                  </a:solidFill>
                  <a:latin typeface="Arial Narrow" panose="020B0606020202030204" pitchFamily="34" charset="0"/>
                </a:endParaRPr>
              </a:p>
            </p:txBody>
          </p:sp>
          <p:sp>
            <p:nvSpPr>
              <p:cNvPr id="188" name="Oval 187"/>
              <p:cNvSpPr/>
              <p:nvPr/>
            </p:nvSpPr>
            <p:spPr>
              <a:xfrm>
                <a:off x="6028340" y="1931205"/>
                <a:ext cx="230430" cy="225025"/>
              </a:xfrm>
              <a:prstGeom prst="ellipse">
                <a:avLst/>
              </a:prstGeom>
              <a:gradFill flip="none"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GB">
                  <a:solidFill>
                    <a:srgbClr val="FFFFFF"/>
                  </a:solidFill>
                  <a:latin typeface="Arial Narrow" panose="020B0606020202030204" pitchFamily="34" charset="0"/>
                </a:endParaRPr>
              </a:p>
            </p:txBody>
          </p:sp>
        </p:grpSp>
        <p:sp>
          <p:nvSpPr>
            <p:cNvPr id="147" name="Oval 146"/>
            <p:cNvSpPr/>
            <p:nvPr/>
          </p:nvSpPr>
          <p:spPr>
            <a:xfrm>
              <a:off x="6979098" y="901338"/>
              <a:ext cx="113790" cy="111121"/>
            </a:xfrm>
            <a:prstGeom prst="ellipse">
              <a:avLst/>
            </a:prstGeom>
            <a:gradFill flip="none" rotWithShape="1">
              <a:gsLst>
                <a:gs pos="0">
                  <a:srgbClr val="FFCCCC">
                    <a:shade val="30000"/>
                    <a:satMod val="115000"/>
                  </a:srgbClr>
                </a:gs>
                <a:gs pos="50000">
                  <a:srgbClr val="FFCCCC">
                    <a:shade val="67500"/>
                    <a:satMod val="115000"/>
                  </a:srgbClr>
                </a:gs>
                <a:gs pos="100000">
                  <a:srgbClr val="FFCCCC">
                    <a:shade val="100000"/>
                    <a:satMod val="115000"/>
                  </a:srgb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GB" u="sng">
                <a:solidFill>
                  <a:srgbClr val="FFFFFF"/>
                </a:solidFill>
                <a:latin typeface="Arial Narrow" panose="020B0606020202030204" pitchFamily="34" charset="0"/>
              </a:endParaRPr>
            </a:p>
          </p:txBody>
        </p:sp>
        <p:sp>
          <p:nvSpPr>
            <p:cNvPr id="148" name="Oval 147"/>
            <p:cNvSpPr/>
            <p:nvPr/>
          </p:nvSpPr>
          <p:spPr>
            <a:xfrm>
              <a:off x="7092888" y="901338"/>
              <a:ext cx="113790" cy="111121"/>
            </a:xfrm>
            <a:prstGeom prst="ellipse">
              <a:avLst/>
            </a:prstGeom>
            <a:gradFill flip="none" rotWithShape="1">
              <a:gsLst>
                <a:gs pos="0">
                  <a:srgbClr val="FFCCCC">
                    <a:shade val="30000"/>
                    <a:satMod val="115000"/>
                  </a:srgbClr>
                </a:gs>
                <a:gs pos="50000">
                  <a:srgbClr val="FFCCCC">
                    <a:shade val="67500"/>
                    <a:satMod val="115000"/>
                  </a:srgbClr>
                </a:gs>
                <a:gs pos="100000">
                  <a:srgbClr val="FFCCCC">
                    <a:shade val="100000"/>
                    <a:satMod val="115000"/>
                  </a:srgb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GB" u="sng">
                <a:solidFill>
                  <a:srgbClr val="FFFFFF"/>
                </a:solidFill>
                <a:latin typeface="Arial Narrow" panose="020B0606020202030204" pitchFamily="34" charset="0"/>
              </a:endParaRPr>
            </a:p>
          </p:txBody>
        </p:sp>
        <p:sp>
          <p:nvSpPr>
            <p:cNvPr id="149" name="Oval 148"/>
            <p:cNvSpPr/>
            <p:nvPr/>
          </p:nvSpPr>
          <p:spPr>
            <a:xfrm>
              <a:off x="7206678" y="901338"/>
              <a:ext cx="113790" cy="111121"/>
            </a:xfrm>
            <a:prstGeom prst="ellipse">
              <a:avLst/>
            </a:prstGeom>
            <a:gradFill flip="none" rotWithShape="1">
              <a:gsLst>
                <a:gs pos="0">
                  <a:srgbClr val="FFCCCC">
                    <a:shade val="30000"/>
                    <a:satMod val="115000"/>
                  </a:srgbClr>
                </a:gs>
                <a:gs pos="50000">
                  <a:srgbClr val="FFCCCC">
                    <a:shade val="67500"/>
                    <a:satMod val="115000"/>
                  </a:srgbClr>
                </a:gs>
                <a:gs pos="100000">
                  <a:srgbClr val="FFCCCC">
                    <a:shade val="100000"/>
                    <a:satMod val="115000"/>
                  </a:srgb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GB" u="sng">
                <a:solidFill>
                  <a:srgbClr val="FFFFFF"/>
                </a:solidFill>
                <a:latin typeface="Arial Narrow" panose="020B0606020202030204" pitchFamily="34" charset="0"/>
              </a:endParaRPr>
            </a:p>
          </p:txBody>
        </p:sp>
        <p:sp>
          <p:nvSpPr>
            <p:cNvPr id="150" name="Oval 149"/>
            <p:cNvSpPr/>
            <p:nvPr/>
          </p:nvSpPr>
          <p:spPr>
            <a:xfrm>
              <a:off x="6903841" y="977198"/>
              <a:ext cx="113790" cy="111121"/>
            </a:xfrm>
            <a:prstGeom prst="ellipse">
              <a:avLst/>
            </a:prstGeom>
            <a:gradFill flip="none" rotWithShape="1">
              <a:gsLst>
                <a:gs pos="0">
                  <a:srgbClr val="FFCCCC">
                    <a:shade val="30000"/>
                    <a:satMod val="115000"/>
                  </a:srgbClr>
                </a:gs>
                <a:gs pos="50000">
                  <a:srgbClr val="FFCCCC">
                    <a:shade val="67500"/>
                    <a:satMod val="115000"/>
                  </a:srgbClr>
                </a:gs>
                <a:gs pos="100000">
                  <a:srgbClr val="FFCCCC">
                    <a:shade val="100000"/>
                    <a:satMod val="115000"/>
                  </a:srgb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GB" u="sng">
                <a:solidFill>
                  <a:srgbClr val="FFFFFF"/>
                </a:solidFill>
                <a:latin typeface="Arial Narrow" panose="020B0606020202030204" pitchFamily="34" charset="0"/>
              </a:endParaRPr>
            </a:p>
          </p:txBody>
        </p:sp>
        <p:sp>
          <p:nvSpPr>
            <p:cNvPr id="151" name="Oval 150"/>
            <p:cNvSpPr/>
            <p:nvPr/>
          </p:nvSpPr>
          <p:spPr>
            <a:xfrm>
              <a:off x="7017631" y="977198"/>
              <a:ext cx="113790" cy="111121"/>
            </a:xfrm>
            <a:prstGeom prst="ellipse">
              <a:avLst/>
            </a:prstGeom>
            <a:gradFill flip="none" rotWithShape="1">
              <a:gsLst>
                <a:gs pos="0">
                  <a:srgbClr val="FFCCCC">
                    <a:shade val="30000"/>
                    <a:satMod val="115000"/>
                  </a:srgbClr>
                </a:gs>
                <a:gs pos="50000">
                  <a:srgbClr val="FFCCCC">
                    <a:shade val="67500"/>
                    <a:satMod val="115000"/>
                  </a:srgbClr>
                </a:gs>
                <a:gs pos="100000">
                  <a:srgbClr val="FFCCCC">
                    <a:shade val="100000"/>
                    <a:satMod val="115000"/>
                  </a:srgb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GB" u="sng">
                <a:solidFill>
                  <a:srgbClr val="FFFFFF"/>
                </a:solidFill>
                <a:latin typeface="Arial Narrow" panose="020B0606020202030204" pitchFamily="34" charset="0"/>
              </a:endParaRPr>
            </a:p>
          </p:txBody>
        </p:sp>
        <p:sp>
          <p:nvSpPr>
            <p:cNvPr id="152" name="Oval 151"/>
            <p:cNvSpPr/>
            <p:nvPr/>
          </p:nvSpPr>
          <p:spPr>
            <a:xfrm>
              <a:off x="7131421" y="977198"/>
              <a:ext cx="113790" cy="111121"/>
            </a:xfrm>
            <a:prstGeom prst="ellipse">
              <a:avLst/>
            </a:prstGeom>
            <a:gradFill flip="none" rotWithShape="1">
              <a:gsLst>
                <a:gs pos="0">
                  <a:srgbClr val="FFCCCC">
                    <a:shade val="30000"/>
                    <a:satMod val="115000"/>
                  </a:srgbClr>
                </a:gs>
                <a:gs pos="50000">
                  <a:srgbClr val="FFCCCC">
                    <a:shade val="67500"/>
                    <a:satMod val="115000"/>
                  </a:srgbClr>
                </a:gs>
                <a:gs pos="100000">
                  <a:srgbClr val="FFCCCC">
                    <a:shade val="100000"/>
                    <a:satMod val="115000"/>
                  </a:srgb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GB" u="sng">
                <a:solidFill>
                  <a:srgbClr val="FFFFFF"/>
                </a:solidFill>
                <a:latin typeface="Arial Narrow" panose="020B0606020202030204" pitchFamily="34" charset="0"/>
              </a:endParaRPr>
            </a:p>
          </p:txBody>
        </p:sp>
        <p:grpSp>
          <p:nvGrpSpPr>
            <p:cNvPr id="8" name="Group 285"/>
            <p:cNvGrpSpPr/>
            <p:nvPr/>
          </p:nvGrpSpPr>
          <p:grpSpPr>
            <a:xfrm>
              <a:off x="6977485" y="764044"/>
              <a:ext cx="341370" cy="111121"/>
              <a:chOff x="5567480" y="1931205"/>
              <a:chExt cx="691290" cy="225025"/>
            </a:xfrm>
          </p:grpSpPr>
          <p:sp>
            <p:nvSpPr>
              <p:cNvPr id="159" name="Oval 158"/>
              <p:cNvSpPr/>
              <p:nvPr/>
            </p:nvSpPr>
            <p:spPr>
              <a:xfrm>
                <a:off x="5567480" y="1931205"/>
                <a:ext cx="230430" cy="225025"/>
              </a:xfrm>
              <a:prstGeom prst="ellipse">
                <a:avLst/>
              </a:prstGeom>
              <a:gradFill flip="none"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GB">
                  <a:solidFill>
                    <a:srgbClr val="FFFFFF"/>
                  </a:solidFill>
                  <a:latin typeface="Arial Narrow" panose="020B0606020202030204" pitchFamily="34" charset="0"/>
                </a:endParaRPr>
              </a:p>
            </p:txBody>
          </p:sp>
          <p:sp>
            <p:nvSpPr>
              <p:cNvPr id="160" name="Oval 159"/>
              <p:cNvSpPr/>
              <p:nvPr/>
            </p:nvSpPr>
            <p:spPr>
              <a:xfrm>
                <a:off x="5797910" y="1931205"/>
                <a:ext cx="230430" cy="225025"/>
              </a:xfrm>
              <a:prstGeom prst="ellipse">
                <a:avLst/>
              </a:prstGeom>
              <a:gradFill flip="none"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GB">
                  <a:solidFill>
                    <a:srgbClr val="FFFFFF"/>
                  </a:solidFill>
                  <a:latin typeface="Arial Narrow" panose="020B0606020202030204" pitchFamily="34" charset="0"/>
                </a:endParaRPr>
              </a:p>
            </p:txBody>
          </p:sp>
          <p:sp>
            <p:nvSpPr>
              <p:cNvPr id="161" name="Oval 160"/>
              <p:cNvSpPr/>
              <p:nvPr/>
            </p:nvSpPr>
            <p:spPr>
              <a:xfrm>
                <a:off x="6028340" y="1931205"/>
                <a:ext cx="230430" cy="225025"/>
              </a:xfrm>
              <a:prstGeom prst="ellipse">
                <a:avLst/>
              </a:prstGeom>
              <a:gradFill flip="none"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GB">
                  <a:solidFill>
                    <a:srgbClr val="FFFFFF"/>
                  </a:solidFill>
                  <a:latin typeface="Arial Narrow" panose="020B0606020202030204" pitchFamily="34" charset="0"/>
                </a:endParaRPr>
              </a:p>
            </p:txBody>
          </p:sp>
        </p:grpSp>
        <p:grpSp>
          <p:nvGrpSpPr>
            <p:cNvPr id="9" name="Group 286"/>
            <p:cNvGrpSpPr/>
            <p:nvPr/>
          </p:nvGrpSpPr>
          <p:grpSpPr>
            <a:xfrm>
              <a:off x="6902228" y="839904"/>
              <a:ext cx="341370" cy="111121"/>
              <a:chOff x="5567480" y="1931205"/>
              <a:chExt cx="691290" cy="225025"/>
            </a:xfrm>
          </p:grpSpPr>
          <p:sp>
            <p:nvSpPr>
              <p:cNvPr id="156" name="Oval 155"/>
              <p:cNvSpPr/>
              <p:nvPr/>
            </p:nvSpPr>
            <p:spPr>
              <a:xfrm>
                <a:off x="5567480" y="1931205"/>
                <a:ext cx="230430" cy="225025"/>
              </a:xfrm>
              <a:prstGeom prst="ellipse">
                <a:avLst/>
              </a:prstGeom>
              <a:gradFill flip="none"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GB">
                  <a:solidFill>
                    <a:srgbClr val="FFFFFF"/>
                  </a:solidFill>
                  <a:latin typeface="Arial Narrow" panose="020B0606020202030204" pitchFamily="34" charset="0"/>
                </a:endParaRPr>
              </a:p>
            </p:txBody>
          </p:sp>
          <p:sp>
            <p:nvSpPr>
              <p:cNvPr id="157" name="Oval 12"/>
              <p:cNvSpPr/>
              <p:nvPr/>
            </p:nvSpPr>
            <p:spPr>
              <a:xfrm>
                <a:off x="5797910" y="1931205"/>
                <a:ext cx="230430" cy="225025"/>
              </a:xfrm>
              <a:prstGeom prst="ellipse">
                <a:avLst/>
              </a:prstGeom>
              <a:gradFill flip="none"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GB">
                  <a:solidFill>
                    <a:srgbClr val="FFFFFF"/>
                  </a:solidFill>
                  <a:latin typeface="Arial Narrow" panose="020B0606020202030204" pitchFamily="34" charset="0"/>
                </a:endParaRPr>
              </a:p>
            </p:txBody>
          </p:sp>
          <p:sp>
            <p:nvSpPr>
              <p:cNvPr id="158" name="Oval 13"/>
              <p:cNvSpPr/>
              <p:nvPr/>
            </p:nvSpPr>
            <p:spPr>
              <a:xfrm>
                <a:off x="6028340" y="1931205"/>
                <a:ext cx="230430" cy="225025"/>
              </a:xfrm>
              <a:prstGeom prst="ellipse">
                <a:avLst/>
              </a:prstGeom>
              <a:gradFill flip="none"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GB">
                  <a:solidFill>
                    <a:srgbClr val="FFFFFF"/>
                  </a:solidFill>
                  <a:latin typeface="Arial Narrow" panose="020B0606020202030204" pitchFamily="34" charset="0"/>
                </a:endParaRPr>
              </a:p>
            </p:txBody>
          </p:sp>
        </p:grpSp>
        <p:sp>
          <p:nvSpPr>
            <p:cNvPr id="180" name="Oval 179"/>
            <p:cNvSpPr/>
            <p:nvPr/>
          </p:nvSpPr>
          <p:spPr>
            <a:xfrm>
              <a:off x="6940255" y="717175"/>
              <a:ext cx="113790" cy="111121"/>
            </a:xfrm>
            <a:prstGeom prst="ellipse">
              <a:avLst/>
            </a:prstGeom>
            <a:gradFill flip="none" rotWithShape="1">
              <a:gsLst>
                <a:gs pos="0">
                  <a:srgbClr val="FFCCCC">
                    <a:shade val="30000"/>
                    <a:satMod val="115000"/>
                  </a:srgbClr>
                </a:gs>
                <a:gs pos="50000">
                  <a:srgbClr val="FFCCCC">
                    <a:shade val="67500"/>
                    <a:satMod val="115000"/>
                  </a:srgbClr>
                </a:gs>
                <a:gs pos="100000">
                  <a:srgbClr val="FFCCCC">
                    <a:shade val="100000"/>
                    <a:satMod val="115000"/>
                  </a:srgb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GB" u="sng">
                <a:solidFill>
                  <a:srgbClr val="FFFFFF"/>
                </a:solidFill>
                <a:latin typeface="Arial Narrow" panose="020B0606020202030204" pitchFamily="34" charset="0"/>
              </a:endParaRPr>
            </a:p>
          </p:txBody>
        </p:sp>
        <p:sp>
          <p:nvSpPr>
            <p:cNvPr id="181" name="Oval 180"/>
            <p:cNvSpPr/>
            <p:nvPr/>
          </p:nvSpPr>
          <p:spPr>
            <a:xfrm>
              <a:off x="7054045" y="717175"/>
              <a:ext cx="113790" cy="111121"/>
            </a:xfrm>
            <a:prstGeom prst="ellipse">
              <a:avLst/>
            </a:prstGeom>
            <a:gradFill flip="none" rotWithShape="1">
              <a:gsLst>
                <a:gs pos="0">
                  <a:srgbClr val="FFCCCC">
                    <a:shade val="30000"/>
                    <a:satMod val="115000"/>
                  </a:srgbClr>
                </a:gs>
                <a:gs pos="50000">
                  <a:srgbClr val="FFCCCC">
                    <a:shade val="67500"/>
                    <a:satMod val="115000"/>
                  </a:srgbClr>
                </a:gs>
                <a:gs pos="100000">
                  <a:srgbClr val="FFCCCC">
                    <a:shade val="100000"/>
                    <a:satMod val="115000"/>
                  </a:srgb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GB" u="sng">
                <a:solidFill>
                  <a:srgbClr val="FFFFFF"/>
                </a:solidFill>
                <a:latin typeface="Arial Narrow" panose="020B0606020202030204" pitchFamily="34" charset="0"/>
              </a:endParaRPr>
            </a:p>
          </p:txBody>
        </p:sp>
        <p:sp>
          <p:nvSpPr>
            <p:cNvPr id="182" name="Oval 181"/>
            <p:cNvSpPr/>
            <p:nvPr/>
          </p:nvSpPr>
          <p:spPr>
            <a:xfrm>
              <a:off x="7167834" y="717175"/>
              <a:ext cx="113790" cy="111121"/>
            </a:xfrm>
            <a:prstGeom prst="ellipse">
              <a:avLst/>
            </a:prstGeom>
            <a:gradFill flip="none" rotWithShape="1">
              <a:gsLst>
                <a:gs pos="0">
                  <a:srgbClr val="FFCCCC">
                    <a:shade val="30000"/>
                    <a:satMod val="115000"/>
                  </a:srgbClr>
                </a:gs>
                <a:gs pos="50000">
                  <a:srgbClr val="FFCCCC">
                    <a:shade val="67500"/>
                    <a:satMod val="115000"/>
                  </a:srgbClr>
                </a:gs>
                <a:gs pos="100000">
                  <a:srgbClr val="FFCCCC">
                    <a:shade val="100000"/>
                    <a:satMod val="115000"/>
                  </a:srgb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GB" u="sng">
                <a:solidFill>
                  <a:srgbClr val="FFFFFF"/>
                </a:solidFill>
                <a:latin typeface="Arial Narrow" panose="020B0606020202030204" pitchFamily="34" charset="0"/>
              </a:endParaRPr>
            </a:p>
          </p:txBody>
        </p:sp>
        <p:graphicFrame>
          <p:nvGraphicFramePr>
            <p:cNvPr id="756817" name="Object 81"/>
            <p:cNvGraphicFramePr>
              <a:graphicFrameLocks noChangeAspect="1"/>
            </p:cNvGraphicFramePr>
            <p:nvPr/>
          </p:nvGraphicFramePr>
          <p:xfrm>
            <a:off x="4516778" y="513108"/>
            <a:ext cx="222250" cy="153987"/>
          </p:xfrm>
          <a:graphic>
            <a:graphicData uri="http://schemas.openxmlformats.org/presentationml/2006/ole">
              <mc:AlternateContent xmlns:mc="http://schemas.openxmlformats.org/markup-compatibility/2006">
                <mc:Choice xmlns:v="urn:schemas-microsoft-com:vml" Requires="v">
                  <p:oleObj spid="_x0000_s430855" name="Equation" r:id="rId34" imgW="253890" imgH="190417" progId="Equation.DSMT4">
                    <p:embed/>
                  </p:oleObj>
                </mc:Choice>
                <mc:Fallback>
                  <p:oleObj name="Equation" r:id="rId34" imgW="253890" imgH="190417" progId="Equation.DSMT4">
                    <p:embed/>
                    <p:pic>
                      <p:nvPicPr>
                        <p:cNvPr id="0" name="Picture 181"/>
                        <p:cNvPicPr>
                          <a:picLocks noChangeAspect="1" noChangeArrowheads="1"/>
                        </p:cNvPicPr>
                        <p:nvPr/>
                      </p:nvPicPr>
                      <p:blipFill>
                        <a:blip r:embed="rId35">
                          <a:extLst>
                            <a:ext uri="{28A0092B-C50C-407E-A947-70E740481C1C}">
                              <a14:useLocalDpi xmlns:a14="http://schemas.microsoft.com/office/drawing/2010/main" val="0"/>
                            </a:ext>
                          </a:extLst>
                        </a:blip>
                        <a:srcRect/>
                        <a:stretch>
                          <a:fillRect/>
                        </a:stretch>
                      </p:blipFill>
                      <p:spPr bwMode="auto">
                        <a:xfrm>
                          <a:off x="4516778" y="513108"/>
                          <a:ext cx="222250" cy="1539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56818" name="Object 82"/>
            <p:cNvGraphicFramePr>
              <a:graphicFrameLocks noChangeAspect="1"/>
            </p:cNvGraphicFramePr>
            <p:nvPr/>
          </p:nvGraphicFramePr>
          <p:xfrm>
            <a:off x="5525456" y="682355"/>
            <a:ext cx="223837" cy="153988"/>
          </p:xfrm>
          <a:graphic>
            <a:graphicData uri="http://schemas.openxmlformats.org/presentationml/2006/ole">
              <mc:AlternateContent xmlns:mc="http://schemas.openxmlformats.org/markup-compatibility/2006">
                <mc:Choice xmlns:v="urn:schemas-microsoft-com:vml" Requires="v">
                  <p:oleObj spid="_x0000_s430856" name="Equation" r:id="rId36" imgW="253890" imgH="190417" progId="Equation.DSMT4">
                    <p:embed/>
                  </p:oleObj>
                </mc:Choice>
                <mc:Fallback>
                  <p:oleObj name="Equation" r:id="rId36" imgW="253890" imgH="190417" progId="Equation.DSMT4">
                    <p:embed/>
                    <p:pic>
                      <p:nvPicPr>
                        <p:cNvPr id="0" name="Picture 182"/>
                        <p:cNvPicPr>
                          <a:picLocks noChangeAspect="1" noChangeArrowheads="1"/>
                        </p:cNvPicPr>
                        <p:nvPr/>
                      </p:nvPicPr>
                      <p:blipFill>
                        <a:blip r:embed="rId37">
                          <a:extLst>
                            <a:ext uri="{28A0092B-C50C-407E-A947-70E740481C1C}">
                              <a14:useLocalDpi xmlns:a14="http://schemas.microsoft.com/office/drawing/2010/main" val="0"/>
                            </a:ext>
                          </a:extLst>
                        </a:blip>
                        <a:srcRect/>
                        <a:stretch>
                          <a:fillRect/>
                        </a:stretch>
                      </p:blipFill>
                      <p:spPr bwMode="auto">
                        <a:xfrm>
                          <a:off x="5525456" y="682355"/>
                          <a:ext cx="223837" cy="1539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326" name="Curved Connector 22"/>
            <p:cNvCxnSpPr>
              <a:endCxn id="163" idx="0"/>
            </p:cNvCxnSpPr>
            <p:nvPr/>
          </p:nvCxnSpPr>
          <p:spPr>
            <a:xfrm rot="16200000" flipH="1">
              <a:off x="6980549" y="2349674"/>
              <a:ext cx="1091356" cy="9134"/>
            </a:xfrm>
            <a:prstGeom prst="curvedConnector3">
              <a:avLst>
                <a:gd name="adj1" fmla="val 50000"/>
              </a:avLst>
            </a:prstGeom>
            <a:ln w="12700">
              <a:solidFill>
                <a:schemeClr val="accent2">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33" name="Rectangle 215"/>
            <p:cNvSpPr>
              <a:spLocks noChangeArrowheads="1"/>
            </p:cNvSpPr>
            <p:nvPr/>
          </p:nvSpPr>
          <p:spPr bwMode="auto">
            <a:xfrm>
              <a:off x="5151606" y="2181389"/>
              <a:ext cx="498401" cy="15388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000" dirty="0">
                  <a:solidFill>
                    <a:srgbClr val="2D2D8A">
                      <a:lumMod val="75000"/>
                    </a:srgbClr>
                  </a:solidFill>
                  <a:latin typeface="Arial Narrow" pitchFamily="34" charset="0"/>
                  <a:cs typeface="Arial" pitchFamily="34" charset="0"/>
                </a:rPr>
                <a:t>Thalamus</a:t>
              </a:r>
            </a:p>
          </p:txBody>
        </p:sp>
        <p:cxnSp>
          <p:nvCxnSpPr>
            <p:cNvPr id="335" name="Curved Connector 22"/>
            <p:cNvCxnSpPr>
              <a:stCxn id="187" idx="4"/>
              <a:endCxn id="170" idx="0"/>
            </p:cNvCxnSpPr>
            <p:nvPr/>
          </p:nvCxnSpPr>
          <p:spPr>
            <a:xfrm rot="5400000">
              <a:off x="6244814" y="2057064"/>
              <a:ext cx="1664805" cy="1902"/>
            </a:xfrm>
            <a:prstGeom prst="curvedConnector3">
              <a:avLst>
                <a:gd name="adj1" fmla="val 50000"/>
              </a:avLst>
            </a:prstGeom>
            <a:ln w="12700">
              <a:solidFill>
                <a:schemeClr val="accent2">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aphicFrame>
          <p:nvGraphicFramePr>
            <p:cNvPr id="756820" name="Object 84"/>
            <p:cNvGraphicFramePr>
              <a:graphicFrameLocks noChangeAspect="1"/>
            </p:cNvGraphicFramePr>
            <p:nvPr/>
          </p:nvGraphicFramePr>
          <p:xfrm>
            <a:off x="5988050" y="2400300"/>
            <a:ext cx="254000" cy="215900"/>
          </p:xfrm>
          <a:graphic>
            <a:graphicData uri="http://schemas.openxmlformats.org/presentationml/2006/ole">
              <mc:AlternateContent xmlns:mc="http://schemas.openxmlformats.org/markup-compatibility/2006">
                <mc:Choice xmlns:v="urn:schemas-microsoft-com:vml" Requires="v">
                  <p:oleObj spid="_x0000_s430857" name="Equation" r:id="rId38" imgW="253890" imgH="241195" progId="Equation.DSMT4">
                    <p:embed/>
                  </p:oleObj>
                </mc:Choice>
                <mc:Fallback>
                  <p:oleObj name="Equation" r:id="rId38" imgW="253890" imgH="241195" progId="Equation.DSMT4">
                    <p:embed/>
                    <p:pic>
                      <p:nvPicPr>
                        <p:cNvPr id="0" name="Picture 183"/>
                        <p:cNvPicPr>
                          <a:picLocks noChangeAspect="1" noChangeArrowheads="1"/>
                        </p:cNvPicPr>
                        <p:nvPr/>
                      </p:nvPicPr>
                      <p:blipFill>
                        <a:blip r:embed="rId39">
                          <a:extLst>
                            <a:ext uri="{28A0092B-C50C-407E-A947-70E740481C1C}">
                              <a14:useLocalDpi xmlns:a14="http://schemas.microsoft.com/office/drawing/2010/main" val="0"/>
                            </a:ext>
                          </a:extLst>
                        </a:blip>
                        <a:srcRect/>
                        <a:stretch>
                          <a:fillRect/>
                        </a:stretch>
                      </p:blipFill>
                      <p:spPr bwMode="auto">
                        <a:xfrm>
                          <a:off x="5988050" y="2400300"/>
                          <a:ext cx="254000"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56821" name="Object 85"/>
            <p:cNvGraphicFramePr>
              <a:graphicFrameLocks noChangeAspect="1"/>
            </p:cNvGraphicFramePr>
            <p:nvPr/>
          </p:nvGraphicFramePr>
          <p:xfrm>
            <a:off x="6434786" y="2377754"/>
            <a:ext cx="254000" cy="250825"/>
          </p:xfrm>
          <a:graphic>
            <a:graphicData uri="http://schemas.openxmlformats.org/presentationml/2006/ole">
              <mc:AlternateContent xmlns:mc="http://schemas.openxmlformats.org/markup-compatibility/2006">
                <mc:Choice xmlns:v="urn:schemas-microsoft-com:vml" Requires="v">
                  <p:oleObj spid="_x0000_s430858" name="Equation" r:id="rId40" imgW="215713" imgH="241091" progId="Equation.DSMT4">
                    <p:embed/>
                  </p:oleObj>
                </mc:Choice>
                <mc:Fallback>
                  <p:oleObj name="Equation" r:id="rId40" imgW="215713" imgH="241091" progId="Equation.DSMT4">
                    <p:embed/>
                    <p:pic>
                      <p:nvPicPr>
                        <p:cNvPr id="0" name="Picture 184"/>
                        <p:cNvPicPr>
                          <a:picLocks noChangeAspect="1" noChangeArrowheads="1"/>
                        </p:cNvPicPr>
                        <p:nvPr/>
                      </p:nvPicPr>
                      <p:blipFill>
                        <a:blip r:embed="rId41">
                          <a:extLst>
                            <a:ext uri="{28A0092B-C50C-407E-A947-70E740481C1C}">
                              <a14:useLocalDpi xmlns:a14="http://schemas.microsoft.com/office/drawing/2010/main" val="0"/>
                            </a:ext>
                          </a:extLst>
                        </a:blip>
                        <a:srcRect/>
                        <a:stretch>
                          <a:fillRect/>
                        </a:stretch>
                      </p:blipFill>
                      <p:spPr bwMode="auto">
                        <a:xfrm>
                          <a:off x="6434786" y="2377754"/>
                          <a:ext cx="254000" cy="250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56" name="Oval 355"/>
            <p:cNvSpPr/>
            <p:nvPr/>
          </p:nvSpPr>
          <p:spPr>
            <a:xfrm>
              <a:off x="2348335" y="1149819"/>
              <a:ext cx="107581" cy="96457"/>
            </a:xfrm>
            <a:prstGeom prst="ellipse">
              <a:avLst/>
            </a:prstGeom>
            <a:gradFill flip="none" rotWithShape="1">
              <a:gsLst>
                <a:gs pos="0">
                  <a:srgbClr val="FFCCCC">
                    <a:shade val="30000"/>
                    <a:satMod val="115000"/>
                  </a:srgbClr>
                </a:gs>
                <a:gs pos="50000">
                  <a:srgbClr val="FFCCCC">
                    <a:shade val="67500"/>
                    <a:satMod val="115000"/>
                  </a:srgbClr>
                </a:gs>
                <a:gs pos="100000">
                  <a:srgbClr val="FFCCCC">
                    <a:shade val="100000"/>
                    <a:satMod val="115000"/>
                  </a:srgb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GB" sz="1200" u="sng">
                <a:solidFill>
                  <a:srgbClr val="FFFFFF"/>
                </a:solidFill>
                <a:latin typeface="Arial Narrow" panose="020B0606020202030204" pitchFamily="34" charset="0"/>
              </a:endParaRPr>
            </a:p>
          </p:txBody>
        </p:sp>
        <p:sp>
          <p:nvSpPr>
            <p:cNvPr id="357" name="Oval 356"/>
            <p:cNvSpPr/>
            <p:nvPr/>
          </p:nvSpPr>
          <p:spPr>
            <a:xfrm>
              <a:off x="2455917" y="1149819"/>
              <a:ext cx="107581" cy="96457"/>
            </a:xfrm>
            <a:prstGeom prst="ellipse">
              <a:avLst/>
            </a:prstGeom>
            <a:gradFill flip="none" rotWithShape="1">
              <a:gsLst>
                <a:gs pos="0">
                  <a:srgbClr val="FFCCCC">
                    <a:shade val="30000"/>
                    <a:satMod val="115000"/>
                  </a:srgbClr>
                </a:gs>
                <a:gs pos="50000">
                  <a:srgbClr val="FFCCCC">
                    <a:shade val="67500"/>
                    <a:satMod val="115000"/>
                  </a:srgbClr>
                </a:gs>
                <a:gs pos="100000">
                  <a:srgbClr val="FFCCCC">
                    <a:shade val="100000"/>
                    <a:satMod val="115000"/>
                  </a:srgb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GB" sz="1200" u="sng">
                <a:solidFill>
                  <a:srgbClr val="FFFFFF"/>
                </a:solidFill>
                <a:latin typeface="Arial Narrow" panose="020B0606020202030204" pitchFamily="34" charset="0"/>
              </a:endParaRPr>
            </a:p>
          </p:txBody>
        </p:sp>
        <p:sp>
          <p:nvSpPr>
            <p:cNvPr id="358" name="Oval 357"/>
            <p:cNvSpPr/>
            <p:nvPr/>
          </p:nvSpPr>
          <p:spPr>
            <a:xfrm>
              <a:off x="2563499" y="1149819"/>
              <a:ext cx="107581" cy="96457"/>
            </a:xfrm>
            <a:prstGeom prst="ellipse">
              <a:avLst/>
            </a:prstGeom>
            <a:gradFill flip="none" rotWithShape="1">
              <a:gsLst>
                <a:gs pos="0">
                  <a:srgbClr val="FFCCCC">
                    <a:shade val="30000"/>
                    <a:satMod val="115000"/>
                  </a:srgbClr>
                </a:gs>
                <a:gs pos="50000">
                  <a:srgbClr val="FFCCCC">
                    <a:shade val="67500"/>
                    <a:satMod val="115000"/>
                  </a:srgbClr>
                </a:gs>
                <a:gs pos="100000">
                  <a:srgbClr val="FFCCCC">
                    <a:shade val="100000"/>
                    <a:satMod val="115000"/>
                  </a:srgb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GB" sz="1200" u="sng">
                <a:solidFill>
                  <a:srgbClr val="FFFFFF"/>
                </a:solidFill>
                <a:latin typeface="Arial Narrow" panose="020B0606020202030204" pitchFamily="34" charset="0"/>
              </a:endParaRPr>
            </a:p>
          </p:txBody>
        </p:sp>
        <p:sp>
          <p:nvSpPr>
            <p:cNvPr id="359" name="Oval 358"/>
            <p:cNvSpPr/>
            <p:nvPr/>
          </p:nvSpPr>
          <p:spPr>
            <a:xfrm>
              <a:off x="2277184" y="1215668"/>
              <a:ext cx="107581" cy="96457"/>
            </a:xfrm>
            <a:prstGeom prst="ellipse">
              <a:avLst/>
            </a:prstGeom>
            <a:gradFill flip="none" rotWithShape="1">
              <a:gsLst>
                <a:gs pos="0">
                  <a:srgbClr val="FFCCCC">
                    <a:shade val="30000"/>
                    <a:satMod val="115000"/>
                  </a:srgbClr>
                </a:gs>
                <a:gs pos="50000">
                  <a:srgbClr val="FFCCCC">
                    <a:shade val="67500"/>
                    <a:satMod val="115000"/>
                  </a:srgbClr>
                </a:gs>
                <a:gs pos="100000">
                  <a:srgbClr val="FFCCCC">
                    <a:shade val="100000"/>
                    <a:satMod val="115000"/>
                  </a:srgb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GB" sz="1200" u="sng">
                <a:solidFill>
                  <a:srgbClr val="FFFFFF"/>
                </a:solidFill>
                <a:latin typeface="Arial Narrow" panose="020B0606020202030204" pitchFamily="34" charset="0"/>
              </a:endParaRPr>
            </a:p>
          </p:txBody>
        </p:sp>
        <p:sp>
          <p:nvSpPr>
            <p:cNvPr id="376" name="Oval 375"/>
            <p:cNvSpPr/>
            <p:nvPr/>
          </p:nvSpPr>
          <p:spPr>
            <a:xfrm>
              <a:off x="2384765" y="1215668"/>
              <a:ext cx="107581" cy="96457"/>
            </a:xfrm>
            <a:prstGeom prst="ellipse">
              <a:avLst/>
            </a:prstGeom>
            <a:gradFill flip="none" rotWithShape="1">
              <a:gsLst>
                <a:gs pos="0">
                  <a:srgbClr val="FFCCCC">
                    <a:shade val="30000"/>
                    <a:satMod val="115000"/>
                  </a:srgbClr>
                </a:gs>
                <a:gs pos="50000">
                  <a:srgbClr val="FFCCCC">
                    <a:shade val="67500"/>
                    <a:satMod val="115000"/>
                  </a:srgbClr>
                </a:gs>
                <a:gs pos="100000">
                  <a:srgbClr val="FFCCCC">
                    <a:shade val="100000"/>
                    <a:satMod val="115000"/>
                  </a:srgb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GB" sz="1200" u="sng">
                <a:solidFill>
                  <a:srgbClr val="FFFFFF"/>
                </a:solidFill>
                <a:latin typeface="Arial Narrow" panose="020B0606020202030204" pitchFamily="34" charset="0"/>
              </a:endParaRPr>
            </a:p>
          </p:txBody>
        </p:sp>
        <p:sp>
          <p:nvSpPr>
            <p:cNvPr id="377" name="Oval 376"/>
            <p:cNvSpPr/>
            <p:nvPr/>
          </p:nvSpPr>
          <p:spPr>
            <a:xfrm>
              <a:off x="2492347" y="1215668"/>
              <a:ext cx="107581" cy="96457"/>
            </a:xfrm>
            <a:prstGeom prst="ellipse">
              <a:avLst/>
            </a:prstGeom>
            <a:gradFill flip="none" rotWithShape="1">
              <a:gsLst>
                <a:gs pos="0">
                  <a:srgbClr val="FFCCCC">
                    <a:shade val="30000"/>
                    <a:satMod val="115000"/>
                  </a:srgbClr>
                </a:gs>
                <a:gs pos="50000">
                  <a:srgbClr val="FFCCCC">
                    <a:shade val="67500"/>
                    <a:satMod val="115000"/>
                  </a:srgbClr>
                </a:gs>
                <a:gs pos="100000">
                  <a:srgbClr val="FFCCCC">
                    <a:shade val="100000"/>
                    <a:satMod val="115000"/>
                  </a:srgb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GB" sz="1200" u="sng">
                <a:solidFill>
                  <a:srgbClr val="FFFFFF"/>
                </a:solidFill>
                <a:latin typeface="Arial Narrow" panose="020B0606020202030204" pitchFamily="34" charset="0"/>
              </a:endParaRPr>
            </a:p>
          </p:txBody>
        </p:sp>
        <p:sp>
          <p:nvSpPr>
            <p:cNvPr id="378" name="Oval 377"/>
            <p:cNvSpPr/>
            <p:nvPr/>
          </p:nvSpPr>
          <p:spPr>
            <a:xfrm>
              <a:off x="2351820" y="1034583"/>
              <a:ext cx="107581" cy="96457"/>
            </a:xfrm>
            <a:prstGeom prst="ellipse">
              <a:avLst/>
            </a:prstGeom>
            <a:gradFill flip="none"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GB" sz="1200">
                <a:solidFill>
                  <a:srgbClr val="FFFFFF"/>
                </a:solidFill>
                <a:latin typeface="Arial Narrow" panose="020B0606020202030204" pitchFamily="34" charset="0"/>
              </a:endParaRPr>
            </a:p>
          </p:txBody>
        </p:sp>
        <p:sp>
          <p:nvSpPr>
            <p:cNvPr id="379" name="Oval 378"/>
            <p:cNvSpPr/>
            <p:nvPr/>
          </p:nvSpPr>
          <p:spPr>
            <a:xfrm>
              <a:off x="2459401" y="1034583"/>
              <a:ext cx="107581" cy="96457"/>
            </a:xfrm>
            <a:prstGeom prst="ellipse">
              <a:avLst/>
            </a:prstGeom>
            <a:gradFill flip="none"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GB" sz="1200">
                <a:solidFill>
                  <a:srgbClr val="FFFFFF"/>
                </a:solidFill>
                <a:latin typeface="Arial Narrow" panose="020B0606020202030204" pitchFamily="34" charset="0"/>
              </a:endParaRPr>
            </a:p>
          </p:txBody>
        </p:sp>
        <p:sp>
          <p:nvSpPr>
            <p:cNvPr id="380" name="Oval 379"/>
            <p:cNvSpPr/>
            <p:nvPr/>
          </p:nvSpPr>
          <p:spPr>
            <a:xfrm>
              <a:off x="2566983" y="1034583"/>
              <a:ext cx="107581" cy="96457"/>
            </a:xfrm>
            <a:prstGeom prst="ellipse">
              <a:avLst/>
            </a:prstGeom>
            <a:gradFill flip="none"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GB" sz="1200">
                <a:solidFill>
                  <a:srgbClr val="FFFFFF"/>
                </a:solidFill>
                <a:latin typeface="Arial Narrow" panose="020B0606020202030204" pitchFamily="34" charset="0"/>
              </a:endParaRPr>
            </a:p>
          </p:txBody>
        </p:sp>
        <p:sp>
          <p:nvSpPr>
            <p:cNvPr id="381" name="Oval 380"/>
            <p:cNvSpPr/>
            <p:nvPr/>
          </p:nvSpPr>
          <p:spPr>
            <a:xfrm>
              <a:off x="2280668" y="1100432"/>
              <a:ext cx="107581" cy="96457"/>
            </a:xfrm>
            <a:prstGeom prst="ellipse">
              <a:avLst/>
            </a:prstGeom>
            <a:gradFill flip="none"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GB" sz="1200">
                <a:solidFill>
                  <a:srgbClr val="FFFFFF"/>
                </a:solidFill>
                <a:latin typeface="Arial Narrow" panose="020B0606020202030204" pitchFamily="34" charset="0"/>
              </a:endParaRPr>
            </a:p>
          </p:txBody>
        </p:sp>
        <p:sp>
          <p:nvSpPr>
            <p:cNvPr id="382" name="Oval 381"/>
            <p:cNvSpPr/>
            <p:nvPr/>
          </p:nvSpPr>
          <p:spPr>
            <a:xfrm>
              <a:off x="2388250" y="1100432"/>
              <a:ext cx="107581" cy="96457"/>
            </a:xfrm>
            <a:prstGeom prst="ellipse">
              <a:avLst/>
            </a:prstGeom>
            <a:gradFill flip="none"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GB" sz="1200">
                <a:solidFill>
                  <a:srgbClr val="FFFFFF"/>
                </a:solidFill>
                <a:latin typeface="Arial Narrow" panose="020B0606020202030204" pitchFamily="34" charset="0"/>
              </a:endParaRPr>
            </a:p>
          </p:txBody>
        </p:sp>
        <p:sp>
          <p:nvSpPr>
            <p:cNvPr id="383" name="Oval 382"/>
            <p:cNvSpPr/>
            <p:nvPr/>
          </p:nvSpPr>
          <p:spPr>
            <a:xfrm>
              <a:off x="2495831" y="1100432"/>
              <a:ext cx="107581" cy="96457"/>
            </a:xfrm>
            <a:prstGeom prst="ellipse">
              <a:avLst/>
            </a:prstGeom>
            <a:gradFill flip="none"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GB" sz="1200">
                <a:solidFill>
                  <a:srgbClr val="FFFFFF"/>
                </a:solidFill>
                <a:latin typeface="Arial Narrow" panose="020B0606020202030204" pitchFamily="34" charset="0"/>
              </a:endParaRPr>
            </a:p>
          </p:txBody>
        </p:sp>
        <p:sp>
          <p:nvSpPr>
            <p:cNvPr id="384" name="Oval 383"/>
            <p:cNvSpPr/>
            <p:nvPr/>
          </p:nvSpPr>
          <p:spPr>
            <a:xfrm>
              <a:off x="2319443" y="968734"/>
              <a:ext cx="100845" cy="92588"/>
            </a:xfrm>
            <a:prstGeom prst="ellipse">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GB" sz="1200">
                <a:solidFill>
                  <a:srgbClr val="FFFFFF"/>
                </a:solidFill>
                <a:latin typeface="Arial Narrow" panose="020B0606020202030204" pitchFamily="34" charset="0"/>
              </a:endParaRPr>
            </a:p>
          </p:txBody>
        </p:sp>
        <p:sp>
          <p:nvSpPr>
            <p:cNvPr id="385" name="Oval 384"/>
            <p:cNvSpPr/>
            <p:nvPr/>
          </p:nvSpPr>
          <p:spPr>
            <a:xfrm>
              <a:off x="2427025" y="968734"/>
              <a:ext cx="100845" cy="92588"/>
            </a:xfrm>
            <a:prstGeom prst="ellipse">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GB" sz="1200">
                <a:solidFill>
                  <a:srgbClr val="FFFFFF"/>
                </a:solidFill>
                <a:latin typeface="Arial Narrow" panose="020B0606020202030204" pitchFamily="34" charset="0"/>
              </a:endParaRPr>
            </a:p>
          </p:txBody>
        </p:sp>
        <p:sp>
          <p:nvSpPr>
            <p:cNvPr id="386" name="Oval 385"/>
            <p:cNvSpPr/>
            <p:nvPr/>
          </p:nvSpPr>
          <p:spPr>
            <a:xfrm>
              <a:off x="2534606" y="968734"/>
              <a:ext cx="100845" cy="92588"/>
            </a:xfrm>
            <a:prstGeom prst="ellipse">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GB" sz="1200">
                <a:solidFill>
                  <a:srgbClr val="FFFFFF"/>
                </a:solidFill>
                <a:latin typeface="Arial Narrow" panose="020B0606020202030204" pitchFamily="34" charset="0"/>
              </a:endParaRPr>
            </a:p>
          </p:txBody>
        </p:sp>
        <p:sp>
          <p:nvSpPr>
            <p:cNvPr id="399" name="Oval 398"/>
            <p:cNvSpPr/>
            <p:nvPr/>
          </p:nvSpPr>
          <p:spPr>
            <a:xfrm>
              <a:off x="2348334" y="843540"/>
              <a:ext cx="107581" cy="96457"/>
            </a:xfrm>
            <a:prstGeom prst="ellipse">
              <a:avLst/>
            </a:prstGeom>
            <a:gradFill flip="none" rotWithShape="1">
              <a:gsLst>
                <a:gs pos="0">
                  <a:srgbClr val="FFCCCC">
                    <a:shade val="30000"/>
                    <a:satMod val="115000"/>
                  </a:srgbClr>
                </a:gs>
                <a:gs pos="50000">
                  <a:srgbClr val="FFCCCC">
                    <a:shade val="67500"/>
                    <a:satMod val="115000"/>
                  </a:srgbClr>
                </a:gs>
                <a:gs pos="100000">
                  <a:srgbClr val="FFCCCC">
                    <a:shade val="100000"/>
                    <a:satMod val="115000"/>
                  </a:srgb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GB" sz="1200" u="sng">
                <a:solidFill>
                  <a:srgbClr val="FFFFFF"/>
                </a:solidFill>
                <a:latin typeface="Arial Narrow" panose="020B0606020202030204" pitchFamily="34" charset="0"/>
              </a:endParaRPr>
            </a:p>
          </p:txBody>
        </p:sp>
        <p:sp>
          <p:nvSpPr>
            <p:cNvPr id="400" name="Oval 399"/>
            <p:cNvSpPr/>
            <p:nvPr/>
          </p:nvSpPr>
          <p:spPr>
            <a:xfrm>
              <a:off x="2455916" y="843540"/>
              <a:ext cx="107581" cy="96457"/>
            </a:xfrm>
            <a:prstGeom prst="ellipse">
              <a:avLst/>
            </a:prstGeom>
            <a:gradFill flip="none" rotWithShape="1">
              <a:gsLst>
                <a:gs pos="0">
                  <a:srgbClr val="FFCCCC">
                    <a:shade val="30000"/>
                    <a:satMod val="115000"/>
                  </a:srgbClr>
                </a:gs>
                <a:gs pos="50000">
                  <a:srgbClr val="FFCCCC">
                    <a:shade val="67500"/>
                    <a:satMod val="115000"/>
                  </a:srgbClr>
                </a:gs>
                <a:gs pos="100000">
                  <a:srgbClr val="FFCCCC">
                    <a:shade val="100000"/>
                    <a:satMod val="115000"/>
                  </a:srgb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GB" sz="1200" u="sng">
                <a:solidFill>
                  <a:srgbClr val="FFFFFF"/>
                </a:solidFill>
                <a:latin typeface="Arial Narrow" panose="020B0606020202030204" pitchFamily="34" charset="0"/>
              </a:endParaRPr>
            </a:p>
          </p:txBody>
        </p:sp>
        <p:sp>
          <p:nvSpPr>
            <p:cNvPr id="401" name="Oval 400"/>
            <p:cNvSpPr/>
            <p:nvPr/>
          </p:nvSpPr>
          <p:spPr>
            <a:xfrm>
              <a:off x="2563497" y="843540"/>
              <a:ext cx="107581" cy="96457"/>
            </a:xfrm>
            <a:prstGeom prst="ellipse">
              <a:avLst/>
            </a:prstGeom>
            <a:gradFill flip="none" rotWithShape="1">
              <a:gsLst>
                <a:gs pos="0">
                  <a:srgbClr val="FFCCCC">
                    <a:shade val="30000"/>
                    <a:satMod val="115000"/>
                  </a:srgbClr>
                </a:gs>
                <a:gs pos="50000">
                  <a:srgbClr val="FFCCCC">
                    <a:shade val="67500"/>
                    <a:satMod val="115000"/>
                  </a:srgbClr>
                </a:gs>
                <a:gs pos="100000">
                  <a:srgbClr val="FFCCCC">
                    <a:shade val="100000"/>
                    <a:satMod val="115000"/>
                  </a:srgb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GB" sz="1200" u="sng">
                <a:solidFill>
                  <a:srgbClr val="FFFFFF"/>
                </a:solidFill>
                <a:latin typeface="Arial Narrow" panose="020B0606020202030204" pitchFamily="34" charset="0"/>
              </a:endParaRPr>
            </a:p>
          </p:txBody>
        </p:sp>
        <p:sp>
          <p:nvSpPr>
            <p:cNvPr id="402" name="Oval 401"/>
            <p:cNvSpPr/>
            <p:nvPr/>
          </p:nvSpPr>
          <p:spPr>
            <a:xfrm>
              <a:off x="2277182" y="909389"/>
              <a:ext cx="107581" cy="96457"/>
            </a:xfrm>
            <a:prstGeom prst="ellipse">
              <a:avLst/>
            </a:prstGeom>
            <a:gradFill flip="none" rotWithShape="1">
              <a:gsLst>
                <a:gs pos="0">
                  <a:srgbClr val="FFCCCC">
                    <a:shade val="30000"/>
                    <a:satMod val="115000"/>
                  </a:srgbClr>
                </a:gs>
                <a:gs pos="50000">
                  <a:srgbClr val="FFCCCC">
                    <a:shade val="67500"/>
                    <a:satMod val="115000"/>
                  </a:srgbClr>
                </a:gs>
                <a:gs pos="100000">
                  <a:srgbClr val="FFCCCC">
                    <a:shade val="100000"/>
                    <a:satMod val="115000"/>
                  </a:srgb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GB" sz="1200" u="sng">
                <a:solidFill>
                  <a:srgbClr val="FFFFFF"/>
                </a:solidFill>
                <a:latin typeface="Arial Narrow" panose="020B0606020202030204" pitchFamily="34" charset="0"/>
              </a:endParaRPr>
            </a:p>
          </p:txBody>
        </p:sp>
        <p:sp>
          <p:nvSpPr>
            <p:cNvPr id="403" name="Oval 402"/>
            <p:cNvSpPr/>
            <p:nvPr/>
          </p:nvSpPr>
          <p:spPr>
            <a:xfrm>
              <a:off x="2384763" y="909389"/>
              <a:ext cx="107581" cy="96457"/>
            </a:xfrm>
            <a:prstGeom prst="ellipse">
              <a:avLst/>
            </a:prstGeom>
            <a:gradFill flip="none" rotWithShape="1">
              <a:gsLst>
                <a:gs pos="0">
                  <a:srgbClr val="FFCCCC">
                    <a:shade val="30000"/>
                    <a:satMod val="115000"/>
                  </a:srgbClr>
                </a:gs>
                <a:gs pos="50000">
                  <a:srgbClr val="FFCCCC">
                    <a:shade val="67500"/>
                    <a:satMod val="115000"/>
                  </a:srgbClr>
                </a:gs>
                <a:gs pos="100000">
                  <a:srgbClr val="FFCCCC">
                    <a:shade val="100000"/>
                    <a:satMod val="115000"/>
                  </a:srgb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GB" sz="1200" u="sng">
                <a:solidFill>
                  <a:srgbClr val="FFFFFF"/>
                </a:solidFill>
                <a:latin typeface="Arial Narrow" panose="020B0606020202030204" pitchFamily="34" charset="0"/>
              </a:endParaRPr>
            </a:p>
          </p:txBody>
        </p:sp>
        <p:sp>
          <p:nvSpPr>
            <p:cNvPr id="404" name="Oval 403"/>
            <p:cNvSpPr/>
            <p:nvPr/>
          </p:nvSpPr>
          <p:spPr>
            <a:xfrm>
              <a:off x="2492345" y="909389"/>
              <a:ext cx="107581" cy="96457"/>
            </a:xfrm>
            <a:prstGeom prst="ellipse">
              <a:avLst/>
            </a:prstGeom>
            <a:gradFill flip="none" rotWithShape="1">
              <a:gsLst>
                <a:gs pos="0">
                  <a:srgbClr val="FFCCCC">
                    <a:shade val="30000"/>
                    <a:satMod val="115000"/>
                  </a:srgbClr>
                </a:gs>
                <a:gs pos="50000">
                  <a:srgbClr val="FFCCCC">
                    <a:shade val="67500"/>
                    <a:satMod val="115000"/>
                  </a:srgbClr>
                </a:gs>
                <a:gs pos="100000">
                  <a:srgbClr val="FFCCCC">
                    <a:shade val="100000"/>
                    <a:satMod val="115000"/>
                  </a:srgb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GB" sz="1200" u="sng">
                <a:solidFill>
                  <a:srgbClr val="FFFFFF"/>
                </a:solidFill>
                <a:latin typeface="Arial Narrow" panose="020B0606020202030204" pitchFamily="34" charset="0"/>
              </a:endParaRPr>
            </a:p>
          </p:txBody>
        </p:sp>
        <p:sp>
          <p:nvSpPr>
            <p:cNvPr id="387" name="Oval 386"/>
            <p:cNvSpPr/>
            <p:nvPr/>
          </p:nvSpPr>
          <p:spPr>
            <a:xfrm>
              <a:off x="2348335" y="709171"/>
              <a:ext cx="107581" cy="96457"/>
            </a:xfrm>
            <a:prstGeom prst="ellipse">
              <a:avLst/>
            </a:prstGeom>
            <a:gradFill flip="none"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GB" sz="1200">
                <a:solidFill>
                  <a:srgbClr val="FFFFFF"/>
                </a:solidFill>
                <a:latin typeface="Arial Narrow" panose="020B0606020202030204" pitchFamily="34" charset="0"/>
              </a:endParaRPr>
            </a:p>
          </p:txBody>
        </p:sp>
        <p:sp>
          <p:nvSpPr>
            <p:cNvPr id="388" name="Oval 387"/>
            <p:cNvSpPr/>
            <p:nvPr/>
          </p:nvSpPr>
          <p:spPr>
            <a:xfrm>
              <a:off x="2455917" y="709171"/>
              <a:ext cx="107581" cy="96457"/>
            </a:xfrm>
            <a:prstGeom prst="ellipse">
              <a:avLst/>
            </a:prstGeom>
            <a:gradFill flip="none"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GB" sz="1200">
                <a:solidFill>
                  <a:srgbClr val="FFFFFF"/>
                </a:solidFill>
                <a:latin typeface="Arial Narrow" panose="020B0606020202030204" pitchFamily="34" charset="0"/>
              </a:endParaRPr>
            </a:p>
          </p:txBody>
        </p:sp>
        <p:sp>
          <p:nvSpPr>
            <p:cNvPr id="389" name="Oval 388"/>
            <p:cNvSpPr/>
            <p:nvPr/>
          </p:nvSpPr>
          <p:spPr>
            <a:xfrm>
              <a:off x="2563498" y="709171"/>
              <a:ext cx="107581" cy="96457"/>
            </a:xfrm>
            <a:prstGeom prst="ellipse">
              <a:avLst/>
            </a:prstGeom>
            <a:gradFill flip="none"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GB" sz="1200">
                <a:solidFill>
                  <a:srgbClr val="FFFFFF"/>
                </a:solidFill>
                <a:latin typeface="Arial Narrow" panose="020B0606020202030204" pitchFamily="34" charset="0"/>
              </a:endParaRPr>
            </a:p>
          </p:txBody>
        </p:sp>
        <p:sp>
          <p:nvSpPr>
            <p:cNvPr id="390" name="Oval 389"/>
            <p:cNvSpPr/>
            <p:nvPr/>
          </p:nvSpPr>
          <p:spPr>
            <a:xfrm>
              <a:off x="2277183" y="775020"/>
              <a:ext cx="107581" cy="96457"/>
            </a:xfrm>
            <a:prstGeom prst="ellipse">
              <a:avLst/>
            </a:prstGeom>
            <a:gradFill flip="none"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GB" sz="1200">
                <a:solidFill>
                  <a:srgbClr val="FFFFFF"/>
                </a:solidFill>
                <a:latin typeface="Arial Narrow" panose="020B0606020202030204" pitchFamily="34" charset="0"/>
              </a:endParaRPr>
            </a:p>
          </p:txBody>
        </p:sp>
        <p:sp>
          <p:nvSpPr>
            <p:cNvPr id="391" name="Oval 390"/>
            <p:cNvSpPr/>
            <p:nvPr/>
          </p:nvSpPr>
          <p:spPr>
            <a:xfrm>
              <a:off x="2384764" y="775020"/>
              <a:ext cx="107581" cy="96457"/>
            </a:xfrm>
            <a:prstGeom prst="ellipse">
              <a:avLst/>
            </a:prstGeom>
            <a:gradFill flip="none"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GB" sz="1200">
                <a:solidFill>
                  <a:srgbClr val="FFFFFF"/>
                </a:solidFill>
                <a:latin typeface="Arial Narrow" panose="020B0606020202030204" pitchFamily="34" charset="0"/>
              </a:endParaRPr>
            </a:p>
          </p:txBody>
        </p:sp>
        <p:sp>
          <p:nvSpPr>
            <p:cNvPr id="392" name="Oval 391"/>
            <p:cNvSpPr/>
            <p:nvPr/>
          </p:nvSpPr>
          <p:spPr>
            <a:xfrm>
              <a:off x="2492346" y="775020"/>
              <a:ext cx="107581" cy="96457"/>
            </a:xfrm>
            <a:prstGeom prst="ellipse">
              <a:avLst/>
            </a:prstGeom>
            <a:gradFill flip="none"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GB" sz="1200">
                <a:solidFill>
                  <a:srgbClr val="FFFFFF"/>
                </a:solidFill>
                <a:latin typeface="Arial Narrow" panose="020B0606020202030204" pitchFamily="34" charset="0"/>
              </a:endParaRPr>
            </a:p>
          </p:txBody>
        </p:sp>
        <p:sp>
          <p:nvSpPr>
            <p:cNvPr id="405" name="Oval 404"/>
            <p:cNvSpPr/>
            <p:nvPr/>
          </p:nvSpPr>
          <p:spPr>
            <a:xfrm>
              <a:off x="2314532" y="660331"/>
              <a:ext cx="100845" cy="92588"/>
            </a:xfrm>
            <a:prstGeom prst="ellipse">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GB" sz="1200">
                <a:solidFill>
                  <a:srgbClr val="FFFFFF"/>
                </a:solidFill>
                <a:latin typeface="Arial Narrow" panose="020B0606020202030204" pitchFamily="34" charset="0"/>
              </a:endParaRPr>
            </a:p>
          </p:txBody>
        </p:sp>
        <p:sp>
          <p:nvSpPr>
            <p:cNvPr id="406" name="Oval 405"/>
            <p:cNvSpPr/>
            <p:nvPr/>
          </p:nvSpPr>
          <p:spPr>
            <a:xfrm>
              <a:off x="2422113" y="660330"/>
              <a:ext cx="100845" cy="92588"/>
            </a:xfrm>
            <a:prstGeom prst="ellipse">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GB" sz="1200">
                <a:solidFill>
                  <a:srgbClr val="FFFFFF"/>
                </a:solidFill>
                <a:latin typeface="Arial Narrow" panose="020B0606020202030204" pitchFamily="34" charset="0"/>
              </a:endParaRPr>
            </a:p>
          </p:txBody>
        </p:sp>
        <p:sp>
          <p:nvSpPr>
            <p:cNvPr id="407" name="Oval 406"/>
            <p:cNvSpPr/>
            <p:nvPr/>
          </p:nvSpPr>
          <p:spPr>
            <a:xfrm>
              <a:off x="2529701" y="660329"/>
              <a:ext cx="100845" cy="92588"/>
            </a:xfrm>
            <a:prstGeom prst="ellipse">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GB" sz="1200">
                <a:solidFill>
                  <a:srgbClr val="FFFFFF"/>
                </a:solidFill>
                <a:latin typeface="Arial Narrow" panose="020B0606020202030204" pitchFamily="34" charset="0"/>
              </a:endParaRPr>
            </a:p>
          </p:txBody>
        </p:sp>
        <p:sp>
          <p:nvSpPr>
            <p:cNvPr id="413" name="Oval 412"/>
            <p:cNvSpPr/>
            <p:nvPr/>
          </p:nvSpPr>
          <p:spPr>
            <a:xfrm>
              <a:off x="5214437" y="1080994"/>
              <a:ext cx="107581" cy="96457"/>
            </a:xfrm>
            <a:prstGeom prst="ellipse">
              <a:avLst/>
            </a:prstGeom>
            <a:gradFill flip="none" rotWithShape="1">
              <a:gsLst>
                <a:gs pos="0">
                  <a:srgbClr val="FFCCCC">
                    <a:shade val="30000"/>
                    <a:satMod val="115000"/>
                  </a:srgbClr>
                </a:gs>
                <a:gs pos="50000">
                  <a:srgbClr val="FFCCCC">
                    <a:shade val="67500"/>
                    <a:satMod val="115000"/>
                  </a:srgbClr>
                </a:gs>
                <a:gs pos="100000">
                  <a:srgbClr val="FFCCCC">
                    <a:shade val="100000"/>
                    <a:satMod val="115000"/>
                  </a:srgb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GB" sz="1200" u="sng">
                <a:solidFill>
                  <a:srgbClr val="FFFFFF"/>
                </a:solidFill>
                <a:latin typeface="Arial Narrow" panose="020B0606020202030204" pitchFamily="34" charset="0"/>
              </a:endParaRPr>
            </a:p>
          </p:txBody>
        </p:sp>
        <p:sp>
          <p:nvSpPr>
            <p:cNvPr id="414" name="Oval 413"/>
            <p:cNvSpPr/>
            <p:nvPr/>
          </p:nvSpPr>
          <p:spPr>
            <a:xfrm>
              <a:off x="5322019" y="1080994"/>
              <a:ext cx="107581" cy="96457"/>
            </a:xfrm>
            <a:prstGeom prst="ellipse">
              <a:avLst/>
            </a:prstGeom>
            <a:gradFill flip="none" rotWithShape="1">
              <a:gsLst>
                <a:gs pos="0">
                  <a:srgbClr val="FFCCCC">
                    <a:shade val="30000"/>
                    <a:satMod val="115000"/>
                  </a:srgbClr>
                </a:gs>
                <a:gs pos="50000">
                  <a:srgbClr val="FFCCCC">
                    <a:shade val="67500"/>
                    <a:satMod val="115000"/>
                  </a:srgbClr>
                </a:gs>
                <a:gs pos="100000">
                  <a:srgbClr val="FFCCCC">
                    <a:shade val="100000"/>
                    <a:satMod val="115000"/>
                  </a:srgb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GB" sz="1200" u="sng">
                <a:solidFill>
                  <a:srgbClr val="FFFFFF"/>
                </a:solidFill>
                <a:latin typeface="Arial Narrow" panose="020B0606020202030204" pitchFamily="34" charset="0"/>
              </a:endParaRPr>
            </a:p>
          </p:txBody>
        </p:sp>
        <p:sp>
          <p:nvSpPr>
            <p:cNvPr id="415" name="Oval 414"/>
            <p:cNvSpPr/>
            <p:nvPr/>
          </p:nvSpPr>
          <p:spPr>
            <a:xfrm>
              <a:off x="5429601" y="1080994"/>
              <a:ext cx="107581" cy="96457"/>
            </a:xfrm>
            <a:prstGeom prst="ellipse">
              <a:avLst/>
            </a:prstGeom>
            <a:gradFill flip="none" rotWithShape="1">
              <a:gsLst>
                <a:gs pos="0">
                  <a:srgbClr val="FFCCCC">
                    <a:shade val="30000"/>
                    <a:satMod val="115000"/>
                  </a:srgbClr>
                </a:gs>
                <a:gs pos="50000">
                  <a:srgbClr val="FFCCCC">
                    <a:shade val="67500"/>
                    <a:satMod val="115000"/>
                  </a:srgbClr>
                </a:gs>
                <a:gs pos="100000">
                  <a:srgbClr val="FFCCCC">
                    <a:shade val="100000"/>
                    <a:satMod val="115000"/>
                  </a:srgb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GB" sz="1200" u="sng">
                <a:solidFill>
                  <a:srgbClr val="FFFFFF"/>
                </a:solidFill>
                <a:latin typeface="Arial Narrow" panose="020B0606020202030204" pitchFamily="34" charset="0"/>
              </a:endParaRPr>
            </a:p>
          </p:txBody>
        </p:sp>
        <p:sp>
          <p:nvSpPr>
            <p:cNvPr id="416" name="Oval 415"/>
            <p:cNvSpPr/>
            <p:nvPr/>
          </p:nvSpPr>
          <p:spPr>
            <a:xfrm>
              <a:off x="5143286" y="1146843"/>
              <a:ext cx="107581" cy="96457"/>
            </a:xfrm>
            <a:prstGeom prst="ellipse">
              <a:avLst/>
            </a:prstGeom>
            <a:gradFill flip="none" rotWithShape="1">
              <a:gsLst>
                <a:gs pos="0">
                  <a:srgbClr val="FFCCCC">
                    <a:shade val="30000"/>
                    <a:satMod val="115000"/>
                  </a:srgbClr>
                </a:gs>
                <a:gs pos="50000">
                  <a:srgbClr val="FFCCCC">
                    <a:shade val="67500"/>
                    <a:satMod val="115000"/>
                  </a:srgbClr>
                </a:gs>
                <a:gs pos="100000">
                  <a:srgbClr val="FFCCCC">
                    <a:shade val="100000"/>
                    <a:satMod val="115000"/>
                  </a:srgb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GB" sz="1200" u="sng">
                <a:solidFill>
                  <a:srgbClr val="FFFFFF"/>
                </a:solidFill>
                <a:latin typeface="Arial Narrow" panose="020B0606020202030204" pitchFamily="34" charset="0"/>
              </a:endParaRPr>
            </a:p>
          </p:txBody>
        </p:sp>
        <p:sp>
          <p:nvSpPr>
            <p:cNvPr id="425" name="Oval 424"/>
            <p:cNvSpPr/>
            <p:nvPr/>
          </p:nvSpPr>
          <p:spPr>
            <a:xfrm>
              <a:off x="5250867" y="1146843"/>
              <a:ext cx="107581" cy="96457"/>
            </a:xfrm>
            <a:prstGeom prst="ellipse">
              <a:avLst/>
            </a:prstGeom>
            <a:gradFill flip="none" rotWithShape="1">
              <a:gsLst>
                <a:gs pos="0">
                  <a:srgbClr val="FFCCCC">
                    <a:shade val="30000"/>
                    <a:satMod val="115000"/>
                  </a:srgbClr>
                </a:gs>
                <a:gs pos="50000">
                  <a:srgbClr val="FFCCCC">
                    <a:shade val="67500"/>
                    <a:satMod val="115000"/>
                  </a:srgbClr>
                </a:gs>
                <a:gs pos="100000">
                  <a:srgbClr val="FFCCCC">
                    <a:shade val="100000"/>
                    <a:satMod val="115000"/>
                  </a:srgb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GB" sz="1200" u="sng">
                <a:solidFill>
                  <a:srgbClr val="FFFFFF"/>
                </a:solidFill>
                <a:latin typeface="Arial Narrow" panose="020B0606020202030204" pitchFamily="34" charset="0"/>
              </a:endParaRPr>
            </a:p>
          </p:txBody>
        </p:sp>
        <p:sp>
          <p:nvSpPr>
            <p:cNvPr id="426" name="Oval 425"/>
            <p:cNvSpPr/>
            <p:nvPr/>
          </p:nvSpPr>
          <p:spPr>
            <a:xfrm>
              <a:off x="5358449" y="1146843"/>
              <a:ext cx="107581" cy="96457"/>
            </a:xfrm>
            <a:prstGeom prst="ellipse">
              <a:avLst/>
            </a:prstGeom>
            <a:gradFill flip="none" rotWithShape="1">
              <a:gsLst>
                <a:gs pos="0">
                  <a:srgbClr val="FFCCCC">
                    <a:shade val="30000"/>
                    <a:satMod val="115000"/>
                  </a:srgbClr>
                </a:gs>
                <a:gs pos="50000">
                  <a:srgbClr val="FFCCCC">
                    <a:shade val="67500"/>
                    <a:satMod val="115000"/>
                  </a:srgbClr>
                </a:gs>
                <a:gs pos="100000">
                  <a:srgbClr val="FFCCCC">
                    <a:shade val="100000"/>
                    <a:satMod val="115000"/>
                  </a:srgb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GB" sz="1200" u="sng">
                <a:solidFill>
                  <a:srgbClr val="FFFFFF"/>
                </a:solidFill>
                <a:latin typeface="Arial Narrow" panose="020B0606020202030204" pitchFamily="34" charset="0"/>
              </a:endParaRPr>
            </a:p>
          </p:txBody>
        </p:sp>
        <p:sp>
          <p:nvSpPr>
            <p:cNvPr id="427" name="Oval 426"/>
            <p:cNvSpPr/>
            <p:nvPr/>
          </p:nvSpPr>
          <p:spPr>
            <a:xfrm>
              <a:off x="5217922" y="965758"/>
              <a:ext cx="107581" cy="96457"/>
            </a:xfrm>
            <a:prstGeom prst="ellipse">
              <a:avLst/>
            </a:prstGeom>
            <a:gradFill flip="none"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GB" sz="1200">
                <a:solidFill>
                  <a:srgbClr val="FFFFFF"/>
                </a:solidFill>
                <a:latin typeface="Arial Narrow" panose="020B0606020202030204" pitchFamily="34" charset="0"/>
              </a:endParaRPr>
            </a:p>
          </p:txBody>
        </p:sp>
        <p:sp>
          <p:nvSpPr>
            <p:cNvPr id="428" name="Oval 427"/>
            <p:cNvSpPr/>
            <p:nvPr/>
          </p:nvSpPr>
          <p:spPr>
            <a:xfrm>
              <a:off x="5325503" y="965758"/>
              <a:ext cx="107581" cy="96457"/>
            </a:xfrm>
            <a:prstGeom prst="ellipse">
              <a:avLst/>
            </a:prstGeom>
            <a:gradFill flip="none"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GB" sz="1200">
                <a:solidFill>
                  <a:srgbClr val="FFFFFF"/>
                </a:solidFill>
                <a:latin typeface="Arial Narrow" panose="020B0606020202030204" pitchFamily="34" charset="0"/>
              </a:endParaRPr>
            </a:p>
          </p:txBody>
        </p:sp>
        <p:sp>
          <p:nvSpPr>
            <p:cNvPr id="429" name="Oval 428"/>
            <p:cNvSpPr/>
            <p:nvPr/>
          </p:nvSpPr>
          <p:spPr>
            <a:xfrm>
              <a:off x="5433085" y="965758"/>
              <a:ext cx="107581" cy="96457"/>
            </a:xfrm>
            <a:prstGeom prst="ellipse">
              <a:avLst/>
            </a:prstGeom>
            <a:gradFill flip="none"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GB" sz="1200">
                <a:solidFill>
                  <a:srgbClr val="FFFFFF"/>
                </a:solidFill>
                <a:latin typeface="Arial Narrow" panose="020B0606020202030204" pitchFamily="34" charset="0"/>
              </a:endParaRPr>
            </a:p>
          </p:txBody>
        </p:sp>
        <p:sp>
          <p:nvSpPr>
            <p:cNvPr id="430" name="Oval 429"/>
            <p:cNvSpPr/>
            <p:nvPr/>
          </p:nvSpPr>
          <p:spPr>
            <a:xfrm>
              <a:off x="5146770" y="1031607"/>
              <a:ext cx="107581" cy="96457"/>
            </a:xfrm>
            <a:prstGeom prst="ellipse">
              <a:avLst/>
            </a:prstGeom>
            <a:gradFill flip="none"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GB" sz="1200">
                <a:solidFill>
                  <a:srgbClr val="FFFFFF"/>
                </a:solidFill>
                <a:latin typeface="Arial Narrow" panose="020B0606020202030204" pitchFamily="34" charset="0"/>
              </a:endParaRPr>
            </a:p>
          </p:txBody>
        </p:sp>
        <p:sp>
          <p:nvSpPr>
            <p:cNvPr id="431" name="Oval 430"/>
            <p:cNvSpPr/>
            <p:nvPr/>
          </p:nvSpPr>
          <p:spPr>
            <a:xfrm>
              <a:off x="5254352" y="1031607"/>
              <a:ext cx="107581" cy="96457"/>
            </a:xfrm>
            <a:prstGeom prst="ellipse">
              <a:avLst/>
            </a:prstGeom>
            <a:gradFill flip="none"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GB" sz="1200">
                <a:solidFill>
                  <a:srgbClr val="FFFFFF"/>
                </a:solidFill>
                <a:latin typeface="Arial Narrow" panose="020B0606020202030204" pitchFamily="34" charset="0"/>
              </a:endParaRPr>
            </a:p>
          </p:txBody>
        </p:sp>
        <p:sp>
          <p:nvSpPr>
            <p:cNvPr id="432" name="Oval 431"/>
            <p:cNvSpPr/>
            <p:nvPr/>
          </p:nvSpPr>
          <p:spPr>
            <a:xfrm>
              <a:off x="5361933" y="1031607"/>
              <a:ext cx="107581" cy="96457"/>
            </a:xfrm>
            <a:prstGeom prst="ellipse">
              <a:avLst/>
            </a:prstGeom>
            <a:gradFill flip="none"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GB" sz="1200">
                <a:solidFill>
                  <a:srgbClr val="FFFFFF"/>
                </a:solidFill>
                <a:latin typeface="Arial Narrow" panose="020B0606020202030204" pitchFamily="34" charset="0"/>
              </a:endParaRPr>
            </a:p>
          </p:txBody>
        </p:sp>
        <p:sp>
          <p:nvSpPr>
            <p:cNvPr id="433" name="Oval 432"/>
            <p:cNvSpPr/>
            <p:nvPr/>
          </p:nvSpPr>
          <p:spPr>
            <a:xfrm>
              <a:off x="5185545" y="899909"/>
              <a:ext cx="100845" cy="92588"/>
            </a:xfrm>
            <a:prstGeom prst="ellipse">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GB" sz="1200">
                <a:solidFill>
                  <a:srgbClr val="FFFFFF"/>
                </a:solidFill>
                <a:latin typeface="Arial Narrow" panose="020B0606020202030204" pitchFamily="34" charset="0"/>
              </a:endParaRPr>
            </a:p>
          </p:txBody>
        </p:sp>
        <p:sp>
          <p:nvSpPr>
            <p:cNvPr id="434" name="Oval 433"/>
            <p:cNvSpPr/>
            <p:nvPr/>
          </p:nvSpPr>
          <p:spPr>
            <a:xfrm>
              <a:off x="5293127" y="899909"/>
              <a:ext cx="100845" cy="92588"/>
            </a:xfrm>
            <a:prstGeom prst="ellipse">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GB" sz="1200">
                <a:solidFill>
                  <a:srgbClr val="FFFFFF"/>
                </a:solidFill>
                <a:latin typeface="Arial Narrow" panose="020B0606020202030204" pitchFamily="34" charset="0"/>
              </a:endParaRPr>
            </a:p>
          </p:txBody>
        </p:sp>
        <p:sp>
          <p:nvSpPr>
            <p:cNvPr id="435" name="Oval 434"/>
            <p:cNvSpPr/>
            <p:nvPr/>
          </p:nvSpPr>
          <p:spPr>
            <a:xfrm>
              <a:off x="5400708" y="899909"/>
              <a:ext cx="100845" cy="92588"/>
            </a:xfrm>
            <a:prstGeom prst="ellipse">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GB" sz="1200">
                <a:solidFill>
                  <a:srgbClr val="FFFFFF"/>
                </a:solidFill>
                <a:latin typeface="Arial Narrow" panose="020B0606020202030204" pitchFamily="34" charset="0"/>
              </a:endParaRPr>
            </a:p>
          </p:txBody>
        </p:sp>
        <p:sp>
          <p:nvSpPr>
            <p:cNvPr id="436" name="Oval 435"/>
            <p:cNvSpPr/>
            <p:nvPr/>
          </p:nvSpPr>
          <p:spPr>
            <a:xfrm>
              <a:off x="5214436" y="774715"/>
              <a:ext cx="107581" cy="96457"/>
            </a:xfrm>
            <a:prstGeom prst="ellipse">
              <a:avLst/>
            </a:prstGeom>
            <a:gradFill flip="none" rotWithShape="1">
              <a:gsLst>
                <a:gs pos="0">
                  <a:srgbClr val="FFCCCC">
                    <a:shade val="30000"/>
                    <a:satMod val="115000"/>
                  </a:srgbClr>
                </a:gs>
                <a:gs pos="50000">
                  <a:srgbClr val="FFCCCC">
                    <a:shade val="67500"/>
                    <a:satMod val="115000"/>
                  </a:srgbClr>
                </a:gs>
                <a:gs pos="100000">
                  <a:srgbClr val="FFCCCC">
                    <a:shade val="100000"/>
                    <a:satMod val="115000"/>
                  </a:srgb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GB" sz="1200" u="sng">
                <a:solidFill>
                  <a:srgbClr val="FFFFFF"/>
                </a:solidFill>
                <a:latin typeface="Arial Narrow" panose="020B0606020202030204" pitchFamily="34" charset="0"/>
              </a:endParaRPr>
            </a:p>
          </p:txBody>
        </p:sp>
        <p:sp>
          <p:nvSpPr>
            <p:cNvPr id="437" name="Oval 436"/>
            <p:cNvSpPr/>
            <p:nvPr/>
          </p:nvSpPr>
          <p:spPr>
            <a:xfrm>
              <a:off x="5322018" y="774715"/>
              <a:ext cx="107581" cy="96457"/>
            </a:xfrm>
            <a:prstGeom prst="ellipse">
              <a:avLst/>
            </a:prstGeom>
            <a:gradFill flip="none" rotWithShape="1">
              <a:gsLst>
                <a:gs pos="0">
                  <a:srgbClr val="FFCCCC">
                    <a:shade val="30000"/>
                    <a:satMod val="115000"/>
                  </a:srgbClr>
                </a:gs>
                <a:gs pos="50000">
                  <a:srgbClr val="FFCCCC">
                    <a:shade val="67500"/>
                    <a:satMod val="115000"/>
                  </a:srgbClr>
                </a:gs>
                <a:gs pos="100000">
                  <a:srgbClr val="FFCCCC">
                    <a:shade val="100000"/>
                    <a:satMod val="115000"/>
                  </a:srgb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GB" sz="1200" u="sng">
                <a:solidFill>
                  <a:srgbClr val="FFFFFF"/>
                </a:solidFill>
                <a:latin typeface="Arial Narrow" panose="020B0606020202030204" pitchFamily="34" charset="0"/>
              </a:endParaRPr>
            </a:p>
          </p:txBody>
        </p:sp>
        <p:sp>
          <p:nvSpPr>
            <p:cNvPr id="438" name="Oval 437"/>
            <p:cNvSpPr/>
            <p:nvPr/>
          </p:nvSpPr>
          <p:spPr>
            <a:xfrm>
              <a:off x="5429599" y="774715"/>
              <a:ext cx="107581" cy="96457"/>
            </a:xfrm>
            <a:prstGeom prst="ellipse">
              <a:avLst/>
            </a:prstGeom>
            <a:gradFill flip="none" rotWithShape="1">
              <a:gsLst>
                <a:gs pos="0">
                  <a:srgbClr val="FFCCCC">
                    <a:shade val="30000"/>
                    <a:satMod val="115000"/>
                  </a:srgbClr>
                </a:gs>
                <a:gs pos="50000">
                  <a:srgbClr val="FFCCCC">
                    <a:shade val="67500"/>
                    <a:satMod val="115000"/>
                  </a:srgbClr>
                </a:gs>
                <a:gs pos="100000">
                  <a:srgbClr val="FFCCCC">
                    <a:shade val="100000"/>
                    <a:satMod val="115000"/>
                  </a:srgb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GB" sz="1200" u="sng">
                <a:solidFill>
                  <a:srgbClr val="FFFFFF"/>
                </a:solidFill>
                <a:latin typeface="Arial Narrow" panose="020B0606020202030204" pitchFamily="34" charset="0"/>
              </a:endParaRPr>
            </a:p>
          </p:txBody>
        </p:sp>
        <p:sp>
          <p:nvSpPr>
            <p:cNvPr id="439" name="Oval 438"/>
            <p:cNvSpPr/>
            <p:nvPr/>
          </p:nvSpPr>
          <p:spPr>
            <a:xfrm>
              <a:off x="5143284" y="840564"/>
              <a:ext cx="107581" cy="96457"/>
            </a:xfrm>
            <a:prstGeom prst="ellipse">
              <a:avLst/>
            </a:prstGeom>
            <a:gradFill flip="none" rotWithShape="1">
              <a:gsLst>
                <a:gs pos="0">
                  <a:srgbClr val="FFCCCC">
                    <a:shade val="30000"/>
                    <a:satMod val="115000"/>
                  </a:srgbClr>
                </a:gs>
                <a:gs pos="50000">
                  <a:srgbClr val="FFCCCC">
                    <a:shade val="67500"/>
                    <a:satMod val="115000"/>
                  </a:srgbClr>
                </a:gs>
                <a:gs pos="100000">
                  <a:srgbClr val="FFCCCC">
                    <a:shade val="100000"/>
                    <a:satMod val="115000"/>
                  </a:srgb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GB" sz="1200" u="sng">
                <a:solidFill>
                  <a:srgbClr val="FFFFFF"/>
                </a:solidFill>
                <a:latin typeface="Arial Narrow" panose="020B0606020202030204" pitchFamily="34" charset="0"/>
              </a:endParaRPr>
            </a:p>
          </p:txBody>
        </p:sp>
        <p:sp>
          <p:nvSpPr>
            <p:cNvPr id="440" name="Oval 439"/>
            <p:cNvSpPr/>
            <p:nvPr/>
          </p:nvSpPr>
          <p:spPr>
            <a:xfrm>
              <a:off x="5250865" y="840564"/>
              <a:ext cx="107581" cy="96457"/>
            </a:xfrm>
            <a:prstGeom prst="ellipse">
              <a:avLst/>
            </a:prstGeom>
            <a:gradFill flip="none" rotWithShape="1">
              <a:gsLst>
                <a:gs pos="0">
                  <a:srgbClr val="FFCCCC">
                    <a:shade val="30000"/>
                    <a:satMod val="115000"/>
                  </a:srgbClr>
                </a:gs>
                <a:gs pos="50000">
                  <a:srgbClr val="FFCCCC">
                    <a:shade val="67500"/>
                    <a:satMod val="115000"/>
                  </a:srgbClr>
                </a:gs>
                <a:gs pos="100000">
                  <a:srgbClr val="FFCCCC">
                    <a:shade val="100000"/>
                    <a:satMod val="115000"/>
                  </a:srgb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GB" sz="1200" u="sng">
                <a:solidFill>
                  <a:srgbClr val="FFFFFF"/>
                </a:solidFill>
                <a:latin typeface="Arial Narrow" panose="020B0606020202030204" pitchFamily="34" charset="0"/>
              </a:endParaRPr>
            </a:p>
          </p:txBody>
        </p:sp>
        <p:sp>
          <p:nvSpPr>
            <p:cNvPr id="441" name="Oval 440"/>
            <p:cNvSpPr/>
            <p:nvPr/>
          </p:nvSpPr>
          <p:spPr>
            <a:xfrm>
              <a:off x="5358447" y="840564"/>
              <a:ext cx="107581" cy="96457"/>
            </a:xfrm>
            <a:prstGeom prst="ellipse">
              <a:avLst/>
            </a:prstGeom>
            <a:gradFill flip="none" rotWithShape="1">
              <a:gsLst>
                <a:gs pos="0">
                  <a:srgbClr val="FFCCCC">
                    <a:shade val="30000"/>
                    <a:satMod val="115000"/>
                  </a:srgbClr>
                </a:gs>
                <a:gs pos="50000">
                  <a:srgbClr val="FFCCCC">
                    <a:shade val="67500"/>
                    <a:satMod val="115000"/>
                  </a:srgbClr>
                </a:gs>
                <a:gs pos="100000">
                  <a:srgbClr val="FFCCCC">
                    <a:shade val="100000"/>
                    <a:satMod val="115000"/>
                  </a:srgb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GB" sz="1200" u="sng">
                <a:solidFill>
                  <a:srgbClr val="FFFFFF"/>
                </a:solidFill>
                <a:latin typeface="Arial Narrow" panose="020B0606020202030204" pitchFamily="34" charset="0"/>
              </a:endParaRPr>
            </a:p>
          </p:txBody>
        </p:sp>
        <p:sp>
          <p:nvSpPr>
            <p:cNvPr id="442" name="Oval 441"/>
            <p:cNvSpPr/>
            <p:nvPr/>
          </p:nvSpPr>
          <p:spPr>
            <a:xfrm>
              <a:off x="5214437" y="640346"/>
              <a:ext cx="107581" cy="96457"/>
            </a:xfrm>
            <a:prstGeom prst="ellipse">
              <a:avLst/>
            </a:prstGeom>
            <a:gradFill flip="none"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GB" sz="1200">
                <a:solidFill>
                  <a:srgbClr val="FFFFFF"/>
                </a:solidFill>
                <a:latin typeface="Arial Narrow" panose="020B0606020202030204" pitchFamily="34" charset="0"/>
              </a:endParaRPr>
            </a:p>
          </p:txBody>
        </p:sp>
        <p:sp>
          <p:nvSpPr>
            <p:cNvPr id="443" name="Oval 442"/>
            <p:cNvSpPr/>
            <p:nvPr/>
          </p:nvSpPr>
          <p:spPr>
            <a:xfrm>
              <a:off x="5322019" y="640346"/>
              <a:ext cx="107581" cy="96457"/>
            </a:xfrm>
            <a:prstGeom prst="ellipse">
              <a:avLst/>
            </a:prstGeom>
            <a:gradFill flip="none"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GB" sz="1200">
                <a:solidFill>
                  <a:srgbClr val="FFFFFF"/>
                </a:solidFill>
                <a:latin typeface="Arial Narrow" panose="020B0606020202030204" pitchFamily="34" charset="0"/>
              </a:endParaRPr>
            </a:p>
          </p:txBody>
        </p:sp>
        <p:sp>
          <p:nvSpPr>
            <p:cNvPr id="444" name="Oval 443"/>
            <p:cNvSpPr/>
            <p:nvPr/>
          </p:nvSpPr>
          <p:spPr>
            <a:xfrm>
              <a:off x="5429600" y="640346"/>
              <a:ext cx="107581" cy="96457"/>
            </a:xfrm>
            <a:prstGeom prst="ellipse">
              <a:avLst/>
            </a:prstGeom>
            <a:gradFill flip="none"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GB" sz="1200">
                <a:solidFill>
                  <a:srgbClr val="FFFFFF"/>
                </a:solidFill>
                <a:latin typeface="Arial Narrow" panose="020B0606020202030204" pitchFamily="34" charset="0"/>
              </a:endParaRPr>
            </a:p>
          </p:txBody>
        </p:sp>
        <p:sp>
          <p:nvSpPr>
            <p:cNvPr id="445" name="Oval 444"/>
            <p:cNvSpPr/>
            <p:nvPr/>
          </p:nvSpPr>
          <p:spPr>
            <a:xfrm>
              <a:off x="5143285" y="706195"/>
              <a:ext cx="107581" cy="96457"/>
            </a:xfrm>
            <a:prstGeom prst="ellipse">
              <a:avLst/>
            </a:prstGeom>
            <a:gradFill flip="none"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GB" sz="1200">
                <a:solidFill>
                  <a:srgbClr val="FFFFFF"/>
                </a:solidFill>
                <a:latin typeface="Arial Narrow" panose="020B0606020202030204" pitchFamily="34" charset="0"/>
              </a:endParaRPr>
            </a:p>
          </p:txBody>
        </p:sp>
        <p:sp>
          <p:nvSpPr>
            <p:cNvPr id="446" name="Oval 445"/>
            <p:cNvSpPr/>
            <p:nvPr/>
          </p:nvSpPr>
          <p:spPr>
            <a:xfrm>
              <a:off x="5250866" y="706195"/>
              <a:ext cx="107581" cy="96457"/>
            </a:xfrm>
            <a:prstGeom prst="ellipse">
              <a:avLst/>
            </a:prstGeom>
            <a:gradFill flip="none"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GB" sz="1200">
                <a:solidFill>
                  <a:srgbClr val="FFFFFF"/>
                </a:solidFill>
                <a:latin typeface="Arial Narrow" panose="020B0606020202030204" pitchFamily="34" charset="0"/>
              </a:endParaRPr>
            </a:p>
          </p:txBody>
        </p:sp>
        <p:sp>
          <p:nvSpPr>
            <p:cNvPr id="447" name="Oval 446"/>
            <p:cNvSpPr/>
            <p:nvPr/>
          </p:nvSpPr>
          <p:spPr>
            <a:xfrm>
              <a:off x="5358448" y="706195"/>
              <a:ext cx="107581" cy="96457"/>
            </a:xfrm>
            <a:prstGeom prst="ellipse">
              <a:avLst/>
            </a:prstGeom>
            <a:gradFill flip="none"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GB" sz="1200">
                <a:solidFill>
                  <a:srgbClr val="FFFFFF"/>
                </a:solidFill>
                <a:latin typeface="Arial Narrow" panose="020B0606020202030204" pitchFamily="34" charset="0"/>
              </a:endParaRPr>
            </a:p>
          </p:txBody>
        </p:sp>
        <p:sp>
          <p:nvSpPr>
            <p:cNvPr id="448" name="Oval 447"/>
            <p:cNvSpPr/>
            <p:nvPr/>
          </p:nvSpPr>
          <p:spPr>
            <a:xfrm>
              <a:off x="5180634" y="591506"/>
              <a:ext cx="100845" cy="92588"/>
            </a:xfrm>
            <a:prstGeom prst="ellipse">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GB" sz="1200">
                <a:solidFill>
                  <a:srgbClr val="FFFFFF"/>
                </a:solidFill>
                <a:latin typeface="Arial Narrow" panose="020B0606020202030204" pitchFamily="34" charset="0"/>
              </a:endParaRPr>
            </a:p>
          </p:txBody>
        </p:sp>
        <p:sp>
          <p:nvSpPr>
            <p:cNvPr id="449" name="Oval 448"/>
            <p:cNvSpPr/>
            <p:nvPr/>
          </p:nvSpPr>
          <p:spPr>
            <a:xfrm>
              <a:off x="5288215" y="591505"/>
              <a:ext cx="100845" cy="92588"/>
            </a:xfrm>
            <a:prstGeom prst="ellipse">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GB" sz="1200">
                <a:solidFill>
                  <a:srgbClr val="FFFFFF"/>
                </a:solidFill>
                <a:latin typeface="Arial Narrow" panose="020B0606020202030204" pitchFamily="34" charset="0"/>
              </a:endParaRPr>
            </a:p>
          </p:txBody>
        </p:sp>
        <p:sp>
          <p:nvSpPr>
            <p:cNvPr id="450" name="Oval 449"/>
            <p:cNvSpPr/>
            <p:nvPr/>
          </p:nvSpPr>
          <p:spPr>
            <a:xfrm>
              <a:off x="5395803" y="591504"/>
              <a:ext cx="100845" cy="92588"/>
            </a:xfrm>
            <a:prstGeom prst="ellipse">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GB" sz="1200">
                <a:solidFill>
                  <a:srgbClr val="FFFFFF"/>
                </a:solidFill>
                <a:latin typeface="Arial Narrow" panose="020B0606020202030204" pitchFamily="34" charset="0"/>
              </a:endParaRPr>
            </a:p>
          </p:txBody>
        </p:sp>
        <p:sp>
          <p:nvSpPr>
            <p:cNvPr id="452" name="Oval 451"/>
            <p:cNvSpPr/>
            <p:nvPr/>
          </p:nvSpPr>
          <p:spPr>
            <a:xfrm>
              <a:off x="3973116" y="1203898"/>
              <a:ext cx="107581" cy="96457"/>
            </a:xfrm>
            <a:prstGeom prst="ellipse">
              <a:avLst/>
            </a:prstGeom>
            <a:gradFill flip="none" rotWithShape="1">
              <a:gsLst>
                <a:gs pos="0">
                  <a:srgbClr val="FFCCCC">
                    <a:shade val="30000"/>
                    <a:satMod val="115000"/>
                  </a:srgbClr>
                </a:gs>
                <a:gs pos="50000">
                  <a:srgbClr val="FFCCCC">
                    <a:shade val="67500"/>
                    <a:satMod val="115000"/>
                  </a:srgbClr>
                </a:gs>
                <a:gs pos="100000">
                  <a:srgbClr val="FFCCCC">
                    <a:shade val="100000"/>
                    <a:satMod val="115000"/>
                  </a:srgb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GB" sz="1200" u="sng">
                <a:solidFill>
                  <a:srgbClr val="FFFFFF"/>
                </a:solidFill>
                <a:latin typeface="Arial Narrow" panose="020B0606020202030204" pitchFamily="34" charset="0"/>
              </a:endParaRPr>
            </a:p>
          </p:txBody>
        </p:sp>
        <p:sp>
          <p:nvSpPr>
            <p:cNvPr id="453" name="Oval 452"/>
            <p:cNvSpPr/>
            <p:nvPr/>
          </p:nvSpPr>
          <p:spPr>
            <a:xfrm>
              <a:off x="4080698" y="1203898"/>
              <a:ext cx="107581" cy="96457"/>
            </a:xfrm>
            <a:prstGeom prst="ellipse">
              <a:avLst/>
            </a:prstGeom>
            <a:gradFill flip="none" rotWithShape="1">
              <a:gsLst>
                <a:gs pos="0">
                  <a:srgbClr val="FFCCCC">
                    <a:shade val="30000"/>
                    <a:satMod val="115000"/>
                  </a:srgbClr>
                </a:gs>
                <a:gs pos="50000">
                  <a:srgbClr val="FFCCCC">
                    <a:shade val="67500"/>
                    <a:satMod val="115000"/>
                  </a:srgbClr>
                </a:gs>
                <a:gs pos="100000">
                  <a:srgbClr val="FFCCCC">
                    <a:shade val="100000"/>
                    <a:satMod val="115000"/>
                  </a:srgb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GB" sz="1200" u="sng">
                <a:solidFill>
                  <a:srgbClr val="FFFFFF"/>
                </a:solidFill>
                <a:latin typeface="Arial Narrow" panose="020B0606020202030204" pitchFamily="34" charset="0"/>
              </a:endParaRPr>
            </a:p>
          </p:txBody>
        </p:sp>
        <p:sp>
          <p:nvSpPr>
            <p:cNvPr id="454" name="Oval 453"/>
            <p:cNvSpPr/>
            <p:nvPr/>
          </p:nvSpPr>
          <p:spPr>
            <a:xfrm>
              <a:off x="4188280" y="1203898"/>
              <a:ext cx="107581" cy="96457"/>
            </a:xfrm>
            <a:prstGeom prst="ellipse">
              <a:avLst/>
            </a:prstGeom>
            <a:gradFill flip="none" rotWithShape="1">
              <a:gsLst>
                <a:gs pos="0">
                  <a:srgbClr val="FFCCCC">
                    <a:shade val="30000"/>
                    <a:satMod val="115000"/>
                  </a:srgbClr>
                </a:gs>
                <a:gs pos="50000">
                  <a:srgbClr val="FFCCCC">
                    <a:shade val="67500"/>
                    <a:satMod val="115000"/>
                  </a:srgbClr>
                </a:gs>
                <a:gs pos="100000">
                  <a:srgbClr val="FFCCCC">
                    <a:shade val="100000"/>
                    <a:satMod val="115000"/>
                  </a:srgb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GB" sz="1200" u="sng">
                <a:solidFill>
                  <a:srgbClr val="FFFFFF"/>
                </a:solidFill>
                <a:latin typeface="Arial Narrow" panose="020B0606020202030204" pitchFamily="34" charset="0"/>
              </a:endParaRPr>
            </a:p>
          </p:txBody>
        </p:sp>
        <p:sp>
          <p:nvSpPr>
            <p:cNvPr id="455" name="Oval 454"/>
            <p:cNvSpPr/>
            <p:nvPr/>
          </p:nvSpPr>
          <p:spPr>
            <a:xfrm>
              <a:off x="3901965" y="1269747"/>
              <a:ext cx="107581" cy="96457"/>
            </a:xfrm>
            <a:prstGeom prst="ellipse">
              <a:avLst/>
            </a:prstGeom>
            <a:gradFill flip="none" rotWithShape="1">
              <a:gsLst>
                <a:gs pos="0">
                  <a:srgbClr val="FFCCCC">
                    <a:shade val="30000"/>
                    <a:satMod val="115000"/>
                  </a:srgbClr>
                </a:gs>
                <a:gs pos="50000">
                  <a:srgbClr val="FFCCCC">
                    <a:shade val="67500"/>
                    <a:satMod val="115000"/>
                  </a:srgbClr>
                </a:gs>
                <a:gs pos="100000">
                  <a:srgbClr val="FFCCCC">
                    <a:shade val="100000"/>
                    <a:satMod val="115000"/>
                  </a:srgb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GB" sz="1200" u="sng">
                <a:solidFill>
                  <a:srgbClr val="FFFFFF"/>
                </a:solidFill>
                <a:latin typeface="Arial Narrow" panose="020B0606020202030204" pitchFamily="34" charset="0"/>
              </a:endParaRPr>
            </a:p>
          </p:txBody>
        </p:sp>
        <p:sp>
          <p:nvSpPr>
            <p:cNvPr id="456" name="Oval 455"/>
            <p:cNvSpPr/>
            <p:nvPr/>
          </p:nvSpPr>
          <p:spPr>
            <a:xfrm>
              <a:off x="4009546" y="1269747"/>
              <a:ext cx="107581" cy="96457"/>
            </a:xfrm>
            <a:prstGeom prst="ellipse">
              <a:avLst/>
            </a:prstGeom>
            <a:gradFill flip="none" rotWithShape="1">
              <a:gsLst>
                <a:gs pos="0">
                  <a:srgbClr val="FFCCCC">
                    <a:shade val="30000"/>
                    <a:satMod val="115000"/>
                  </a:srgbClr>
                </a:gs>
                <a:gs pos="50000">
                  <a:srgbClr val="FFCCCC">
                    <a:shade val="67500"/>
                    <a:satMod val="115000"/>
                  </a:srgbClr>
                </a:gs>
                <a:gs pos="100000">
                  <a:srgbClr val="FFCCCC">
                    <a:shade val="100000"/>
                    <a:satMod val="115000"/>
                  </a:srgb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GB" sz="1200" u="sng">
                <a:solidFill>
                  <a:srgbClr val="FFFFFF"/>
                </a:solidFill>
                <a:latin typeface="Arial Narrow" panose="020B0606020202030204" pitchFamily="34" charset="0"/>
              </a:endParaRPr>
            </a:p>
          </p:txBody>
        </p:sp>
        <p:sp>
          <p:nvSpPr>
            <p:cNvPr id="457" name="Oval 456"/>
            <p:cNvSpPr/>
            <p:nvPr/>
          </p:nvSpPr>
          <p:spPr>
            <a:xfrm>
              <a:off x="4117128" y="1269747"/>
              <a:ext cx="107581" cy="96457"/>
            </a:xfrm>
            <a:prstGeom prst="ellipse">
              <a:avLst/>
            </a:prstGeom>
            <a:gradFill flip="none" rotWithShape="1">
              <a:gsLst>
                <a:gs pos="0">
                  <a:srgbClr val="FFCCCC">
                    <a:shade val="30000"/>
                    <a:satMod val="115000"/>
                  </a:srgbClr>
                </a:gs>
                <a:gs pos="50000">
                  <a:srgbClr val="FFCCCC">
                    <a:shade val="67500"/>
                    <a:satMod val="115000"/>
                  </a:srgbClr>
                </a:gs>
                <a:gs pos="100000">
                  <a:srgbClr val="FFCCCC">
                    <a:shade val="100000"/>
                    <a:satMod val="115000"/>
                  </a:srgb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GB" sz="1200" u="sng">
                <a:solidFill>
                  <a:srgbClr val="FFFFFF"/>
                </a:solidFill>
                <a:latin typeface="Arial Narrow" panose="020B0606020202030204" pitchFamily="34" charset="0"/>
              </a:endParaRPr>
            </a:p>
          </p:txBody>
        </p:sp>
        <p:sp>
          <p:nvSpPr>
            <p:cNvPr id="458" name="Oval 457"/>
            <p:cNvSpPr/>
            <p:nvPr/>
          </p:nvSpPr>
          <p:spPr>
            <a:xfrm>
              <a:off x="3976601" y="1088662"/>
              <a:ext cx="107581" cy="96457"/>
            </a:xfrm>
            <a:prstGeom prst="ellipse">
              <a:avLst/>
            </a:prstGeom>
            <a:gradFill flip="none"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GB" sz="1200">
                <a:solidFill>
                  <a:srgbClr val="FFFFFF"/>
                </a:solidFill>
                <a:latin typeface="Arial Narrow" panose="020B0606020202030204" pitchFamily="34" charset="0"/>
              </a:endParaRPr>
            </a:p>
          </p:txBody>
        </p:sp>
        <p:sp>
          <p:nvSpPr>
            <p:cNvPr id="459" name="Oval 458"/>
            <p:cNvSpPr/>
            <p:nvPr/>
          </p:nvSpPr>
          <p:spPr>
            <a:xfrm>
              <a:off x="4084182" y="1088662"/>
              <a:ext cx="107581" cy="96457"/>
            </a:xfrm>
            <a:prstGeom prst="ellipse">
              <a:avLst/>
            </a:prstGeom>
            <a:gradFill flip="none"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GB" sz="1200">
                <a:solidFill>
                  <a:srgbClr val="FFFFFF"/>
                </a:solidFill>
                <a:latin typeface="Arial Narrow" panose="020B0606020202030204" pitchFamily="34" charset="0"/>
              </a:endParaRPr>
            </a:p>
          </p:txBody>
        </p:sp>
        <p:sp>
          <p:nvSpPr>
            <p:cNvPr id="460" name="Oval 459"/>
            <p:cNvSpPr/>
            <p:nvPr/>
          </p:nvSpPr>
          <p:spPr>
            <a:xfrm>
              <a:off x="4191764" y="1088662"/>
              <a:ext cx="107581" cy="96457"/>
            </a:xfrm>
            <a:prstGeom prst="ellipse">
              <a:avLst/>
            </a:prstGeom>
            <a:gradFill flip="none"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GB" sz="1200">
                <a:solidFill>
                  <a:srgbClr val="FFFFFF"/>
                </a:solidFill>
                <a:latin typeface="Arial Narrow" panose="020B0606020202030204" pitchFamily="34" charset="0"/>
              </a:endParaRPr>
            </a:p>
          </p:txBody>
        </p:sp>
        <p:sp>
          <p:nvSpPr>
            <p:cNvPr id="461" name="Oval 460"/>
            <p:cNvSpPr/>
            <p:nvPr/>
          </p:nvSpPr>
          <p:spPr>
            <a:xfrm>
              <a:off x="3905449" y="1154511"/>
              <a:ext cx="107581" cy="96457"/>
            </a:xfrm>
            <a:prstGeom prst="ellipse">
              <a:avLst/>
            </a:prstGeom>
            <a:gradFill flip="none"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GB" sz="1200">
                <a:solidFill>
                  <a:srgbClr val="FFFFFF"/>
                </a:solidFill>
                <a:latin typeface="Arial Narrow" panose="020B0606020202030204" pitchFamily="34" charset="0"/>
              </a:endParaRPr>
            </a:p>
          </p:txBody>
        </p:sp>
        <p:sp>
          <p:nvSpPr>
            <p:cNvPr id="462" name="Oval 461"/>
            <p:cNvSpPr/>
            <p:nvPr/>
          </p:nvSpPr>
          <p:spPr>
            <a:xfrm>
              <a:off x="4013031" y="1154511"/>
              <a:ext cx="107581" cy="96457"/>
            </a:xfrm>
            <a:prstGeom prst="ellipse">
              <a:avLst/>
            </a:prstGeom>
            <a:gradFill flip="none"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GB" sz="1200">
                <a:solidFill>
                  <a:srgbClr val="FFFFFF"/>
                </a:solidFill>
                <a:latin typeface="Arial Narrow" panose="020B0606020202030204" pitchFamily="34" charset="0"/>
              </a:endParaRPr>
            </a:p>
          </p:txBody>
        </p:sp>
        <p:sp>
          <p:nvSpPr>
            <p:cNvPr id="463" name="Oval 462"/>
            <p:cNvSpPr/>
            <p:nvPr/>
          </p:nvSpPr>
          <p:spPr>
            <a:xfrm>
              <a:off x="4120612" y="1154511"/>
              <a:ext cx="107581" cy="96457"/>
            </a:xfrm>
            <a:prstGeom prst="ellipse">
              <a:avLst/>
            </a:prstGeom>
            <a:gradFill flip="none"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GB" sz="1200">
                <a:solidFill>
                  <a:srgbClr val="FFFFFF"/>
                </a:solidFill>
                <a:latin typeface="Arial Narrow" panose="020B0606020202030204" pitchFamily="34" charset="0"/>
              </a:endParaRPr>
            </a:p>
          </p:txBody>
        </p:sp>
        <p:sp>
          <p:nvSpPr>
            <p:cNvPr id="464" name="Oval 463"/>
            <p:cNvSpPr/>
            <p:nvPr/>
          </p:nvSpPr>
          <p:spPr>
            <a:xfrm>
              <a:off x="3944224" y="1022813"/>
              <a:ext cx="100845" cy="92588"/>
            </a:xfrm>
            <a:prstGeom prst="ellipse">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GB" sz="1200">
                <a:solidFill>
                  <a:srgbClr val="FFFFFF"/>
                </a:solidFill>
                <a:latin typeface="Arial Narrow" panose="020B0606020202030204" pitchFamily="34" charset="0"/>
              </a:endParaRPr>
            </a:p>
          </p:txBody>
        </p:sp>
        <p:sp>
          <p:nvSpPr>
            <p:cNvPr id="465" name="Oval 464"/>
            <p:cNvSpPr/>
            <p:nvPr/>
          </p:nvSpPr>
          <p:spPr>
            <a:xfrm>
              <a:off x="4051806" y="1022813"/>
              <a:ext cx="100845" cy="92588"/>
            </a:xfrm>
            <a:prstGeom prst="ellipse">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GB" sz="1200">
                <a:solidFill>
                  <a:srgbClr val="FFFFFF"/>
                </a:solidFill>
                <a:latin typeface="Arial Narrow" panose="020B0606020202030204" pitchFamily="34" charset="0"/>
              </a:endParaRPr>
            </a:p>
          </p:txBody>
        </p:sp>
        <p:sp>
          <p:nvSpPr>
            <p:cNvPr id="466" name="Oval 465"/>
            <p:cNvSpPr/>
            <p:nvPr/>
          </p:nvSpPr>
          <p:spPr>
            <a:xfrm>
              <a:off x="4159387" y="1022813"/>
              <a:ext cx="100845" cy="92588"/>
            </a:xfrm>
            <a:prstGeom prst="ellipse">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GB" sz="1200">
                <a:solidFill>
                  <a:srgbClr val="FFFFFF"/>
                </a:solidFill>
                <a:latin typeface="Arial Narrow" panose="020B0606020202030204" pitchFamily="34" charset="0"/>
              </a:endParaRPr>
            </a:p>
          </p:txBody>
        </p:sp>
        <p:sp>
          <p:nvSpPr>
            <p:cNvPr id="467" name="Oval 466"/>
            <p:cNvSpPr/>
            <p:nvPr/>
          </p:nvSpPr>
          <p:spPr>
            <a:xfrm>
              <a:off x="3973115" y="897619"/>
              <a:ext cx="107581" cy="96457"/>
            </a:xfrm>
            <a:prstGeom prst="ellipse">
              <a:avLst/>
            </a:prstGeom>
            <a:gradFill flip="none" rotWithShape="1">
              <a:gsLst>
                <a:gs pos="0">
                  <a:srgbClr val="FFCCCC">
                    <a:shade val="30000"/>
                    <a:satMod val="115000"/>
                  </a:srgbClr>
                </a:gs>
                <a:gs pos="50000">
                  <a:srgbClr val="FFCCCC">
                    <a:shade val="67500"/>
                    <a:satMod val="115000"/>
                  </a:srgbClr>
                </a:gs>
                <a:gs pos="100000">
                  <a:srgbClr val="FFCCCC">
                    <a:shade val="100000"/>
                    <a:satMod val="115000"/>
                  </a:srgb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GB" sz="1200" u="sng">
                <a:solidFill>
                  <a:srgbClr val="FFFFFF"/>
                </a:solidFill>
                <a:latin typeface="Arial Narrow" panose="020B0606020202030204" pitchFamily="34" charset="0"/>
              </a:endParaRPr>
            </a:p>
          </p:txBody>
        </p:sp>
        <p:sp>
          <p:nvSpPr>
            <p:cNvPr id="468" name="Oval 467"/>
            <p:cNvSpPr/>
            <p:nvPr/>
          </p:nvSpPr>
          <p:spPr>
            <a:xfrm>
              <a:off x="4080697" y="897619"/>
              <a:ext cx="107581" cy="96457"/>
            </a:xfrm>
            <a:prstGeom prst="ellipse">
              <a:avLst/>
            </a:prstGeom>
            <a:gradFill flip="none" rotWithShape="1">
              <a:gsLst>
                <a:gs pos="0">
                  <a:srgbClr val="FFCCCC">
                    <a:shade val="30000"/>
                    <a:satMod val="115000"/>
                  </a:srgbClr>
                </a:gs>
                <a:gs pos="50000">
                  <a:srgbClr val="FFCCCC">
                    <a:shade val="67500"/>
                    <a:satMod val="115000"/>
                  </a:srgbClr>
                </a:gs>
                <a:gs pos="100000">
                  <a:srgbClr val="FFCCCC">
                    <a:shade val="100000"/>
                    <a:satMod val="115000"/>
                  </a:srgb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GB" sz="1200" u="sng">
                <a:solidFill>
                  <a:srgbClr val="FFFFFF"/>
                </a:solidFill>
                <a:latin typeface="Arial Narrow" panose="020B0606020202030204" pitchFamily="34" charset="0"/>
              </a:endParaRPr>
            </a:p>
          </p:txBody>
        </p:sp>
        <p:sp>
          <p:nvSpPr>
            <p:cNvPr id="469" name="Oval 468"/>
            <p:cNvSpPr/>
            <p:nvPr/>
          </p:nvSpPr>
          <p:spPr>
            <a:xfrm>
              <a:off x="4188278" y="897619"/>
              <a:ext cx="107581" cy="96457"/>
            </a:xfrm>
            <a:prstGeom prst="ellipse">
              <a:avLst/>
            </a:prstGeom>
            <a:gradFill flip="none" rotWithShape="1">
              <a:gsLst>
                <a:gs pos="0">
                  <a:srgbClr val="FFCCCC">
                    <a:shade val="30000"/>
                    <a:satMod val="115000"/>
                  </a:srgbClr>
                </a:gs>
                <a:gs pos="50000">
                  <a:srgbClr val="FFCCCC">
                    <a:shade val="67500"/>
                    <a:satMod val="115000"/>
                  </a:srgbClr>
                </a:gs>
                <a:gs pos="100000">
                  <a:srgbClr val="FFCCCC">
                    <a:shade val="100000"/>
                    <a:satMod val="115000"/>
                  </a:srgb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GB" sz="1200" u="sng">
                <a:solidFill>
                  <a:srgbClr val="FFFFFF"/>
                </a:solidFill>
                <a:latin typeface="Arial Narrow" panose="020B0606020202030204" pitchFamily="34" charset="0"/>
              </a:endParaRPr>
            </a:p>
          </p:txBody>
        </p:sp>
        <p:sp>
          <p:nvSpPr>
            <p:cNvPr id="470" name="Oval 469"/>
            <p:cNvSpPr/>
            <p:nvPr/>
          </p:nvSpPr>
          <p:spPr>
            <a:xfrm>
              <a:off x="3901963" y="963468"/>
              <a:ext cx="107581" cy="96457"/>
            </a:xfrm>
            <a:prstGeom prst="ellipse">
              <a:avLst/>
            </a:prstGeom>
            <a:gradFill flip="none" rotWithShape="1">
              <a:gsLst>
                <a:gs pos="0">
                  <a:srgbClr val="FFCCCC">
                    <a:shade val="30000"/>
                    <a:satMod val="115000"/>
                  </a:srgbClr>
                </a:gs>
                <a:gs pos="50000">
                  <a:srgbClr val="FFCCCC">
                    <a:shade val="67500"/>
                    <a:satMod val="115000"/>
                  </a:srgbClr>
                </a:gs>
                <a:gs pos="100000">
                  <a:srgbClr val="FFCCCC">
                    <a:shade val="100000"/>
                    <a:satMod val="115000"/>
                  </a:srgb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GB" sz="1200" u="sng">
                <a:solidFill>
                  <a:srgbClr val="FFFFFF"/>
                </a:solidFill>
                <a:latin typeface="Arial Narrow" panose="020B0606020202030204" pitchFamily="34" charset="0"/>
              </a:endParaRPr>
            </a:p>
          </p:txBody>
        </p:sp>
        <p:sp>
          <p:nvSpPr>
            <p:cNvPr id="471" name="Oval 470"/>
            <p:cNvSpPr/>
            <p:nvPr/>
          </p:nvSpPr>
          <p:spPr>
            <a:xfrm>
              <a:off x="4009544" y="963468"/>
              <a:ext cx="107581" cy="96457"/>
            </a:xfrm>
            <a:prstGeom prst="ellipse">
              <a:avLst/>
            </a:prstGeom>
            <a:gradFill flip="none" rotWithShape="1">
              <a:gsLst>
                <a:gs pos="0">
                  <a:srgbClr val="FFCCCC">
                    <a:shade val="30000"/>
                    <a:satMod val="115000"/>
                  </a:srgbClr>
                </a:gs>
                <a:gs pos="50000">
                  <a:srgbClr val="FFCCCC">
                    <a:shade val="67500"/>
                    <a:satMod val="115000"/>
                  </a:srgbClr>
                </a:gs>
                <a:gs pos="100000">
                  <a:srgbClr val="FFCCCC">
                    <a:shade val="100000"/>
                    <a:satMod val="115000"/>
                  </a:srgb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GB" sz="1200" u="sng">
                <a:solidFill>
                  <a:srgbClr val="FFFFFF"/>
                </a:solidFill>
                <a:latin typeface="Arial Narrow" panose="020B0606020202030204" pitchFamily="34" charset="0"/>
              </a:endParaRPr>
            </a:p>
          </p:txBody>
        </p:sp>
        <p:sp>
          <p:nvSpPr>
            <p:cNvPr id="472" name="Oval 471"/>
            <p:cNvSpPr/>
            <p:nvPr/>
          </p:nvSpPr>
          <p:spPr>
            <a:xfrm>
              <a:off x="4117126" y="963468"/>
              <a:ext cx="107581" cy="96457"/>
            </a:xfrm>
            <a:prstGeom prst="ellipse">
              <a:avLst/>
            </a:prstGeom>
            <a:gradFill flip="none" rotWithShape="1">
              <a:gsLst>
                <a:gs pos="0">
                  <a:srgbClr val="FFCCCC">
                    <a:shade val="30000"/>
                    <a:satMod val="115000"/>
                  </a:srgbClr>
                </a:gs>
                <a:gs pos="50000">
                  <a:srgbClr val="FFCCCC">
                    <a:shade val="67500"/>
                    <a:satMod val="115000"/>
                  </a:srgbClr>
                </a:gs>
                <a:gs pos="100000">
                  <a:srgbClr val="FFCCCC">
                    <a:shade val="100000"/>
                    <a:satMod val="115000"/>
                  </a:srgb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GB" sz="1200" u="sng">
                <a:solidFill>
                  <a:srgbClr val="FFFFFF"/>
                </a:solidFill>
                <a:latin typeface="Arial Narrow" panose="020B0606020202030204" pitchFamily="34" charset="0"/>
              </a:endParaRPr>
            </a:p>
          </p:txBody>
        </p:sp>
        <p:sp>
          <p:nvSpPr>
            <p:cNvPr id="473" name="Oval 472"/>
            <p:cNvSpPr/>
            <p:nvPr/>
          </p:nvSpPr>
          <p:spPr>
            <a:xfrm>
              <a:off x="3973116" y="763250"/>
              <a:ext cx="107581" cy="96457"/>
            </a:xfrm>
            <a:prstGeom prst="ellipse">
              <a:avLst/>
            </a:prstGeom>
            <a:gradFill flip="none"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GB" sz="1200">
                <a:solidFill>
                  <a:srgbClr val="FFFFFF"/>
                </a:solidFill>
                <a:latin typeface="Arial Narrow" panose="020B0606020202030204" pitchFamily="34" charset="0"/>
              </a:endParaRPr>
            </a:p>
          </p:txBody>
        </p:sp>
        <p:sp>
          <p:nvSpPr>
            <p:cNvPr id="474" name="Oval 473"/>
            <p:cNvSpPr/>
            <p:nvPr/>
          </p:nvSpPr>
          <p:spPr>
            <a:xfrm>
              <a:off x="4080698" y="763250"/>
              <a:ext cx="107581" cy="96457"/>
            </a:xfrm>
            <a:prstGeom prst="ellipse">
              <a:avLst/>
            </a:prstGeom>
            <a:gradFill flip="none"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GB" sz="1200">
                <a:solidFill>
                  <a:srgbClr val="FFFFFF"/>
                </a:solidFill>
                <a:latin typeface="Arial Narrow" panose="020B0606020202030204" pitchFamily="34" charset="0"/>
              </a:endParaRPr>
            </a:p>
          </p:txBody>
        </p:sp>
        <p:sp>
          <p:nvSpPr>
            <p:cNvPr id="475" name="Oval 474"/>
            <p:cNvSpPr/>
            <p:nvPr/>
          </p:nvSpPr>
          <p:spPr>
            <a:xfrm>
              <a:off x="4188279" y="763250"/>
              <a:ext cx="107581" cy="96457"/>
            </a:xfrm>
            <a:prstGeom prst="ellipse">
              <a:avLst/>
            </a:prstGeom>
            <a:gradFill flip="none"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GB" sz="1200">
                <a:solidFill>
                  <a:srgbClr val="FFFFFF"/>
                </a:solidFill>
                <a:latin typeface="Arial Narrow" panose="020B0606020202030204" pitchFamily="34" charset="0"/>
              </a:endParaRPr>
            </a:p>
          </p:txBody>
        </p:sp>
        <p:sp>
          <p:nvSpPr>
            <p:cNvPr id="476" name="Oval 475"/>
            <p:cNvSpPr/>
            <p:nvPr/>
          </p:nvSpPr>
          <p:spPr>
            <a:xfrm>
              <a:off x="3901964" y="829099"/>
              <a:ext cx="107581" cy="96457"/>
            </a:xfrm>
            <a:prstGeom prst="ellipse">
              <a:avLst/>
            </a:prstGeom>
            <a:gradFill flip="none"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GB" sz="1200">
                <a:solidFill>
                  <a:srgbClr val="FFFFFF"/>
                </a:solidFill>
                <a:latin typeface="Arial Narrow" panose="020B0606020202030204" pitchFamily="34" charset="0"/>
              </a:endParaRPr>
            </a:p>
          </p:txBody>
        </p:sp>
        <p:sp>
          <p:nvSpPr>
            <p:cNvPr id="477" name="Oval 476"/>
            <p:cNvSpPr/>
            <p:nvPr/>
          </p:nvSpPr>
          <p:spPr>
            <a:xfrm>
              <a:off x="4009545" y="829099"/>
              <a:ext cx="107581" cy="96457"/>
            </a:xfrm>
            <a:prstGeom prst="ellipse">
              <a:avLst/>
            </a:prstGeom>
            <a:gradFill flip="none"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GB" sz="1200">
                <a:solidFill>
                  <a:srgbClr val="FFFFFF"/>
                </a:solidFill>
                <a:latin typeface="Arial Narrow" panose="020B0606020202030204" pitchFamily="34" charset="0"/>
              </a:endParaRPr>
            </a:p>
          </p:txBody>
        </p:sp>
        <p:sp>
          <p:nvSpPr>
            <p:cNvPr id="478" name="Oval 477"/>
            <p:cNvSpPr/>
            <p:nvPr/>
          </p:nvSpPr>
          <p:spPr>
            <a:xfrm>
              <a:off x="4117127" y="829099"/>
              <a:ext cx="107581" cy="96457"/>
            </a:xfrm>
            <a:prstGeom prst="ellipse">
              <a:avLst/>
            </a:prstGeom>
            <a:gradFill flip="none"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GB" sz="1200">
                <a:solidFill>
                  <a:srgbClr val="FFFFFF"/>
                </a:solidFill>
                <a:latin typeface="Arial Narrow" panose="020B0606020202030204" pitchFamily="34" charset="0"/>
              </a:endParaRPr>
            </a:p>
          </p:txBody>
        </p:sp>
        <p:sp>
          <p:nvSpPr>
            <p:cNvPr id="479" name="Oval 478"/>
            <p:cNvSpPr/>
            <p:nvPr/>
          </p:nvSpPr>
          <p:spPr>
            <a:xfrm>
              <a:off x="3939313" y="714410"/>
              <a:ext cx="100845" cy="92588"/>
            </a:xfrm>
            <a:prstGeom prst="ellipse">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GB" sz="1200">
                <a:solidFill>
                  <a:srgbClr val="FFFFFF"/>
                </a:solidFill>
                <a:latin typeface="Arial Narrow" panose="020B0606020202030204" pitchFamily="34" charset="0"/>
              </a:endParaRPr>
            </a:p>
          </p:txBody>
        </p:sp>
        <p:sp>
          <p:nvSpPr>
            <p:cNvPr id="480" name="Oval 479"/>
            <p:cNvSpPr/>
            <p:nvPr/>
          </p:nvSpPr>
          <p:spPr>
            <a:xfrm>
              <a:off x="4046894" y="714409"/>
              <a:ext cx="100845" cy="92588"/>
            </a:xfrm>
            <a:prstGeom prst="ellipse">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GB" sz="1200">
                <a:solidFill>
                  <a:srgbClr val="FFFFFF"/>
                </a:solidFill>
                <a:latin typeface="Arial Narrow" panose="020B0606020202030204" pitchFamily="34" charset="0"/>
              </a:endParaRPr>
            </a:p>
          </p:txBody>
        </p:sp>
        <p:sp>
          <p:nvSpPr>
            <p:cNvPr id="481" name="Oval 480"/>
            <p:cNvSpPr/>
            <p:nvPr/>
          </p:nvSpPr>
          <p:spPr>
            <a:xfrm>
              <a:off x="4154482" y="714408"/>
              <a:ext cx="100845" cy="92588"/>
            </a:xfrm>
            <a:prstGeom prst="ellipse">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GB" sz="1200">
                <a:solidFill>
                  <a:srgbClr val="FFFFFF"/>
                </a:solidFill>
                <a:latin typeface="Arial Narrow" panose="020B0606020202030204" pitchFamily="34" charset="0"/>
              </a:endParaRPr>
            </a:p>
          </p:txBody>
        </p:sp>
        <p:cxnSp>
          <p:nvCxnSpPr>
            <p:cNvPr id="330" name="Curved Connector 22"/>
            <p:cNvCxnSpPr>
              <a:stCxn id="472" idx="7"/>
              <a:endCxn id="448" idx="2"/>
            </p:cNvCxnSpPr>
            <p:nvPr/>
          </p:nvCxnSpPr>
          <p:spPr>
            <a:xfrm rot="5400000" flipH="1" flipV="1">
              <a:off x="4524896" y="321856"/>
              <a:ext cx="339794" cy="971682"/>
            </a:xfrm>
            <a:prstGeom prst="curvedConnector2">
              <a:avLst/>
            </a:prstGeom>
            <a:ln w="12700">
              <a:solidFill>
                <a:schemeClr val="accent2">
                  <a:lumMod val="7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493" name="Oval 492"/>
            <p:cNvSpPr/>
            <p:nvPr/>
          </p:nvSpPr>
          <p:spPr>
            <a:xfrm>
              <a:off x="6260830" y="2325979"/>
              <a:ext cx="162048" cy="158247"/>
            </a:xfrm>
            <a:prstGeom prst="ellipse">
              <a:avLst/>
            </a:prstGeom>
            <a:gradFill flip="none"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GB" sz="1000" dirty="0">
                <a:solidFill>
                  <a:srgbClr val="2D2D8A">
                    <a:lumMod val="75000"/>
                  </a:srgbClr>
                </a:solidFill>
                <a:latin typeface="Arial Narrow" panose="020B0606020202030204" pitchFamily="34" charset="0"/>
              </a:endParaRPr>
            </a:p>
          </p:txBody>
        </p:sp>
        <p:cxnSp>
          <p:nvCxnSpPr>
            <p:cNvPr id="499" name="Curved Connector 22"/>
            <p:cNvCxnSpPr>
              <a:stCxn id="432" idx="6"/>
              <a:endCxn id="180" idx="4"/>
            </p:cNvCxnSpPr>
            <p:nvPr/>
          </p:nvCxnSpPr>
          <p:spPr>
            <a:xfrm flipV="1">
              <a:off x="5469514" y="828296"/>
              <a:ext cx="1527636" cy="251540"/>
            </a:xfrm>
            <a:prstGeom prst="curvedConnector2">
              <a:avLst/>
            </a:prstGeom>
            <a:ln w="12700">
              <a:solidFill>
                <a:schemeClr val="accent2">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73" name="Curved Connector 22"/>
            <p:cNvCxnSpPr>
              <a:stCxn id="466" idx="6"/>
              <a:endCxn id="439" idx="5"/>
            </p:cNvCxnSpPr>
            <p:nvPr/>
          </p:nvCxnSpPr>
          <p:spPr>
            <a:xfrm flipV="1">
              <a:off x="4260232" y="922895"/>
              <a:ext cx="974878" cy="146212"/>
            </a:xfrm>
            <a:prstGeom prst="curvedConnector2">
              <a:avLst/>
            </a:prstGeom>
            <a:ln w="12700">
              <a:solidFill>
                <a:schemeClr val="accent2">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31" name="Curved Connector 22"/>
            <p:cNvCxnSpPr>
              <a:stCxn id="403" idx="7"/>
              <a:endCxn id="479" idx="2"/>
            </p:cNvCxnSpPr>
            <p:nvPr/>
          </p:nvCxnSpPr>
          <p:spPr>
            <a:xfrm rot="5400000" flipH="1" flipV="1">
              <a:off x="3126546" y="110748"/>
              <a:ext cx="162811" cy="1462724"/>
            </a:xfrm>
            <a:prstGeom prst="curvedConnector2">
              <a:avLst/>
            </a:prstGeom>
            <a:ln w="12700">
              <a:solidFill>
                <a:schemeClr val="accent2">
                  <a:lumMod val="7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graphicFrame>
          <p:nvGraphicFramePr>
            <p:cNvPr id="756830" name="Object 94"/>
            <p:cNvGraphicFramePr>
              <a:graphicFrameLocks noChangeAspect="1"/>
            </p:cNvGraphicFramePr>
            <p:nvPr/>
          </p:nvGraphicFramePr>
          <p:xfrm>
            <a:off x="6166984" y="894122"/>
            <a:ext cx="111125" cy="131763"/>
          </p:xfrm>
          <a:graphic>
            <a:graphicData uri="http://schemas.openxmlformats.org/presentationml/2006/ole">
              <mc:AlternateContent xmlns:mc="http://schemas.openxmlformats.org/markup-compatibility/2006">
                <mc:Choice xmlns:v="urn:schemas-microsoft-com:vml" Requires="v">
                  <p:oleObj spid="_x0000_s430859" name="Equation" r:id="rId42" imgW="126780" imgH="164814" progId="Equation.DSMT4">
                    <p:embed/>
                  </p:oleObj>
                </mc:Choice>
                <mc:Fallback>
                  <p:oleObj name="Equation" r:id="rId42" imgW="126780" imgH="164814" progId="Equation.DSMT4">
                    <p:embed/>
                    <p:pic>
                      <p:nvPicPr>
                        <p:cNvPr id="0" name="Picture 185"/>
                        <p:cNvPicPr>
                          <a:picLocks noChangeAspect="1" noChangeArrowheads="1"/>
                        </p:cNvPicPr>
                        <p:nvPr/>
                      </p:nvPicPr>
                      <p:blipFill>
                        <a:blip r:embed="rId43">
                          <a:extLst>
                            <a:ext uri="{28A0092B-C50C-407E-A947-70E740481C1C}">
                              <a14:useLocalDpi xmlns:a14="http://schemas.microsoft.com/office/drawing/2010/main" val="0"/>
                            </a:ext>
                          </a:extLst>
                        </a:blip>
                        <a:srcRect/>
                        <a:stretch>
                          <a:fillRect/>
                        </a:stretch>
                      </p:blipFill>
                      <p:spPr bwMode="auto">
                        <a:xfrm>
                          <a:off x="6166984" y="894122"/>
                          <a:ext cx="111125" cy="1317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511" name="Curved Connector 22"/>
            <p:cNvCxnSpPr>
              <a:stCxn id="432" idx="6"/>
              <a:endCxn id="539" idx="0"/>
            </p:cNvCxnSpPr>
            <p:nvPr/>
          </p:nvCxnSpPr>
          <p:spPr>
            <a:xfrm>
              <a:off x="5469514" y="1079836"/>
              <a:ext cx="430846" cy="1250171"/>
            </a:xfrm>
            <a:prstGeom prst="curvedConnector2">
              <a:avLst/>
            </a:prstGeom>
            <a:ln w="12700">
              <a:solidFill>
                <a:schemeClr val="accent2">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15" name="Curved Connector 22"/>
            <p:cNvCxnSpPr>
              <a:stCxn id="539" idx="4"/>
              <a:endCxn id="493" idx="4"/>
            </p:cNvCxnSpPr>
            <p:nvPr/>
          </p:nvCxnSpPr>
          <p:spPr>
            <a:xfrm rot="5400000" flipH="1" flipV="1">
              <a:off x="6119092" y="2265494"/>
              <a:ext cx="4029" cy="441494"/>
            </a:xfrm>
            <a:prstGeom prst="curvedConnector3">
              <a:avLst>
                <a:gd name="adj1" fmla="val -5673864"/>
              </a:avLst>
            </a:prstGeom>
            <a:ln w="12700">
              <a:solidFill>
                <a:schemeClr val="accent2">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aphicFrame>
          <p:nvGraphicFramePr>
            <p:cNvPr id="756831" name="Object 95"/>
            <p:cNvGraphicFramePr>
              <a:graphicFrameLocks noChangeAspect="1"/>
            </p:cNvGraphicFramePr>
            <p:nvPr/>
          </p:nvGraphicFramePr>
          <p:xfrm>
            <a:off x="1865959" y="2613806"/>
            <a:ext cx="282575" cy="212725"/>
          </p:xfrm>
          <a:graphic>
            <a:graphicData uri="http://schemas.openxmlformats.org/presentationml/2006/ole">
              <mc:AlternateContent xmlns:mc="http://schemas.openxmlformats.org/markup-compatibility/2006">
                <mc:Choice xmlns:v="urn:schemas-microsoft-com:vml" Requires="v">
                  <p:oleObj spid="_x0000_s430860" name="Equation" r:id="rId44" imgW="241195" imgH="203112" progId="Equation.DSMT4">
                    <p:embed/>
                  </p:oleObj>
                </mc:Choice>
                <mc:Fallback>
                  <p:oleObj name="Equation" r:id="rId44" imgW="241195" imgH="203112" progId="Equation.DSMT4">
                    <p:embed/>
                    <p:pic>
                      <p:nvPicPr>
                        <p:cNvPr id="0" name="Picture 186"/>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1865959" y="2613806"/>
                          <a:ext cx="282575"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cxnSp>
          <p:nvCxnSpPr>
            <p:cNvPr id="521" name="Curved Connector 22"/>
            <p:cNvCxnSpPr>
              <a:stCxn id="493" idx="0"/>
              <a:endCxn id="441" idx="6"/>
            </p:cNvCxnSpPr>
            <p:nvPr/>
          </p:nvCxnSpPr>
          <p:spPr>
            <a:xfrm rot="16200000" flipV="1">
              <a:off x="5185348" y="1169473"/>
              <a:ext cx="1437186" cy="875826"/>
            </a:xfrm>
            <a:prstGeom prst="curvedConnector2">
              <a:avLst/>
            </a:prstGeom>
            <a:ln w="12700">
              <a:solidFill>
                <a:schemeClr val="accent2">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25" name="Curved Connector 22"/>
            <p:cNvCxnSpPr>
              <a:stCxn id="186" idx="2"/>
              <a:endCxn id="539" idx="0"/>
            </p:cNvCxnSpPr>
            <p:nvPr/>
          </p:nvCxnSpPr>
          <p:spPr>
            <a:xfrm rot="10800000" flipV="1">
              <a:off x="5900360" y="1170053"/>
              <a:ext cx="1007122" cy="1159954"/>
            </a:xfrm>
            <a:prstGeom prst="curvedConnector2">
              <a:avLst/>
            </a:prstGeom>
            <a:ln w="12700">
              <a:solidFill>
                <a:schemeClr val="accent2">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39" name="Oval 538"/>
            <p:cNvSpPr/>
            <p:nvPr/>
          </p:nvSpPr>
          <p:spPr>
            <a:xfrm>
              <a:off x="5819335" y="2330007"/>
              <a:ext cx="162049" cy="158248"/>
            </a:xfrm>
            <a:prstGeom prst="ellipse">
              <a:avLst/>
            </a:prstGeom>
            <a:gradFill flip="none" rotWithShape="1">
              <a:gsLst>
                <a:gs pos="0">
                  <a:srgbClr val="FFCCCC">
                    <a:shade val="30000"/>
                    <a:satMod val="115000"/>
                  </a:srgbClr>
                </a:gs>
                <a:gs pos="50000">
                  <a:srgbClr val="FFCCCC">
                    <a:shade val="67500"/>
                    <a:satMod val="115000"/>
                  </a:srgbClr>
                </a:gs>
                <a:gs pos="100000">
                  <a:srgbClr val="FFCCCC">
                    <a:shade val="100000"/>
                    <a:satMod val="115000"/>
                  </a:srgb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GB" sz="1000" dirty="0">
                <a:solidFill>
                  <a:srgbClr val="2D2D8A">
                    <a:lumMod val="75000"/>
                  </a:srgbClr>
                </a:solidFill>
                <a:latin typeface="Arial Narrow" panose="020B0606020202030204" pitchFamily="34" charset="0"/>
              </a:endParaRPr>
            </a:p>
          </p:txBody>
        </p:sp>
        <p:sp>
          <p:nvSpPr>
            <p:cNvPr id="540" name="Oval 539"/>
            <p:cNvSpPr/>
            <p:nvPr/>
          </p:nvSpPr>
          <p:spPr>
            <a:xfrm>
              <a:off x="5723061" y="2437181"/>
              <a:ext cx="162049" cy="158248"/>
            </a:xfrm>
            <a:prstGeom prst="ellipse">
              <a:avLst/>
            </a:prstGeom>
            <a:gradFill flip="none" rotWithShape="1">
              <a:gsLst>
                <a:gs pos="0">
                  <a:srgbClr val="FFCCCC">
                    <a:shade val="30000"/>
                    <a:satMod val="115000"/>
                  </a:srgbClr>
                </a:gs>
                <a:gs pos="50000">
                  <a:srgbClr val="FFCCCC">
                    <a:shade val="67500"/>
                    <a:satMod val="115000"/>
                  </a:srgbClr>
                </a:gs>
                <a:gs pos="100000">
                  <a:srgbClr val="FFCCCC">
                    <a:shade val="100000"/>
                    <a:satMod val="115000"/>
                  </a:srgb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GB" sz="1000" dirty="0">
                <a:solidFill>
                  <a:srgbClr val="2D2D8A">
                    <a:lumMod val="75000"/>
                  </a:srgbClr>
                </a:solidFill>
                <a:latin typeface="Arial Narrow" panose="020B0606020202030204" pitchFamily="34" charset="0"/>
              </a:endParaRPr>
            </a:p>
          </p:txBody>
        </p:sp>
        <p:sp>
          <p:nvSpPr>
            <p:cNvPr id="546" name="Rectangle 215"/>
            <p:cNvSpPr>
              <a:spLocks noChangeArrowheads="1"/>
            </p:cNvSpPr>
            <p:nvPr/>
          </p:nvSpPr>
          <p:spPr bwMode="auto">
            <a:xfrm>
              <a:off x="6492105" y="317742"/>
              <a:ext cx="1328490" cy="18466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200" dirty="0">
                  <a:solidFill>
                    <a:srgbClr val="2D2D8A">
                      <a:lumMod val="75000"/>
                    </a:srgbClr>
                  </a:solidFill>
                  <a:latin typeface="Arial Narrow" pitchFamily="34" charset="0"/>
                  <a:cs typeface="Arial" pitchFamily="34" charset="0"/>
                </a:rPr>
                <a:t>Thalamocortical loops</a:t>
              </a:r>
              <a:endParaRPr lang="en-US" sz="2800" dirty="0">
                <a:solidFill>
                  <a:srgbClr val="2D2D8A">
                    <a:lumMod val="75000"/>
                  </a:srgbClr>
                </a:solidFill>
                <a:latin typeface="Arial Narrow" pitchFamily="34" charset="0"/>
                <a:cs typeface="Arial" pitchFamily="34" charset="0"/>
              </a:endParaRPr>
            </a:p>
          </p:txBody>
        </p:sp>
        <p:graphicFrame>
          <p:nvGraphicFramePr>
            <p:cNvPr id="548" name="Object 76"/>
            <p:cNvGraphicFramePr>
              <a:graphicFrameLocks noChangeAspect="1"/>
            </p:cNvGraphicFramePr>
            <p:nvPr/>
          </p:nvGraphicFramePr>
          <p:xfrm>
            <a:off x="6311619" y="1408989"/>
            <a:ext cx="162692" cy="182294"/>
          </p:xfrm>
          <a:graphic>
            <a:graphicData uri="http://schemas.openxmlformats.org/presentationml/2006/ole">
              <mc:AlternateContent xmlns:mc="http://schemas.openxmlformats.org/markup-compatibility/2006">
                <mc:Choice xmlns:v="urn:schemas-microsoft-com:vml" Requires="v">
                  <p:oleObj spid="_x0000_s430861" name="Equation" r:id="rId45" imgW="190500" imgH="228600" progId="Equation.DSMT4">
                    <p:embed/>
                  </p:oleObj>
                </mc:Choice>
                <mc:Fallback>
                  <p:oleObj name="Equation" r:id="rId45" imgW="190500" imgH="228600" progId="Equation.DSMT4">
                    <p:embed/>
                    <p:pic>
                      <p:nvPicPr>
                        <p:cNvPr id="0" name="Picture 187"/>
                        <p:cNvPicPr>
                          <a:picLocks noChangeAspect="1" noChangeArrowheads="1"/>
                        </p:cNvPicPr>
                        <p:nvPr/>
                      </p:nvPicPr>
                      <p:blipFill>
                        <a:blip r:embed="rId46">
                          <a:extLst>
                            <a:ext uri="{28A0092B-C50C-407E-A947-70E740481C1C}">
                              <a14:useLocalDpi xmlns:a14="http://schemas.microsoft.com/office/drawing/2010/main" val="0"/>
                            </a:ext>
                          </a:extLst>
                        </a:blip>
                        <a:srcRect/>
                        <a:stretch>
                          <a:fillRect/>
                        </a:stretch>
                      </p:blipFill>
                      <p:spPr bwMode="auto">
                        <a:xfrm>
                          <a:off x="6311619" y="1408989"/>
                          <a:ext cx="162692" cy="1822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cxnSp>
          <p:nvCxnSpPr>
            <p:cNvPr id="211" name="Straight Arrow Connector 210"/>
            <p:cNvCxnSpPr/>
            <p:nvPr/>
          </p:nvCxnSpPr>
          <p:spPr>
            <a:xfrm flipH="1">
              <a:off x="6139796" y="1080591"/>
              <a:ext cx="203854" cy="31060"/>
            </a:xfrm>
            <a:prstGeom prst="straightConnector1">
              <a:avLst/>
            </a:prstGeom>
            <a:ln w="19050">
              <a:solidFill>
                <a:srgbClr val="990033"/>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12" name="Straight Arrow Connector 211"/>
            <p:cNvCxnSpPr/>
            <p:nvPr/>
          </p:nvCxnSpPr>
          <p:spPr>
            <a:xfrm flipV="1">
              <a:off x="6193299" y="1310263"/>
              <a:ext cx="148555" cy="142400"/>
            </a:xfrm>
            <a:prstGeom prst="straightConnector1">
              <a:avLst/>
            </a:prstGeom>
            <a:ln w="19050">
              <a:solidFill>
                <a:schemeClr val="accent5">
                  <a:lumMod val="50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graphicFrame>
          <p:nvGraphicFramePr>
            <p:cNvPr id="220" name="Object 72"/>
            <p:cNvGraphicFramePr>
              <a:graphicFrameLocks noChangeAspect="1"/>
            </p:cNvGraphicFramePr>
            <p:nvPr/>
          </p:nvGraphicFramePr>
          <p:xfrm>
            <a:off x="6292795" y="1674831"/>
            <a:ext cx="123825" cy="187325"/>
          </p:xfrm>
          <a:graphic>
            <a:graphicData uri="http://schemas.openxmlformats.org/presentationml/2006/ole">
              <mc:AlternateContent xmlns:mc="http://schemas.openxmlformats.org/markup-compatibility/2006">
                <mc:Choice xmlns:v="urn:schemas-microsoft-com:vml" Requires="v">
                  <p:oleObj spid="_x0000_s430862" name="Equation" r:id="rId47" imgW="152334" imgH="228501" progId="Equation.DSMT4">
                    <p:embed/>
                  </p:oleObj>
                </mc:Choice>
                <mc:Fallback>
                  <p:oleObj name="Equation" r:id="rId47" imgW="152334" imgH="228501" progId="Equation.DSMT4">
                    <p:embed/>
                    <p:pic>
                      <p:nvPicPr>
                        <p:cNvPr id="0" name="Picture 188"/>
                        <p:cNvPicPr>
                          <a:picLocks noChangeAspect="1" noChangeArrowheads="1"/>
                        </p:cNvPicPr>
                        <p:nvPr/>
                      </p:nvPicPr>
                      <p:blipFill>
                        <a:blip r:embed="rId48">
                          <a:extLst>
                            <a:ext uri="{28A0092B-C50C-407E-A947-70E740481C1C}">
                              <a14:useLocalDpi xmlns:a14="http://schemas.microsoft.com/office/drawing/2010/main" val="0"/>
                            </a:ext>
                          </a:extLst>
                        </a:blip>
                        <a:srcRect/>
                        <a:stretch>
                          <a:fillRect/>
                        </a:stretch>
                      </p:blipFill>
                      <p:spPr bwMode="auto">
                        <a:xfrm>
                          <a:off x="6292795" y="1674831"/>
                          <a:ext cx="123825" cy="187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21" name="Object 73"/>
            <p:cNvGraphicFramePr>
              <a:graphicFrameLocks noChangeAspect="1"/>
            </p:cNvGraphicFramePr>
            <p:nvPr/>
          </p:nvGraphicFramePr>
          <p:xfrm>
            <a:off x="5853509" y="1675624"/>
            <a:ext cx="134937" cy="185738"/>
          </p:xfrm>
          <a:graphic>
            <a:graphicData uri="http://schemas.openxmlformats.org/presentationml/2006/ole">
              <mc:AlternateContent xmlns:mc="http://schemas.openxmlformats.org/markup-compatibility/2006">
                <mc:Choice xmlns:v="urn:schemas-microsoft-com:vml" Requires="v">
                  <p:oleObj spid="_x0000_s430863" name="Equation" r:id="rId49" imgW="165028" imgH="228501" progId="Equation.DSMT4">
                    <p:embed/>
                  </p:oleObj>
                </mc:Choice>
                <mc:Fallback>
                  <p:oleObj name="Equation" r:id="rId49" imgW="165028" imgH="228501" progId="Equation.DSMT4">
                    <p:embed/>
                    <p:pic>
                      <p:nvPicPr>
                        <p:cNvPr id="0" name="Picture 189"/>
                        <p:cNvPicPr>
                          <a:picLocks noChangeAspect="1" noChangeArrowheads="1"/>
                        </p:cNvPicPr>
                        <p:nvPr/>
                      </p:nvPicPr>
                      <p:blipFill>
                        <a:blip r:embed="rId50">
                          <a:extLst>
                            <a:ext uri="{28A0092B-C50C-407E-A947-70E740481C1C}">
                              <a14:useLocalDpi xmlns:a14="http://schemas.microsoft.com/office/drawing/2010/main" val="0"/>
                            </a:ext>
                          </a:extLst>
                        </a:blip>
                        <a:srcRect/>
                        <a:stretch>
                          <a:fillRect/>
                        </a:stretch>
                      </p:blipFill>
                      <p:spPr bwMode="auto">
                        <a:xfrm>
                          <a:off x="5853509" y="1675624"/>
                          <a:ext cx="134937" cy="185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cxnSp>
          <p:nvCxnSpPr>
            <p:cNvPr id="222" name="Straight Arrow Connector 221"/>
            <p:cNvCxnSpPr/>
            <p:nvPr/>
          </p:nvCxnSpPr>
          <p:spPr>
            <a:xfrm>
              <a:off x="5778947" y="1711529"/>
              <a:ext cx="25874" cy="180412"/>
            </a:xfrm>
            <a:prstGeom prst="straightConnector1">
              <a:avLst/>
            </a:prstGeom>
            <a:ln w="19050">
              <a:solidFill>
                <a:schemeClr val="accent2">
                  <a:lumMod val="60000"/>
                  <a:lumOff val="4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3" name="Straight Arrow Connector 222"/>
            <p:cNvCxnSpPr/>
            <p:nvPr/>
          </p:nvCxnSpPr>
          <p:spPr>
            <a:xfrm flipH="1" flipV="1">
              <a:off x="6178401" y="1683691"/>
              <a:ext cx="41837" cy="177671"/>
            </a:xfrm>
            <a:prstGeom prst="straightConnector1">
              <a:avLst/>
            </a:prstGeom>
            <a:ln w="19050">
              <a:solidFill>
                <a:schemeClr val="accent5">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aphicFrame>
          <p:nvGraphicFramePr>
            <p:cNvPr id="756822" name="Object 86"/>
            <p:cNvGraphicFramePr>
              <a:graphicFrameLocks noChangeAspect="1"/>
            </p:cNvGraphicFramePr>
            <p:nvPr/>
          </p:nvGraphicFramePr>
          <p:xfrm>
            <a:off x="1154758" y="682725"/>
            <a:ext cx="217488" cy="201612"/>
          </p:xfrm>
          <a:graphic>
            <a:graphicData uri="http://schemas.openxmlformats.org/presentationml/2006/ole">
              <mc:AlternateContent xmlns:mc="http://schemas.openxmlformats.org/markup-compatibility/2006">
                <mc:Choice xmlns:v="urn:schemas-microsoft-com:vml" Requires="v">
                  <p:oleObj spid="_x0000_s430864" name="Equation" r:id="rId51" imgW="241195" imgH="241195" progId="Equation.DSMT4">
                    <p:embed/>
                  </p:oleObj>
                </mc:Choice>
                <mc:Fallback>
                  <p:oleObj name="Equation" r:id="rId51" imgW="241195" imgH="241195" progId="Equation.DSMT4">
                    <p:embed/>
                    <p:pic>
                      <p:nvPicPr>
                        <p:cNvPr id="0" name="Picture 190"/>
                        <p:cNvPicPr>
                          <a:picLocks noChangeAspect="1" noChangeArrowheads="1"/>
                        </p:cNvPicPr>
                        <p:nvPr/>
                      </p:nvPicPr>
                      <p:blipFill>
                        <a:blip r:embed="rId52">
                          <a:extLst>
                            <a:ext uri="{28A0092B-C50C-407E-A947-70E740481C1C}">
                              <a14:useLocalDpi xmlns:a14="http://schemas.microsoft.com/office/drawing/2010/main" val="0"/>
                            </a:ext>
                          </a:extLst>
                        </a:blip>
                        <a:srcRect/>
                        <a:stretch>
                          <a:fillRect/>
                        </a:stretch>
                      </p:blipFill>
                      <p:spPr bwMode="auto">
                        <a:xfrm>
                          <a:off x="1154758" y="682725"/>
                          <a:ext cx="217488" cy="201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56823" name="Object 87"/>
            <p:cNvGraphicFramePr>
              <a:graphicFrameLocks noChangeAspect="1"/>
            </p:cNvGraphicFramePr>
            <p:nvPr/>
          </p:nvGraphicFramePr>
          <p:xfrm>
            <a:off x="1154758" y="840257"/>
            <a:ext cx="217488" cy="201613"/>
          </p:xfrm>
          <a:graphic>
            <a:graphicData uri="http://schemas.openxmlformats.org/presentationml/2006/ole">
              <mc:AlternateContent xmlns:mc="http://schemas.openxmlformats.org/markup-compatibility/2006">
                <mc:Choice xmlns:v="urn:schemas-microsoft-com:vml" Requires="v">
                  <p:oleObj spid="_x0000_s430865" name="Equation" r:id="rId53" imgW="241195" imgH="241195" progId="Equation.DSMT4">
                    <p:embed/>
                  </p:oleObj>
                </mc:Choice>
                <mc:Fallback>
                  <p:oleObj name="Equation" r:id="rId53" imgW="241195" imgH="241195" progId="Equation.DSMT4">
                    <p:embed/>
                    <p:pic>
                      <p:nvPicPr>
                        <p:cNvPr id="0" name="Picture 191"/>
                        <p:cNvPicPr>
                          <a:picLocks noChangeAspect="1" noChangeArrowheads="1"/>
                        </p:cNvPicPr>
                        <p:nvPr/>
                      </p:nvPicPr>
                      <p:blipFill>
                        <a:blip r:embed="rId54">
                          <a:extLst>
                            <a:ext uri="{28A0092B-C50C-407E-A947-70E740481C1C}">
                              <a14:useLocalDpi xmlns:a14="http://schemas.microsoft.com/office/drawing/2010/main" val="0"/>
                            </a:ext>
                          </a:extLst>
                        </a:blip>
                        <a:srcRect/>
                        <a:stretch>
                          <a:fillRect/>
                        </a:stretch>
                      </p:blipFill>
                      <p:spPr bwMode="auto">
                        <a:xfrm>
                          <a:off x="1154758" y="840257"/>
                          <a:ext cx="217488" cy="201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56824" name="Object 88"/>
            <p:cNvGraphicFramePr>
              <a:graphicFrameLocks noChangeAspect="1"/>
            </p:cNvGraphicFramePr>
            <p:nvPr/>
          </p:nvGraphicFramePr>
          <p:xfrm>
            <a:off x="1154758" y="536305"/>
            <a:ext cx="136525" cy="190500"/>
          </p:xfrm>
          <a:graphic>
            <a:graphicData uri="http://schemas.openxmlformats.org/presentationml/2006/ole">
              <mc:AlternateContent xmlns:mc="http://schemas.openxmlformats.org/markup-compatibility/2006">
                <mc:Choice xmlns:v="urn:schemas-microsoft-com:vml" Requires="v">
                  <p:oleObj spid="_x0000_s430866" name="Equation" r:id="rId55" imgW="152334" imgH="228501" progId="Equation.DSMT4">
                    <p:embed/>
                  </p:oleObj>
                </mc:Choice>
                <mc:Fallback>
                  <p:oleObj name="Equation" r:id="rId55" imgW="152334" imgH="228501" progId="Equation.DSMT4">
                    <p:embed/>
                    <p:pic>
                      <p:nvPicPr>
                        <p:cNvPr id="0" name="Picture 192"/>
                        <p:cNvPicPr>
                          <a:picLocks noChangeAspect="1" noChangeArrowheads="1"/>
                        </p:cNvPicPr>
                        <p:nvPr/>
                      </p:nvPicPr>
                      <p:blipFill>
                        <a:blip r:embed="rId56">
                          <a:extLst>
                            <a:ext uri="{28A0092B-C50C-407E-A947-70E740481C1C}">
                              <a14:useLocalDpi xmlns:a14="http://schemas.microsoft.com/office/drawing/2010/main" val="0"/>
                            </a:ext>
                          </a:extLst>
                        </a:blip>
                        <a:srcRect/>
                        <a:stretch>
                          <a:fillRect/>
                        </a:stretch>
                      </p:blipFill>
                      <p:spPr bwMode="auto">
                        <a:xfrm>
                          <a:off x="1154758" y="536305"/>
                          <a:ext cx="136525" cy="190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56825" name="Object 89"/>
            <p:cNvGraphicFramePr>
              <a:graphicFrameLocks noChangeAspect="1"/>
            </p:cNvGraphicFramePr>
            <p:nvPr/>
          </p:nvGraphicFramePr>
          <p:xfrm>
            <a:off x="1154758" y="1144210"/>
            <a:ext cx="228600" cy="201613"/>
          </p:xfrm>
          <a:graphic>
            <a:graphicData uri="http://schemas.openxmlformats.org/presentationml/2006/ole">
              <mc:AlternateContent xmlns:mc="http://schemas.openxmlformats.org/markup-compatibility/2006">
                <mc:Choice xmlns:v="urn:schemas-microsoft-com:vml" Requires="v">
                  <p:oleObj spid="_x0000_s430867" name="Equation" r:id="rId57" imgW="253890" imgH="241195" progId="Equation.DSMT4">
                    <p:embed/>
                  </p:oleObj>
                </mc:Choice>
                <mc:Fallback>
                  <p:oleObj name="Equation" r:id="rId57" imgW="253890" imgH="241195" progId="Equation.DSMT4">
                    <p:embed/>
                    <p:pic>
                      <p:nvPicPr>
                        <p:cNvPr id="0" name="Picture 193"/>
                        <p:cNvPicPr>
                          <a:picLocks noChangeAspect="1" noChangeArrowheads="1"/>
                        </p:cNvPicPr>
                        <p:nvPr/>
                      </p:nvPicPr>
                      <p:blipFill>
                        <a:blip r:embed="rId58">
                          <a:extLst>
                            <a:ext uri="{28A0092B-C50C-407E-A947-70E740481C1C}">
                              <a14:useLocalDpi xmlns:a14="http://schemas.microsoft.com/office/drawing/2010/main" val="0"/>
                            </a:ext>
                          </a:extLst>
                        </a:blip>
                        <a:srcRect/>
                        <a:stretch>
                          <a:fillRect/>
                        </a:stretch>
                      </p:blipFill>
                      <p:spPr bwMode="auto">
                        <a:xfrm>
                          <a:off x="1154758" y="1144210"/>
                          <a:ext cx="228600" cy="201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56826" name="Object 90"/>
            <p:cNvGraphicFramePr>
              <a:graphicFrameLocks noChangeAspect="1"/>
            </p:cNvGraphicFramePr>
            <p:nvPr/>
          </p:nvGraphicFramePr>
          <p:xfrm>
            <a:off x="1154758" y="1301742"/>
            <a:ext cx="217488" cy="201612"/>
          </p:xfrm>
          <a:graphic>
            <a:graphicData uri="http://schemas.openxmlformats.org/presentationml/2006/ole">
              <mc:AlternateContent xmlns:mc="http://schemas.openxmlformats.org/markup-compatibility/2006">
                <mc:Choice xmlns:v="urn:schemas-microsoft-com:vml" Requires="v">
                  <p:oleObj spid="_x0000_s430868" name="Equation" r:id="rId59" imgW="241195" imgH="241195" progId="Equation.DSMT4">
                    <p:embed/>
                  </p:oleObj>
                </mc:Choice>
                <mc:Fallback>
                  <p:oleObj name="Equation" r:id="rId59" imgW="241195" imgH="241195" progId="Equation.DSMT4">
                    <p:embed/>
                    <p:pic>
                      <p:nvPicPr>
                        <p:cNvPr id="0" name="Picture 194"/>
                        <p:cNvPicPr>
                          <a:picLocks noChangeAspect="1" noChangeArrowheads="1"/>
                        </p:cNvPicPr>
                        <p:nvPr/>
                      </p:nvPicPr>
                      <p:blipFill>
                        <a:blip r:embed="rId60">
                          <a:extLst>
                            <a:ext uri="{28A0092B-C50C-407E-A947-70E740481C1C}">
                              <a14:useLocalDpi xmlns:a14="http://schemas.microsoft.com/office/drawing/2010/main" val="0"/>
                            </a:ext>
                          </a:extLst>
                        </a:blip>
                        <a:srcRect/>
                        <a:stretch>
                          <a:fillRect/>
                        </a:stretch>
                      </p:blipFill>
                      <p:spPr bwMode="auto">
                        <a:xfrm>
                          <a:off x="1154758" y="1301742"/>
                          <a:ext cx="217488" cy="201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56827" name="Object 91"/>
            <p:cNvGraphicFramePr>
              <a:graphicFrameLocks noChangeAspect="1"/>
            </p:cNvGraphicFramePr>
            <p:nvPr/>
          </p:nvGraphicFramePr>
          <p:xfrm>
            <a:off x="1154758" y="997790"/>
            <a:ext cx="136525" cy="190500"/>
          </p:xfrm>
          <a:graphic>
            <a:graphicData uri="http://schemas.openxmlformats.org/presentationml/2006/ole">
              <mc:AlternateContent xmlns:mc="http://schemas.openxmlformats.org/markup-compatibility/2006">
                <mc:Choice xmlns:v="urn:schemas-microsoft-com:vml" Requires="v">
                  <p:oleObj spid="_x0000_s430869" name="Equation" r:id="rId61" imgW="152334" imgH="228501" progId="Equation.DSMT4">
                    <p:embed/>
                  </p:oleObj>
                </mc:Choice>
                <mc:Fallback>
                  <p:oleObj name="Equation" r:id="rId61" imgW="152334" imgH="228501" progId="Equation.DSMT4">
                    <p:embed/>
                    <p:pic>
                      <p:nvPicPr>
                        <p:cNvPr id="0" name="Picture 195"/>
                        <p:cNvPicPr>
                          <a:picLocks noChangeAspect="1" noChangeArrowheads="1"/>
                        </p:cNvPicPr>
                        <p:nvPr/>
                      </p:nvPicPr>
                      <p:blipFill>
                        <a:blip r:embed="rId62">
                          <a:extLst>
                            <a:ext uri="{28A0092B-C50C-407E-A947-70E740481C1C}">
                              <a14:useLocalDpi xmlns:a14="http://schemas.microsoft.com/office/drawing/2010/main" val="0"/>
                            </a:ext>
                          </a:extLst>
                        </a:blip>
                        <a:srcRect/>
                        <a:stretch>
                          <a:fillRect/>
                        </a:stretch>
                      </p:blipFill>
                      <p:spPr bwMode="auto">
                        <a:xfrm>
                          <a:off x="1154758" y="997790"/>
                          <a:ext cx="136525" cy="190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8" name="Oval 207"/>
            <p:cNvSpPr/>
            <p:nvPr/>
          </p:nvSpPr>
          <p:spPr>
            <a:xfrm>
              <a:off x="992797" y="581982"/>
              <a:ext cx="100845" cy="92588"/>
            </a:xfrm>
            <a:prstGeom prst="ellipse">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GB" sz="1200">
                <a:solidFill>
                  <a:srgbClr val="FFFFFF"/>
                </a:solidFill>
                <a:latin typeface="Arial Narrow" panose="020B0606020202030204" pitchFamily="34" charset="0"/>
              </a:endParaRPr>
            </a:p>
          </p:txBody>
        </p:sp>
        <p:sp>
          <p:nvSpPr>
            <p:cNvPr id="209" name="Oval 208"/>
            <p:cNvSpPr/>
            <p:nvPr/>
          </p:nvSpPr>
          <p:spPr>
            <a:xfrm>
              <a:off x="992797" y="1055119"/>
              <a:ext cx="100845" cy="92588"/>
            </a:xfrm>
            <a:prstGeom prst="ellipse">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GB" sz="1200">
                <a:solidFill>
                  <a:srgbClr val="FFFFFF"/>
                </a:solidFill>
                <a:latin typeface="Arial Narrow" panose="020B0606020202030204" pitchFamily="34" charset="0"/>
              </a:endParaRPr>
            </a:p>
          </p:txBody>
        </p:sp>
        <p:sp>
          <p:nvSpPr>
            <p:cNvPr id="210" name="Oval 209"/>
            <p:cNvSpPr/>
            <p:nvPr/>
          </p:nvSpPr>
          <p:spPr>
            <a:xfrm>
              <a:off x="989429" y="737115"/>
              <a:ext cx="107581" cy="96457"/>
            </a:xfrm>
            <a:prstGeom prst="ellipse">
              <a:avLst/>
            </a:prstGeom>
            <a:gradFill flip="none"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GB" sz="1200">
                <a:solidFill>
                  <a:srgbClr val="FFFFFF"/>
                </a:solidFill>
                <a:latin typeface="Arial Narrow" panose="020B0606020202030204" pitchFamily="34" charset="0"/>
              </a:endParaRPr>
            </a:p>
          </p:txBody>
        </p:sp>
        <p:sp>
          <p:nvSpPr>
            <p:cNvPr id="213" name="Oval 212"/>
            <p:cNvSpPr/>
            <p:nvPr/>
          </p:nvSpPr>
          <p:spPr>
            <a:xfrm>
              <a:off x="989429" y="1210252"/>
              <a:ext cx="107581" cy="96457"/>
            </a:xfrm>
            <a:prstGeom prst="ellipse">
              <a:avLst/>
            </a:prstGeom>
            <a:gradFill flip="none"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GB" sz="1200">
                <a:solidFill>
                  <a:srgbClr val="FFFFFF"/>
                </a:solidFill>
                <a:latin typeface="Arial Narrow" panose="020B0606020202030204" pitchFamily="34" charset="0"/>
              </a:endParaRPr>
            </a:p>
          </p:txBody>
        </p:sp>
        <p:sp>
          <p:nvSpPr>
            <p:cNvPr id="224" name="Oval 223"/>
            <p:cNvSpPr/>
            <p:nvPr/>
          </p:nvSpPr>
          <p:spPr>
            <a:xfrm>
              <a:off x="989429" y="896117"/>
              <a:ext cx="107581" cy="96457"/>
            </a:xfrm>
            <a:prstGeom prst="ellipse">
              <a:avLst/>
            </a:prstGeom>
            <a:gradFill flip="none" rotWithShape="1">
              <a:gsLst>
                <a:gs pos="0">
                  <a:srgbClr val="FFCCCC">
                    <a:shade val="30000"/>
                    <a:satMod val="115000"/>
                  </a:srgbClr>
                </a:gs>
                <a:gs pos="50000">
                  <a:srgbClr val="FFCCCC">
                    <a:shade val="67500"/>
                    <a:satMod val="115000"/>
                  </a:srgbClr>
                </a:gs>
                <a:gs pos="100000">
                  <a:srgbClr val="FFCCCC">
                    <a:shade val="100000"/>
                    <a:satMod val="115000"/>
                  </a:srgb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GB" sz="1200" u="sng">
                <a:solidFill>
                  <a:srgbClr val="FFFFFF"/>
                </a:solidFill>
                <a:latin typeface="Arial Narrow" panose="020B0606020202030204" pitchFamily="34" charset="0"/>
              </a:endParaRPr>
            </a:p>
          </p:txBody>
        </p:sp>
        <p:sp>
          <p:nvSpPr>
            <p:cNvPr id="225" name="Oval 224"/>
            <p:cNvSpPr/>
            <p:nvPr/>
          </p:nvSpPr>
          <p:spPr>
            <a:xfrm>
              <a:off x="989429" y="1369256"/>
              <a:ext cx="107581" cy="96457"/>
            </a:xfrm>
            <a:prstGeom prst="ellipse">
              <a:avLst/>
            </a:prstGeom>
            <a:gradFill flip="none" rotWithShape="1">
              <a:gsLst>
                <a:gs pos="0">
                  <a:srgbClr val="FFCCCC">
                    <a:shade val="30000"/>
                    <a:satMod val="115000"/>
                  </a:srgbClr>
                </a:gs>
                <a:gs pos="50000">
                  <a:srgbClr val="FFCCCC">
                    <a:shade val="67500"/>
                    <a:satMod val="115000"/>
                  </a:srgbClr>
                </a:gs>
                <a:gs pos="100000">
                  <a:srgbClr val="FFCCCC">
                    <a:shade val="100000"/>
                    <a:satMod val="115000"/>
                  </a:srgb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GB" sz="1200" u="sng">
                <a:solidFill>
                  <a:srgbClr val="FFFFFF"/>
                </a:solidFill>
                <a:latin typeface="Arial Narrow" panose="020B0606020202030204" pitchFamily="34" charset="0"/>
              </a:endParaRPr>
            </a:p>
          </p:txBody>
        </p:sp>
        <p:graphicFrame>
          <p:nvGraphicFramePr>
            <p:cNvPr id="176" name="Object 15"/>
            <p:cNvGraphicFramePr>
              <a:graphicFrameLocks noChangeAspect="1"/>
            </p:cNvGraphicFramePr>
            <p:nvPr/>
          </p:nvGraphicFramePr>
          <p:xfrm>
            <a:off x="7941379" y="799223"/>
            <a:ext cx="430212" cy="177800"/>
          </p:xfrm>
          <a:graphic>
            <a:graphicData uri="http://schemas.openxmlformats.org/presentationml/2006/ole">
              <mc:AlternateContent xmlns:mc="http://schemas.openxmlformats.org/markup-compatibility/2006">
                <mc:Choice xmlns:v="urn:schemas-microsoft-com:vml" Requires="v">
                  <p:oleObj spid="_x0000_s430870" name="Equation" r:id="rId63" imgW="533169" imgH="241195" progId="Equation.DSMT4">
                    <p:embed/>
                  </p:oleObj>
                </mc:Choice>
                <mc:Fallback>
                  <p:oleObj name="Equation" r:id="rId63" imgW="533169" imgH="241195" progId="Equation.DSMT4">
                    <p:embed/>
                    <p:pic>
                      <p:nvPicPr>
                        <p:cNvPr id="0" name="Picture 196"/>
                        <p:cNvPicPr>
                          <a:picLocks noChangeAspect="1" noChangeArrowheads="1"/>
                        </p:cNvPicPr>
                        <p:nvPr/>
                      </p:nvPicPr>
                      <p:blipFill>
                        <a:blip r:embed="rId64">
                          <a:extLst>
                            <a:ext uri="{28A0092B-C50C-407E-A947-70E740481C1C}">
                              <a14:useLocalDpi xmlns:a14="http://schemas.microsoft.com/office/drawing/2010/main" val="0"/>
                            </a:ext>
                          </a:extLst>
                        </a:blip>
                        <a:srcRect/>
                        <a:stretch>
                          <a:fillRect/>
                        </a:stretch>
                      </p:blipFill>
                      <p:spPr bwMode="auto">
                        <a:xfrm>
                          <a:off x="7941379" y="799223"/>
                          <a:ext cx="430212" cy="17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77" name="Object 16"/>
            <p:cNvGraphicFramePr>
              <a:graphicFrameLocks noChangeAspect="1"/>
            </p:cNvGraphicFramePr>
            <p:nvPr/>
          </p:nvGraphicFramePr>
          <p:xfrm>
            <a:off x="7941379" y="609600"/>
            <a:ext cx="628650" cy="177800"/>
          </p:xfrm>
          <a:graphic>
            <a:graphicData uri="http://schemas.openxmlformats.org/presentationml/2006/ole">
              <mc:AlternateContent xmlns:mc="http://schemas.openxmlformats.org/markup-compatibility/2006">
                <mc:Choice xmlns:v="urn:schemas-microsoft-com:vml" Requires="v">
                  <p:oleObj spid="_x0000_s430871" name="Equation" r:id="rId65" imgW="787400" imgH="241300" progId="Equation.DSMT4">
                    <p:embed/>
                  </p:oleObj>
                </mc:Choice>
                <mc:Fallback>
                  <p:oleObj name="Equation" r:id="rId65" imgW="787400" imgH="241300" progId="Equation.DSMT4">
                    <p:embed/>
                    <p:pic>
                      <p:nvPicPr>
                        <p:cNvPr id="0" name="Picture 197"/>
                        <p:cNvPicPr>
                          <a:picLocks noChangeAspect="1" noChangeArrowheads="1"/>
                        </p:cNvPicPr>
                        <p:nvPr/>
                      </p:nvPicPr>
                      <p:blipFill>
                        <a:blip r:embed="rId66">
                          <a:extLst>
                            <a:ext uri="{28A0092B-C50C-407E-A947-70E740481C1C}">
                              <a14:useLocalDpi xmlns:a14="http://schemas.microsoft.com/office/drawing/2010/main" val="0"/>
                            </a:ext>
                          </a:extLst>
                        </a:blip>
                        <a:srcRect/>
                        <a:stretch>
                          <a:fillRect/>
                        </a:stretch>
                      </p:blipFill>
                      <p:spPr bwMode="auto">
                        <a:xfrm>
                          <a:off x="7941379" y="609600"/>
                          <a:ext cx="628650" cy="17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92" name="Object 20"/>
            <p:cNvGraphicFramePr>
              <a:graphicFrameLocks noChangeAspect="1"/>
            </p:cNvGraphicFramePr>
            <p:nvPr/>
          </p:nvGraphicFramePr>
          <p:xfrm>
            <a:off x="7941379" y="1181100"/>
            <a:ext cx="430212" cy="177800"/>
          </p:xfrm>
          <a:graphic>
            <a:graphicData uri="http://schemas.openxmlformats.org/presentationml/2006/ole">
              <mc:AlternateContent xmlns:mc="http://schemas.openxmlformats.org/markup-compatibility/2006">
                <mc:Choice xmlns:v="urn:schemas-microsoft-com:vml" Requires="v">
                  <p:oleObj spid="_x0000_s430872" name="Equation" r:id="rId67" imgW="533169" imgH="241195" progId="Equation.DSMT4">
                    <p:embed/>
                  </p:oleObj>
                </mc:Choice>
                <mc:Fallback>
                  <p:oleObj name="Equation" r:id="rId67" imgW="533169" imgH="241195" progId="Equation.DSMT4">
                    <p:embed/>
                    <p:pic>
                      <p:nvPicPr>
                        <p:cNvPr id="0" name="Picture 198"/>
                        <p:cNvPicPr>
                          <a:picLocks noChangeAspect="1" noChangeArrowheads="1"/>
                        </p:cNvPicPr>
                        <p:nvPr/>
                      </p:nvPicPr>
                      <p:blipFill>
                        <a:blip r:embed="rId68">
                          <a:extLst>
                            <a:ext uri="{28A0092B-C50C-407E-A947-70E740481C1C}">
                              <a14:useLocalDpi xmlns:a14="http://schemas.microsoft.com/office/drawing/2010/main" val="0"/>
                            </a:ext>
                          </a:extLst>
                        </a:blip>
                        <a:srcRect/>
                        <a:stretch>
                          <a:fillRect/>
                        </a:stretch>
                      </p:blipFill>
                      <p:spPr bwMode="auto">
                        <a:xfrm>
                          <a:off x="7941379" y="1181100"/>
                          <a:ext cx="430212" cy="17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93" name="Object 21"/>
            <p:cNvGraphicFramePr>
              <a:graphicFrameLocks noChangeAspect="1"/>
            </p:cNvGraphicFramePr>
            <p:nvPr/>
          </p:nvGraphicFramePr>
          <p:xfrm>
            <a:off x="7941379" y="988846"/>
            <a:ext cx="385017" cy="180432"/>
          </p:xfrm>
          <a:graphic>
            <a:graphicData uri="http://schemas.openxmlformats.org/presentationml/2006/ole">
              <mc:AlternateContent xmlns:mc="http://schemas.openxmlformats.org/markup-compatibility/2006">
                <mc:Choice xmlns:v="urn:schemas-microsoft-com:vml" Requires="v">
                  <p:oleObj spid="_x0000_s430873" name="Equation" r:id="rId69" imgW="482391" imgH="241195" progId="Equation.DSMT4">
                    <p:embed/>
                  </p:oleObj>
                </mc:Choice>
                <mc:Fallback>
                  <p:oleObj name="Equation" r:id="rId69" imgW="482391" imgH="241195" progId="Equation.DSMT4">
                    <p:embed/>
                    <p:pic>
                      <p:nvPicPr>
                        <p:cNvPr id="0" name="Picture 199"/>
                        <p:cNvPicPr>
                          <a:picLocks noChangeAspect="1" noChangeArrowheads="1"/>
                        </p:cNvPicPr>
                        <p:nvPr/>
                      </p:nvPicPr>
                      <p:blipFill>
                        <a:blip r:embed="rId70">
                          <a:extLst>
                            <a:ext uri="{28A0092B-C50C-407E-A947-70E740481C1C}">
                              <a14:useLocalDpi xmlns:a14="http://schemas.microsoft.com/office/drawing/2010/main" val="0"/>
                            </a:ext>
                          </a:extLst>
                        </a:blip>
                        <a:srcRect/>
                        <a:stretch>
                          <a:fillRect/>
                        </a:stretch>
                      </p:blipFill>
                      <p:spPr bwMode="auto">
                        <a:xfrm>
                          <a:off x="7941379" y="988846"/>
                          <a:ext cx="385017" cy="180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14" name="Oval 213"/>
            <p:cNvSpPr/>
            <p:nvPr/>
          </p:nvSpPr>
          <p:spPr>
            <a:xfrm>
              <a:off x="7792938" y="823811"/>
              <a:ext cx="107581" cy="96457"/>
            </a:xfrm>
            <a:prstGeom prst="ellipse">
              <a:avLst/>
            </a:prstGeom>
            <a:gradFill flip="none"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GB" sz="1200">
                <a:solidFill>
                  <a:srgbClr val="FFFFFF"/>
                </a:solidFill>
                <a:latin typeface="Arial Narrow" panose="020B0606020202030204" pitchFamily="34" charset="0"/>
              </a:endParaRPr>
            </a:p>
          </p:txBody>
        </p:sp>
        <p:sp>
          <p:nvSpPr>
            <p:cNvPr id="219" name="Oval 218"/>
            <p:cNvSpPr/>
            <p:nvPr/>
          </p:nvSpPr>
          <p:spPr>
            <a:xfrm>
              <a:off x="7792938" y="1197878"/>
              <a:ext cx="107581" cy="96457"/>
            </a:xfrm>
            <a:prstGeom prst="ellipse">
              <a:avLst/>
            </a:prstGeom>
            <a:gradFill flip="none"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GB" sz="1200">
                <a:solidFill>
                  <a:srgbClr val="FFFFFF"/>
                </a:solidFill>
                <a:latin typeface="Arial Narrow" panose="020B0606020202030204" pitchFamily="34" charset="0"/>
              </a:endParaRPr>
            </a:p>
          </p:txBody>
        </p:sp>
        <p:sp>
          <p:nvSpPr>
            <p:cNvPr id="226" name="Oval 225"/>
            <p:cNvSpPr/>
            <p:nvPr/>
          </p:nvSpPr>
          <p:spPr>
            <a:xfrm>
              <a:off x="7792938" y="636777"/>
              <a:ext cx="107581" cy="96457"/>
            </a:xfrm>
            <a:prstGeom prst="ellipse">
              <a:avLst/>
            </a:prstGeom>
            <a:gradFill flip="none" rotWithShape="1">
              <a:gsLst>
                <a:gs pos="0">
                  <a:srgbClr val="FFCCCC">
                    <a:shade val="30000"/>
                    <a:satMod val="115000"/>
                  </a:srgbClr>
                </a:gs>
                <a:gs pos="50000">
                  <a:srgbClr val="FFCCCC">
                    <a:shade val="67500"/>
                    <a:satMod val="115000"/>
                  </a:srgbClr>
                </a:gs>
                <a:gs pos="100000">
                  <a:srgbClr val="FFCCCC">
                    <a:shade val="100000"/>
                    <a:satMod val="115000"/>
                  </a:srgb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GB" sz="1200" u="sng">
                <a:solidFill>
                  <a:srgbClr val="FFFFFF"/>
                </a:solidFill>
                <a:latin typeface="Arial Narrow" panose="020B0606020202030204" pitchFamily="34" charset="0"/>
              </a:endParaRPr>
            </a:p>
          </p:txBody>
        </p:sp>
        <p:sp>
          <p:nvSpPr>
            <p:cNvPr id="227" name="Oval 226"/>
            <p:cNvSpPr/>
            <p:nvPr/>
          </p:nvSpPr>
          <p:spPr>
            <a:xfrm>
              <a:off x="7792938" y="1010845"/>
              <a:ext cx="107581" cy="96457"/>
            </a:xfrm>
            <a:prstGeom prst="ellipse">
              <a:avLst/>
            </a:prstGeom>
            <a:gradFill flip="none" rotWithShape="1">
              <a:gsLst>
                <a:gs pos="0">
                  <a:srgbClr val="FFCCCC">
                    <a:shade val="30000"/>
                    <a:satMod val="115000"/>
                  </a:srgbClr>
                </a:gs>
                <a:gs pos="50000">
                  <a:srgbClr val="FFCCCC">
                    <a:shade val="67500"/>
                    <a:satMod val="115000"/>
                  </a:srgbClr>
                </a:gs>
                <a:gs pos="100000">
                  <a:srgbClr val="FFCCCC">
                    <a:shade val="100000"/>
                    <a:satMod val="115000"/>
                  </a:srgb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GB" sz="1200" u="sng">
                <a:solidFill>
                  <a:srgbClr val="FFFFFF"/>
                </a:solidFill>
                <a:latin typeface="Arial Narrow" panose="020B0606020202030204" pitchFamily="34" charset="0"/>
              </a:endParaRPr>
            </a:p>
          </p:txBody>
        </p:sp>
      </p:grpSp>
    </p:spTree>
    <p:extLst>
      <p:ext uri="{BB962C8B-B14F-4D97-AF65-F5344CB8AC3E}">
        <p14:creationId xmlns:p14="http://schemas.microsoft.com/office/powerpoint/2010/main" val="42039623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82" name="Curved Connector 347"/>
          <p:cNvCxnSpPr>
            <a:stCxn id="372" idx="2"/>
            <a:endCxn id="171" idx="0"/>
          </p:cNvCxnSpPr>
          <p:nvPr/>
        </p:nvCxnSpPr>
        <p:spPr>
          <a:xfrm rot="10800000" flipV="1">
            <a:off x="1625643" y="2785617"/>
            <a:ext cx="2855674" cy="2464393"/>
          </a:xfrm>
          <a:prstGeom prst="curvedConnector2">
            <a:avLst/>
          </a:prstGeom>
          <a:ln w="12700">
            <a:solidFill>
              <a:schemeClr val="accent3">
                <a:lumMod val="75000"/>
              </a:schemeClr>
            </a:solidFill>
            <a:prstDash val="solid"/>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91" name="Curved Connector 22"/>
          <p:cNvCxnSpPr>
            <a:stCxn id="171" idx="3"/>
            <a:endCxn id="349" idx="4"/>
          </p:cNvCxnSpPr>
          <p:nvPr/>
        </p:nvCxnSpPr>
        <p:spPr>
          <a:xfrm flipV="1">
            <a:off x="1891531" y="3493952"/>
            <a:ext cx="2514551" cy="2159312"/>
          </a:xfrm>
          <a:prstGeom prst="curvedConnector2">
            <a:avLst/>
          </a:prstGeom>
          <a:ln w="12700">
            <a:solidFill>
              <a:schemeClr val="accent5">
                <a:lumMod val="50000"/>
              </a:schemeClr>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06" name="Curved Connector 22"/>
          <p:cNvCxnSpPr>
            <a:stCxn id="96" idx="0"/>
            <a:endCxn id="365" idx="6"/>
          </p:cNvCxnSpPr>
          <p:nvPr/>
        </p:nvCxnSpPr>
        <p:spPr>
          <a:xfrm rot="16200000" flipV="1">
            <a:off x="5620208" y="3697774"/>
            <a:ext cx="1241451" cy="1754293"/>
          </a:xfrm>
          <a:prstGeom prst="curvedConnector2">
            <a:avLst/>
          </a:prstGeom>
          <a:ln w="12700">
            <a:solidFill>
              <a:schemeClr val="accent5">
                <a:lumMod val="50000"/>
              </a:schemeClr>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09" name="Curved Connector 22"/>
          <p:cNvCxnSpPr>
            <a:stCxn id="195" idx="1"/>
            <a:endCxn id="365" idx="6"/>
          </p:cNvCxnSpPr>
          <p:nvPr/>
        </p:nvCxnSpPr>
        <p:spPr>
          <a:xfrm rot="10800000">
            <a:off x="5363780" y="3954189"/>
            <a:ext cx="1335279" cy="13557"/>
          </a:xfrm>
          <a:prstGeom prst="curvedConnector3">
            <a:avLst>
              <a:gd name="adj1" fmla="val 50000"/>
            </a:avLst>
          </a:prstGeom>
          <a:ln w="12700">
            <a:solidFill>
              <a:schemeClr val="accent5">
                <a:lumMod val="50000"/>
              </a:schemeClr>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79" name="Curved Connector 22"/>
          <p:cNvCxnSpPr>
            <a:stCxn id="178" idx="3"/>
            <a:endCxn id="349" idx="4"/>
          </p:cNvCxnSpPr>
          <p:nvPr/>
        </p:nvCxnSpPr>
        <p:spPr>
          <a:xfrm flipV="1">
            <a:off x="3596883" y="3493954"/>
            <a:ext cx="809192" cy="1144815"/>
          </a:xfrm>
          <a:prstGeom prst="curvedConnector2">
            <a:avLst/>
          </a:prstGeom>
          <a:ln w="12700">
            <a:solidFill>
              <a:schemeClr val="accent5">
                <a:lumMod val="50000"/>
              </a:schemeClr>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87" name="Curved Connector 22"/>
          <p:cNvCxnSpPr>
            <a:stCxn id="310" idx="3"/>
            <a:endCxn id="349" idx="4"/>
          </p:cNvCxnSpPr>
          <p:nvPr/>
        </p:nvCxnSpPr>
        <p:spPr>
          <a:xfrm flipV="1">
            <a:off x="3471187" y="3493952"/>
            <a:ext cx="934888" cy="2139723"/>
          </a:xfrm>
          <a:prstGeom prst="curvedConnector2">
            <a:avLst/>
          </a:prstGeom>
          <a:ln w="12700">
            <a:solidFill>
              <a:schemeClr val="accent5">
                <a:lumMod val="50000"/>
              </a:schemeClr>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94" name="TextBox 193"/>
          <p:cNvSpPr txBox="1"/>
          <p:nvPr/>
        </p:nvSpPr>
        <p:spPr>
          <a:xfrm>
            <a:off x="6664463" y="479849"/>
            <a:ext cx="950901" cy="338554"/>
          </a:xfrm>
          <a:prstGeom prst="rect">
            <a:avLst/>
          </a:prstGeom>
          <a:noFill/>
          <a:ln w="12700">
            <a:noFill/>
          </a:ln>
        </p:spPr>
        <p:txBody>
          <a:bodyPr wrap="none" rtlCol="0">
            <a:spAutoFit/>
          </a:bodyPr>
          <a:lstStyle/>
          <a:p>
            <a:r>
              <a:rPr lang="en-GB" sz="1600" dirty="0">
                <a:solidFill>
                  <a:schemeClr val="accent2">
                    <a:lumMod val="50000"/>
                  </a:schemeClr>
                </a:solidFill>
                <a:latin typeface="Arial Narrow" pitchFamily="34" charset="0"/>
              </a:rPr>
              <a:t>Outcomes</a:t>
            </a:r>
          </a:p>
        </p:txBody>
      </p:sp>
      <p:sp>
        <p:nvSpPr>
          <p:cNvPr id="310" name="TextBox 309"/>
          <p:cNvSpPr txBox="1"/>
          <p:nvPr/>
        </p:nvSpPr>
        <p:spPr>
          <a:xfrm>
            <a:off x="3100573" y="5502870"/>
            <a:ext cx="370614" cy="261610"/>
          </a:xfrm>
          <a:prstGeom prst="rect">
            <a:avLst/>
          </a:prstGeom>
          <a:noFill/>
          <a:ln w="12700">
            <a:noFill/>
          </a:ln>
        </p:spPr>
        <p:txBody>
          <a:bodyPr wrap="none" rtlCol="0">
            <a:spAutoFit/>
          </a:bodyPr>
          <a:lstStyle/>
          <a:p>
            <a:r>
              <a:rPr lang="en-GB" sz="1100" dirty="0">
                <a:solidFill>
                  <a:schemeClr val="accent2">
                    <a:lumMod val="50000"/>
                  </a:schemeClr>
                </a:solidFill>
                <a:latin typeface="Arial Narrow" pitchFamily="34" charset="0"/>
              </a:rPr>
              <a:t>Flip</a:t>
            </a:r>
          </a:p>
        </p:txBody>
      </p:sp>
      <p:sp>
        <p:nvSpPr>
          <p:cNvPr id="395" name="TextBox 394"/>
          <p:cNvSpPr txBox="1"/>
          <p:nvPr/>
        </p:nvSpPr>
        <p:spPr>
          <a:xfrm>
            <a:off x="1718491" y="470665"/>
            <a:ext cx="1210588" cy="338554"/>
          </a:xfrm>
          <a:prstGeom prst="rect">
            <a:avLst/>
          </a:prstGeom>
          <a:noFill/>
          <a:ln w="12700">
            <a:noFill/>
          </a:ln>
        </p:spPr>
        <p:txBody>
          <a:bodyPr wrap="none" rtlCol="0">
            <a:spAutoFit/>
          </a:bodyPr>
          <a:lstStyle/>
          <a:p>
            <a:r>
              <a:rPr lang="en-GB" sz="1600" dirty="0">
                <a:solidFill>
                  <a:schemeClr val="accent2">
                    <a:lumMod val="50000"/>
                  </a:schemeClr>
                </a:solidFill>
                <a:latin typeface="Arial Narrow" pitchFamily="34" charset="0"/>
              </a:rPr>
              <a:t>Hidden states</a:t>
            </a:r>
          </a:p>
        </p:txBody>
      </p:sp>
      <p:grpSp>
        <p:nvGrpSpPr>
          <p:cNvPr id="2" name="Group 244"/>
          <p:cNvGrpSpPr/>
          <p:nvPr/>
        </p:nvGrpSpPr>
        <p:grpSpPr>
          <a:xfrm>
            <a:off x="902625" y="4197123"/>
            <a:ext cx="2694258" cy="883315"/>
            <a:chOff x="805260" y="4112126"/>
            <a:chExt cx="2918780" cy="883315"/>
          </a:xfrm>
        </p:grpSpPr>
        <p:sp>
          <p:nvSpPr>
            <p:cNvPr id="178" name="Rectangle 177"/>
            <p:cNvSpPr/>
            <p:nvPr/>
          </p:nvSpPr>
          <p:spPr>
            <a:xfrm>
              <a:off x="2879130" y="4112126"/>
              <a:ext cx="844910" cy="883315"/>
            </a:xfrm>
            <a:prstGeom prst="rect">
              <a:avLst/>
            </a:prstGeom>
            <a:solidFill>
              <a:schemeClr val="bg1"/>
            </a:solidFill>
            <a:ln>
              <a:solidFill>
                <a:schemeClr val="accent1">
                  <a:lumMod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a:solidFill>
                  <a:srgbClr val="FF0000"/>
                </a:solidFill>
                <a:latin typeface="Arial Narrow" pitchFamily="34" charset="0"/>
              </a:endParaRPr>
            </a:p>
          </p:txBody>
        </p:sp>
        <p:sp>
          <p:nvSpPr>
            <p:cNvPr id="177" name="Rectangle 176"/>
            <p:cNvSpPr/>
            <p:nvPr/>
          </p:nvSpPr>
          <p:spPr>
            <a:xfrm>
              <a:off x="1842195" y="4112126"/>
              <a:ext cx="844910" cy="883315"/>
            </a:xfrm>
            <a:prstGeom prst="rect">
              <a:avLst/>
            </a:prstGeom>
            <a:solidFill>
              <a:schemeClr val="bg1"/>
            </a:solidFill>
            <a:ln>
              <a:solidFill>
                <a:schemeClr val="accent1">
                  <a:lumMod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a:solidFill>
                  <a:srgbClr val="FF0000"/>
                </a:solidFill>
                <a:latin typeface="Arial Narrow" pitchFamily="34" charset="0"/>
              </a:endParaRPr>
            </a:p>
          </p:txBody>
        </p:sp>
        <p:sp>
          <p:nvSpPr>
            <p:cNvPr id="176" name="Rectangle 175"/>
            <p:cNvSpPr/>
            <p:nvPr/>
          </p:nvSpPr>
          <p:spPr>
            <a:xfrm>
              <a:off x="805260" y="4112126"/>
              <a:ext cx="844910" cy="883315"/>
            </a:xfrm>
            <a:prstGeom prst="rect">
              <a:avLst/>
            </a:prstGeom>
            <a:solidFill>
              <a:schemeClr val="bg1"/>
            </a:solidFill>
            <a:ln>
              <a:solidFill>
                <a:schemeClr val="accent1">
                  <a:lumMod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a:solidFill>
                  <a:srgbClr val="FF0000"/>
                </a:solidFill>
                <a:latin typeface="Arial Narrow" pitchFamily="34" charset="0"/>
              </a:endParaRPr>
            </a:p>
          </p:txBody>
        </p:sp>
        <p:sp>
          <p:nvSpPr>
            <p:cNvPr id="354" name="Rectangle 346"/>
            <p:cNvSpPr>
              <a:spLocks noChangeArrowheads="1"/>
            </p:cNvSpPr>
            <p:nvPr/>
          </p:nvSpPr>
          <p:spPr bwMode="auto">
            <a:xfrm>
              <a:off x="960296" y="4266775"/>
              <a:ext cx="69463" cy="16927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r>
                <a:rPr lang="en-US" sz="1100" b="1">
                  <a:solidFill>
                    <a:srgbClr val="FF0000"/>
                  </a:solidFill>
                  <a:latin typeface="Arial Narrow" pitchFamily="34" charset="0"/>
                  <a:cs typeface="Times New Roman" pitchFamily="18" charset="0"/>
                </a:rPr>
                <a:t>2</a:t>
              </a:r>
            </a:p>
          </p:txBody>
        </p:sp>
        <p:sp>
          <p:nvSpPr>
            <p:cNvPr id="356" name="Rectangle 348"/>
            <p:cNvSpPr>
              <a:spLocks noChangeArrowheads="1"/>
            </p:cNvSpPr>
            <p:nvPr/>
          </p:nvSpPr>
          <p:spPr bwMode="auto">
            <a:xfrm>
              <a:off x="1419384" y="4266775"/>
              <a:ext cx="69463" cy="16927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r>
                <a:rPr lang="en-US" sz="1100" b="1">
                  <a:solidFill>
                    <a:srgbClr val="FF0000"/>
                  </a:solidFill>
                  <a:latin typeface="Arial Narrow" pitchFamily="34" charset="0"/>
                  <a:cs typeface="Times New Roman" pitchFamily="18" charset="0"/>
                </a:rPr>
                <a:t>4</a:t>
              </a:r>
            </a:p>
          </p:txBody>
        </p:sp>
        <p:sp>
          <p:nvSpPr>
            <p:cNvPr id="357" name="Rectangle 349"/>
            <p:cNvSpPr>
              <a:spLocks noChangeArrowheads="1"/>
            </p:cNvSpPr>
            <p:nvPr/>
          </p:nvSpPr>
          <p:spPr bwMode="auto">
            <a:xfrm>
              <a:off x="1419384" y="4752134"/>
              <a:ext cx="70" cy="16927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endParaRPr lang="en-US" sz="1100" b="1" dirty="0">
                <a:solidFill>
                  <a:srgbClr val="FF0000"/>
                </a:solidFill>
                <a:latin typeface="Arial Narrow" pitchFamily="34" charset="0"/>
                <a:cs typeface="Times New Roman" pitchFamily="18" charset="0"/>
              </a:endParaRPr>
            </a:p>
          </p:txBody>
        </p:sp>
        <p:pic>
          <p:nvPicPr>
            <p:cNvPr id="368" name="Picture 339"/>
            <p:cNvPicPr>
              <a:picLocks noChangeAspect="1" noChangeArrowheads="1"/>
            </p:cNvPicPr>
            <p:nvPr/>
          </p:nvPicPr>
          <p:blipFill>
            <a:blip r:embed="rId4" cstate="print"/>
            <a:srcRect/>
            <a:stretch>
              <a:fillRect/>
            </a:stretch>
          </p:blipFill>
          <p:spPr bwMode="auto">
            <a:xfrm>
              <a:off x="843665" y="4190089"/>
              <a:ext cx="298911" cy="308491"/>
            </a:xfrm>
            <a:prstGeom prst="rect">
              <a:avLst/>
            </a:prstGeom>
            <a:noFill/>
            <a:ln w="9525">
              <a:noFill/>
              <a:miter lim="800000"/>
              <a:headEnd/>
              <a:tailEnd/>
            </a:ln>
          </p:spPr>
        </p:pic>
        <p:sp>
          <p:nvSpPr>
            <p:cNvPr id="371" name="Rectangle 342"/>
            <p:cNvSpPr>
              <a:spLocks noChangeArrowheads="1"/>
            </p:cNvSpPr>
            <p:nvPr/>
          </p:nvSpPr>
          <p:spPr bwMode="auto">
            <a:xfrm>
              <a:off x="1112500" y="4480519"/>
              <a:ext cx="215336" cy="169277"/>
            </a:xfrm>
            <a:prstGeom prst="rect">
              <a:avLst/>
            </a:prstGeom>
            <a:noFill/>
            <a:ln w="9525">
              <a:noFill/>
              <a:miter lim="800000"/>
              <a:headEnd/>
              <a:tailEnd/>
            </a:ln>
            <a:effectLst>
              <a:outerShdw blurRad="50800" dist="38100" dir="2700000" algn="tl" rotWithShape="0">
                <a:prstClr val="black">
                  <a:alpha val="40000"/>
                </a:prstClr>
              </a:outerShdw>
            </a:effectLst>
          </p:spPr>
          <p:txBody>
            <a:bodyPr vert="horz" wrap="none" lIns="0" tIns="0" rIns="0" bIns="0" numCol="1" anchor="t" anchorCtr="0" compatLnSpc="1">
              <a:prstTxWarp prst="textNoShape">
                <a:avLst/>
              </a:prstTxWarp>
              <a:spAutoFit/>
            </a:bodyPr>
            <a:lstStyle/>
            <a:p>
              <a:r>
                <a:rPr lang="en-US" sz="1100" b="1" dirty="0">
                  <a:solidFill>
                    <a:srgbClr val="FF0000"/>
                  </a:solidFill>
                  <a:latin typeface="Arial Narrow" pitchFamily="34" charset="0"/>
                  <a:cs typeface="Times New Roman" pitchFamily="18" charset="0"/>
                </a:rPr>
                <a:t>flee</a:t>
              </a:r>
            </a:p>
          </p:txBody>
        </p:sp>
        <p:sp>
          <p:nvSpPr>
            <p:cNvPr id="375" name="Rectangle 346"/>
            <p:cNvSpPr>
              <a:spLocks noChangeArrowheads="1"/>
            </p:cNvSpPr>
            <p:nvPr/>
          </p:nvSpPr>
          <p:spPr bwMode="auto">
            <a:xfrm>
              <a:off x="3030409" y="4266775"/>
              <a:ext cx="69463" cy="16927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r>
                <a:rPr lang="en-US" sz="1100" b="1">
                  <a:solidFill>
                    <a:srgbClr val="FF0000"/>
                  </a:solidFill>
                  <a:latin typeface="Arial Narrow" pitchFamily="34" charset="0"/>
                  <a:cs typeface="Times New Roman" pitchFamily="18" charset="0"/>
                </a:rPr>
                <a:t>2</a:t>
              </a:r>
            </a:p>
          </p:txBody>
        </p:sp>
        <p:sp>
          <p:nvSpPr>
            <p:cNvPr id="376" name="Rectangle 347"/>
            <p:cNvSpPr>
              <a:spLocks noChangeArrowheads="1"/>
            </p:cNvSpPr>
            <p:nvPr/>
          </p:nvSpPr>
          <p:spPr bwMode="auto">
            <a:xfrm>
              <a:off x="3044189" y="4756990"/>
              <a:ext cx="70" cy="16927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endParaRPr lang="en-US" sz="1100" b="1" dirty="0">
                <a:solidFill>
                  <a:srgbClr val="FF0000"/>
                </a:solidFill>
                <a:latin typeface="Arial Narrow" pitchFamily="34" charset="0"/>
                <a:cs typeface="Times New Roman" pitchFamily="18" charset="0"/>
              </a:endParaRPr>
            </a:p>
          </p:txBody>
        </p:sp>
        <p:sp>
          <p:nvSpPr>
            <p:cNvPr id="377" name="Rectangle 348"/>
            <p:cNvSpPr>
              <a:spLocks noChangeArrowheads="1"/>
            </p:cNvSpPr>
            <p:nvPr/>
          </p:nvSpPr>
          <p:spPr bwMode="auto">
            <a:xfrm>
              <a:off x="3489498" y="4266775"/>
              <a:ext cx="70" cy="16927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endParaRPr lang="en-US" sz="1100" b="1" dirty="0">
                <a:solidFill>
                  <a:srgbClr val="FF0000"/>
                </a:solidFill>
                <a:latin typeface="Arial Narrow" pitchFamily="34" charset="0"/>
                <a:cs typeface="Times New Roman" pitchFamily="18" charset="0"/>
              </a:endParaRPr>
            </a:p>
          </p:txBody>
        </p:sp>
        <p:sp>
          <p:nvSpPr>
            <p:cNvPr id="378" name="Rectangle 349"/>
            <p:cNvSpPr>
              <a:spLocks noChangeArrowheads="1"/>
            </p:cNvSpPr>
            <p:nvPr/>
          </p:nvSpPr>
          <p:spPr bwMode="auto">
            <a:xfrm>
              <a:off x="3489498" y="4752134"/>
              <a:ext cx="69463" cy="16927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r>
                <a:rPr lang="en-US" sz="1100" b="1" dirty="0">
                  <a:solidFill>
                    <a:srgbClr val="FF0000"/>
                  </a:solidFill>
                  <a:latin typeface="Arial Narrow" pitchFamily="34" charset="0"/>
                  <a:cs typeface="Times New Roman" pitchFamily="18" charset="0"/>
                </a:rPr>
                <a:t>5</a:t>
              </a:r>
            </a:p>
          </p:txBody>
        </p:sp>
        <p:pic>
          <p:nvPicPr>
            <p:cNvPr id="379" name="Picture 339"/>
            <p:cNvPicPr>
              <a:picLocks noChangeAspect="1" noChangeArrowheads="1"/>
            </p:cNvPicPr>
            <p:nvPr/>
          </p:nvPicPr>
          <p:blipFill>
            <a:blip r:embed="rId4" cstate="print"/>
            <a:srcRect/>
            <a:stretch>
              <a:fillRect/>
            </a:stretch>
          </p:blipFill>
          <p:spPr bwMode="auto">
            <a:xfrm>
              <a:off x="2913779" y="4190089"/>
              <a:ext cx="298911" cy="308491"/>
            </a:xfrm>
            <a:prstGeom prst="rect">
              <a:avLst/>
            </a:prstGeom>
            <a:noFill/>
            <a:ln w="9525">
              <a:noFill/>
              <a:miter lim="800000"/>
              <a:headEnd/>
              <a:tailEnd/>
            </a:ln>
          </p:spPr>
        </p:pic>
        <p:sp>
          <p:nvSpPr>
            <p:cNvPr id="381" name="Rectangle 342"/>
            <p:cNvSpPr>
              <a:spLocks noChangeArrowheads="1"/>
            </p:cNvSpPr>
            <p:nvPr/>
          </p:nvSpPr>
          <p:spPr bwMode="auto">
            <a:xfrm>
              <a:off x="3186370" y="4480519"/>
              <a:ext cx="243122" cy="169277"/>
            </a:xfrm>
            <a:prstGeom prst="rect">
              <a:avLst/>
            </a:prstGeom>
            <a:noFill/>
            <a:ln w="9525">
              <a:noFill/>
              <a:miter lim="800000"/>
              <a:headEnd/>
              <a:tailEnd/>
            </a:ln>
            <a:effectLst>
              <a:outerShdw blurRad="50800" dist="38100" dir="2700000" algn="tl" rotWithShape="0">
                <a:prstClr val="black">
                  <a:alpha val="40000"/>
                </a:prstClr>
              </a:outerShdw>
            </a:effectLst>
          </p:spPr>
          <p:txBody>
            <a:bodyPr vert="horz" wrap="none" lIns="0" tIns="0" rIns="0" bIns="0" numCol="1" anchor="t" anchorCtr="0" compatLnSpc="1">
              <a:prstTxWarp prst="textNoShape">
                <a:avLst/>
              </a:prstTxWarp>
              <a:spAutoFit/>
            </a:bodyPr>
            <a:lstStyle/>
            <a:p>
              <a:r>
                <a:rPr lang="en-US" sz="1100" b="1" dirty="0">
                  <a:solidFill>
                    <a:srgbClr val="FF0000"/>
                  </a:solidFill>
                  <a:latin typeface="Arial Narrow" pitchFamily="34" charset="0"/>
                  <a:cs typeface="Times New Roman" pitchFamily="18" charset="0"/>
                </a:rPr>
                <a:t>wait</a:t>
              </a:r>
            </a:p>
          </p:txBody>
        </p:sp>
        <p:sp>
          <p:nvSpPr>
            <p:cNvPr id="384" name="Rectangle 346"/>
            <p:cNvSpPr>
              <a:spLocks noChangeArrowheads="1"/>
            </p:cNvSpPr>
            <p:nvPr/>
          </p:nvSpPr>
          <p:spPr bwMode="auto">
            <a:xfrm>
              <a:off x="1995352" y="4266775"/>
              <a:ext cx="69463" cy="16927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r>
                <a:rPr lang="en-US" sz="1100" b="1">
                  <a:solidFill>
                    <a:srgbClr val="FF0000"/>
                  </a:solidFill>
                  <a:latin typeface="Arial Narrow" pitchFamily="34" charset="0"/>
                  <a:cs typeface="Times New Roman" pitchFamily="18" charset="0"/>
                </a:rPr>
                <a:t>2</a:t>
              </a:r>
            </a:p>
          </p:txBody>
        </p:sp>
        <p:sp>
          <p:nvSpPr>
            <p:cNvPr id="385" name="Rectangle 347"/>
            <p:cNvSpPr>
              <a:spLocks noChangeArrowheads="1"/>
            </p:cNvSpPr>
            <p:nvPr/>
          </p:nvSpPr>
          <p:spPr bwMode="auto">
            <a:xfrm>
              <a:off x="2009133" y="4756990"/>
              <a:ext cx="70" cy="16927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endParaRPr lang="en-US" sz="1100" b="1" dirty="0">
                <a:solidFill>
                  <a:srgbClr val="FF0000"/>
                </a:solidFill>
                <a:latin typeface="Arial Narrow" pitchFamily="34" charset="0"/>
                <a:cs typeface="Times New Roman" pitchFamily="18" charset="0"/>
              </a:endParaRPr>
            </a:p>
          </p:txBody>
        </p:sp>
        <p:sp>
          <p:nvSpPr>
            <p:cNvPr id="386" name="Rectangle 348"/>
            <p:cNvSpPr>
              <a:spLocks noChangeArrowheads="1"/>
            </p:cNvSpPr>
            <p:nvPr/>
          </p:nvSpPr>
          <p:spPr bwMode="auto">
            <a:xfrm>
              <a:off x="2454440" y="4266775"/>
              <a:ext cx="69463" cy="16927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r>
                <a:rPr lang="en-US" sz="1100" b="1">
                  <a:solidFill>
                    <a:srgbClr val="FF0000"/>
                  </a:solidFill>
                  <a:latin typeface="Arial Narrow" pitchFamily="34" charset="0"/>
                  <a:cs typeface="Times New Roman" pitchFamily="18" charset="0"/>
                </a:rPr>
                <a:t>4</a:t>
              </a:r>
            </a:p>
          </p:txBody>
        </p:sp>
        <p:pic>
          <p:nvPicPr>
            <p:cNvPr id="388" name="Picture 339"/>
            <p:cNvPicPr>
              <a:picLocks noChangeAspect="1" noChangeArrowheads="1"/>
            </p:cNvPicPr>
            <p:nvPr/>
          </p:nvPicPr>
          <p:blipFill>
            <a:blip r:embed="rId4" cstate="print"/>
            <a:srcRect/>
            <a:stretch>
              <a:fillRect/>
            </a:stretch>
          </p:blipFill>
          <p:spPr bwMode="auto">
            <a:xfrm>
              <a:off x="1878722" y="4190089"/>
              <a:ext cx="298911" cy="308491"/>
            </a:xfrm>
            <a:prstGeom prst="rect">
              <a:avLst/>
            </a:prstGeom>
            <a:noFill/>
            <a:ln w="9525">
              <a:noFill/>
              <a:miter lim="800000"/>
              <a:headEnd/>
              <a:tailEnd/>
            </a:ln>
          </p:spPr>
        </p:pic>
        <p:sp>
          <p:nvSpPr>
            <p:cNvPr id="390" name="Rectangle 342"/>
            <p:cNvSpPr>
              <a:spLocks noChangeArrowheads="1"/>
            </p:cNvSpPr>
            <p:nvPr/>
          </p:nvSpPr>
          <p:spPr bwMode="auto">
            <a:xfrm>
              <a:off x="2149435" y="4480519"/>
              <a:ext cx="257014" cy="169277"/>
            </a:xfrm>
            <a:prstGeom prst="rect">
              <a:avLst/>
            </a:prstGeom>
            <a:noFill/>
            <a:ln w="9525">
              <a:noFill/>
              <a:miter lim="800000"/>
              <a:headEnd/>
              <a:tailEnd/>
            </a:ln>
            <a:effectLst>
              <a:outerShdw blurRad="50800" dist="38100" dir="2700000" algn="tl" rotWithShape="0">
                <a:prstClr val="black">
                  <a:alpha val="40000"/>
                </a:prstClr>
              </a:outerShdw>
            </a:effectLst>
          </p:spPr>
          <p:txBody>
            <a:bodyPr vert="horz" wrap="none" lIns="0" tIns="0" rIns="0" bIns="0" numCol="1" anchor="t" anchorCtr="0" compatLnSpc="1">
              <a:prstTxWarp prst="textNoShape">
                <a:avLst/>
              </a:prstTxWarp>
              <a:spAutoFit/>
            </a:bodyPr>
            <a:lstStyle/>
            <a:p>
              <a:r>
                <a:rPr lang="en-US" sz="1100" b="1" dirty="0">
                  <a:solidFill>
                    <a:srgbClr val="FF0000"/>
                  </a:solidFill>
                  <a:latin typeface="Arial Narrow" pitchFamily="34" charset="0"/>
                  <a:cs typeface="Times New Roman" pitchFamily="18" charset="0"/>
                </a:rPr>
                <a:t>feed</a:t>
              </a:r>
            </a:p>
          </p:txBody>
        </p:sp>
        <p:pic>
          <p:nvPicPr>
            <p:cNvPr id="391" name="Picture 207"/>
            <p:cNvPicPr>
              <a:picLocks noChangeAspect="1" noChangeArrowheads="1"/>
            </p:cNvPicPr>
            <p:nvPr/>
          </p:nvPicPr>
          <p:blipFill>
            <a:blip r:embed="rId5" cstate="print"/>
            <a:srcRect/>
            <a:stretch>
              <a:fillRect/>
            </a:stretch>
          </p:blipFill>
          <p:spPr bwMode="auto">
            <a:xfrm>
              <a:off x="3355436" y="4648545"/>
              <a:ext cx="291794" cy="308491"/>
            </a:xfrm>
            <a:prstGeom prst="rect">
              <a:avLst/>
            </a:prstGeom>
            <a:noFill/>
            <a:ln w="9525">
              <a:noFill/>
              <a:miter lim="800000"/>
              <a:headEnd/>
              <a:tailEnd/>
            </a:ln>
          </p:spPr>
        </p:pic>
        <p:pic>
          <p:nvPicPr>
            <p:cNvPr id="392" name="Picture 207"/>
            <p:cNvPicPr>
              <a:picLocks noChangeAspect="1" noChangeArrowheads="1"/>
            </p:cNvPicPr>
            <p:nvPr/>
          </p:nvPicPr>
          <p:blipFill>
            <a:blip r:embed="rId5" cstate="print"/>
            <a:srcRect/>
            <a:stretch>
              <a:fillRect/>
            </a:stretch>
          </p:blipFill>
          <p:spPr bwMode="auto">
            <a:xfrm>
              <a:off x="2307240" y="4213299"/>
              <a:ext cx="291794" cy="308491"/>
            </a:xfrm>
            <a:prstGeom prst="rect">
              <a:avLst/>
            </a:prstGeom>
            <a:noFill/>
            <a:ln w="9525">
              <a:noFill/>
              <a:miter lim="800000"/>
              <a:headEnd/>
              <a:tailEnd/>
            </a:ln>
          </p:spPr>
        </p:pic>
        <p:pic>
          <p:nvPicPr>
            <p:cNvPr id="175" name="Picture 174"/>
            <p:cNvPicPr>
              <a:picLocks noChangeAspect="1"/>
            </p:cNvPicPr>
            <p:nvPr/>
          </p:nvPicPr>
          <p:blipFill>
            <a:blip r:embed="rId6" cstate="print"/>
            <a:stretch>
              <a:fillRect/>
            </a:stretch>
          </p:blipFill>
          <p:spPr>
            <a:xfrm>
              <a:off x="1254752" y="4168074"/>
              <a:ext cx="298783" cy="315880"/>
            </a:xfrm>
            <a:prstGeom prst="rect">
              <a:avLst/>
            </a:prstGeom>
          </p:spPr>
        </p:pic>
      </p:grpSp>
      <p:sp>
        <p:nvSpPr>
          <p:cNvPr id="349" name="Oval 348"/>
          <p:cNvSpPr/>
          <p:nvPr/>
        </p:nvSpPr>
        <p:spPr>
          <a:xfrm>
            <a:off x="4244017" y="3142826"/>
            <a:ext cx="324116" cy="351126"/>
          </a:xfrm>
          <a:prstGeom prst="ellipse">
            <a:avLst/>
          </a:prstGeom>
          <a:solidFill>
            <a:schemeClr val="bg1"/>
          </a:solidFill>
          <a:ln w="127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a:solidFill>
                <a:schemeClr val="accent2">
                  <a:lumMod val="50000"/>
                </a:schemeClr>
              </a:solidFill>
              <a:latin typeface="Arial Narrow" pitchFamily="34" charset="0"/>
            </a:endParaRPr>
          </a:p>
        </p:txBody>
      </p:sp>
      <p:graphicFrame>
        <p:nvGraphicFramePr>
          <p:cNvPr id="350" name="Object 2"/>
          <p:cNvGraphicFramePr>
            <a:graphicFrameLocks noChangeAspect="1"/>
          </p:cNvGraphicFramePr>
          <p:nvPr>
            <p:extLst>
              <p:ext uri="{D42A27DB-BD31-4B8C-83A1-F6EECF244321}">
                <p14:modId xmlns:p14="http://schemas.microsoft.com/office/powerpoint/2010/main" val="1691721501"/>
              </p:ext>
            </p:extLst>
          </p:nvPr>
        </p:nvGraphicFramePr>
        <p:xfrm>
          <a:off x="4313073" y="3213328"/>
          <a:ext cx="194359" cy="217986"/>
        </p:xfrm>
        <a:graphic>
          <a:graphicData uri="http://schemas.openxmlformats.org/presentationml/2006/ole">
            <mc:AlternateContent xmlns:mc="http://schemas.openxmlformats.org/markup-compatibility/2006">
              <mc:Choice xmlns:v="urn:schemas-microsoft-com:vml" Requires="v">
                <p:oleObj spid="_x0000_s316230" name="Equation" r:id="rId7" imgW="215713" imgH="241091" progId="Equation.DSMT4">
                  <p:embed/>
                </p:oleObj>
              </mc:Choice>
              <mc:Fallback>
                <p:oleObj name="Equation" r:id="rId7" imgW="215713" imgH="241091" progId="Equation.DSMT4">
                  <p:embed/>
                  <p:pic>
                    <p:nvPicPr>
                      <p:cNvPr id="0" name="Picture 49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313073" y="3213328"/>
                        <a:ext cx="194359" cy="2179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51" name="Oval 350"/>
          <p:cNvSpPr/>
          <p:nvPr/>
        </p:nvSpPr>
        <p:spPr>
          <a:xfrm>
            <a:off x="4564292" y="3778625"/>
            <a:ext cx="324116" cy="351126"/>
          </a:xfrm>
          <a:prstGeom prst="ellipse">
            <a:avLst/>
          </a:prstGeom>
          <a:solidFill>
            <a:schemeClr val="accent1">
              <a:lumMod val="20000"/>
              <a:lumOff val="80000"/>
            </a:schemeClr>
          </a:solidFill>
          <a:ln w="127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a:solidFill>
                <a:schemeClr val="accent2">
                  <a:lumMod val="50000"/>
                </a:schemeClr>
              </a:solidFill>
              <a:latin typeface="Arial Narrow" pitchFamily="34" charset="0"/>
            </a:endParaRPr>
          </a:p>
        </p:txBody>
      </p:sp>
      <p:graphicFrame>
        <p:nvGraphicFramePr>
          <p:cNvPr id="352" name="Object 2"/>
          <p:cNvGraphicFramePr>
            <a:graphicFrameLocks noChangeAspect="1"/>
          </p:cNvGraphicFramePr>
          <p:nvPr>
            <p:extLst>
              <p:ext uri="{D42A27DB-BD31-4B8C-83A1-F6EECF244321}">
                <p14:modId xmlns:p14="http://schemas.microsoft.com/office/powerpoint/2010/main" val="3713513027"/>
              </p:ext>
            </p:extLst>
          </p:nvPr>
        </p:nvGraphicFramePr>
        <p:xfrm>
          <a:off x="4623941" y="3848283"/>
          <a:ext cx="205791" cy="217986"/>
        </p:xfrm>
        <a:graphic>
          <a:graphicData uri="http://schemas.openxmlformats.org/presentationml/2006/ole">
            <mc:AlternateContent xmlns:mc="http://schemas.openxmlformats.org/markup-compatibility/2006">
              <mc:Choice xmlns:v="urn:schemas-microsoft-com:vml" Requires="v">
                <p:oleObj spid="_x0000_s316231" name="Equation" r:id="rId9" imgW="228600" imgH="241300" progId="Equation.DSMT4">
                  <p:embed/>
                </p:oleObj>
              </mc:Choice>
              <mc:Fallback>
                <p:oleObj name="Equation" r:id="rId9" imgW="228600" imgH="241300" progId="Equation.DSMT4">
                  <p:embed/>
                  <p:pic>
                    <p:nvPicPr>
                      <p:cNvPr id="0" name="Picture 49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623941" y="3848283"/>
                        <a:ext cx="205791" cy="2179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cxnSp>
        <p:nvCxnSpPr>
          <p:cNvPr id="353" name="Curved Connector 22"/>
          <p:cNvCxnSpPr>
            <a:stCxn id="349" idx="4"/>
            <a:endCxn id="351" idx="2"/>
          </p:cNvCxnSpPr>
          <p:nvPr/>
        </p:nvCxnSpPr>
        <p:spPr>
          <a:xfrm rot="16200000" flipH="1">
            <a:off x="4255069" y="3644969"/>
            <a:ext cx="460236" cy="158217"/>
          </a:xfrm>
          <a:prstGeom prst="curvedConnector2">
            <a:avLst/>
          </a:prstGeom>
          <a:ln w="12700">
            <a:solidFill>
              <a:schemeClr val="accent2">
                <a:lumMod val="60000"/>
                <a:lumOff val="4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58" name="Oval 357"/>
          <p:cNvSpPr/>
          <p:nvPr/>
        </p:nvSpPr>
        <p:spPr>
          <a:xfrm>
            <a:off x="4485544" y="3142826"/>
            <a:ext cx="324116" cy="351126"/>
          </a:xfrm>
          <a:prstGeom prst="ellipse">
            <a:avLst/>
          </a:prstGeom>
          <a:solidFill>
            <a:schemeClr val="bg1"/>
          </a:solidFill>
          <a:ln w="127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a:solidFill>
                <a:schemeClr val="accent2">
                  <a:lumMod val="50000"/>
                </a:schemeClr>
              </a:solidFill>
              <a:latin typeface="Arial Narrow" pitchFamily="34" charset="0"/>
            </a:endParaRPr>
          </a:p>
        </p:txBody>
      </p:sp>
      <p:graphicFrame>
        <p:nvGraphicFramePr>
          <p:cNvPr id="359" name="Object 2"/>
          <p:cNvGraphicFramePr>
            <a:graphicFrameLocks noChangeAspect="1"/>
          </p:cNvGraphicFramePr>
          <p:nvPr>
            <p:extLst>
              <p:ext uri="{D42A27DB-BD31-4B8C-83A1-F6EECF244321}">
                <p14:modId xmlns:p14="http://schemas.microsoft.com/office/powerpoint/2010/main" val="2572991320"/>
              </p:ext>
            </p:extLst>
          </p:nvPr>
        </p:nvGraphicFramePr>
        <p:xfrm>
          <a:off x="4550867" y="3213328"/>
          <a:ext cx="194359" cy="217986"/>
        </p:xfrm>
        <a:graphic>
          <a:graphicData uri="http://schemas.openxmlformats.org/presentationml/2006/ole">
            <mc:AlternateContent xmlns:mc="http://schemas.openxmlformats.org/markup-compatibility/2006">
              <mc:Choice xmlns:v="urn:schemas-microsoft-com:vml" Requires="v">
                <p:oleObj spid="_x0000_s316232" name="Equation" r:id="rId11" imgW="215713" imgH="241091" progId="Equation.DSMT4">
                  <p:embed/>
                </p:oleObj>
              </mc:Choice>
              <mc:Fallback>
                <p:oleObj name="Equation" r:id="rId11" imgW="215713" imgH="241091" progId="Equation.DSMT4">
                  <p:embed/>
                  <p:pic>
                    <p:nvPicPr>
                      <p:cNvPr id="0" name="Picture 498"/>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550867" y="3213328"/>
                        <a:ext cx="194359" cy="2179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60" name="Oval 359"/>
          <p:cNvSpPr/>
          <p:nvPr/>
        </p:nvSpPr>
        <p:spPr>
          <a:xfrm>
            <a:off x="4801977" y="3778625"/>
            <a:ext cx="324116" cy="351126"/>
          </a:xfrm>
          <a:prstGeom prst="ellipse">
            <a:avLst/>
          </a:prstGeom>
          <a:solidFill>
            <a:schemeClr val="accent1">
              <a:lumMod val="20000"/>
              <a:lumOff val="80000"/>
            </a:schemeClr>
          </a:solidFill>
          <a:ln w="127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a:solidFill>
                <a:schemeClr val="accent2">
                  <a:lumMod val="50000"/>
                </a:schemeClr>
              </a:solidFill>
              <a:latin typeface="Arial Narrow" pitchFamily="34" charset="0"/>
            </a:endParaRPr>
          </a:p>
        </p:txBody>
      </p:sp>
      <p:graphicFrame>
        <p:nvGraphicFramePr>
          <p:cNvPr id="361" name="Object 2"/>
          <p:cNvGraphicFramePr>
            <a:graphicFrameLocks noChangeAspect="1"/>
          </p:cNvGraphicFramePr>
          <p:nvPr>
            <p:extLst>
              <p:ext uri="{D42A27DB-BD31-4B8C-83A1-F6EECF244321}">
                <p14:modId xmlns:p14="http://schemas.microsoft.com/office/powerpoint/2010/main" val="2818031791"/>
              </p:ext>
            </p:extLst>
          </p:nvPr>
        </p:nvGraphicFramePr>
        <p:xfrm>
          <a:off x="4861625" y="3848283"/>
          <a:ext cx="205791" cy="217986"/>
        </p:xfrm>
        <a:graphic>
          <a:graphicData uri="http://schemas.openxmlformats.org/presentationml/2006/ole">
            <mc:AlternateContent xmlns:mc="http://schemas.openxmlformats.org/markup-compatibility/2006">
              <mc:Choice xmlns:v="urn:schemas-microsoft-com:vml" Requires="v">
                <p:oleObj spid="_x0000_s316233" name="Equation" r:id="rId13" imgW="228600" imgH="241300" progId="Equation.DSMT4">
                  <p:embed/>
                </p:oleObj>
              </mc:Choice>
              <mc:Fallback>
                <p:oleObj name="Equation" r:id="rId13" imgW="228600" imgH="241300" progId="Equation.DSMT4">
                  <p:embed/>
                  <p:pic>
                    <p:nvPicPr>
                      <p:cNvPr id="0" name="Picture 499"/>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861625" y="3848283"/>
                        <a:ext cx="205791" cy="2179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cxnSp>
        <p:nvCxnSpPr>
          <p:cNvPr id="362" name="Curved Connector 22"/>
          <p:cNvCxnSpPr>
            <a:stCxn id="358" idx="4"/>
            <a:endCxn id="360" idx="2"/>
          </p:cNvCxnSpPr>
          <p:nvPr/>
        </p:nvCxnSpPr>
        <p:spPr>
          <a:xfrm rot="16200000" flipH="1">
            <a:off x="4494675" y="3646890"/>
            <a:ext cx="460236" cy="154375"/>
          </a:xfrm>
          <a:prstGeom prst="curvedConnector2">
            <a:avLst/>
          </a:prstGeom>
          <a:ln w="12700">
            <a:solidFill>
              <a:schemeClr val="accent2">
                <a:lumMod val="60000"/>
                <a:lumOff val="4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63" name="Oval 362"/>
          <p:cNvSpPr/>
          <p:nvPr/>
        </p:nvSpPr>
        <p:spPr>
          <a:xfrm>
            <a:off x="4723230" y="3142826"/>
            <a:ext cx="324116" cy="351126"/>
          </a:xfrm>
          <a:prstGeom prst="ellipse">
            <a:avLst/>
          </a:prstGeom>
          <a:solidFill>
            <a:schemeClr val="bg1"/>
          </a:solidFill>
          <a:ln w="127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a:solidFill>
                <a:schemeClr val="accent2">
                  <a:lumMod val="50000"/>
                </a:schemeClr>
              </a:solidFill>
              <a:latin typeface="Arial Narrow" pitchFamily="34" charset="0"/>
            </a:endParaRPr>
          </a:p>
        </p:txBody>
      </p:sp>
      <p:graphicFrame>
        <p:nvGraphicFramePr>
          <p:cNvPr id="364" name="Object 2"/>
          <p:cNvGraphicFramePr>
            <a:graphicFrameLocks noChangeAspect="1"/>
          </p:cNvGraphicFramePr>
          <p:nvPr>
            <p:extLst>
              <p:ext uri="{D42A27DB-BD31-4B8C-83A1-F6EECF244321}">
                <p14:modId xmlns:p14="http://schemas.microsoft.com/office/powerpoint/2010/main" val="200374418"/>
              </p:ext>
            </p:extLst>
          </p:nvPr>
        </p:nvGraphicFramePr>
        <p:xfrm>
          <a:off x="4788669" y="3213328"/>
          <a:ext cx="194359" cy="217986"/>
        </p:xfrm>
        <a:graphic>
          <a:graphicData uri="http://schemas.openxmlformats.org/presentationml/2006/ole">
            <mc:AlternateContent xmlns:mc="http://schemas.openxmlformats.org/markup-compatibility/2006">
              <mc:Choice xmlns:v="urn:schemas-microsoft-com:vml" Requires="v">
                <p:oleObj spid="_x0000_s316234" name="Equation" r:id="rId15" imgW="215713" imgH="241091" progId="Equation.DSMT4">
                  <p:embed/>
                </p:oleObj>
              </mc:Choice>
              <mc:Fallback>
                <p:oleObj name="Equation" r:id="rId15" imgW="215713" imgH="241091" progId="Equation.DSMT4">
                  <p:embed/>
                  <p:pic>
                    <p:nvPicPr>
                      <p:cNvPr id="0" name="Picture 500"/>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788669" y="3213328"/>
                        <a:ext cx="194359" cy="2179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65" name="Oval 364"/>
          <p:cNvSpPr/>
          <p:nvPr/>
        </p:nvSpPr>
        <p:spPr>
          <a:xfrm>
            <a:off x="5039663" y="3778625"/>
            <a:ext cx="324116" cy="351126"/>
          </a:xfrm>
          <a:prstGeom prst="ellipse">
            <a:avLst/>
          </a:prstGeom>
          <a:solidFill>
            <a:schemeClr val="accent1">
              <a:lumMod val="20000"/>
              <a:lumOff val="80000"/>
            </a:schemeClr>
          </a:solidFill>
          <a:ln w="127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a:solidFill>
                <a:schemeClr val="accent2">
                  <a:lumMod val="50000"/>
                </a:schemeClr>
              </a:solidFill>
              <a:latin typeface="Arial Narrow" pitchFamily="34" charset="0"/>
            </a:endParaRPr>
          </a:p>
        </p:txBody>
      </p:sp>
      <p:graphicFrame>
        <p:nvGraphicFramePr>
          <p:cNvPr id="366" name="Object 2"/>
          <p:cNvGraphicFramePr>
            <a:graphicFrameLocks noChangeAspect="1"/>
          </p:cNvGraphicFramePr>
          <p:nvPr>
            <p:extLst>
              <p:ext uri="{D42A27DB-BD31-4B8C-83A1-F6EECF244321}">
                <p14:modId xmlns:p14="http://schemas.microsoft.com/office/powerpoint/2010/main" val="431775360"/>
              </p:ext>
            </p:extLst>
          </p:nvPr>
        </p:nvGraphicFramePr>
        <p:xfrm>
          <a:off x="5099310" y="3848283"/>
          <a:ext cx="205791" cy="217986"/>
        </p:xfrm>
        <a:graphic>
          <a:graphicData uri="http://schemas.openxmlformats.org/presentationml/2006/ole">
            <mc:AlternateContent xmlns:mc="http://schemas.openxmlformats.org/markup-compatibility/2006">
              <mc:Choice xmlns:v="urn:schemas-microsoft-com:vml" Requires="v">
                <p:oleObj spid="_x0000_s316235" name="Equation" r:id="rId17" imgW="228600" imgH="241300" progId="Equation.DSMT4">
                  <p:embed/>
                </p:oleObj>
              </mc:Choice>
              <mc:Fallback>
                <p:oleObj name="Equation" r:id="rId17" imgW="228600" imgH="241300" progId="Equation.DSMT4">
                  <p:embed/>
                  <p:pic>
                    <p:nvPicPr>
                      <p:cNvPr id="0" name="Picture 501"/>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5099310" y="3848283"/>
                        <a:ext cx="205791" cy="2179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cxnSp>
        <p:nvCxnSpPr>
          <p:cNvPr id="367" name="Curved Connector 22"/>
          <p:cNvCxnSpPr>
            <a:stCxn id="363" idx="4"/>
            <a:endCxn id="365" idx="2"/>
          </p:cNvCxnSpPr>
          <p:nvPr/>
        </p:nvCxnSpPr>
        <p:spPr>
          <a:xfrm rot="16200000" flipH="1">
            <a:off x="4732361" y="3646891"/>
            <a:ext cx="460236" cy="154374"/>
          </a:xfrm>
          <a:prstGeom prst="curvedConnector2">
            <a:avLst/>
          </a:prstGeom>
          <a:ln w="12700">
            <a:solidFill>
              <a:schemeClr val="accent2">
                <a:lumMod val="60000"/>
                <a:lumOff val="4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69" name="Curved Connector 22"/>
          <p:cNvCxnSpPr>
            <a:stCxn id="349" idx="4"/>
            <a:endCxn id="358" idx="4"/>
          </p:cNvCxnSpPr>
          <p:nvPr/>
        </p:nvCxnSpPr>
        <p:spPr>
          <a:xfrm rot="16200000" flipH="1">
            <a:off x="4526476" y="3373199"/>
            <a:ext cx="9426" cy="241526"/>
          </a:xfrm>
          <a:prstGeom prst="curvedConnector3">
            <a:avLst>
              <a:gd name="adj1" fmla="val 1800000"/>
            </a:avLst>
          </a:prstGeom>
          <a:ln w="12700">
            <a:solidFill>
              <a:schemeClr val="accent2">
                <a:lumMod val="60000"/>
                <a:lumOff val="4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70" name="Curved Connector 22"/>
          <p:cNvCxnSpPr>
            <a:stCxn id="358" idx="4"/>
            <a:endCxn id="363" idx="4"/>
          </p:cNvCxnSpPr>
          <p:nvPr/>
        </p:nvCxnSpPr>
        <p:spPr>
          <a:xfrm rot="16200000" flipH="1">
            <a:off x="4766064" y="3375120"/>
            <a:ext cx="9908" cy="237686"/>
          </a:xfrm>
          <a:prstGeom prst="curvedConnector3">
            <a:avLst>
              <a:gd name="adj1" fmla="val 1800000"/>
            </a:avLst>
          </a:prstGeom>
          <a:ln w="12700">
            <a:solidFill>
              <a:schemeClr val="accent2">
                <a:lumMod val="60000"/>
                <a:lumOff val="4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72" name="Oval 371"/>
          <p:cNvSpPr/>
          <p:nvPr/>
        </p:nvSpPr>
        <p:spPr>
          <a:xfrm>
            <a:off x="4481317" y="2610055"/>
            <a:ext cx="324116" cy="351126"/>
          </a:xfrm>
          <a:prstGeom prst="ellipse">
            <a:avLst/>
          </a:prstGeom>
          <a:solidFill>
            <a:schemeClr val="accent3">
              <a:lumMod val="20000"/>
              <a:lumOff val="80000"/>
            </a:schemeClr>
          </a:solidFill>
          <a:ln w="12700">
            <a:solidFill>
              <a:schemeClr val="accent3">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a:solidFill>
                <a:schemeClr val="accent2">
                  <a:lumMod val="50000"/>
                </a:schemeClr>
              </a:solidFill>
              <a:latin typeface="Arial Narrow" pitchFamily="34" charset="0"/>
            </a:endParaRPr>
          </a:p>
        </p:txBody>
      </p:sp>
      <p:graphicFrame>
        <p:nvGraphicFramePr>
          <p:cNvPr id="373" name="Object 2"/>
          <p:cNvGraphicFramePr>
            <a:graphicFrameLocks noChangeAspect="1"/>
          </p:cNvGraphicFramePr>
          <p:nvPr>
            <p:extLst>
              <p:ext uri="{D42A27DB-BD31-4B8C-83A1-F6EECF244321}">
                <p14:modId xmlns:p14="http://schemas.microsoft.com/office/powerpoint/2010/main" val="1553273688"/>
              </p:ext>
            </p:extLst>
          </p:nvPr>
        </p:nvGraphicFramePr>
        <p:xfrm>
          <a:off x="4530542" y="2695777"/>
          <a:ext cx="227308" cy="183805"/>
        </p:xfrm>
        <a:graphic>
          <a:graphicData uri="http://schemas.openxmlformats.org/presentationml/2006/ole">
            <mc:AlternateContent xmlns:mc="http://schemas.openxmlformats.org/markup-compatibility/2006">
              <mc:Choice xmlns:v="urn:schemas-microsoft-com:vml" Requires="v">
                <p:oleObj spid="_x0000_s316236" name="Equation" r:id="rId19" imgW="253780" imgH="203024" progId="Equation.DSMT4">
                  <p:embed/>
                </p:oleObj>
              </mc:Choice>
              <mc:Fallback>
                <p:oleObj name="Equation" r:id="rId19" imgW="253780" imgH="203024" progId="Equation.DSMT4">
                  <p:embed/>
                  <p:pic>
                    <p:nvPicPr>
                      <p:cNvPr id="0" name="Picture 502"/>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4530542" y="2695777"/>
                        <a:ext cx="227308" cy="1838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cxnSp>
        <p:nvCxnSpPr>
          <p:cNvPr id="374" name="Curved Connector 22"/>
          <p:cNvCxnSpPr>
            <a:stCxn id="372" idx="4"/>
            <a:endCxn id="358" idx="0"/>
          </p:cNvCxnSpPr>
          <p:nvPr/>
        </p:nvCxnSpPr>
        <p:spPr>
          <a:xfrm rot="16200000" flipH="1">
            <a:off x="4554674" y="3049893"/>
            <a:ext cx="181645" cy="4228"/>
          </a:xfrm>
          <a:prstGeom prst="curvedConnector3">
            <a:avLst>
              <a:gd name="adj1" fmla="val 50000"/>
            </a:avLst>
          </a:prstGeom>
          <a:ln w="12700">
            <a:solidFill>
              <a:schemeClr val="accent2">
                <a:lumMod val="60000"/>
                <a:lumOff val="4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80" name="Curved Connector 22"/>
          <p:cNvCxnSpPr>
            <a:stCxn id="372" idx="6"/>
            <a:endCxn id="363" idx="0"/>
          </p:cNvCxnSpPr>
          <p:nvPr/>
        </p:nvCxnSpPr>
        <p:spPr>
          <a:xfrm>
            <a:off x="4805438" y="2785618"/>
            <a:ext cx="79856" cy="357208"/>
          </a:xfrm>
          <a:prstGeom prst="curvedConnector2">
            <a:avLst/>
          </a:prstGeom>
          <a:ln w="12700">
            <a:solidFill>
              <a:schemeClr val="accent2">
                <a:lumMod val="60000"/>
                <a:lumOff val="4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01" name="Curved Connector 22"/>
          <p:cNvCxnSpPr>
            <a:stCxn id="372" idx="2"/>
            <a:endCxn id="349" idx="0"/>
          </p:cNvCxnSpPr>
          <p:nvPr/>
        </p:nvCxnSpPr>
        <p:spPr>
          <a:xfrm rot="10800000" flipV="1">
            <a:off x="4406086" y="2785633"/>
            <a:ext cx="75241" cy="357207"/>
          </a:xfrm>
          <a:prstGeom prst="curvedConnector2">
            <a:avLst/>
          </a:prstGeom>
          <a:ln w="12700">
            <a:solidFill>
              <a:schemeClr val="accent2">
                <a:lumMod val="60000"/>
                <a:lumOff val="4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95" name="TextBox 194"/>
          <p:cNvSpPr txBox="1"/>
          <p:nvPr/>
        </p:nvSpPr>
        <p:spPr>
          <a:xfrm>
            <a:off x="6699058" y="3836940"/>
            <a:ext cx="819455" cy="261610"/>
          </a:xfrm>
          <a:prstGeom prst="rect">
            <a:avLst/>
          </a:prstGeom>
          <a:noFill/>
          <a:ln w="12700">
            <a:noFill/>
          </a:ln>
        </p:spPr>
        <p:txBody>
          <a:bodyPr wrap="none" rtlCol="0">
            <a:spAutoFit/>
          </a:bodyPr>
          <a:lstStyle/>
          <a:p>
            <a:r>
              <a:rPr lang="en-GB" sz="1100" dirty="0">
                <a:solidFill>
                  <a:schemeClr val="accent2">
                    <a:lumMod val="50000"/>
                  </a:schemeClr>
                </a:solidFill>
                <a:latin typeface="Arial Narrow" pitchFamily="34" charset="0"/>
              </a:rPr>
              <a:t>What (letter)</a:t>
            </a:r>
          </a:p>
        </p:txBody>
      </p:sp>
      <p:sp>
        <p:nvSpPr>
          <p:cNvPr id="196" name="TextBox 195"/>
          <p:cNvSpPr txBox="1"/>
          <p:nvPr/>
        </p:nvSpPr>
        <p:spPr>
          <a:xfrm>
            <a:off x="6699057" y="6046641"/>
            <a:ext cx="883575" cy="261610"/>
          </a:xfrm>
          <a:prstGeom prst="rect">
            <a:avLst/>
          </a:prstGeom>
          <a:noFill/>
          <a:ln w="12700">
            <a:noFill/>
          </a:ln>
        </p:spPr>
        <p:txBody>
          <a:bodyPr wrap="none" rtlCol="0">
            <a:spAutoFit/>
          </a:bodyPr>
          <a:lstStyle/>
          <a:p>
            <a:r>
              <a:rPr lang="en-GB" sz="1100" dirty="0">
                <a:solidFill>
                  <a:schemeClr val="accent2">
                    <a:lumMod val="50000"/>
                  </a:schemeClr>
                </a:solidFill>
                <a:latin typeface="Arial Narrow" pitchFamily="34" charset="0"/>
              </a:rPr>
              <a:t>Where (word)</a:t>
            </a:r>
          </a:p>
        </p:txBody>
      </p:sp>
      <p:grpSp>
        <p:nvGrpSpPr>
          <p:cNvPr id="4" name="Group 406"/>
          <p:cNvGrpSpPr/>
          <p:nvPr/>
        </p:nvGrpSpPr>
        <p:grpSpPr>
          <a:xfrm>
            <a:off x="6852191" y="5195653"/>
            <a:ext cx="531762" cy="806505"/>
            <a:chOff x="6105150" y="5042010"/>
            <a:chExt cx="576075" cy="806505"/>
          </a:xfrm>
          <a:solidFill>
            <a:schemeClr val="accent1">
              <a:lumMod val="20000"/>
              <a:lumOff val="80000"/>
            </a:schemeClr>
          </a:solidFill>
        </p:grpSpPr>
        <p:sp>
          <p:nvSpPr>
            <p:cNvPr id="96" name="Rectangle 337"/>
            <p:cNvSpPr>
              <a:spLocks noChangeArrowheads="1"/>
            </p:cNvSpPr>
            <p:nvPr/>
          </p:nvSpPr>
          <p:spPr bwMode="auto">
            <a:xfrm>
              <a:off x="6105150" y="5042010"/>
              <a:ext cx="576075" cy="806505"/>
            </a:xfrm>
            <a:prstGeom prst="rect">
              <a:avLst/>
            </a:prstGeom>
            <a:grpFill/>
            <a:ln>
              <a:headEnd/>
              <a:tailEnd/>
            </a:ln>
          </p:spPr>
          <p:style>
            <a:lnRef idx="1">
              <a:schemeClr val="accent5"/>
            </a:lnRef>
            <a:fillRef idx="3">
              <a:schemeClr val="accent5"/>
            </a:fillRef>
            <a:effectRef idx="2">
              <a:schemeClr val="accent5"/>
            </a:effectRef>
            <a:fontRef idx="minor">
              <a:schemeClr val="lt1"/>
            </a:fontRef>
          </p:style>
          <p:txBody>
            <a:bodyPr vert="horz" wrap="square" lIns="91440" tIns="45720" rIns="91440" bIns="45720" numCol="1" anchor="t" anchorCtr="0" compatLnSpc="1">
              <a:prstTxWarp prst="textNoShape">
                <a:avLst/>
              </a:prstTxWarp>
            </a:bodyPr>
            <a:lstStyle/>
            <a:p>
              <a:endParaRPr lang="en-GB" sz="1100">
                <a:solidFill>
                  <a:schemeClr val="accent1">
                    <a:lumMod val="75000"/>
                  </a:schemeClr>
                </a:solidFill>
                <a:latin typeface="Arial Narrow" pitchFamily="34" charset="0"/>
              </a:endParaRPr>
            </a:p>
          </p:txBody>
        </p:sp>
        <p:sp>
          <p:nvSpPr>
            <p:cNvPr id="119" name="Rectangle 346"/>
            <p:cNvSpPr>
              <a:spLocks noChangeArrowheads="1"/>
            </p:cNvSpPr>
            <p:nvPr/>
          </p:nvSpPr>
          <p:spPr bwMode="auto">
            <a:xfrm>
              <a:off x="6258770" y="5195630"/>
              <a:ext cx="375103" cy="507831"/>
            </a:xfrm>
            <a:prstGeom prst="rect">
              <a:avLst/>
            </a:prstGeom>
            <a:grpFill/>
            <a:ln w="9525">
              <a:noFill/>
              <a:miter lim="800000"/>
              <a:headEnd/>
              <a:tailEnd/>
            </a:ln>
          </p:spPr>
          <p:txBody>
            <a:bodyPr vert="horz" wrap="none" lIns="0" tIns="0" rIns="0" bIns="0" numCol="1" anchor="t" anchorCtr="0" compatLnSpc="1">
              <a:prstTxWarp prst="textNoShape">
                <a:avLst/>
              </a:prstTxWarp>
              <a:spAutoFit/>
            </a:bodyPr>
            <a:lstStyle/>
            <a:p>
              <a:pPr marL="228600" indent="-228600">
                <a:buFontTx/>
                <a:buAutoNum type="arabicPlain"/>
              </a:pPr>
              <a:r>
                <a:rPr lang="en-US" sz="1100" b="1" dirty="0">
                  <a:solidFill>
                    <a:schemeClr val="accent1">
                      <a:lumMod val="75000"/>
                    </a:schemeClr>
                  </a:solidFill>
                  <a:latin typeface="Arial Narrow" pitchFamily="34" charset="0"/>
                  <a:cs typeface="Times New Roman" pitchFamily="18" charset="0"/>
                </a:rPr>
                <a:t>2</a:t>
              </a:r>
            </a:p>
            <a:p>
              <a:pPr marL="342900" indent="-342900">
                <a:buFontTx/>
                <a:buAutoNum type="arabicPlain"/>
              </a:pPr>
              <a:endParaRPr lang="en-US" sz="1100" b="1" dirty="0">
                <a:solidFill>
                  <a:schemeClr val="accent1">
                    <a:lumMod val="75000"/>
                  </a:schemeClr>
                </a:solidFill>
                <a:latin typeface="Arial Narrow" pitchFamily="34" charset="0"/>
                <a:cs typeface="Times New Roman" pitchFamily="18" charset="0"/>
              </a:endParaRPr>
            </a:p>
            <a:p>
              <a:pPr marL="342900" indent="-342900"/>
              <a:r>
                <a:rPr lang="en-US" sz="1100" b="1" dirty="0">
                  <a:solidFill>
                    <a:schemeClr val="accent1">
                      <a:lumMod val="75000"/>
                    </a:schemeClr>
                  </a:solidFill>
                  <a:latin typeface="Arial Narrow" pitchFamily="34" charset="0"/>
                  <a:cs typeface="Times New Roman" pitchFamily="18" charset="0"/>
                </a:rPr>
                <a:t>3      4</a:t>
              </a:r>
              <a:endParaRPr lang="en-US" sz="1100" dirty="0">
                <a:solidFill>
                  <a:schemeClr val="accent1">
                    <a:lumMod val="75000"/>
                  </a:schemeClr>
                </a:solidFill>
                <a:latin typeface="Arial Narrow" pitchFamily="34" charset="0"/>
                <a:cs typeface="Times New Roman" pitchFamily="18" charset="0"/>
              </a:endParaRPr>
            </a:p>
          </p:txBody>
        </p:sp>
      </p:grpSp>
      <p:graphicFrame>
        <p:nvGraphicFramePr>
          <p:cNvPr id="149525" name="Object 21"/>
          <p:cNvGraphicFramePr>
            <a:graphicFrameLocks noChangeAspect="1"/>
          </p:cNvGraphicFramePr>
          <p:nvPr/>
        </p:nvGraphicFramePr>
        <p:xfrm>
          <a:off x="8152074" y="4198936"/>
          <a:ext cx="496765" cy="415925"/>
        </p:xfrm>
        <a:graphic>
          <a:graphicData uri="http://schemas.openxmlformats.org/presentationml/2006/ole">
            <mc:AlternateContent xmlns:mc="http://schemas.openxmlformats.org/markup-compatibility/2006">
              <mc:Choice xmlns:v="urn:schemas-microsoft-com:vml" Requires="v">
                <p:oleObj spid="_x0000_s316237" name="Equation" r:id="rId21" imgW="291973" imgH="241195" progId="Equation.DSMT4">
                  <p:embed/>
                </p:oleObj>
              </mc:Choice>
              <mc:Fallback>
                <p:oleObj name="Equation" r:id="rId21" imgW="291973" imgH="241195" progId="Equation.DSMT4">
                  <p:embed/>
                  <p:pic>
                    <p:nvPicPr>
                      <p:cNvPr id="0" name="Picture 503"/>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8152074" y="4198936"/>
                        <a:ext cx="496765" cy="4159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49526" name="Object 22"/>
          <p:cNvGraphicFramePr>
            <a:graphicFrameLocks noChangeAspect="1"/>
          </p:cNvGraphicFramePr>
          <p:nvPr/>
        </p:nvGraphicFramePr>
        <p:xfrm>
          <a:off x="7457994" y="5363538"/>
          <a:ext cx="517280" cy="415925"/>
        </p:xfrm>
        <a:graphic>
          <a:graphicData uri="http://schemas.openxmlformats.org/presentationml/2006/ole">
            <mc:AlternateContent xmlns:mc="http://schemas.openxmlformats.org/markup-compatibility/2006">
              <mc:Choice xmlns:v="urn:schemas-microsoft-com:vml" Requires="v">
                <p:oleObj spid="_x0000_s316238" name="Equation" r:id="rId23" imgW="304668" imgH="241195" progId="Equation.DSMT4">
                  <p:embed/>
                </p:oleObj>
              </mc:Choice>
              <mc:Fallback>
                <p:oleObj name="Equation" r:id="rId23" imgW="304668" imgH="241195" progId="Equation.DSMT4">
                  <p:embed/>
                  <p:pic>
                    <p:nvPicPr>
                      <p:cNvPr id="0" name="Picture 504"/>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7457994" y="5363538"/>
                        <a:ext cx="517280" cy="4159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5" name="Group 407"/>
          <p:cNvGrpSpPr/>
          <p:nvPr/>
        </p:nvGrpSpPr>
        <p:grpSpPr>
          <a:xfrm>
            <a:off x="6189967" y="4201147"/>
            <a:ext cx="1856208" cy="399879"/>
            <a:chOff x="4876190" y="4006378"/>
            <a:chExt cx="2010892" cy="399879"/>
          </a:xfrm>
          <a:solidFill>
            <a:schemeClr val="accent5"/>
          </a:solidFill>
        </p:grpSpPr>
        <p:pic>
          <p:nvPicPr>
            <p:cNvPr id="438" name="Picture 209"/>
            <p:cNvPicPr>
              <a:picLocks noChangeAspect="1" noChangeArrowheads="1"/>
            </p:cNvPicPr>
            <p:nvPr/>
          </p:nvPicPr>
          <p:blipFill>
            <a:blip r:embed="rId25" cstate="print">
              <a:duotone>
                <a:schemeClr val="bg2">
                  <a:shade val="45000"/>
                  <a:satMod val="135000"/>
                </a:schemeClr>
                <a:prstClr val="white"/>
              </a:duotone>
              <a:lum bright="40000"/>
            </a:blip>
            <a:srcRect/>
            <a:stretch>
              <a:fillRect/>
            </a:stretch>
          </p:blipFill>
          <p:spPr bwMode="auto">
            <a:xfrm>
              <a:off x="4876190" y="4007143"/>
              <a:ext cx="385458" cy="390525"/>
            </a:xfrm>
            <a:prstGeom prst="rect">
              <a:avLst/>
            </a:prstGeom>
            <a:grpFill/>
            <a:ln w="12700">
              <a:solidFill>
                <a:schemeClr val="accent1">
                  <a:lumMod val="75000"/>
                </a:schemeClr>
              </a:solidFill>
            </a:ln>
            <a:effectLst>
              <a:outerShdw blurRad="190500" algn="tl" rotWithShape="0">
                <a:srgbClr val="000000">
                  <a:alpha val="70000"/>
                </a:srgbClr>
              </a:outerShdw>
            </a:effectLst>
          </p:spPr>
        </p:pic>
        <p:pic>
          <p:nvPicPr>
            <p:cNvPr id="198" name="Picture 207"/>
            <p:cNvPicPr>
              <a:picLocks noChangeAspect="1" noChangeArrowheads="1"/>
            </p:cNvPicPr>
            <p:nvPr/>
          </p:nvPicPr>
          <p:blipFill>
            <a:blip r:embed="rId5" cstate="print"/>
            <a:srcRect/>
            <a:stretch>
              <a:fillRect/>
            </a:stretch>
          </p:blipFill>
          <p:spPr bwMode="auto">
            <a:xfrm>
              <a:off x="5367905" y="4011051"/>
              <a:ext cx="423069" cy="390525"/>
            </a:xfrm>
            <a:prstGeom prst="rect">
              <a:avLst/>
            </a:prstGeom>
            <a:grpFill/>
            <a:ln w="12700">
              <a:solidFill>
                <a:schemeClr val="accent1">
                  <a:lumMod val="75000"/>
                </a:schemeClr>
              </a:solidFill>
            </a:ln>
            <a:effectLst>
              <a:outerShdw blurRad="190500" algn="tl" rotWithShape="0">
                <a:srgbClr val="000000">
                  <a:alpha val="70000"/>
                </a:srgbClr>
              </a:outerShdw>
            </a:effectLst>
          </p:spPr>
        </p:pic>
        <p:pic>
          <p:nvPicPr>
            <p:cNvPr id="199" name="Picture 209"/>
            <p:cNvPicPr>
              <a:picLocks noChangeAspect="1" noChangeArrowheads="1"/>
            </p:cNvPicPr>
            <p:nvPr/>
          </p:nvPicPr>
          <p:blipFill>
            <a:blip r:embed="rId25" cstate="print"/>
            <a:srcRect/>
            <a:stretch>
              <a:fillRect/>
            </a:stretch>
          </p:blipFill>
          <p:spPr bwMode="auto">
            <a:xfrm>
              <a:off x="5909612" y="4011051"/>
              <a:ext cx="423069" cy="390525"/>
            </a:xfrm>
            <a:prstGeom prst="rect">
              <a:avLst/>
            </a:prstGeom>
            <a:grpFill/>
            <a:ln w="12700">
              <a:solidFill>
                <a:schemeClr val="accent1">
                  <a:lumMod val="75000"/>
                </a:schemeClr>
              </a:solidFill>
            </a:ln>
            <a:effectLst>
              <a:outerShdw blurRad="190500" algn="tl" rotWithShape="0">
                <a:srgbClr val="000000">
                  <a:alpha val="70000"/>
                </a:srgbClr>
              </a:outerShdw>
            </a:effectLst>
          </p:spPr>
        </p:pic>
        <p:pic>
          <p:nvPicPr>
            <p:cNvPr id="3" name="Picture 2"/>
            <p:cNvPicPr>
              <a:picLocks noChangeAspect="1"/>
            </p:cNvPicPr>
            <p:nvPr/>
          </p:nvPicPr>
          <p:blipFill>
            <a:blip r:embed="rId6" cstate="print"/>
            <a:stretch>
              <a:fillRect/>
            </a:stretch>
          </p:blipFill>
          <p:spPr>
            <a:xfrm>
              <a:off x="6453880" y="4006378"/>
              <a:ext cx="433202" cy="399879"/>
            </a:xfrm>
            <a:prstGeom prst="rect">
              <a:avLst/>
            </a:prstGeom>
            <a:grpFill/>
            <a:ln w="12700">
              <a:solidFill>
                <a:schemeClr val="accent1">
                  <a:lumMod val="75000"/>
                </a:schemeClr>
              </a:solidFill>
            </a:ln>
            <a:effectLst>
              <a:outerShdw blurRad="190500" algn="tl" rotWithShape="0">
                <a:srgbClr val="000000">
                  <a:alpha val="70000"/>
                </a:srgbClr>
              </a:outerShdw>
            </a:effectLst>
          </p:spPr>
        </p:pic>
      </p:grpSp>
      <p:sp>
        <p:nvSpPr>
          <p:cNvPr id="163" name="TextBox 162"/>
          <p:cNvSpPr txBox="1"/>
          <p:nvPr/>
        </p:nvSpPr>
        <p:spPr>
          <a:xfrm>
            <a:off x="3246006" y="390093"/>
            <a:ext cx="2931187" cy="461665"/>
          </a:xfrm>
          <a:prstGeom prst="rect">
            <a:avLst/>
          </a:prstGeom>
          <a:noFill/>
          <a:ln w="12700">
            <a:noFill/>
          </a:ln>
        </p:spPr>
        <p:txBody>
          <a:bodyPr wrap="none" rtlCol="0">
            <a:spAutoFit/>
          </a:bodyPr>
          <a:lstStyle/>
          <a:p>
            <a:r>
              <a:rPr lang="en-GB" sz="2400" dirty="0">
                <a:solidFill>
                  <a:schemeClr val="accent1">
                    <a:lumMod val="50000"/>
                  </a:schemeClr>
                </a:solidFill>
                <a:latin typeface="Arial Narrow" pitchFamily="34" charset="0"/>
              </a:rPr>
              <a:t>A deep model of reading</a:t>
            </a:r>
          </a:p>
        </p:txBody>
      </p:sp>
      <p:sp>
        <p:nvSpPr>
          <p:cNvPr id="169" name="TextBox 168"/>
          <p:cNvSpPr txBox="1"/>
          <p:nvPr/>
        </p:nvSpPr>
        <p:spPr>
          <a:xfrm>
            <a:off x="1125334" y="6101022"/>
            <a:ext cx="883575" cy="261610"/>
          </a:xfrm>
          <a:prstGeom prst="rect">
            <a:avLst/>
          </a:prstGeom>
          <a:noFill/>
          <a:ln w="12700">
            <a:noFill/>
          </a:ln>
        </p:spPr>
        <p:txBody>
          <a:bodyPr wrap="none" rtlCol="0">
            <a:spAutoFit/>
          </a:bodyPr>
          <a:lstStyle/>
          <a:p>
            <a:r>
              <a:rPr lang="en-GB" sz="1100" dirty="0">
                <a:solidFill>
                  <a:schemeClr val="accent2">
                    <a:lumMod val="50000"/>
                  </a:schemeClr>
                </a:solidFill>
                <a:latin typeface="Arial Narrow" pitchFamily="34" charset="0"/>
              </a:rPr>
              <a:t>Where (word)</a:t>
            </a:r>
          </a:p>
        </p:txBody>
      </p:sp>
      <p:grpSp>
        <p:nvGrpSpPr>
          <p:cNvPr id="6" name="Group 243"/>
          <p:cNvGrpSpPr/>
          <p:nvPr/>
        </p:nvGrpSpPr>
        <p:grpSpPr>
          <a:xfrm>
            <a:off x="1359762" y="5195630"/>
            <a:ext cx="1779984" cy="1037854"/>
            <a:chOff x="1223846" y="5234035"/>
            <a:chExt cx="1928316" cy="1037854"/>
          </a:xfrm>
        </p:grpSpPr>
        <p:sp>
          <p:nvSpPr>
            <p:cNvPr id="343" name="Curved Right Arrow 342"/>
            <p:cNvSpPr/>
            <p:nvPr/>
          </p:nvSpPr>
          <p:spPr>
            <a:xfrm>
              <a:off x="2678028" y="5771705"/>
              <a:ext cx="406401" cy="500184"/>
            </a:xfrm>
            <a:prstGeom prst="curvedRightArrow">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a:solidFill>
                  <a:schemeClr val="accent1">
                    <a:lumMod val="75000"/>
                  </a:schemeClr>
                </a:solidFill>
                <a:latin typeface="Arial Narrow" pitchFamily="34" charset="0"/>
              </a:endParaRPr>
            </a:p>
          </p:txBody>
        </p:sp>
        <p:sp>
          <p:nvSpPr>
            <p:cNvPr id="344" name="Curved Right Arrow 343"/>
            <p:cNvSpPr/>
            <p:nvPr/>
          </p:nvSpPr>
          <p:spPr>
            <a:xfrm rot="5400000">
              <a:off x="2693659" y="5150672"/>
              <a:ext cx="375139" cy="541866"/>
            </a:xfrm>
            <a:prstGeom prst="curvedRightArrow">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a:solidFill>
                  <a:schemeClr val="accent1">
                    <a:lumMod val="75000"/>
                  </a:schemeClr>
                </a:solidFill>
                <a:latin typeface="Arial Narrow" pitchFamily="34" charset="0"/>
              </a:endParaRPr>
            </a:p>
          </p:txBody>
        </p:sp>
        <p:graphicFrame>
          <p:nvGraphicFramePr>
            <p:cNvPr id="149523" name="Object 19"/>
            <p:cNvGraphicFramePr>
              <a:graphicFrameLocks noChangeAspect="1"/>
            </p:cNvGraphicFramePr>
            <p:nvPr/>
          </p:nvGraphicFramePr>
          <p:xfrm>
            <a:off x="2111030" y="5240565"/>
            <a:ext cx="536575" cy="415925"/>
          </p:xfrm>
          <a:graphic>
            <a:graphicData uri="http://schemas.openxmlformats.org/presentationml/2006/ole">
              <mc:AlternateContent xmlns:mc="http://schemas.openxmlformats.org/markup-compatibility/2006">
                <mc:Choice xmlns:v="urn:schemas-microsoft-com:vml" Requires="v">
                  <p:oleObj spid="_x0000_s316239" name="Equation" r:id="rId26" imgW="291973" imgH="241195" progId="Equation.DSMT4">
                    <p:embed/>
                  </p:oleObj>
                </mc:Choice>
                <mc:Fallback>
                  <p:oleObj name="Equation" r:id="rId26" imgW="291973" imgH="241195" progId="Equation.DSMT4">
                    <p:embed/>
                    <p:pic>
                      <p:nvPicPr>
                        <p:cNvPr id="0" name="Picture 505"/>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2111030" y="5240565"/>
                          <a:ext cx="536575" cy="4159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49524" name="Object 20"/>
            <p:cNvGraphicFramePr>
              <a:graphicFrameLocks noChangeAspect="1"/>
            </p:cNvGraphicFramePr>
            <p:nvPr/>
          </p:nvGraphicFramePr>
          <p:xfrm>
            <a:off x="2111030" y="5778235"/>
            <a:ext cx="536575" cy="415925"/>
          </p:xfrm>
          <a:graphic>
            <a:graphicData uri="http://schemas.openxmlformats.org/presentationml/2006/ole">
              <mc:AlternateContent xmlns:mc="http://schemas.openxmlformats.org/markup-compatibility/2006">
                <mc:Choice xmlns:v="urn:schemas-microsoft-com:vml" Requires="v">
                  <p:oleObj spid="_x0000_s316240" name="Equation" r:id="rId28" imgW="291973" imgH="241195" progId="Equation.DSMT4">
                    <p:embed/>
                  </p:oleObj>
                </mc:Choice>
                <mc:Fallback>
                  <p:oleObj name="Equation" r:id="rId28" imgW="291973" imgH="241195" progId="Equation.DSMT4">
                    <p:embed/>
                    <p:pic>
                      <p:nvPicPr>
                        <p:cNvPr id="0" name="Picture 506"/>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2111030" y="5778235"/>
                          <a:ext cx="536575" cy="4159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7" name="Group 169"/>
            <p:cNvGrpSpPr/>
            <p:nvPr/>
          </p:nvGrpSpPr>
          <p:grpSpPr>
            <a:xfrm>
              <a:off x="1223846" y="5288416"/>
              <a:ext cx="576075" cy="806505"/>
              <a:chOff x="6105150" y="5042010"/>
              <a:chExt cx="576075" cy="806505"/>
            </a:xfrm>
          </p:grpSpPr>
          <p:sp>
            <p:nvSpPr>
              <p:cNvPr id="171" name="Rectangle 337"/>
              <p:cNvSpPr>
                <a:spLocks noChangeArrowheads="1"/>
              </p:cNvSpPr>
              <p:nvPr/>
            </p:nvSpPr>
            <p:spPr bwMode="auto">
              <a:xfrm>
                <a:off x="6105150" y="5042010"/>
                <a:ext cx="576075" cy="806505"/>
              </a:xfrm>
              <a:prstGeom prst="rect">
                <a:avLst/>
              </a:prstGeom>
              <a:solidFill>
                <a:schemeClr val="accent1">
                  <a:lumMod val="20000"/>
                  <a:lumOff val="80000"/>
                </a:schemeClr>
              </a:solidFill>
              <a:ln>
                <a:headEnd/>
                <a:tailEnd/>
              </a:ln>
            </p:spPr>
            <p:style>
              <a:lnRef idx="1">
                <a:schemeClr val="accent5"/>
              </a:lnRef>
              <a:fillRef idx="3">
                <a:schemeClr val="accent5"/>
              </a:fillRef>
              <a:effectRef idx="2">
                <a:schemeClr val="accent5"/>
              </a:effectRef>
              <a:fontRef idx="minor">
                <a:schemeClr val="lt1"/>
              </a:fontRef>
            </p:style>
            <p:txBody>
              <a:bodyPr vert="horz" wrap="square" lIns="91440" tIns="45720" rIns="91440" bIns="45720" numCol="1" anchor="t" anchorCtr="0" compatLnSpc="1">
                <a:prstTxWarp prst="textNoShape">
                  <a:avLst/>
                </a:prstTxWarp>
              </a:bodyPr>
              <a:lstStyle/>
              <a:p>
                <a:endParaRPr lang="en-GB" sz="1100" dirty="0">
                  <a:solidFill>
                    <a:schemeClr val="accent1">
                      <a:lumMod val="75000"/>
                    </a:schemeClr>
                  </a:solidFill>
                  <a:latin typeface="Arial Narrow" pitchFamily="34" charset="0"/>
                </a:endParaRPr>
              </a:p>
            </p:txBody>
          </p:sp>
          <p:sp>
            <p:nvSpPr>
              <p:cNvPr id="172" name="Rectangle 346"/>
              <p:cNvSpPr>
                <a:spLocks noChangeArrowheads="1"/>
              </p:cNvSpPr>
              <p:nvPr/>
            </p:nvSpPr>
            <p:spPr bwMode="auto">
              <a:xfrm>
                <a:off x="6258770" y="5195630"/>
                <a:ext cx="375103" cy="50783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228600" indent="-228600">
                  <a:buFontTx/>
                  <a:buAutoNum type="arabicPlain"/>
                </a:pPr>
                <a:r>
                  <a:rPr lang="en-US" sz="1100" b="1" dirty="0">
                    <a:solidFill>
                      <a:schemeClr val="accent1">
                        <a:lumMod val="75000"/>
                      </a:schemeClr>
                    </a:solidFill>
                    <a:latin typeface="Arial Narrow" pitchFamily="34" charset="0"/>
                    <a:cs typeface="Times New Roman" pitchFamily="18" charset="0"/>
                  </a:rPr>
                  <a:t>2</a:t>
                </a:r>
              </a:p>
              <a:p>
                <a:pPr marL="342900" indent="-342900">
                  <a:buFontTx/>
                  <a:buAutoNum type="arabicPlain"/>
                </a:pPr>
                <a:endParaRPr lang="en-US" sz="1100" b="1" dirty="0">
                  <a:solidFill>
                    <a:schemeClr val="accent1">
                      <a:lumMod val="75000"/>
                    </a:schemeClr>
                  </a:solidFill>
                  <a:latin typeface="Arial Narrow" pitchFamily="34" charset="0"/>
                  <a:cs typeface="Times New Roman" pitchFamily="18" charset="0"/>
                </a:endParaRPr>
              </a:p>
              <a:p>
                <a:pPr marL="342900" indent="-342900"/>
                <a:r>
                  <a:rPr lang="en-US" sz="1100" b="1" dirty="0">
                    <a:solidFill>
                      <a:schemeClr val="accent1">
                        <a:lumMod val="75000"/>
                      </a:schemeClr>
                    </a:solidFill>
                    <a:latin typeface="Arial Narrow" pitchFamily="34" charset="0"/>
                    <a:cs typeface="Times New Roman" pitchFamily="18" charset="0"/>
                  </a:rPr>
                  <a:t>3      4</a:t>
                </a:r>
                <a:endParaRPr lang="en-US" sz="1100" dirty="0">
                  <a:solidFill>
                    <a:schemeClr val="accent1">
                      <a:lumMod val="75000"/>
                    </a:schemeClr>
                  </a:solidFill>
                  <a:latin typeface="Arial Narrow" pitchFamily="34" charset="0"/>
                  <a:cs typeface="Times New Roman" pitchFamily="18" charset="0"/>
                </a:endParaRPr>
              </a:p>
            </p:txBody>
          </p:sp>
        </p:grpSp>
      </p:grpSp>
      <p:graphicFrame>
        <p:nvGraphicFramePr>
          <p:cNvPr id="173" name="Object 22"/>
          <p:cNvGraphicFramePr>
            <a:graphicFrameLocks noChangeAspect="1"/>
          </p:cNvGraphicFramePr>
          <p:nvPr/>
        </p:nvGraphicFramePr>
        <p:xfrm>
          <a:off x="749328" y="5456277"/>
          <a:ext cx="496766" cy="415925"/>
        </p:xfrm>
        <a:graphic>
          <a:graphicData uri="http://schemas.openxmlformats.org/presentationml/2006/ole">
            <mc:AlternateContent xmlns:mc="http://schemas.openxmlformats.org/markup-compatibility/2006">
              <mc:Choice xmlns:v="urn:schemas-microsoft-com:vml" Requires="v">
                <p:oleObj spid="_x0000_s316241" name="Equation" r:id="rId30" imgW="291973" imgH="241195" progId="Equation.DSMT4">
                  <p:embed/>
                </p:oleObj>
              </mc:Choice>
              <mc:Fallback>
                <p:oleObj name="Equation" r:id="rId30" imgW="291973" imgH="241195" progId="Equation.DSMT4">
                  <p:embed/>
                  <p:pic>
                    <p:nvPicPr>
                      <p:cNvPr id="0" name="Picture 507"/>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749328" y="5456277"/>
                        <a:ext cx="496766" cy="4159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52715" name="Object 75"/>
          <p:cNvGraphicFramePr>
            <a:graphicFrameLocks noChangeAspect="1"/>
          </p:cNvGraphicFramePr>
          <p:nvPr/>
        </p:nvGraphicFramePr>
        <p:xfrm>
          <a:off x="370864" y="4389273"/>
          <a:ext cx="474785" cy="415925"/>
        </p:xfrm>
        <a:graphic>
          <a:graphicData uri="http://schemas.openxmlformats.org/presentationml/2006/ole">
            <mc:AlternateContent xmlns:mc="http://schemas.openxmlformats.org/markup-compatibility/2006">
              <mc:Choice xmlns:v="urn:schemas-microsoft-com:vml" Requires="v">
                <p:oleObj spid="_x0000_s316242" name="Equation" r:id="rId32" imgW="279279" imgH="241195" progId="Equation.DSMT4">
                  <p:embed/>
                </p:oleObj>
              </mc:Choice>
              <mc:Fallback>
                <p:oleObj name="Equation" r:id="rId32" imgW="279279" imgH="241195" progId="Equation.DSMT4">
                  <p:embed/>
                  <p:pic>
                    <p:nvPicPr>
                      <p:cNvPr id="0" name="Picture 508"/>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370864" y="4389273"/>
                        <a:ext cx="474785" cy="4159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74" name="TextBox 173"/>
          <p:cNvSpPr txBox="1"/>
          <p:nvPr/>
        </p:nvSpPr>
        <p:spPr>
          <a:xfrm>
            <a:off x="1825634" y="3881696"/>
            <a:ext cx="813044" cy="261610"/>
          </a:xfrm>
          <a:prstGeom prst="rect">
            <a:avLst/>
          </a:prstGeom>
          <a:noFill/>
          <a:ln w="12700">
            <a:noFill/>
          </a:ln>
        </p:spPr>
        <p:txBody>
          <a:bodyPr wrap="none" rtlCol="0">
            <a:spAutoFit/>
          </a:bodyPr>
          <a:lstStyle/>
          <a:p>
            <a:pPr algn="ctr"/>
            <a:r>
              <a:rPr lang="en-GB" sz="1100" dirty="0">
                <a:solidFill>
                  <a:schemeClr val="accent2">
                    <a:lumMod val="50000"/>
                  </a:schemeClr>
                </a:solidFill>
                <a:latin typeface="Arial Narrow" pitchFamily="34" charset="0"/>
              </a:rPr>
              <a:t>What (word)</a:t>
            </a:r>
          </a:p>
        </p:txBody>
      </p:sp>
      <p:grpSp>
        <p:nvGrpSpPr>
          <p:cNvPr id="8" name="Group 183"/>
          <p:cNvGrpSpPr/>
          <p:nvPr/>
        </p:nvGrpSpPr>
        <p:grpSpPr>
          <a:xfrm>
            <a:off x="811514" y="829014"/>
            <a:ext cx="7801880" cy="2318534"/>
            <a:chOff x="811513" y="829014"/>
            <a:chExt cx="7801880" cy="2318534"/>
          </a:xfrm>
        </p:grpSpPr>
        <p:cxnSp>
          <p:nvCxnSpPr>
            <p:cNvPr id="185" name="Curved Connector 22"/>
            <p:cNvCxnSpPr>
              <a:stCxn id="236" idx="1"/>
              <a:endCxn id="193" idx="6"/>
            </p:cNvCxnSpPr>
            <p:nvPr/>
          </p:nvCxnSpPr>
          <p:spPr>
            <a:xfrm rot="10800000" flipV="1">
              <a:off x="5356251" y="2421790"/>
              <a:ext cx="893283" cy="3729"/>
            </a:xfrm>
            <a:prstGeom prst="curvedConnector3">
              <a:avLst>
                <a:gd name="adj1" fmla="val 50000"/>
              </a:avLst>
            </a:prstGeom>
            <a:ln w="12700">
              <a:solidFill>
                <a:schemeClr val="accent5">
                  <a:lumMod val="50000"/>
                </a:schemeClr>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86" name="Curved Connector 22"/>
            <p:cNvCxnSpPr>
              <a:stCxn id="234" idx="3"/>
              <a:endCxn id="190" idx="2"/>
            </p:cNvCxnSpPr>
            <p:nvPr/>
          </p:nvCxnSpPr>
          <p:spPr>
            <a:xfrm>
              <a:off x="3145479" y="2425166"/>
              <a:ext cx="1098538" cy="892"/>
            </a:xfrm>
            <a:prstGeom prst="curvedConnector3">
              <a:avLst>
                <a:gd name="adj1" fmla="val 50000"/>
              </a:avLst>
            </a:prstGeom>
            <a:ln w="12700">
              <a:solidFill>
                <a:schemeClr val="accent5">
                  <a:lumMod val="50000"/>
                </a:schemeClr>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88" name="Curved Connector 22"/>
            <p:cNvCxnSpPr>
              <a:stCxn id="225" idx="2"/>
              <a:endCxn id="190" idx="2"/>
            </p:cNvCxnSpPr>
            <p:nvPr/>
          </p:nvCxnSpPr>
          <p:spPr>
            <a:xfrm rot="16200000" flipH="1">
              <a:off x="3334360" y="1516400"/>
              <a:ext cx="912979" cy="906336"/>
            </a:xfrm>
            <a:prstGeom prst="curvedConnector2">
              <a:avLst/>
            </a:prstGeom>
            <a:ln w="12700">
              <a:solidFill>
                <a:schemeClr val="accent5">
                  <a:lumMod val="50000"/>
                </a:schemeClr>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graphicFrame>
          <p:nvGraphicFramePr>
            <p:cNvPr id="189" name="Object 13"/>
            <p:cNvGraphicFramePr>
              <a:graphicFrameLocks noChangeAspect="1"/>
            </p:cNvGraphicFramePr>
            <p:nvPr>
              <p:extLst>
                <p:ext uri="{D42A27DB-BD31-4B8C-83A1-F6EECF244321}">
                  <p14:modId xmlns:p14="http://schemas.microsoft.com/office/powerpoint/2010/main" val="1747922790"/>
                </p:ext>
              </p:extLst>
            </p:nvPr>
          </p:nvGraphicFramePr>
          <p:xfrm>
            <a:off x="872352" y="1213083"/>
            <a:ext cx="492369" cy="415925"/>
          </p:xfrm>
          <a:graphic>
            <a:graphicData uri="http://schemas.openxmlformats.org/presentationml/2006/ole">
              <mc:AlternateContent xmlns:mc="http://schemas.openxmlformats.org/markup-compatibility/2006">
                <mc:Choice xmlns:v="urn:schemas-microsoft-com:vml" Requires="v">
                  <p:oleObj spid="_x0000_s316243" name="Equation" r:id="rId34" imgW="291973" imgH="241195" progId="Equation.DSMT4">
                    <p:embed/>
                  </p:oleObj>
                </mc:Choice>
                <mc:Fallback>
                  <p:oleObj name="Equation" r:id="rId34" imgW="291973" imgH="241195" progId="Equation.DSMT4">
                    <p:embed/>
                    <p:pic>
                      <p:nvPicPr>
                        <p:cNvPr id="0" name="Picture 509"/>
                        <p:cNvPicPr>
                          <a:picLocks noChangeAspect="1" noChangeArrowheads="1"/>
                        </p:cNvPicPr>
                        <p:nvPr/>
                      </p:nvPicPr>
                      <p:blipFill>
                        <a:blip r:embed="rId35">
                          <a:extLst>
                            <a:ext uri="{28A0092B-C50C-407E-A947-70E740481C1C}">
                              <a14:useLocalDpi xmlns:a14="http://schemas.microsoft.com/office/drawing/2010/main" val="0"/>
                            </a:ext>
                          </a:extLst>
                        </a:blip>
                        <a:srcRect/>
                        <a:stretch>
                          <a:fillRect/>
                        </a:stretch>
                      </p:blipFill>
                      <p:spPr bwMode="auto">
                        <a:xfrm>
                          <a:off x="872352" y="1213083"/>
                          <a:ext cx="492369" cy="4159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0" name="Oval 189"/>
            <p:cNvSpPr/>
            <p:nvPr/>
          </p:nvSpPr>
          <p:spPr>
            <a:xfrm>
              <a:off x="4244017" y="2250495"/>
              <a:ext cx="324116" cy="351126"/>
            </a:xfrm>
            <a:prstGeom prst="ellipse">
              <a:avLst/>
            </a:prstGeom>
            <a:solidFill>
              <a:schemeClr val="bg1"/>
            </a:solidFill>
            <a:ln w="127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a:solidFill>
                  <a:schemeClr val="accent2">
                    <a:lumMod val="50000"/>
                  </a:schemeClr>
                </a:solidFill>
                <a:latin typeface="Arial Narrow" pitchFamily="34" charset="0"/>
              </a:endParaRPr>
            </a:p>
          </p:txBody>
        </p:sp>
        <p:graphicFrame>
          <p:nvGraphicFramePr>
            <p:cNvPr id="192" name="Object 2"/>
            <p:cNvGraphicFramePr>
              <a:graphicFrameLocks noChangeAspect="1"/>
            </p:cNvGraphicFramePr>
            <p:nvPr>
              <p:extLst>
                <p:ext uri="{D42A27DB-BD31-4B8C-83A1-F6EECF244321}">
                  <p14:modId xmlns:p14="http://schemas.microsoft.com/office/powerpoint/2010/main" val="1293560322"/>
                </p:ext>
              </p:extLst>
            </p:nvPr>
          </p:nvGraphicFramePr>
          <p:xfrm>
            <a:off x="4293446" y="2321085"/>
            <a:ext cx="217520" cy="217974"/>
          </p:xfrm>
          <a:graphic>
            <a:graphicData uri="http://schemas.openxmlformats.org/presentationml/2006/ole">
              <mc:AlternateContent xmlns:mc="http://schemas.openxmlformats.org/markup-compatibility/2006">
                <mc:Choice xmlns:v="urn:schemas-microsoft-com:vml" Requires="v">
                  <p:oleObj spid="_x0000_s316244" name="Equation" r:id="rId36" imgW="241195" imgH="241195" progId="Equation.DSMT4">
                    <p:embed/>
                  </p:oleObj>
                </mc:Choice>
                <mc:Fallback>
                  <p:oleObj name="Equation" r:id="rId36" imgW="241195" imgH="241195" progId="Equation.DSMT4">
                    <p:embed/>
                    <p:pic>
                      <p:nvPicPr>
                        <p:cNvPr id="0" name="Picture 510"/>
                        <p:cNvPicPr>
                          <a:picLocks noChangeAspect="1" noChangeArrowheads="1"/>
                        </p:cNvPicPr>
                        <p:nvPr/>
                      </p:nvPicPr>
                      <p:blipFill>
                        <a:blip r:embed="rId37">
                          <a:extLst>
                            <a:ext uri="{28A0092B-C50C-407E-A947-70E740481C1C}">
                              <a14:useLocalDpi xmlns:a14="http://schemas.microsoft.com/office/drawing/2010/main" val="0"/>
                            </a:ext>
                          </a:extLst>
                        </a:blip>
                        <a:srcRect/>
                        <a:stretch>
                          <a:fillRect/>
                        </a:stretch>
                      </p:blipFill>
                      <p:spPr bwMode="auto">
                        <a:xfrm>
                          <a:off x="4293446" y="2321085"/>
                          <a:ext cx="217520" cy="2179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93" name="Oval 192"/>
            <p:cNvSpPr/>
            <p:nvPr/>
          </p:nvSpPr>
          <p:spPr>
            <a:xfrm>
              <a:off x="5032129" y="2249947"/>
              <a:ext cx="324116" cy="351126"/>
            </a:xfrm>
            <a:prstGeom prst="ellipse">
              <a:avLst/>
            </a:prstGeom>
            <a:solidFill>
              <a:schemeClr val="accent1">
                <a:lumMod val="20000"/>
                <a:lumOff val="80000"/>
              </a:schemeClr>
            </a:solidFill>
            <a:ln w="127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a:solidFill>
                  <a:schemeClr val="accent2">
                    <a:lumMod val="50000"/>
                  </a:schemeClr>
                </a:solidFill>
                <a:latin typeface="Arial Narrow" pitchFamily="34" charset="0"/>
              </a:endParaRPr>
            </a:p>
          </p:txBody>
        </p:sp>
        <p:graphicFrame>
          <p:nvGraphicFramePr>
            <p:cNvPr id="197" name="Object 2"/>
            <p:cNvGraphicFramePr>
              <a:graphicFrameLocks noChangeAspect="1"/>
            </p:cNvGraphicFramePr>
            <p:nvPr>
              <p:extLst>
                <p:ext uri="{D42A27DB-BD31-4B8C-83A1-F6EECF244321}">
                  <p14:modId xmlns:p14="http://schemas.microsoft.com/office/powerpoint/2010/main" val="986699119"/>
                </p:ext>
              </p:extLst>
            </p:nvPr>
          </p:nvGraphicFramePr>
          <p:xfrm>
            <a:off x="5085218" y="2319362"/>
            <a:ext cx="217520" cy="217973"/>
          </p:xfrm>
          <a:graphic>
            <a:graphicData uri="http://schemas.openxmlformats.org/presentationml/2006/ole">
              <mc:AlternateContent xmlns:mc="http://schemas.openxmlformats.org/markup-compatibility/2006">
                <mc:Choice xmlns:v="urn:schemas-microsoft-com:vml" Requires="v">
                  <p:oleObj spid="_x0000_s316245" name="Equation" r:id="rId38" imgW="241195" imgH="241195" progId="Equation.DSMT4">
                    <p:embed/>
                  </p:oleObj>
                </mc:Choice>
                <mc:Fallback>
                  <p:oleObj name="Equation" r:id="rId38" imgW="241195" imgH="241195" progId="Equation.DSMT4">
                    <p:embed/>
                    <p:pic>
                      <p:nvPicPr>
                        <p:cNvPr id="0" name="Picture 511"/>
                        <p:cNvPicPr>
                          <a:picLocks noChangeAspect="1" noChangeArrowheads="1"/>
                        </p:cNvPicPr>
                        <p:nvPr/>
                      </p:nvPicPr>
                      <p:blipFill>
                        <a:blip r:embed="rId39">
                          <a:extLst>
                            <a:ext uri="{28A0092B-C50C-407E-A947-70E740481C1C}">
                              <a14:useLocalDpi xmlns:a14="http://schemas.microsoft.com/office/drawing/2010/main" val="0"/>
                            </a:ext>
                          </a:extLst>
                        </a:blip>
                        <a:srcRect/>
                        <a:stretch>
                          <a:fillRect/>
                        </a:stretch>
                      </p:blipFill>
                      <p:spPr bwMode="auto">
                        <a:xfrm>
                          <a:off x="5085218" y="2319362"/>
                          <a:ext cx="217520" cy="2179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cxnSp>
          <p:nvCxnSpPr>
            <p:cNvPr id="202" name="Curved Connector 22"/>
            <p:cNvCxnSpPr>
              <a:stCxn id="190" idx="6"/>
              <a:endCxn id="193" idx="2"/>
            </p:cNvCxnSpPr>
            <p:nvPr/>
          </p:nvCxnSpPr>
          <p:spPr>
            <a:xfrm flipV="1">
              <a:off x="4568133" y="2425510"/>
              <a:ext cx="463996" cy="548"/>
            </a:xfrm>
            <a:prstGeom prst="curvedConnector3">
              <a:avLst>
                <a:gd name="adj1" fmla="val 50000"/>
              </a:avLst>
            </a:prstGeom>
            <a:ln w="12700">
              <a:solidFill>
                <a:schemeClr val="accent2">
                  <a:lumMod val="60000"/>
                  <a:lumOff val="4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3" name="Curved Connector 22"/>
            <p:cNvCxnSpPr>
              <a:stCxn id="190" idx="4"/>
            </p:cNvCxnSpPr>
            <p:nvPr/>
          </p:nvCxnSpPr>
          <p:spPr>
            <a:xfrm rot="5400000">
              <a:off x="4135474" y="2872595"/>
              <a:ext cx="541204" cy="8701"/>
            </a:xfrm>
            <a:prstGeom prst="curvedConnector3">
              <a:avLst>
                <a:gd name="adj1" fmla="val 50000"/>
              </a:avLst>
            </a:prstGeom>
            <a:ln w="12700">
              <a:solidFill>
                <a:schemeClr val="accent2">
                  <a:lumMod val="60000"/>
                  <a:lumOff val="4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4" name="Curved Connector 213"/>
            <p:cNvCxnSpPr>
              <a:stCxn id="215" idx="4"/>
              <a:endCxn id="190" idx="0"/>
            </p:cNvCxnSpPr>
            <p:nvPr/>
          </p:nvCxnSpPr>
          <p:spPr>
            <a:xfrm rot="16200000" flipH="1">
              <a:off x="4267301" y="2111715"/>
              <a:ext cx="273725" cy="3842"/>
            </a:xfrm>
            <a:prstGeom prst="curvedConnector3">
              <a:avLst>
                <a:gd name="adj1" fmla="val 50000"/>
              </a:avLst>
            </a:prstGeom>
            <a:ln w="12700">
              <a:solidFill>
                <a:schemeClr val="accent2">
                  <a:lumMod val="60000"/>
                  <a:lumOff val="4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15" name="Oval 214"/>
            <p:cNvSpPr/>
            <p:nvPr/>
          </p:nvSpPr>
          <p:spPr>
            <a:xfrm>
              <a:off x="4240175" y="1625644"/>
              <a:ext cx="324116" cy="351126"/>
            </a:xfrm>
            <a:prstGeom prst="ellipse">
              <a:avLst/>
            </a:prstGeom>
            <a:solidFill>
              <a:schemeClr val="accent3">
                <a:lumMod val="20000"/>
                <a:lumOff val="80000"/>
              </a:schemeClr>
            </a:solidFill>
            <a:ln w="12700">
              <a:solidFill>
                <a:schemeClr val="accent3">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a:solidFill>
                  <a:schemeClr val="accent2">
                    <a:lumMod val="50000"/>
                  </a:schemeClr>
                </a:solidFill>
                <a:latin typeface="Arial Narrow" pitchFamily="34" charset="0"/>
              </a:endParaRPr>
            </a:p>
          </p:txBody>
        </p:sp>
        <p:graphicFrame>
          <p:nvGraphicFramePr>
            <p:cNvPr id="216" name="Object 2"/>
            <p:cNvGraphicFramePr>
              <a:graphicFrameLocks noChangeAspect="1"/>
            </p:cNvGraphicFramePr>
            <p:nvPr>
              <p:extLst>
                <p:ext uri="{D42A27DB-BD31-4B8C-83A1-F6EECF244321}">
                  <p14:modId xmlns:p14="http://schemas.microsoft.com/office/powerpoint/2010/main" val="1187968072"/>
                </p:ext>
              </p:extLst>
            </p:nvPr>
          </p:nvGraphicFramePr>
          <p:xfrm>
            <a:off x="4283812" y="1699557"/>
            <a:ext cx="240360" cy="182627"/>
          </p:xfrm>
          <a:graphic>
            <a:graphicData uri="http://schemas.openxmlformats.org/presentationml/2006/ole">
              <mc:AlternateContent xmlns:mc="http://schemas.openxmlformats.org/markup-compatibility/2006">
                <mc:Choice xmlns:v="urn:schemas-microsoft-com:vml" Requires="v">
                  <p:oleObj spid="_x0000_s316246" name="Equation" r:id="rId40" imgW="266469" imgH="203024" progId="Equation.DSMT4">
                    <p:embed/>
                  </p:oleObj>
                </mc:Choice>
                <mc:Fallback>
                  <p:oleObj name="Equation" r:id="rId40" imgW="266469" imgH="203024" progId="Equation.DSMT4">
                    <p:embed/>
                    <p:pic>
                      <p:nvPicPr>
                        <p:cNvPr id="0" name="Picture 512"/>
                        <p:cNvPicPr>
                          <a:picLocks noChangeAspect="1" noChangeArrowheads="1"/>
                        </p:cNvPicPr>
                        <p:nvPr/>
                      </p:nvPicPr>
                      <p:blipFill>
                        <a:blip r:embed="rId41">
                          <a:extLst>
                            <a:ext uri="{28A0092B-C50C-407E-A947-70E740481C1C}">
                              <a14:useLocalDpi xmlns:a14="http://schemas.microsoft.com/office/drawing/2010/main" val="0"/>
                            </a:ext>
                          </a:extLst>
                        </a:blip>
                        <a:srcRect/>
                        <a:stretch>
                          <a:fillRect/>
                        </a:stretch>
                      </p:blipFill>
                      <p:spPr bwMode="auto">
                        <a:xfrm>
                          <a:off x="4283812" y="1699557"/>
                          <a:ext cx="240360" cy="1826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cxnSp>
          <p:nvCxnSpPr>
            <p:cNvPr id="217" name="Curved Connector 22"/>
            <p:cNvCxnSpPr>
              <a:stCxn id="190" idx="6"/>
            </p:cNvCxnSpPr>
            <p:nvPr/>
          </p:nvCxnSpPr>
          <p:spPr>
            <a:xfrm>
              <a:off x="4568142" y="2426075"/>
              <a:ext cx="75241" cy="183997"/>
            </a:xfrm>
            <a:prstGeom prst="curvedConnector2">
              <a:avLst/>
            </a:prstGeom>
            <a:ln w="12700">
              <a:solidFill>
                <a:schemeClr val="accent2">
                  <a:lumMod val="60000"/>
                  <a:lumOff val="4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18" name="TextBox 217"/>
            <p:cNvSpPr txBox="1"/>
            <p:nvPr/>
          </p:nvSpPr>
          <p:spPr>
            <a:xfrm>
              <a:off x="6594917" y="2781571"/>
              <a:ext cx="1101584" cy="261610"/>
            </a:xfrm>
            <a:prstGeom prst="rect">
              <a:avLst/>
            </a:prstGeom>
            <a:noFill/>
            <a:ln w="12700">
              <a:noFill/>
            </a:ln>
          </p:spPr>
          <p:txBody>
            <a:bodyPr wrap="none" rtlCol="0">
              <a:spAutoFit/>
            </a:bodyPr>
            <a:lstStyle/>
            <a:p>
              <a:r>
                <a:rPr lang="en-GB" sz="1100" dirty="0">
                  <a:solidFill>
                    <a:schemeClr val="accent2">
                      <a:lumMod val="50000"/>
                    </a:schemeClr>
                  </a:solidFill>
                  <a:latin typeface="Arial Narrow" pitchFamily="34" charset="0"/>
                </a:rPr>
                <a:t>Where (sentence)</a:t>
              </a:r>
            </a:p>
          </p:txBody>
        </p:sp>
        <p:grpSp>
          <p:nvGrpSpPr>
            <p:cNvPr id="9" name="Group 120"/>
            <p:cNvGrpSpPr/>
            <p:nvPr/>
          </p:nvGrpSpPr>
          <p:grpSpPr>
            <a:xfrm>
              <a:off x="6249521" y="2098445"/>
              <a:ext cx="1764275" cy="646672"/>
              <a:chOff x="6181960" y="2852925"/>
              <a:chExt cx="2379378" cy="723482"/>
            </a:xfrm>
            <a:solidFill>
              <a:schemeClr val="accent1">
                <a:lumMod val="20000"/>
                <a:lumOff val="80000"/>
              </a:schemeClr>
            </a:solidFill>
          </p:grpSpPr>
          <p:sp>
            <p:nvSpPr>
              <p:cNvPr id="236" name="Rectangle 337"/>
              <p:cNvSpPr>
                <a:spLocks noChangeArrowheads="1"/>
              </p:cNvSpPr>
              <p:nvPr/>
            </p:nvSpPr>
            <p:spPr bwMode="auto">
              <a:xfrm>
                <a:off x="6181960" y="2852925"/>
                <a:ext cx="516773" cy="723482"/>
              </a:xfrm>
              <a:prstGeom prst="rect">
                <a:avLst/>
              </a:prstGeom>
              <a:grpFill/>
              <a:ln>
                <a:headEnd/>
                <a:tailEnd/>
              </a:ln>
            </p:spPr>
            <p:style>
              <a:lnRef idx="1">
                <a:schemeClr val="accent5"/>
              </a:lnRef>
              <a:fillRef idx="3">
                <a:schemeClr val="accent5"/>
              </a:fillRef>
              <a:effectRef idx="2">
                <a:schemeClr val="accent5"/>
              </a:effectRef>
              <a:fontRef idx="minor">
                <a:schemeClr val="lt1"/>
              </a:fontRef>
            </p:style>
            <p:txBody>
              <a:bodyPr vert="horz" wrap="square" lIns="91440" tIns="45720" rIns="91440" bIns="45720" numCol="1" anchor="t" anchorCtr="0" compatLnSpc="1">
                <a:prstTxWarp prst="textNoShape">
                  <a:avLst/>
                </a:prstTxWarp>
              </a:bodyPr>
              <a:lstStyle/>
              <a:p>
                <a:endParaRPr lang="en-GB" sz="1100">
                  <a:solidFill>
                    <a:schemeClr val="accent1">
                      <a:lumMod val="60000"/>
                      <a:lumOff val="40000"/>
                    </a:schemeClr>
                  </a:solidFill>
                  <a:latin typeface="Arial Narrow" pitchFamily="34" charset="0"/>
                </a:endParaRPr>
              </a:p>
            </p:txBody>
          </p:sp>
          <p:sp>
            <p:nvSpPr>
              <p:cNvPr id="237" name="Rectangle 346"/>
              <p:cNvSpPr>
                <a:spLocks noChangeArrowheads="1"/>
              </p:cNvSpPr>
              <p:nvPr/>
            </p:nvSpPr>
            <p:spPr bwMode="auto">
              <a:xfrm>
                <a:off x="6254266" y="2981825"/>
                <a:ext cx="466966" cy="56815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228600" indent="-228600">
                  <a:buFontTx/>
                  <a:buAutoNum type="arabicPlain"/>
                </a:pPr>
                <a:r>
                  <a:rPr lang="en-US" sz="1100" b="1" dirty="0">
                    <a:solidFill>
                      <a:schemeClr val="accent1">
                        <a:lumMod val="60000"/>
                        <a:lumOff val="40000"/>
                      </a:schemeClr>
                    </a:solidFill>
                    <a:latin typeface="Arial Narrow" pitchFamily="34" charset="0"/>
                    <a:cs typeface="Times New Roman" pitchFamily="18" charset="0"/>
                  </a:rPr>
                  <a:t>2</a:t>
                </a:r>
              </a:p>
              <a:p>
                <a:pPr marL="342900" indent="-342900">
                  <a:buFontTx/>
                  <a:buAutoNum type="arabicPlain"/>
                </a:pPr>
                <a:endParaRPr lang="en-US" sz="1100" b="1" dirty="0">
                  <a:solidFill>
                    <a:schemeClr val="accent1">
                      <a:lumMod val="60000"/>
                      <a:lumOff val="40000"/>
                    </a:schemeClr>
                  </a:solidFill>
                  <a:latin typeface="Arial Narrow" pitchFamily="34" charset="0"/>
                  <a:cs typeface="Times New Roman" pitchFamily="18" charset="0"/>
                </a:endParaRPr>
              </a:p>
              <a:p>
                <a:pPr marL="342900" indent="-342900"/>
                <a:r>
                  <a:rPr lang="en-US" sz="1100" b="1" dirty="0">
                    <a:solidFill>
                      <a:schemeClr val="accent1">
                        <a:lumMod val="60000"/>
                        <a:lumOff val="40000"/>
                      </a:schemeClr>
                    </a:solidFill>
                    <a:latin typeface="Arial Narrow" pitchFamily="34" charset="0"/>
                    <a:cs typeface="Times New Roman" pitchFamily="18" charset="0"/>
                  </a:rPr>
                  <a:t>3      4</a:t>
                </a:r>
                <a:endParaRPr lang="en-US" sz="1100" dirty="0">
                  <a:solidFill>
                    <a:schemeClr val="accent1">
                      <a:lumMod val="60000"/>
                      <a:lumOff val="40000"/>
                    </a:schemeClr>
                  </a:solidFill>
                  <a:latin typeface="Arial Narrow" pitchFamily="34" charset="0"/>
                  <a:cs typeface="Times New Roman" pitchFamily="18" charset="0"/>
                </a:endParaRPr>
              </a:p>
            </p:txBody>
          </p:sp>
          <p:sp>
            <p:nvSpPr>
              <p:cNvPr id="238" name="Rectangle 337"/>
              <p:cNvSpPr>
                <a:spLocks noChangeArrowheads="1"/>
              </p:cNvSpPr>
              <p:nvPr/>
            </p:nvSpPr>
            <p:spPr bwMode="auto">
              <a:xfrm>
                <a:off x="6790604" y="2852925"/>
                <a:ext cx="516773" cy="723482"/>
              </a:xfrm>
              <a:prstGeom prst="rect">
                <a:avLst/>
              </a:prstGeom>
              <a:grpFill/>
              <a:ln>
                <a:headEnd/>
                <a:tailEnd/>
              </a:ln>
            </p:spPr>
            <p:style>
              <a:lnRef idx="1">
                <a:schemeClr val="accent5"/>
              </a:lnRef>
              <a:fillRef idx="3">
                <a:schemeClr val="accent5"/>
              </a:fillRef>
              <a:effectRef idx="2">
                <a:schemeClr val="accent5"/>
              </a:effectRef>
              <a:fontRef idx="minor">
                <a:schemeClr val="lt1"/>
              </a:fontRef>
            </p:style>
            <p:txBody>
              <a:bodyPr vert="horz" wrap="square" lIns="91440" tIns="45720" rIns="91440" bIns="45720" numCol="1" anchor="t" anchorCtr="0" compatLnSpc="1">
                <a:prstTxWarp prst="textNoShape">
                  <a:avLst/>
                </a:prstTxWarp>
              </a:bodyPr>
              <a:lstStyle/>
              <a:p>
                <a:endParaRPr lang="en-GB" sz="1100">
                  <a:solidFill>
                    <a:schemeClr val="accent1">
                      <a:lumMod val="60000"/>
                      <a:lumOff val="40000"/>
                    </a:schemeClr>
                  </a:solidFill>
                  <a:latin typeface="Arial Narrow" pitchFamily="34" charset="0"/>
                </a:endParaRPr>
              </a:p>
            </p:txBody>
          </p:sp>
          <p:sp>
            <p:nvSpPr>
              <p:cNvPr id="239" name="Rectangle 346"/>
              <p:cNvSpPr>
                <a:spLocks noChangeArrowheads="1"/>
              </p:cNvSpPr>
              <p:nvPr/>
            </p:nvSpPr>
            <p:spPr bwMode="auto">
              <a:xfrm>
                <a:off x="6875797" y="2981825"/>
                <a:ext cx="466966" cy="56815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228600" indent="-228600">
                  <a:buFontTx/>
                  <a:buAutoNum type="arabicPlain"/>
                </a:pPr>
                <a:r>
                  <a:rPr lang="en-US" sz="1100" b="1" dirty="0">
                    <a:solidFill>
                      <a:schemeClr val="accent1">
                        <a:lumMod val="60000"/>
                        <a:lumOff val="40000"/>
                      </a:schemeClr>
                    </a:solidFill>
                    <a:latin typeface="Arial Narrow" pitchFamily="34" charset="0"/>
                    <a:cs typeface="Times New Roman" pitchFamily="18" charset="0"/>
                  </a:rPr>
                  <a:t>2</a:t>
                </a:r>
              </a:p>
              <a:p>
                <a:pPr marL="342900" indent="-342900">
                  <a:buFontTx/>
                  <a:buAutoNum type="arabicPlain"/>
                </a:pPr>
                <a:endParaRPr lang="en-US" sz="1100" b="1" dirty="0">
                  <a:solidFill>
                    <a:schemeClr val="accent1">
                      <a:lumMod val="60000"/>
                      <a:lumOff val="40000"/>
                    </a:schemeClr>
                  </a:solidFill>
                  <a:latin typeface="Arial Narrow" pitchFamily="34" charset="0"/>
                  <a:cs typeface="Times New Roman" pitchFamily="18" charset="0"/>
                </a:endParaRPr>
              </a:p>
              <a:p>
                <a:pPr marL="342900" indent="-342900"/>
                <a:r>
                  <a:rPr lang="en-US" sz="1100" b="1" dirty="0">
                    <a:solidFill>
                      <a:schemeClr val="accent1">
                        <a:lumMod val="60000"/>
                        <a:lumOff val="40000"/>
                      </a:schemeClr>
                    </a:solidFill>
                    <a:latin typeface="Arial Narrow" pitchFamily="34" charset="0"/>
                    <a:cs typeface="Times New Roman" pitchFamily="18" charset="0"/>
                  </a:rPr>
                  <a:t>3      4</a:t>
                </a:r>
                <a:endParaRPr lang="en-US" sz="1100" dirty="0">
                  <a:solidFill>
                    <a:schemeClr val="accent1">
                      <a:lumMod val="60000"/>
                      <a:lumOff val="40000"/>
                    </a:schemeClr>
                  </a:solidFill>
                  <a:latin typeface="Arial Narrow" pitchFamily="34" charset="0"/>
                  <a:cs typeface="Times New Roman" pitchFamily="18" charset="0"/>
                </a:endParaRPr>
              </a:p>
            </p:txBody>
          </p:sp>
          <p:sp>
            <p:nvSpPr>
              <p:cNvPr id="241" name="Rectangle 337"/>
              <p:cNvSpPr>
                <a:spLocks noChangeArrowheads="1"/>
              </p:cNvSpPr>
              <p:nvPr/>
            </p:nvSpPr>
            <p:spPr bwMode="auto">
              <a:xfrm>
                <a:off x="7399247" y="2852925"/>
                <a:ext cx="516773" cy="723482"/>
              </a:xfrm>
              <a:prstGeom prst="rect">
                <a:avLst/>
              </a:prstGeom>
              <a:grpFill/>
              <a:ln>
                <a:headEnd/>
                <a:tailEnd/>
              </a:ln>
            </p:spPr>
            <p:style>
              <a:lnRef idx="1">
                <a:schemeClr val="accent5"/>
              </a:lnRef>
              <a:fillRef idx="3">
                <a:schemeClr val="accent5"/>
              </a:fillRef>
              <a:effectRef idx="2">
                <a:schemeClr val="accent5"/>
              </a:effectRef>
              <a:fontRef idx="minor">
                <a:schemeClr val="lt1"/>
              </a:fontRef>
            </p:style>
            <p:txBody>
              <a:bodyPr vert="horz" wrap="square" lIns="91440" tIns="45720" rIns="91440" bIns="45720" numCol="1" anchor="t" anchorCtr="0" compatLnSpc="1">
                <a:prstTxWarp prst="textNoShape">
                  <a:avLst/>
                </a:prstTxWarp>
              </a:bodyPr>
              <a:lstStyle/>
              <a:p>
                <a:endParaRPr lang="en-GB" sz="1100">
                  <a:solidFill>
                    <a:schemeClr val="accent1">
                      <a:lumMod val="60000"/>
                      <a:lumOff val="40000"/>
                    </a:schemeClr>
                  </a:solidFill>
                  <a:latin typeface="Arial Narrow" pitchFamily="34" charset="0"/>
                </a:endParaRPr>
              </a:p>
            </p:txBody>
          </p:sp>
          <p:sp>
            <p:nvSpPr>
              <p:cNvPr id="242" name="Rectangle 346"/>
              <p:cNvSpPr>
                <a:spLocks noChangeArrowheads="1"/>
              </p:cNvSpPr>
              <p:nvPr/>
            </p:nvSpPr>
            <p:spPr bwMode="auto">
              <a:xfrm>
                <a:off x="7497337" y="2981825"/>
                <a:ext cx="466966" cy="56815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228600" indent="-228600">
                  <a:buFontTx/>
                  <a:buAutoNum type="arabicPlain"/>
                </a:pPr>
                <a:r>
                  <a:rPr lang="en-US" sz="1100" b="1" dirty="0">
                    <a:solidFill>
                      <a:schemeClr val="accent1">
                        <a:lumMod val="60000"/>
                        <a:lumOff val="40000"/>
                      </a:schemeClr>
                    </a:solidFill>
                    <a:latin typeface="Arial Narrow" pitchFamily="34" charset="0"/>
                    <a:cs typeface="Times New Roman" pitchFamily="18" charset="0"/>
                  </a:rPr>
                  <a:t>2</a:t>
                </a:r>
              </a:p>
              <a:p>
                <a:pPr marL="342900" indent="-342900">
                  <a:buFontTx/>
                  <a:buAutoNum type="arabicPlain"/>
                </a:pPr>
                <a:endParaRPr lang="en-US" sz="1100" b="1" dirty="0">
                  <a:solidFill>
                    <a:schemeClr val="accent1">
                      <a:lumMod val="60000"/>
                      <a:lumOff val="40000"/>
                    </a:schemeClr>
                  </a:solidFill>
                  <a:latin typeface="Arial Narrow" pitchFamily="34" charset="0"/>
                  <a:cs typeface="Times New Roman" pitchFamily="18" charset="0"/>
                </a:endParaRPr>
              </a:p>
              <a:p>
                <a:pPr marL="342900" indent="-342900"/>
                <a:r>
                  <a:rPr lang="en-US" sz="1100" b="1" dirty="0">
                    <a:solidFill>
                      <a:schemeClr val="accent1">
                        <a:lumMod val="60000"/>
                        <a:lumOff val="40000"/>
                      </a:schemeClr>
                    </a:solidFill>
                    <a:latin typeface="Arial Narrow" pitchFamily="34" charset="0"/>
                    <a:cs typeface="Times New Roman" pitchFamily="18" charset="0"/>
                  </a:rPr>
                  <a:t>3      4</a:t>
                </a:r>
                <a:endParaRPr lang="en-US" sz="1100" dirty="0">
                  <a:solidFill>
                    <a:schemeClr val="accent1">
                      <a:lumMod val="60000"/>
                      <a:lumOff val="40000"/>
                    </a:schemeClr>
                  </a:solidFill>
                  <a:latin typeface="Arial Narrow" pitchFamily="34" charset="0"/>
                  <a:cs typeface="Times New Roman" pitchFamily="18" charset="0"/>
                </a:endParaRPr>
              </a:p>
            </p:txBody>
          </p:sp>
          <p:sp>
            <p:nvSpPr>
              <p:cNvPr id="243" name="Rectangle 337"/>
              <p:cNvSpPr>
                <a:spLocks noChangeArrowheads="1"/>
              </p:cNvSpPr>
              <p:nvPr/>
            </p:nvSpPr>
            <p:spPr bwMode="auto">
              <a:xfrm>
                <a:off x="8007892" y="2852925"/>
                <a:ext cx="516773" cy="723482"/>
              </a:xfrm>
              <a:prstGeom prst="rect">
                <a:avLst/>
              </a:prstGeom>
              <a:grpFill/>
              <a:ln>
                <a:headEnd/>
                <a:tailEnd/>
              </a:ln>
            </p:spPr>
            <p:style>
              <a:lnRef idx="1">
                <a:schemeClr val="accent5"/>
              </a:lnRef>
              <a:fillRef idx="3">
                <a:schemeClr val="accent5"/>
              </a:fillRef>
              <a:effectRef idx="2">
                <a:schemeClr val="accent5"/>
              </a:effectRef>
              <a:fontRef idx="minor">
                <a:schemeClr val="lt1"/>
              </a:fontRef>
            </p:style>
            <p:txBody>
              <a:bodyPr vert="horz" wrap="square" lIns="91440" tIns="45720" rIns="91440" bIns="45720" numCol="1" anchor="t" anchorCtr="0" compatLnSpc="1">
                <a:prstTxWarp prst="textNoShape">
                  <a:avLst/>
                </a:prstTxWarp>
              </a:bodyPr>
              <a:lstStyle/>
              <a:p>
                <a:endParaRPr lang="en-GB" sz="1100">
                  <a:solidFill>
                    <a:schemeClr val="accent1">
                      <a:lumMod val="60000"/>
                      <a:lumOff val="40000"/>
                    </a:schemeClr>
                  </a:solidFill>
                  <a:latin typeface="Arial Narrow" pitchFamily="34" charset="0"/>
                </a:endParaRPr>
              </a:p>
            </p:txBody>
          </p:sp>
          <p:sp>
            <p:nvSpPr>
              <p:cNvPr id="244" name="Rectangle 346"/>
              <p:cNvSpPr>
                <a:spLocks noChangeArrowheads="1"/>
              </p:cNvSpPr>
              <p:nvPr/>
            </p:nvSpPr>
            <p:spPr bwMode="auto">
              <a:xfrm>
                <a:off x="8094372" y="2977144"/>
                <a:ext cx="466966" cy="56815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228600" indent="-228600">
                  <a:buFontTx/>
                  <a:buAutoNum type="arabicPlain"/>
                </a:pPr>
                <a:r>
                  <a:rPr lang="en-US" sz="1100" b="1" dirty="0">
                    <a:solidFill>
                      <a:schemeClr val="accent1">
                        <a:lumMod val="60000"/>
                        <a:lumOff val="40000"/>
                      </a:schemeClr>
                    </a:solidFill>
                    <a:latin typeface="Arial Narrow" pitchFamily="34" charset="0"/>
                    <a:cs typeface="Times New Roman" pitchFamily="18" charset="0"/>
                  </a:rPr>
                  <a:t>2</a:t>
                </a:r>
              </a:p>
              <a:p>
                <a:pPr marL="342900" indent="-342900">
                  <a:buFontTx/>
                  <a:buAutoNum type="arabicPlain"/>
                </a:pPr>
                <a:endParaRPr lang="en-US" sz="1100" b="1" dirty="0">
                  <a:solidFill>
                    <a:schemeClr val="accent1">
                      <a:lumMod val="60000"/>
                      <a:lumOff val="40000"/>
                    </a:schemeClr>
                  </a:solidFill>
                  <a:latin typeface="Arial Narrow" pitchFamily="34" charset="0"/>
                  <a:cs typeface="Times New Roman" pitchFamily="18" charset="0"/>
                </a:endParaRPr>
              </a:p>
              <a:p>
                <a:pPr marL="342900" indent="-342900"/>
                <a:r>
                  <a:rPr lang="en-US" sz="1100" b="1" dirty="0">
                    <a:solidFill>
                      <a:schemeClr val="accent1">
                        <a:lumMod val="60000"/>
                        <a:lumOff val="40000"/>
                      </a:schemeClr>
                    </a:solidFill>
                    <a:latin typeface="Arial Narrow" pitchFamily="34" charset="0"/>
                    <a:cs typeface="Times New Roman" pitchFamily="18" charset="0"/>
                  </a:rPr>
                  <a:t>3      4</a:t>
                </a:r>
                <a:endParaRPr lang="en-US" sz="1100" dirty="0">
                  <a:solidFill>
                    <a:schemeClr val="accent1">
                      <a:lumMod val="60000"/>
                      <a:lumOff val="40000"/>
                    </a:schemeClr>
                  </a:solidFill>
                  <a:latin typeface="Arial Narrow" pitchFamily="34" charset="0"/>
                  <a:cs typeface="Times New Roman" pitchFamily="18" charset="0"/>
                </a:endParaRPr>
              </a:p>
            </p:txBody>
          </p:sp>
          <p:sp>
            <p:nvSpPr>
              <p:cNvPr id="245" name="Rectangle 346"/>
              <p:cNvSpPr>
                <a:spLocks noChangeArrowheads="1"/>
              </p:cNvSpPr>
              <p:nvPr/>
            </p:nvSpPr>
            <p:spPr bwMode="auto">
              <a:xfrm>
                <a:off x="6373222" y="3110725"/>
                <a:ext cx="1991091" cy="24103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228600" indent="-228600">
                  <a:buFontTx/>
                  <a:buAutoNum type="arabicPlain"/>
                </a:pPr>
                <a:r>
                  <a:rPr lang="en-US" sz="1400" b="1" dirty="0">
                    <a:solidFill>
                      <a:schemeClr val="accent1">
                        <a:lumMod val="75000"/>
                      </a:schemeClr>
                    </a:solidFill>
                    <a:latin typeface="Arial Narrow" pitchFamily="34" charset="0"/>
                    <a:cs typeface="Times New Roman" pitchFamily="18" charset="0"/>
                  </a:rPr>
                  <a:t>      2         3         4</a:t>
                </a:r>
                <a:endParaRPr lang="en-US" sz="1400" dirty="0">
                  <a:solidFill>
                    <a:schemeClr val="accent1">
                      <a:lumMod val="75000"/>
                    </a:schemeClr>
                  </a:solidFill>
                  <a:latin typeface="Arial Narrow" pitchFamily="34" charset="0"/>
                  <a:cs typeface="Times New Roman" pitchFamily="18" charset="0"/>
                </a:endParaRPr>
              </a:p>
            </p:txBody>
          </p:sp>
        </p:grpSp>
        <p:graphicFrame>
          <p:nvGraphicFramePr>
            <p:cNvPr id="220" name="Object 71"/>
            <p:cNvGraphicFramePr>
              <a:graphicFrameLocks noChangeAspect="1"/>
            </p:cNvGraphicFramePr>
            <p:nvPr>
              <p:extLst>
                <p:ext uri="{D42A27DB-BD31-4B8C-83A1-F6EECF244321}">
                  <p14:modId xmlns:p14="http://schemas.microsoft.com/office/powerpoint/2010/main" val="1004885592"/>
                </p:ext>
              </p:extLst>
            </p:nvPr>
          </p:nvGraphicFramePr>
          <p:xfrm>
            <a:off x="8074131" y="2201478"/>
            <a:ext cx="539262" cy="415925"/>
          </p:xfrm>
          <a:graphic>
            <a:graphicData uri="http://schemas.openxmlformats.org/presentationml/2006/ole">
              <mc:AlternateContent xmlns:mc="http://schemas.openxmlformats.org/markup-compatibility/2006">
                <mc:Choice xmlns:v="urn:schemas-microsoft-com:vml" Requires="v">
                  <p:oleObj spid="_x0000_s316247" name="Equation" r:id="rId42" imgW="317225" imgH="241091" progId="Equation.DSMT4">
                    <p:embed/>
                  </p:oleObj>
                </mc:Choice>
                <mc:Fallback>
                  <p:oleObj name="Equation" r:id="rId42" imgW="317225" imgH="241091" progId="Equation.DSMT4">
                    <p:embed/>
                    <p:pic>
                      <p:nvPicPr>
                        <p:cNvPr id="0" name="Picture 513"/>
                        <p:cNvPicPr>
                          <a:picLocks noChangeAspect="1" noChangeArrowheads="1"/>
                        </p:cNvPicPr>
                        <p:nvPr/>
                      </p:nvPicPr>
                      <p:blipFill>
                        <a:blip r:embed="rId43">
                          <a:extLst>
                            <a:ext uri="{28A0092B-C50C-407E-A947-70E740481C1C}">
                              <a14:useLocalDpi xmlns:a14="http://schemas.microsoft.com/office/drawing/2010/main" val="0"/>
                            </a:ext>
                          </a:extLst>
                        </a:blip>
                        <a:srcRect/>
                        <a:stretch>
                          <a:fillRect/>
                        </a:stretch>
                      </p:blipFill>
                      <p:spPr bwMode="auto">
                        <a:xfrm>
                          <a:off x="8074131" y="2201478"/>
                          <a:ext cx="539262" cy="4159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21" name="Rectangle 220"/>
            <p:cNvSpPr/>
            <p:nvPr/>
          </p:nvSpPr>
          <p:spPr>
            <a:xfrm>
              <a:off x="1505288" y="829014"/>
              <a:ext cx="1488932" cy="1107996"/>
            </a:xfrm>
            <a:prstGeom prst="rect">
              <a:avLst/>
            </a:prstGeom>
            <a:ln w="12700">
              <a:noFill/>
            </a:ln>
            <a:effectLst>
              <a:outerShdw blurRad="50800" dist="38100" dir="2700000" algn="tl" rotWithShape="0">
                <a:prstClr val="black">
                  <a:alpha val="40000"/>
                </a:prstClr>
              </a:outerShdw>
            </a:effectLst>
          </p:spPr>
          <p:txBody>
            <a:bodyPr wrap="square">
              <a:spAutoFit/>
            </a:bodyPr>
            <a:lstStyle/>
            <a:p>
              <a:pPr algn="ctr"/>
              <a:r>
                <a:rPr lang="en-GB" sz="1100" dirty="0">
                  <a:solidFill>
                    <a:srgbClr val="FF0000"/>
                  </a:solidFill>
                  <a:latin typeface="Arial Narrow" pitchFamily="34" charset="0"/>
                </a:rPr>
                <a:t>“flee, wait, feed &amp; wait”</a:t>
              </a:r>
            </a:p>
            <a:p>
              <a:pPr algn="ctr"/>
              <a:r>
                <a:rPr lang="en-GB" sz="1100" dirty="0">
                  <a:solidFill>
                    <a:srgbClr val="FF0000"/>
                  </a:solidFill>
                  <a:latin typeface="Arial Narrow" pitchFamily="34" charset="0"/>
                </a:rPr>
                <a:t>“wait, wait, wait &amp; feed”</a:t>
              </a:r>
            </a:p>
            <a:p>
              <a:pPr algn="ctr"/>
              <a:r>
                <a:rPr lang="en-GB" sz="1100" dirty="0">
                  <a:solidFill>
                    <a:srgbClr val="FF0000"/>
                  </a:solidFill>
                  <a:latin typeface="Arial Narrow" pitchFamily="34" charset="0"/>
                </a:rPr>
                <a:t>“wait, flee, wait &amp; feed”</a:t>
              </a:r>
            </a:p>
            <a:p>
              <a:pPr algn="ctr"/>
              <a:r>
                <a:rPr lang="en-GB" sz="1100" dirty="0">
                  <a:solidFill>
                    <a:srgbClr val="FF0000"/>
                  </a:solidFill>
                  <a:latin typeface="Arial Narrow" pitchFamily="34" charset="0"/>
                </a:rPr>
                <a:t>“flee, wait, feed &amp; flee”</a:t>
              </a:r>
            </a:p>
            <a:p>
              <a:pPr algn="ctr"/>
              <a:r>
                <a:rPr lang="en-GB" sz="1100" dirty="0">
                  <a:solidFill>
                    <a:srgbClr val="FF0000"/>
                  </a:solidFill>
                  <a:latin typeface="Arial Narrow" pitchFamily="34" charset="0"/>
                </a:rPr>
                <a:t>“wait, wait, wait &amp; flee”</a:t>
              </a:r>
            </a:p>
            <a:p>
              <a:pPr algn="ctr"/>
              <a:r>
                <a:rPr lang="en-GB" sz="1100" dirty="0">
                  <a:solidFill>
                    <a:srgbClr val="FF0000"/>
                  </a:solidFill>
                  <a:latin typeface="Arial Narrow" pitchFamily="34" charset="0"/>
                </a:rPr>
                <a:t>“wait, flee, wait &amp; flee”</a:t>
              </a:r>
            </a:p>
          </p:txBody>
        </p:sp>
        <p:sp>
          <p:nvSpPr>
            <p:cNvPr id="222" name="TextBox 221"/>
            <p:cNvSpPr txBox="1"/>
            <p:nvPr/>
          </p:nvSpPr>
          <p:spPr>
            <a:xfrm>
              <a:off x="1768801" y="2779530"/>
              <a:ext cx="1101584" cy="261610"/>
            </a:xfrm>
            <a:prstGeom prst="rect">
              <a:avLst/>
            </a:prstGeom>
            <a:noFill/>
            <a:ln w="12700">
              <a:noFill/>
            </a:ln>
          </p:spPr>
          <p:txBody>
            <a:bodyPr wrap="none" rtlCol="0">
              <a:spAutoFit/>
            </a:bodyPr>
            <a:lstStyle/>
            <a:p>
              <a:r>
                <a:rPr lang="en-GB" sz="1100" dirty="0">
                  <a:solidFill>
                    <a:schemeClr val="accent2">
                      <a:lumMod val="50000"/>
                    </a:schemeClr>
                  </a:solidFill>
                  <a:latin typeface="Arial Narrow" pitchFamily="34" charset="0"/>
                </a:rPr>
                <a:t>Where (sentence)</a:t>
              </a:r>
            </a:p>
          </p:txBody>
        </p:sp>
        <p:grpSp>
          <p:nvGrpSpPr>
            <p:cNvPr id="10" name="Group 201"/>
            <p:cNvGrpSpPr/>
            <p:nvPr/>
          </p:nvGrpSpPr>
          <p:grpSpPr>
            <a:xfrm>
              <a:off x="1381204" y="2060219"/>
              <a:ext cx="1764275" cy="646672"/>
              <a:chOff x="6181960" y="2852925"/>
              <a:chExt cx="2379378" cy="723482"/>
            </a:xfrm>
            <a:solidFill>
              <a:schemeClr val="accent1">
                <a:lumMod val="20000"/>
                <a:lumOff val="80000"/>
              </a:schemeClr>
            </a:solidFill>
          </p:grpSpPr>
          <p:sp>
            <p:nvSpPr>
              <p:cNvPr id="227" name="Rectangle 337"/>
              <p:cNvSpPr>
                <a:spLocks noChangeArrowheads="1"/>
              </p:cNvSpPr>
              <p:nvPr/>
            </p:nvSpPr>
            <p:spPr bwMode="auto">
              <a:xfrm>
                <a:off x="6181960" y="2852925"/>
                <a:ext cx="516773" cy="723482"/>
              </a:xfrm>
              <a:prstGeom prst="rect">
                <a:avLst/>
              </a:prstGeom>
              <a:grpFill/>
              <a:ln>
                <a:headEnd/>
                <a:tailEnd/>
              </a:ln>
            </p:spPr>
            <p:style>
              <a:lnRef idx="1">
                <a:schemeClr val="accent5"/>
              </a:lnRef>
              <a:fillRef idx="3">
                <a:schemeClr val="accent5"/>
              </a:fillRef>
              <a:effectRef idx="2">
                <a:schemeClr val="accent5"/>
              </a:effectRef>
              <a:fontRef idx="minor">
                <a:schemeClr val="lt1"/>
              </a:fontRef>
            </p:style>
            <p:txBody>
              <a:bodyPr vert="horz" wrap="square" lIns="91440" tIns="45720" rIns="91440" bIns="45720" numCol="1" anchor="t" anchorCtr="0" compatLnSpc="1">
                <a:prstTxWarp prst="textNoShape">
                  <a:avLst/>
                </a:prstTxWarp>
              </a:bodyPr>
              <a:lstStyle/>
              <a:p>
                <a:endParaRPr lang="en-GB" sz="1100">
                  <a:solidFill>
                    <a:schemeClr val="accent1">
                      <a:lumMod val="60000"/>
                      <a:lumOff val="40000"/>
                    </a:schemeClr>
                  </a:solidFill>
                  <a:latin typeface="Arial Narrow" pitchFamily="34" charset="0"/>
                </a:endParaRPr>
              </a:p>
            </p:txBody>
          </p:sp>
          <p:sp>
            <p:nvSpPr>
              <p:cNvPr id="228" name="Rectangle 346"/>
              <p:cNvSpPr>
                <a:spLocks noChangeArrowheads="1"/>
              </p:cNvSpPr>
              <p:nvPr/>
            </p:nvSpPr>
            <p:spPr bwMode="auto">
              <a:xfrm>
                <a:off x="6254266" y="2981825"/>
                <a:ext cx="466966" cy="56815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228600" indent="-228600">
                  <a:buFontTx/>
                  <a:buAutoNum type="arabicPlain"/>
                </a:pPr>
                <a:r>
                  <a:rPr lang="en-US" sz="1100" b="1" dirty="0">
                    <a:solidFill>
                      <a:schemeClr val="accent1">
                        <a:lumMod val="60000"/>
                        <a:lumOff val="40000"/>
                      </a:schemeClr>
                    </a:solidFill>
                    <a:latin typeface="Arial Narrow" pitchFamily="34" charset="0"/>
                    <a:cs typeface="Times New Roman" pitchFamily="18" charset="0"/>
                  </a:rPr>
                  <a:t>2</a:t>
                </a:r>
              </a:p>
              <a:p>
                <a:pPr marL="342900" indent="-342900">
                  <a:buFontTx/>
                  <a:buAutoNum type="arabicPlain"/>
                </a:pPr>
                <a:endParaRPr lang="en-US" sz="1100" b="1" dirty="0">
                  <a:solidFill>
                    <a:schemeClr val="accent1">
                      <a:lumMod val="60000"/>
                      <a:lumOff val="40000"/>
                    </a:schemeClr>
                  </a:solidFill>
                  <a:latin typeface="Arial Narrow" pitchFamily="34" charset="0"/>
                  <a:cs typeface="Times New Roman" pitchFamily="18" charset="0"/>
                </a:endParaRPr>
              </a:p>
              <a:p>
                <a:pPr marL="342900" indent="-342900"/>
                <a:r>
                  <a:rPr lang="en-US" sz="1100" b="1" dirty="0">
                    <a:solidFill>
                      <a:schemeClr val="accent1">
                        <a:lumMod val="60000"/>
                        <a:lumOff val="40000"/>
                      </a:schemeClr>
                    </a:solidFill>
                    <a:latin typeface="Arial Narrow" pitchFamily="34" charset="0"/>
                    <a:cs typeface="Times New Roman" pitchFamily="18" charset="0"/>
                  </a:rPr>
                  <a:t>3      4</a:t>
                </a:r>
                <a:endParaRPr lang="en-US" sz="1100" dirty="0">
                  <a:solidFill>
                    <a:schemeClr val="accent1">
                      <a:lumMod val="60000"/>
                      <a:lumOff val="40000"/>
                    </a:schemeClr>
                  </a:solidFill>
                  <a:latin typeface="Arial Narrow" pitchFamily="34" charset="0"/>
                  <a:cs typeface="Times New Roman" pitchFamily="18" charset="0"/>
                </a:endParaRPr>
              </a:p>
            </p:txBody>
          </p:sp>
          <p:sp>
            <p:nvSpPr>
              <p:cNvPr id="229" name="Rectangle 337"/>
              <p:cNvSpPr>
                <a:spLocks noChangeArrowheads="1"/>
              </p:cNvSpPr>
              <p:nvPr/>
            </p:nvSpPr>
            <p:spPr bwMode="auto">
              <a:xfrm>
                <a:off x="6790604" y="2852925"/>
                <a:ext cx="516773" cy="723482"/>
              </a:xfrm>
              <a:prstGeom prst="rect">
                <a:avLst/>
              </a:prstGeom>
              <a:grpFill/>
              <a:ln>
                <a:headEnd/>
                <a:tailEnd/>
              </a:ln>
            </p:spPr>
            <p:style>
              <a:lnRef idx="1">
                <a:schemeClr val="accent5"/>
              </a:lnRef>
              <a:fillRef idx="3">
                <a:schemeClr val="accent5"/>
              </a:fillRef>
              <a:effectRef idx="2">
                <a:schemeClr val="accent5"/>
              </a:effectRef>
              <a:fontRef idx="minor">
                <a:schemeClr val="lt1"/>
              </a:fontRef>
            </p:style>
            <p:txBody>
              <a:bodyPr vert="horz" wrap="square" lIns="91440" tIns="45720" rIns="91440" bIns="45720" numCol="1" anchor="t" anchorCtr="0" compatLnSpc="1">
                <a:prstTxWarp prst="textNoShape">
                  <a:avLst/>
                </a:prstTxWarp>
              </a:bodyPr>
              <a:lstStyle/>
              <a:p>
                <a:endParaRPr lang="en-GB" sz="1100">
                  <a:solidFill>
                    <a:schemeClr val="accent1">
                      <a:lumMod val="60000"/>
                      <a:lumOff val="40000"/>
                    </a:schemeClr>
                  </a:solidFill>
                  <a:latin typeface="Arial Narrow" pitchFamily="34" charset="0"/>
                </a:endParaRPr>
              </a:p>
            </p:txBody>
          </p:sp>
          <p:sp>
            <p:nvSpPr>
              <p:cNvPr id="230" name="Rectangle 346"/>
              <p:cNvSpPr>
                <a:spLocks noChangeArrowheads="1"/>
              </p:cNvSpPr>
              <p:nvPr/>
            </p:nvSpPr>
            <p:spPr bwMode="auto">
              <a:xfrm>
                <a:off x="6875797" y="2981825"/>
                <a:ext cx="466966" cy="56815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228600" indent="-228600">
                  <a:buFontTx/>
                  <a:buAutoNum type="arabicPlain"/>
                </a:pPr>
                <a:r>
                  <a:rPr lang="en-US" sz="1100" b="1" dirty="0">
                    <a:solidFill>
                      <a:schemeClr val="accent1">
                        <a:lumMod val="60000"/>
                        <a:lumOff val="40000"/>
                      </a:schemeClr>
                    </a:solidFill>
                    <a:latin typeface="Arial Narrow" pitchFamily="34" charset="0"/>
                    <a:cs typeface="Times New Roman" pitchFamily="18" charset="0"/>
                  </a:rPr>
                  <a:t>2</a:t>
                </a:r>
              </a:p>
              <a:p>
                <a:pPr marL="342900" indent="-342900">
                  <a:buFontTx/>
                  <a:buAutoNum type="arabicPlain"/>
                </a:pPr>
                <a:endParaRPr lang="en-US" sz="1100" b="1" dirty="0">
                  <a:solidFill>
                    <a:schemeClr val="accent1">
                      <a:lumMod val="60000"/>
                      <a:lumOff val="40000"/>
                    </a:schemeClr>
                  </a:solidFill>
                  <a:latin typeface="Arial Narrow" pitchFamily="34" charset="0"/>
                  <a:cs typeface="Times New Roman" pitchFamily="18" charset="0"/>
                </a:endParaRPr>
              </a:p>
              <a:p>
                <a:pPr marL="342900" indent="-342900"/>
                <a:r>
                  <a:rPr lang="en-US" sz="1100" b="1" dirty="0">
                    <a:solidFill>
                      <a:schemeClr val="accent1">
                        <a:lumMod val="60000"/>
                        <a:lumOff val="40000"/>
                      </a:schemeClr>
                    </a:solidFill>
                    <a:latin typeface="Arial Narrow" pitchFamily="34" charset="0"/>
                    <a:cs typeface="Times New Roman" pitchFamily="18" charset="0"/>
                  </a:rPr>
                  <a:t>3      4</a:t>
                </a:r>
                <a:endParaRPr lang="en-US" sz="1100" dirty="0">
                  <a:solidFill>
                    <a:schemeClr val="accent1">
                      <a:lumMod val="60000"/>
                      <a:lumOff val="40000"/>
                    </a:schemeClr>
                  </a:solidFill>
                  <a:latin typeface="Arial Narrow" pitchFamily="34" charset="0"/>
                  <a:cs typeface="Times New Roman" pitchFamily="18" charset="0"/>
                </a:endParaRPr>
              </a:p>
            </p:txBody>
          </p:sp>
          <p:sp>
            <p:nvSpPr>
              <p:cNvPr id="231" name="Rectangle 337"/>
              <p:cNvSpPr>
                <a:spLocks noChangeArrowheads="1"/>
              </p:cNvSpPr>
              <p:nvPr/>
            </p:nvSpPr>
            <p:spPr bwMode="auto">
              <a:xfrm>
                <a:off x="7399247" y="2852925"/>
                <a:ext cx="516773" cy="723482"/>
              </a:xfrm>
              <a:prstGeom prst="rect">
                <a:avLst/>
              </a:prstGeom>
              <a:grpFill/>
              <a:ln>
                <a:headEnd/>
                <a:tailEnd/>
              </a:ln>
            </p:spPr>
            <p:style>
              <a:lnRef idx="1">
                <a:schemeClr val="accent5"/>
              </a:lnRef>
              <a:fillRef idx="3">
                <a:schemeClr val="accent5"/>
              </a:fillRef>
              <a:effectRef idx="2">
                <a:schemeClr val="accent5"/>
              </a:effectRef>
              <a:fontRef idx="minor">
                <a:schemeClr val="lt1"/>
              </a:fontRef>
            </p:style>
            <p:txBody>
              <a:bodyPr vert="horz" wrap="square" lIns="91440" tIns="45720" rIns="91440" bIns="45720" numCol="1" anchor="t" anchorCtr="0" compatLnSpc="1">
                <a:prstTxWarp prst="textNoShape">
                  <a:avLst/>
                </a:prstTxWarp>
              </a:bodyPr>
              <a:lstStyle/>
              <a:p>
                <a:endParaRPr lang="en-GB" sz="1100">
                  <a:solidFill>
                    <a:schemeClr val="accent1">
                      <a:lumMod val="60000"/>
                      <a:lumOff val="40000"/>
                    </a:schemeClr>
                  </a:solidFill>
                  <a:latin typeface="Arial Narrow" pitchFamily="34" charset="0"/>
                </a:endParaRPr>
              </a:p>
            </p:txBody>
          </p:sp>
          <p:sp>
            <p:nvSpPr>
              <p:cNvPr id="232" name="Rectangle 346"/>
              <p:cNvSpPr>
                <a:spLocks noChangeArrowheads="1"/>
              </p:cNvSpPr>
              <p:nvPr/>
            </p:nvSpPr>
            <p:spPr bwMode="auto">
              <a:xfrm>
                <a:off x="7497337" y="2981825"/>
                <a:ext cx="466966" cy="56815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228600" indent="-228600">
                  <a:buFontTx/>
                  <a:buAutoNum type="arabicPlain"/>
                </a:pPr>
                <a:r>
                  <a:rPr lang="en-US" sz="1100" b="1" dirty="0">
                    <a:solidFill>
                      <a:schemeClr val="accent1">
                        <a:lumMod val="60000"/>
                        <a:lumOff val="40000"/>
                      </a:schemeClr>
                    </a:solidFill>
                    <a:latin typeface="Arial Narrow" pitchFamily="34" charset="0"/>
                    <a:cs typeface="Times New Roman" pitchFamily="18" charset="0"/>
                  </a:rPr>
                  <a:t>2</a:t>
                </a:r>
              </a:p>
              <a:p>
                <a:pPr marL="342900" indent="-342900">
                  <a:buFontTx/>
                  <a:buAutoNum type="arabicPlain"/>
                </a:pPr>
                <a:endParaRPr lang="en-US" sz="1100" b="1" dirty="0">
                  <a:solidFill>
                    <a:schemeClr val="accent1">
                      <a:lumMod val="60000"/>
                      <a:lumOff val="40000"/>
                    </a:schemeClr>
                  </a:solidFill>
                  <a:latin typeface="Arial Narrow" pitchFamily="34" charset="0"/>
                  <a:cs typeface="Times New Roman" pitchFamily="18" charset="0"/>
                </a:endParaRPr>
              </a:p>
              <a:p>
                <a:pPr marL="342900" indent="-342900"/>
                <a:r>
                  <a:rPr lang="en-US" sz="1100" b="1" dirty="0">
                    <a:solidFill>
                      <a:schemeClr val="accent1">
                        <a:lumMod val="60000"/>
                        <a:lumOff val="40000"/>
                      </a:schemeClr>
                    </a:solidFill>
                    <a:latin typeface="Arial Narrow" pitchFamily="34" charset="0"/>
                    <a:cs typeface="Times New Roman" pitchFamily="18" charset="0"/>
                  </a:rPr>
                  <a:t>3      4</a:t>
                </a:r>
                <a:endParaRPr lang="en-US" sz="1100" dirty="0">
                  <a:solidFill>
                    <a:schemeClr val="accent1">
                      <a:lumMod val="60000"/>
                      <a:lumOff val="40000"/>
                    </a:schemeClr>
                  </a:solidFill>
                  <a:latin typeface="Arial Narrow" pitchFamily="34" charset="0"/>
                  <a:cs typeface="Times New Roman" pitchFamily="18" charset="0"/>
                </a:endParaRPr>
              </a:p>
            </p:txBody>
          </p:sp>
          <p:sp>
            <p:nvSpPr>
              <p:cNvPr id="233" name="Rectangle 337"/>
              <p:cNvSpPr>
                <a:spLocks noChangeArrowheads="1"/>
              </p:cNvSpPr>
              <p:nvPr/>
            </p:nvSpPr>
            <p:spPr bwMode="auto">
              <a:xfrm>
                <a:off x="8007892" y="2852925"/>
                <a:ext cx="516773" cy="723482"/>
              </a:xfrm>
              <a:prstGeom prst="rect">
                <a:avLst/>
              </a:prstGeom>
              <a:grpFill/>
              <a:ln>
                <a:headEnd/>
                <a:tailEnd/>
              </a:ln>
            </p:spPr>
            <p:style>
              <a:lnRef idx="1">
                <a:schemeClr val="accent5"/>
              </a:lnRef>
              <a:fillRef idx="3">
                <a:schemeClr val="accent5"/>
              </a:fillRef>
              <a:effectRef idx="2">
                <a:schemeClr val="accent5"/>
              </a:effectRef>
              <a:fontRef idx="minor">
                <a:schemeClr val="lt1"/>
              </a:fontRef>
            </p:style>
            <p:txBody>
              <a:bodyPr vert="horz" wrap="square" lIns="91440" tIns="45720" rIns="91440" bIns="45720" numCol="1" anchor="t" anchorCtr="0" compatLnSpc="1">
                <a:prstTxWarp prst="textNoShape">
                  <a:avLst/>
                </a:prstTxWarp>
              </a:bodyPr>
              <a:lstStyle/>
              <a:p>
                <a:endParaRPr lang="en-GB" sz="1100">
                  <a:solidFill>
                    <a:schemeClr val="accent1">
                      <a:lumMod val="60000"/>
                      <a:lumOff val="40000"/>
                    </a:schemeClr>
                  </a:solidFill>
                  <a:latin typeface="Arial Narrow" pitchFamily="34" charset="0"/>
                </a:endParaRPr>
              </a:p>
            </p:txBody>
          </p:sp>
          <p:sp>
            <p:nvSpPr>
              <p:cNvPr id="234" name="Rectangle 346"/>
              <p:cNvSpPr>
                <a:spLocks noChangeArrowheads="1"/>
              </p:cNvSpPr>
              <p:nvPr/>
            </p:nvSpPr>
            <p:spPr bwMode="auto">
              <a:xfrm>
                <a:off x="8094372" y="2977144"/>
                <a:ext cx="466966" cy="56815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228600" indent="-228600">
                  <a:buFontTx/>
                  <a:buAutoNum type="arabicPlain"/>
                </a:pPr>
                <a:r>
                  <a:rPr lang="en-US" sz="1100" b="1" dirty="0">
                    <a:solidFill>
                      <a:schemeClr val="accent1">
                        <a:lumMod val="60000"/>
                        <a:lumOff val="40000"/>
                      </a:schemeClr>
                    </a:solidFill>
                    <a:latin typeface="Arial Narrow" pitchFamily="34" charset="0"/>
                    <a:cs typeface="Times New Roman" pitchFamily="18" charset="0"/>
                  </a:rPr>
                  <a:t>2</a:t>
                </a:r>
              </a:p>
              <a:p>
                <a:pPr marL="342900" indent="-342900">
                  <a:buFontTx/>
                  <a:buAutoNum type="arabicPlain"/>
                </a:pPr>
                <a:endParaRPr lang="en-US" sz="1100" b="1" dirty="0">
                  <a:solidFill>
                    <a:schemeClr val="accent1">
                      <a:lumMod val="60000"/>
                      <a:lumOff val="40000"/>
                    </a:schemeClr>
                  </a:solidFill>
                  <a:latin typeface="Arial Narrow" pitchFamily="34" charset="0"/>
                  <a:cs typeface="Times New Roman" pitchFamily="18" charset="0"/>
                </a:endParaRPr>
              </a:p>
              <a:p>
                <a:pPr marL="342900" indent="-342900"/>
                <a:r>
                  <a:rPr lang="en-US" sz="1100" b="1" dirty="0">
                    <a:solidFill>
                      <a:schemeClr val="accent1">
                        <a:lumMod val="60000"/>
                        <a:lumOff val="40000"/>
                      </a:schemeClr>
                    </a:solidFill>
                    <a:latin typeface="Arial Narrow" pitchFamily="34" charset="0"/>
                    <a:cs typeface="Times New Roman" pitchFamily="18" charset="0"/>
                  </a:rPr>
                  <a:t>3      4</a:t>
                </a:r>
                <a:endParaRPr lang="en-US" sz="1100" dirty="0">
                  <a:solidFill>
                    <a:schemeClr val="accent1">
                      <a:lumMod val="60000"/>
                      <a:lumOff val="40000"/>
                    </a:schemeClr>
                  </a:solidFill>
                  <a:latin typeface="Arial Narrow" pitchFamily="34" charset="0"/>
                  <a:cs typeface="Times New Roman" pitchFamily="18" charset="0"/>
                </a:endParaRPr>
              </a:p>
            </p:txBody>
          </p:sp>
          <p:sp>
            <p:nvSpPr>
              <p:cNvPr id="235" name="Rectangle 346"/>
              <p:cNvSpPr>
                <a:spLocks noChangeArrowheads="1"/>
              </p:cNvSpPr>
              <p:nvPr/>
            </p:nvSpPr>
            <p:spPr bwMode="auto">
              <a:xfrm>
                <a:off x="6373202" y="3110725"/>
                <a:ext cx="2086730" cy="241034"/>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228600" indent="-228600">
                  <a:buFontTx/>
                  <a:buAutoNum type="arabicPlain"/>
                </a:pPr>
                <a:r>
                  <a:rPr lang="en-US" sz="1400" b="1" dirty="0">
                    <a:solidFill>
                      <a:schemeClr val="accent1">
                        <a:lumMod val="50000"/>
                      </a:schemeClr>
                    </a:solidFill>
                    <a:latin typeface="Arial Narrow" pitchFamily="34" charset="0"/>
                    <a:cs typeface="Times New Roman" pitchFamily="18" charset="0"/>
                  </a:rPr>
                  <a:t>      2         3         4</a:t>
                </a:r>
                <a:endParaRPr lang="en-US" sz="1400" dirty="0">
                  <a:solidFill>
                    <a:schemeClr val="accent1">
                      <a:lumMod val="50000"/>
                    </a:schemeClr>
                  </a:solidFill>
                  <a:latin typeface="Arial Narrow" pitchFamily="34" charset="0"/>
                  <a:cs typeface="Times New Roman" pitchFamily="18" charset="0"/>
                </a:endParaRPr>
              </a:p>
            </p:txBody>
          </p:sp>
        </p:grpSp>
        <p:graphicFrame>
          <p:nvGraphicFramePr>
            <p:cNvPr id="224" name="Object 71"/>
            <p:cNvGraphicFramePr>
              <a:graphicFrameLocks noChangeAspect="1"/>
            </p:cNvGraphicFramePr>
            <p:nvPr>
              <p:extLst>
                <p:ext uri="{D42A27DB-BD31-4B8C-83A1-F6EECF244321}">
                  <p14:modId xmlns:p14="http://schemas.microsoft.com/office/powerpoint/2010/main" val="2517492376"/>
                </p:ext>
              </p:extLst>
            </p:nvPr>
          </p:nvGraphicFramePr>
          <p:xfrm>
            <a:off x="811513" y="2173989"/>
            <a:ext cx="518746" cy="415925"/>
          </p:xfrm>
          <a:graphic>
            <a:graphicData uri="http://schemas.openxmlformats.org/presentationml/2006/ole">
              <mc:AlternateContent xmlns:mc="http://schemas.openxmlformats.org/markup-compatibility/2006">
                <mc:Choice xmlns:v="urn:schemas-microsoft-com:vml" Requires="v">
                  <p:oleObj spid="_x0000_s316248" name="Equation" r:id="rId44" imgW="304668" imgH="241195" progId="Equation.DSMT4">
                    <p:embed/>
                  </p:oleObj>
                </mc:Choice>
                <mc:Fallback>
                  <p:oleObj name="Equation" r:id="rId44" imgW="304668" imgH="241195" progId="Equation.DSMT4">
                    <p:embed/>
                    <p:pic>
                      <p:nvPicPr>
                        <p:cNvPr id="0" name="Picture 514"/>
                        <p:cNvPicPr>
                          <a:picLocks noChangeAspect="1" noChangeArrowheads="1"/>
                        </p:cNvPicPr>
                        <p:nvPr/>
                      </p:nvPicPr>
                      <p:blipFill>
                        <a:blip r:embed="rId45">
                          <a:extLst>
                            <a:ext uri="{28A0092B-C50C-407E-A947-70E740481C1C}">
                              <a14:useLocalDpi xmlns:a14="http://schemas.microsoft.com/office/drawing/2010/main" val="0"/>
                            </a:ext>
                          </a:extLst>
                        </a:blip>
                        <a:srcRect/>
                        <a:stretch>
                          <a:fillRect/>
                        </a:stretch>
                      </p:blipFill>
                      <p:spPr bwMode="auto">
                        <a:xfrm>
                          <a:off x="811513" y="2173989"/>
                          <a:ext cx="518746" cy="4159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25" name="TextBox 224"/>
            <p:cNvSpPr txBox="1"/>
            <p:nvPr/>
          </p:nvSpPr>
          <p:spPr>
            <a:xfrm>
              <a:off x="2822155" y="1251469"/>
              <a:ext cx="1031051" cy="261610"/>
            </a:xfrm>
            <a:prstGeom prst="rect">
              <a:avLst/>
            </a:prstGeom>
            <a:noFill/>
            <a:ln w="12700">
              <a:noFill/>
            </a:ln>
          </p:spPr>
          <p:txBody>
            <a:bodyPr wrap="none" rtlCol="0">
              <a:spAutoFit/>
            </a:bodyPr>
            <a:lstStyle/>
            <a:p>
              <a:r>
                <a:rPr lang="en-GB" sz="1100" dirty="0">
                  <a:solidFill>
                    <a:schemeClr val="accent2">
                      <a:lumMod val="50000"/>
                    </a:schemeClr>
                  </a:solidFill>
                  <a:latin typeface="Arial Narrow" pitchFamily="34" charset="0"/>
                </a:rPr>
                <a:t>What (sentence)</a:t>
              </a:r>
            </a:p>
          </p:txBody>
        </p:sp>
        <p:cxnSp>
          <p:nvCxnSpPr>
            <p:cNvPr id="226" name="Curved Connector 347"/>
            <p:cNvCxnSpPr>
              <a:stCxn id="215" idx="2"/>
              <a:endCxn id="233" idx="0"/>
            </p:cNvCxnSpPr>
            <p:nvPr/>
          </p:nvCxnSpPr>
          <p:spPr>
            <a:xfrm rot="10800000" flipV="1">
              <a:off x="2926705" y="1801207"/>
              <a:ext cx="1313470" cy="259012"/>
            </a:xfrm>
            <a:prstGeom prst="curvedConnector2">
              <a:avLst/>
            </a:prstGeom>
            <a:ln w="12700">
              <a:solidFill>
                <a:schemeClr val="accent3">
                  <a:lumMod val="75000"/>
                </a:schemeClr>
              </a:solidFill>
              <a:prstDash val="solid"/>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3" name="My Movie.mp4">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rotWithShape="1">
          <a:blip r:embed="rId4" cstate="print"/>
          <a:srcRect l="-397" r="397" b="20105"/>
          <a:stretch/>
        </p:blipFill>
        <p:spPr>
          <a:xfrm>
            <a:off x="2958387" y="3238562"/>
            <a:ext cx="3024000" cy="1476000"/>
          </a:xfrm>
          <a:prstGeom prst="rect">
            <a:avLst/>
          </a:prstGeom>
        </p:spPr>
      </p:pic>
      <p:grpSp>
        <p:nvGrpSpPr>
          <p:cNvPr id="524" name="Group 273"/>
          <p:cNvGrpSpPr/>
          <p:nvPr/>
        </p:nvGrpSpPr>
        <p:grpSpPr>
          <a:xfrm>
            <a:off x="3017826" y="2071639"/>
            <a:ext cx="2905125" cy="968375"/>
            <a:chOff x="3416800" y="1119063"/>
            <a:chExt cx="2905125" cy="968375"/>
          </a:xfrm>
        </p:grpSpPr>
        <p:sp>
          <p:nvSpPr>
            <p:cNvPr id="525" name="Rectangle 4"/>
            <p:cNvSpPr>
              <a:spLocks noChangeArrowheads="1"/>
            </p:cNvSpPr>
            <p:nvPr/>
          </p:nvSpPr>
          <p:spPr bwMode="auto">
            <a:xfrm>
              <a:off x="3416800" y="1119063"/>
              <a:ext cx="2905125" cy="968375"/>
            </a:xfrm>
            <a:prstGeom prst="rect">
              <a:avLst/>
            </a:prstGeom>
            <a:solidFill>
              <a:srgbClr val="FFFFFF"/>
            </a:solidFill>
            <a:ln w="9525">
              <a:solidFill>
                <a:srgbClr val="1F497D"/>
              </a:solidFill>
              <a:miter lim="800000"/>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C0504D">
                    <a:lumMod val="50000"/>
                  </a:srgbClr>
                </a:solidFill>
                <a:effectLst/>
                <a:uLnTx/>
                <a:uFillTx/>
              </a:endParaRPr>
            </a:p>
          </p:txBody>
        </p:sp>
        <p:sp>
          <p:nvSpPr>
            <p:cNvPr id="526" name="Rectangle 5"/>
            <p:cNvSpPr>
              <a:spLocks noChangeArrowheads="1"/>
            </p:cNvSpPr>
            <p:nvPr/>
          </p:nvSpPr>
          <p:spPr bwMode="auto">
            <a:xfrm>
              <a:off x="3416800" y="1119063"/>
              <a:ext cx="2905125" cy="968375"/>
            </a:xfrm>
            <a:prstGeom prst="rect">
              <a:avLst/>
            </a:prstGeom>
            <a:noFill/>
            <a:ln w="0">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C0504D">
                    <a:lumMod val="50000"/>
                  </a:srgbClr>
                </a:solidFill>
                <a:effectLst/>
                <a:uLnTx/>
                <a:uFillTx/>
              </a:endParaRPr>
            </a:p>
          </p:txBody>
        </p:sp>
        <p:pic>
          <p:nvPicPr>
            <p:cNvPr id="527" name="Picture 6"/>
            <p:cNvPicPr>
              <a:picLocks noChangeAspect="1" noChangeArrowheads="1"/>
            </p:cNvPicPr>
            <p:nvPr/>
          </p:nvPicPr>
          <p:blipFill>
            <a:blip r:embed="rId5" cstate="print"/>
            <a:srcRect/>
            <a:stretch>
              <a:fillRect/>
            </a:stretch>
          </p:blipFill>
          <p:spPr bwMode="auto">
            <a:xfrm>
              <a:off x="3539038" y="1481013"/>
              <a:ext cx="239713" cy="244475"/>
            </a:xfrm>
            <a:prstGeom prst="rect">
              <a:avLst/>
            </a:prstGeom>
            <a:noFill/>
            <a:ln w="9525">
              <a:noFill/>
              <a:miter lim="800000"/>
              <a:headEnd/>
              <a:tailEnd/>
            </a:ln>
          </p:spPr>
        </p:pic>
        <p:pic>
          <p:nvPicPr>
            <p:cNvPr id="528" name="Picture 7"/>
            <p:cNvPicPr>
              <a:picLocks noChangeAspect="1" noChangeArrowheads="1"/>
            </p:cNvPicPr>
            <p:nvPr/>
          </p:nvPicPr>
          <p:blipFill>
            <a:blip r:embed="rId6" cstate="print"/>
            <a:srcRect/>
            <a:stretch>
              <a:fillRect/>
            </a:stretch>
          </p:blipFill>
          <p:spPr bwMode="auto">
            <a:xfrm>
              <a:off x="3539038" y="1725488"/>
              <a:ext cx="239713" cy="239713"/>
            </a:xfrm>
            <a:prstGeom prst="rect">
              <a:avLst/>
            </a:prstGeom>
            <a:noFill/>
            <a:ln w="9525">
              <a:noFill/>
              <a:miter lim="800000"/>
              <a:headEnd/>
              <a:tailEnd/>
            </a:ln>
          </p:spPr>
        </p:pic>
        <p:pic>
          <p:nvPicPr>
            <p:cNvPr id="529" name="Picture 8"/>
            <p:cNvPicPr>
              <a:picLocks noChangeAspect="1" noChangeArrowheads="1"/>
            </p:cNvPicPr>
            <p:nvPr/>
          </p:nvPicPr>
          <p:blipFill>
            <a:blip r:embed="rId7" cstate="print"/>
            <a:srcRect/>
            <a:stretch>
              <a:fillRect/>
            </a:stretch>
          </p:blipFill>
          <p:spPr bwMode="auto">
            <a:xfrm>
              <a:off x="3778750" y="1481013"/>
              <a:ext cx="244475" cy="244475"/>
            </a:xfrm>
            <a:prstGeom prst="rect">
              <a:avLst/>
            </a:prstGeom>
            <a:noFill/>
            <a:ln w="9525">
              <a:noFill/>
              <a:miter lim="800000"/>
              <a:headEnd/>
              <a:tailEnd/>
            </a:ln>
          </p:spPr>
        </p:pic>
        <p:pic>
          <p:nvPicPr>
            <p:cNvPr id="530" name="Picture 9"/>
            <p:cNvPicPr>
              <a:picLocks noChangeAspect="1" noChangeArrowheads="1"/>
            </p:cNvPicPr>
            <p:nvPr/>
          </p:nvPicPr>
          <p:blipFill>
            <a:blip r:embed="rId8" cstate="print"/>
            <a:srcRect/>
            <a:stretch>
              <a:fillRect/>
            </a:stretch>
          </p:blipFill>
          <p:spPr bwMode="auto">
            <a:xfrm>
              <a:off x="3778750" y="1725488"/>
              <a:ext cx="244475" cy="239713"/>
            </a:xfrm>
            <a:prstGeom prst="rect">
              <a:avLst/>
            </a:prstGeom>
            <a:noFill/>
            <a:ln w="9525">
              <a:noFill/>
              <a:miter lim="800000"/>
              <a:headEnd/>
              <a:tailEnd/>
            </a:ln>
          </p:spPr>
        </p:pic>
        <p:pic>
          <p:nvPicPr>
            <p:cNvPr id="531" name="Picture 10"/>
            <p:cNvPicPr>
              <a:picLocks noChangeAspect="1" noChangeArrowheads="1"/>
            </p:cNvPicPr>
            <p:nvPr/>
          </p:nvPicPr>
          <p:blipFill>
            <a:blip r:embed="rId9" cstate="print"/>
            <a:srcRect/>
            <a:stretch>
              <a:fillRect/>
            </a:stretch>
          </p:blipFill>
          <p:spPr bwMode="auto">
            <a:xfrm>
              <a:off x="4262938" y="1481013"/>
              <a:ext cx="244475" cy="244475"/>
            </a:xfrm>
            <a:prstGeom prst="rect">
              <a:avLst/>
            </a:prstGeom>
            <a:noFill/>
            <a:ln w="9525">
              <a:noFill/>
              <a:miter lim="800000"/>
              <a:headEnd/>
              <a:tailEnd/>
            </a:ln>
          </p:spPr>
        </p:pic>
        <p:pic>
          <p:nvPicPr>
            <p:cNvPr id="532" name="Picture 11"/>
            <p:cNvPicPr>
              <a:picLocks noChangeAspect="1" noChangeArrowheads="1"/>
            </p:cNvPicPr>
            <p:nvPr/>
          </p:nvPicPr>
          <p:blipFill>
            <a:blip r:embed="rId10" cstate="print"/>
            <a:srcRect/>
            <a:stretch>
              <a:fillRect/>
            </a:stretch>
          </p:blipFill>
          <p:spPr bwMode="auto">
            <a:xfrm>
              <a:off x="4262938" y="1725488"/>
              <a:ext cx="244475" cy="239713"/>
            </a:xfrm>
            <a:prstGeom prst="rect">
              <a:avLst/>
            </a:prstGeom>
            <a:noFill/>
            <a:ln w="9525">
              <a:noFill/>
              <a:miter lim="800000"/>
              <a:headEnd/>
              <a:tailEnd/>
            </a:ln>
          </p:spPr>
        </p:pic>
        <p:pic>
          <p:nvPicPr>
            <p:cNvPr id="533" name="Picture 12"/>
            <p:cNvPicPr>
              <a:picLocks noChangeAspect="1" noChangeArrowheads="1"/>
            </p:cNvPicPr>
            <p:nvPr/>
          </p:nvPicPr>
          <p:blipFill>
            <a:blip r:embed="rId11" cstate="print"/>
            <a:srcRect/>
            <a:stretch>
              <a:fillRect/>
            </a:stretch>
          </p:blipFill>
          <p:spPr bwMode="auto">
            <a:xfrm>
              <a:off x="4507413" y="1481013"/>
              <a:ext cx="239713" cy="244475"/>
            </a:xfrm>
            <a:prstGeom prst="rect">
              <a:avLst/>
            </a:prstGeom>
            <a:noFill/>
            <a:ln w="9525">
              <a:noFill/>
              <a:miter lim="800000"/>
              <a:headEnd/>
              <a:tailEnd/>
            </a:ln>
          </p:spPr>
        </p:pic>
        <p:pic>
          <p:nvPicPr>
            <p:cNvPr id="534" name="Picture 13"/>
            <p:cNvPicPr>
              <a:picLocks noChangeAspect="1" noChangeArrowheads="1"/>
            </p:cNvPicPr>
            <p:nvPr/>
          </p:nvPicPr>
          <p:blipFill>
            <a:blip r:embed="rId6" cstate="print"/>
            <a:srcRect/>
            <a:stretch>
              <a:fillRect/>
            </a:stretch>
          </p:blipFill>
          <p:spPr bwMode="auto">
            <a:xfrm>
              <a:off x="4507413" y="1725488"/>
              <a:ext cx="239713" cy="239713"/>
            </a:xfrm>
            <a:prstGeom prst="rect">
              <a:avLst/>
            </a:prstGeom>
            <a:noFill/>
            <a:ln w="9525">
              <a:noFill/>
              <a:miter lim="800000"/>
              <a:headEnd/>
              <a:tailEnd/>
            </a:ln>
          </p:spPr>
        </p:pic>
        <p:pic>
          <p:nvPicPr>
            <p:cNvPr id="535" name="Picture 14"/>
            <p:cNvPicPr>
              <a:picLocks noChangeAspect="1" noChangeArrowheads="1"/>
            </p:cNvPicPr>
            <p:nvPr/>
          </p:nvPicPr>
          <p:blipFill>
            <a:blip r:embed="rId12" cstate="print"/>
            <a:srcRect/>
            <a:stretch>
              <a:fillRect/>
            </a:stretch>
          </p:blipFill>
          <p:spPr bwMode="auto">
            <a:xfrm>
              <a:off x="4991600" y="1481013"/>
              <a:ext cx="239713" cy="244475"/>
            </a:xfrm>
            <a:prstGeom prst="rect">
              <a:avLst/>
            </a:prstGeom>
            <a:noFill/>
            <a:ln w="9525">
              <a:noFill/>
              <a:miter lim="800000"/>
              <a:headEnd/>
              <a:tailEnd/>
            </a:ln>
          </p:spPr>
        </p:pic>
        <p:pic>
          <p:nvPicPr>
            <p:cNvPr id="536" name="Picture 15"/>
            <p:cNvPicPr>
              <a:picLocks noChangeAspect="1" noChangeArrowheads="1"/>
            </p:cNvPicPr>
            <p:nvPr/>
          </p:nvPicPr>
          <p:blipFill>
            <a:blip r:embed="rId6" cstate="print"/>
            <a:srcRect/>
            <a:stretch>
              <a:fillRect/>
            </a:stretch>
          </p:blipFill>
          <p:spPr bwMode="auto">
            <a:xfrm>
              <a:off x="4991600" y="1725488"/>
              <a:ext cx="239713" cy="239713"/>
            </a:xfrm>
            <a:prstGeom prst="rect">
              <a:avLst/>
            </a:prstGeom>
            <a:noFill/>
            <a:ln w="9525">
              <a:noFill/>
              <a:miter lim="800000"/>
              <a:headEnd/>
              <a:tailEnd/>
            </a:ln>
          </p:spPr>
        </p:pic>
        <p:pic>
          <p:nvPicPr>
            <p:cNvPr id="537" name="Picture 16"/>
            <p:cNvPicPr>
              <a:picLocks noChangeAspect="1" noChangeArrowheads="1"/>
            </p:cNvPicPr>
            <p:nvPr/>
          </p:nvPicPr>
          <p:blipFill>
            <a:blip r:embed="rId13" cstate="print"/>
            <a:srcRect/>
            <a:stretch>
              <a:fillRect/>
            </a:stretch>
          </p:blipFill>
          <p:spPr bwMode="auto">
            <a:xfrm>
              <a:off x="5231313" y="1481013"/>
              <a:ext cx="244475" cy="244475"/>
            </a:xfrm>
            <a:prstGeom prst="rect">
              <a:avLst/>
            </a:prstGeom>
            <a:noFill/>
            <a:ln w="9525">
              <a:noFill/>
              <a:miter lim="800000"/>
              <a:headEnd/>
              <a:tailEnd/>
            </a:ln>
          </p:spPr>
        </p:pic>
        <p:pic>
          <p:nvPicPr>
            <p:cNvPr id="538" name="Picture 17"/>
            <p:cNvPicPr>
              <a:picLocks noChangeAspect="1" noChangeArrowheads="1"/>
            </p:cNvPicPr>
            <p:nvPr/>
          </p:nvPicPr>
          <p:blipFill>
            <a:blip r:embed="rId8" cstate="print"/>
            <a:srcRect/>
            <a:stretch>
              <a:fillRect/>
            </a:stretch>
          </p:blipFill>
          <p:spPr bwMode="auto">
            <a:xfrm>
              <a:off x="5231313" y="1725488"/>
              <a:ext cx="244475" cy="239713"/>
            </a:xfrm>
            <a:prstGeom prst="rect">
              <a:avLst/>
            </a:prstGeom>
            <a:noFill/>
            <a:ln w="9525">
              <a:noFill/>
              <a:miter lim="800000"/>
              <a:headEnd/>
              <a:tailEnd/>
            </a:ln>
          </p:spPr>
        </p:pic>
        <p:pic>
          <p:nvPicPr>
            <p:cNvPr id="539" name="Picture 18"/>
            <p:cNvPicPr>
              <a:picLocks noChangeAspect="1" noChangeArrowheads="1"/>
            </p:cNvPicPr>
            <p:nvPr/>
          </p:nvPicPr>
          <p:blipFill>
            <a:blip r:embed="rId7" cstate="print"/>
            <a:srcRect/>
            <a:stretch>
              <a:fillRect/>
            </a:stretch>
          </p:blipFill>
          <p:spPr bwMode="auto">
            <a:xfrm>
              <a:off x="5715500" y="1481013"/>
              <a:ext cx="244475" cy="244475"/>
            </a:xfrm>
            <a:prstGeom prst="rect">
              <a:avLst/>
            </a:prstGeom>
            <a:noFill/>
            <a:ln w="9525">
              <a:noFill/>
              <a:miter lim="800000"/>
              <a:headEnd/>
              <a:tailEnd/>
            </a:ln>
          </p:spPr>
        </p:pic>
        <p:pic>
          <p:nvPicPr>
            <p:cNvPr id="540" name="Picture 19"/>
            <p:cNvPicPr>
              <a:picLocks noChangeAspect="1" noChangeArrowheads="1"/>
            </p:cNvPicPr>
            <p:nvPr/>
          </p:nvPicPr>
          <p:blipFill>
            <a:blip r:embed="rId8" cstate="print"/>
            <a:srcRect/>
            <a:stretch>
              <a:fillRect/>
            </a:stretch>
          </p:blipFill>
          <p:spPr bwMode="auto">
            <a:xfrm>
              <a:off x="5715500" y="1725488"/>
              <a:ext cx="244475" cy="239713"/>
            </a:xfrm>
            <a:prstGeom prst="rect">
              <a:avLst/>
            </a:prstGeom>
            <a:noFill/>
            <a:ln w="9525">
              <a:noFill/>
              <a:miter lim="800000"/>
              <a:headEnd/>
              <a:tailEnd/>
            </a:ln>
          </p:spPr>
        </p:pic>
        <p:pic>
          <p:nvPicPr>
            <p:cNvPr id="541" name="Picture 20"/>
            <p:cNvPicPr>
              <a:picLocks noChangeAspect="1" noChangeArrowheads="1"/>
            </p:cNvPicPr>
            <p:nvPr/>
          </p:nvPicPr>
          <p:blipFill>
            <a:blip r:embed="rId14" cstate="print"/>
            <a:srcRect/>
            <a:stretch>
              <a:fillRect/>
            </a:stretch>
          </p:blipFill>
          <p:spPr bwMode="auto">
            <a:xfrm>
              <a:off x="5959975" y="1481013"/>
              <a:ext cx="239713" cy="244475"/>
            </a:xfrm>
            <a:prstGeom prst="rect">
              <a:avLst/>
            </a:prstGeom>
            <a:noFill/>
            <a:ln w="9525">
              <a:noFill/>
              <a:miter lim="800000"/>
              <a:headEnd/>
              <a:tailEnd/>
            </a:ln>
          </p:spPr>
        </p:pic>
        <p:pic>
          <p:nvPicPr>
            <p:cNvPr id="542" name="Picture 21"/>
            <p:cNvPicPr>
              <a:picLocks noChangeAspect="1" noChangeArrowheads="1"/>
            </p:cNvPicPr>
            <p:nvPr/>
          </p:nvPicPr>
          <p:blipFill>
            <a:blip r:embed="rId15" cstate="print"/>
            <a:srcRect/>
            <a:stretch>
              <a:fillRect/>
            </a:stretch>
          </p:blipFill>
          <p:spPr bwMode="auto">
            <a:xfrm>
              <a:off x="5959975" y="1725488"/>
              <a:ext cx="239713" cy="239713"/>
            </a:xfrm>
            <a:prstGeom prst="rect">
              <a:avLst/>
            </a:prstGeom>
            <a:noFill/>
            <a:ln w="9525">
              <a:noFill/>
              <a:miter lim="800000"/>
              <a:headEnd/>
              <a:tailEnd/>
            </a:ln>
          </p:spPr>
        </p:pic>
        <p:pic>
          <p:nvPicPr>
            <p:cNvPr id="543" name="Picture 22"/>
            <p:cNvPicPr>
              <a:picLocks noChangeAspect="1" noChangeArrowheads="1"/>
            </p:cNvPicPr>
            <p:nvPr/>
          </p:nvPicPr>
          <p:blipFill>
            <a:blip r:embed="rId9" cstate="print"/>
            <a:srcRect/>
            <a:stretch>
              <a:fillRect/>
            </a:stretch>
          </p:blipFill>
          <p:spPr bwMode="auto">
            <a:xfrm>
              <a:off x="5715500" y="1481013"/>
              <a:ext cx="244475" cy="244475"/>
            </a:xfrm>
            <a:prstGeom prst="rect">
              <a:avLst/>
            </a:prstGeom>
            <a:noFill/>
            <a:ln w="9525">
              <a:noFill/>
              <a:miter lim="800000"/>
              <a:headEnd/>
              <a:tailEnd/>
            </a:ln>
          </p:spPr>
        </p:pic>
        <p:pic>
          <p:nvPicPr>
            <p:cNvPr id="544" name="Picture 23"/>
            <p:cNvPicPr>
              <a:picLocks noChangeAspect="1" noChangeArrowheads="1"/>
            </p:cNvPicPr>
            <p:nvPr/>
          </p:nvPicPr>
          <p:blipFill>
            <a:blip r:embed="rId10" cstate="print"/>
            <a:srcRect/>
            <a:stretch>
              <a:fillRect/>
            </a:stretch>
          </p:blipFill>
          <p:spPr bwMode="auto">
            <a:xfrm>
              <a:off x="5715500" y="1725488"/>
              <a:ext cx="244475" cy="239713"/>
            </a:xfrm>
            <a:prstGeom prst="rect">
              <a:avLst/>
            </a:prstGeom>
            <a:noFill/>
            <a:ln w="9525">
              <a:noFill/>
              <a:miter lim="800000"/>
              <a:headEnd/>
              <a:tailEnd/>
            </a:ln>
          </p:spPr>
        </p:pic>
        <p:pic>
          <p:nvPicPr>
            <p:cNvPr id="545" name="Picture 24"/>
            <p:cNvPicPr>
              <a:picLocks noChangeAspect="1" noChangeArrowheads="1"/>
            </p:cNvPicPr>
            <p:nvPr/>
          </p:nvPicPr>
          <p:blipFill>
            <a:blip r:embed="rId11" cstate="print"/>
            <a:srcRect/>
            <a:stretch>
              <a:fillRect/>
            </a:stretch>
          </p:blipFill>
          <p:spPr bwMode="auto">
            <a:xfrm>
              <a:off x="5959975" y="1481013"/>
              <a:ext cx="239713" cy="244475"/>
            </a:xfrm>
            <a:prstGeom prst="rect">
              <a:avLst/>
            </a:prstGeom>
            <a:noFill/>
            <a:ln w="9525">
              <a:noFill/>
              <a:miter lim="800000"/>
              <a:headEnd/>
              <a:tailEnd/>
            </a:ln>
          </p:spPr>
        </p:pic>
        <p:pic>
          <p:nvPicPr>
            <p:cNvPr id="546" name="Picture 25"/>
            <p:cNvPicPr>
              <a:picLocks noChangeAspect="1" noChangeArrowheads="1"/>
            </p:cNvPicPr>
            <p:nvPr/>
          </p:nvPicPr>
          <p:blipFill>
            <a:blip r:embed="rId6" cstate="print"/>
            <a:srcRect/>
            <a:stretch>
              <a:fillRect/>
            </a:stretch>
          </p:blipFill>
          <p:spPr bwMode="auto">
            <a:xfrm>
              <a:off x="5959975" y="1725488"/>
              <a:ext cx="239713" cy="239713"/>
            </a:xfrm>
            <a:prstGeom prst="rect">
              <a:avLst/>
            </a:prstGeom>
            <a:noFill/>
            <a:ln w="9525">
              <a:noFill/>
              <a:miter lim="800000"/>
              <a:headEnd/>
              <a:tailEnd/>
            </a:ln>
          </p:spPr>
        </p:pic>
        <p:sp>
          <p:nvSpPr>
            <p:cNvPr id="547" name="Freeform 26"/>
            <p:cNvSpPr>
              <a:spLocks/>
            </p:cNvSpPr>
            <p:nvPr/>
          </p:nvSpPr>
          <p:spPr bwMode="auto">
            <a:xfrm>
              <a:off x="3656513" y="1568326"/>
              <a:ext cx="2432050" cy="320675"/>
            </a:xfrm>
            <a:custGeom>
              <a:avLst/>
              <a:gdLst/>
              <a:ahLst/>
              <a:cxnLst>
                <a:cxn ang="0">
                  <a:pos x="0" y="3"/>
                </a:cxn>
                <a:cxn ang="0">
                  <a:pos x="62" y="7"/>
                </a:cxn>
                <a:cxn ang="0">
                  <a:pos x="128" y="7"/>
                </a:cxn>
                <a:cxn ang="0">
                  <a:pos x="187" y="11"/>
                </a:cxn>
                <a:cxn ang="0">
                  <a:pos x="242" y="11"/>
                </a:cxn>
                <a:cxn ang="0">
                  <a:pos x="297" y="11"/>
                </a:cxn>
                <a:cxn ang="0">
                  <a:pos x="352" y="7"/>
                </a:cxn>
                <a:cxn ang="0">
                  <a:pos x="408" y="14"/>
                </a:cxn>
                <a:cxn ang="0">
                  <a:pos x="455" y="22"/>
                </a:cxn>
                <a:cxn ang="0">
                  <a:pos x="485" y="40"/>
                </a:cxn>
                <a:cxn ang="0">
                  <a:pos x="503" y="62"/>
                </a:cxn>
                <a:cxn ang="0">
                  <a:pos x="536" y="81"/>
                </a:cxn>
                <a:cxn ang="0">
                  <a:pos x="566" y="95"/>
                </a:cxn>
                <a:cxn ang="0">
                  <a:pos x="580" y="117"/>
                </a:cxn>
                <a:cxn ang="0">
                  <a:pos x="595" y="136"/>
                </a:cxn>
                <a:cxn ang="0">
                  <a:pos x="606" y="147"/>
                </a:cxn>
                <a:cxn ang="0">
                  <a:pos x="610" y="162"/>
                </a:cxn>
                <a:cxn ang="0">
                  <a:pos x="599" y="176"/>
                </a:cxn>
                <a:cxn ang="0">
                  <a:pos x="588" y="187"/>
                </a:cxn>
                <a:cxn ang="0">
                  <a:pos x="588" y="202"/>
                </a:cxn>
                <a:cxn ang="0">
                  <a:pos x="584" y="195"/>
                </a:cxn>
                <a:cxn ang="0">
                  <a:pos x="584" y="187"/>
                </a:cxn>
                <a:cxn ang="0">
                  <a:pos x="591" y="184"/>
                </a:cxn>
                <a:cxn ang="0">
                  <a:pos x="610" y="173"/>
                </a:cxn>
                <a:cxn ang="0">
                  <a:pos x="632" y="158"/>
                </a:cxn>
                <a:cxn ang="0">
                  <a:pos x="661" y="136"/>
                </a:cxn>
                <a:cxn ang="0">
                  <a:pos x="694" y="114"/>
                </a:cxn>
                <a:cxn ang="0">
                  <a:pos x="735" y="88"/>
                </a:cxn>
                <a:cxn ang="0">
                  <a:pos x="779" y="66"/>
                </a:cxn>
                <a:cxn ang="0">
                  <a:pos x="819" y="51"/>
                </a:cxn>
                <a:cxn ang="0">
                  <a:pos x="874" y="33"/>
                </a:cxn>
                <a:cxn ang="0">
                  <a:pos x="922" y="11"/>
                </a:cxn>
                <a:cxn ang="0">
                  <a:pos x="929" y="7"/>
                </a:cxn>
                <a:cxn ang="0">
                  <a:pos x="937" y="0"/>
                </a:cxn>
                <a:cxn ang="0">
                  <a:pos x="951" y="3"/>
                </a:cxn>
                <a:cxn ang="0">
                  <a:pos x="970" y="7"/>
                </a:cxn>
                <a:cxn ang="0">
                  <a:pos x="988" y="18"/>
                </a:cxn>
                <a:cxn ang="0">
                  <a:pos x="1007" y="14"/>
                </a:cxn>
                <a:cxn ang="0">
                  <a:pos x="1032" y="7"/>
                </a:cxn>
                <a:cxn ang="0">
                  <a:pos x="1062" y="14"/>
                </a:cxn>
                <a:cxn ang="0">
                  <a:pos x="1095" y="14"/>
                </a:cxn>
                <a:cxn ang="0">
                  <a:pos x="1128" y="18"/>
                </a:cxn>
                <a:cxn ang="0">
                  <a:pos x="1165" y="22"/>
                </a:cxn>
                <a:cxn ang="0">
                  <a:pos x="1205" y="22"/>
                </a:cxn>
                <a:cxn ang="0">
                  <a:pos x="1245" y="25"/>
                </a:cxn>
                <a:cxn ang="0">
                  <a:pos x="1282" y="25"/>
                </a:cxn>
                <a:cxn ang="0">
                  <a:pos x="1326" y="22"/>
                </a:cxn>
                <a:cxn ang="0">
                  <a:pos x="1367" y="22"/>
                </a:cxn>
                <a:cxn ang="0">
                  <a:pos x="1393" y="25"/>
                </a:cxn>
                <a:cxn ang="0">
                  <a:pos x="1422" y="25"/>
                </a:cxn>
                <a:cxn ang="0">
                  <a:pos x="1448" y="25"/>
                </a:cxn>
                <a:cxn ang="0">
                  <a:pos x="1470" y="22"/>
                </a:cxn>
                <a:cxn ang="0">
                  <a:pos x="1492" y="14"/>
                </a:cxn>
                <a:cxn ang="0">
                  <a:pos x="1506" y="14"/>
                </a:cxn>
                <a:cxn ang="0">
                  <a:pos x="1521" y="22"/>
                </a:cxn>
                <a:cxn ang="0">
                  <a:pos x="1532" y="22"/>
                </a:cxn>
                <a:cxn ang="0">
                  <a:pos x="1517" y="22"/>
                </a:cxn>
                <a:cxn ang="0">
                  <a:pos x="1495" y="22"/>
                </a:cxn>
                <a:cxn ang="0">
                  <a:pos x="1470" y="18"/>
                </a:cxn>
                <a:cxn ang="0">
                  <a:pos x="1451" y="14"/>
                </a:cxn>
                <a:cxn ang="0">
                  <a:pos x="1429" y="14"/>
                </a:cxn>
                <a:cxn ang="0">
                  <a:pos x="1404" y="22"/>
                </a:cxn>
                <a:cxn ang="0">
                  <a:pos x="1381" y="25"/>
                </a:cxn>
              </a:cxnLst>
              <a:rect l="0" t="0" r="r" b="b"/>
              <a:pathLst>
                <a:path w="1532" h="202">
                  <a:moveTo>
                    <a:pt x="0" y="3"/>
                  </a:moveTo>
                  <a:lnTo>
                    <a:pt x="62" y="7"/>
                  </a:lnTo>
                  <a:lnTo>
                    <a:pt x="128" y="7"/>
                  </a:lnTo>
                  <a:lnTo>
                    <a:pt x="187" y="11"/>
                  </a:lnTo>
                  <a:lnTo>
                    <a:pt x="242" y="11"/>
                  </a:lnTo>
                  <a:lnTo>
                    <a:pt x="297" y="11"/>
                  </a:lnTo>
                  <a:lnTo>
                    <a:pt x="352" y="7"/>
                  </a:lnTo>
                  <a:lnTo>
                    <a:pt x="408" y="14"/>
                  </a:lnTo>
                  <a:lnTo>
                    <a:pt x="455" y="22"/>
                  </a:lnTo>
                  <a:lnTo>
                    <a:pt x="485" y="40"/>
                  </a:lnTo>
                  <a:lnTo>
                    <a:pt x="503" y="62"/>
                  </a:lnTo>
                  <a:lnTo>
                    <a:pt x="536" y="81"/>
                  </a:lnTo>
                  <a:lnTo>
                    <a:pt x="566" y="95"/>
                  </a:lnTo>
                  <a:lnTo>
                    <a:pt x="580" y="117"/>
                  </a:lnTo>
                  <a:lnTo>
                    <a:pt x="595" y="136"/>
                  </a:lnTo>
                  <a:lnTo>
                    <a:pt x="606" y="147"/>
                  </a:lnTo>
                  <a:lnTo>
                    <a:pt x="610" y="162"/>
                  </a:lnTo>
                  <a:lnTo>
                    <a:pt x="599" y="176"/>
                  </a:lnTo>
                  <a:lnTo>
                    <a:pt x="588" y="187"/>
                  </a:lnTo>
                  <a:lnTo>
                    <a:pt x="588" y="202"/>
                  </a:lnTo>
                  <a:lnTo>
                    <a:pt x="584" y="195"/>
                  </a:lnTo>
                  <a:lnTo>
                    <a:pt x="584" y="187"/>
                  </a:lnTo>
                  <a:lnTo>
                    <a:pt x="591" y="184"/>
                  </a:lnTo>
                  <a:lnTo>
                    <a:pt x="610" y="173"/>
                  </a:lnTo>
                  <a:lnTo>
                    <a:pt x="632" y="158"/>
                  </a:lnTo>
                  <a:lnTo>
                    <a:pt x="661" y="136"/>
                  </a:lnTo>
                  <a:lnTo>
                    <a:pt x="694" y="114"/>
                  </a:lnTo>
                  <a:lnTo>
                    <a:pt x="735" y="88"/>
                  </a:lnTo>
                  <a:lnTo>
                    <a:pt x="779" y="66"/>
                  </a:lnTo>
                  <a:lnTo>
                    <a:pt x="819" y="51"/>
                  </a:lnTo>
                  <a:lnTo>
                    <a:pt x="874" y="33"/>
                  </a:lnTo>
                  <a:lnTo>
                    <a:pt x="922" y="11"/>
                  </a:lnTo>
                  <a:lnTo>
                    <a:pt x="929" y="7"/>
                  </a:lnTo>
                  <a:lnTo>
                    <a:pt x="937" y="0"/>
                  </a:lnTo>
                  <a:lnTo>
                    <a:pt x="951" y="3"/>
                  </a:lnTo>
                  <a:lnTo>
                    <a:pt x="970" y="7"/>
                  </a:lnTo>
                  <a:lnTo>
                    <a:pt x="988" y="18"/>
                  </a:lnTo>
                  <a:lnTo>
                    <a:pt x="1007" y="14"/>
                  </a:lnTo>
                  <a:lnTo>
                    <a:pt x="1032" y="7"/>
                  </a:lnTo>
                  <a:lnTo>
                    <a:pt x="1062" y="14"/>
                  </a:lnTo>
                  <a:lnTo>
                    <a:pt x="1095" y="14"/>
                  </a:lnTo>
                  <a:lnTo>
                    <a:pt x="1128" y="18"/>
                  </a:lnTo>
                  <a:lnTo>
                    <a:pt x="1165" y="22"/>
                  </a:lnTo>
                  <a:lnTo>
                    <a:pt x="1205" y="22"/>
                  </a:lnTo>
                  <a:lnTo>
                    <a:pt x="1245" y="25"/>
                  </a:lnTo>
                  <a:lnTo>
                    <a:pt x="1282" y="25"/>
                  </a:lnTo>
                  <a:lnTo>
                    <a:pt x="1326" y="22"/>
                  </a:lnTo>
                  <a:lnTo>
                    <a:pt x="1367" y="22"/>
                  </a:lnTo>
                  <a:lnTo>
                    <a:pt x="1393" y="25"/>
                  </a:lnTo>
                  <a:lnTo>
                    <a:pt x="1422" y="25"/>
                  </a:lnTo>
                  <a:lnTo>
                    <a:pt x="1448" y="25"/>
                  </a:lnTo>
                  <a:lnTo>
                    <a:pt x="1470" y="22"/>
                  </a:lnTo>
                  <a:lnTo>
                    <a:pt x="1492" y="14"/>
                  </a:lnTo>
                  <a:lnTo>
                    <a:pt x="1506" y="14"/>
                  </a:lnTo>
                  <a:lnTo>
                    <a:pt x="1521" y="22"/>
                  </a:lnTo>
                  <a:lnTo>
                    <a:pt x="1532" y="22"/>
                  </a:lnTo>
                  <a:lnTo>
                    <a:pt x="1517" y="22"/>
                  </a:lnTo>
                  <a:lnTo>
                    <a:pt x="1495" y="22"/>
                  </a:lnTo>
                  <a:lnTo>
                    <a:pt x="1470" y="18"/>
                  </a:lnTo>
                  <a:lnTo>
                    <a:pt x="1451" y="14"/>
                  </a:lnTo>
                  <a:lnTo>
                    <a:pt x="1429" y="14"/>
                  </a:lnTo>
                  <a:lnTo>
                    <a:pt x="1404" y="22"/>
                  </a:lnTo>
                  <a:lnTo>
                    <a:pt x="1381" y="25"/>
                  </a:lnTo>
                </a:path>
              </a:pathLst>
            </a:custGeom>
            <a:noFill/>
            <a:ln w="0">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C0504D">
                    <a:lumMod val="50000"/>
                  </a:srgbClr>
                </a:solidFill>
                <a:effectLst/>
                <a:uLnTx/>
                <a:uFillTx/>
              </a:endParaRPr>
            </a:p>
          </p:txBody>
        </p:sp>
        <p:sp>
          <p:nvSpPr>
            <p:cNvPr id="548" name="Oval 27"/>
            <p:cNvSpPr>
              <a:spLocks noChangeArrowheads="1"/>
            </p:cNvSpPr>
            <p:nvPr/>
          </p:nvSpPr>
          <p:spPr bwMode="auto">
            <a:xfrm>
              <a:off x="3639050" y="1585788"/>
              <a:ext cx="39688" cy="39688"/>
            </a:xfrm>
            <a:prstGeom prst="ellipse">
              <a:avLst/>
            </a:pr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C0504D">
                    <a:lumMod val="50000"/>
                  </a:srgbClr>
                </a:solidFill>
                <a:effectLst/>
                <a:uLnTx/>
                <a:uFillTx/>
              </a:endParaRPr>
            </a:p>
          </p:txBody>
        </p:sp>
        <p:sp>
          <p:nvSpPr>
            <p:cNvPr id="549" name="Oval 28"/>
            <p:cNvSpPr>
              <a:spLocks noChangeArrowheads="1"/>
            </p:cNvSpPr>
            <p:nvPr/>
          </p:nvSpPr>
          <p:spPr bwMode="auto">
            <a:xfrm>
              <a:off x="4367713" y="1585788"/>
              <a:ext cx="41275" cy="39688"/>
            </a:xfrm>
            <a:prstGeom prst="ellipse">
              <a:avLst/>
            </a:pr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C0504D">
                    <a:lumMod val="50000"/>
                  </a:srgbClr>
                </a:solidFill>
                <a:effectLst/>
                <a:uLnTx/>
                <a:uFillTx/>
              </a:endParaRPr>
            </a:p>
          </p:txBody>
        </p:sp>
        <p:sp>
          <p:nvSpPr>
            <p:cNvPr id="550" name="Oval 29"/>
            <p:cNvSpPr>
              <a:spLocks noChangeArrowheads="1"/>
            </p:cNvSpPr>
            <p:nvPr/>
          </p:nvSpPr>
          <p:spPr bwMode="auto">
            <a:xfrm>
              <a:off x="4607425" y="1825501"/>
              <a:ext cx="39688" cy="39688"/>
            </a:xfrm>
            <a:prstGeom prst="ellipse">
              <a:avLst/>
            </a:pr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C0504D">
                    <a:lumMod val="50000"/>
                  </a:srgbClr>
                </a:solidFill>
                <a:effectLst/>
                <a:uLnTx/>
                <a:uFillTx/>
              </a:endParaRPr>
            </a:p>
          </p:txBody>
        </p:sp>
        <p:sp>
          <p:nvSpPr>
            <p:cNvPr id="551" name="Oval 30"/>
            <p:cNvSpPr>
              <a:spLocks noChangeArrowheads="1"/>
            </p:cNvSpPr>
            <p:nvPr/>
          </p:nvSpPr>
          <p:spPr bwMode="auto">
            <a:xfrm>
              <a:off x="5091613" y="1585788"/>
              <a:ext cx="39688" cy="39688"/>
            </a:xfrm>
            <a:prstGeom prst="ellipse">
              <a:avLst/>
            </a:pr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C0504D">
                    <a:lumMod val="50000"/>
                  </a:srgbClr>
                </a:solidFill>
                <a:effectLst/>
                <a:uLnTx/>
                <a:uFillTx/>
              </a:endParaRPr>
            </a:p>
          </p:txBody>
        </p:sp>
        <p:sp>
          <p:nvSpPr>
            <p:cNvPr id="552" name="Oval 31"/>
            <p:cNvSpPr>
              <a:spLocks noChangeArrowheads="1"/>
            </p:cNvSpPr>
            <p:nvPr/>
          </p:nvSpPr>
          <p:spPr bwMode="auto">
            <a:xfrm>
              <a:off x="5336088" y="1585788"/>
              <a:ext cx="41275" cy="39688"/>
            </a:xfrm>
            <a:prstGeom prst="ellipse">
              <a:avLst/>
            </a:pr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C0504D">
                    <a:lumMod val="50000"/>
                  </a:srgbClr>
                </a:solidFill>
                <a:effectLst/>
                <a:uLnTx/>
                <a:uFillTx/>
              </a:endParaRPr>
            </a:p>
          </p:txBody>
        </p:sp>
        <p:sp>
          <p:nvSpPr>
            <p:cNvPr id="553" name="Oval 32"/>
            <p:cNvSpPr>
              <a:spLocks noChangeArrowheads="1"/>
            </p:cNvSpPr>
            <p:nvPr/>
          </p:nvSpPr>
          <p:spPr bwMode="auto">
            <a:xfrm>
              <a:off x="5820275" y="1585788"/>
              <a:ext cx="41275" cy="39688"/>
            </a:xfrm>
            <a:prstGeom prst="ellipse">
              <a:avLst/>
            </a:pr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C0504D">
                    <a:lumMod val="50000"/>
                  </a:srgbClr>
                </a:solidFill>
                <a:effectLst/>
                <a:uLnTx/>
                <a:uFillTx/>
              </a:endParaRPr>
            </a:p>
          </p:txBody>
        </p:sp>
        <p:sp>
          <p:nvSpPr>
            <p:cNvPr id="554" name="Oval 33"/>
            <p:cNvSpPr>
              <a:spLocks noChangeArrowheads="1"/>
            </p:cNvSpPr>
            <p:nvPr/>
          </p:nvSpPr>
          <p:spPr bwMode="auto">
            <a:xfrm>
              <a:off x="6059988" y="1585788"/>
              <a:ext cx="41275" cy="39688"/>
            </a:xfrm>
            <a:prstGeom prst="ellipse">
              <a:avLst/>
            </a:pr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C0504D">
                    <a:lumMod val="50000"/>
                  </a:srgbClr>
                </a:solidFill>
                <a:effectLst/>
                <a:uLnTx/>
                <a:uFillTx/>
              </a:endParaRPr>
            </a:p>
          </p:txBody>
        </p:sp>
        <p:sp>
          <p:nvSpPr>
            <p:cNvPr id="555" name="Oval 34"/>
            <p:cNvSpPr>
              <a:spLocks noChangeArrowheads="1"/>
            </p:cNvSpPr>
            <p:nvPr/>
          </p:nvSpPr>
          <p:spPr bwMode="auto">
            <a:xfrm>
              <a:off x="5820275" y="1585788"/>
              <a:ext cx="41275" cy="39688"/>
            </a:xfrm>
            <a:prstGeom prst="ellipse">
              <a:avLst/>
            </a:pr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C0504D">
                    <a:lumMod val="50000"/>
                  </a:srgbClr>
                </a:solidFill>
                <a:effectLst/>
                <a:uLnTx/>
                <a:uFillTx/>
              </a:endParaRPr>
            </a:p>
          </p:txBody>
        </p:sp>
      </p:grpSp>
      <p:sp>
        <p:nvSpPr>
          <p:cNvPr id="766" name="Rectangle 344"/>
          <p:cNvSpPr>
            <a:spLocks noChangeArrowheads="1"/>
          </p:cNvSpPr>
          <p:nvPr/>
        </p:nvSpPr>
        <p:spPr bwMode="auto">
          <a:xfrm>
            <a:off x="3628811" y="3301443"/>
            <a:ext cx="1683153" cy="21544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0" cap="none" spc="0" normalizeH="0" baseline="0" noProof="0" dirty="0">
                <a:ln>
                  <a:noFill/>
                </a:ln>
                <a:solidFill>
                  <a:schemeClr val="bg1"/>
                </a:solidFill>
                <a:effectLst/>
                <a:uLnTx/>
                <a:uFillTx/>
                <a:cs typeface="Arial" pitchFamily="34" charset="0"/>
              </a:rPr>
              <a:t>Narrative construction</a:t>
            </a:r>
            <a:endParaRPr kumimoji="0" lang="en-US" sz="3200" b="1" i="0" u="none" strike="noStrike" kern="0" cap="none" spc="0" normalizeH="0" baseline="0" noProof="0" dirty="0">
              <a:ln>
                <a:noFill/>
              </a:ln>
              <a:solidFill>
                <a:schemeClr val="bg1"/>
              </a:solidFill>
              <a:effectLst/>
              <a:uLnTx/>
              <a:uFillTx/>
              <a:latin typeface="Arial" pitchFamily="34" charset="0"/>
              <a:cs typeface="Arial" pitchFamily="34" charset="0"/>
            </a:endParaRPr>
          </a:p>
        </p:txBody>
      </p:sp>
      <p:sp>
        <p:nvSpPr>
          <p:cNvPr id="767" name="Rectangle 344"/>
          <p:cNvSpPr>
            <a:spLocks noChangeArrowheads="1"/>
          </p:cNvSpPr>
          <p:nvPr/>
        </p:nvSpPr>
        <p:spPr bwMode="auto">
          <a:xfrm>
            <a:off x="3559080" y="1248273"/>
            <a:ext cx="1822615" cy="36933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0" cap="none" spc="0" normalizeH="0" baseline="0" noProof="0" dirty="0">
                <a:ln>
                  <a:noFill/>
                </a:ln>
                <a:solidFill>
                  <a:schemeClr val="accent1">
                    <a:lumMod val="50000"/>
                  </a:schemeClr>
                </a:solidFill>
                <a:effectLst/>
                <a:uLnTx/>
                <a:uFillTx/>
                <a:cs typeface="Arial" pitchFamily="34" charset="0"/>
              </a:rPr>
              <a:t>Eye</a:t>
            </a:r>
            <a:r>
              <a:rPr kumimoji="0" lang="en-US" sz="2400" b="0" i="0" u="none" strike="noStrike" kern="0" cap="none" spc="0" normalizeH="0" baseline="0" noProof="0" dirty="0">
                <a:ln>
                  <a:noFill/>
                </a:ln>
                <a:solidFill>
                  <a:schemeClr val="accent1">
                    <a:lumMod val="50000"/>
                  </a:schemeClr>
                </a:solidFill>
                <a:effectLst/>
                <a:uLnTx/>
                <a:uFillTx/>
                <a:latin typeface="Arial Narrow" pitchFamily="34" charset="0"/>
                <a:cs typeface="Arial" pitchFamily="34" charset="0"/>
              </a:rPr>
              <a:t> movements</a:t>
            </a:r>
            <a:endParaRPr kumimoji="0" lang="en-US" sz="4800" b="0" i="0" u="none" strike="noStrike" kern="0" cap="none" spc="0" normalizeH="0" baseline="0" noProof="0" dirty="0">
              <a:ln>
                <a:noFill/>
              </a:ln>
              <a:solidFill>
                <a:schemeClr val="accent1">
                  <a:lumMod val="50000"/>
                </a:schemeClr>
              </a:solidFill>
              <a:effectLst/>
              <a:uLnTx/>
              <a:uFillTx/>
              <a:latin typeface="Arial" pitchFamily="34" charset="0"/>
              <a:cs typeface="Arial" pitchFamily="34" charset="0"/>
            </a:endParaRPr>
          </a:p>
        </p:txBody>
      </p:sp>
      <p:sp>
        <p:nvSpPr>
          <p:cNvPr id="768" name="Rectangle 344"/>
          <p:cNvSpPr>
            <a:spLocks noChangeArrowheads="1"/>
          </p:cNvSpPr>
          <p:nvPr/>
        </p:nvSpPr>
        <p:spPr bwMode="auto">
          <a:xfrm>
            <a:off x="6061711" y="4166244"/>
            <a:ext cx="1699183" cy="24622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0" cap="none" spc="0" normalizeH="0" baseline="0" noProof="0" dirty="0">
                <a:ln>
                  <a:noFill/>
                </a:ln>
                <a:solidFill>
                  <a:schemeClr val="accent1">
                    <a:lumMod val="50000"/>
                  </a:schemeClr>
                </a:solidFill>
                <a:effectLst/>
                <a:uLnTx/>
                <a:uFillTx/>
                <a:cs typeface="Arial" pitchFamily="34" charset="0"/>
              </a:rPr>
              <a:t>F</a:t>
            </a:r>
            <a:r>
              <a:rPr kumimoji="0" lang="en-US" sz="1600" b="0" i="0" u="none" strike="noStrike" kern="0" cap="none" spc="0" normalizeH="0" baseline="0" noProof="0" dirty="0">
                <a:ln>
                  <a:noFill/>
                </a:ln>
                <a:solidFill>
                  <a:schemeClr val="accent1">
                    <a:lumMod val="50000"/>
                  </a:schemeClr>
                </a:solidFill>
                <a:effectLst/>
                <a:uLnTx/>
                <a:uFillTx/>
                <a:latin typeface="Arial Narrow" pitchFamily="34" charset="0"/>
                <a:cs typeface="Arial" pitchFamily="34" charset="0"/>
              </a:rPr>
              <a:t>irst level expectations</a:t>
            </a:r>
            <a:endParaRPr kumimoji="0" lang="en-US" sz="3600" b="0" i="0" u="none" strike="noStrike" kern="0" cap="none" spc="0" normalizeH="0" baseline="0" noProof="0" dirty="0">
              <a:ln>
                <a:noFill/>
              </a:ln>
              <a:solidFill>
                <a:schemeClr val="accent1">
                  <a:lumMod val="50000"/>
                </a:schemeClr>
              </a:solidFill>
              <a:effectLst/>
              <a:uLnTx/>
              <a:uFillTx/>
              <a:latin typeface="Arial" pitchFamily="34" charset="0"/>
              <a:cs typeface="Arial" pitchFamily="34" charset="0"/>
            </a:endParaRPr>
          </a:p>
        </p:txBody>
      </p:sp>
      <p:sp>
        <p:nvSpPr>
          <p:cNvPr id="769" name="Rectangle 344"/>
          <p:cNvSpPr>
            <a:spLocks noChangeArrowheads="1"/>
          </p:cNvSpPr>
          <p:nvPr/>
        </p:nvSpPr>
        <p:spPr bwMode="auto">
          <a:xfrm>
            <a:off x="6045557" y="3661483"/>
            <a:ext cx="1949252" cy="24622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0" cap="none" spc="0" normalizeH="0" baseline="0" noProof="0" dirty="0">
                <a:ln>
                  <a:noFill/>
                </a:ln>
                <a:solidFill>
                  <a:schemeClr val="accent1">
                    <a:lumMod val="50000"/>
                  </a:schemeClr>
                </a:solidFill>
                <a:effectLst/>
                <a:uLnTx/>
                <a:uFillTx/>
                <a:latin typeface="Arial Narrow" pitchFamily="34" charset="0"/>
                <a:cs typeface="Arial" pitchFamily="34" charset="0"/>
              </a:rPr>
              <a:t>Second level expectations</a:t>
            </a:r>
            <a:endParaRPr kumimoji="0" lang="en-US" sz="3600" b="0" i="0" u="none" strike="noStrike" kern="0" cap="none" spc="0" normalizeH="0" baseline="0" noProof="0" dirty="0">
              <a:ln>
                <a:noFill/>
              </a:ln>
              <a:solidFill>
                <a:schemeClr val="accent1">
                  <a:lumMod val="50000"/>
                </a:schemeClr>
              </a:solidFill>
              <a:effectLst/>
              <a:uLnTx/>
              <a:uFillTx/>
              <a:latin typeface="Arial" pitchFamily="34" charset="0"/>
              <a:cs typeface="Arial" pitchFamily="34" charset="0"/>
            </a:endParaRPr>
          </a:p>
        </p:txBody>
      </p:sp>
      <p:sp>
        <p:nvSpPr>
          <p:cNvPr id="770" name="Rectangle 769"/>
          <p:cNvSpPr/>
          <p:nvPr/>
        </p:nvSpPr>
        <p:spPr>
          <a:xfrm>
            <a:off x="2850208" y="2010709"/>
            <a:ext cx="3240361" cy="415498"/>
          </a:xfrm>
          <a:prstGeom prst="rect">
            <a:avLst/>
          </a:prstGeom>
          <a:ln w="12700">
            <a:noFill/>
          </a:ln>
          <a:effectLst>
            <a:outerShdw blurRad="50800" dist="38100" dir="2700000" algn="tl" rotWithShape="0">
              <a:prstClr val="black">
                <a:alpha val="40000"/>
              </a:prstClr>
            </a:outerShdw>
          </a:effectLst>
        </p:spPr>
        <p:txBody>
          <a:bodyPr wrap="square">
            <a:spAutoFit/>
          </a:bodyPr>
          <a:lstStyle/>
          <a:p>
            <a:pPr marL="0" marR="0" lvl="0" indent="0" algn="ctr" defTabSz="914400" eaLnBrk="1" fontAlgn="auto" latinLnBrk="0" hangingPunct="1">
              <a:lnSpc>
                <a:spcPct val="150000"/>
              </a:lnSpc>
              <a:spcBef>
                <a:spcPts val="0"/>
              </a:spcBef>
              <a:spcAft>
                <a:spcPts val="0"/>
              </a:spcAft>
              <a:buClrTx/>
              <a:buSzTx/>
              <a:buFontTx/>
              <a:buNone/>
              <a:tabLst/>
              <a:defRPr/>
            </a:pPr>
            <a:r>
              <a:rPr kumimoji="0" lang="en-GB" sz="1400" b="0" i="0" u="none" strike="noStrike" kern="0" cap="none" spc="0" normalizeH="0" baseline="0" noProof="0" dirty="0">
                <a:ln>
                  <a:noFill/>
                </a:ln>
                <a:solidFill>
                  <a:srgbClr val="FF0000"/>
                </a:solidFill>
                <a:effectLst/>
                <a:uLnTx/>
                <a:uFillTx/>
              </a:rPr>
              <a:t>flee            WAIT           feed         WAIT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mediacall" presetSubtype="0" fill="hold" nodeType="withEffect">
                                  <p:stCondLst>
                                    <p:cond delay="0"/>
                                  </p:stCondLst>
                                  <p:childTnLst>
                                    <p:cmd type="call" cmd="togglePause">
                                      <p:cBhvr>
                                        <p:cTn id="6" dur="1" fill="hold"/>
                                        <p:tgtEl>
                                          <p:spTgt spid="52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mute="1">
                <p:cTn id="7" repeatCount="indefinite" fill="remove" display="0">
                  <p:stCondLst>
                    <p:cond delay="indefinite"/>
                  </p:stCondLst>
                  <p:endCondLst>
                    <p:cond evt="onNext" delay="0">
                      <p:tgtEl>
                        <p:sldTgt/>
                      </p:tgtEl>
                    </p:cond>
                    <p:cond evt="onPrev" delay="0">
                      <p:tgtEl>
                        <p:sldTgt/>
                      </p:tgtEl>
                    </p:cond>
                  </p:endCondLst>
                </p:cTn>
                <p:tgtEl>
                  <p:spTgt spid="523"/>
                </p:tgtEl>
              </p:cMediaNode>
            </p:video>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7" name="Rectangle 376"/>
          <p:cNvSpPr/>
          <p:nvPr/>
        </p:nvSpPr>
        <p:spPr>
          <a:xfrm>
            <a:off x="4288394" y="471817"/>
            <a:ext cx="460860" cy="430136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Narrow" pitchFamily="34" charset="0"/>
            </a:endParaRPr>
          </a:p>
        </p:txBody>
      </p:sp>
      <p:grpSp>
        <p:nvGrpSpPr>
          <p:cNvPr id="2" name="Group 225"/>
          <p:cNvGrpSpPr/>
          <p:nvPr/>
        </p:nvGrpSpPr>
        <p:grpSpPr>
          <a:xfrm>
            <a:off x="1996329" y="5079902"/>
            <a:ext cx="3190569" cy="968375"/>
            <a:chOff x="2994348" y="5079885"/>
            <a:chExt cx="3456450" cy="968375"/>
          </a:xfrm>
        </p:grpSpPr>
        <p:sp>
          <p:nvSpPr>
            <p:cNvPr id="355" name="Rectangle 4"/>
            <p:cNvSpPr>
              <a:spLocks noChangeArrowheads="1"/>
            </p:cNvSpPr>
            <p:nvPr/>
          </p:nvSpPr>
          <p:spPr bwMode="auto">
            <a:xfrm>
              <a:off x="2994348" y="5079885"/>
              <a:ext cx="3456450" cy="968375"/>
            </a:xfrm>
            <a:prstGeom prst="rect">
              <a:avLst/>
            </a:prstGeom>
            <a:solidFill>
              <a:srgbClr val="FFFFFF"/>
            </a:solidFill>
            <a:ln w="9525">
              <a:noFill/>
              <a:miter lim="800000"/>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GB">
                <a:latin typeface="Arial Narrow" pitchFamily="34" charset="0"/>
              </a:endParaRPr>
            </a:p>
          </p:txBody>
        </p:sp>
        <p:pic>
          <p:nvPicPr>
            <p:cNvPr id="759063" name="Picture 279"/>
            <p:cNvPicPr>
              <a:picLocks noChangeAspect="1" noChangeArrowheads="1"/>
            </p:cNvPicPr>
            <p:nvPr/>
          </p:nvPicPr>
          <p:blipFill>
            <a:blip r:embed="rId3" cstate="print"/>
            <a:srcRect/>
            <a:stretch>
              <a:fillRect/>
            </a:stretch>
          </p:blipFill>
          <p:spPr bwMode="auto">
            <a:xfrm>
              <a:off x="3147711" y="5317224"/>
              <a:ext cx="285750" cy="292100"/>
            </a:xfrm>
            <a:prstGeom prst="rect">
              <a:avLst/>
            </a:prstGeom>
            <a:noFill/>
            <a:ln w="9525">
              <a:noFill/>
              <a:miter lim="800000"/>
              <a:headEnd/>
              <a:tailEnd/>
            </a:ln>
          </p:spPr>
        </p:pic>
        <p:pic>
          <p:nvPicPr>
            <p:cNvPr id="759064" name="Picture 280"/>
            <p:cNvPicPr>
              <a:picLocks noChangeAspect="1" noChangeArrowheads="1"/>
            </p:cNvPicPr>
            <p:nvPr/>
          </p:nvPicPr>
          <p:blipFill>
            <a:blip r:embed="rId4" cstate="print"/>
            <a:srcRect/>
            <a:stretch>
              <a:fillRect/>
            </a:stretch>
          </p:blipFill>
          <p:spPr bwMode="auto">
            <a:xfrm>
              <a:off x="3147711" y="5609324"/>
              <a:ext cx="285750" cy="292100"/>
            </a:xfrm>
            <a:prstGeom prst="rect">
              <a:avLst/>
            </a:prstGeom>
            <a:noFill/>
            <a:ln w="9525">
              <a:noFill/>
              <a:miter lim="800000"/>
              <a:headEnd/>
              <a:tailEnd/>
            </a:ln>
          </p:spPr>
        </p:pic>
        <p:pic>
          <p:nvPicPr>
            <p:cNvPr id="759065" name="Picture 281"/>
            <p:cNvPicPr>
              <a:picLocks noChangeAspect="1" noChangeArrowheads="1"/>
            </p:cNvPicPr>
            <p:nvPr/>
          </p:nvPicPr>
          <p:blipFill>
            <a:blip r:embed="rId5" cstate="print"/>
            <a:srcRect/>
            <a:stretch>
              <a:fillRect/>
            </a:stretch>
          </p:blipFill>
          <p:spPr bwMode="auto">
            <a:xfrm>
              <a:off x="3433461" y="5317224"/>
              <a:ext cx="292100" cy="292100"/>
            </a:xfrm>
            <a:prstGeom prst="rect">
              <a:avLst/>
            </a:prstGeom>
            <a:noFill/>
            <a:ln w="9525">
              <a:noFill/>
              <a:miter lim="800000"/>
              <a:headEnd/>
              <a:tailEnd/>
            </a:ln>
          </p:spPr>
        </p:pic>
        <p:pic>
          <p:nvPicPr>
            <p:cNvPr id="759067" name="Picture 283"/>
            <p:cNvPicPr>
              <a:picLocks noChangeAspect="1" noChangeArrowheads="1"/>
            </p:cNvPicPr>
            <p:nvPr/>
          </p:nvPicPr>
          <p:blipFill>
            <a:blip r:embed="rId6" cstate="print"/>
            <a:srcRect/>
            <a:stretch>
              <a:fillRect/>
            </a:stretch>
          </p:blipFill>
          <p:spPr bwMode="auto">
            <a:xfrm>
              <a:off x="4011311" y="5317224"/>
              <a:ext cx="292100" cy="292100"/>
            </a:xfrm>
            <a:prstGeom prst="rect">
              <a:avLst/>
            </a:prstGeom>
            <a:noFill/>
            <a:ln w="9525">
              <a:noFill/>
              <a:miter lim="800000"/>
              <a:headEnd/>
              <a:tailEnd/>
            </a:ln>
          </p:spPr>
        </p:pic>
        <p:pic>
          <p:nvPicPr>
            <p:cNvPr id="759068" name="Picture 284"/>
            <p:cNvPicPr>
              <a:picLocks noChangeAspect="1" noChangeArrowheads="1"/>
            </p:cNvPicPr>
            <p:nvPr/>
          </p:nvPicPr>
          <p:blipFill>
            <a:blip r:embed="rId7" cstate="print"/>
            <a:srcRect/>
            <a:stretch>
              <a:fillRect/>
            </a:stretch>
          </p:blipFill>
          <p:spPr bwMode="auto">
            <a:xfrm>
              <a:off x="4011311" y="5609324"/>
              <a:ext cx="292100" cy="292100"/>
            </a:xfrm>
            <a:prstGeom prst="rect">
              <a:avLst/>
            </a:prstGeom>
            <a:noFill/>
            <a:ln w="9525">
              <a:noFill/>
              <a:miter lim="800000"/>
              <a:headEnd/>
              <a:tailEnd/>
            </a:ln>
          </p:spPr>
        </p:pic>
        <p:pic>
          <p:nvPicPr>
            <p:cNvPr id="759069" name="Picture 285"/>
            <p:cNvPicPr>
              <a:picLocks noChangeAspect="1" noChangeArrowheads="1"/>
            </p:cNvPicPr>
            <p:nvPr/>
          </p:nvPicPr>
          <p:blipFill>
            <a:blip r:embed="rId8" cstate="print"/>
            <a:srcRect/>
            <a:stretch>
              <a:fillRect/>
            </a:stretch>
          </p:blipFill>
          <p:spPr bwMode="auto">
            <a:xfrm>
              <a:off x="4303411" y="5317224"/>
              <a:ext cx="285750" cy="292100"/>
            </a:xfrm>
            <a:prstGeom prst="rect">
              <a:avLst/>
            </a:prstGeom>
            <a:noFill/>
            <a:ln w="9525">
              <a:noFill/>
              <a:miter lim="800000"/>
              <a:headEnd/>
              <a:tailEnd/>
            </a:ln>
          </p:spPr>
        </p:pic>
        <p:pic>
          <p:nvPicPr>
            <p:cNvPr id="759070" name="Picture 286"/>
            <p:cNvPicPr>
              <a:picLocks noChangeAspect="1" noChangeArrowheads="1"/>
            </p:cNvPicPr>
            <p:nvPr/>
          </p:nvPicPr>
          <p:blipFill>
            <a:blip r:embed="rId4" cstate="print"/>
            <a:srcRect/>
            <a:stretch>
              <a:fillRect/>
            </a:stretch>
          </p:blipFill>
          <p:spPr bwMode="auto">
            <a:xfrm>
              <a:off x="4303411" y="5609324"/>
              <a:ext cx="285750" cy="292100"/>
            </a:xfrm>
            <a:prstGeom prst="rect">
              <a:avLst/>
            </a:prstGeom>
            <a:noFill/>
            <a:ln w="9525">
              <a:noFill/>
              <a:miter lim="800000"/>
              <a:headEnd/>
              <a:tailEnd/>
            </a:ln>
          </p:spPr>
        </p:pic>
        <p:pic>
          <p:nvPicPr>
            <p:cNvPr id="759071" name="Picture 287"/>
            <p:cNvPicPr>
              <a:picLocks noChangeAspect="1" noChangeArrowheads="1"/>
            </p:cNvPicPr>
            <p:nvPr/>
          </p:nvPicPr>
          <p:blipFill>
            <a:blip r:embed="rId9" cstate="print"/>
            <a:srcRect/>
            <a:stretch>
              <a:fillRect/>
            </a:stretch>
          </p:blipFill>
          <p:spPr bwMode="auto">
            <a:xfrm>
              <a:off x="4881261" y="5317224"/>
              <a:ext cx="285750" cy="292100"/>
            </a:xfrm>
            <a:prstGeom prst="rect">
              <a:avLst/>
            </a:prstGeom>
            <a:noFill/>
            <a:ln w="9525">
              <a:noFill/>
              <a:miter lim="800000"/>
              <a:headEnd/>
              <a:tailEnd/>
            </a:ln>
          </p:spPr>
        </p:pic>
        <p:pic>
          <p:nvPicPr>
            <p:cNvPr id="759072" name="Picture 288"/>
            <p:cNvPicPr>
              <a:picLocks noChangeAspect="1" noChangeArrowheads="1"/>
            </p:cNvPicPr>
            <p:nvPr/>
          </p:nvPicPr>
          <p:blipFill>
            <a:blip r:embed="rId4" cstate="print"/>
            <a:srcRect/>
            <a:stretch>
              <a:fillRect/>
            </a:stretch>
          </p:blipFill>
          <p:spPr bwMode="auto">
            <a:xfrm>
              <a:off x="4881261" y="5609324"/>
              <a:ext cx="285750" cy="292100"/>
            </a:xfrm>
            <a:prstGeom prst="rect">
              <a:avLst/>
            </a:prstGeom>
            <a:noFill/>
            <a:ln w="9525">
              <a:noFill/>
              <a:miter lim="800000"/>
              <a:headEnd/>
              <a:tailEnd/>
            </a:ln>
          </p:spPr>
        </p:pic>
        <p:pic>
          <p:nvPicPr>
            <p:cNvPr id="759073" name="Picture 289"/>
            <p:cNvPicPr>
              <a:picLocks noChangeAspect="1" noChangeArrowheads="1"/>
            </p:cNvPicPr>
            <p:nvPr/>
          </p:nvPicPr>
          <p:blipFill>
            <a:blip r:embed="rId10" cstate="print"/>
            <a:srcRect/>
            <a:stretch>
              <a:fillRect/>
            </a:stretch>
          </p:blipFill>
          <p:spPr bwMode="auto">
            <a:xfrm>
              <a:off x="5167011" y="5317224"/>
              <a:ext cx="292100" cy="292100"/>
            </a:xfrm>
            <a:prstGeom prst="rect">
              <a:avLst/>
            </a:prstGeom>
            <a:noFill/>
            <a:ln w="9525">
              <a:noFill/>
              <a:miter lim="800000"/>
              <a:headEnd/>
              <a:tailEnd/>
            </a:ln>
          </p:spPr>
        </p:pic>
        <p:pic>
          <p:nvPicPr>
            <p:cNvPr id="759074" name="Picture 290"/>
            <p:cNvPicPr>
              <a:picLocks noChangeAspect="1" noChangeArrowheads="1"/>
            </p:cNvPicPr>
            <p:nvPr/>
          </p:nvPicPr>
          <p:blipFill>
            <a:blip r:embed="rId6" cstate="print"/>
            <a:srcRect/>
            <a:stretch>
              <a:fillRect/>
            </a:stretch>
          </p:blipFill>
          <p:spPr bwMode="auto">
            <a:xfrm>
              <a:off x="5167011" y="5609324"/>
              <a:ext cx="292100" cy="292100"/>
            </a:xfrm>
            <a:prstGeom prst="rect">
              <a:avLst/>
            </a:prstGeom>
            <a:noFill/>
            <a:ln w="9525">
              <a:noFill/>
              <a:miter lim="800000"/>
              <a:headEnd/>
              <a:tailEnd/>
            </a:ln>
          </p:spPr>
        </p:pic>
        <p:pic>
          <p:nvPicPr>
            <p:cNvPr id="759075" name="Picture 291"/>
            <p:cNvPicPr>
              <a:picLocks noChangeAspect="1" noChangeArrowheads="1"/>
            </p:cNvPicPr>
            <p:nvPr/>
          </p:nvPicPr>
          <p:blipFill>
            <a:blip r:embed="rId5" cstate="print"/>
            <a:srcRect/>
            <a:stretch>
              <a:fillRect/>
            </a:stretch>
          </p:blipFill>
          <p:spPr bwMode="auto">
            <a:xfrm>
              <a:off x="5744861" y="5317224"/>
              <a:ext cx="292100" cy="292100"/>
            </a:xfrm>
            <a:prstGeom prst="rect">
              <a:avLst/>
            </a:prstGeom>
            <a:noFill/>
            <a:ln w="9525">
              <a:noFill/>
              <a:miter lim="800000"/>
              <a:headEnd/>
              <a:tailEnd/>
            </a:ln>
          </p:spPr>
        </p:pic>
        <p:pic>
          <p:nvPicPr>
            <p:cNvPr id="759076" name="Picture 292"/>
            <p:cNvPicPr>
              <a:picLocks noChangeAspect="1" noChangeArrowheads="1"/>
            </p:cNvPicPr>
            <p:nvPr/>
          </p:nvPicPr>
          <p:blipFill>
            <a:blip r:embed="rId6" cstate="print"/>
            <a:srcRect/>
            <a:stretch>
              <a:fillRect/>
            </a:stretch>
          </p:blipFill>
          <p:spPr bwMode="auto">
            <a:xfrm>
              <a:off x="5744861" y="5609324"/>
              <a:ext cx="292100" cy="292100"/>
            </a:xfrm>
            <a:prstGeom prst="rect">
              <a:avLst/>
            </a:prstGeom>
            <a:noFill/>
            <a:ln w="9525">
              <a:noFill/>
              <a:miter lim="800000"/>
              <a:headEnd/>
              <a:tailEnd/>
            </a:ln>
          </p:spPr>
        </p:pic>
        <p:pic>
          <p:nvPicPr>
            <p:cNvPr id="759077" name="Picture 293"/>
            <p:cNvPicPr>
              <a:picLocks noChangeAspect="1" noChangeArrowheads="1"/>
            </p:cNvPicPr>
            <p:nvPr/>
          </p:nvPicPr>
          <p:blipFill>
            <a:blip r:embed="rId4" cstate="print"/>
            <a:srcRect/>
            <a:stretch>
              <a:fillRect/>
            </a:stretch>
          </p:blipFill>
          <p:spPr bwMode="auto">
            <a:xfrm>
              <a:off x="6036961" y="5317224"/>
              <a:ext cx="285750" cy="292100"/>
            </a:xfrm>
            <a:prstGeom prst="rect">
              <a:avLst/>
            </a:prstGeom>
            <a:noFill/>
            <a:ln w="9525">
              <a:noFill/>
              <a:miter lim="800000"/>
              <a:headEnd/>
              <a:tailEnd/>
            </a:ln>
          </p:spPr>
        </p:pic>
        <p:pic>
          <p:nvPicPr>
            <p:cNvPr id="759078" name="Picture 294"/>
            <p:cNvPicPr>
              <a:picLocks noChangeAspect="1" noChangeArrowheads="1"/>
            </p:cNvPicPr>
            <p:nvPr/>
          </p:nvPicPr>
          <p:blipFill>
            <a:blip r:embed="rId11" cstate="print"/>
            <a:srcRect/>
            <a:stretch>
              <a:fillRect/>
            </a:stretch>
          </p:blipFill>
          <p:spPr bwMode="auto">
            <a:xfrm>
              <a:off x="6036961" y="5609324"/>
              <a:ext cx="285750" cy="292100"/>
            </a:xfrm>
            <a:prstGeom prst="rect">
              <a:avLst/>
            </a:prstGeom>
            <a:noFill/>
            <a:ln w="9525">
              <a:noFill/>
              <a:miter lim="800000"/>
              <a:headEnd/>
              <a:tailEnd/>
            </a:ln>
          </p:spPr>
        </p:pic>
        <p:pic>
          <p:nvPicPr>
            <p:cNvPr id="759079" name="Picture 295"/>
            <p:cNvPicPr>
              <a:picLocks noChangeAspect="1" noChangeArrowheads="1"/>
            </p:cNvPicPr>
            <p:nvPr/>
          </p:nvPicPr>
          <p:blipFill>
            <a:blip r:embed="rId6" cstate="print"/>
            <a:srcRect/>
            <a:stretch>
              <a:fillRect/>
            </a:stretch>
          </p:blipFill>
          <p:spPr bwMode="auto">
            <a:xfrm>
              <a:off x="5744861" y="5317224"/>
              <a:ext cx="292100" cy="292100"/>
            </a:xfrm>
            <a:prstGeom prst="rect">
              <a:avLst/>
            </a:prstGeom>
            <a:noFill/>
            <a:ln w="9525">
              <a:noFill/>
              <a:miter lim="800000"/>
              <a:headEnd/>
              <a:tailEnd/>
            </a:ln>
          </p:spPr>
        </p:pic>
        <p:pic>
          <p:nvPicPr>
            <p:cNvPr id="759080" name="Picture 296"/>
            <p:cNvPicPr>
              <a:picLocks noChangeAspect="1" noChangeArrowheads="1"/>
            </p:cNvPicPr>
            <p:nvPr/>
          </p:nvPicPr>
          <p:blipFill>
            <a:blip r:embed="rId7" cstate="print"/>
            <a:srcRect/>
            <a:stretch>
              <a:fillRect/>
            </a:stretch>
          </p:blipFill>
          <p:spPr bwMode="auto">
            <a:xfrm>
              <a:off x="5744861" y="5609324"/>
              <a:ext cx="292100" cy="292100"/>
            </a:xfrm>
            <a:prstGeom prst="rect">
              <a:avLst/>
            </a:prstGeom>
            <a:noFill/>
            <a:ln w="9525">
              <a:noFill/>
              <a:miter lim="800000"/>
              <a:headEnd/>
              <a:tailEnd/>
            </a:ln>
          </p:spPr>
        </p:pic>
        <p:pic>
          <p:nvPicPr>
            <p:cNvPr id="759081" name="Picture 297"/>
            <p:cNvPicPr>
              <a:picLocks noChangeAspect="1" noChangeArrowheads="1"/>
            </p:cNvPicPr>
            <p:nvPr/>
          </p:nvPicPr>
          <p:blipFill>
            <a:blip r:embed="rId8" cstate="print"/>
            <a:srcRect/>
            <a:stretch>
              <a:fillRect/>
            </a:stretch>
          </p:blipFill>
          <p:spPr bwMode="auto">
            <a:xfrm>
              <a:off x="6036961" y="5317224"/>
              <a:ext cx="285750" cy="292100"/>
            </a:xfrm>
            <a:prstGeom prst="rect">
              <a:avLst/>
            </a:prstGeom>
            <a:noFill/>
            <a:ln w="9525">
              <a:noFill/>
              <a:miter lim="800000"/>
              <a:headEnd/>
              <a:tailEnd/>
            </a:ln>
          </p:spPr>
        </p:pic>
        <p:pic>
          <p:nvPicPr>
            <p:cNvPr id="759082" name="Picture 298"/>
            <p:cNvPicPr>
              <a:picLocks noChangeAspect="1" noChangeArrowheads="1"/>
            </p:cNvPicPr>
            <p:nvPr/>
          </p:nvPicPr>
          <p:blipFill>
            <a:blip r:embed="rId4" cstate="print"/>
            <a:srcRect/>
            <a:stretch>
              <a:fillRect/>
            </a:stretch>
          </p:blipFill>
          <p:spPr bwMode="auto">
            <a:xfrm>
              <a:off x="6036961" y="5609324"/>
              <a:ext cx="285750" cy="292100"/>
            </a:xfrm>
            <a:prstGeom prst="rect">
              <a:avLst/>
            </a:prstGeom>
            <a:noFill/>
            <a:ln w="9525">
              <a:noFill/>
              <a:miter lim="800000"/>
              <a:headEnd/>
              <a:tailEnd/>
            </a:ln>
          </p:spPr>
        </p:pic>
        <p:sp>
          <p:nvSpPr>
            <p:cNvPr id="759083" name="Freeform 299"/>
            <p:cNvSpPr>
              <a:spLocks/>
            </p:cNvSpPr>
            <p:nvPr/>
          </p:nvSpPr>
          <p:spPr bwMode="auto">
            <a:xfrm>
              <a:off x="3288998" y="5428349"/>
              <a:ext cx="2905125" cy="368300"/>
            </a:xfrm>
            <a:custGeom>
              <a:avLst/>
              <a:gdLst/>
              <a:ahLst/>
              <a:cxnLst>
                <a:cxn ang="0">
                  <a:pos x="69" y="19"/>
                </a:cxn>
                <a:cxn ang="0">
                  <a:pos x="224" y="15"/>
                </a:cxn>
                <a:cxn ang="0">
                  <a:pos x="360" y="8"/>
                </a:cxn>
                <a:cxn ang="0">
                  <a:pos x="485" y="8"/>
                </a:cxn>
                <a:cxn ang="0">
                  <a:pos x="602" y="30"/>
                </a:cxn>
                <a:cxn ang="0">
                  <a:pos x="650" y="85"/>
                </a:cxn>
                <a:cxn ang="0">
                  <a:pos x="691" y="129"/>
                </a:cxn>
                <a:cxn ang="0">
                  <a:pos x="731" y="180"/>
                </a:cxn>
                <a:cxn ang="0">
                  <a:pos x="716" y="221"/>
                </a:cxn>
                <a:cxn ang="0">
                  <a:pos x="698" y="232"/>
                </a:cxn>
                <a:cxn ang="0">
                  <a:pos x="687" y="221"/>
                </a:cxn>
                <a:cxn ang="0">
                  <a:pos x="698" y="214"/>
                </a:cxn>
                <a:cxn ang="0">
                  <a:pos x="746" y="191"/>
                </a:cxn>
                <a:cxn ang="0">
                  <a:pos x="830" y="136"/>
                </a:cxn>
                <a:cxn ang="0">
                  <a:pos x="929" y="92"/>
                </a:cxn>
                <a:cxn ang="0">
                  <a:pos x="1025" y="44"/>
                </a:cxn>
                <a:cxn ang="0">
                  <a:pos x="1102" y="11"/>
                </a:cxn>
                <a:cxn ang="0">
                  <a:pos x="1146" y="0"/>
                </a:cxn>
                <a:cxn ang="0">
                  <a:pos x="1190" y="4"/>
                </a:cxn>
                <a:cxn ang="0">
                  <a:pos x="1245" y="15"/>
                </a:cxn>
                <a:cxn ang="0">
                  <a:pos x="1297" y="30"/>
                </a:cxn>
                <a:cxn ang="0">
                  <a:pos x="1381" y="22"/>
                </a:cxn>
                <a:cxn ang="0">
                  <a:pos x="1477" y="22"/>
                </a:cxn>
                <a:cxn ang="0">
                  <a:pos x="1576" y="19"/>
                </a:cxn>
                <a:cxn ang="0">
                  <a:pos x="1661" y="26"/>
                </a:cxn>
                <a:cxn ang="0">
                  <a:pos x="1723" y="30"/>
                </a:cxn>
                <a:cxn ang="0">
                  <a:pos x="1775" y="11"/>
                </a:cxn>
                <a:cxn ang="0">
                  <a:pos x="1819" y="22"/>
                </a:cxn>
                <a:cxn ang="0">
                  <a:pos x="1811" y="26"/>
                </a:cxn>
                <a:cxn ang="0">
                  <a:pos x="1756" y="26"/>
                </a:cxn>
                <a:cxn ang="0">
                  <a:pos x="1709" y="22"/>
                </a:cxn>
                <a:cxn ang="0">
                  <a:pos x="1646" y="30"/>
                </a:cxn>
              </a:cxnLst>
              <a:rect l="0" t="0" r="r" b="b"/>
              <a:pathLst>
                <a:path w="1830" h="232">
                  <a:moveTo>
                    <a:pt x="0" y="22"/>
                  </a:moveTo>
                  <a:lnTo>
                    <a:pt x="69" y="19"/>
                  </a:lnTo>
                  <a:lnTo>
                    <a:pt x="147" y="19"/>
                  </a:lnTo>
                  <a:lnTo>
                    <a:pt x="224" y="15"/>
                  </a:lnTo>
                  <a:lnTo>
                    <a:pt x="290" y="11"/>
                  </a:lnTo>
                  <a:lnTo>
                    <a:pt x="360" y="8"/>
                  </a:lnTo>
                  <a:lnTo>
                    <a:pt x="426" y="8"/>
                  </a:lnTo>
                  <a:lnTo>
                    <a:pt x="485" y="8"/>
                  </a:lnTo>
                  <a:lnTo>
                    <a:pt x="555" y="8"/>
                  </a:lnTo>
                  <a:lnTo>
                    <a:pt x="602" y="30"/>
                  </a:lnTo>
                  <a:lnTo>
                    <a:pt x="632" y="63"/>
                  </a:lnTo>
                  <a:lnTo>
                    <a:pt x="650" y="85"/>
                  </a:lnTo>
                  <a:lnTo>
                    <a:pt x="672" y="103"/>
                  </a:lnTo>
                  <a:lnTo>
                    <a:pt x="691" y="129"/>
                  </a:lnTo>
                  <a:lnTo>
                    <a:pt x="716" y="158"/>
                  </a:lnTo>
                  <a:lnTo>
                    <a:pt x="731" y="180"/>
                  </a:lnTo>
                  <a:lnTo>
                    <a:pt x="731" y="206"/>
                  </a:lnTo>
                  <a:lnTo>
                    <a:pt x="716" y="221"/>
                  </a:lnTo>
                  <a:lnTo>
                    <a:pt x="705" y="232"/>
                  </a:lnTo>
                  <a:lnTo>
                    <a:pt x="698" y="232"/>
                  </a:lnTo>
                  <a:lnTo>
                    <a:pt x="691" y="228"/>
                  </a:lnTo>
                  <a:lnTo>
                    <a:pt x="687" y="221"/>
                  </a:lnTo>
                  <a:lnTo>
                    <a:pt x="687" y="217"/>
                  </a:lnTo>
                  <a:lnTo>
                    <a:pt x="698" y="214"/>
                  </a:lnTo>
                  <a:lnTo>
                    <a:pt x="720" y="206"/>
                  </a:lnTo>
                  <a:lnTo>
                    <a:pt x="746" y="191"/>
                  </a:lnTo>
                  <a:lnTo>
                    <a:pt x="786" y="166"/>
                  </a:lnTo>
                  <a:lnTo>
                    <a:pt x="830" y="136"/>
                  </a:lnTo>
                  <a:lnTo>
                    <a:pt x="878" y="118"/>
                  </a:lnTo>
                  <a:lnTo>
                    <a:pt x="929" y="92"/>
                  </a:lnTo>
                  <a:lnTo>
                    <a:pt x="977" y="66"/>
                  </a:lnTo>
                  <a:lnTo>
                    <a:pt x="1025" y="44"/>
                  </a:lnTo>
                  <a:lnTo>
                    <a:pt x="1080" y="22"/>
                  </a:lnTo>
                  <a:lnTo>
                    <a:pt x="1102" y="11"/>
                  </a:lnTo>
                  <a:lnTo>
                    <a:pt x="1128" y="8"/>
                  </a:lnTo>
                  <a:lnTo>
                    <a:pt x="1146" y="0"/>
                  </a:lnTo>
                  <a:lnTo>
                    <a:pt x="1165" y="0"/>
                  </a:lnTo>
                  <a:lnTo>
                    <a:pt x="1190" y="4"/>
                  </a:lnTo>
                  <a:lnTo>
                    <a:pt x="1216" y="8"/>
                  </a:lnTo>
                  <a:lnTo>
                    <a:pt x="1245" y="15"/>
                  </a:lnTo>
                  <a:lnTo>
                    <a:pt x="1275" y="26"/>
                  </a:lnTo>
                  <a:lnTo>
                    <a:pt x="1297" y="30"/>
                  </a:lnTo>
                  <a:lnTo>
                    <a:pt x="1334" y="22"/>
                  </a:lnTo>
                  <a:lnTo>
                    <a:pt x="1381" y="22"/>
                  </a:lnTo>
                  <a:lnTo>
                    <a:pt x="1433" y="22"/>
                  </a:lnTo>
                  <a:lnTo>
                    <a:pt x="1477" y="22"/>
                  </a:lnTo>
                  <a:lnTo>
                    <a:pt x="1525" y="22"/>
                  </a:lnTo>
                  <a:lnTo>
                    <a:pt x="1576" y="19"/>
                  </a:lnTo>
                  <a:lnTo>
                    <a:pt x="1628" y="22"/>
                  </a:lnTo>
                  <a:lnTo>
                    <a:pt x="1661" y="26"/>
                  </a:lnTo>
                  <a:lnTo>
                    <a:pt x="1694" y="30"/>
                  </a:lnTo>
                  <a:lnTo>
                    <a:pt x="1723" y="30"/>
                  </a:lnTo>
                  <a:lnTo>
                    <a:pt x="1749" y="19"/>
                  </a:lnTo>
                  <a:lnTo>
                    <a:pt x="1775" y="11"/>
                  </a:lnTo>
                  <a:lnTo>
                    <a:pt x="1797" y="11"/>
                  </a:lnTo>
                  <a:lnTo>
                    <a:pt x="1819" y="22"/>
                  </a:lnTo>
                  <a:lnTo>
                    <a:pt x="1830" y="30"/>
                  </a:lnTo>
                  <a:lnTo>
                    <a:pt x="1811" y="26"/>
                  </a:lnTo>
                  <a:lnTo>
                    <a:pt x="1782" y="26"/>
                  </a:lnTo>
                  <a:lnTo>
                    <a:pt x="1756" y="26"/>
                  </a:lnTo>
                  <a:lnTo>
                    <a:pt x="1734" y="26"/>
                  </a:lnTo>
                  <a:lnTo>
                    <a:pt x="1709" y="22"/>
                  </a:lnTo>
                  <a:lnTo>
                    <a:pt x="1679" y="26"/>
                  </a:lnTo>
                  <a:lnTo>
                    <a:pt x="1646" y="30"/>
                  </a:lnTo>
                </a:path>
              </a:pathLst>
            </a:custGeom>
            <a:noFill/>
            <a:ln w="0">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itchFamily="34" charset="0"/>
              </a:endParaRPr>
            </a:p>
          </p:txBody>
        </p:sp>
        <p:sp>
          <p:nvSpPr>
            <p:cNvPr id="759084" name="Oval 300"/>
            <p:cNvSpPr>
              <a:spLocks noChangeArrowheads="1"/>
            </p:cNvSpPr>
            <p:nvPr/>
          </p:nvSpPr>
          <p:spPr bwMode="auto">
            <a:xfrm>
              <a:off x="3271536" y="5445815"/>
              <a:ext cx="39688" cy="41275"/>
            </a:xfrm>
            <a:prstGeom prst="ellipse">
              <a:avLst/>
            </a:pr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en-GB">
                <a:latin typeface="Arial Narrow" pitchFamily="34" charset="0"/>
              </a:endParaRPr>
            </a:p>
          </p:txBody>
        </p:sp>
        <p:sp>
          <p:nvSpPr>
            <p:cNvPr id="759085" name="Oval 301"/>
            <p:cNvSpPr>
              <a:spLocks noChangeArrowheads="1"/>
            </p:cNvSpPr>
            <p:nvPr/>
          </p:nvSpPr>
          <p:spPr bwMode="auto">
            <a:xfrm>
              <a:off x="4139898" y="5445815"/>
              <a:ext cx="41275" cy="41275"/>
            </a:xfrm>
            <a:prstGeom prst="ellipse">
              <a:avLst/>
            </a:pr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en-GB">
                <a:latin typeface="Arial Narrow" pitchFamily="34" charset="0"/>
              </a:endParaRPr>
            </a:p>
          </p:txBody>
        </p:sp>
        <p:sp>
          <p:nvSpPr>
            <p:cNvPr id="759086" name="Oval 302"/>
            <p:cNvSpPr>
              <a:spLocks noChangeArrowheads="1"/>
            </p:cNvSpPr>
            <p:nvPr/>
          </p:nvSpPr>
          <p:spPr bwMode="auto">
            <a:xfrm>
              <a:off x="4425646" y="5731565"/>
              <a:ext cx="41275" cy="41275"/>
            </a:xfrm>
            <a:prstGeom prst="ellipse">
              <a:avLst/>
            </a:pr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en-GB">
                <a:latin typeface="Arial Narrow" pitchFamily="34" charset="0"/>
              </a:endParaRPr>
            </a:p>
          </p:txBody>
        </p:sp>
        <p:sp>
          <p:nvSpPr>
            <p:cNvPr id="759087" name="Oval 303"/>
            <p:cNvSpPr>
              <a:spLocks noChangeArrowheads="1"/>
            </p:cNvSpPr>
            <p:nvPr/>
          </p:nvSpPr>
          <p:spPr bwMode="auto">
            <a:xfrm>
              <a:off x="5003496" y="5445815"/>
              <a:ext cx="41275" cy="41275"/>
            </a:xfrm>
            <a:prstGeom prst="ellipse">
              <a:avLst/>
            </a:pr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en-GB">
                <a:latin typeface="Arial Narrow" pitchFamily="34" charset="0"/>
              </a:endParaRPr>
            </a:p>
          </p:txBody>
        </p:sp>
        <p:sp>
          <p:nvSpPr>
            <p:cNvPr id="759088" name="Oval 304"/>
            <p:cNvSpPr>
              <a:spLocks noChangeArrowheads="1"/>
            </p:cNvSpPr>
            <p:nvPr/>
          </p:nvSpPr>
          <p:spPr bwMode="auto">
            <a:xfrm>
              <a:off x="5295598" y="5445815"/>
              <a:ext cx="41275" cy="41275"/>
            </a:xfrm>
            <a:prstGeom prst="ellipse">
              <a:avLst/>
            </a:pr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en-GB">
                <a:latin typeface="Arial Narrow" pitchFamily="34" charset="0"/>
              </a:endParaRPr>
            </a:p>
          </p:txBody>
        </p:sp>
        <p:sp>
          <p:nvSpPr>
            <p:cNvPr id="759089" name="Oval 305"/>
            <p:cNvSpPr>
              <a:spLocks noChangeArrowheads="1"/>
            </p:cNvSpPr>
            <p:nvPr/>
          </p:nvSpPr>
          <p:spPr bwMode="auto">
            <a:xfrm>
              <a:off x="5873447" y="5445815"/>
              <a:ext cx="39688" cy="41275"/>
            </a:xfrm>
            <a:prstGeom prst="ellipse">
              <a:avLst/>
            </a:pr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en-GB">
                <a:latin typeface="Arial Narrow" pitchFamily="34" charset="0"/>
              </a:endParaRPr>
            </a:p>
          </p:txBody>
        </p:sp>
        <p:sp>
          <p:nvSpPr>
            <p:cNvPr id="759090" name="Oval 306"/>
            <p:cNvSpPr>
              <a:spLocks noChangeArrowheads="1"/>
            </p:cNvSpPr>
            <p:nvPr/>
          </p:nvSpPr>
          <p:spPr bwMode="auto">
            <a:xfrm>
              <a:off x="6159196" y="5445815"/>
              <a:ext cx="41275" cy="41275"/>
            </a:xfrm>
            <a:prstGeom prst="ellipse">
              <a:avLst/>
            </a:pr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en-GB">
                <a:latin typeface="Arial Narrow" pitchFamily="34" charset="0"/>
              </a:endParaRPr>
            </a:p>
          </p:txBody>
        </p:sp>
        <p:sp>
          <p:nvSpPr>
            <p:cNvPr id="759091" name="Oval 307"/>
            <p:cNvSpPr>
              <a:spLocks noChangeArrowheads="1"/>
            </p:cNvSpPr>
            <p:nvPr/>
          </p:nvSpPr>
          <p:spPr bwMode="auto">
            <a:xfrm>
              <a:off x="5873447" y="5445815"/>
              <a:ext cx="39688" cy="41275"/>
            </a:xfrm>
            <a:prstGeom prst="ellipse">
              <a:avLst/>
            </a:pr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en-GB">
                <a:latin typeface="Arial Narrow" pitchFamily="34" charset="0"/>
              </a:endParaRPr>
            </a:p>
          </p:txBody>
        </p:sp>
        <p:sp>
          <p:nvSpPr>
            <p:cNvPr id="378" name="Rectangle 275"/>
            <p:cNvSpPr>
              <a:spLocks noChangeArrowheads="1"/>
            </p:cNvSpPr>
            <p:nvPr/>
          </p:nvSpPr>
          <p:spPr bwMode="auto">
            <a:xfrm>
              <a:off x="4799383" y="5771707"/>
              <a:ext cx="814460" cy="15388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rgbClr val="000000"/>
                  </a:solidFill>
                  <a:effectLst/>
                  <a:latin typeface="Arial Narrow" pitchFamily="34" charset="0"/>
                  <a:cs typeface="Arial" pitchFamily="34" charset="0"/>
                </a:rPr>
                <a:t>Eye movements</a:t>
              </a:r>
              <a:endParaRPr kumimoji="0" lang="en-US" sz="1800" b="0" i="0" u="none" strike="noStrike" cap="none" normalizeH="0" baseline="0" dirty="0">
                <a:ln>
                  <a:noFill/>
                </a:ln>
                <a:solidFill>
                  <a:schemeClr val="tx1"/>
                </a:solidFill>
                <a:effectLst/>
                <a:latin typeface="Arial Narrow" pitchFamily="34" charset="0"/>
                <a:cs typeface="Arial" pitchFamily="34" charset="0"/>
              </a:endParaRPr>
            </a:p>
          </p:txBody>
        </p:sp>
      </p:grpSp>
      <p:graphicFrame>
        <p:nvGraphicFramePr>
          <p:cNvPr id="758785" name="Object 1"/>
          <p:cNvGraphicFramePr>
            <a:graphicFrameLocks noChangeAspect="1"/>
          </p:cNvGraphicFramePr>
          <p:nvPr/>
        </p:nvGraphicFramePr>
        <p:xfrm>
          <a:off x="1562968" y="3813053"/>
          <a:ext cx="315058" cy="360363"/>
        </p:xfrm>
        <a:graphic>
          <a:graphicData uri="http://schemas.openxmlformats.org/presentationml/2006/ole">
            <mc:AlternateContent xmlns:mc="http://schemas.openxmlformats.org/markup-compatibility/2006">
              <mc:Choice xmlns:v="urn:schemas-microsoft-com:vml" Requires="v">
                <p:oleObj spid="_x0000_s316547" name="Equation" r:id="rId12" imgW="228600" imgH="241300" progId="Equation.DSMT4">
                  <p:embed/>
                </p:oleObj>
              </mc:Choice>
              <mc:Fallback>
                <p:oleObj name="Equation" r:id="rId12" imgW="228600" imgH="241300" progId="Equation.DSMT4">
                  <p:embed/>
                  <p:pic>
                    <p:nvPicPr>
                      <p:cNvPr id="0" name="Picture 77"/>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562968" y="3813053"/>
                        <a:ext cx="315058" cy="360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58843" name="Rectangle 59"/>
          <p:cNvSpPr>
            <a:spLocks noChangeArrowheads="1"/>
          </p:cNvSpPr>
          <p:nvPr/>
        </p:nvSpPr>
        <p:spPr bwMode="auto">
          <a:xfrm>
            <a:off x="2012191" y="2146320"/>
            <a:ext cx="3193074" cy="969963"/>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a:latin typeface="Arial Narrow" pitchFamily="34" charset="0"/>
            </a:endParaRPr>
          </a:p>
        </p:txBody>
      </p:sp>
      <p:sp>
        <p:nvSpPr>
          <p:cNvPr id="758844" name="Rectangle 60"/>
          <p:cNvSpPr>
            <a:spLocks noChangeArrowheads="1"/>
          </p:cNvSpPr>
          <p:nvPr/>
        </p:nvSpPr>
        <p:spPr bwMode="auto">
          <a:xfrm>
            <a:off x="2012191" y="2146320"/>
            <a:ext cx="3193074" cy="969963"/>
          </a:xfrm>
          <a:prstGeom prst="rect">
            <a:avLst/>
          </a:prstGeom>
          <a:noFill/>
          <a:ln w="0">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latin typeface="Arial Narrow" pitchFamily="34" charset="0"/>
            </a:endParaRPr>
          </a:p>
        </p:txBody>
      </p:sp>
      <p:pic>
        <p:nvPicPr>
          <p:cNvPr id="758845" name="Picture 61"/>
          <p:cNvPicPr>
            <a:picLocks noChangeAspect="1" noChangeArrowheads="1"/>
          </p:cNvPicPr>
          <p:nvPr/>
        </p:nvPicPr>
        <p:blipFill>
          <a:blip r:embed="rId14" cstate="print"/>
          <a:srcRect/>
          <a:stretch>
            <a:fillRect/>
          </a:stretch>
        </p:blipFill>
        <p:spPr bwMode="auto">
          <a:xfrm>
            <a:off x="2012199" y="2146320"/>
            <a:ext cx="3198935" cy="969963"/>
          </a:xfrm>
          <a:prstGeom prst="rect">
            <a:avLst/>
          </a:prstGeom>
          <a:noFill/>
          <a:ln w="9525">
            <a:solidFill>
              <a:schemeClr val="tx1"/>
            </a:solidFill>
            <a:miter lim="800000"/>
            <a:headEnd/>
            <a:tailEnd/>
          </a:ln>
        </p:spPr>
      </p:pic>
      <p:sp>
        <p:nvSpPr>
          <p:cNvPr id="758846" name="Rectangle 62"/>
          <p:cNvSpPr>
            <a:spLocks noChangeArrowheads="1"/>
          </p:cNvSpPr>
          <p:nvPr/>
        </p:nvSpPr>
        <p:spPr bwMode="auto">
          <a:xfrm>
            <a:off x="3051148" y="1960565"/>
            <a:ext cx="1205458" cy="15388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rgbClr val="000000"/>
                </a:solidFill>
                <a:effectLst/>
                <a:latin typeface="Arial Narrow" pitchFamily="34" charset="0"/>
                <a:cs typeface="Arial" pitchFamily="34" charset="0"/>
              </a:rPr>
              <a:t>Unit responses (low-level)</a:t>
            </a:r>
            <a:endParaRPr kumimoji="0" lang="en-US" sz="1800" b="0" i="0" u="none" strike="noStrike" cap="none" normalizeH="0" baseline="0">
              <a:ln>
                <a:noFill/>
              </a:ln>
              <a:solidFill>
                <a:schemeClr val="tx1"/>
              </a:solidFill>
              <a:effectLst/>
              <a:latin typeface="Arial Narrow" pitchFamily="34" charset="0"/>
              <a:cs typeface="Arial" pitchFamily="34" charset="0"/>
            </a:endParaRPr>
          </a:p>
        </p:txBody>
      </p:sp>
      <p:sp>
        <p:nvSpPr>
          <p:cNvPr id="758848" name="Line 64"/>
          <p:cNvSpPr>
            <a:spLocks noChangeShapeType="1"/>
          </p:cNvSpPr>
          <p:nvPr/>
        </p:nvSpPr>
        <p:spPr bwMode="auto">
          <a:xfrm>
            <a:off x="2012191" y="3116265"/>
            <a:ext cx="3193074"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itchFamily="34" charset="0"/>
            </a:endParaRPr>
          </a:p>
        </p:txBody>
      </p:sp>
      <p:sp>
        <p:nvSpPr>
          <p:cNvPr id="758849" name="Line 65"/>
          <p:cNvSpPr>
            <a:spLocks noChangeShapeType="1"/>
          </p:cNvSpPr>
          <p:nvPr/>
        </p:nvSpPr>
        <p:spPr bwMode="auto">
          <a:xfrm>
            <a:off x="2012191" y="2146303"/>
            <a:ext cx="3193074"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itchFamily="34" charset="0"/>
            </a:endParaRPr>
          </a:p>
        </p:txBody>
      </p:sp>
      <p:sp>
        <p:nvSpPr>
          <p:cNvPr id="758852" name="Line 68"/>
          <p:cNvSpPr>
            <a:spLocks noChangeShapeType="1"/>
          </p:cNvSpPr>
          <p:nvPr/>
        </p:nvSpPr>
        <p:spPr bwMode="auto">
          <a:xfrm>
            <a:off x="2012191" y="3116265"/>
            <a:ext cx="3193074"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itchFamily="34" charset="0"/>
            </a:endParaRPr>
          </a:p>
        </p:txBody>
      </p:sp>
      <p:sp>
        <p:nvSpPr>
          <p:cNvPr id="758854" name="Line 70"/>
          <p:cNvSpPr>
            <a:spLocks noChangeShapeType="1"/>
          </p:cNvSpPr>
          <p:nvPr/>
        </p:nvSpPr>
        <p:spPr bwMode="auto">
          <a:xfrm flipV="1">
            <a:off x="2459132" y="3081357"/>
            <a:ext cx="1466" cy="3492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itchFamily="34" charset="0"/>
            </a:endParaRPr>
          </a:p>
        </p:txBody>
      </p:sp>
      <p:sp>
        <p:nvSpPr>
          <p:cNvPr id="758855" name="Line 71"/>
          <p:cNvSpPr>
            <a:spLocks noChangeShapeType="1"/>
          </p:cNvSpPr>
          <p:nvPr/>
        </p:nvSpPr>
        <p:spPr bwMode="auto">
          <a:xfrm>
            <a:off x="2459132" y="2146320"/>
            <a:ext cx="1466" cy="30163"/>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itchFamily="34" charset="0"/>
            </a:endParaRPr>
          </a:p>
        </p:txBody>
      </p:sp>
      <p:sp>
        <p:nvSpPr>
          <p:cNvPr id="758856" name="Rectangle 72"/>
          <p:cNvSpPr>
            <a:spLocks noChangeArrowheads="1"/>
          </p:cNvSpPr>
          <p:nvPr/>
        </p:nvSpPr>
        <p:spPr bwMode="auto">
          <a:xfrm>
            <a:off x="2421032" y="3133745"/>
            <a:ext cx="88166" cy="9233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a:ln>
                  <a:noFill/>
                </a:ln>
                <a:solidFill>
                  <a:srgbClr val="000000"/>
                </a:solidFill>
                <a:effectLst/>
                <a:latin typeface="Arial Narrow" pitchFamily="34" charset="0"/>
                <a:cs typeface="Arial" pitchFamily="34" charset="0"/>
              </a:rPr>
              <a:t>0.5</a:t>
            </a:r>
            <a:endParaRPr kumimoji="0" lang="en-US" sz="1800" b="0" i="0" u="none" strike="noStrike" cap="none" normalizeH="0" baseline="0">
              <a:ln>
                <a:noFill/>
              </a:ln>
              <a:solidFill>
                <a:schemeClr val="tx1"/>
              </a:solidFill>
              <a:effectLst/>
              <a:latin typeface="Arial Narrow" pitchFamily="34" charset="0"/>
              <a:cs typeface="Arial" pitchFamily="34" charset="0"/>
            </a:endParaRPr>
          </a:p>
        </p:txBody>
      </p:sp>
      <p:sp>
        <p:nvSpPr>
          <p:cNvPr id="758857" name="Line 73"/>
          <p:cNvSpPr>
            <a:spLocks noChangeShapeType="1"/>
          </p:cNvSpPr>
          <p:nvPr/>
        </p:nvSpPr>
        <p:spPr bwMode="auto">
          <a:xfrm flipV="1">
            <a:off x="2916332" y="3081357"/>
            <a:ext cx="1466" cy="3492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itchFamily="34" charset="0"/>
            </a:endParaRPr>
          </a:p>
        </p:txBody>
      </p:sp>
      <p:sp>
        <p:nvSpPr>
          <p:cNvPr id="758858" name="Line 74"/>
          <p:cNvSpPr>
            <a:spLocks noChangeShapeType="1"/>
          </p:cNvSpPr>
          <p:nvPr/>
        </p:nvSpPr>
        <p:spPr bwMode="auto">
          <a:xfrm>
            <a:off x="2916332" y="2146320"/>
            <a:ext cx="1466" cy="30163"/>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itchFamily="34" charset="0"/>
            </a:endParaRPr>
          </a:p>
        </p:txBody>
      </p:sp>
      <p:sp>
        <p:nvSpPr>
          <p:cNvPr id="758859" name="Rectangle 75"/>
          <p:cNvSpPr>
            <a:spLocks noChangeArrowheads="1"/>
          </p:cNvSpPr>
          <p:nvPr/>
        </p:nvSpPr>
        <p:spPr bwMode="auto">
          <a:xfrm>
            <a:off x="2900214" y="3133745"/>
            <a:ext cx="35266" cy="9233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a:ln>
                  <a:noFill/>
                </a:ln>
                <a:solidFill>
                  <a:srgbClr val="000000"/>
                </a:solidFill>
                <a:effectLst/>
                <a:latin typeface="Arial Narrow" pitchFamily="34" charset="0"/>
                <a:cs typeface="Arial" pitchFamily="34" charset="0"/>
              </a:rPr>
              <a:t>1</a:t>
            </a:r>
            <a:endParaRPr kumimoji="0" lang="en-US" sz="1800" b="0" i="0" u="none" strike="noStrike" cap="none" normalizeH="0" baseline="0">
              <a:ln>
                <a:noFill/>
              </a:ln>
              <a:solidFill>
                <a:schemeClr val="tx1"/>
              </a:solidFill>
              <a:effectLst/>
              <a:latin typeface="Arial Narrow" pitchFamily="34" charset="0"/>
              <a:cs typeface="Arial" pitchFamily="34" charset="0"/>
            </a:endParaRPr>
          </a:p>
        </p:txBody>
      </p:sp>
      <p:sp>
        <p:nvSpPr>
          <p:cNvPr id="758860" name="Line 76"/>
          <p:cNvSpPr>
            <a:spLocks noChangeShapeType="1"/>
          </p:cNvSpPr>
          <p:nvPr/>
        </p:nvSpPr>
        <p:spPr bwMode="auto">
          <a:xfrm flipV="1">
            <a:off x="3373532" y="3081357"/>
            <a:ext cx="1466" cy="3492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itchFamily="34" charset="0"/>
            </a:endParaRPr>
          </a:p>
        </p:txBody>
      </p:sp>
      <p:sp>
        <p:nvSpPr>
          <p:cNvPr id="758861" name="Line 77"/>
          <p:cNvSpPr>
            <a:spLocks noChangeShapeType="1"/>
          </p:cNvSpPr>
          <p:nvPr/>
        </p:nvSpPr>
        <p:spPr bwMode="auto">
          <a:xfrm>
            <a:off x="3373532" y="2146320"/>
            <a:ext cx="1466" cy="30163"/>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itchFamily="34" charset="0"/>
            </a:endParaRPr>
          </a:p>
        </p:txBody>
      </p:sp>
      <p:sp>
        <p:nvSpPr>
          <p:cNvPr id="758862" name="Rectangle 78"/>
          <p:cNvSpPr>
            <a:spLocks noChangeArrowheads="1"/>
          </p:cNvSpPr>
          <p:nvPr/>
        </p:nvSpPr>
        <p:spPr bwMode="auto">
          <a:xfrm>
            <a:off x="3336898" y="3133745"/>
            <a:ext cx="88166" cy="9233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a:ln>
                  <a:noFill/>
                </a:ln>
                <a:solidFill>
                  <a:srgbClr val="000000"/>
                </a:solidFill>
                <a:effectLst/>
                <a:latin typeface="Arial Narrow" pitchFamily="34" charset="0"/>
                <a:cs typeface="Arial" pitchFamily="34" charset="0"/>
              </a:rPr>
              <a:t>1.5</a:t>
            </a:r>
            <a:endParaRPr kumimoji="0" lang="en-US" sz="1800" b="0" i="0" u="none" strike="noStrike" cap="none" normalizeH="0" baseline="0">
              <a:ln>
                <a:noFill/>
              </a:ln>
              <a:solidFill>
                <a:schemeClr val="tx1"/>
              </a:solidFill>
              <a:effectLst/>
              <a:latin typeface="Arial Narrow" pitchFamily="34" charset="0"/>
              <a:cs typeface="Arial" pitchFamily="34" charset="0"/>
            </a:endParaRPr>
          </a:p>
        </p:txBody>
      </p:sp>
      <p:sp>
        <p:nvSpPr>
          <p:cNvPr id="758863" name="Line 79"/>
          <p:cNvSpPr>
            <a:spLocks noChangeShapeType="1"/>
          </p:cNvSpPr>
          <p:nvPr/>
        </p:nvSpPr>
        <p:spPr bwMode="auto">
          <a:xfrm flipV="1">
            <a:off x="3832198" y="3081357"/>
            <a:ext cx="1466" cy="3492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itchFamily="34" charset="0"/>
            </a:endParaRPr>
          </a:p>
        </p:txBody>
      </p:sp>
      <p:sp>
        <p:nvSpPr>
          <p:cNvPr id="758864" name="Line 80"/>
          <p:cNvSpPr>
            <a:spLocks noChangeShapeType="1"/>
          </p:cNvSpPr>
          <p:nvPr/>
        </p:nvSpPr>
        <p:spPr bwMode="auto">
          <a:xfrm>
            <a:off x="3832198" y="2146320"/>
            <a:ext cx="1466" cy="30163"/>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itchFamily="34" charset="0"/>
            </a:endParaRPr>
          </a:p>
        </p:txBody>
      </p:sp>
      <p:sp>
        <p:nvSpPr>
          <p:cNvPr id="758865" name="Rectangle 81"/>
          <p:cNvSpPr>
            <a:spLocks noChangeArrowheads="1"/>
          </p:cNvSpPr>
          <p:nvPr/>
        </p:nvSpPr>
        <p:spPr bwMode="auto">
          <a:xfrm>
            <a:off x="3816080" y="3133745"/>
            <a:ext cx="35266" cy="9233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a:ln>
                  <a:noFill/>
                </a:ln>
                <a:solidFill>
                  <a:srgbClr val="000000"/>
                </a:solidFill>
                <a:effectLst/>
                <a:latin typeface="Arial Narrow" pitchFamily="34" charset="0"/>
                <a:cs typeface="Arial" pitchFamily="34" charset="0"/>
              </a:rPr>
              <a:t>2</a:t>
            </a:r>
            <a:endParaRPr kumimoji="0" lang="en-US" sz="1800" b="0" i="0" u="none" strike="noStrike" cap="none" normalizeH="0" baseline="0">
              <a:ln>
                <a:noFill/>
              </a:ln>
              <a:solidFill>
                <a:schemeClr val="tx1"/>
              </a:solidFill>
              <a:effectLst/>
              <a:latin typeface="Arial Narrow" pitchFamily="34" charset="0"/>
              <a:cs typeface="Arial" pitchFamily="34" charset="0"/>
            </a:endParaRPr>
          </a:p>
        </p:txBody>
      </p:sp>
      <p:sp>
        <p:nvSpPr>
          <p:cNvPr id="758866" name="Line 82"/>
          <p:cNvSpPr>
            <a:spLocks noChangeShapeType="1"/>
          </p:cNvSpPr>
          <p:nvPr/>
        </p:nvSpPr>
        <p:spPr bwMode="auto">
          <a:xfrm flipV="1">
            <a:off x="4283537" y="3081357"/>
            <a:ext cx="1466" cy="3492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itchFamily="34" charset="0"/>
            </a:endParaRPr>
          </a:p>
        </p:txBody>
      </p:sp>
      <p:sp>
        <p:nvSpPr>
          <p:cNvPr id="758867" name="Line 83"/>
          <p:cNvSpPr>
            <a:spLocks noChangeShapeType="1"/>
          </p:cNvSpPr>
          <p:nvPr/>
        </p:nvSpPr>
        <p:spPr bwMode="auto">
          <a:xfrm>
            <a:off x="4283537" y="2146320"/>
            <a:ext cx="1466" cy="30163"/>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itchFamily="34" charset="0"/>
            </a:endParaRPr>
          </a:p>
        </p:txBody>
      </p:sp>
      <p:sp>
        <p:nvSpPr>
          <p:cNvPr id="758868" name="Rectangle 84"/>
          <p:cNvSpPr>
            <a:spLocks noChangeArrowheads="1"/>
          </p:cNvSpPr>
          <p:nvPr/>
        </p:nvSpPr>
        <p:spPr bwMode="auto">
          <a:xfrm>
            <a:off x="4246902" y="3133745"/>
            <a:ext cx="88166" cy="9233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a:ln>
                  <a:noFill/>
                </a:ln>
                <a:solidFill>
                  <a:srgbClr val="000000"/>
                </a:solidFill>
                <a:effectLst/>
                <a:latin typeface="Arial Narrow" pitchFamily="34" charset="0"/>
                <a:cs typeface="Arial" pitchFamily="34" charset="0"/>
              </a:rPr>
              <a:t>2.5</a:t>
            </a:r>
            <a:endParaRPr kumimoji="0" lang="en-US" sz="1800" b="0" i="0" u="none" strike="noStrike" cap="none" normalizeH="0" baseline="0">
              <a:ln>
                <a:noFill/>
              </a:ln>
              <a:solidFill>
                <a:schemeClr val="tx1"/>
              </a:solidFill>
              <a:effectLst/>
              <a:latin typeface="Arial Narrow" pitchFamily="34" charset="0"/>
              <a:cs typeface="Arial" pitchFamily="34" charset="0"/>
            </a:endParaRPr>
          </a:p>
        </p:txBody>
      </p:sp>
      <p:sp>
        <p:nvSpPr>
          <p:cNvPr id="758869" name="Line 85"/>
          <p:cNvSpPr>
            <a:spLocks noChangeShapeType="1"/>
          </p:cNvSpPr>
          <p:nvPr/>
        </p:nvSpPr>
        <p:spPr bwMode="auto">
          <a:xfrm flipV="1">
            <a:off x="4742201" y="3081357"/>
            <a:ext cx="1466" cy="3492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itchFamily="34" charset="0"/>
            </a:endParaRPr>
          </a:p>
        </p:txBody>
      </p:sp>
      <p:sp>
        <p:nvSpPr>
          <p:cNvPr id="758870" name="Line 86"/>
          <p:cNvSpPr>
            <a:spLocks noChangeShapeType="1"/>
          </p:cNvSpPr>
          <p:nvPr/>
        </p:nvSpPr>
        <p:spPr bwMode="auto">
          <a:xfrm>
            <a:off x="4742201" y="2146320"/>
            <a:ext cx="1466" cy="30163"/>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itchFamily="34" charset="0"/>
            </a:endParaRPr>
          </a:p>
        </p:txBody>
      </p:sp>
      <p:sp>
        <p:nvSpPr>
          <p:cNvPr id="758871" name="Rectangle 87"/>
          <p:cNvSpPr>
            <a:spLocks noChangeArrowheads="1"/>
          </p:cNvSpPr>
          <p:nvPr/>
        </p:nvSpPr>
        <p:spPr bwMode="auto">
          <a:xfrm>
            <a:off x="4726083" y="3133745"/>
            <a:ext cx="35266" cy="9233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a:ln>
                  <a:noFill/>
                </a:ln>
                <a:solidFill>
                  <a:srgbClr val="000000"/>
                </a:solidFill>
                <a:effectLst/>
                <a:latin typeface="Arial Narrow" pitchFamily="34" charset="0"/>
                <a:cs typeface="Arial" pitchFamily="34" charset="0"/>
              </a:rPr>
              <a:t>3</a:t>
            </a:r>
            <a:endParaRPr kumimoji="0" lang="en-US" sz="1800" b="0" i="0" u="none" strike="noStrike" cap="none" normalizeH="0" baseline="0">
              <a:ln>
                <a:noFill/>
              </a:ln>
              <a:solidFill>
                <a:schemeClr val="tx1"/>
              </a:solidFill>
              <a:effectLst/>
              <a:latin typeface="Arial Narrow" pitchFamily="34" charset="0"/>
              <a:cs typeface="Arial" pitchFamily="34" charset="0"/>
            </a:endParaRPr>
          </a:p>
        </p:txBody>
      </p:sp>
      <p:sp>
        <p:nvSpPr>
          <p:cNvPr id="758872" name="Line 88"/>
          <p:cNvSpPr>
            <a:spLocks noChangeShapeType="1"/>
          </p:cNvSpPr>
          <p:nvPr/>
        </p:nvSpPr>
        <p:spPr bwMode="auto">
          <a:xfrm flipV="1">
            <a:off x="5199401" y="3081357"/>
            <a:ext cx="1466" cy="3492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itchFamily="34" charset="0"/>
            </a:endParaRPr>
          </a:p>
        </p:txBody>
      </p:sp>
      <p:sp>
        <p:nvSpPr>
          <p:cNvPr id="758874" name="Rectangle 90"/>
          <p:cNvSpPr>
            <a:spLocks noChangeArrowheads="1"/>
          </p:cNvSpPr>
          <p:nvPr/>
        </p:nvSpPr>
        <p:spPr bwMode="auto">
          <a:xfrm>
            <a:off x="5162767" y="3133745"/>
            <a:ext cx="88166" cy="9233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a:ln>
                  <a:noFill/>
                </a:ln>
                <a:solidFill>
                  <a:srgbClr val="000000"/>
                </a:solidFill>
                <a:effectLst/>
                <a:latin typeface="Arial Narrow" pitchFamily="34" charset="0"/>
                <a:cs typeface="Arial" pitchFamily="34" charset="0"/>
              </a:rPr>
              <a:t>3.5</a:t>
            </a:r>
            <a:endParaRPr kumimoji="0" lang="en-US" sz="1800" b="0" i="0" u="none" strike="noStrike" cap="none" normalizeH="0" baseline="0">
              <a:ln>
                <a:noFill/>
              </a:ln>
              <a:solidFill>
                <a:schemeClr val="tx1"/>
              </a:solidFill>
              <a:effectLst/>
              <a:latin typeface="Arial Narrow" pitchFamily="34" charset="0"/>
              <a:cs typeface="Arial" pitchFamily="34" charset="0"/>
            </a:endParaRPr>
          </a:p>
        </p:txBody>
      </p:sp>
      <p:sp>
        <p:nvSpPr>
          <p:cNvPr id="758894" name="Line 110"/>
          <p:cNvSpPr>
            <a:spLocks noChangeShapeType="1"/>
          </p:cNvSpPr>
          <p:nvPr/>
        </p:nvSpPr>
        <p:spPr bwMode="auto">
          <a:xfrm flipH="1">
            <a:off x="5178891" y="3116265"/>
            <a:ext cx="32238"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itchFamily="34" charset="0"/>
            </a:endParaRPr>
          </a:p>
        </p:txBody>
      </p:sp>
      <p:sp>
        <p:nvSpPr>
          <p:cNvPr id="758896" name="Line 112"/>
          <p:cNvSpPr>
            <a:spLocks noChangeShapeType="1"/>
          </p:cNvSpPr>
          <p:nvPr/>
        </p:nvSpPr>
        <p:spPr bwMode="auto">
          <a:xfrm>
            <a:off x="2012191" y="3116265"/>
            <a:ext cx="3193074"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itchFamily="34" charset="0"/>
            </a:endParaRPr>
          </a:p>
        </p:txBody>
      </p:sp>
      <p:graphicFrame>
        <p:nvGraphicFramePr>
          <p:cNvPr id="759135" name="Object 351"/>
          <p:cNvGraphicFramePr>
            <a:graphicFrameLocks noChangeAspect="1"/>
          </p:cNvGraphicFramePr>
          <p:nvPr/>
        </p:nvGraphicFramePr>
        <p:xfrm>
          <a:off x="1535862" y="2392067"/>
          <a:ext cx="369277" cy="360362"/>
        </p:xfrm>
        <a:graphic>
          <a:graphicData uri="http://schemas.openxmlformats.org/presentationml/2006/ole">
            <mc:AlternateContent xmlns:mc="http://schemas.openxmlformats.org/markup-compatibility/2006">
              <mc:Choice xmlns:v="urn:schemas-microsoft-com:vml" Requires="v">
                <p:oleObj spid="_x0000_s316548" name="Equation" r:id="rId15" imgW="266469" imgH="241091" progId="Equation.DSMT4">
                  <p:embed/>
                </p:oleObj>
              </mc:Choice>
              <mc:Fallback>
                <p:oleObj name="Equation" r:id="rId15" imgW="266469" imgH="241091" progId="Equation.DSMT4">
                  <p:embed/>
                  <p:pic>
                    <p:nvPicPr>
                      <p:cNvPr id="0" name="Picture 78"/>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535862" y="2392067"/>
                        <a:ext cx="369277" cy="360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59136" name="Object 352"/>
          <p:cNvGraphicFramePr>
            <a:graphicFrameLocks noChangeAspect="1"/>
          </p:cNvGraphicFramePr>
          <p:nvPr/>
        </p:nvGraphicFramePr>
        <p:xfrm>
          <a:off x="1527807" y="1047907"/>
          <a:ext cx="385397" cy="360363"/>
        </p:xfrm>
        <a:graphic>
          <a:graphicData uri="http://schemas.openxmlformats.org/presentationml/2006/ole">
            <mc:AlternateContent xmlns:mc="http://schemas.openxmlformats.org/markup-compatibility/2006">
              <mc:Choice xmlns:v="urn:schemas-microsoft-com:vml" Requires="v">
                <p:oleObj spid="_x0000_s316549" name="Equation" r:id="rId17" imgW="279279" imgH="241195" progId="Equation.DSMT4">
                  <p:embed/>
                </p:oleObj>
              </mc:Choice>
              <mc:Fallback>
                <p:oleObj name="Equation" r:id="rId17" imgW="279279" imgH="241195" progId="Equation.DSMT4">
                  <p:embed/>
                  <p:pic>
                    <p:nvPicPr>
                      <p:cNvPr id="0" name="Picture 79"/>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527807" y="1047907"/>
                        <a:ext cx="385397" cy="360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75" name="Rectangle 374"/>
          <p:cNvSpPr/>
          <p:nvPr/>
        </p:nvSpPr>
        <p:spPr>
          <a:xfrm>
            <a:off x="2003981" y="2084843"/>
            <a:ext cx="496311" cy="1061829"/>
          </a:xfrm>
          <a:prstGeom prst="rect">
            <a:avLst/>
          </a:prstGeom>
          <a:ln w="12700">
            <a:noFill/>
          </a:ln>
          <a:effectLst>
            <a:outerShdw blurRad="50800" dist="38100" dir="2700000" algn="tl" rotWithShape="0">
              <a:prstClr val="black">
                <a:alpha val="40000"/>
              </a:prstClr>
            </a:outerShdw>
          </a:effectLst>
        </p:spPr>
        <p:txBody>
          <a:bodyPr wrap="square">
            <a:spAutoFit/>
          </a:bodyPr>
          <a:lstStyle/>
          <a:p>
            <a:pPr>
              <a:lnSpc>
                <a:spcPct val="150000"/>
              </a:lnSpc>
            </a:pPr>
            <a:r>
              <a:rPr lang="en-GB" sz="1400" dirty="0">
                <a:solidFill>
                  <a:srgbClr val="FF0000"/>
                </a:solidFill>
                <a:latin typeface="Arial Narrow" pitchFamily="34" charset="0"/>
              </a:rPr>
              <a:t>flee</a:t>
            </a:r>
          </a:p>
          <a:p>
            <a:pPr>
              <a:lnSpc>
                <a:spcPct val="150000"/>
              </a:lnSpc>
            </a:pPr>
            <a:r>
              <a:rPr lang="en-GB" sz="1400" dirty="0">
                <a:solidFill>
                  <a:srgbClr val="FF0000"/>
                </a:solidFill>
                <a:latin typeface="Arial Narrow" pitchFamily="34" charset="0"/>
              </a:rPr>
              <a:t>feed</a:t>
            </a:r>
          </a:p>
          <a:p>
            <a:pPr>
              <a:lnSpc>
                <a:spcPct val="150000"/>
              </a:lnSpc>
            </a:pPr>
            <a:r>
              <a:rPr lang="en-GB" sz="1400" dirty="0">
                <a:solidFill>
                  <a:srgbClr val="FF0000"/>
                </a:solidFill>
                <a:latin typeface="Arial Narrow" pitchFamily="34" charset="0"/>
              </a:rPr>
              <a:t>wait</a:t>
            </a:r>
          </a:p>
        </p:txBody>
      </p:sp>
      <p:sp>
        <p:nvSpPr>
          <p:cNvPr id="759145" name="Rectangle 361"/>
          <p:cNvSpPr>
            <a:spLocks noChangeArrowheads="1"/>
          </p:cNvSpPr>
          <p:nvPr/>
        </p:nvSpPr>
        <p:spPr bwMode="auto">
          <a:xfrm>
            <a:off x="2012190" y="735030"/>
            <a:ext cx="3193074" cy="968375"/>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a:latin typeface="Arial Narrow" pitchFamily="34" charset="0"/>
            </a:endParaRPr>
          </a:p>
        </p:txBody>
      </p:sp>
      <p:sp>
        <p:nvSpPr>
          <p:cNvPr id="759146" name="Rectangle 362"/>
          <p:cNvSpPr>
            <a:spLocks noChangeArrowheads="1"/>
          </p:cNvSpPr>
          <p:nvPr/>
        </p:nvSpPr>
        <p:spPr bwMode="auto">
          <a:xfrm>
            <a:off x="2012190" y="735030"/>
            <a:ext cx="3193074" cy="968375"/>
          </a:xfrm>
          <a:prstGeom prst="rect">
            <a:avLst/>
          </a:prstGeom>
          <a:noFill/>
          <a:ln w="0">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latin typeface="Arial Narrow" pitchFamily="34" charset="0"/>
            </a:endParaRPr>
          </a:p>
        </p:txBody>
      </p:sp>
      <p:pic>
        <p:nvPicPr>
          <p:cNvPr id="759147" name="Picture 363"/>
          <p:cNvPicPr>
            <a:picLocks noChangeAspect="1" noChangeArrowheads="1"/>
          </p:cNvPicPr>
          <p:nvPr/>
        </p:nvPicPr>
        <p:blipFill>
          <a:blip r:embed="rId19" cstate="print"/>
          <a:srcRect/>
          <a:stretch>
            <a:fillRect/>
          </a:stretch>
        </p:blipFill>
        <p:spPr bwMode="auto">
          <a:xfrm>
            <a:off x="2012198" y="735030"/>
            <a:ext cx="3198935" cy="968375"/>
          </a:xfrm>
          <a:prstGeom prst="rect">
            <a:avLst/>
          </a:prstGeom>
          <a:noFill/>
          <a:ln w="9525">
            <a:noFill/>
            <a:miter lim="800000"/>
            <a:headEnd/>
            <a:tailEnd/>
          </a:ln>
        </p:spPr>
      </p:pic>
      <p:sp>
        <p:nvSpPr>
          <p:cNvPr id="759148" name="Rectangle 364"/>
          <p:cNvSpPr>
            <a:spLocks noChangeArrowheads="1"/>
          </p:cNvSpPr>
          <p:nvPr/>
        </p:nvSpPr>
        <p:spPr bwMode="auto">
          <a:xfrm>
            <a:off x="3029164" y="547690"/>
            <a:ext cx="1245534" cy="15388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rgbClr val="000000"/>
                </a:solidFill>
                <a:effectLst/>
                <a:latin typeface="Arial Narrow" pitchFamily="34" charset="0"/>
                <a:cs typeface="Arial" pitchFamily="34" charset="0"/>
              </a:rPr>
              <a:t>Unit responses (high-level)</a:t>
            </a:r>
            <a:endParaRPr kumimoji="0" lang="en-US" sz="1800" b="0" i="0" u="none" strike="noStrike" cap="none" normalizeH="0" baseline="0">
              <a:ln>
                <a:noFill/>
              </a:ln>
              <a:solidFill>
                <a:schemeClr val="tx1"/>
              </a:solidFill>
              <a:effectLst/>
              <a:latin typeface="Arial Narrow" pitchFamily="34" charset="0"/>
              <a:cs typeface="Arial" pitchFamily="34" charset="0"/>
            </a:endParaRPr>
          </a:p>
        </p:txBody>
      </p:sp>
      <p:sp>
        <p:nvSpPr>
          <p:cNvPr id="759150" name="Line 366"/>
          <p:cNvSpPr>
            <a:spLocks noChangeShapeType="1"/>
          </p:cNvSpPr>
          <p:nvPr/>
        </p:nvSpPr>
        <p:spPr bwMode="auto">
          <a:xfrm>
            <a:off x="2012190" y="1703390"/>
            <a:ext cx="3193074"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itchFamily="34" charset="0"/>
            </a:endParaRPr>
          </a:p>
        </p:txBody>
      </p:sp>
      <p:sp>
        <p:nvSpPr>
          <p:cNvPr id="759151" name="Line 367"/>
          <p:cNvSpPr>
            <a:spLocks noChangeShapeType="1"/>
          </p:cNvSpPr>
          <p:nvPr/>
        </p:nvSpPr>
        <p:spPr bwMode="auto">
          <a:xfrm>
            <a:off x="2012190" y="735015"/>
            <a:ext cx="3193074"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itchFamily="34" charset="0"/>
            </a:endParaRPr>
          </a:p>
        </p:txBody>
      </p:sp>
      <p:sp>
        <p:nvSpPr>
          <p:cNvPr id="759152" name="Line 368"/>
          <p:cNvSpPr>
            <a:spLocks noChangeShapeType="1"/>
          </p:cNvSpPr>
          <p:nvPr/>
        </p:nvSpPr>
        <p:spPr bwMode="auto">
          <a:xfrm>
            <a:off x="5205263" y="735030"/>
            <a:ext cx="1466" cy="96837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itchFamily="34" charset="0"/>
            </a:endParaRPr>
          </a:p>
        </p:txBody>
      </p:sp>
      <p:sp>
        <p:nvSpPr>
          <p:cNvPr id="759153" name="Line 369"/>
          <p:cNvSpPr>
            <a:spLocks noChangeShapeType="1"/>
          </p:cNvSpPr>
          <p:nvPr/>
        </p:nvSpPr>
        <p:spPr bwMode="auto">
          <a:xfrm>
            <a:off x="2012189" y="735030"/>
            <a:ext cx="1466" cy="96837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itchFamily="34" charset="0"/>
            </a:endParaRPr>
          </a:p>
        </p:txBody>
      </p:sp>
      <p:sp>
        <p:nvSpPr>
          <p:cNvPr id="759154" name="Line 370"/>
          <p:cNvSpPr>
            <a:spLocks noChangeShapeType="1"/>
          </p:cNvSpPr>
          <p:nvPr/>
        </p:nvSpPr>
        <p:spPr bwMode="auto">
          <a:xfrm>
            <a:off x="2012190" y="1703390"/>
            <a:ext cx="3193074"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itchFamily="34" charset="0"/>
            </a:endParaRPr>
          </a:p>
        </p:txBody>
      </p:sp>
      <p:sp>
        <p:nvSpPr>
          <p:cNvPr id="759155" name="Line 371"/>
          <p:cNvSpPr>
            <a:spLocks noChangeShapeType="1"/>
          </p:cNvSpPr>
          <p:nvPr/>
        </p:nvSpPr>
        <p:spPr bwMode="auto">
          <a:xfrm>
            <a:off x="2012189" y="735030"/>
            <a:ext cx="1466" cy="96837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itchFamily="34" charset="0"/>
            </a:endParaRPr>
          </a:p>
        </p:txBody>
      </p:sp>
      <p:sp>
        <p:nvSpPr>
          <p:cNvPr id="759156" name="Line 372"/>
          <p:cNvSpPr>
            <a:spLocks noChangeShapeType="1"/>
          </p:cNvSpPr>
          <p:nvPr/>
        </p:nvSpPr>
        <p:spPr bwMode="auto">
          <a:xfrm flipV="1">
            <a:off x="2459132" y="1668482"/>
            <a:ext cx="1466" cy="3492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itchFamily="34" charset="0"/>
            </a:endParaRPr>
          </a:p>
        </p:txBody>
      </p:sp>
      <p:sp>
        <p:nvSpPr>
          <p:cNvPr id="759157" name="Line 373"/>
          <p:cNvSpPr>
            <a:spLocks noChangeShapeType="1"/>
          </p:cNvSpPr>
          <p:nvPr/>
        </p:nvSpPr>
        <p:spPr bwMode="auto">
          <a:xfrm>
            <a:off x="2459132" y="735032"/>
            <a:ext cx="1466" cy="2857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itchFamily="34" charset="0"/>
            </a:endParaRPr>
          </a:p>
        </p:txBody>
      </p:sp>
      <p:sp>
        <p:nvSpPr>
          <p:cNvPr id="759158" name="Rectangle 374"/>
          <p:cNvSpPr>
            <a:spLocks noChangeArrowheads="1"/>
          </p:cNvSpPr>
          <p:nvPr/>
        </p:nvSpPr>
        <p:spPr bwMode="auto">
          <a:xfrm>
            <a:off x="2421032" y="1720853"/>
            <a:ext cx="88166" cy="9233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a:ln>
                  <a:noFill/>
                </a:ln>
                <a:solidFill>
                  <a:srgbClr val="000000"/>
                </a:solidFill>
                <a:effectLst/>
                <a:latin typeface="Arial Narrow" pitchFamily="34" charset="0"/>
                <a:cs typeface="Arial" pitchFamily="34" charset="0"/>
              </a:rPr>
              <a:t>0.5</a:t>
            </a:r>
            <a:endParaRPr kumimoji="0" lang="en-US" sz="1800" b="0" i="0" u="none" strike="noStrike" cap="none" normalizeH="0" baseline="0">
              <a:ln>
                <a:noFill/>
              </a:ln>
              <a:solidFill>
                <a:schemeClr val="tx1"/>
              </a:solidFill>
              <a:effectLst/>
              <a:latin typeface="Arial Narrow" pitchFamily="34" charset="0"/>
              <a:cs typeface="Arial" pitchFamily="34" charset="0"/>
            </a:endParaRPr>
          </a:p>
        </p:txBody>
      </p:sp>
      <p:sp>
        <p:nvSpPr>
          <p:cNvPr id="759159" name="Line 375"/>
          <p:cNvSpPr>
            <a:spLocks noChangeShapeType="1"/>
          </p:cNvSpPr>
          <p:nvPr/>
        </p:nvSpPr>
        <p:spPr bwMode="auto">
          <a:xfrm flipV="1">
            <a:off x="2916332" y="1668482"/>
            <a:ext cx="1466" cy="3492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itchFamily="34" charset="0"/>
            </a:endParaRPr>
          </a:p>
        </p:txBody>
      </p:sp>
      <p:sp>
        <p:nvSpPr>
          <p:cNvPr id="759160" name="Line 376"/>
          <p:cNvSpPr>
            <a:spLocks noChangeShapeType="1"/>
          </p:cNvSpPr>
          <p:nvPr/>
        </p:nvSpPr>
        <p:spPr bwMode="auto">
          <a:xfrm>
            <a:off x="2916332" y="735032"/>
            <a:ext cx="1466" cy="2857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itchFamily="34" charset="0"/>
            </a:endParaRPr>
          </a:p>
        </p:txBody>
      </p:sp>
      <p:sp>
        <p:nvSpPr>
          <p:cNvPr id="759161" name="Rectangle 377"/>
          <p:cNvSpPr>
            <a:spLocks noChangeArrowheads="1"/>
          </p:cNvSpPr>
          <p:nvPr/>
        </p:nvSpPr>
        <p:spPr bwMode="auto">
          <a:xfrm>
            <a:off x="2900213" y="1720853"/>
            <a:ext cx="35266" cy="9233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a:ln>
                  <a:noFill/>
                </a:ln>
                <a:solidFill>
                  <a:srgbClr val="000000"/>
                </a:solidFill>
                <a:effectLst/>
                <a:latin typeface="Arial Narrow" pitchFamily="34" charset="0"/>
                <a:cs typeface="Arial" pitchFamily="34" charset="0"/>
              </a:rPr>
              <a:t>1</a:t>
            </a:r>
            <a:endParaRPr kumimoji="0" lang="en-US" sz="1800" b="0" i="0" u="none" strike="noStrike" cap="none" normalizeH="0" baseline="0">
              <a:ln>
                <a:noFill/>
              </a:ln>
              <a:solidFill>
                <a:schemeClr val="tx1"/>
              </a:solidFill>
              <a:effectLst/>
              <a:latin typeface="Arial Narrow" pitchFamily="34" charset="0"/>
              <a:cs typeface="Arial" pitchFamily="34" charset="0"/>
            </a:endParaRPr>
          </a:p>
        </p:txBody>
      </p:sp>
      <p:sp>
        <p:nvSpPr>
          <p:cNvPr id="759162" name="Line 378"/>
          <p:cNvSpPr>
            <a:spLocks noChangeShapeType="1"/>
          </p:cNvSpPr>
          <p:nvPr/>
        </p:nvSpPr>
        <p:spPr bwMode="auto">
          <a:xfrm flipV="1">
            <a:off x="3373532" y="1668482"/>
            <a:ext cx="1466" cy="3492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itchFamily="34" charset="0"/>
            </a:endParaRPr>
          </a:p>
        </p:txBody>
      </p:sp>
      <p:sp>
        <p:nvSpPr>
          <p:cNvPr id="759163" name="Line 379"/>
          <p:cNvSpPr>
            <a:spLocks noChangeShapeType="1"/>
          </p:cNvSpPr>
          <p:nvPr/>
        </p:nvSpPr>
        <p:spPr bwMode="auto">
          <a:xfrm>
            <a:off x="3373532" y="735032"/>
            <a:ext cx="1466" cy="2857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itchFamily="34" charset="0"/>
            </a:endParaRPr>
          </a:p>
        </p:txBody>
      </p:sp>
      <p:sp>
        <p:nvSpPr>
          <p:cNvPr id="759164" name="Rectangle 380"/>
          <p:cNvSpPr>
            <a:spLocks noChangeArrowheads="1"/>
          </p:cNvSpPr>
          <p:nvPr/>
        </p:nvSpPr>
        <p:spPr bwMode="auto">
          <a:xfrm>
            <a:off x="3336897" y="1720853"/>
            <a:ext cx="88166" cy="9233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a:ln>
                  <a:noFill/>
                </a:ln>
                <a:solidFill>
                  <a:srgbClr val="000000"/>
                </a:solidFill>
                <a:effectLst/>
                <a:latin typeface="Arial Narrow" pitchFamily="34" charset="0"/>
                <a:cs typeface="Arial" pitchFamily="34" charset="0"/>
              </a:rPr>
              <a:t>1.5</a:t>
            </a:r>
            <a:endParaRPr kumimoji="0" lang="en-US" sz="1800" b="0" i="0" u="none" strike="noStrike" cap="none" normalizeH="0" baseline="0">
              <a:ln>
                <a:noFill/>
              </a:ln>
              <a:solidFill>
                <a:schemeClr val="tx1"/>
              </a:solidFill>
              <a:effectLst/>
              <a:latin typeface="Arial Narrow" pitchFamily="34" charset="0"/>
              <a:cs typeface="Arial" pitchFamily="34" charset="0"/>
            </a:endParaRPr>
          </a:p>
        </p:txBody>
      </p:sp>
      <p:sp>
        <p:nvSpPr>
          <p:cNvPr id="759165" name="Line 381"/>
          <p:cNvSpPr>
            <a:spLocks noChangeShapeType="1"/>
          </p:cNvSpPr>
          <p:nvPr/>
        </p:nvSpPr>
        <p:spPr bwMode="auto">
          <a:xfrm flipV="1">
            <a:off x="3832197" y="1668482"/>
            <a:ext cx="1466" cy="3492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itchFamily="34" charset="0"/>
            </a:endParaRPr>
          </a:p>
        </p:txBody>
      </p:sp>
      <p:sp>
        <p:nvSpPr>
          <p:cNvPr id="759166" name="Line 382"/>
          <p:cNvSpPr>
            <a:spLocks noChangeShapeType="1"/>
          </p:cNvSpPr>
          <p:nvPr/>
        </p:nvSpPr>
        <p:spPr bwMode="auto">
          <a:xfrm>
            <a:off x="3832197" y="735032"/>
            <a:ext cx="1466" cy="2857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itchFamily="34" charset="0"/>
            </a:endParaRPr>
          </a:p>
        </p:txBody>
      </p:sp>
      <p:sp>
        <p:nvSpPr>
          <p:cNvPr id="759167" name="Rectangle 383"/>
          <p:cNvSpPr>
            <a:spLocks noChangeArrowheads="1"/>
          </p:cNvSpPr>
          <p:nvPr/>
        </p:nvSpPr>
        <p:spPr bwMode="auto">
          <a:xfrm>
            <a:off x="3816080" y="1720853"/>
            <a:ext cx="35266" cy="9233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a:ln>
                  <a:noFill/>
                </a:ln>
                <a:solidFill>
                  <a:srgbClr val="000000"/>
                </a:solidFill>
                <a:effectLst/>
                <a:latin typeface="Arial Narrow" pitchFamily="34" charset="0"/>
                <a:cs typeface="Arial" pitchFamily="34" charset="0"/>
              </a:rPr>
              <a:t>2</a:t>
            </a:r>
            <a:endParaRPr kumimoji="0" lang="en-US" sz="1800" b="0" i="0" u="none" strike="noStrike" cap="none" normalizeH="0" baseline="0">
              <a:ln>
                <a:noFill/>
              </a:ln>
              <a:solidFill>
                <a:schemeClr val="tx1"/>
              </a:solidFill>
              <a:effectLst/>
              <a:latin typeface="Arial Narrow" pitchFamily="34" charset="0"/>
              <a:cs typeface="Arial" pitchFamily="34" charset="0"/>
            </a:endParaRPr>
          </a:p>
        </p:txBody>
      </p:sp>
      <p:sp>
        <p:nvSpPr>
          <p:cNvPr id="759168" name="Line 384"/>
          <p:cNvSpPr>
            <a:spLocks noChangeShapeType="1"/>
          </p:cNvSpPr>
          <p:nvPr/>
        </p:nvSpPr>
        <p:spPr bwMode="auto">
          <a:xfrm flipV="1">
            <a:off x="4283536" y="1668482"/>
            <a:ext cx="1466" cy="3492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itchFamily="34" charset="0"/>
            </a:endParaRPr>
          </a:p>
        </p:txBody>
      </p:sp>
      <p:sp>
        <p:nvSpPr>
          <p:cNvPr id="759169" name="Line 385"/>
          <p:cNvSpPr>
            <a:spLocks noChangeShapeType="1"/>
          </p:cNvSpPr>
          <p:nvPr/>
        </p:nvSpPr>
        <p:spPr bwMode="auto">
          <a:xfrm>
            <a:off x="4283536" y="735032"/>
            <a:ext cx="1466" cy="2857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itchFamily="34" charset="0"/>
            </a:endParaRPr>
          </a:p>
        </p:txBody>
      </p:sp>
      <p:sp>
        <p:nvSpPr>
          <p:cNvPr id="759170" name="Rectangle 386"/>
          <p:cNvSpPr>
            <a:spLocks noChangeArrowheads="1"/>
          </p:cNvSpPr>
          <p:nvPr/>
        </p:nvSpPr>
        <p:spPr bwMode="auto">
          <a:xfrm>
            <a:off x="4246902" y="1720853"/>
            <a:ext cx="88166" cy="9233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a:ln>
                  <a:noFill/>
                </a:ln>
                <a:solidFill>
                  <a:srgbClr val="000000"/>
                </a:solidFill>
                <a:effectLst/>
                <a:latin typeface="Arial Narrow" pitchFamily="34" charset="0"/>
                <a:cs typeface="Arial" pitchFamily="34" charset="0"/>
              </a:rPr>
              <a:t>2.5</a:t>
            </a:r>
            <a:endParaRPr kumimoji="0" lang="en-US" sz="1800" b="0" i="0" u="none" strike="noStrike" cap="none" normalizeH="0" baseline="0">
              <a:ln>
                <a:noFill/>
              </a:ln>
              <a:solidFill>
                <a:schemeClr val="tx1"/>
              </a:solidFill>
              <a:effectLst/>
              <a:latin typeface="Arial Narrow" pitchFamily="34" charset="0"/>
              <a:cs typeface="Arial" pitchFamily="34" charset="0"/>
            </a:endParaRPr>
          </a:p>
        </p:txBody>
      </p:sp>
      <p:sp>
        <p:nvSpPr>
          <p:cNvPr id="759171" name="Line 387"/>
          <p:cNvSpPr>
            <a:spLocks noChangeShapeType="1"/>
          </p:cNvSpPr>
          <p:nvPr/>
        </p:nvSpPr>
        <p:spPr bwMode="auto">
          <a:xfrm flipV="1">
            <a:off x="4742201" y="1668482"/>
            <a:ext cx="1466" cy="3492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itchFamily="34" charset="0"/>
            </a:endParaRPr>
          </a:p>
        </p:txBody>
      </p:sp>
      <p:sp>
        <p:nvSpPr>
          <p:cNvPr id="759172" name="Line 388"/>
          <p:cNvSpPr>
            <a:spLocks noChangeShapeType="1"/>
          </p:cNvSpPr>
          <p:nvPr/>
        </p:nvSpPr>
        <p:spPr bwMode="auto">
          <a:xfrm>
            <a:off x="4742201" y="735032"/>
            <a:ext cx="1466" cy="2857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itchFamily="34" charset="0"/>
            </a:endParaRPr>
          </a:p>
        </p:txBody>
      </p:sp>
      <p:sp>
        <p:nvSpPr>
          <p:cNvPr id="759173" name="Rectangle 389"/>
          <p:cNvSpPr>
            <a:spLocks noChangeArrowheads="1"/>
          </p:cNvSpPr>
          <p:nvPr/>
        </p:nvSpPr>
        <p:spPr bwMode="auto">
          <a:xfrm>
            <a:off x="4726082" y="1720853"/>
            <a:ext cx="35266" cy="9233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a:ln>
                  <a:noFill/>
                </a:ln>
                <a:solidFill>
                  <a:srgbClr val="000000"/>
                </a:solidFill>
                <a:effectLst/>
                <a:latin typeface="Arial Narrow" pitchFamily="34" charset="0"/>
                <a:cs typeface="Arial" pitchFamily="34" charset="0"/>
              </a:rPr>
              <a:t>3</a:t>
            </a:r>
            <a:endParaRPr kumimoji="0" lang="en-US" sz="1800" b="0" i="0" u="none" strike="noStrike" cap="none" normalizeH="0" baseline="0">
              <a:ln>
                <a:noFill/>
              </a:ln>
              <a:solidFill>
                <a:schemeClr val="tx1"/>
              </a:solidFill>
              <a:effectLst/>
              <a:latin typeface="Arial Narrow" pitchFamily="34" charset="0"/>
              <a:cs typeface="Arial" pitchFamily="34" charset="0"/>
            </a:endParaRPr>
          </a:p>
        </p:txBody>
      </p:sp>
      <p:sp>
        <p:nvSpPr>
          <p:cNvPr id="759174" name="Line 390"/>
          <p:cNvSpPr>
            <a:spLocks noChangeShapeType="1"/>
          </p:cNvSpPr>
          <p:nvPr/>
        </p:nvSpPr>
        <p:spPr bwMode="auto">
          <a:xfrm flipV="1">
            <a:off x="5199401" y="1668482"/>
            <a:ext cx="1466" cy="3492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itchFamily="34" charset="0"/>
            </a:endParaRPr>
          </a:p>
        </p:txBody>
      </p:sp>
      <p:sp>
        <p:nvSpPr>
          <p:cNvPr id="759175" name="Line 391"/>
          <p:cNvSpPr>
            <a:spLocks noChangeShapeType="1"/>
          </p:cNvSpPr>
          <p:nvPr/>
        </p:nvSpPr>
        <p:spPr bwMode="auto">
          <a:xfrm>
            <a:off x="5199401" y="735032"/>
            <a:ext cx="1466" cy="2857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itchFamily="34" charset="0"/>
            </a:endParaRPr>
          </a:p>
        </p:txBody>
      </p:sp>
      <p:sp>
        <p:nvSpPr>
          <p:cNvPr id="759176" name="Rectangle 392"/>
          <p:cNvSpPr>
            <a:spLocks noChangeArrowheads="1"/>
          </p:cNvSpPr>
          <p:nvPr/>
        </p:nvSpPr>
        <p:spPr bwMode="auto">
          <a:xfrm>
            <a:off x="5162766" y="1720853"/>
            <a:ext cx="88166" cy="9233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a:ln>
                  <a:noFill/>
                </a:ln>
                <a:solidFill>
                  <a:srgbClr val="000000"/>
                </a:solidFill>
                <a:effectLst/>
                <a:latin typeface="Arial Narrow" pitchFamily="34" charset="0"/>
                <a:cs typeface="Arial" pitchFamily="34" charset="0"/>
              </a:rPr>
              <a:t>3.5</a:t>
            </a:r>
            <a:endParaRPr kumimoji="0" lang="en-US" sz="1800" b="0" i="0" u="none" strike="noStrike" cap="none" normalizeH="0" baseline="0">
              <a:ln>
                <a:noFill/>
              </a:ln>
              <a:solidFill>
                <a:schemeClr val="tx1"/>
              </a:solidFill>
              <a:effectLst/>
              <a:latin typeface="Arial Narrow" pitchFamily="34" charset="0"/>
              <a:cs typeface="Arial" pitchFamily="34" charset="0"/>
            </a:endParaRPr>
          </a:p>
        </p:txBody>
      </p:sp>
      <p:sp>
        <p:nvSpPr>
          <p:cNvPr id="759177" name="Line 393"/>
          <p:cNvSpPr>
            <a:spLocks noChangeShapeType="1"/>
          </p:cNvSpPr>
          <p:nvPr/>
        </p:nvSpPr>
        <p:spPr bwMode="auto">
          <a:xfrm>
            <a:off x="2012198" y="809627"/>
            <a:ext cx="26377"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itchFamily="34" charset="0"/>
            </a:endParaRPr>
          </a:p>
        </p:txBody>
      </p:sp>
      <p:sp>
        <p:nvSpPr>
          <p:cNvPr id="759178" name="Line 394"/>
          <p:cNvSpPr>
            <a:spLocks noChangeShapeType="1"/>
          </p:cNvSpPr>
          <p:nvPr/>
        </p:nvSpPr>
        <p:spPr bwMode="auto">
          <a:xfrm flipH="1">
            <a:off x="5178891" y="809627"/>
            <a:ext cx="32238"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itchFamily="34" charset="0"/>
            </a:endParaRPr>
          </a:p>
        </p:txBody>
      </p:sp>
      <p:sp>
        <p:nvSpPr>
          <p:cNvPr id="759179" name="Rectangle 395"/>
          <p:cNvSpPr>
            <a:spLocks noChangeArrowheads="1"/>
          </p:cNvSpPr>
          <p:nvPr/>
        </p:nvSpPr>
        <p:spPr bwMode="auto">
          <a:xfrm>
            <a:off x="1957971" y="763607"/>
            <a:ext cx="35266" cy="9233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a:ln>
                  <a:noFill/>
                </a:ln>
                <a:solidFill>
                  <a:srgbClr val="000000"/>
                </a:solidFill>
                <a:effectLst/>
                <a:latin typeface="Arial Narrow" pitchFamily="34" charset="0"/>
                <a:cs typeface="Arial" pitchFamily="34" charset="0"/>
              </a:rPr>
              <a:t>1</a:t>
            </a:r>
            <a:endParaRPr kumimoji="0" lang="en-US" sz="1800" b="0" i="0" u="none" strike="noStrike" cap="none" normalizeH="0" baseline="0">
              <a:ln>
                <a:noFill/>
              </a:ln>
              <a:solidFill>
                <a:schemeClr val="tx1"/>
              </a:solidFill>
              <a:effectLst/>
              <a:latin typeface="Arial Narrow" pitchFamily="34" charset="0"/>
              <a:cs typeface="Arial" pitchFamily="34" charset="0"/>
            </a:endParaRPr>
          </a:p>
        </p:txBody>
      </p:sp>
      <p:sp>
        <p:nvSpPr>
          <p:cNvPr id="759180" name="Line 396"/>
          <p:cNvSpPr>
            <a:spLocks noChangeShapeType="1"/>
          </p:cNvSpPr>
          <p:nvPr/>
        </p:nvSpPr>
        <p:spPr bwMode="auto">
          <a:xfrm>
            <a:off x="2012198" y="973140"/>
            <a:ext cx="26377"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itchFamily="34" charset="0"/>
            </a:endParaRPr>
          </a:p>
        </p:txBody>
      </p:sp>
      <p:sp>
        <p:nvSpPr>
          <p:cNvPr id="759181" name="Line 397"/>
          <p:cNvSpPr>
            <a:spLocks noChangeShapeType="1"/>
          </p:cNvSpPr>
          <p:nvPr/>
        </p:nvSpPr>
        <p:spPr bwMode="auto">
          <a:xfrm flipH="1">
            <a:off x="5178891" y="973140"/>
            <a:ext cx="32238"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itchFamily="34" charset="0"/>
            </a:endParaRPr>
          </a:p>
        </p:txBody>
      </p:sp>
      <p:sp>
        <p:nvSpPr>
          <p:cNvPr id="759182" name="Rectangle 398"/>
          <p:cNvSpPr>
            <a:spLocks noChangeArrowheads="1"/>
          </p:cNvSpPr>
          <p:nvPr/>
        </p:nvSpPr>
        <p:spPr bwMode="auto">
          <a:xfrm>
            <a:off x="1957971" y="927103"/>
            <a:ext cx="35266" cy="9233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a:ln>
                  <a:noFill/>
                </a:ln>
                <a:solidFill>
                  <a:srgbClr val="000000"/>
                </a:solidFill>
                <a:effectLst/>
                <a:latin typeface="Arial Narrow" pitchFamily="34" charset="0"/>
                <a:cs typeface="Arial" pitchFamily="34" charset="0"/>
              </a:rPr>
              <a:t>2</a:t>
            </a:r>
            <a:endParaRPr kumimoji="0" lang="en-US" sz="1800" b="0" i="0" u="none" strike="noStrike" cap="none" normalizeH="0" baseline="0">
              <a:ln>
                <a:noFill/>
              </a:ln>
              <a:solidFill>
                <a:schemeClr val="tx1"/>
              </a:solidFill>
              <a:effectLst/>
              <a:latin typeface="Arial Narrow" pitchFamily="34" charset="0"/>
              <a:cs typeface="Arial" pitchFamily="34" charset="0"/>
            </a:endParaRPr>
          </a:p>
        </p:txBody>
      </p:sp>
      <p:sp>
        <p:nvSpPr>
          <p:cNvPr id="759183" name="Line 399"/>
          <p:cNvSpPr>
            <a:spLocks noChangeShapeType="1"/>
          </p:cNvSpPr>
          <p:nvPr/>
        </p:nvSpPr>
        <p:spPr bwMode="auto">
          <a:xfrm>
            <a:off x="2012198" y="1136652"/>
            <a:ext cx="26377"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itchFamily="34" charset="0"/>
            </a:endParaRPr>
          </a:p>
        </p:txBody>
      </p:sp>
      <p:sp>
        <p:nvSpPr>
          <p:cNvPr id="759184" name="Line 400"/>
          <p:cNvSpPr>
            <a:spLocks noChangeShapeType="1"/>
          </p:cNvSpPr>
          <p:nvPr/>
        </p:nvSpPr>
        <p:spPr bwMode="auto">
          <a:xfrm flipH="1">
            <a:off x="5178891" y="1136652"/>
            <a:ext cx="32238"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itchFamily="34" charset="0"/>
            </a:endParaRPr>
          </a:p>
        </p:txBody>
      </p:sp>
      <p:sp>
        <p:nvSpPr>
          <p:cNvPr id="759185" name="Rectangle 401"/>
          <p:cNvSpPr>
            <a:spLocks noChangeArrowheads="1"/>
          </p:cNvSpPr>
          <p:nvPr/>
        </p:nvSpPr>
        <p:spPr bwMode="auto">
          <a:xfrm>
            <a:off x="1957971" y="1090632"/>
            <a:ext cx="35266" cy="9233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a:ln>
                  <a:noFill/>
                </a:ln>
                <a:solidFill>
                  <a:srgbClr val="000000"/>
                </a:solidFill>
                <a:effectLst/>
                <a:latin typeface="Arial Narrow" pitchFamily="34" charset="0"/>
                <a:cs typeface="Arial" pitchFamily="34" charset="0"/>
              </a:rPr>
              <a:t>3</a:t>
            </a:r>
            <a:endParaRPr kumimoji="0" lang="en-US" sz="1800" b="0" i="0" u="none" strike="noStrike" cap="none" normalizeH="0" baseline="0">
              <a:ln>
                <a:noFill/>
              </a:ln>
              <a:solidFill>
                <a:schemeClr val="tx1"/>
              </a:solidFill>
              <a:effectLst/>
              <a:latin typeface="Arial Narrow" pitchFamily="34" charset="0"/>
              <a:cs typeface="Arial" pitchFamily="34" charset="0"/>
            </a:endParaRPr>
          </a:p>
        </p:txBody>
      </p:sp>
      <p:sp>
        <p:nvSpPr>
          <p:cNvPr id="759186" name="Line 402"/>
          <p:cNvSpPr>
            <a:spLocks noChangeShapeType="1"/>
          </p:cNvSpPr>
          <p:nvPr/>
        </p:nvSpPr>
        <p:spPr bwMode="auto">
          <a:xfrm>
            <a:off x="2012198" y="1295402"/>
            <a:ext cx="26377"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itchFamily="34" charset="0"/>
            </a:endParaRPr>
          </a:p>
        </p:txBody>
      </p:sp>
      <p:sp>
        <p:nvSpPr>
          <p:cNvPr id="759187" name="Line 403"/>
          <p:cNvSpPr>
            <a:spLocks noChangeShapeType="1"/>
          </p:cNvSpPr>
          <p:nvPr/>
        </p:nvSpPr>
        <p:spPr bwMode="auto">
          <a:xfrm flipH="1">
            <a:off x="5178891" y="1295402"/>
            <a:ext cx="32238"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itchFamily="34" charset="0"/>
            </a:endParaRPr>
          </a:p>
        </p:txBody>
      </p:sp>
      <p:sp>
        <p:nvSpPr>
          <p:cNvPr id="759188" name="Rectangle 404"/>
          <p:cNvSpPr>
            <a:spLocks noChangeArrowheads="1"/>
          </p:cNvSpPr>
          <p:nvPr/>
        </p:nvSpPr>
        <p:spPr bwMode="auto">
          <a:xfrm>
            <a:off x="1957971" y="1247794"/>
            <a:ext cx="35266" cy="9233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a:ln>
                  <a:noFill/>
                </a:ln>
                <a:solidFill>
                  <a:srgbClr val="000000"/>
                </a:solidFill>
                <a:effectLst/>
                <a:latin typeface="Arial Narrow" pitchFamily="34" charset="0"/>
                <a:cs typeface="Arial" pitchFamily="34" charset="0"/>
              </a:rPr>
              <a:t>4</a:t>
            </a:r>
            <a:endParaRPr kumimoji="0" lang="en-US" sz="1800" b="0" i="0" u="none" strike="noStrike" cap="none" normalizeH="0" baseline="0">
              <a:ln>
                <a:noFill/>
              </a:ln>
              <a:solidFill>
                <a:schemeClr val="tx1"/>
              </a:solidFill>
              <a:effectLst/>
              <a:latin typeface="Arial Narrow" pitchFamily="34" charset="0"/>
              <a:cs typeface="Arial" pitchFamily="34" charset="0"/>
            </a:endParaRPr>
          </a:p>
        </p:txBody>
      </p:sp>
      <p:sp>
        <p:nvSpPr>
          <p:cNvPr id="759189" name="Line 405"/>
          <p:cNvSpPr>
            <a:spLocks noChangeShapeType="1"/>
          </p:cNvSpPr>
          <p:nvPr/>
        </p:nvSpPr>
        <p:spPr bwMode="auto">
          <a:xfrm>
            <a:off x="2012198" y="1458915"/>
            <a:ext cx="26377"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itchFamily="34" charset="0"/>
            </a:endParaRPr>
          </a:p>
        </p:txBody>
      </p:sp>
      <p:sp>
        <p:nvSpPr>
          <p:cNvPr id="759190" name="Line 406"/>
          <p:cNvSpPr>
            <a:spLocks noChangeShapeType="1"/>
          </p:cNvSpPr>
          <p:nvPr/>
        </p:nvSpPr>
        <p:spPr bwMode="auto">
          <a:xfrm flipH="1">
            <a:off x="5178891" y="1458915"/>
            <a:ext cx="32238"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itchFamily="34" charset="0"/>
            </a:endParaRPr>
          </a:p>
        </p:txBody>
      </p:sp>
      <p:sp>
        <p:nvSpPr>
          <p:cNvPr id="759191" name="Rectangle 407"/>
          <p:cNvSpPr>
            <a:spLocks noChangeArrowheads="1"/>
          </p:cNvSpPr>
          <p:nvPr/>
        </p:nvSpPr>
        <p:spPr bwMode="auto">
          <a:xfrm>
            <a:off x="1957971" y="1411307"/>
            <a:ext cx="35266" cy="9233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a:ln>
                  <a:noFill/>
                </a:ln>
                <a:solidFill>
                  <a:srgbClr val="000000"/>
                </a:solidFill>
                <a:effectLst/>
                <a:latin typeface="Arial Narrow" pitchFamily="34" charset="0"/>
                <a:cs typeface="Arial" pitchFamily="34" charset="0"/>
              </a:rPr>
              <a:t>5</a:t>
            </a:r>
            <a:endParaRPr kumimoji="0" lang="en-US" sz="1800" b="0" i="0" u="none" strike="noStrike" cap="none" normalizeH="0" baseline="0">
              <a:ln>
                <a:noFill/>
              </a:ln>
              <a:solidFill>
                <a:schemeClr val="tx1"/>
              </a:solidFill>
              <a:effectLst/>
              <a:latin typeface="Arial Narrow" pitchFamily="34" charset="0"/>
              <a:cs typeface="Arial" pitchFamily="34" charset="0"/>
            </a:endParaRPr>
          </a:p>
        </p:txBody>
      </p:sp>
      <p:sp>
        <p:nvSpPr>
          <p:cNvPr id="759192" name="Line 408"/>
          <p:cNvSpPr>
            <a:spLocks noChangeShapeType="1"/>
          </p:cNvSpPr>
          <p:nvPr/>
        </p:nvSpPr>
        <p:spPr bwMode="auto">
          <a:xfrm>
            <a:off x="2012198" y="1620840"/>
            <a:ext cx="26377"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itchFamily="34" charset="0"/>
            </a:endParaRPr>
          </a:p>
        </p:txBody>
      </p:sp>
      <p:sp>
        <p:nvSpPr>
          <p:cNvPr id="759193" name="Line 409"/>
          <p:cNvSpPr>
            <a:spLocks noChangeShapeType="1"/>
          </p:cNvSpPr>
          <p:nvPr/>
        </p:nvSpPr>
        <p:spPr bwMode="auto">
          <a:xfrm flipH="1">
            <a:off x="5178891" y="1620840"/>
            <a:ext cx="32238"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itchFamily="34" charset="0"/>
            </a:endParaRPr>
          </a:p>
        </p:txBody>
      </p:sp>
      <p:sp>
        <p:nvSpPr>
          <p:cNvPr id="759194" name="Rectangle 410"/>
          <p:cNvSpPr>
            <a:spLocks noChangeArrowheads="1"/>
          </p:cNvSpPr>
          <p:nvPr/>
        </p:nvSpPr>
        <p:spPr bwMode="auto">
          <a:xfrm>
            <a:off x="1957971" y="1574819"/>
            <a:ext cx="35266" cy="9233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a:ln>
                  <a:noFill/>
                </a:ln>
                <a:solidFill>
                  <a:srgbClr val="000000"/>
                </a:solidFill>
                <a:effectLst/>
                <a:latin typeface="Arial Narrow" pitchFamily="34" charset="0"/>
                <a:cs typeface="Arial" pitchFamily="34" charset="0"/>
              </a:rPr>
              <a:t>6</a:t>
            </a:r>
            <a:endParaRPr kumimoji="0" lang="en-US" sz="1800" b="0" i="0" u="none" strike="noStrike" cap="none" normalizeH="0" baseline="0">
              <a:ln>
                <a:noFill/>
              </a:ln>
              <a:solidFill>
                <a:schemeClr val="tx1"/>
              </a:solidFill>
              <a:effectLst/>
              <a:latin typeface="Arial Narrow" pitchFamily="34" charset="0"/>
              <a:cs typeface="Arial" pitchFamily="34" charset="0"/>
            </a:endParaRPr>
          </a:p>
        </p:txBody>
      </p:sp>
      <p:sp>
        <p:nvSpPr>
          <p:cNvPr id="759195" name="Line 411"/>
          <p:cNvSpPr>
            <a:spLocks noChangeShapeType="1"/>
          </p:cNvSpPr>
          <p:nvPr/>
        </p:nvSpPr>
        <p:spPr bwMode="auto">
          <a:xfrm>
            <a:off x="2012190" y="1703390"/>
            <a:ext cx="3193074"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itchFamily="34" charset="0"/>
            </a:endParaRPr>
          </a:p>
        </p:txBody>
      </p:sp>
      <p:sp>
        <p:nvSpPr>
          <p:cNvPr id="759196" name="Line 412"/>
          <p:cNvSpPr>
            <a:spLocks noChangeShapeType="1"/>
          </p:cNvSpPr>
          <p:nvPr/>
        </p:nvSpPr>
        <p:spPr bwMode="auto">
          <a:xfrm>
            <a:off x="2012190" y="735015"/>
            <a:ext cx="3193074"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itchFamily="34" charset="0"/>
            </a:endParaRPr>
          </a:p>
        </p:txBody>
      </p:sp>
      <p:sp>
        <p:nvSpPr>
          <p:cNvPr id="759197" name="Line 413"/>
          <p:cNvSpPr>
            <a:spLocks noChangeShapeType="1"/>
          </p:cNvSpPr>
          <p:nvPr/>
        </p:nvSpPr>
        <p:spPr bwMode="auto">
          <a:xfrm>
            <a:off x="5205263" y="735030"/>
            <a:ext cx="1466" cy="96837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itchFamily="34" charset="0"/>
            </a:endParaRPr>
          </a:p>
        </p:txBody>
      </p:sp>
      <p:sp>
        <p:nvSpPr>
          <p:cNvPr id="759198" name="Line 414"/>
          <p:cNvSpPr>
            <a:spLocks noChangeShapeType="1"/>
          </p:cNvSpPr>
          <p:nvPr/>
        </p:nvSpPr>
        <p:spPr bwMode="auto">
          <a:xfrm>
            <a:off x="2012189" y="735030"/>
            <a:ext cx="1466" cy="96837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itchFamily="34" charset="0"/>
            </a:endParaRPr>
          </a:p>
        </p:txBody>
      </p:sp>
      <p:sp>
        <p:nvSpPr>
          <p:cNvPr id="759200" name="Rectangle 416"/>
          <p:cNvSpPr>
            <a:spLocks noChangeArrowheads="1"/>
          </p:cNvSpPr>
          <p:nvPr/>
        </p:nvSpPr>
        <p:spPr bwMode="auto">
          <a:xfrm>
            <a:off x="2012198" y="3559182"/>
            <a:ext cx="3198935" cy="969963"/>
          </a:xfrm>
          <a:prstGeom prst="rect">
            <a:avLst/>
          </a:prstGeom>
          <a:noFill/>
          <a:ln w="0">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latin typeface="Arial Narrow" pitchFamily="34" charset="0"/>
            </a:endParaRPr>
          </a:p>
        </p:txBody>
      </p:sp>
      <p:sp>
        <p:nvSpPr>
          <p:cNvPr id="759202" name="Freeform 418"/>
          <p:cNvSpPr>
            <a:spLocks/>
          </p:cNvSpPr>
          <p:nvPr/>
        </p:nvSpPr>
        <p:spPr bwMode="auto">
          <a:xfrm>
            <a:off x="2453271" y="3559182"/>
            <a:ext cx="1466" cy="969963"/>
          </a:xfrm>
          <a:custGeom>
            <a:avLst/>
            <a:gdLst/>
            <a:ahLst/>
            <a:cxnLst>
              <a:cxn ang="0">
                <a:pos x="0" y="166"/>
              </a:cxn>
              <a:cxn ang="0">
                <a:pos x="0" y="0"/>
              </a:cxn>
              <a:cxn ang="0">
                <a:pos x="0" y="0"/>
              </a:cxn>
            </a:cxnLst>
            <a:rect l="0" t="0" r="r" b="b"/>
            <a:pathLst>
              <a:path h="166">
                <a:moveTo>
                  <a:pt x="0" y="166"/>
                </a:moveTo>
                <a:lnTo>
                  <a:pt x="0" y="0"/>
                </a:lnTo>
                <a:lnTo>
                  <a:pt x="0" y="0"/>
                </a:lnTo>
              </a:path>
            </a:pathLst>
          </a:custGeom>
          <a:noFill/>
          <a:ln w="0">
            <a:solidFill>
              <a:srgbClr val="000000"/>
            </a:solidFill>
            <a:prstDash val="sysDot"/>
            <a:round/>
            <a:headEnd/>
            <a:tailEnd/>
          </a:ln>
        </p:spPr>
        <p:txBody>
          <a:bodyPr vert="horz" wrap="square" lIns="91440" tIns="45720" rIns="91440" bIns="45720" numCol="1" anchor="t" anchorCtr="0" compatLnSpc="1">
            <a:prstTxWarp prst="textNoShape">
              <a:avLst/>
            </a:prstTxWarp>
          </a:bodyPr>
          <a:lstStyle/>
          <a:p>
            <a:endParaRPr lang="en-GB">
              <a:latin typeface="Arial Narrow" pitchFamily="34" charset="0"/>
            </a:endParaRPr>
          </a:p>
        </p:txBody>
      </p:sp>
      <p:sp>
        <p:nvSpPr>
          <p:cNvPr id="759203" name="Freeform 419"/>
          <p:cNvSpPr>
            <a:spLocks/>
          </p:cNvSpPr>
          <p:nvPr/>
        </p:nvSpPr>
        <p:spPr bwMode="auto">
          <a:xfrm>
            <a:off x="2684801" y="3559182"/>
            <a:ext cx="1466" cy="969963"/>
          </a:xfrm>
          <a:custGeom>
            <a:avLst/>
            <a:gdLst/>
            <a:ahLst/>
            <a:cxnLst>
              <a:cxn ang="0">
                <a:pos x="0" y="166"/>
              </a:cxn>
              <a:cxn ang="0">
                <a:pos x="0" y="0"/>
              </a:cxn>
              <a:cxn ang="0">
                <a:pos x="0" y="0"/>
              </a:cxn>
            </a:cxnLst>
            <a:rect l="0" t="0" r="r" b="b"/>
            <a:pathLst>
              <a:path h="166">
                <a:moveTo>
                  <a:pt x="0" y="166"/>
                </a:moveTo>
                <a:lnTo>
                  <a:pt x="0" y="0"/>
                </a:lnTo>
                <a:lnTo>
                  <a:pt x="0" y="0"/>
                </a:lnTo>
              </a:path>
            </a:pathLst>
          </a:custGeom>
          <a:noFill/>
          <a:ln w="0">
            <a:solidFill>
              <a:srgbClr val="000000"/>
            </a:solidFill>
            <a:prstDash val="sysDot"/>
            <a:round/>
            <a:headEnd/>
            <a:tailEnd/>
          </a:ln>
        </p:spPr>
        <p:txBody>
          <a:bodyPr vert="horz" wrap="square" lIns="91440" tIns="45720" rIns="91440" bIns="45720" numCol="1" anchor="t" anchorCtr="0" compatLnSpc="1">
            <a:prstTxWarp prst="textNoShape">
              <a:avLst/>
            </a:prstTxWarp>
          </a:bodyPr>
          <a:lstStyle/>
          <a:p>
            <a:endParaRPr lang="en-GB">
              <a:latin typeface="Arial Narrow" pitchFamily="34" charset="0"/>
            </a:endParaRPr>
          </a:p>
        </p:txBody>
      </p:sp>
      <p:sp>
        <p:nvSpPr>
          <p:cNvPr id="759204" name="Freeform 420"/>
          <p:cNvSpPr>
            <a:spLocks/>
          </p:cNvSpPr>
          <p:nvPr/>
        </p:nvSpPr>
        <p:spPr bwMode="auto">
          <a:xfrm>
            <a:off x="2910471" y="3559182"/>
            <a:ext cx="1466" cy="969963"/>
          </a:xfrm>
          <a:custGeom>
            <a:avLst/>
            <a:gdLst/>
            <a:ahLst/>
            <a:cxnLst>
              <a:cxn ang="0">
                <a:pos x="0" y="166"/>
              </a:cxn>
              <a:cxn ang="0">
                <a:pos x="0" y="0"/>
              </a:cxn>
              <a:cxn ang="0">
                <a:pos x="0" y="0"/>
              </a:cxn>
            </a:cxnLst>
            <a:rect l="0" t="0" r="r" b="b"/>
            <a:pathLst>
              <a:path h="166">
                <a:moveTo>
                  <a:pt x="0" y="166"/>
                </a:moveTo>
                <a:lnTo>
                  <a:pt x="0" y="0"/>
                </a:lnTo>
                <a:lnTo>
                  <a:pt x="0" y="0"/>
                </a:lnTo>
              </a:path>
            </a:pathLst>
          </a:custGeom>
          <a:noFill/>
          <a:ln w="0">
            <a:solidFill>
              <a:schemeClr val="tx1"/>
            </a:solidFill>
            <a:prstDash val="sysDot"/>
            <a:round/>
            <a:headEnd/>
            <a:tailEnd/>
          </a:ln>
        </p:spPr>
        <p:txBody>
          <a:bodyPr vert="horz" wrap="square" lIns="91440" tIns="45720" rIns="91440" bIns="45720" numCol="1" anchor="t" anchorCtr="0" compatLnSpc="1">
            <a:prstTxWarp prst="textNoShape">
              <a:avLst/>
            </a:prstTxWarp>
          </a:bodyPr>
          <a:lstStyle/>
          <a:p>
            <a:endParaRPr lang="en-GB">
              <a:latin typeface="Arial Narrow" pitchFamily="34" charset="0"/>
            </a:endParaRPr>
          </a:p>
        </p:txBody>
      </p:sp>
      <p:sp>
        <p:nvSpPr>
          <p:cNvPr id="759206" name="Freeform 422"/>
          <p:cNvSpPr>
            <a:spLocks/>
          </p:cNvSpPr>
          <p:nvPr/>
        </p:nvSpPr>
        <p:spPr bwMode="auto">
          <a:xfrm>
            <a:off x="3373532" y="3559182"/>
            <a:ext cx="1466" cy="969963"/>
          </a:xfrm>
          <a:custGeom>
            <a:avLst/>
            <a:gdLst/>
            <a:ahLst/>
            <a:cxnLst>
              <a:cxn ang="0">
                <a:pos x="0" y="166"/>
              </a:cxn>
              <a:cxn ang="0">
                <a:pos x="0" y="0"/>
              </a:cxn>
              <a:cxn ang="0">
                <a:pos x="0" y="0"/>
              </a:cxn>
            </a:cxnLst>
            <a:rect l="0" t="0" r="r" b="b"/>
            <a:pathLst>
              <a:path h="166">
                <a:moveTo>
                  <a:pt x="0" y="166"/>
                </a:moveTo>
                <a:lnTo>
                  <a:pt x="0" y="0"/>
                </a:lnTo>
                <a:lnTo>
                  <a:pt x="0" y="0"/>
                </a:lnTo>
              </a:path>
            </a:pathLst>
          </a:custGeom>
          <a:noFill/>
          <a:ln w="0">
            <a:solidFill>
              <a:srgbClr val="000000"/>
            </a:solidFill>
            <a:prstDash val="sysDot"/>
            <a:round/>
            <a:headEnd/>
            <a:tailEnd/>
          </a:ln>
        </p:spPr>
        <p:txBody>
          <a:bodyPr vert="horz" wrap="square" lIns="91440" tIns="45720" rIns="91440" bIns="45720" numCol="1" anchor="t" anchorCtr="0" compatLnSpc="1">
            <a:prstTxWarp prst="textNoShape">
              <a:avLst/>
            </a:prstTxWarp>
          </a:bodyPr>
          <a:lstStyle/>
          <a:p>
            <a:endParaRPr lang="en-GB">
              <a:latin typeface="Arial Narrow" pitchFamily="34" charset="0"/>
            </a:endParaRPr>
          </a:p>
        </p:txBody>
      </p:sp>
      <p:sp>
        <p:nvSpPr>
          <p:cNvPr id="759207" name="Freeform 423"/>
          <p:cNvSpPr>
            <a:spLocks/>
          </p:cNvSpPr>
          <p:nvPr/>
        </p:nvSpPr>
        <p:spPr bwMode="auto">
          <a:xfrm>
            <a:off x="3600666" y="3559182"/>
            <a:ext cx="1466" cy="969963"/>
          </a:xfrm>
          <a:custGeom>
            <a:avLst/>
            <a:gdLst/>
            <a:ahLst/>
            <a:cxnLst>
              <a:cxn ang="0">
                <a:pos x="0" y="166"/>
              </a:cxn>
              <a:cxn ang="0">
                <a:pos x="0" y="0"/>
              </a:cxn>
              <a:cxn ang="0">
                <a:pos x="0" y="0"/>
              </a:cxn>
            </a:cxnLst>
            <a:rect l="0" t="0" r="r" b="b"/>
            <a:pathLst>
              <a:path h="166">
                <a:moveTo>
                  <a:pt x="0" y="166"/>
                </a:moveTo>
                <a:lnTo>
                  <a:pt x="0" y="0"/>
                </a:lnTo>
                <a:lnTo>
                  <a:pt x="0" y="0"/>
                </a:lnTo>
              </a:path>
            </a:pathLst>
          </a:custGeom>
          <a:noFill/>
          <a:ln w="0">
            <a:solidFill>
              <a:srgbClr val="000000"/>
            </a:solidFill>
            <a:prstDash val="sysDot"/>
            <a:round/>
            <a:headEnd/>
            <a:tailEnd/>
          </a:ln>
        </p:spPr>
        <p:txBody>
          <a:bodyPr vert="horz" wrap="square" lIns="91440" tIns="45720" rIns="91440" bIns="45720" numCol="1" anchor="t" anchorCtr="0" compatLnSpc="1">
            <a:prstTxWarp prst="textNoShape">
              <a:avLst/>
            </a:prstTxWarp>
          </a:bodyPr>
          <a:lstStyle/>
          <a:p>
            <a:endParaRPr lang="en-GB">
              <a:latin typeface="Arial Narrow" pitchFamily="34" charset="0"/>
            </a:endParaRPr>
          </a:p>
        </p:txBody>
      </p:sp>
      <p:sp>
        <p:nvSpPr>
          <p:cNvPr id="759209" name="Freeform 425"/>
          <p:cNvSpPr>
            <a:spLocks/>
          </p:cNvSpPr>
          <p:nvPr/>
        </p:nvSpPr>
        <p:spPr bwMode="auto">
          <a:xfrm>
            <a:off x="4057866" y="3559182"/>
            <a:ext cx="1466" cy="969963"/>
          </a:xfrm>
          <a:custGeom>
            <a:avLst/>
            <a:gdLst/>
            <a:ahLst/>
            <a:cxnLst>
              <a:cxn ang="0">
                <a:pos x="0" y="166"/>
              </a:cxn>
              <a:cxn ang="0">
                <a:pos x="0" y="0"/>
              </a:cxn>
              <a:cxn ang="0">
                <a:pos x="0" y="0"/>
              </a:cxn>
            </a:cxnLst>
            <a:rect l="0" t="0" r="r" b="b"/>
            <a:pathLst>
              <a:path h="166">
                <a:moveTo>
                  <a:pt x="0" y="166"/>
                </a:moveTo>
                <a:lnTo>
                  <a:pt x="0" y="0"/>
                </a:lnTo>
                <a:lnTo>
                  <a:pt x="0" y="0"/>
                </a:lnTo>
              </a:path>
            </a:pathLst>
          </a:custGeom>
          <a:noFill/>
          <a:ln w="0">
            <a:solidFill>
              <a:srgbClr val="000000"/>
            </a:solidFill>
            <a:prstDash val="sysDot"/>
            <a:round/>
            <a:headEnd/>
            <a:tailEnd/>
          </a:ln>
        </p:spPr>
        <p:txBody>
          <a:bodyPr vert="horz" wrap="square" lIns="91440" tIns="45720" rIns="91440" bIns="45720" numCol="1" anchor="t" anchorCtr="0" compatLnSpc="1">
            <a:prstTxWarp prst="textNoShape">
              <a:avLst/>
            </a:prstTxWarp>
          </a:bodyPr>
          <a:lstStyle/>
          <a:p>
            <a:endParaRPr lang="en-GB">
              <a:latin typeface="Arial Narrow" pitchFamily="34" charset="0"/>
            </a:endParaRPr>
          </a:p>
        </p:txBody>
      </p:sp>
      <p:sp>
        <p:nvSpPr>
          <p:cNvPr id="759210" name="Freeform 426"/>
          <p:cNvSpPr>
            <a:spLocks/>
          </p:cNvSpPr>
          <p:nvPr/>
        </p:nvSpPr>
        <p:spPr bwMode="auto">
          <a:xfrm>
            <a:off x="4289397" y="3559182"/>
            <a:ext cx="1466" cy="969963"/>
          </a:xfrm>
          <a:custGeom>
            <a:avLst/>
            <a:gdLst/>
            <a:ahLst/>
            <a:cxnLst>
              <a:cxn ang="0">
                <a:pos x="0" y="166"/>
              </a:cxn>
              <a:cxn ang="0">
                <a:pos x="0" y="0"/>
              </a:cxn>
              <a:cxn ang="0">
                <a:pos x="0" y="0"/>
              </a:cxn>
            </a:cxnLst>
            <a:rect l="0" t="0" r="r" b="b"/>
            <a:pathLst>
              <a:path h="166">
                <a:moveTo>
                  <a:pt x="0" y="166"/>
                </a:moveTo>
                <a:lnTo>
                  <a:pt x="0" y="0"/>
                </a:lnTo>
                <a:lnTo>
                  <a:pt x="0" y="0"/>
                </a:lnTo>
              </a:path>
            </a:pathLst>
          </a:custGeom>
          <a:noFill/>
          <a:ln w="0">
            <a:solidFill>
              <a:srgbClr val="000000"/>
            </a:solidFill>
            <a:prstDash val="sysDot"/>
            <a:round/>
            <a:headEnd/>
            <a:tailEnd/>
          </a:ln>
        </p:spPr>
        <p:txBody>
          <a:bodyPr vert="horz" wrap="square" lIns="91440" tIns="45720" rIns="91440" bIns="45720" numCol="1" anchor="t" anchorCtr="0" compatLnSpc="1">
            <a:prstTxWarp prst="textNoShape">
              <a:avLst/>
            </a:prstTxWarp>
          </a:bodyPr>
          <a:lstStyle/>
          <a:p>
            <a:endParaRPr lang="en-GB">
              <a:latin typeface="Arial Narrow" pitchFamily="34" charset="0"/>
            </a:endParaRPr>
          </a:p>
        </p:txBody>
      </p:sp>
      <p:sp>
        <p:nvSpPr>
          <p:cNvPr id="759212" name="Freeform 428"/>
          <p:cNvSpPr>
            <a:spLocks/>
          </p:cNvSpPr>
          <p:nvPr/>
        </p:nvSpPr>
        <p:spPr bwMode="auto">
          <a:xfrm>
            <a:off x="4748063" y="3559182"/>
            <a:ext cx="1466" cy="969963"/>
          </a:xfrm>
          <a:custGeom>
            <a:avLst/>
            <a:gdLst/>
            <a:ahLst/>
            <a:cxnLst>
              <a:cxn ang="0">
                <a:pos x="0" y="166"/>
              </a:cxn>
              <a:cxn ang="0">
                <a:pos x="0" y="0"/>
              </a:cxn>
              <a:cxn ang="0">
                <a:pos x="0" y="0"/>
              </a:cxn>
            </a:cxnLst>
            <a:rect l="0" t="0" r="r" b="b"/>
            <a:pathLst>
              <a:path h="166">
                <a:moveTo>
                  <a:pt x="0" y="166"/>
                </a:moveTo>
                <a:lnTo>
                  <a:pt x="0" y="0"/>
                </a:lnTo>
                <a:lnTo>
                  <a:pt x="0" y="0"/>
                </a:lnTo>
              </a:path>
            </a:pathLst>
          </a:custGeom>
          <a:noFill/>
          <a:ln w="0">
            <a:solidFill>
              <a:srgbClr val="000000"/>
            </a:solidFill>
            <a:prstDash val="sysDot"/>
            <a:round/>
            <a:headEnd/>
            <a:tailEnd/>
          </a:ln>
        </p:spPr>
        <p:txBody>
          <a:bodyPr vert="horz" wrap="square" lIns="91440" tIns="45720" rIns="91440" bIns="45720" numCol="1" anchor="t" anchorCtr="0" compatLnSpc="1">
            <a:prstTxWarp prst="textNoShape">
              <a:avLst/>
            </a:prstTxWarp>
          </a:bodyPr>
          <a:lstStyle/>
          <a:p>
            <a:endParaRPr lang="en-GB">
              <a:latin typeface="Arial Narrow" pitchFamily="34" charset="0"/>
            </a:endParaRPr>
          </a:p>
        </p:txBody>
      </p:sp>
      <p:sp>
        <p:nvSpPr>
          <p:cNvPr id="759214" name="Freeform 430"/>
          <p:cNvSpPr>
            <a:spLocks/>
          </p:cNvSpPr>
          <p:nvPr/>
        </p:nvSpPr>
        <p:spPr bwMode="auto">
          <a:xfrm>
            <a:off x="5211125" y="3559182"/>
            <a:ext cx="1466" cy="969963"/>
          </a:xfrm>
          <a:custGeom>
            <a:avLst/>
            <a:gdLst/>
            <a:ahLst/>
            <a:cxnLst>
              <a:cxn ang="0">
                <a:pos x="0" y="166"/>
              </a:cxn>
              <a:cxn ang="0">
                <a:pos x="0" y="0"/>
              </a:cxn>
              <a:cxn ang="0">
                <a:pos x="0" y="0"/>
              </a:cxn>
            </a:cxnLst>
            <a:rect l="0" t="0" r="r" b="b"/>
            <a:pathLst>
              <a:path h="166">
                <a:moveTo>
                  <a:pt x="0" y="166"/>
                </a:moveTo>
                <a:lnTo>
                  <a:pt x="0" y="0"/>
                </a:lnTo>
                <a:lnTo>
                  <a:pt x="0" y="0"/>
                </a:lnTo>
              </a:path>
            </a:pathLst>
          </a:custGeom>
          <a:noFill/>
          <a:ln w="0">
            <a:solidFill>
              <a:srgbClr val="000000"/>
            </a:solidFill>
            <a:prstDash val="sysDot"/>
            <a:round/>
            <a:headEnd/>
            <a:tailEnd/>
          </a:ln>
        </p:spPr>
        <p:txBody>
          <a:bodyPr vert="horz" wrap="square" lIns="91440" tIns="45720" rIns="91440" bIns="45720" numCol="1" anchor="t" anchorCtr="0" compatLnSpc="1">
            <a:prstTxWarp prst="textNoShape">
              <a:avLst/>
            </a:prstTxWarp>
          </a:bodyPr>
          <a:lstStyle/>
          <a:p>
            <a:endParaRPr lang="en-GB">
              <a:latin typeface="Arial Narrow" pitchFamily="34" charset="0"/>
            </a:endParaRPr>
          </a:p>
        </p:txBody>
      </p:sp>
      <p:sp>
        <p:nvSpPr>
          <p:cNvPr id="759217" name="Freeform 433"/>
          <p:cNvSpPr>
            <a:spLocks/>
          </p:cNvSpPr>
          <p:nvPr/>
        </p:nvSpPr>
        <p:spPr bwMode="auto">
          <a:xfrm>
            <a:off x="2012198" y="4025902"/>
            <a:ext cx="3198935" cy="1588"/>
          </a:xfrm>
          <a:custGeom>
            <a:avLst/>
            <a:gdLst/>
            <a:ahLst/>
            <a:cxnLst>
              <a:cxn ang="0">
                <a:pos x="0" y="0"/>
              </a:cxn>
              <a:cxn ang="0">
                <a:pos x="594" y="0"/>
              </a:cxn>
              <a:cxn ang="0">
                <a:pos x="594" y="0"/>
              </a:cxn>
            </a:cxnLst>
            <a:rect l="0" t="0" r="r" b="b"/>
            <a:pathLst>
              <a:path w="594">
                <a:moveTo>
                  <a:pt x="0" y="0"/>
                </a:moveTo>
                <a:lnTo>
                  <a:pt x="594" y="0"/>
                </a:lnTo>
                <a:lnTo>
                  <a:pt x="594" y="0"/>
                </a:lnTo>
              </a:path>
            </a:pathLst>
          </a:custGeom>
          <a:noFill/>
          <a:ln w="9525">
            <a:solidFill>
              <a:schemeClr val="tx1"/>
            </a:solidFill>
            <a:prstDash val="sysDot"/>
            <a:round/>
            <a:headEnd/>
            <a:tailEnd/>
          </a:ln>
        </p:spPr>
        <p:txBody>
          <a:bodyPr vert="horz" wrap="square" lIns="91440" tIns="45720" rIns="91440" bIns="45720" numCol="1" anchor="t" anchorCtr="0" compatLnSpc="1">
            <a:prstTxWarp prst="textNoShape">
              <a:avLst/>
            </a:prstTxWarp>
          </a:bodyPr>
          <a:lstStyle/>
          <a:p>
            <a:endParaRPr lang="en-GB">
              <a:latin typeface="Arial Narrow" pitchFamily="34" charset="0"/>
            </a:endParaRPr>
          </a:p>
        </p:txBody>
      </p:sp>
      <p:sp>
        <p:nvSpPr>
          <p:cNvPr id="759220" name="Line 436"/>
          <p:cNvSpPr>
            <a:spLocks noChangeShapeType="1"/>
          </p:cNvSpPr>
          <p:nvPr/>
        </p:nvSpPr>
        <p:spPr bwMode="auto">
          <a:xfrm>
            <a:off x="2012198" y="3559177"/>
            <a:ext cx="3198935"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itchFamily="34" charset="0"/>
            </a:endParaRPr>
          </a:p>
        </p:txBody>
      </p:sp>
      <p:sp>
        <p:nvSpPr>
          <p:cNvPr id="759221" name="Line 437"/>
          <p:cNvSpPr>
            <a:spLocks noChangeShapeType="1"/>
          </p:cNvSpPr>
          <p:nvPr/>
        </p:nvSpPr>
        <p:spPr bwMode="auto">
          <a:xfrm>
            <a:off x="2012198" y="4529140"/>
            <a:ext cx="3198935"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itchFamily="34" charset="0"/>
            </a:endParaRPr>
          </a:p>
        </p:txBody>
      </p:sp>
      <p:sp>
        <p:nvSpPr>
          <p:cNvPr id="759222" name="Line 438"/>
          <p:cNvSpPr>
            <a:spLocks noChangeShapeType="1"/>
          </p:cNvSpPr>
          <p:nvPr/>
        </p:nvSpPr>
        <p:spPr bwMode="auto">
          <a:xfrm flipV="1">
            <a:off x="5211125" y="3559182"/>
            <a:ext cx="1466" cy="969963"/>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itchFamily="34" charset="0"/>
            </a:endParaRPr>
          </a:p>
        </p:txBody>
      </p:sp>
      <p:sp>
        <p:nvSpPr>
          <p:cNvPr id="759223" name="Line 439"/>
          <p:cNvSpPr>
            <a:spLocks noChangeShapeType="1"/>
          </p:cNvSpPr>
          <p:nvPr/>
        </p:nvSpPr>
        <p:spPr bwMode="auto">
          <a:xfrm flipV="1">
            <a:off x="2012189" y="3559182"/>
            <a:ext cx="1466" cy="969963"/>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itchFamily="34" charset="0"/>
            </a:endParaRPr>
          </a:p>
        </p:txBody>
      </p:sp>
      <p:sp>
        <p:nvSpPr>
          <p:cNvPr id="759224" name="Line 440"/>
          <p:cNvSpPr>
            <a:spLocks noChangeShapeType="1"/>
          </p:cNvSpPr>
          <p:nvPr/>
        </p:nvSpPr>
        <p:spPr bwMode="auto">
          <a:xfrm>
            <a:off x="2012198" y="4529140"/>
            <a:ext cx="3198935"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itchFamily="34" charset="0"/>
            </a:endParaRPr>
          </a:p>
        </p:txBody>
      </p:sp>
      <p:sp>
        <p:nvSpPr>
          <p:cNvPr id="759225" name="Line 441"/>
          <p:cNvSpPr>
            <a:spLocks noChangeShapeType="1"/>
          </p:cNvSpPr>
          <p:nvPr/>
        </p:nvSpPr>
        <p:spPr bwMode="auto">
          <a:xfrm flipV="1">
            <a:off x="2012189" y="3559182"/>
            <a:ext cx="1466" cy="969963"/>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itchFamily="34" charset="0"/>
            </a:endParaRPr>
          </a:p>
        </p:txBody>
      </p:sp>
      <p:sp>
        <p:nvSpPr>
          <p:cNvPr id="759226" name="Line 442"/>
          <p:cNvSpPr>
            <a:spLocks noChangeShapeType="1"/>
          </p:cNvSpPr>
          <p:nvPr/>
        </p:nvSpPr>
        <p:spPr bwMode="auto">
          <a:xfrm flipV="1">
            <a:off x="2221740" y="4494232"/>
            <a:ext cx="1466" cy="3492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itchFamily="34" charset="0"/>
            </a:endParaRPr>
          </a:p>
        </p:txBody>
      </p:sp>
      <p:sp>
        <p:nvSpPr>
          <p:cNvPr id="759227" name="Line 443"/>
          <p:cNvSpPr>
            <a:spLocks noChangeShapeType="1"/>
          </p:cNvSpPr>
          <p:nvPr/>
        </p:nvSpPr>
        <p:spPr bwMode="auto">
          <a:xfrm>
            <a:off x="2221740" y="3559181"/>
            <a:ext cx="1466" cy="30163"/>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itchFamily="34" charset="0"/>
            </a:endParaRPr>
          </a:p>
        </p:txBody>
      </p:sp>
      <p:sp>
        <p:nvSpPr>
          <p:cNvPr id="759228" name="Rectangle 444"/>
          <p:cNvSpPr>
            <a:spLocks noChangeArrowheads="1"/>
          </p:cNvSpPr>
          <p:nvPr/>
        </p:nvSpPr>
        <p:spPr bwMode="auto">
          <a:xfrm>
            <a:off x="2167520" y="4546619"/>
            <a:ext cx="123432" cy="9233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a:ln>
                  <a:noFill/>
                </a:ln>
                <a:solidFill>
                  <a:srgbClr val="000000"/>
                </a:solidFill>
                <a:effectLst/>
                <a:latin typeface="Arial Narrow" pitchFamily="34" charset="0"/>
                <a:cs typeface="Arial" pitchFamily="34" charset="0"/>
              </a:rPr>
              <a:t>0.25</a:t>
            </a:r>
            <a:endParaRPr kumimoji="0" lang="en-US" sz="1800" b="0" i="0" u="none" strike="noStrike" cap="none" normalizeH="0" baseline="0">
              <a:ln>
                <a:noFill/>
              </a:ln>
              <a:solidFill>
                <a:schemeClr val="tx1"/>
              </a:solidFill>
              <a:effectLst/>
              <a:latin typeface="Arial Narrow" pitchFamily="34" charset="0"/>
              <a:cs typeface="Arial" pitchFamily="34" charset="0"/>
            </a:endParaRPr>
          </a:p>
        </p:txBody>
      </p:sp>
      <p:sp>
        <p:nvSpPr>
          <p:cNvPr id="759229" name="Line 445"/>
          <p:cNvSpPr>
            <a:spLocks noChangeShapeType="1"/>
          </p:cNvSpPr>
          <p:nvPr/>
        </p:nvSpPr>
        <p:spPr bwMode="auto">
          <a:xfrm flipV="1">
            <a:off x="2453271" y="4494232"/>
            <a:ext cx="1466" cy="3492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itchFamily="34" charset="0"/>
            </a:endParaRPr>
          </a:p>
        </p:txBody>
      </p:sp>
      <p:sp>
        <p:nvSpPr>
          <p:cNvPr id="759230" name="Line 446"/>
          <p:cNvSpPr>
            <a:spLocks noChangeShapeType="1"/>
          </p:cNvSpPr>
          <p:nvPr/>
        </p:nvSpPr>
        <p:spPr bwMode="auto">
          <a:xfrm>
            <a:off x="2453271" y="3559181"/>
            <a:ext cx="1466" cy="30163"/>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itchFamily="34" charset="0"/>
            </a:endParaRPr>
          </a:p>
        </p:txBody>
      </p:sp>
      <p:sp>
        <p:nvSpPr>
          <p:cNvPr id="759231" name="Rectangle 447"/>
          <p:cNvSpPr>
            <a:spLocks noChangeArrowheads="1"/>
          </p:cNvSpPr>
          <p:nvPr/>
        </p:nvSpPr>
        <p:spPr bwMode="auto">
          <a:xfrm>
            <a:off x="2415171" y="4546619"/>
            <a:ext cx="88166" cy="9233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a:ln>
                  <a:noFill/>
                </a:ln>
                <a:solidFill>
                  <a:srgbClr val="000000"/>
                </a:solidFill>
                <a:effectLst/>
                <a:latin typeface="Arial Narrow" pitchFamily="34" charset="0"/>
                <a:cs typeface="Arial" pitchFamily="34" charset="0"/>
              </a:rPr>
              <a:t>0.5</a:t>
            </a:r>
            <a:endParaRPr kumimoji="0" lang="en-US" sz="1800" b="0" i="0" u="none" strike="noStrike" cap="none" normalizeH="0" baseline="0">
              <a:ln>
                <a:noFill/>
              </a:ln>
              <a:solidFill>
                <a:schemeClr val="tx1"/>
              </a:solidFill>
              <a:effectLst/>
              <a:latin typeface="Arial Narrow" pitchFamily="34" charset="0"/>
              <a:cs typeface="Arial" pitchFamily="34" charset="0"/>
            </a:endParaRPr>
          </a:p>
        </p:txBody>
      </p:sp>
      <p:sp>
        <p:nvSpPr>
          <p:cNvPr id="759232" name="Line 448"/>
          <p:cNvSpPr>
            <a:spLocks noChangeShapeType="1"/>
          </p:cNvSpPr>
          <p:nvPr/>
        </p:nvSpPr>
        <p:spPr bwMode="auto">
          <a:xfrm flipV="1">
            <a:off x="2684801" y="4494232"/>
            <a:ext cx="1466" cy="3492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itchFamily="34" charset="0"/>
            </a:endParaRPr>
          </a:p>
        </p:txBody>
      </p:sp>
      <p:sp>
        <p:nvSpPr>
          <p:cNvPr id="759233" name="Line 449"/>
          <p:cNvSpPr>
            <a:spLocks noChangeShapeType="1"/>
          </p:cNvSpPr>
          <p:nvPr/>
        </p:nvSpPr>
        <p:spPr bwMode="auto">
          <a:xfrm>
            <a:off x="2684801" y="3559181"/>
            <a:ext cx="1466" cy="30163"/>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itchFamily="34" charset="0"/>
            </a:endParaRPr>
          </a:p>
        </p:txBody>
      </p:sp>
      <p:sp>
        <p:nvSpPr>
          <p:cNvPr id="759234" name="Rectangle 450"/>
          <p:cNvSpPr>
            <a:spLocks noChangeArrowheads="1"/>
          </p:cNvSpPr>
          <p:nvPr/>
        </p:nvSpPr>
        <p:spPr bwMode="auto">
          <a:xfrm>
            <a:off x="2630582" y="4546619"/>
            <a:ext cx="123432" cy="9233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a:ln>
                  <a:noFill/>
                </a:ln>
                <a:solidFill>
                  <a:srgbClr val="000000"/>
                </a:solidFill>
                <a:effectLst/>
                <a:latin typeface="Arial Narrow" pitchFamily="34" charset="0"/>
                <a:cs typeface="Arial" pitchFamily="34" charset="0"/>
              </a:rPr>
              <a:t>0.75</a:t>
            </a:r>
            <a:endParaRPr kumimoji="0" lang="en-US" sz="1800" b="0" i="0" u="none" strike="noStrike" cap="none" normalizeH="0" baseline="0">
              <a:ln>
                <a:noFill/>
              </a:ln>
              <a:solidFill>
                <a:schemeClr val="tx1"/>
              </a:solidFill>
              <a:effectLst/>
              <a:latin typeface="Arial Narrow" pitchFamily="34" charset="0"/>
              <a:cs typeface="Arial" pitchFamily="34" charset="0"/>
            </a:endParaRPr>
          </a:p>
        </p:txBody>
      </p:sp>
      <p:sp>
        <p:nvSpPr>
          <p:cNvPr id="759235" name="Line 451"/>
          <p:cNvSpPr>
            <a:spLocks noChangeShapeType="1"/>
          </p:cNvSpPr>
          <p:nvPr/>
        </p:nvSpPr>
        <p:spPr bwMode="auto">
          <a:xfrm flipV="1">
            <a:off x="2910471" y="4494232"/>
            <a:ext cx="1466" cy="3492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itchFamily="34" charset="0"/>
            </a:endParaRPr>
          </a:p>
        </p:txBody>
      </p:sp>
      <p:sp>
        <p:nvSpPr>
          <p:cNvPr id="759236" name="Line 452"/>
          <p:cNvSpPr>
            <a:spLocks noChangeShapeType="1"/>
          </p:cNvSpPr>
          <p:nvPr/>
        </p:nvSpPr>
        <p:spPr bwMode="auto">
          <a:xfrm>
            <a:off x="2910471" y="3559181"/>
            <a:ext cx="1466" cy="30163"/>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itchFamily="34" charset="0"/>
            </a:endParaRPr>
          </a:p>
        </p:txBody>
      </p:sp>
      <p:sp>
        <p:nvSpPr>
          <p:cNvPr id="759237" name="Rectangle 453"/>
          <p:cNvSpPr>
            <a:spLocks noChangeArrowheads="1"/>
          </p:cNvSpPr>
          <p:nvPr/>
        </p:nvSpPr>
        <p:spPr bwMode="auto">
          <a:xfrm>
            <a:off x="2894351" y="4546619"/>
            <a:ext cx="35266" cy="9233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a:ln>
                  <a:noFill/>
                </a:ln>
                <a:solidFill>
                  <a:srgbClr val="000000"/>
                </a:solidFill>
                <a:effectLst/>
                <a:latin typeface="Arial Narrow" pitchFamily="34" charset="0"/>
                <a:cs typeface="Arial" pitchFamily="34" charset="0"/>
              </a:rPr>
              <a:t>1</a:t>
            </a:r>
            <a:endParaRPr kumimoji="0" lang="en-US" sz="1800" b="0" i="0" u="none" strike="noStrike" cap="none" normalizeH="0" baseline="0">
              <a:ln>
                <a:noFill/>
              </a:ln>
              <a:solidFill>
                <a:schemeClr val="tx1"/>
              </a:solidFill>
              <a:effectLst/>
              <a:latin typeface="Arial Narrow" pitchFamily="34" charset="0"/>
              <a:cs typeface="Arial" pitchFamily="34" charset="0"/>
            </a:endParaRPr>
          </a:p>
        </p:txBody>
      </p:sp>
      <p:sp>
        <p:nvSpPr>
          <p:cNvPr id="759238" name="Line 454"/>
          <p:cNvSpPr>
            <a:spLocks noChangeShapeType="1"/>
          </p:cNvSpPr>
          <p:nvPr/>
        </p:nvSpPr>
        <p:spPr bwMode="auto">
          <a:xfrm flipV="1">
            <a:off x="3142001" y="4494232"/>
            <a:ext cx="1466" cy="3492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itchFamily="34" charset="0"/>
            </a:endParaRPr>
          </a:p>
        </p:txBody>
      </p:sp>
      <p:sp>
        <p:nvSpPr>
          <p:cNvPr id="759239" name="Line 455"/>
          <p:cNvSpPr>
            <a:spLocks noChangeShapeType="1"/>
          </p:cNvSpPr>
          <p:nvPr/>
        </p:nvSpPr>
        <p:spPr bwMode="auto">
          <a:xfrm>
            <a:off x="3142001" y="3559181"/>
            <a:ext cx="1466" cy="30163"/>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itchFamily="34" charset="0"/>
            </a:endParaRPr>
          </a:p>
        </p:txBody>
      </p:sp>
      <p:sp>
        <p:nvSpPr>
          <p:cNvPr id="759240" name="Rectangle 456"/>
          <p:cNvSpPr>
            <a:spLocks noChangeArrowheads="1"/>
          </p:cNvSpPr>
          <p:nvPr/>
        </p:nvSpPr>
        <p:spPr bwMode="auto">
          <a:xfrm>
            <a:off x="3089248" y="4546619"/>
            <a:ext cx="123432" cy="9233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a:ln>
                  <a:noFill/>
                </a:ln>
                <a:solidFill>
                  <a:srgbClr val="000000"/>
                </a:solidFill>
                <a:effectLst/>
                <a:latin typeface="Arial Narrow" pitchFamily="34" charset="0"/>
                <a:cs typeface="Arial" pitchFamily="34" charset="0"/>
              </a:rPr>
              <a:t>1.25</a:t>
            </a:r>
            <a:endParaRPr kumimoji="0" lang="en-US" sz="1800" b="0" i="0" u="none" strike="noStrike" cap="none" normalizeH="0" baseline="0">
              <a:ln>
                <a:noFill/>
              </a:ln>
              <a:solidFill>
                <a:schemeClr val="tx1"/>
              </a:solidFill>
              <a:effectLst/>
              <a:latin typeface="Arial Narrow" pitchFamily="34" charset="0"/>
              <a:cs typeface="Arial" pitchFamily="34" charset="0"/>
            </a:endParaRPr>
          </a:p>
        </p:txBody>
      </p:sp>
      <p:sp>
        <p:nvSpPr>
          <p:cNvPr id="759241" name="Line 457"/>
          <p:cNvSpPr>
            <a:spLocks noChangeShapeType="1"/>
          </p:cNvSpPr>
          <p:nvPr/>
        </p:nvSpPr>
        <p:spPr bwMode="auto">
          <a:xfrm flipV="1">
            <a:off x="3373532" y="4494232"/>
            <a:ext cx="1466" cy="3492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itchFamily="34" charset="0"/>
            </a:endParaRPr>
          </a:p>
        </p:txBody>
      </p:sp>
      <p:sp>
        <p:nvSpPr>
          <p:cNvPr id="759242" name="Line 458"/>
          <p:cNvSpPr>
            <a:spLocks noChangeShapeType="1"/>
          </p:cNvSpPr>
          <p:nvPr/>
        </p:nvSpPr>
        <p:spPr bwMode="auto">
          <a:xfrm>
            <a:off x="3373532" y="3559181"/>
            <a:ext cx="1466" cy="30163"/>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itchFamily="34" charset="0"/>
            </a:endParaRPr>
          </a:p>
        </p:txBody>
      </p:sp>
      <p:sp>
        <p:nvSpPr>
          <p:cNvPr id="759243" name="Rectangle 459"/>
          <p:cNvSpPr>
            <a:spLocks noChangeArrowheads="1"/>
          </p:cNvSpPr>
          <p:nvPr/>
        </p:nvSpPr>
        <p:spPr bwMode="auto">
          <a:xfrm>
            <a:off x="3336897" y="4546619"/>
            <a:ext cx="88166" cy="9233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a:ln>
                  <a:noFill/>
                </a:ln>
                <a:solidFill>
                  <a:srgbClr val="000000"/>
                </a:solidFill>
                <a:effectLst/>
                <a:latin typeface="Arial Narrow" pitchFamily="34" charset="0"/>
                <a:cs typeface="Arial" pitchFamily="34" charset="0"/>
              </a:rPr>
              <a:t>1.5</a:t>
            </a:r>
            <a:endParaRPr kumimoji="0" lang="en-US" sz="1800" b="0" i="0" u="none" strike="noStrike" cap="none" normalizeH="0" baseline="0">
              <a:ln>
                <a:noFill/>
              </a:ln>
              <a:solidFill>
                <a:schemeClr val="tx1"/>
              </a:solidFill>
              <a:effectLst/>
              <a:latin typeface="Arial Narrow" pitchFamily="34" charset="0"/>
              <a:cs typeface="Arial" pitchFamily="34" charset="0"/>
            </a:endParaRPr>
          </a:p>
        </p:txBody>
      </p:sp>
      <p:sp>
        <p:nvSpPr>
          <p:cNvPr id="759244" name="Line 460"/>
          <p:cNvSpPr>
            <a:spLocks noChangeShapeType="1"/>
          </p:cNvSpPr>
          <p:nvPr/>
        </p:nvSpPr>
        <p:spPr bwMode="auto">
          <a:xfrm flipV="1">
            <a:off x="3600666" y="4494232"/>
            <a:ext cx="1466" cy="3492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itchFamily="34" charset="0"/>
            </a:endParaRPr>
          </a:p>
        </p:txBody>
      </p:sp>
      <p:sp>
        <p:nvSpPr>
          <p:cNvPr id="759245" name="Line 461"/>
          <p:cNvSpPr>
            <a:spLocks noChangeShapeType="1"/>
          </p:cNvSpPr>
          <p:nvPr/>
        </p:nvSpPr>
        <p:spPr bwMode="auto">
          <a:xfrm>
            <a:off x="3600666" y="3559181"/>
            <a:ext cx="1466" cy="30163"/>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itchFamily="34" charset="0"/>
            </a:endParaRPr>
          </a:p>
        </p:txBody>
      </p:sp>
      <p:sp>
        <p:nvSpPr>
          <p:cNvPr id="759246" name="Rectangle 462"/>
          <p:cNvSpPr>
            <a:spLocks noChangeArrowheads="1"/>
          </p:cNvSpPr>
          <p:nvPr/>
        </p:nvSpPr>
        <p:spPr bwMode="auto">
          <a:xfrm>
            <a:off x="3546448" y="4546619"/>
            <a:ext cx="123432" cy="9233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a:ln>
                  <a:noFill/>
                </a:ln>
                <a:solidFill>
                  <a:srgbClr val="000000"/>
                </a:solidFill>
                <a:effectLst/>
                <a:latin typeface="Arial Narrow" pitchFamily="34" charset="0"/>
                <a:cs typeface="Arial" pitchFamily="34" charset="0"/>
              </a:rPr>
              <a:t>1.75</a:t>
            </a:r>
            <a:endParaRPr kumimoji="0" lang="en-US" sz="1800" b="0" i="0" u="none" strike="noStrike" cap="none" normalizeH="0" baseline="0">
              <a:ln>
                <a:noFill/>
              </a:ln>
              <a:solidFill>
                <a:schemeClr val="tx1"/>
              </a:solidFill>
              <a:effectLst/>
              <a:latin typeface="Arial Narrow" pitchFamily="34" charset="0"/>
              <a:cs typeface="Arial" pitchFamily="34" charset="0"/>
            </a:endParaRPr>
          </a:p>
        </p:txBody>
      </p:sp>
      <p:sp>
        <p:nvSpPr>
          <p:cNvPr id="759247" name="Line 463"/>
          <p:cNvSpPr>
            <a:spLocks noChangeShapeType="1"/>
          </p:cNvSpPr>
          <p:nvPr/>
        </p:nvSpPr>
        <p:spPr bwMode="auto">
          <a:xfrm flipV="1">
            <a:off x="3832197" y="4494232"/>
            <a:ext cx="1466" cy="3492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itchFamily="34" charset="0"/>
            </a:endParaRPr>
          </a:p>
        </p:txBody>
      </p:sp>
      <p:sp>
        <p:nvSpPr>
          <p:cNvPr id="759248" name="Line 464"/>
          <p:cNvSpPr>
            <a:spLocks noChangeShapeType="1"/>
          </p:cNvSpPr>
          <p:nvPr/>
        </p:nvSpPr>
        <p:spPr bwMode="auto">
          <a:xfrm>
            <a:off x="3832197" y="3559181"/>
            <a:ext cx="1466" cy="30163"/>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itchFamily="34" charset="0"/>
            </a:endParaRPr>
          </a:p>
        </p:txBody>
      </p:sp>
      <p:sp>
        <p:nvSpPr>
          <p:cNvPr id="759249" name="Rectangle 465"/>
          <p:cNvSpPr>
            <a:spLocks noChangeArrowheads="1"/>
          </p:cNvSpPr>
          <p:nvPr/>
        </p:nvSpPr>
        <p:spPr bwMode="auto">
          <a:xfrm>
            <a:off x="3816080" y="4546619"/>
            <a:ext cx="35266" cy="9233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a:ln>
                  <a:noFill/>
                </a:ln>
                <a:solidFill>
                  <a:srgbClr val="000000"/>
                </a:solidFill>
                <a:effectLst/>
                <a:latin typeface="Arial Narrow" pitchFamily="34" charset="0"/>
                <a:cs typeface="Arial" pitchFamily="34" charset="0"/>
              </a:rPr>
              <a:t>2</a:t>
            </a:r>
            <a:endParaRPr kumimoji="0" lang="en-US" sz="1800" b="0" i="0" u="none" strike="noStrike" cap="none" normalizeH="0" baseline="0">
              <a:ln>
                <a:noFill/>
              </a:ln>
              <a:solidFill>
                <a:schemeClr val="tx1"/>
              </a:solidFill>
              <a:effectLst/>
              <a:latin typeface="Arial Narrow" pitchFamily="34" charset="0"/>
              <a:cs typeface="Arial" pitchFamily="34" charset="0"/>
            </a:endParaRPr>
          </a:p>
        </p:txBody>
      </p:sp>
      <p:sp>
        <p:nvSpPr>
          <p:cNvPr id="759250" name="Line 466"/>
          <p:cNvSpPr>
            <a:spLocks noChangeShapeType="1"/>
          </p:cNvSpPr>
          <p:nvPr/>
        </p:nvSpPr>
        <p:spPr bwMode="auto">
          <a:xfrm flipV="1">
            <a:off x="4057866" y="4494232"/>
            <a:ext cx="1466" cy="3492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itchFamily="34" charset="0"/>
            </a:endParaRPr>
          </a:p>
        </p:txBody>
      </p:sp>
      <p:sp>
        <p:nvSpPr>
          <p:cNvPr id="759251" name="Line 467"/>
          <p:cNvSpPr>
            <a:spLocks noChangeShapeType="1"/>
          </p:cNvSpPr>
          <p:nvPr/>
        </p:nvSpPr>
        <p:spPr bwMode="auto">
          <a:xfrm>
            <a:off x="4057866" y="3559181"/>
            <a:ext cx="1466" cy="30163"/>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itchFamily="34" charset="0"/>
            </a:endParaRPr>
          </a:p>
        </p:txBody>
      </p:sp>
      <p:sp>
        <p:nvSpPr>
          <p:cNvPr id="759252" name="Rectangle 468"/>
          <p:cNvSpPr>
            <a:spLocks noChangeArrowheads="1"/>
          </p:cNvSpPr>
          <p:nvPr/>
        </p:nvSpPr>
        <p:spPr bwMode="auto">
          <a:xfrm>
            <a:off x="4003648" y="4546619"/>
            <a:ext cx="123432" cy="9233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a:ln>
                  <a:noFill/>
                </a:ln>
                <a:solidFill>
                  <a:srgbClr val="000000"/>
                </a:solidFill>
                <a:effectLst/>
                <a:latin typeface="Arial Narrow" pitchFamily="34" charset="0"/>
                <a:cs typeface="Arial" pitchFamily="34" charset="0"/>
              </a:rPr>
              <a:t>2.25</a:t>
            </a:r>
            <a:endParaRPr kumimoji="0" lang="en-US" sz="1800" b="0" i="0" u="none" strike="noStrike" cap="none" normalizeH="0" baseline="0">
              <a:ln>
                <a:noFill/>
              </a:ln>
              <a:solidFill>
                <a:schemeClr val="tx1"/>
              </a:solidFill>
              <a:effectLst/>
              <a:latin typeface="Arial Narrow" pitchFamily="34" charset="0"/>
              <a:cs typeface="Arial" pitchFamily="34" charset="0"/>
            </a:endParaRPr>
          </a:p>
        </p:txBody>
      </p:sp>
      <p:sp>
        <p:nvSpPr>
          <p:cNvPr id="759253" name="Line 469"/>
          <p:cNvSpPr>
            <a:spLocks noChangeShapeType="1"/>
          </p:cNvSpPr>
          <p:nvPr/>
        </p:nvSpPr>
        <p:spPr bwMode="auto">
          <a:xfrm flipV="1">
            <a:off x="4289397" y="4494232"/>
            <a:ext cx="1466" cy="3492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itchFamily="34" charset="0"/>
            </a:endParaRPr>
          </a:p>
        </p:txBody>
      </p:sp>
      <p:sp>
        <p:nvSpPr>
          <p:cNvPr id="759254" name="Line 470"/>
          <p:cNvSpPr>
            <a:spLocks noChangeShapeType="1"/>
          </p:cNvSpPr>
          <p:nvPr/>
        </p:nvSpPr>
        <p:spPr bwMode="auto">
          <a:xfrm>
            <a:off x="4289397" y="3559181"/>
            <a:ext cx="1466" cy="30163"/>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itchFamily="34" charset="0"/>
            </a:endParaRPr>
          </a:p>
        </p:txBody>
      </p:sp>
      <p:sp>
        <p:nvSpPr>
          <p:cNvPr id="759255" name="Rectangle 471"/>
          <p:cNvSpPr>
            <a:spLocks noChangeArrowheads="1"/>
          </p:cNvSpPr>
          <p:nvPr/>
        </p:nvSpPr>
        <p:spPr bwMode="auto">
          <a:xfrm>
            <a:off x="4251297" y="4546619"/>
            <a:ext cx="88166" cy="9233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a:ln>
                  <a:noFill/>
                </a:ln>
                <a:solidFill>
                  <a:srgbClr val="000000"/>
                </a:solidFill>
                <a:effectLst/>
                <a:latin typeface="Arial Narrow" pitchFamily="34" charset="0"/>
                <a:cs typeface="Arial" pitchFamily="34" charset="0"/>
              </a:rPr>
              <a:t>2.5</a:t>
            </a:r>
            <a:endParaRPr kumimoji="0" lang="en-US" sz="1800" b="0" i="0" u="none" strike="noStrike" cap="none" normalizeH="0" baseline="0">
              <a:ln>
                <a:noFill/>
              </a:ln>
              <a:solidFill>
                <a:schemeClr val="tx1"/>
              </a:solidFill>
              <a:effectLst/>
              <a:latin typeface="Arial Narrow" pitchFamily="34" charset="0"/>
              <a:cs typeface="Arial" pitchFamily="34" charset="0"/>
            </a:endParaRPr>
          </a:p>
        </p:txBody>
      </p:sp>
      <p:sp>
        <p:nvSpPr>
          <p:cNvPr id="759256" name="Line 472"/>
          <p:cNvSpPr>
            <a:spLocks noChangeShapeType="1"/>
          </p:cNvSpPr>
          <p:nvPr/>
        </p:nvSpPr>
        <p:spPr bwMode="auto">
          <a:xfrm flipV="1">
            <a:off x="4520928" y="4494232"/>
            <a:ext cx="1466" cy="3492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itchFamily="34" charset="0"/>
            </a:endParaRPr>
          </a:p>
        </p:txBody>
      </p:sp>
      <p:sp>
        <p:nvSpPr>
          <p:cNvPr id="759257" name="Line 473"/>
          <p:cNvSpPr>
            <a:spLocks noChangeShapeType="1"/>
          </p:cNvSpPr>
          <p:nvPr/>
        </p:nvSpPr>
        <p:spPr bwMode="auto">
          <a:xfrm>
            <a:off x="4520928" y="3559181"/>
            <a:ext cx="1466" cy="30163"/>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itchFamily="34" charset="0"/>
            </a:endParaRPr>
          </a:p>
        </p:txBody>
      </p:sp>
      <p:sp>
        <p:nvSpPr>
          <p:cNvPr id="759258" name="Rectangle 474"/>
          <p:cNvSpPr>
            <a:spLocks noChangeArrowheads="1"/>
          </p:cNvSpPr>
          <p:nvPr/>
        </p:nvSpPr>
        <p:spPr bwMode="auto">
          <a:xfrm>
            <a:off x="4466709" y="4546619"/>
            <a:ext cx="123432" cy="9233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a:ln>
                  <a:noFill/>
                </a:ln>
                <a:solidFill>
                  <a:srgbClr val="000000"/>
                </a:solidFill>
                <a:effectLst/>
                <a:latin typeface="Arial Narrow" pitchFamily="34" charset="0"/>
                <a:cs typeface="Arial" pitchFamily="34" charset="0"/>
              </a:rPr>
              <a:t>2.75</a:t>
            </a:r>
            <a:endParaRPr kumimoji="0" lang="en-US" sz="1800" b="0" i="0" u="none" strike="noStrike" cap="none" normalizeH="0" baseline="0">
              <a:ln>
                <a:noFill/>
              </a:ln>
              <a:solidFill>
                <a:schemeClr val="tx1"/>
              </a:solidFill>
              <a:effectLst/>
              <a:latin typeface="Arial Narrow" pitchFamily="34" charset="0"/>
              <a:cs typeface="Arial" pitchFamily="34" charset="0"/>
            </a:endParaRPr>
          </a:p>
        </p:txBody>
      </p:sp>
      <p:sp>
        <p:nvSpPr>
          <p:cNvPr id="759259" name="Line 475"/>
          <p:cNvSpPr>
            <a:spLocks noChangeShapeType="1"/>
          </p:cNvSpPr>
          <p:nvPr/>
        </p:nvSpPr>
        <p:spPr bwMode="auto">
          <a:xfrm flipV="1">
            <a:off x="4748063" y="4494232"/>
            <a:ext cx="1466" cy="3492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itchFamily="34" charset="0"/>
            </a:endParaRPr>
          </a:p>
        </p:txBody>
      </p:sp>
      <p:sp>
        <p:nvSpPr>
          <p:cNvPr id="759260" name="Line 476"/>
          <p:cNvSpPr>
            <a:spLocks noChangeShapeType="1"/>
          </p:cNvSpPr>
          <p:nvPr/>
        </p:nvSpPr>
        <p:spPr bwMode="auto">
          <a:xfrm>
            <a:off x="4748063" y="3559181"/>
            <a:ext cx="1466" cy="30163"/>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itchFamily="34" charset="0"/>
            </a:endParaRPr>
          </a:p>
        </p:txBody>
      </p:sp>
      <p:sp>
        <p:nvSpPr>
          <p:cNvPr id="759261" name="Rectangle 477"/>
          <p:cNvSpPr>
            <a:spLocks noChangeArrowheads="1"/>
          </p:cNvSpPr>
          <p:nvPr/>
        </p:nvSpPr>
        <p:spPr bwMode="auto">
          <a:xfrm>
            <a:off x="4730480" y="4546619"/>
            <a:ext cx="35266" cy="9233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a:ln>
                  <a:noFill/>
                </a:ln>
                <a:solidFill>
                  <a:srgbClr val="000000"/>
                </a:solidFill>
                <a:effectLst/>
                <a:latin typeface="Arial Narrow" pitchFamily="34" charset="0"/>
                <a:cs typeface="Arial" pitchFamily="34" charset="0"/>
              </a:rPr>
              <a:t>3</a:t>
            </a:r>
            <a:endParaRPr kumimoji="0" lang="en-US" sz="1800" b="0" i="0" u="none" strike="noStrike" cap="none" normalizeH="0" baseline="0">
              <a:ln>
                <a:noFill/>
              </a:ln>
              <a:solidFill>
                <a:schemeClr val="tx1"/>
              </a:solidFill>
              <a:effectLst/>
              <a:latin typeface="Arial Narrow" pitchFamily="34" charset="0"/>
              <a:cs typeface="Arial" pitchFamily="34" charset="0"/>
            </a:endParaRPr>
          </a:p>
        </p:txBody>
      </p:sp>
      <p:sp>
        <p:nvSpPr>
          <p:cNvPr id="759262" name="Line 478"/>
          <p:cNvSpPr>
            <a:spLocks noChangeShapeType="1"/>
          </p:cNvSpPr>
          <p:nvPr/>
        </p:nvSpPr>
        <p:spPr bwMode="auto">
          <a:xfrm flipV="1">
            <a:off x="4979594" y="4494232"/>
            <a:ext cx="1466" cy="3492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itchFamily="34" charset="0"/>
            </a:endParaRPr>
          </a:p>
        </p:txBody>
      </p:sp>
      <p:sp>
        <p:nvSpPr>
          <p:cNvPr id="759263" name="Line 479"/>
          <p:cNvSpPr>
            <a:spLocks noChangeShapeType="1"/>
          </p:cNvSpPr>
          <p:nvPr/>
        </p:nvSpPr>
        <p:spPr bwMode="auto">
          <a:xfrm>
            <a:off x="4979594" y="3559181"/>
            <a:ext cx="1466" cy="30163"/>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itchFamily="34" charset="0"/>
            </a:endParaRPr>
          </a:p>
        </p:txBody>
      </p:sp>
      <p:sp>
        <p:nvSpPr>
          <p:cNvPr id="759264" name="Rectangle 480"/>
          <p:cNvSpPr>
            <a:spLocks noChangeArrowheads="1"/>
          </p:cNvSpPr>
          <p:nvPr/>
        </p:nvSpPr>
        <p:spPr bwMode="auto">
          <a:xfrm>
            <a:off x="4925374" y="4546619"/>
            <a:ext cx="123432" cy="9233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a:ln>
                  <a:noFill/>
                </a:ln>
                <a:solidFill>
                  <a:srgbClr val="000000"/>
                </a:solidFill>
                <a:effectLst/>
                <a:latin typeface="Arial Narrow" pitchFamily="34" charset="0"/>
                <a:cs typeface="Arial" pitchFamily="34" charset="0"/>
              </a:rPr>
              <a:t>3.25</a:t>
            </a:r>
            <a:endParaRPr kumimoji="0" lang="en-US" sz="1800" b="0" i="0" u="none" strike="noStrike" cap="none" normalizeH="0" baseline="0">
              <a:ln>
                <a:noFill/>
              </a:ln>
              <a:solidFill>
                <a:schemeClr val="tx1"/>
              </a:solidFill>
              <a:effectLst/>
              <a:latin typeface="Arial Narrow" pitchFamily="34" charset="0"/>
              <a:cs typeface="Arial" pitchFamily="34" charset="0"/>
            </a:endParaRPr>
          </a:p>
        </p:txBody>
      </p:sp>
      <p:sp>
        <p:nvSpPr>
          <p:cNvPr id="759265" name="Line 481"/>
          <p:cNvSpPr>
            <a:spLocks noChangeShapeType="1"/>
          </p:cNvSpPr>
          <p:nvPr/>
        </p:nvSpPr>
        <p:spPr bwMode="auto">
          <a:xfrm flipV="1">
            <a:off x="5211125" y="4494232"/>
            <a:ext cx="1466" cy="3492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itchFamily="34" charset="0"/>
            </a:endParaRPr>
          </a:p>
        </p:txBody>
      </p:sp>
      <p:sp>
        <p:nvSpPr>
          <p:cNvPr id="759266" name="Line 482"/>
          <p:cNvSpPr>
            <a:spLocks noChangeShapeType="1"/>
          </p:cNvSpPr>
          <p:nvPr/>
        </p:nvSpPr>
        <p:spPr bwMode="auto">
          <a:xfrm>
            <a:off x="5211125" y="3559181"/>
            <a:ext cx="1466" cy="30163"/>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itchFamily="34" charset="0"/>
            </a:endParaRPr>
          </a:p>
        </p:txBody>
      </p:sp>
      <p:sp>
        <p:nvSpPr>
          <p:cNvPr id="759267" name="Rectangle 483"/>
          <p:cNvSpPr>
            <a:spLocks noChangeArrowheads="1"/>
          </p:cNvSpPr>
          <p:nvPr/>
        </p:nvSpPr>
        <p:spPr bwMode="auto">
          <a:xfrm>
            <a:off x="5173026" y="4546619"/>
            <a:ext cx="88166" cy="9233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a:ln>
                  <a:noFill/>
                </a:ln>
                <a:solidFill>
                  <a:srgbClr val="000000"/>
                </a:solidFill>
                <a:effectLst/>
                <a:latin typeface="Arial Narrow" pitchFamily="34" charset="0"/>
                <a:cs typeface="Arial" pitchFamily="34" charset="0"/>
              </a:rPr>
              <a:t>3.5</a:t>
            </a:r>
            <a:endParaRPr kumimoji="0" lang="en-US" sz="1800" b="0" i="0" u="none" strike="noStrike" cap="none" normalizeH="0" baseline="0">
              <a:ln>
                <a:noFill/>
              </a:ln>
              <a:solidFill>
                <a:schemeClr val="tx1"/>
              </a:solidFill>
              <a:effectLst/>
              <a:latin typeface="Arial Narrow" pitchFamily="34" charset="0"/>
              <a:cs typeface="Arial" pitchFamily="34" charset="0"/>
            </a:endParaRPr>
          </a:p>
        </p:txBody>
      </p:sp>
      <p:sp>
        <p:nvSpPr>
          <p:cNvPr id="759268" name="Line 484"/>
          <p:cNvSpPr>
            <a:spLocks noChangeShapeType="1"/>
          </p:cNvSpPr>
          <p:nvPr/>
        </p:nvSpPr>
        <p:spPr bwMode="auto">
          <a:xfrm>
            <a:off x="2012198" y="4394202"/>
            <a:ext cx="26377" cy="1588"/>
          </a:xfrm>
          <a:prstGeom prst="line">
            <a:avLst/>
          </a:prstGeom>
          <a:noFill/>
          <a:ln w="9525">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itchFamily="34" charset="0"/>
            </a:endParaRPr>
          </a:p>
        </p:txBody>
      </p:sp>
      <p:sp>
        <p:nvSpPr>
          <p:cNvPr id="759269" name="Line 485"/>
          <p:cNvSpPr>
            <a:spLocks noChangeShapeType="1"/>
          </p:cNvSpPr>
          <p:nvPr/>
        </p:nvSpPr>
        <p:spPr bwMode="auto">
          <a:xfrm flipH="1">
            <a:off x="5178891" y="4394202"/>
            <a:ext cx="32238" cy="1588"/>
          </a:xfrm>
          <a:prstGeom prst="line">
            <a:avLst/>
          </a:prstGeom>
          <a:noFill/>
          <a:ln w="9525">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itchFamily="34" charset="0"/>
            </a:endParaRPr>
          </a:p>
        </p:txBody>
      </p:sp>
      <p:sp>
        <p:nvSpPr>
          <p:cNvPr id="759270" name="Rectangle 486"/>
          <p:cNvSpPr>
            <a:spLocks noChangeArrowheads="1"/>
          </p:cNvSpPr>
          <p:nvPr/>
        </p:nvSpPr>
        <p:spPr bwMode="auto">
          <a:xfrm>
            <a:off x="1935990" y="4348182"/>
            <a:ext cx="56106" cy="9233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a:ln>
                  <a:noFill/>
                </a:ln>
                <a:solidFill>
                  <a:srgbClr val="000000"/>
                </a:solidFill>
                <a:effectLst/>
                <a:latin typeface="Arial Narrow" pitchFamily="34" charset="0"/>
                <a:cs typeface="Arial" pitchFamily="34" charset="0"/>
              </a:rPr>
              <a:t>-1</a:t>
            </a:r>
            <a:endParaRPr kumimoji="0" lang="en-US" sz="1800" b="0" i="0" u="none" strike="noStrike" cap="none" normalizeH="0" baseline="0">
              <a:ln>
                <a:noFill/>
              </a:ln>
              <a:solidFill>
                <a:schemeClr val="tx1"/>
              </a:solidFill>
              <a:effectLst/>
              <a:latin typeface="Arial Narrow" pitchFamily="34" charset="0"/>
              <a:cs typeface="Arial" pitchFamily="34" charset="0"/>
            </a:endParaRPr>
          </a:p>
        </p:txBody>
      </p:sp>
      <p:sp>
        <p:nvSpPr>
          <p:cNvPr id="759271" name="Line 487"/>
          <p:cNvSpPr>
            <a:spLocks noChangeShapeType="1"/>
          </p:cNvSpPr>
          <p:nvPr/>
        </p:nvSpPr>
        <p:spPr bwMode="auto">
          <a:xfrm>
            <a:off x="2012198" y="4213227"/>
            <a:ext cx="26377" cy="1588"/>
          </a:xfrm>
          <a:prstGeom prst="line">
            <a:avLst/>
          </a:prstGeom>
          <a:noFill/>
          <a:ln w="9525">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itchFamily="34" charset="0"/>
            </a:endParaRPr>
          </a:p>
        </p:txBody>
      </p:sp>
      <p:sp>
        <p:nvSpPr>
          <p:cNvPr id="759272" name="Line 488"/>
          <p:cNvSpPr>
            <a:spLocks noChangeShapeType="1"/>
          </p:cNvSpPr>
          <p:nvPr/>
        </p:nvSpPr>
        <p:spPr bwMode="auto">
          <a:xfrm flipH="1">
            <a:off x="5178891" y="4213227"/>
            <a:ext cx="32238" cy="1588"/>
          </a:xfrm>
          <a:prstGeom prst="line">
            <a:avLst/>
          </a:prstGeom>
          <a:noFill/>
          <a:ln w="9525">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itchFamily="34" charset="0"/>
            </a:endParaRPr>
          </a:p>
        </p:txBody>
      </p:sp>
      <p:sp>
        <p:nvSpPr>
          <p:cNvPr id="759273" name="Rectangle 489"/>
          <p:cNvSpPr>
            <a:spLocks noChangeArrowheads="1"/>
          </p:cNvSpPr>
          <p:nvPr/>
        </p:nvSpPr>
        <p:spPr bwMode="auto">
          <a:xfrm>
            <a:off x="1887632" y="4167206"/>
            <a:ext cx="109004" cy="9233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a:ln>
                  <a:noFill/>
                </a:ln>
                <a:solidFill>
                  <a:srgbClr val="000000"/>
                </a:solidFill>
                <a:effectLst/>
                <a:latin typeface="Arial Narrow" pitchFamily="34" charset="0"/>
                <a:cs typeface="Arial" pitchFamily="34" charset="0"/>
              </a:rPr>
              <a:t>-0.5</a:t>
            </a:r>
            <a:endParaRPr kumimoji="0" lang="en-US" sz="1800" b="0" i="0" u="none" strike="noStrike" cap="none" normalizeH="0" baseline="0">
              <a:ln>
                <a:noFill/>
              </a:ln>
              <a:solidFill>
                <a:schemeClr val="tx1"/>
              </a:solidFill>
              <a:effectLst/>
              <a:latin typeface="Arial Narrow" pitchFamily="34" charset="0"/>
              <a:cs typeface="Arial" pitchFamily="34" charset="0"/>
            </a:endParaRPr>
          </a:p>
        </p:txBody>
      </p:sp>
      <p:sp>
        <p:nvSpPr>
          <p:cNvPr id="759274" name="Line 490"/>
          <p:cNvSpPr>
            <a:spLocks noChangeShapeType="1"/>
          </p:cNvSpPr>
          <p:nvPr/>
        </p:nvSpPr>
        <p:spPr bwMode="auto">
          <a:xfrm>
            <a:off x="2012198" y="4025902"/>
            <a:ext cx="26377" cy="1588"/>
          </a:xfrm>
          <a:prstGeom prst="line">
            <a:avLst/>
          </a:prstGeom>
          <a:noFill/>
          <a:ln w="9525">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itchFamily="34" charset="0"/>
            </a:endParaRPr>
          </a:p>
        </p:txBody>
      </p:sp>
      <p:sp>
        <p:nvSpPr>
          <p:cNvPr id="759275" name="Line 491"/>
          <p:cNvSpPr>
            <a:spLocks noChangeShapeType="1"/>
          </p:cNvSpPr>
          <p:nvPr/>
        </p:nvSpPr>
        <p:spPr bwMode="auto">
          <a:xfrm flipH="1">
            <a:off x="5178891" y="4025902"/>
            <a:ext cx="32238" cy="1588"/>
          </a:xfrm>
          <a:prstGeom prst="line">
            <a:avLst/>
          </a:prstGeom>
          <a:noFill/>
          <a:ln w="9525">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itchFamily="34" charset="0"/>
            </a:endParaRPr>
          </a:p>
        </p:txBody>
      </p:sp>
      <p:sp>
        <p:nvSpPr>
          <p:cNvPr id="759276" name="Rectangle 492"/>
          <p:cNvSpPr>
            <a:spLocks noChangeArrowheads="1"/>
          </p:cNvSpPr>
          <p:nvPr/>
        </p:nvSpPr>
        <p:spPr bwMode="auto">
          <a:xfrm>
            <a:off x="1957971" y="3979873"/>
            <a:ext cx="35266" cy="9233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a:ln>
                  <a:noFill/>
                </a:ln>
                <a:solidFill>
                  <a:srgbClr val="000000"/>
                </a:solidFill>
                <a:effectLst/>
                <a:latin typeface="Arial Narrow" pitchFamily="34" charset="0"/>
                <a:cs typeface="Arial" pitchFamily="34" charset="0"/>
              </a:rPr>
              <a:t>0</a:t>
            </a:r>
            <a:endParaRPr kumimoji="0" lang="en-US" sz="1800" b="0" i="0" u="none" strike="noStrike" cap="none" normalizeH="0" baseline="0">
              <a:ln>
                <a:noFill/>
              </a:ln>
              <a:solidFill>
                <a:schemeClr val="tx1"/>
              </a:solidFill>
              <a:effectLst/>
              <a:latin typeface="Arial Narrow" pitchFamily="34" charset="0"/>
              <a:cs typeface="Arial" pitchFamily="34" charset="0"/>
            </a:endParaRPr>
          </a:p>
        </p:txBody>
      </p:sp>
      <p:sp>
        <p:nvSpPr>
          <p:cNvPr id="759277" name="Line 493"/>
          <p:cNvSpPr>
            <a:spLocks noChangeShapeType="1"/>
          </p:cNvSpPr>
          <p:nvPr/>
        </p:nvSpPr>
        <p:spPr bwMode="auto">
          <a:xfrm>
            <a:off x="2012198" y="3844927"/>
            <a:ext cx="26377" cy="1588"/>
          </a:xfrm>
          <a:prstGeom prst="line">
            <a:avLst/>
          </a:prstGeom>
          <a:noFill/>
          <a:ln w="9525">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itchFamily="34" charset="0"/>
            </a:endParaRPr>
          </a:p>
        </p:txBody>
      </p:sp>
      <p:sp>
        <p:nvSpPr>
          <p:cNvPr id="759278" name="Line 494"/>
          <p:cNvSpPr>
            <a:spLocks noChangeShapeType="1"/>
          </p:cNvSpPr>
          <p:nvPr/>
        </p:nvSpPr>
        <p:spPr bwMode="auto">
          <a:xfrm flipH="1">
            <a:off x="5178891" y="3844927"/>
            <a:ext cx="32238" cy="1588"/>
          </a:xfrm>
          <a:prstGeom prst="line">
            <a:avLst/>
          </a:prstGeom>
          <a:noFill/>
          <a:ln w="9525">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itchFamily="34" charset="0"/>
            </a:endParaRPr>
          </a:p>
        </p:txBody>
      </p:sp>
      <p:sp>
        <p:nvSpPr>
          <p:cNvPr id="759279" name="Rectangle 495"/>
          <p:cNvSpPr>
            <a:spLocks noChangeArrowheads="1"/>
          </p:cNvSpPr>
          <p:nvPr/>
        </p:nvSpPr>
        <p:spPr bwMode="auto">
          <a:xfrm>
            <a:off x="1909614" y="3798897"/>
            <a:ext cx="88166" cy="9233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a:ln>
                  <a:noFill/>
                </a:ln>
                <a:solidFill>
                  <a:srgbClr val="000000"/>
                </a:solidFill>
                <a:effectLst/>
                <a:latin typeface="Arial Narrow" pitchFamily="34" charset="0"/>
                <a:cs typeface="Arial" pitchFamily="34" charset="0"/>
              </a:rPr>
              <a:t>0.5</a:t>
            </a:r>
            <a:endParaRPr kumimoji="0" lang="en-US" sz="1800" b="0" i="0" u="none" strike="noStrike" cap="none" normalizeH="0" baseline="0">
              <a:ln>
                <a:noFill/>
              </a:ln>
              <a:solidFill>
                <a:schemeClr val="tx1"/>
              </a:solidFill>
              <a:effectLst/>
              <a:latin typeface="Arial Narrow" pitchFamily="34" charset="0"/>
              <a:cs typeface="Arial" pitchFamily="34" charset="0"/>
            </a:endParaRPr>
          </a:p>
        </p:txBody>
      </p:sp>
      <p:sp>
        <p:nvSpPr>
          <p:cNvPr id="759280" name="Line 496"/>
          <p:cNvSpPr>
            <a:spLocks noChangeShapeType="1"/>
          </p:cNvSpPr>
          <p:nvPr/>
        </p:nvSpPr>
        <p:spPr bwMode="auto">
          <a:xfrm>
            <a:off x="2012198" y="3663952"/>
            <a:ext cx="26377" cy="1588"/>
          </a:xfrm>
          <a:prstGeom prst="line">
            <a:avLst/>
          </a:prstGeom>
          <a:noFill/>
          <a:ln w="9525">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itchFamily="34" charset="0"/>
            </a:endParaRPr>
          </a:p>
        </p:txBody>
      </p:sp>
      <p:sp>
        <p:nvSpPr>
          <p:cNvPr id="759281" name="Line 497"/>
          <p:cNvSpPr>
            <a:spLocks noChangeShapeType="1"/>
          </p:cNvSpPr>
          <p:nvPr/>
        </p:nvSpPr>
        <p:spPr bwMode="auto">
          <a:xfrm flipH="1">
            <a:off x="5178891" y="3663952"/>
            <a:ext cx="32238" cy="1588"/>
          </a:xfrm>
          <a:prstGeom prst="line">
            <a:avLst/>
          </a:prstGeom>
          <a:noFill/>
          <a:ln w="9525">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itchFamily="34" charset="0"/>
            </a:endParaRPr>
          </a:p>
        </p:txBody>
      </p:sp>
      <p:sp>
        <p:nvSpPr>
          <p:cNvPr id="759282" name="Rectangle 498"/>
          <p:cNvSpPr>
            <a:spLocks noChangeArrowheads="1"/>
          </p:cNvSpPr>
          <p:nvPr/>
        </p:nvSpPr>
        <p:spPr bwMode="auto">
          <a:xfrm>
            <a:off x="1957971" y="3617920"/>
            <a:ext cx="35266" cy="9233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a:ln>
                  <a:noFill/>
                </a:ln>
                <a:solidFill>
                  <a:srgbClr val="000000"/>
                </a:solidFill>
                <a:effectLst/>
                <a:latin typeface="Arial Narrow" pitchFamily="34" charset="0"/>
                <a:cs typeface="Arial" pitchFamily="34" charset="0"/>
              </a:rPr>
              <a:t>1</a:t>
            </a:r>
            <a:endParaRPr kumimoji="0" lang="en-US" sz="1800" b="0" i="0" u="none" strike="noStrike" cap="none" normalizeH="0" baseline="0">
              <a:ln>
                <a:noFill/>
              </a:ln>
              <a:solidFill>
                <a:schemeClr val="tx1"/>
              </a:solidFill>
              <a:effectLst/>
              <a:latin typeface="Arial Narrow" pitchFamily="34" charset="0"/>
              <a:cs typeface="Arial" pitchFamily="34" charset="0"/>
            </a:endParaRPr>
          </a:p>
        </p:txBody>
      </p:sp>
      <p:sp>
        <p:nvSpPr>
          <p:cNvPr id="759283" name="Line 499"/>
          <p:cNvSpPr>
            <a:spLocks noChangeShapeType="1"/>
          </p:cNvSpPr>
          <p:nvPr/>
        </p:nvSpPr>
        <p:spPr bwMode="auto">
          <a:xfrm>
            <a:off x="2012198" y="3559177"/>
            <a:ext cx="3198935"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itchFamily="34" charset="0"/>
            </a:endParaRPr>
          </a:p>
        </p:txBody>
      </p:sp>
      <p:sp>
        <p:nvSpPr>
          <p:cNvPr id="759284" name="Line 500"/>
          <p:cNvSpPr>
            <a:spLocks noChangeShapeType="1"/>
          </p:cNvSpPr>
          <p:nvPr/>
        </p:nvSpPr>
        <p:spPr bwMode="auto">
          <a:xfrm>
            <a:off x="2012198" y="4529140"/>
            <a:ext cx="3198935"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itchFamily="34" charset="0"/>
            </a:endParaRPr>
          </a:p>
        </p:txBody>
      </p:sp>
      <p:sp>
        <p:nvSpPr>
          <p:cNvPr id="759285" name="Line 501"/>
          <p:cNvSpPr>
            <a:spLocks noChangeShapeType="1"/>
          </p:cNvSpPr>
          <p:nvPr/>
        </p:nvSpPr>
        <p:spPr bwMode="auto">
          <a:xfrm flipV="1">
            <a:off x="5211125" y="3559182"/>
            <a:ext cx="1466" cy="969963"/>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itchFamily="34" charset="0"/>
            </a:endParaRPr>
          </a:p>
        </p:txBody>
      </p:sp>
      <p:sp>
        <p:nvSpPr>
          <p:cNvPr id="759286" name="Line 502"/>
          <p:cNvSpPr>
            <a:spLocks noChangeShapeType="1"/>
          </p:cNvSpPr>
          <p:nvPr/>
        </p:nvSpPr>
        <p:spPr bwMode="auto">
          <a:xfrm flipV="1">
            <a:off x="2012189" y="3559182"/>
            <a:ext cx="1466" cy="969963"/>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itchFamily="34" charset="0"/>
            </a:endParaRPr>
          </a:p>
        </p:txBody>
      </p:sp>
      <p:sp>
        <p:nvSpPr>
          <p:cNvPr id="759287" name="Freeform 503"/>
          <p:cNvSpPr>
            <a:spLocks/>
          </p:cNvSpPr>
          <p:nvPr/>
        </p:nvSpPr>
        <p:spPr bwMode="auto">
          <a:xfrm>
            <a:off x="2012194" y="4008440"/>
            <a:ext cx="1820008" cy="158750"/>
          </a:xfrm>
          <a:custGeom>
            <a:avLst/>
            <a:gdLst/>
            <a:ahLst/>
            <a:cxnLst>
              <a:cxn ang="0">
                <a:pos x="18" y="15"/>
              </a:cxn>
              <a:cxn ang="0">
                <a:pos x="47" y="15"/>
              </a:cxn>
              <a:cxn ang="0">
                <a:pos x="77" y="15"/>
              </a:cxn>
              <a:cxn ang="0">
                <a:pos x="106" y="19"/>
              </a:cxn>
              <a:cxn ang="0">
                <a:pos x="136" y="22"/>
              </a:cxn>
              <a:cxn ang="0">
                <a:pos x="165" y="8"/>
              </a:cxn>
              <a:cxn ang="0">
                <a:pos x="194" y="4"/>
              </a:cxn>
              <a:cxn ang="0">
                <a:pos x="224" y="8"/>
              </a:cxn>
              <a:cxn ang="0">
                <a:pos x="253" y="11"/>
              </a:cxn>
              <a:cxn ang="0">
                <a:pos x="283" y="11"/>
              </a:cxn>
              <a:cxn ang="0">
                <a:pos x="312" y="11"/>
              </a:cxn>
              <a:cxn ang="0">
                <a:pos x="341" y="11"/>
              </a:cxn>
              <a:cxn ang="0">
                <a:pos x="371" y="11"/>
              </a:cxn>
              <a:cxn ang="0">
                <a:pos x="400" y="11"/>
              </a:cxn>
              <a:cxn ang="0">
                <a:pos x="430" y="11"/>
              </a:cxn>
              <a:cxn ang="0">
                <a:pos x="459" y="11"/>
              </a:cxn>
              <a:cxn ang="0">
                <a:pos x="488" y="11"/>
              </a:cxn>
              <a:cxn ang="0">
                <a:pos x="518" y="11"/>
              </a:cxn>
              <a:cxn ang="0">
                <a:pos x="547" y="11"/>
              </a:cxn>
              <a:cxn ang="0">
                <a:pos x="577" y="11"/>
              </a:cxn>
              <a:cxn ang="0">
                <a:pos x="606" y="11"/>
              </a:cxn>
              <a:cxn ang="0">
                <a:pos x="635" y="11"/>
              </a:cxn>
              <a:cxn ang="0">
                <a:pos x="665" y="11"/>
              </a:cxn>
              <a:cxn ang="0">
                <a:pos x="694" y="8"/>
              </a:cxn>
              <a:cxn ang="0">
                <a:pos x="724" y="4"/>
              </a:cxn>
              <a:cxn ang="0">
                <a:pos x="753" y="0"/>
              </a:cxn>
              <a:cxn ang="0">
                <a:pos x="782" y="100"/>
              </a:cxn>
              <a:cxn ang="0">
                <a:pos x="812" y="4"/>
              </a:cxn>
              <a:cxn ang="0">
                <a:pos x="841" y="4"/>
              </a:cxn>
              <a:cxn ang="0">
                <a:pos x="871" y="8"/>
              </a:cxn>
              <a:cxn ang="0">
                <a:pos x="900" y="11"/>
              </a:cxn>
              <a:cxn ang="0">
                <a:pos x="929" y="11"/>
              </a:cxn>
              <a:cxn ang="0">
                <a:pos x="959" y="11"/>
              </a:cxn>
              <a:cxn ang="0">
                <a:pos x="988" y="11"/>
              </a:cxn>
              <a:cxn ang="0">
                <a:pos x="1018" y="11"/>
              </a:cxn>
              <a:cxn ang="0">
                <a:pos x="1047" y="11"/>
              </a:cxn>
              <a:cxn ang="0">
                <a:pos x="1076" y="11"/>
              </a:cxn>
              <a:cxn ang="0">
                <a:pos x="1102" y="11"/>
              </a:cxn>
              <a:cxn ang="0">
                <a:pos x="1131" y="11"/>
              </a:cxn>
              <a:cxn ang="0">
                <a:pos x="1161" y="8"/>
              </a:cxn>
              <a:cxn ang="0">
                <a:pos x="1190" y="4"/>
              </a:cxn>
              <a:cxn ang="0">
                <a:pos x="1220" y="0"/>
              </a:cxn>
            </a:cxnLst>
            <a:rect l="0" t="0" r="r" b="b"/>
            <a:pathLst>
              <a:path w="1242" h="100">
                <a:moveTo>
                  <a:pt x="0" y="11"/>
                </a:moveTo>
                <a:lnTo>
                  <a:pt x="7" y="11"/>
                </a:lnTo>
                <a:lnTo>
                  <a:pt x="18" y="15"/>
                </a:lnTo>
                <a:lnTo>
                  <a:pt x="25" y="15"/>
                </a:lnTo>
                <a:lnTo>
                  <a:pt x="36" y="15"/>
                </a:lnTo>
                <a:lnTo>
                  <a:pt x="47" y="15"/>
                </a:lnTo>
                <a:lnTo>
                  <a:pt x="55" y="15"/>
                </a:lnTo>
                <a:lnTo>
                  <a:pt x="66" y="15"/>
                </a:lnTo>
                <a:lnTo>
                  <a:pt x="77" y="15"/>
                </a:lnTo>
                <a:lnTo>
                  <a:pt x="84" y="19"/>
                </a:lnTo>
                <a:lnTo>
                  <a:pt x="95" y="19"/>
                </a:lnTo>
                <a:lnTo>
                  <a:pt x="106" y="19"/>
                </a:lnTo>
                <a:lnTo>
                  <a:pt x="113" y="22"/>
                </a:lnTo>
                <a:lnTo>
                  <a:pt x="124" y="22"/>
                </a:lnTo>
                <a:lnTo>
                  <a:pt x="136" y="22"/>
                </a:lnTo>
                <a:lnTo>
                  <a:pt x="143" y="26"/>
                </a:lnTo>
                <a:lnTo>
                  <a:pt x="154" y="19"/>
                </a:lnTo>
                <a:lnTo>
                  <a:pt x="165" y="8"/>
                </a:lnTo>
                <a:lnTo>
                  <a:pt x="172" y="0"/>
                </a:lnTo>
                <a:lnTo>
                  <a:pt x="183" y="0"/>
                </a:lnTo>
                <a:lnTo>
                  <a:pt x="194" y="4"/>
                </a:lnTo>
                <a:lnTo>
                  <a:pt x="202" y="4"/>
                </a:lnTo>
                <a:lnTo>
                  <a:pt x="213" y="8"/>
                </a:lnTo>
                <a:lnTo>
                  <a:pt x="224" y="8"/>
                </a:lnTo>
                <a:lnTo>
                  <a:pt x="231" y="8"/>
                </a:lnTo>
                <a:lnTo>
                  <a:pt x="242" y="8"/>
                </a:lnTo>
                <a:lnTo>
                  <a:pt x="253" y="11"/>
                </a:lnTo>
                <a:lnTo>
                  <a:pt x="260" y="11"/>
                </a:lnTo>
                <a:lnTo>
                  <a:pt x="271" y="11"/>
                </a:lnTo>
                <a:lnTo>
                  <a:pt x="283" y="11"/>
                </a:lnTo>
                <a:lnTo>
                  <a:pt x="290" y="11"/>
                </a:lnTo>
                <a:lnTo>
                  <a:pt x="301" y="11"/>
                </a:lnTo>
                <a:lnTo>
                  <a:pt x="312" y="11"/>
                </a:lnTo>
                <a:lnTo>
                  <a:pt x="319" y="11"/>
                </a:lnTo>
                <a:lnTo>
                  <a:pt x="330" y="11"/>
                </a:lnTo>
                <a:lnTo>
                  <a:pt x="341" y="11"/>
                </a:lnTo>
                <a:lnTo>
                  <a:pt x="349" y="11"/>
                </a:lnTo>
                <a:lnTo>
                  <a:pt x="360" y="11"/>
                </a:lnTo>
                <a:lnTo>
                  <a:pt x="371" y="11"/>
                </a:lnTo>
                <a:lnTo>
                  <a:pt x="378" y="11"/>
                </a:lnTo>
                <a:lnTo>
                  <a:pt x="389" y="11"/>
                </a:lnTo>
                <a:lnTo>
                  <a:pt x="400" y="11"/>
                </a:lnTo>
                <a:lnTo>
                  <a:pt x="407" y="11"/>
                </a:lnTo>
                <a:lnTo>
                  <a:pt x="418" y="11"/>
                </a:lnTo>
                <a:lnTo>
                  <a:pt x="430" y="11"/>
                </a:lnTo>
                <a:lnTo>
                  <a:pt x="437" y="11"/>
                </a:lnTo>
                <a:lnTo>
                  <a:pt x="448" y="11"/>
                </a:lnTo>
                <a:lnTo>
                  <a:pt x="459" y="11"/>
                </a:lnTo>
                <a:lnTo>
                  <a:pt x="466" y="11"/>
                </a:lnTo>
                <a:lnTo>
                  <a:pt x="477" y="11"/>
                </a:lnTo>
                <a:lnTo>
                  <a:pt x="488" y="11"/>
                </a:lnTo>
                <a:lnTo>
                  <a:pt x="496" y="11"/>
                </a:lnTo>
                <a:lnTo>
                  <a:pt x="507" y="11"/>
                </a:lnTo>
                <a:lnTo>
                  <a:pt x="518" y="11"/>
                </a:lnTo>
                <a:lnTo>
                  <a:pt x="525" y="11"/>
                </a:lnTo>
                <a:lnTo>
                  <a:pt x="536" y="11"/>
                </a:lnTo>
                <a:lnTo>
                  <a:pt x="547" y="11"/>
                </a:lnTo>
                <a:lnTo>
                  <a:pt x="554" y="11"/>
                </a:lnTo>
                <a:lnTo>
                  <a:pt x="565" y="11"/>
                </a:lnTo>
                <a:lnTo>
                  <a:pt x="577" y="11"/>
                </a:lnTo>
                <a:lnTo>
                  <a:pt x="584" y="11"/>
                </a:lnTo>
                <a:lnTo>
                  <a:pt x="595" y="11"/>
                </a:lnTo>
                <a:lnTo>
                  <a:pt x="606" y="11"/>
                </a:lnTo>
                <a:lnTo>
                  <a:pt x="613" y="11"/>
                </a:lnTo>
                <a:lnTo>
                  <a:pt x="624" y="11"/>
                </a:lnTo>
                <a:lnTo>
                  <a:pt x="635" y="11"/>
                </a:lnTo>
                <a:lnTo>
                  <a:pt x="643" y="11"/>
                </a:lnTo>
                <a:lnTo>
                  <a:pt x="654" y="11"/>
                </a:lnTo>
                <a:lnTo>
                  <a:pt x="665" y="11"/>
                </a:lnTo>
                <a:lnTo>
                  <a:pt x="672" y="8"/>
                </a:lnTo>
                <a:lnTo>
                  <a:pt x="683" y="8"/>
                </a:lnTo>
                <a:lnTo>
                  <a:pt x="694" y="8"/>
                </a:lnTo>
                <a:lnTo>
                  <a:pt x="701" y="8"/>
                </a:lnTo>
                <a:lnTo>
                  <a:pt x="713" y="4"/>
                </a:lnTo>
                <a:lnTo>
                  <a:pt x="724" y="4"/>
                </a:lnTo>
                <a:lnTo>
                  <a:pt x="731" y="4"/>
                </a:lnTo>
                <a:lnTo>
                  <a:pt x="742" y="0"/>
                </a:lnTo>
                <a:lnTo>
                  <a:pt x="753" y="0"/>
                </a:lnTo>
                <a:lnTo>
                  <a:pt x="760" y="8"/>
                </a:lnTo>
                <a:lnTo>
                  <a:pt x="771" y="48"/>
                </a:lnTo>
                <a:lnTo>
                  <a:pt x="782" y="100"/>
                </a:lnTo>
                <a:lnTo>
                  <a:pt x="790" y="56"/>
                </a:lnTo>
                <a:lnTo>
                  <a:pt x="801" y="11"/>
                </a:lnTo>
                <a:lnTo>
                  <a:pt x="812" y="4"/>
                </a:lnTo>
                <a:lnTo>
                  <a:pt x="819" y="4"/>
                </a:lnTo>
                <a:lnTo>
                  <a:pt x="830" y="4"/>
                </a:lnTo>
                <a:lnTo>
                  <a:pt x="841" y="4"/>
                </a:lnTo>
                <a:lnTo>
                  <a:pt x="848" y="4"/>
                </a:lnTo>
                <a:lnTo>
                  <a:pt x="860" y="8"/>
                </a:lnTo>
                <a:lnTo>
                  <a:pt x="871" y="8"/>
                </a:lnTo>
                <a:lnTo>
                  <a:pt x="878" y="8"/>
                </a:lnTo>
                <a:lnTo>
                  <a:pt x="889" y="8"/>
                </a:lnTo>
                <a:lnTo>
                  <a:pt x="900" y="11"/>
                </a:lnTo>
                <a:lnTo>
                  <a:pt x="907" y="11"/>
                </a:lnTo>
                <a:lnTo>
                  <a:pt x="918" y="11"/>
                </a:lnTo>
                <a:lnTo>
                  <a:pt x="929" y="11"/>
                </a:lnTo>
                <a:lnTo>
                  <a:pt x="937" y="11"/>
                </a:lnTo>
                <a:lnTo>
                  <a:pt x="948" y="11"/>
                </a:lnTo>
                <a:lnTo>
                  <a:pt x="959" y="11"/>
                </a:lnTo>
                <a:lnTo>
                  <a:pt x="966" y="11"/>
                </a:lnTo>
                <a:lnTo>
                  <a:pt x="977" y="11"/>
                </a:lnTo>
                <a:lnTo>
                  <a:pt x="988" y="11"/>
                </a:lnTo>
                <a:lnTo>
                  <a:pt x="995" y="11"/>
                </a:lnTo>
                <a:lnTo>
                  <a:pt x="1007" y="11"/>
                </a:lnTo>
                <a:lnTo>
                  <a:pt x="1018" y="11"/>
                </a:lnTo>
                <a:lnTo>
                  <a:pt x="1025" y="11"/>
                </a:lnTo>
                <a:lnTo>
                  <a:pt x="1036" y="11"/>
                </a:lnTo>
                <a:lnTo>
                  <a:pt x="1047" y="11"/>
                </a:lnTo>
                <a:lnTo>
                  <a:pt x="1054" y="11"/>
                </a:lnTo>
                <a:lnTo>
                  <a:pt x="1065" y="11"/>
                </a:lnTo>
                <a:lnTo>
                  <a:pt x="1076" y="11"/>
                </a:lnTo>
                <a:lnTo>
                  <a:pt x="1084" y="11"/>
                </a:lnTo>
                <a:lnTo>
                  <a:pt x="1095" y="11"/>
                </a:lnTo>
                <a:lnTo>
                  <a:pt x="1102" y="11"/>
                </a:lnTo>
                <a:lnTo>
                  <a:pt x="1113" y="11"/>
                </a:lnTo>
                <a:lnTo>
                  <a:pt x="1124" y="11"/>
                </a:lnTo>
                <a:lnTo>
                  <a:pt x="1131" y="11"/>
                </a:lnTo>
                <a:lnTo>
                  <a:pt x="1143" y="8"/>
                </a:lnTo>
                <a:lnTo>
                  <a:pt x="1154" y="8"/>
                </a:lnTo>
                <a:lnTo>
                  <a:pt x="1161" y="8"/>
                </a:lnTo>
                <a:lnTo>
                  <a:pt x="1172" y="8"/>
                </a:lnTo>
                <a:lnTo>
                  <a:pt x="1183" y="4"/>
                </a:lnTo>
                <a:lnTo>
                  <a:pt x="1190" y="4"/>
                </a:lnTo>
                <a:lnTo>
                  <a:pt x="1201" y="4"/>
                </a:lnTo>
                <a:lnTo>
                  <a:pt x="1212" y="0"/>
                </a:lnTo>
                <a:lnTo>
                  <a:pt x="1220" y="0"/>
                </a:lnTo>
                <a:lnTo>
                  <a:pt x="1231" y="8"/>
                </a:lnTo>
                <a:lnTo>
                  <a:pt x="1242" y="48"/>
                </a:lnTo>
              </a:path>
            </a:pathLst>
          </a:custGeom>
          <a:noFill/>
          <a:ln w="9525">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itchFamily="34" charset="0"/>
            </a:endParaRPr>
          </a:p>
        </p:txBody>
      </p:sp>
      <p:sp>
        <p:nvSpPr>
          <p:cNvPr id="759288" name="Freeform 504"/>
          <p:cNvSpPr>
            <a:spLocks/>
          </p:cNvSpPr>
          <p:nvPr/>
        </p:nvSpPr>
        <p:spPr bwMode="auto">
          <a:xfrm>
            <a:off x="3832197" y="3956059"/>
            <a:ext cx="1378927" cy="263525"/>
          </a:xfrm>
          <a:custGeom>
            <a:avLst/>
            <a:gdLst/>
            <a:ahLst/>
            <a:cxnLst>
              <a:cxn ang="0">
                <a:pos x="7" y="133"/>
              </a:cxn>
              <a:cxn ang="0">
                <a:pos x="29" y="44"/>
              </a:cxn>
              <a:cxn ang="0">
                <a:pos x="48" y="37"/>
              </a:cxn>
              <a:cxn ang="0">
                <a:pos x="66" y="37"/>
              </a:cxn>
              <a:cxn ang="0">
                <a:pos x="88" y="41"/>
              </a:cxn>
              <a:cxn ang="0">
                <a:pos x="106" y="41"/>
              </a:cxn>
              <a:cxn ang="0">
                <a:pos x="125" y="44"/>
              </a:cxn>
              <a:cxn ang="0">
                <a:pos x="147" y="44"/>
              </a:cxn>
              <a:cxn ang="0">
                <a:pos x="165" y="44"/>
              </a:cxn>
              <a:cxn ang="0">
                <a:pos x="183" y="44"/>
              </a:cxn>
              <a:cxn ang="0">
                <a:pos x="206" y="44"/>
              </a:cxn>
              <a:cxn ang="0">
                <a:pos x="224" y="44"/>
              </a:cxn>
              <a:cxn ang="0">
                <a:pos x="242" y="44"/>
              </a:cxn>
              <a:cxn ang="0">
                <a:pos x="264" y="44"/>
              </a:cxn>
              <a:cxn ang="0">
                <a:pos x="283" y="44"/>
              </a:cxn>
              <a:cxn ang="0">
                <a:pos x="301" y="44"/>
              </a:cxn>
              <a:cxn ang="0">
                <a:pos x="323" y="44"/>
              </a:cxn>
              <a:cxn ang="0">
                <a:pos x="342" y="44"/>
              </a:cxn>
              <a:cxn ang="0">
                <a:pos x="360" y="44"/>
              </a:cxn>
              <a:cxn ang="0">
                <a:pos x="382" y="41"/>
              </a:cxn>
              <a:cxn ang="0">
                <a:pos x="400" y="41"/>
              </a:cxn>
              <a:cxn ang="0">
                <a:pos x="419" y="41"/>
              </a:cxn>
              <a:cxn ang="0">
                <a:pos x="441" y="37"/>
              </a:cxn>
              <a:cxn ang="0">
                <a:pos x="459" y="44"/>
              </a:cxn>
              <a:cxn ang="0">
                <a:pos x="478" y="144"/>
              </a:cxn>
              <a:cxn ang="0">
                <a:pos x="500" y="63"/>
              </a:cxn>
              <a:cxn ang="0">
                <a:pos x="518" y="55"/>
              </a:cxn>
              <a:cxn ang="0">
                <a:pos x="536" y="52"/>
              </a:cxn>
              <a:cxn ang="0">
                <a:pos x="558" y="41"/>
              </a:cxn>
              <a:cxn ang="0">
                <a:pos x="577" y="30"/>
              </a:cxn>
              <a:cxn ang="0">
                <a:pos x="595" y="22"/>
              </a:cxn>
              <a:cxn ang="0">
                <a:pos x="617" y="22"/>
              </a:cxn>
              <a:cxn ang="0">
                <a:pos x="636" y="30"/>
              </a:cxn>
              <a:cxn ang="0">
                <a:pos x="654" y="33"/>
              </a:cxn>
              <a:cxn ang="0">
                <a:pos x="676" y="33"/>
              </a:cxn>
              <a:cxn ang="0">
                <a:pos x="694" y="33"/>
              </a:cxn>
              <a:cxn ang="0">
                <a:pos x="713" y="26"/>
              </a:cxn>
              <a:cxn ang="0">
                <a:pos x="735" y="19"/>
              </a:cxn>
              <a:cxn ang="0">
                <a:pos x="753" y="11"/>
              </a:cxn>
              <a:cxn ang="0">
                <a:pos x="772" y="15"/>
              </a:cxn>
              <a:cxn ang="0">
                <a:pos x="794" y="166"/>
              </a:cxn>
              <a:cxn ang="0">
                <a:pos x="812" y="100"/>
              </a:cxn>
              <a:cxn ang="0">
                <a:pos x="830" y="89"/>
              </a:cxn>
              <a:cxn ang="0">
                <a:pos x="852" y="74"/>
              </a:cxn>
              <a:cxn ang="0">
                <a:pos x="871" y="48"/>
              </a:cxn>
              <a:cxn ang="0">
                <a:pos x="889" y="22"/>
              </a:cxn>
              <a:cxn ang="0">
                <a:pos x="911" y="8"/>
              </a:cxn>
              <a:cxn ang="0">
                <a:pos x="930" y="0"/>
              </a:cxn>
            </a:cxnLst>
            <a:rect l="0" t="0" r="r" b="b"/>
            <a:pathLst>
              <a:path w="941" h="166">
                <a:moveTo>
                  <a:pt x="0" y="81"/>
                </a:moveTo>
                <a:lnTo>
                  <a:pt x="7" y="133"/>
                </a:lnTo>
                <a:lnTo>
                  <a:pt x="18" y="89"/>
                </a:lnTo>
                <a:lnTo>
                  <a:pt x="29" y="44"/>
                </a:lnTo>
                <a:lnTo>
                  <a:pt x="36" y="37"/>
                </a:lnTo>
                <a:lnTo>
                  <a:pt x="48" y="37"/>
                </a:lnTo>
                <a:lnTo>
                  <a:pt x="59" y="37"/>
                </a:lnTo>
                <a:lnTo>
                  <a:pt x="66" y="37"/>
                </a:lnTo>
                <a:lnTo>
                  <a:pt x="77" y="37"/>
                </a:lnTo>
                <a:lnTo>
                  <a:pt x="88" y="41"/>
                </a:lnTo>
                <a:lnTo>
                  <a:pt x="95" y="41"/>
                </a:lnTo>
                <a:lnTo>
                  <a:pt x="106" y="41"/>
                </a:lnTo>
                <a:lnTo>
                  <a:pt x="117" y="41"/>
                </a:lnTo>
                <a:lnTo>
                  <a:pt x="125" y="44"/>
                </a:lnTo>
                <a:lnTo>
                  <a:pt x="136" y="44"/>
                </a:lnTo>
                <a:lnTo>
                  <a:pt x="147" y="44"/>
                </a:lnTo>
                <a:lnTo>
                  <a:pt x="154" y="44"/>
                </a:lnTo>
                <a:lnTo>
                  <a:pt x="165" y="44"/>
                </a:lnTo>
                <a:lnTo>
                  <a:pt x="176" y="44"/>
                </a:lnTo>
                <a:lnTo>
                  <a:pt x="183" y="44"/>
                </a:lnTo>
                <a:lnTo>
                  <a:pt x="195" y="44"/>
                </a:lnTo>
                <a:lnTo>
                  <a:pt x="206" y="44"/>
                </a:lnTo>
                <a:lnTo>
                  <a:pt x="213" y="44"/>
                </a:lnTo>
                <a:lnTo>
                  <a:pt x="224" y="44"/>
                </a:lnTo>
                <a:lnTo>
                  <a:pt x="235" y="44"/>
                </a:lnTo>
                <a:lnTo>
                  <a:pt x="242" y="44"/>
                </a:lnTo>
                <a:lnTo>
                  <a:pt x="253" y="44"/>
                </a:lnTo>
                <a:lnTo>
                  <a:pt x="264" y="44"/>
                </a:lnTo>
                <a:lnTo>
                  <a:pt x="272" y="44"/>
                </a:lnTo>
                <a:lnTo>
                  <a:pt x="283" y="44"/>
                </a:lnTo>
                <a:lnTo>
                  <a:pt x="294" y="44"/>
                </a:lnTo>
                <a:lnTo>
                  <a:pt x="301" y="44"/>
                </a:lnTo>
                <a:lnTo>
                  <a:pt x="312" y="44"/>
                </a:lnTo>
                <a:lnTo>
                  <a:pt x="323" y="44"/>
                </a:lnTo>
                <a:lnTo>
                  <a:pt x="330" y="44"/>
                </a:lnTo>
                <a:lnTo>
                  <a:pt x="342" y="44"/>
                </a:lnTo>
                <a:lnTo>
                  <a:pt x="353" y="44"/>
                </a:lnTo>
                <a:lnTo>
                  <a:pt x="360" y="44"/>
                </a:lnTo>
                <a:lnTo>
                  <a:pt x="371" y="44"/>
                </a:lnTo>
                <a:lnTo>
                  <a:pt x="382" y="41"/>
                </a:lnTo>
                <a:lnTo>
                  <a:pt x="389" y="41"/>
                </a:lnTo>
                <a:lnTo>
                  <a:pt x="400" y="41"/>
                </a:lnTo>
                <a:lnTo>
                  <a:pt x="411" y="41"/>
                </a:lnTo>
                <a:lnTo>
                  <a:pt x="419" y="41"/>
                </a:lnTo>
                <a:lnTo>
                  <a:pt x="430" y="37"/>
                </a:lnTo>
                <a:lnTo>
                  <a:pt x="441" y="37"/>
                </a:lnTo>
                <a:lnTo>
                  <a:pt x="448" y="41"/>
                </a:lnTo>
                <a:lnTo>
                  <a:pt x="459" y="44"/>
                </a:lnTo>
                <a:lnTo>
                  <a:pt x="470" y="89"/>
                </a:lnTo>
                <a:lnTo>
                  <a:pt x="478" y="144"/>
                </a:lnTo>
                <a:lnTo>
                  <a:pt x="489" y="103"/>
                </a:lnTo>
                <a:lnTo>
                  <a:pt x="500" y="63"/>
                </a:lnTo>
                <a:lnTo>
                  <a:pt x="507" y="55"/>
                </a:lnTo>
                <a:lnTo>
                  <a:pt x="518" y="55"/>
                </a:lnTo>
                <a:lnTo>
                  <a:pt x="529" y="55"/>
                </a:lnTo>
                <a:lnTo>
                  <a:pt x="536" y="52"/>
                </a:lnTo>
                <a:lnTo>
                  <a:pt x="547" y="44"/>
                </a:lnTo>
                <a:lnTo>
                  <a:pt x="558" y="41"/>
                </a:lnTo>
                <a:lnTo>
                  <a:pt x="566" y="37"/>
                </a:lnTo>
                <a:lnTo>
                  <a:pt x="577" y="30"/>
                </a:lnTo>
                <a:lnTo>
                  <a:pt x="588" y="26"/>
                </a:lnTo>
                <a:lnTo>
                  <a:pt x="595" y="22"/>
                </a:lnTo>
                <a:lnTo>
                  <a:pt x="606" y="22"/>
                </a:lnTo>
                <a:lnTo>
                  <a:pt x="617" y="22"/>
                </a:lnTo>
                <a:lnTo>
                  <a:pt x="625" y="26"/>
                </a:lnTo>
                <a:lnTo>
                  <a:pt x="636" y="30"/>
                </a:lnTo>
                <a:lnTo>
                  <a:pt x="647" y="33"/>
                </a:lnTo>
                <a:lnTo>
                  <a:pt x="654" y="33"/>
                </a:lnTo>
                <a:lnTo>
                  <a:pt x="665" y="33"/>
                </a:lnTo>
                <a:lnTo>
                  <a:pt x="676" y="33"/>
                </a:lnTo>
                <a:lnTo>
                  <a:pt x="683" y="33"/>
                </a:lnTo>
                <a:lnTo>
                  <a:pt x="694" y="33"/>
                </a:lnTo>
                <a:lnTo>
                  <a:pt x="705" y="30"/>
                </a:lnTo>
                <a:lnTo>
                  <a:pt x="713" y="26"/>
                </a:lnTo>
                <a:lnTo>
                  <a:pt x="724" y="22"/>
                </a:lnTo>
                <a:lnTo>
                  <a:pt x="735" y="19"/>
                </a:lnTo>
                <a:lnTo>
                  <a:pt x="742" y="15"/>
                </a:lnTo>
                <a:lnTo>
                  <a:pt x="753" y="11"/>
                </a:lnTo>
                <a:lnTo>
                  <a:pt x="764" y="8"/>
                </a:lnTo>
                <a:lnTo>
                  <a:pt x="772" y="15"/>
                </a:lnTo>
                <a:lnTo>
                  <a:pt x="783" y="74"/>
                </a:lnTo>
                <a:lnTo>
                  <a:pt x="794" y="166"/>
                </a:lnTo>
                <a:lnTo>
                  <a:pt x="801" y="144"/>
                </a:lnTo>
                <a:lnTo>
                  <a:pt x="812" y="100"/>
                </a:lnTo>
                <a:lnTo>
                  <a:pt x="823" y="92"/>
                </a:lnTo>
                <a:lnTo>
                  <a:pt x="830" y="89"/>
                </a:lnTo>
                <a:lnTo>
                  <a:pt x="841" y="85"/>
                </a:lnTo>
                <a:lnTo>
                  <a:pt x="852" y="74"/>
                </a:lnTo>
                <a:lnTo>
                  <a:pt x="860" y="63"/>
                </a:lnTo>
                <a:lnTo>
                  <a:pt x="871" y="48"/>
                </a:lnTo>
                <a:lnTo>
                  <a:pt x="882" y="37"/>
                </a:lnTo>
                <a:lnTo>
                  <a:pt x="889" y="22"/>
                </a:lnTo>
                <a:lnTo>
                  <a:pt x="900" y="15"/>
                </a:lnTo>
                <a:lnTo>
                  <a:pt x="911" y="8"/>
                </a:lnTo>
                <a:lnTo>
                  <a:pt x="919" y="4"/>
                </a:lnTo>
                <a:lnTo>
                  <a:pt x="930" y="0"/>
                </a:lnTo>
                <a:lnTo>
                  <a:pt x="941" y="0"/>
                </a:lnTo>
              </a:path>
            </a:pathLst>
          </a:custGeom>
          <a:noFill/>
          <a:ln w="9525">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itchFamily="34" charset="0"/>
            </a:endParaRPr>
          </a:p>
        </p:txBody>
      </p:sp>
      <p:sp>
        <p:nvSpPr>
          <p:cNvPr id="759289" name="Freeform 505"/>
          <p:cNvSpPr>
            <a:spLocks/>
          </p:cNvSpPr>
          <p:nvPr/>
        </p:nvSpPr>
        <p:spPr bwMode="auto">
          <a:xfrm>
            <a:off x="2012194" y="4025902"/>
            <a:ext cx="1820008" cy="6350"/>
          </a:xfrm>
          <a:custGeom>
            <a:avLst/>
            <a:gdLst/>
            <a:ahLst/>
            <a:cxnLst>
              <a:cxn ang="0">
                <a:pos x="18" y="0"/>
              </a:cxn>
              <a:cxn ang="0">
                <a:pos x="47" y="0"/>
              </a:cxn>
              <a:cxn ang="0">
                <a:pos x="77" y="0"/>
              </a:cxn>
              <a:cxn ang="0">
                <a:pos x="106" y="0"/>
              </a:cxn>
              <a:cxn ang="0">
                <a:pos x="136" y="0"/>
              </a:cxn>
              <a:cxn ang="0">
                <a:pos x="165" y="4"/>
              </a:cxn>
              <a:cxn ang="0">
                <a:pos x="194" y="4"/>
              </a:cxn>
              <a:cxn ang="0">
                <a:pos x="224" y="4"/>
              </a:cxn>
              <a:cxn ang="0">
                <a:pos x="253" y="0"/>
              </a:cxn>
              <a:cxn ang="0">
                <a:pos x="283" y="0"/>
              </a:cxn>
              <a:cxn ang="0">
                <a:pos x="312" y="0"/>
              </a:cxn>
              <a:cxn ang="0">
                <a:pos x="341" y="0"/>
              </a:cxn>
              <a:cxn ang="0">
                <a:pos x="371" y="0"/>
              </a:cxn>
              <a:cxn ang="0">
                <a:pos x="400" y="0"/>
              </a:cxn>
              <a:cxn ang="0">
                <a:pos x="430" y="0"/>
              </a:cxn>
              <a:cxn ang="0">
                <a:pos x="459" y="0"/>
              </a:cxn>
              <a:cxn ang="0">
                <a:pos x="488" y="0"/>
              </a:cxn>
              <a:cxn ang="0">
                <a:pos x="518" y="0"/>
              </a:cxn>
              <a:cxn ang="0">
                <a:pos x="547" y="0"/>
              </a:cxn>
              <a:cxn ang="0">
                <a:pos x="577" y="0"/>
              </a:cxn>
              <a:cxn ang="0">
                <a:pos x="606" y="0"/>
              </a:cxn>
              <a:cxn ang="0">
                <a:pos x="635" y="0"/>
              </a:cxn>
              <a:cxn ang="0">
                <a:pos x="665" y="0"/>
              </a:cxn>
              <a:cxn ang="0">
                <a:pos x="694" y="0"/>
              </a:cxn>
              <a:cxn ang="0">
                <a:pos x="724" y="0"/>
              </a:cxn>
              <a:cxn ang="0">
                <a:pos x="753" y="0"/>
              </a:cxn>
              <a:cxn ang="0">
                <a:pos x="782" y="0"/>
              </a:cxn>
              <a:cxn ang="0">
                <a:pos x="812" y="0"/>
              </a:cxn>
              <a:cxn ang="0">
                <a:pos x="841" y="0"/>
              </a:cxn>
              <a:cxn ang="0">
                <a:pos x="871" y="0"/>
              </a:cxn>
              <a:cxn ang="0">
                <a:pos x="900" y="0"/>
              </a:cxn>
              <a:cxn ang="0">
                <a:pos x="929" y="0"/>
              </a:cxn>
              <a:cxn ang="0">
                <a:pos x="959" y="0"/>
              </a:cxn>
              <a:cxn ang="0">
                <a:pos x="988" y="0"/>
              </a:cxn>
              <a:cxn ang="0">
                <a:pos x="1018" y="0"/>
              </a:cxn>
              <a:cxn ang="0">
                <a:pos x="1047" y="0"/>
              </a:cxn>
              <a:cxn ang="0">
                <a:pos x="1076" y="0"/>
              </a:cxn>
              <a:cxn ang="0">
                <a:pos x="1102" y="0"/>
              </a:cxn>
              <a:cxn ang="0">
                <a:pos x="1131" y="0"/>
              </a:cxn>
              <a:cxn ang="0">
                <a:pos x="1161" y="0"/>
              </a:cxn>
              <a:cxn ang="0">
                <a:pos x="1190" y="0"/>
              </a:cxn>
              <a:cxn ang="0">
                <a:pos x="1220" y="0"/>
              </a:cxn>
            </a:cxnLst>
            <a:rect l="0" t="0" r="r" b="b"/>
            <a:pathLst>
              <a:path w="1242" h="4">
                <a:moveTo>
                  <a:pt x="0" y="0"/>
                </a:moveTo>
                <a:lnTo>
                  <a:pt x="7" y="0"/>
                </a:lnTo>
                <a:lnTo>
                  <a:pt x="18" y="0"/>
                </a:lnTo>
                <a:lnTo>
                  <a:pt x="25" y="0"/>
                </a:lnTo>
                <a:lnTo>
                  <a:pt x="36" y="0"/>
                </a:lnTo>
                <a:lnTo>
                  <a:pt x="47" y="0"/>
                </a:lnTo>
                <a:lnTo>
                  <a:pt x="55" y="0"/>
                </a:lnTo>
                <a:lnTo>
                  <a:pt x="66" y="0"/>
                </a:lnTo>
                <a:lnTo>
                  <a:pt x="77" y="0"/>
                </a:lnTo>
                <a:lnTo>
                  <a:pt x="84" y="0"/>
                </a:lnTo>
                <a:lnTo>
                  <a:pt x="95" y="0"/>
                </a:lnTo>
                <a:lnTo>
                  <a:pt x="106" y="0"/>
                </a:lnTo>
                <a:lnTo>
                  <a:pt x="113" y="0"/>
                </a:lnTo>
                <a:lnTo>
                  <a:pt x="124" y="0"/>
                </a:lnTo>
                <a:lnTo>
                  <a:pt x="136" y="0"/>
                </a:lnTo>
                <a:lnTo>
                  <a:pt x="143" y="0"/>
                </a:lnTo>
                <a:lnTo>
                  <a:pt x="154" y="0"/>
                </a:lnTo>
                <a:lnTo>
                  <a:pt x="165" y="4"/>
                </a:lnTo>
                <a:lnTo>
                  <a:pt x="172" y="4"/>
                </a:lnTo>
                <a:lnTo>
                  <a:pt x="183" y="4"/>
                </a:lnTo>
                <a:lnTo>
                  <a:pt x="194" y="4"/>
                </a:lnTo>
                <a:lnTo>
                  <a:pt x="202" y="4"/>
                </a:lnTo>
                <a:lnTo>
                  <a:pt x="213" y="4"/>
                </a:lnTo>
                <a:lnTo>
                  <a:pt x="224" y="4"/>
                </a:lnTo>
                <a:lnTo>
                  <a:pt x="231" y="4"/>
                </a:lnTo>
                <a:lnTo>
                  <a:pt x="242" y="4"/>
                </a:lnTo>
                <a:lnTo>
                  <a:pt x="253" y="0"/>
                </a:lnTo>
                <a:lnTo>
                  <a:pt x="260" y="0"/>
                </a:lnTo>
                <a:lnTo>
                  <a:pt x="271" y="0"/>
                </a:lnTo>
                <a:lnTo>
                  <a:pt x="283" y="0"/>
                </a:lnTo>
                <a:lnTo>
                  <a:pt x="290" y="0"/>
                </a:lnTo>
                <a:lnTo>
                  <a:pt x="301" y="0"/>
                </a:lnTo>
                <a:lnTo>
                  <a:pt x="312" y="0"/>
                </a:lnTo>
                <a:lnTo>
                  <a:pt x="319" y="0"/>
                </a:lnTo>
                <a:lnTo>
                  <a:pt x="330" y="0"/>
                </a:lnTo>
                <a:lnTo>
                  <a:pt x="341" y="0"/>
                </a:lnTo>
                <a:lnTo>
                  <a:pt x="349" y="0"/>
                </a:lnTo>
                <a:lnTo>
                  <a:pt x="360" y="0"/>
                </a:lnTo>
                <a:lnTo>
                  <a:pt x="371" y="0"/>
                </a:lnTo>
                <a:lnTo>
                  <a:pt x="378" y="0"/>
                </a:lnTo>
                <a:lnTo>
                  <a:pt x="389" y="0"/>
                </a:lnTo>
                <a:lnTo>
                  <a:pt x="400" y="0"/>
                </a:lnTo>
                <a:lnTo>
                  <a:pt x="407" y="0"/>
                </a:lnTo>
                <a:lnTo>
                  <a:pt x="418" y="0"/>
                </a:lnTo>
                <a:lnTo>
                  <a:pt x="430" y="0"/>
                </a:lnTo>
                <a:lnTo>
                  <a:pt x="437" y="0"/>
                </a:lnTo>
                <a:lnTo>
                  <a:pt x="448" y="0"/>
                </a:lnTo>
                <a:lnTo>
                  <a:pt x="459" y="0"/>
                </a:lnTo>
                <a:lnTo>
                  <a:pt x="466" y="0"/>
                </a:lnTo>
                <a:lnTo>
                  <a:pt x="477" y="0"/>
                </a:lnTo>
                <a:lnTo>
                  <a:pt x="488" y="0"/>
                </a:lnTo>
                <a:lnTo>
                  <a:pt x="496" y="0"/>
                </a:lnTo>
                <a:lnTo>
                  <a:pt x="507" y="0"/>
                </a:lnTo>
                <a:lnTo>
                  <a:pt x="518" y="0"/>
                </a:lnTo>
                <a:lnTo>
                  <a:pt x="525" y="0"/>
                </a:lnTo>
                <a:lnTo>
                  <a:pt x="536" y="0"/>
                </a:lnTo>
                <a:lnTo>
                  <a:pt x="547" y="0"/>
                </a:lnTo>
                <a:lnTo>
                  <a:pt x="554" y="0"/>
                </a:lnTo>
                <a:lnTo>
                  <a:pt x="565" y="0"/>
                </a:lnTo>
                <a:lnTo>
                  <a:pt x="577" y="0"/>
                </a:lnTo>
                <a:lnTo>
                  <a:pt x="584" y="0"/>
                </a:lnTo>
                <a:lnTo>
                  <a:pt x="595" y="0"/>
                </a:lnTo>
                <a:lnTo>
                  <a:pt x="606" y="0"/>
                </a:lnTo>
                <a:lnTo>
                  <a:pt x="613" y="0"/>
                </a:lnTo>
                <a:lnTo>
                  <a:pt x="624" y="0"/>
                </a:lnTo>
                <a:lnTo>
                  <a:pt x="635" y="0"/>
                </a:lnTo>
                <a:lnTo>
                  <a:pt x="643" y="0"/>
                </a:lnTo>
                <a:lnTo>
                  <a:pt x="654" y="0"/>
                </a:lnTo>
                <a:lnTo>
                  <a:pt x="665" y="0"/>
                </a:lnTo>
                <a:lnTo>
                  <a:pt x="672" y="0"/>
                </a:lnTo>
                <a:lnTo>
                  <a:pt x="683" y="0"/>
                </a:lnTo>
                <a:lnTo>
                  <a:pt x="694" y="0"/>
                </a:lnTo>
                <a:lnTo>
                  <a:pt x="701" y="0"/>
                </a:lnTo>
                <a:lnTo>
                  <a:pt x="713" y="0"/>
                </a:lnTo>
                <a:lnTo>
                  <a:pt x="724" y="0"/>
                </a:lnTo>
                <a:lnTo>
                  <a:pt x="731" y="0"/>
                </a:lnTo>
                <a:lnTo>
                  <a:pt x="742" y="0"/>
                </a:lnTo>
                <a:lnTo>
                  <a:pt x="753" y="0"/>
                </a:lnTo>
                <a:lnTo>
                  <a:pt x="760" y="0"/>
                </a:lnTo>
                <a:lnTo>
                  <a:pt x="771" y="0"/>
                </a:lnTo>
                <a:lnTo>
                  <a:pt x="782" y="0"/>
                </a:lnTo>
                <a:lnTo>
                  <a:pt x="790" y="0"/>
                </a:lnTo>
                <a:lnTo>
                  <a:pt x="801" y="0"/>
                </a:lnTo>
                <a:lnTo>
                  <a:pt x="812" y="0"/>
                </a:lnTo>
                <a:lnTo>
                  <a:pt x="819" y="0"/>
                </a:lnTo>
                <a:lnTo>
                  <a:pt x="830" y="0"/>
                </a:lnTo>
                <a:lnTo>
                  <a:pt x="841" y="0"/>
                </a:lnTo>
                <a:lnTo>
                  <a:pt x="848" y="0"/>
                </a:lnTo>
                <a:lnTo>
                  <a:pt x="860" y="0"/>
                </a:lnTo>
                <a:lnTo>
                  <a:pt x="871" y="0"/>
                </a:lnTo>
                <a:lnTo>
                  <a:pt x="878" y="0"/>
                </a:lnTo>
                <a:lnTo>
                  <a:pt x="889" y="0"/>
                </a:lnTo>
                <a:lnTo>
                  <a:pt x="900" y="0"/>
                </a:lnTo>
                <a:lnTo>
                  <a:pt x="907" y="0"/>
                </a:lnTo>
                <a:lnTo>
                  <a:pt x="918" y="0"/>
                </a:lnTo>
                <a:lnTo>
                  <a:pt x="929" y="0"/>
                </a:lnTo>
                <a:lnTo>
                  <a:pt x="937" y="0"/>
                </a:lnTo>
                <a:lnTo>
                  <a:pt x="948" y="0"/>
                </a:lnTo>
                <a:lnTo>
                  <a:pt x="959" y="0"/>
                </a:lnTo>
                <a:lnTo>
                  <a:pt x="966" y="0"/>
                </a:lnTo>
                <a:lnTo>
                  <a:pt x="977" y="0"/>
                </a:lnTo>
                <a:lnTo>
                  <a:pt x="988" y="0"/>
                </a:lnTo>
                <a:lnTo>
                  <a:pt x="995" y="0"/>
                </a:lnTo>
                <a:lnTo>
                  <a:pt x="1007" y="0"/>
                </a:lnTo>
                <a:lnTo>
                  <a:pt x="1018" y="0"/>
                </a:lnTo>
                <a:lnTo>
                  <a:pt x="1025" y="0"/>
                </a:lnTo>
                <a:lnTo>
                  <a:pt x="1036" y="0"/>
                </a:lnTo>
                <a:lnTo>
                  <a:pt x="1047" y="0"/>
                </a:lnTo>
                <a:lnTo>
                  <a:pt x="1054" y="0"/>
                </a:lnTo>
                <a:lnTo>
                  <a:pt x="1065" y="0"/>
                </a:lnTo>
                <a:lnTo>
                  <a:pt x="1076" y="0"/>
                </a:lnTo>
                <a:lnTo>
                  <a:pt x="1084" y="0"/>
                </a:lnTo>
                <a:lnTo>
                  <a:pt x="1095" y="0"/>
                </a:lnTo>
                <a:lnTo>
                  <a:pt x="1102" y="0"/>
                </a:lnTo>
                <a:lnTo>
                  <a:pt x="1113" y="0"/>
                </a:lnTo>
                <a:lnTo>
                  <a:pt x="1124" y="0"/>
                </a:lnTo>
                <a:lnTo>
                  <a:pt x="1131" y="0"/>
                </a:lnTo>
                <a:lnTo>
                  <a:pt x="1143" y="0"/>
                </a:lnTo>
                <a:lnTo>
                  <a:pt x="1154" y="0"/>
                </a:lnTo>
                <a:lnTo>
                  <a:pt x="1161" y="0"/>
                </a:lnTo>
                <a:lnTo>
                  <a:pt x="1172" y="0"/>
                </a:lnTo>
                <a:lnTo>
                  <a:pt x="1183" y="0"/>
                </a:lnTo>
                <a:lnTo>
                  <a:pt x="1190" y="0"/>
                </a:lnTo>
                <a:lnTo>
                  <a:pt x="1201" y="0"/>
                </a:lnTo>
                <a:lnTo>
                  <a:pt x="1212" y="0"/>
                </a:lnTo>
                <a:lnTo>
                  <a:pt x="1220" y="0"/>
                </a:lnTo>
                <a:lnTo>
                  <a:pt x="1231" y="0"/>
                </a:lnTo>
                <a:lnTo>
                  <a:pt x="1242" y="0"/>
                </a:lnTo>
              </a:path>
            </a:pathLst>
          </a:custGeom>
          <a:noFill/>
          <a:ln w="9525">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itchFamily="34" charset="0"/>
            </a:endParaRPr>
          </a:p>
        </p:txBody>
      </p:sp>
      <p:sp>
        <p:nvSpPr>
          <p:cNvPr id="759290" name="Freeform 506"/>
          <p:cNvSpPr>
            <a:spLocks/>
          </p:cNvSpPr>
          <p:nvPr/>
        </p:nvSpPr>
        <p:spPr bwMode="auto">
          <a:xfrm>
            <a:off x="3832197" y="4025902"/>
            <a:ext cx="1378927" cy="1588"/>
          </a:xfrm>
          <a:custGeom>
            <a:avLst/>
            <a:gdLst/>
            <a:ahLst/>
            <a:cxnLst>
              <a:cxn ang="0">
                <a:pos x="7" y="0"/>
              </a:cxn>
              <a:cxn ang="0">
                <a:pos x="29" y="0"/>
              </a:cxn>
              <a:cxn ang="0">
                <a:pos x="48" y="0"/>
              </a:cxn>
              <a:cxn ang="0">
                <a:pos x="66" y="0"/>
              </a:cxn>
              <a:cxn ang="0">
                <a:pos x="88" y="0"/>
              </a:cxn>
              <a:cxn ang="0">
                <a:pos x="106" y="0"/>
              </a:cxn>
              <a:cxn ang="0">
                <a:pos x="125" y="0"/>
              </a:cxn>
              <a:cxn ang="0">
                <a:pos x="147" y="0"/>
              </a:cxn>
              <a:cxn ang="0">
                <a:pos x="165" y="0"/>
              </a:cxn>
              <a:cxn ang="0">
                <a:pos x="183" y="0"/>
              </a:cxn>
              <a:cxn ang="0">
                <a:pos x="206" y="0"/>
              </a:cxn>
              <a:cxn ang="0">
                <a:pos x="224" y="0"/>
              </a:cxn>
              <a:cxn ang="0">
                <a:pos x="242" y="0"/>
              </a:cxn>
              <a:cxn ang="0">
                <a:pos x="264" y="0"/>
              </a:cxn>
              <a:cxn ang="0">
                <a:pos x="283" y="0"/>
              </a:cxn>
              <a:cxn ang="0">
                <a:pos x="301" y="0"/>
              </a:cxn>
              <a:cxn ang="0">
                <a:pos x="323" y="0"/>
              </a:cxn>
              <a:cxn ang="0">
                <a:pos x="342" y="0"/>
              </a:cxn>
              <a:cxn ang="0">
                <a:pos x="360" y="0"/>
              </a:cxn>
              <a:cxn ang="0">
                <a:pos x="382" y="0"/>
              </a:cxn>
              <a:cxn ang="0">
                <a:pos x="400" y="0"/>
              </a:cxn>
              <a:cxn ang="0">
                <a:pos x="419" y="0"/>
              </a:cxn>
              <a:cxn ang="0">
                <a:pos x="441" y="0"/>
              </a:cxn>
              <a:cxn ang="0">
                <a:pos x="459" y="0"/>
              </a:cxn>
              <a:cxn ang="0">
                <a:pos x="478" y="0"/>
              </a:cxn>
              <a:cxn ang="0">
                <a:pos x="500" y="0"/>
              </a:cxn>
              <a:cxn ang="0">
                <a:pos x="518" y="0"/>
              </a:cxn>
              <a:cxn ang="0">
                <a:pos x="536" y="0"/>
              </a:cxn>
              <a:cxn ang="0">
                <a:pos x="558" y="0"/>
              </a:cxn>
              <a:cxn ang="0">
                <a:pos x="577" y="0"/>
              </a:cxn>
              <a:cxn ang="0">
                <a:pos x="595" y="0"/>
              </a:cxn>
              <a:cxn ang="0">
                <a:pos x="617" y="0"/>
              </a:cxn>
              <a:cxn ang="0">
                <a:pos x="636" y="0"/>
              </a:cxn>
              <a:cxn ang="0">
                <a:pos x="654" y="0"/>
              </a:cxn>
              <a:cxn ang="0">
                <a:pos x="676" y="0"/>
              </a:cxn>
              <a:cxn ang="0">
                <a:pos x="694" y="0"/>
              </a:cxn>
              <a:cxn ang="0">
                <a:pos x="713" y="0"/>
              </a:cxn>
              <a:cxn ang="0">
                <a:pos x="735" y="0"/>
              </a:cxn>
              <a:cxn ang="0">
                <a:pos x="753" y="0"/>
              </a:cxn>
              <a:cxn ang="0">
                <a:pos x="772" y="0"/>
              </a:cxn>
              <a:cxn ang="0">
                <a:pos x="794" y="0"/>
              </a:cxn>
              <a:cxn ang="0">
                <a:pos x="812" y="0"/>
              </a:cxn>
              <a:cxn ang="0">
                <a:pos x="830" y="0"/>
              </a:cxn>
              <a:cxn ang="0">
                <a:pos x="852" y="0"/>
              </a:cxn>
              <a:cxn ang="0">
                <a:pos x="871" y="0"/>
              </a:cxn>
              <a:cxn ang="0">
                <a:pos x="889" y="0"/>
              </a:cxn>
              <a:cxn ang="0">
                <a:pos x="911" y="0"/>
              </a:cxn>
              <a:cxn ang="0">
                <a:pos x="930" y="0"/>
              </a:cxn>
            </a:cxnLst>
            <a:rect l="0" t="0" r="r" b="b"/>
            <a:pathLst>
              <a:path w="941">
                <a:moveTo>
                  <a:pt x="0" y="0"/>
                </a:moveTo>
                <a:lnTo>
                  <a:pt x="7" y="0"/>
                </a:lnTo>
                <a:lnTo>
                  <a:pt x="18" y="0"/>
                </a:lnTo>
                <a:lnTo>
                  <a:pt x="29" y="0"/>
                </a:lnTo>
                <a:lnTo>
                  <a:pt x="36" y="0"/>
                </a:lnTo>
                <a:lnTo>
                  <a:pt x="48" y="0"/>
                </a:lnTo>
                <a:lnTo>
                  <a:pt x="59" y="0"/>
                </a:lnTo>
                <a:lnTo>
                  <a:pt x="66" y="0"/>
                </a:lnTo>
                <a:lnTo>
                  <a:pt x="77" y="0"/>
                </a:lnTo>
                <a:lnTo>
                  <a:pt x="88" y="0"/>
                </a:lnTo>
                <a:lnTo>
                  <a:pt x="95" y="0"/>
                </a:lnTo>
                <a:lnTo>
                  <a:pt x="106" y="0"/>
                </a:lnTo>
                <a:lnTo>
                  <a:pt x="117" y="0"/>
                </a:lnTo>
                <a:lnTo>
                  <a:pt x="125" y="0"/>
                </a:lnTo>
                <a:lnTo>
                  <a:pt x="136" y="0"/>
                </a:lnTo>
                <a:lnTo>
                  <a:pt x="147" y="0"/>
                </a:lnTo>
                <a:lnTo>
                  <a:pt x="154" y="0"/>
                </a:lnTo>
                <a:lnTo>
                  <a:pt x="165" y="0"/>
                </a:lnTo>
                <a:lnTo>
                  <a:pt x="176" y="0"/>
                </a:lnTo>
                <a:lnTo>
                  <a:pt x="183" y="0"/>
                </a:lnTo>
                <a:lnTo>
                  <a:pt x="195" y="0"/>
                </a:lnTo>
                <a:lnTo>
                  <a:pt x="206" y="0"/>
                </a:lnTo>
                <a:lnTo>
                  <a:pt x="213" y="0"/>
                </a:lnTo>
                <a:lnTo>
                  <a:pt x="224" y="0"/>
                </a:lnTo>
                <a:lnTo>
                  <a:pt x="235" y="0"/>
                </a:lnTo>
                <a:lnTo>
                  <a:pt x="242" y="0"/>
                </a:lnTo>
                <a:lnTo>
                  <a:pt x="253" y="0"/>
                </a:lnTo>
                <a:lnTo>
                  <a:pt x="264" y="0"/>
                </a:lnTo>
                <a:lnTo>
                  <a:pt x="272" y="0"/>
                </a:lnTo>
                <a:lnTo>
                  <a:pt x="283" y="0"/>
                </a:lnTo>
                <a:lnTo>
                  <a:pt x="294" y="0"/>
                </a:lnTo>
                <a:lnTo>
                  <a:pt x="301" y="0"/>
                </a:lnTo>
                <a:lnTo>
                  <a:pt x="312" y="0"/>
                </a:lnTo>
                <a:lnTo>
                  <a:pt x="323" y="0"/>
                </a:lnTo>
                <a:lnTo>
                  <a:pt x="330" y="0"/>
                </a:lnTo>
                <a:lnTo>
                  <a:pt x="342" y="0"/>
                </a:lnTo>
                <a:lnTo>
                  <a:pt x="353" y="0"/>
                </a:lnTo>
                <a:lnTo>
                  <a:pt x="360" y="0"/>
                </a:lnTo>
                <a:lnTo>
                  <a:pt x="371" y="0"/>
                </a:lnTo>
                <a:lnTo>
                  <a:pt x="382" y="0"/>
                </a:lnTo>
                <a:lnTo>
                  <a:pt x="389" y="0"/>
                </a:lnTo>
                <a:lnTo>
                  <a:pt x="400" y="0"/>
                </a:lnTo>
                <a:lnTo>
                  <a:pt x="411" y="0"/>
                </a:lnTo>
                <a:lnTo>
                  <a:pt x="419" y="0"/>
                </a:lnTo>
                <a:lnTo>
                  <a:pt x="430" y="0"/>
                </a:lnTo>
                <a:lnTo>
                  <a:pt x="441" y="0"/>
                </a:lnTo>
                <a:lnTo>
                  <a:pt x="448" y="0"/>
                </a:lnTo>
                <a:lnTo>
                  <a:pt x="459" y="0"/>
                </a:lnTo>
                <a:lnTo>
                  <a:pt x="470" y="0"/>
                </a:lnTo>
                <a:lnTo>
                  <a:pt x="478" y="0"/>
                </a:lnTo>
                <a:lnTo>
                  <a:pt x="489" y="0"/>
                </a:lnTo>
                <a:lnTo>
                  <a:pt x="500" y="0"/>
                </a:lnTo>
                <a:lnTo>
                  <a:pt x="507" y="0"/>
                </a:lnTo>
                <a:lnTo>
                  <a:pt x="518" y="0"/>
                </a:lnTo>
                <a:lnTo>
                  <a:pt x="529" y="0"/>
                </a:lnTo>
                <a:lnTo>
                  <a:pt x="536" y="0"/>
                </a:lnTo>
                <a:lnTo>
                  <a:pt x="547" y="0"/>
                </a:lnTo>
                <a:lnTo>
                  <a:pt x="558" y="0"/>
                </a:lnTo>
                <a:lnTo>
                  <a:pt x="566" y="0"/>
                </a:lnTo>
                <a:lnTo>
                  <a:pt x="577" y="0"/>
                </a:lnTo>
                <a:lnTo>
                  <a:pt x="588" y="0"/>
                </a:lnTo>
                <a:lnTo>
                  <a:pt x="595" y="0"/>
                </a:lnTo>
                <a:lnTo>
                  <a:pt x="606" y="0"/>
                </a:lnTo>
                <a:lnTo>
                  <a:pt x="617" y="0"/>
                </a:lnTo>
                <a:lnTo>
                  <a:pt x="625" y="0"/>
                </a:lnTo>
                <a:lnTo>
                  <a:pt x="636" y="0"/>
                </a:lnTo>
                <a:lnTo>
                  <a:pt x="647" y="0"/>
                </a:lnTo>
                <a:lnTo>
                  <a:pt x="654" y="0"/>
                </a:lnTo>
                <a:lnTo>
                  <a:pt x="665" y="0"/>
                </a:lnTo>
                <a:lnTo>
                  <a:pt x="676" y="0"/>
                </a:lnTo>
                <a:lnTo>
                  <a:pt x="683" y="0"/>
                </a:lnTo>
                <a:lnTo>
                  <a:pt x="694" y="0"/>
                </a:lnTo>
                <a:lnTo>
                  <a:pt x="705" y="0"/>
                </a:lnTo>
                <a:lnTo>
                  <a:pt x="713" y="0"/>
                </a:lnTo>
                <a:lnTo>
                  <a:pt x="724" y="0"/>
                </a:lnTo>
                <a:lnTo>
                  <a:pt x="735" y="0"/>
                </a:lnTo>
                <a:lnTo>
                  <a:pt x="742" y="0"/>
                </a:lnTo>
                <a:lnTo>
                  <a:pt x="753" y="0"/>
                </a:lnTo>
                <a:lnTo>
                  <a:pt x="764" y="0"/>
                </a:lnTo>
                <a:lnTo>
                  <a:pt x="772" y="0"/>
                </a:lnTo>
                <a:lnTo>
                  <a:pt x="783" y="0"/>
                </a:lnTo>
                <a:lnTo>
                  <a:pt x="794" y="0"/>
                </a:lnTo>
                <a:lnTo>
                  <a:pt x="801" y="0"/>
                </a:lnTo>
                <a:lnTo>
                  <a:pt x="812" y="0"/>
                </a:lnTo>
                <a:lnTo>
                  <a:pt x="823" y="0"/>
                </a:lnTo>
                <a:lnTo>
                  <a:pt x="830" y="0"/>
                </a:lnTo>
                <a:lnTo>
                  <a:pt x="841" y="0"/>
                </a:lnTo>
                <a:lnTo>
                  <a:pt x="852" y="0"/>
                </a:lnTo>
                <a:lnTo>
                  <a:pt x="860" y="0"/>
                </a:lnTo>
                <a:lnTo>
                  <a:pt x="871" y="0"/>
                </a:lnTo>
                <a:lnTo>
                  <a:pt x="882" y="0"/>
                </a:lnTo>
                <a:lnTo>
                  <a:pt x="889" y="0"/>
                </a:lnTo>
                <a:lnTo>
                  <a:pt x="900" y="0"/>
                </a:lnTo>
                <a:lnTo>
                  <a:pt x="911" y="0"/>
                </a:lnTo>
                <a:lnTo>
                  <a:pt x="919" y="0"/>
                </a:lnTo>
                <a:lnTo>
                  <a:pt x="930" y="0"/>
                </a:lnTo>
                <a:lnTo>
                  <a:pt x="941" y="0"/>
                </a:lnTo>
              </a:path>
            </a:pathLst>
          </a:custGeom>
          <a:noFill/>
          <a:ln w="9525">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itchFamily="34" charset="0"/>
            </a:endParaRPr>
          </a:p>
        </p:txBody>
      </p:sp>
      <p:sp>
        <p:nvSpPr>
          <p:cNvPr id="759291" name="Freeform 507"/>
          <p:cNvSpPr>
            <a:spLocks/>
          </p:cNvSpPr>
          <p:nvPr/>
        </p:nvSpPr>
        <p:spPr bwMode="auto">
          <a:xfrm>
            <a:off x="2012194" y="3729040"/>
            <a:ext cx="1820008" cy="420688"/>
          </a:xfrm>
          <a:custGeom>
            <a:avLst/>
            <a:gdLst/>
            <a:ahLst/>
            <a:cxnLst>
              <a:cxn ang="0">
                <a:pos x="18" y="184"/>
              </a:cxn>
              <a:cxn ang="0">
                <a:pos x="47" y="180"/>
              </a:cxn>
              <a:cxn ang="0">
                <a:pos x="77" y="169"/>
              </a:cxn>
              <a:cxn ang="0">
                <a:pos x="106" y="147"/>
              </a:cxn>
              <a:cxn ang="0">
                <a:pos x="136" y="118"/>
              </a:cxn>
              <a:cxn ang="0">
                <a:pos x="165" y="228"/>
              </a:cxn>
              <a:cxn ang="0">
                <a:pos x="194" y="250"/>
              </a:cxn>
              <a:cxn ang="0">
                <a:pos x="224" y="224"/>
              </a:cxn>
              <a:cxn ang="0">
                <a:pos x="253" y="206"/>
              </a:cxn>
              <a:cxn ang="0">
                <a:pos x="283" y="195"/>
              </a:cxn>
              <a:cxn ang="0">
                <a:pos x="312" y="191"/>
              </a:cxn>
              <a:cxn ang="0">
                <a:pos x="341" y="191"/>
              </a:cxn>
              <a:cxn ang="0">
                <a:pos x="371" y="187"/>
              </a:cxn>
              <a:cxn ang="0">
                <a:pos x="400" y="187"/>
              </a:cxn>
              <a:cxn ang="0">
                <a:pos x="430" y="187"/>
              </a:cxn>
              <a:cxn ang="0">
                <a:pos x="459" y="187"/>
              </a:cxn>
              <a:cxn ang="0">
                <a:pos x="488" y="187"/>
              </a:cxn>
              <a:cxn ang="0">
                <a:pos x="518" y="187"/>
              </a:cxn>
              <a:cxn ang="0">
                <a:pos x="547" y="187"/>
              </a:cxn>
              <a:cxn ang="0">
                <a:pos x="577" y="187"/>
              </a:cxn>
              <a:cxn ang="0">
                <a:pos x="606" y="191"/>
              </a:cxn>
              <a:cxn ang="0">
                <a:pos x="635" y="191"/>
              </a:cxn>
              <a:cxn ang="0">
                <a:pos x="665" y="195"/>
              </a:cxn>
              <a:cxn ang="0">
                <a:pos x="694" y="198"/>
              </a:cxn>
              <a:cxn ang="0">
                <a:pos x="724" y="206"/>
              </a:cxn>
              <a:cxn ang="0">
                <a:pos x="753" y="213"/>
              </a:cxn>
              <a:cxn ang="0">
                <a:pos x="782" y="0"/>
              </a:cxn>
              <a:cxn ang="0">
                <a:pos x="812" y="213"/>
              </a:cxn>
              <a:cxn ang="0">
                <a:pos x="841" y="209"/>
              </a:cxn>
              <a:cxn ang="0">
                <a:pos x="871" y="202"/>
              </a:cxn>
              <a:cxn ang="0">
                <a:pos x="900" y="195"/>
              </a:cxn>
              <a:cxn ang="0">
                <a:pos x="929" y="191"/>
              </a:cxn>
              <a:cxn ang="0">
                <a:pos x="959" y="191"/>
              </a:cxn>
              <a:cxn ang="0">
                <a:pos x="988" y="187"/>
              </a:cxn>
              <a:cxn ang="0">
                <a:pos x="1018" y="187"/>
              </a:cxn>
              <a:cxn ang="0">
                <a:pos x="1047" y="187"/>
              </a:cxn>
              <a:cxn ang="0">
                <a:pos x="1076" y="191"/>
              </a:cxn>
              <a:cxn ang="0">
                <a:pos x="1102" y="191"/>
              </a:cxn>
              <a:cxn ang="0">
                <a:pos x="1131" y="195"/>
              </a:cxn>
              <a:cxn ang="0">
                <a:pos x="1161" y="198"/>
              </a:cxn>
              <a:cxn ang="0">
                <a:pos x="1190" y="206"/>
              </a:cxn>
              <a:cxn ang="0">
                <a:pos x="1220" y="213"/>
              </a:cxn>
            </a:cxnLst>
            <a:rect l="0" t="0" r="r" b="b"/>
            <a:pathLst>
              <a:path w="1242" h="265">
                <a:moveTo>
                  <a:pt x="0" y="187"/>
                </a:moveTo>
                <a:lnTo>
                  <a:pt x="7" y="187"/>
                </a:lnTo>
                <a:lnTo>
                  <a:pt x="18" y="184"/>
                </a:lnTo>
                <a:lnTo>
                  <a:pt x="25" y="184"/>
                </a:lnTo>
                <a:lnTo>
                  <a:pt x="36" y="184"/>
                </a:lnTo>
                <a:lnTo>
                  <a:pt x="47" y="180"/>
                </a:lnTo>
                <a:lnTo>
                  <a:pt x="55" y="176"/>
                </a:lnTo>
                <a:lnTo>
                  <a:pt x="66" y="173"/>
                </a:lnTo>
                <a:lnTo>
                  <a:pt x="77" y="169"/>
                </a:lnTo>
                <a:lnTo>
                  <a:pt x="84" y="162"/>
                </a:lnTo>
                <a:lnTo>
                  <a:pt x="95" y="154"/>
                </a:lnTo>
                <a:lnTo>
                  <a:pt x="106" y="147"/>
                </a:lnTo>
                <a:lnTo>
                  <a:pt x="113" y="140"/>
                </a:lnTo>
                <a:lnTo>
                  <a:pt x="124" y="129"/>
                </a:lnTo>
                <a:lnTo>
                  <a:pt x="136" y="118"/>
                </a:lnTo>
                <a:lnTo>
                  <a:pt x="143" y="114"/>
                </a:lnTo>
                <a:lnTo>
                  <a:pt x="154" y="147"/>
                </a:lnTo>
                <a:lnTo>
                  <a:pt x="165" y="228"/>
                </a:lnTo>
                <a:lnTo>
                  <a:pt x="172" y="265"/>
                </a:lnTo>
                <a:lnTo>
                  <a:pt x="183" y="261"/>
                </a:lnTo>
                <a:lnTo>
                  <a:pt x="194" y="250"/>
                </a:lnTo>
                <a:lnTo>
                  <a:pt x="202" y="239"/>
                </a:lnTo>
                <a:lnTo>
                  <a:pt x="213" y="232"/>
                </a:lnTo>
                <a:lnTo>
                  <a:pt x="224" y="224"/>
                </a:lnTo>
                <a:lnTo>
                  <a:pt x="231" y="217"/>
                </a:lnTo>
                <a:lnTo>
                  <a:pt x="242" y="209"/>
                </a:lnTo>
                <a:lnTo>
                  <a:pt x="253" y="206"/>
                </a:lnTo>
                <a:lnTo>
                  <a:pt x="260" y="202"/>
                </a:lnTo>
                <a:lnTo>
                  <a:pt x="271" y="198"/>
                </a:lnTo>
                <a:lnTo>
                  <a:pt x="283" y="195"/>
                </a:lnTo>
                <a:lnTo>
                  <a:pt x="290" y="195"/>
                </a:lnTo>
                <a:lnTo>
                  <a:pt x="301" y="191"/>
                </a:lnTo>
                <a:lnTo>
                  <a:pt x="312" y="191"/>
                </a:lnTo>
                <a:lnTo>
                  <a:pt x="319" y="191"/>
                </a:lnTo>
                <a:lnTo>
                  <a:pt x="330" y="191"/>
                </a:lnTo>
                <a:lnTo>
                  <a:pt x="341" y="191"/>
                </a:lnTo>
                <a:lnTo>
                  <a:pt x="349" y="187"/>
                </a:lnTo>
                <a:lnTo>
                  <a:pt x="360" y="187"/>
                </a:lnTo>
                <a:lnTo>
                  <a:pt x="371" y="187"/>
                </a:lnTo>
                <a:lnTo>
                  <a:pt x="378" y="187"/>
                </a:lnTo>
                <a:lnTo>
                  <a:pt x="389" y="187"/>
                </a:lnTo>
                <a:lnTo>
                  <a:pt x="400" y="187"/>
                </a:lnTo>
                <a:lnTo>
                  <a:pt x="407" y="187"/>
                </a:lnTo>
                <a:lnTo>
                  <a:pt x="418" y="187"/>
                </a:lnTo>
                <a:lnTo>
                  <a:pt x="430" y="187"/>
                </a:lnTo>
                <a:lnTo>
                  <a:pt x="437" y="187"/>
                </a:lnTo>
                <a:lnTo>
                  <a:pt x="448" y="187"/>
                </a:lnTo>
                <a:lnTo>
                  <a:pt x="459" y="187"/>
                </a:lnTo>
                <a:lnTo>
                  <a:pt x="466" y="187"/>
                </a:lnTo>
                <a:lnTo>
                  <a:pt x="477" y="187"/>
                </a:lnTo>
                <a:lnTo>
                  <a:pt x="488" y="187"/>
                </a:lnTo>
                <a:lnTo>
                  <a:pt x="496" y="187"/>
                </a:lnTo>
                <a:lnTo>
                  <a:pt x="507" y="187"/>
                </a:lnTo>
                <a:lnTo>
                  <a:pt x="518" y="187"/>
                </a:lnTo>
                <a:lnTo>
                  <a:pt x="525" y="187"/>
                </a:lnTo>
                <a:lnTo>
                  <a:pt x="536" y="187"/>
                </a:lnTo>
                <a:lnTo>
                  <a:pt x="547" y="187"/>
                </a:lnTo>
                <a:lnTo>
                  <a:pt x="554" y="187"/>
                </a:lnTo>
                <a:lnTo>
                  <a:pt x="565" y="187"/>
                </a:lnTo>
                <a:lnTo>
                  <a:pt x="577" y="187"/>
                </a:lnTo>
                <a:lnTo>
                  <a:pt x="584" y="187"/>
                </a:lnTo>
                <a:lnTo>
                  <a:pt x="595" y="191"/>
                </a:lnTo>
                <a:lnTo>
                  <a:pt x="606" y="191"/>
                </a:lnTo>
                <a:lnTo>
                  <a:pt x="613" y="191"/>
                </a:lnTo>
                <a:lnTo>
                  <a:pt x="624" y="191"/>
                </a:lnTo>
                <a:lnTo>
                  <a:pt x="635" y="191"/>
                </a:lnTo>
                <a:lnTo>
                  <a:pt x="643" y="191"/>
                </a:lnTo>
                <a:lnTo>
                  <a:pt x="654" y="195"/>
                </a:lnTo>
                <a:lnTo>
                  <a:pt x="665" y="195"/>
                </a:lnTo>
                <a:lnTo>
                  <a:pt x="672" y="195"/>
                </a:lnTo>
                <a:lnTo>
                  <a:pt x="683" y="198"/>
                </a:lnTo>
                <a:lnTo>
                  <a:pt x="694" y="198"/>
                </a:lnTo>
                <a:lnTo>
                  <a:pt x="701" y="202"/>
                </a:lnTo>
                <a:lnTo>
                  <a:pt x="713" y="206"/>
                </a:lnTo>
                <a:lnTo>
                  <a:pt x="724" y="206"/>
                </a:lnTo>
                <a:lnTo>
                  <a:pt x="731" y="209"/>
                </a:lnTo>
                <a:lnTo>
                  <a:pt x="742" y="213"/>
                </a:lnTo>
                <a:lnTo>
                  <a:pt x="753" y="213"/>
                </a:lnTo>
                <a:lnTo>
                  <a:pt x="760" y="202"/>
                </a:lnTo>
                <a:lnTo>
                  <a:pt x="771" y="110"/>
                </a:lnTo>
                <a:lnTo>
                  <a:pt x="782" y="0"/>
                </a:lnTo>
                <a:lnTo>
                  <a:pt x="790" y="95"/>
                </a:lnTo>
                <a:lnTo>
                  <a:pt x="801" y="195"/>
                </a:lnTo>
                <a:lnTo>
                  <a:pt x="812" y="213"/>
                </a:lnTo>
                <a:lnTo>
                  <a:pt x="819" y="213"/>
                </a:lnTo>
                <a:lnTo>
                  <a:pt x="830" y="209"/>
                </a:lnTo>
                <a:lnTo>
                  <a:pt x="841" y="209"/>
                </a:lnTo>
                <a:lnTo>
                  <a:pt x="848" y="206"/>
                </a:lnTo>
                <a:lnTo>
                  <a:pt x="860" y="202"/>
                </a:lnTo>
                <a:lnTo>
                  <a:pt x="871" y="202"/>
                </a:lnTo>
                <a:lnTo>
                  <a:pt x="878" y="198"/>
                </a:lnTo>
                <a:lnTo>
                  <a:pt x="889" y="195"/>
                </a:lnTo>
                <a:lnTo>
                  <a:pt x="900" y="195"/>
                </a:lnTo>
                <a:lnTo>
                  <a:pt x="907" y="195"/>
                </a:lnTo>
                <a:lnTo>
                  <a:pt x="918" y="191"/>
                </a:lnTo>
                <a:lnTo>
                  <a:pt x="929" y="191"/>
                </a:lnTo>
                <a:lnTo>
                  <a:pt x="937" y="191"/>
                </a:lnTo>
                <a:lnTo>
                  <a:pt x="948" y="191"/>
                </a:lnTo>
                <a:lnTo>
                  <a:pt x="959" y="191"/>
                </a:lnTo>
                <a:lnTo>
                  <a:pt x="966" y="191"/>
                </a:lnTo>
                <a:lnTo>
                  <a:pt x="977" y="187"/>
                </a:lnTo>
                <a:lnTo>
                  <a:pt x="988" y="187"/>
                </a:lnTo>
                <a:lnTo>
                  <a:pt x="995" y="187"/>
                </a:lnTo>
                <a:lnTo>
                  <a:pt x="1007" y="187"/>
                </a:lnTo>
                <a:lnTo>
                  <a:pt x="1018" y="187"/>
                </a:lnTo>
                <a:lnTo>
                  <a:pt x="1025" y="187"/>
                </a:lnTo>
                <a:lnTo>
                  <a:pt x="1036" y="187"/>
                </a:lnTo>
                <a:lnTo>
                  <a:pt x="1047" y="187"/>
                </a:lnTo>
                <a:lnTo>
                  <a:pt x="1054" y="187"/>
                </a:lnTo>
                <a:lnTo>
                  <a:pt x="1065" y="191"/>
                </a:lnTo>
                <a:lnTo>
                  <a:pt x="1076" y="191"/>
                </a:lnTo>
                <a:lnTo>
                  <a:pt x="1084" y="191"/>
                </a:lnTo>
                <a:lnTo>
                  <a:pt x="1095" y="191"/>
                </a:lnTo>
                <a:lnTo>
                  <a:pt x="1102" y="191"/>
                </a:lnTo>
                <a:lnTo>
                  <a:pt x="1113" y="191"/>
                </a:lnTo>
                <a:lnTo>
                  <a:pt x="1124" y="195"/>
                </a:lnTo>
                <a:lnTo>
                  <a:pt x="1131" y="195"/>
                </a:lnTo>
                <a:lnTo>
                  <a:pt x="1143" y="195"/>
                </a:lnTo>
                <a:lnTo>
                  <a:pt x="1154" y="198"/>
                </a:lnTo>
                <a:lnTo>
                  <a:pt x="1161" y="198"/>
                </a:lnTo>
                <a:lnTo>
                  <a:pt x="1172" y="202"/>
                </a:lnTo>
                <a:lnTo>
                  <a:pt x="1183" y="206"/>
                </a:lnTo>
                <a:lnTo>
                  <a:pt x="1190" y="206"/>
                </a:lnTo>
                <a:lnTo>
                  <a:pt x="1201" y="209"/>
                </a:lnTo>
                <a:lnTo>
                  <a:pt x="1212" y="213"/>
                </a:lnTo>
                <a:lnTo>
                  <a:pt x="1220" y="213"/>
                </a:lnTo>
                <a:lnTo>
                  <a:pt x="1231" y="202"/>
                </a:lnTo>
                <a:lnTo>
                  <a:pt x="1242" y="110"/>
                </a:lnTo>
              </a:path>
            </a:pathLst>
          </a:custGeom>
          <a:noFill/>
          <a:ln w="9525">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itchFamily="34" charset="0"/>
            </a:endParaRPr>
          </a:p>
        </p:txBody>
      </p:sp>
      <p:sp>
        <p:nvSpPr>
          <p:cNvPr id="759292" name="Freeform 508"/>
          <p:cNvSpPr>
            <a:spLocks/>
          </p:cNvSpPr>
          <p:nvPr/>
        </p:nvSpPr>
        <p:spPr bwMode="auto">
          <a:xfrm>
            <a:off x="3832197" y="3729040"/>
            <a:ext cx="1378927" cy="338138"/>
          </a:xfrm>
          <a:custGeom>
            <a:avLst/>
            <a:gdLst/>
            <a:ahLst/>
            <a:cxnLst>
              <a:cxn ang="0">
                <a:pos x="7" y="0"/>
              </a:cxn>
              <a:cxn ang="0">
                <a:pos x="29" y="195"/>
              </a:cxn>
              <a:cxn ang="0">
                <a:pos x="48" y="213"/>
              </a:cxn>
              <a:cxn ang="0">
                <a:pos x="66" y="209"/>
              </a:cxn>
              <a:cxn ang="0">
                <a:pos x="88" y="202"/>
              </a:cxn>
              <a:cxn ang="0">
                <a:pos x="106" y="198"/>
              </a:cxn>
              <a:cxn ang="0">
                <a:pos x="125" y="195"/>
              </a:cxn>
              <a:cxn ang="0">
                <a:pos x="147" y="191"/>
              </a:cxn>
              <a:cxn ang="0">
                <a:pos x="165" y="191"/>
              </a:cxn>
              <a:cxn ang="0">
                <a:pos x="183" y="191"/>
              </a:cxn>
              <a:cxn ang="0">
                <a:pos x="206" y="187"/>
              </a:cxn>
              <a:cxn ang="0">
                <a:pos x="224" y="187"/>
              </a:cxn>
              <a:cxn ang="0">
                <a:pos x="242" y="187"/>
              </a:cxn>
              <a:cxn ang="0">
                <a:pos x="264" y="187"/>
              </a:cxn>
              <a:cxn ang="0">
                <a:pos x="283" y="187"/>
              </a:cxn>
              <a:cxn ang="0">
                <a:pos x="301" y="191"/>
              </a:cxn>
              <a:cxn ang="0">
                <a:pos x="323" y="191"/>
              </a:cxn>
              <a:cxn ang="0">
                <a:pos x="342" y="191"/>
              </a:cxn>
              <a:cxn ang="0">
                <a:pos x="360" y="195"/>
              </a:cxn>
              <a:cxn ang="0">
                <a:pos x="382" y="198"/>
              </a:cxn>
              <a:cxn ang="0">
                <a:pos x="400" y="202"/>
              </a:cxn>
              <a:cxn ang="0">
                <a:pos x="419" y="206"/>
              </a:cxn>
              <a:cxn ang="0">
                <a:pos x="441" y="213"/>
              </a:cxn>
              <a:cxn ang="0">
                <a:pos x="459" y="202"/>
              </a:cxn>
              <a:cxn ang="0">
                <a:pos x="478" y="0"/>
              </a:cxn>
              <a:cxn ang="0">
                <a:pos x="500" y="195"/>
              </a:cxn>
              <a:cxn ang="0">
                <a:pos x="518" y="213"/>
              </a:cxn>
              <a:cxn ang="0">
                <a:pos x="536" y="209"/>
              </a:cxn>
              <a:cxn ang="0">
                <a:pos x="558" y="202"/>
              </a:cxn>
              <a:cxn ang="0">
                <a:pos x="577" y="198"/>
              </a:cxn>
              <a:cxn ang="0">
                <a:pos x="595" y="195"/>
              </a:cxn>
              <a:cxn ang="0">
                <a:pos x="617" y="195"/>
              </a:cxn>
              <a:cxn ang="0">
                <a:pos x="636" y="191"/>
              </a:cxn>
              <a:cxn ang="0">
                <a:pos x="654" y="191"/>
              </a:cxn>
              <a:cxn ang="0">
                <a:pos x="676" y="195"/>
              </a:cxn>
              <a:cxn ang="0">
                <a:pos x="694" y="198"/>
              </a:cxn>
              <a:cxn ang="0">
                <a:pos x="713" y="202"/>
              </a:cxn>
              <a:cxn ang="0">
                <a:pos x="735" y="206"/>
              </a:cxn>
              <a:cxn ang="0">
                <a:pos x="753" y="213"/>
              </a:cxn>
              <a:cxn ang="0">
                <a:pos x="772" y="202"/>
              </a:cxn>
              <a:cxn ang="0">
                <a:pos x="794" y="0"/>
              </a:cxn>
              <a:cxn ang="0">
                <a:pos x="812" y="195"/>
              </a:cxn>
              <a:cxn ang="0">
                <a:pos x="830" y="213"/>
              </a:cxn>
              <a:cxn ang="0">
                <a:pos x="852" y="209"/>
              </a:cxn>
              <a:cxn ang="0">
                <a:pos x="871" y="202"/>
              </a:cxn>
              <a:cxn ang="0">
                <a:pos x="889" y="198"/>
              </a:cxn>
              <a:cxn ang="0">
                <a:pos x="911" y="195"/>
              </a:cxn>
              <a:cxn ang="0">
                <a:pos x="930" y="195"/>
              </a:cxn>
            </a:cxnLst>
            <a:rect l="0" t="0" r="r" b="b"/>
            <a:pathLst>
              <a:path w="941" h="213">
                <a:moveTo>
                  <a:pt x="0" y="110"/>
                </a:moveTo>
                <a:lnTo>
                  <a:pt x="7" y="0"/>
                </a:lnTo>
                <a:lnTo>
                  <a:pt x="18" y="95"/>
                </a:lnTo>
                <a:lnTo>
                  <a:pt x="29" y="195"/>
                </a:lnTo>
                <a:lnTo>
                  <a:pt x="36" y="213"/>
                </a:lnTo>
                <a:lnTo>
                  <a:pt x="48" y="213"/>
                </a:lnTo>
                <a:lnTo>
                  <a:pt x="59" y="209"/>
                </a:lnTo>
                <a:lnTo>
                  <a:pt x="66" y="209"/>
                </a:lnTo>
                <a:lnTo>
                  <a:pt x="77" y="206"/>
                </a:lnTo>
                <a:lnTo>
                  <a:pt x="88" y="202"/>
                </a:lnTo>
                <a:lnTo>
                  <a:pt x="95" y="202"/>
                </a:lnTo>
                <a:lnTo>
                  <a:pt x="106" y="198"/>
                </a:lnTo>
                <a:lnTo>
                  <a:pt x="117" y="195"/>
                </a:lnTo>
                <a:lnTo>
                  <a:pt x="125" y="195"/>
                </a:lnTo>
                <a:lnTo>
                  <a:pt x="136" y="195"/>
                </a:lnTo>
                <a:lnTo>
                  <a:pt x="147" y="191"/>
                </a:lnTo>
                <a:lnTo>
                  <a:pt x="154" y="191"/>
                </a:lnTo>
                <a:lnTo>
                  <a:pt x="165" y="191"/>
                </a:lnTo>
                <a:lnTo>
                  <a:pt x="176" y="191"/>
                </a:lnTo>
                <a:lnTo>
                  <a:pt x="183" y="191"/>
                </a:lnTo>
                <a:lnTo>
                  <a:pt x="195" y="191"/>
                </a:lnTo>
                <a:lnTo>
                  <a:pt x="206" y="187"/>
                </a:lnTo>
                <a:lnTo>
                  <a:pt x="213" y="187"/>
                </a:lnTo>
                <a:lnTo>
                  <a:pt x="224" y="187"/>
                </a:lnTo>
                <a:lnTo>
                  <a:pt x="235" y="187"/>
                </a:lnTo>
                <a:lnTo>
                  <a:pt x="242" y="187"/>
                </a:lnTo>
                <a:lnTo>
                  <a:pt x="253" y="187"/>
                </a:lnTo>
                <a:lnTo>
                  <a:pt x="264" y="187"/>
                </a:lnTo>
                <a:lnTo>
                  <a:pt x="272" y="187"/>
                </a:lnTo>
                <a:lnTo>
                  <a:pt x="283" y="187"/>
                </a:lnTo>
                <a:lnTo>
                  <a:pt x="294" y="191"/>
                </a:lnTo>
                <a:lnTo>
                  <a:pt x="301" y="191"/>
                </a:lnTo>
                <a:lnTo>
                  <a:pt x="312" y="191"/>
                </a:lnTo>
                <a:lnTo>
                  <a:pt x="323" y="191"/>
                </a:lnTo>
                <a:lnTo>
                  <a:pt x="330" y="191"/>
                </a:lnTo>
                <a:lnTo>
                  <a:pt x="342" y="191"/>
                </a:lnTo>
                <a:lnTo>
                  <a:pt x="353" y="195"/>
                </a:lnTo>
                <a:lnTo>
                  <a:pt x="360" y="195"/>
                </a:lnTo>
                <a:lnTo>
                  <a:pt x="371" y="195"/>
                </a:lnTo>
                <a:lnTo>
                  <a:pt x="382" y="198"/>
                </a:lnTo>
                <a:lnTo>
                  <a:pt x="389" y="198"/>
                </a:lnTo>
                <a:lnTo>
                  <a:pt x="400" y="202"/>
                </a:lnTo>
                <a:lnTo>
                  <a:pt x="411" y="206"/>
                </a:lnTo>
                <a:lnTo>
                  <a:pt x="419" y="206"/>
                </a:lnTo>
                <a:lnTo>
                  <a:pt x="430" y="209"/>
                </a:lnTo>
                <a:lnTo>
                  <a:pt x="441" y="213"/>
                </a:lnTo>
                <a:lnTo>
                  <a:pt x="448" y="213"/>
                </a:lnTo>
                <a:lnTo>
                  <a:pt x="459" y="202"/>
                </a:lnTo>
                <a:lnTo>
                  <a:pt x="470" y="110"/>
                </a:lnTo>
                <a:lnTo>
                  <a:pt x="478" y="0"/>
                </a:lnTo>
                <a:lnTo>
                  <a:pt x="489" y="95"/>
                </a:lnTo>
                <a:lnTo>
                  <a:pt x="500" y="195"/>
                </a:lnTo>
                <a:lnTo>
                  <a:pt x="507" y="213"/>
                </a:lnTo>
                <a:lnTo>
                  <a:pt x="518" y="213"/>
                </a:lnTo>
                <a:lnTo>
                  <a:pt x="529" y="209"/>
                </a:lnTo>
                <a:lnTo>
                  <a:pt x="536" y="209"/>
                </a:lnTo>
                <a:lnTo>
                  <a:pt x="547" y="206"/>
                </a:lnTo>
                <a:lnTo>
                  <a:pt x="558" y="202"/>
                </a:lnTo>
                <a:lnTo>
                  <a:pt x="566" y="202"/>
                </a:lnTo>
                <a:lnTo>
                  <a:pt x="577" y="198"/>
                </a:lnTo>
                <a:lnTo>
                  <a:pt x="588" y="198"/>
                </a:lnTo>
                <a:lnTo>
                  <a:pt x="595" y="195"/>
                </a:lnTo>
                <a:lnTo>
                  <a:pt x="606" y="195"/>
                </a:lnTo>
                <a:lnTo>
                  <a:pt x="617" y="195"/>
                </a:lnTo>
                <a:lnTo>
                  <a:pt x="625" y="191"/>
                </a:lnTo>
                <a:lnTo>
                  <a:pt x="636" y="191"/>
                </a:lnTo>
                <a:lnTo>
                  <a:pt x="647" y="191"/>
                </a:lnTo>
                <a:lnTo>
                  <a:pt x="654" y="191"/>
                </a:lnTo>
                <a:lnTo>
                  <a:pt x="665" y="195"/>
                </a:lnTo>
                <a:lnTo>
                  <a:pt x="676" y="195"/>
                </a:lnTo>
                <a:lnTo>
                  <a:pt x="683" y="195"/>
                </a:lnTo>
                <a:lnTo>
                  <a:pt x="694" y="198"/>
                </a:lnTo>
                <a:lnTo>
                  <a:pt x="705" y="202"/>
                </a:lnTo>
                <a:lnTo>
                  <a:pt x="713" y="202"/>
                </a:lnTo>
                <a:lnTo>
                  <a:pt x="724" y="206"/>
                </a:lnTo>
                <a:lnTo>
                  <a:pt x="735" y="206"/>
                </a:lnTo>
                <a:lnTo>
                  <a:pt x="742" y="209"/>
                </a:lnTo>
                <a:lnTo>
                  <a:pt x="753" y="213"/>
                </a:lnTo>
                <a:lnTo>
                  <a:pt x="764" y="213"/>
                </a:lnTo>
                <a:lnTo>
                  <a:pt x="772" y="202"/>
                </a:lnTo>
                <a:lnTo>
                  <a:pt x="783" y="110"/>
                </a:lnTo>
                <a:lnTo>
                  <a:pt x="794" y="0"/>
                </a:lnTo>
                <a:lnTo>
                  <a:pt x="801" y="95"/>
                </a:lnTo>
                <a:lnTo>
                  <a:pt x="812" y="195"/>
                </a:lnTo>
                <a:lnTo>
                  <a:pt x="823" y="213"/>
                </a:lnTo>
                <a:lnTo>
                  <a:pt x="830" y="213"/>
                </a:lnTo>
                <a:lnTo>
                  <a:pt x="841" y="209"/>
                </a:lnTo>
                <a:lnTo>
                  <a:pt x="852" y="209"/>
                </a:lnTo>
                <a:lnTo>
                  <a:pt x="860" y="206"/>
                </a:lnTo>
                <a:lnTo>
                  <a:pt x="871" y="202"/>
                </a:lnTo>
                <a:lnTo>
                  <a:pt x="882" y="202"/>
                </a:lnTo>
                <a:lnTo>
                  <a:pt x="889" y="198"/>
                </a:lnTo>
                <a:lnTo>
                  <a:pt x="900" y="198"/>
                </a:lnTo>
                <a:lnTo>
                  <a:pt x="911" y="195"/>
                </a:lnTo>
                <a:lnTo>
                  <a:pt x="919" y="195"/>
                </a:lnTo>
                <a:lnTo>
                  <a:pt x="930" y="195"/>
                </a:lnTo>
                <a:lnTo>
                  <a:pt x="941" y="195"/>
                </a:lnTo>
              </a:path>
            </a:pathLst>
          </a:custGeom>
          <a:noFill/>
          <a:ln w="9525">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itchFamily="34" charset="0"/>
            </a:endParaRPr>
          </a:p>
        </p:txBody>
      </p:sp>
      <p:sp>
        <p:nvSpPr>
          <p:cNvPr id="759293" name="Freeform 509"/>
          <p:cNvSpPr>
            <a:spLocks/>
          </p:cNvSpPr>
          <p:nvPr/>
        </p:nvSpPr>
        <p:spPr bwMode="auto">
          <a:xfrm>
            <a:off x="2012194" y="4008440"/>
            <a:ext cx="1820008" cy="128588"/>
          </a:xfrm>
          <a:custGeom>
            <a:avLst/>
            <a:gdLst/>
            <a:ahLst/>
            <a:cxnLst>
              <a:cxn ang="0">
                <a:pos x="18" y="15"/>
              </a:cxn>
              <a:cxn ang="0">
                <a:pos x="47" y="15"/>
              </a:cxn>
              <a:cxn ang="0">
                <a:pos x="77" y="15"/>
              </a:cxn>
              <a:cxn ang="0">
                <a:pos x="106" y="19"/>
              </a:cxn>
              <a:cxn ang="0">
                <a:pos x="136" y="22"/>
              </a:cxn>
              <a:cxn ang="0">
                <a:pos x="165" y="8"/>
              </a:cxn>
              <a:cxn ang="0">
                <a:pos x="194" y="4"/>
              </a:cxn>
              <a:cxn ang="0">
                <a:pos x="224" y="8"/>
              </a:cxn>
              <a:cxn ang="0">
                <a:pos x="253" y="11"/>
              </a:cxn>
              <a:cxn ang="0">
                <a:pos x="283" y="11"/>
              </a:cxn>
              <a:cxn ang="0">
                <a:pos x="312" y="11"/>
              </a:cxn>
              <a:cxn ang="0">
                <a:pos x="341" y="11"/>
              </a:cxn>
              <a:cxn ang="0">
                <a:pos x="371" y="11"/>
              </a:cxn>
              <a:cxn ang="0">
                <a:pos x="400" y="11"/>
              </a:cxn>
              <a:cxn ang="0">
                <a:pos x="430" y="11"/>
              </a:cxn>
              <a:cxn ang="0">
                <a:pos x="459" y="11"/>
              </a:cxn>
              <a:cxn ang="0">
                <a:pos x="488" y="11"/>
              </a:cxn>
              <a:cxn ang="0">
                <a:pos x="518" y="11"/>
              </a:cxn>
              <a:cxn ang="0">
                <a:pos x="547" y="11"/>
              </a:cxn>
              <a:cxn ang="0">
                <a:pos x="577" y="11"/>
              </a:cxn>
              <a:cxn ang="0">
                <a:pos x="606" y="11"/>
              </a:cxn>
              <a:cxn ang="0">
                <a:pos x="635" y="11"/>
              </a:cxn>
              <a:cxn ang="0">
                <a:pos x="665" y="11"/>
              </a:cxn>
              <a:cxn ang="0">
                <a:pos x="694" y="8"/>
              </a:cxn>
              <a:cxn ang="0">
                <a:pos x="724" y="8"/>
              </a:cxn>
              <a:cxn ang="0">
                <a:pos x="753" y="4"/>
              </a:cxn>
              <a:cxn ang="0">
                <a:pos x="782" y="81"/>
              </a:cxn>
              <a:cxn ang="0">
                <a:pos x="812" y="0"/>
              </a:cxn>
              <a:cxn ang="0">
                <a:pos x="841" y="8"/>
              </a:cxn>
              <a:cxn ang="0">
                <a:pos x="871" y="8"/>
              </a:cxn>
              <a:cxn ang="0">
                <a:pos x="900" y="11"/>
              </a:cxn>
              <a:cxn ang="0">
                <a:pos x="929" y="11"/>
              </a:cxn>
              <a:cxn ang="0">
                <a:pos x="959" y="11"/>
              </a:cxn>
              <a:cxn ang="0">
                <a:pos x="988" y="11"/>
              </a:cxn>
              <a:cxn ang="0">
                <a:pos x="1018" y="11"/>
              </a:cxn>
              <a:cxn ang="0">
                <a:pos x="1047" y="11"/>
              </a:cxn>
              <a:cxn ang="0">
                <a:pos x="1076" y="11"/>
              </a:cxn>
              <a:cxn ang="0">
                <a:pos x="1102" y="11"/>
              </a:cxn>
              <a:cxn ang="0">
                <a:pos x="1131" y="11"/>
              </a:cxn>
              <a:cxn ang="0">
                <a:pos x="1161" y="8"/>
              </a:cxn>
              <a:cxn ang="0">
                <a:pos x="1190" y="8"/>
              </a:cxn>
              <a:cxn ang="0">
                <a:pos x="1220" y="4"/>
              </a:cxn>
            </a:cxnLst>
            <a:rect l="0" t="0" r="r" b="b"/>
            <a:pathLst>
              <a:path w="1242" h="81">
                <a:moveTo>
                  <a:pt x="0" y="11"/>
                </a:moveTo>
                <a:lnTo>
                  <a:pt x="7" y="11"/>
                </a:lnTo>
                <a:lnTo>
                  <a:pt x="18" y="15"/>
                </a:lnTo>
                <a:lnTo>
                  <a:pt x="25" y="15"/>
                </a:lnTo>
                <a:lnTo>
                  <a:pt x="36" y="15"/>
                </a:lnTo>
                <a:lnTo>
                  <a:pt x="47" y="15"/>
                </a:lnTo>
                <a:lnTo>
                  <a:pt x="55" y="15"/>
                </a:lnTo>
                <a:lnTo>
                  <a:pt x="66" y="15"/>
                </a:lnTo>
                <a:lnTo>
                  <a:pt x="77" y="15"/>
                </a:lnTo>
                <a:lnTo>
                  <a:pt x="84" y="19"/>
                </a:lnTo>
                <a:lnTo>
                  <a:pt x="95" y="19"/>
                </a:lnTo>
                <a:lnTo>
                  <a:pt x="106" y="19"/>
                </a:lnTo>
                <a:lnTo>
                  <a:pt x="113" y="22"/>
                </a:lnTo>
                <a:lnTo>
                  <a:pt x="124" y="22"/>
                </a:lnTo>
                <a:lnTo>
                  <a:pt x="136" y="22"/>
                </a:lnTo>
                <a:lnTo>
                  <a:pt x="143" y="26"/>
                </a:lnTo>
                <a:lnTo>
                  <a:pt x="154" y="19"/>
                </a:lnTo>
                <a:lnTo>
                  <a:pt x="165" y="8"/>
                </a:lnTo>
                <a:lnTo>
                  <a:pt x="172" y="0"/>
                </a:lnTo>
                <a:lnTo>
                  <a:pt x="183" y="0"/>
                </a:lnTo>
                <a:lnTo>
                  <a:pt x="194" y="4"/>
                </a:lnTo>
                <a:lnTo>
                  <a:pt x="202" y="4"/>
                </a:lnTo>
                <a:lnTo>
                  <a:pt x="213" y="8"/>
                </a:lnTo>
                <a:lnTo>
                  <a:pt x="224" y="8"/>
                </a:lnTo>
                <a:lnTo>
                  <a:pt x="231" y="8"/>
                </a:lnTo>
                <a:lnTo>
                  <a:pt x="242" y="8"/>
                </a:lnTo>
                <a:lnTo>
                  <a:pt x="253" y="11"/>
                </a:lnTo>
                <a:lnTo>
                  <a:pt x="260" y="11"/>
                </a:lnTo>
                <a:lnTo>
                  <a:pt x="271" y="11"/>
                </a:lnTo>
                <a:lnTo>
                  <a:pt x="283" y="11"/>
                </a:lnTo>
                <a:lnTo>
                  <a:pt x="290" y="11"/>
                </a:lnTo>
                <a:lnTo>
                  <a:pt x="301" y="11"/>
                </a:lnTo>
                <a:lnTo>
                  <a:pt x="312" y="11"/>
                </a:lnTo>
                <a:lnTo>
                  <a:pt x="319" y="11"/>
                </a:lnTo>
                <a:lnTo>
                  <a:pt x="330" y="11"/>
                </a:lnTo>
                <a:lnTo>
                  <a:pt x="341" y="11"/>
                </a:lnTo>
                <a:lnTo>
                  <a:pt x="349" y="11"/>
                </a:lnTo>
                <a:lnTo>
                  <a:pt x="360" y="11"/>
                </a:lnTo>
                <a:lnTo>
                  <a:pt x="371" y="11"/>
                </a:lnTo>
                <a:lnTo>
                  <a:pt x="378" y="11"/>
                </a:lnTo>
                <a:lnTo>
                  <a:pt x="389" y="11"/>
                </a:lnTo>
                <a:lnTo>
                  <a:pt x="400" y="11"/>
                </a:lnTo>
                <a:lnTo>
                  <a:pt x="407" y="11"/>
                </a:lnTo>
                <a:lnTo>
                  <a:pt x="418" y="11"/>
                </a:lnTo>
                <a:lnTo>
                  <a:pt x="430" y="11"/>
                </a:lnTo>
                <a:lnTo>
                  <a:pt x="437" y="11"/>
                </a:lnTo>
                <a:lnTo>
                  <a:pt x="448" y="11"/>
                </a:lnTo>
                <a:lnTo>
                  <a:pt x="459" y="11"/>
                </a:lnTo>
                <a:lnTo>
                  <a:pt x="466" y="11"/>
                </a:lnTo>
                <a:lnTo>
                  <a:pt x="477" y="11"/>
                </a:lnTo>
                <a:lnTo>
                  <a:pt x="488" y="11"/>
                </a:lnTo>
                <a:lnTo>
                  <a:pt x="496" y="11"/>
                </a:lnTo>
                <a:lnTo>
                  <a:pt x="507" y="11"/>
                </a:lnTo>
                <a:lnTo>
                  <a:pt x="518" y="11"/>
                </a:lnTo>
                <a:lnTo>
                  <a:pt x="525" y="11"/>
                </a:lnTo>
                <a:lnTo>
                  <a:pt x="536" y="11"/>
                </a:lnTo>
                <a:lnTo>
                  <a:pt x="547" y="11"/>
                </a:lnTo>
                <a:lnTo>
                  <a:pt x="554" y="11"/>
                </a:lnTo>
                <a:lnTo>
                  <a:pt x="565" y="11"/>
                </a:lnTo>
                <a:lnTo>
                  <a:pt x="577" y="11"/>
                </a:lnTo>
                <a:lnTo>
                  <a:pt x="584" y="11"/>
                </a:lnTo>
                <a:lnTo>
                  <a:pt x="595" y="11"/>
                </a:lnTo>
                <a:lnTo>
                  <a:pt x="606" y="11"/>
                </a:lnTo>
                <a:lnTo>
                  <a:pt x="613" y="11"/>
                </a:lnTo>
                <a:lnTo>
                  <a:pt x="624" y="11"/>
                </a:lnTo>
                <a:lnTo>
                  <a:pt x="635" y="11"/>
                </a:lnTo>
                <a:lnTo>
                  <a:pt x="643" y="11"/>
                </a:lnTo>
                <a:lnTo>
                  <a:pt x="654" y="11"/>
                </a:lnTo>
                <a:lnTo>
                  <a:pt x="665" y="11"/>
                </a:lnTo>
                <a:lnTo>
                  <a:pt x="672" y="11"/>
                </a:lnTo>
                <a:lnTo>
                  <a:pt x="683" y="8"/>
                </a:lnTo>
                <a:lnTo>
                  <a:pt x="694" y="8"/>
                </a:lnTo>
                <a:lnTo>
                  <a:pt x="701" y="8"/>
                </a:lnTo>
                <a:lnTo>
                  <a:pt x="713" y="8"/>
                </a:lnTo>
                <a:lnTo>
                  <a:pt x="724" y="8"/>
                </a:lnTo>
                <a:lnTo>
                  <a:pt x="731" y="4"/>
                </a:lnTo>
                <a:lnTo>
                  <a:pt x="742" y="4"/>
                </a:lnTo>
                <a:lnTo>
                  <a:pt x="753" y="4"/>
                </a:lnTo>
                <a:lnTo>
                  <a:pt x="760" y="8"/>
                </a:lnTo>
                <a:lnTo>
                  <a:pt x="771" y="44"/>
                </a:lnTo>
                <a:lnTo>
                  <a:pt x="782" y="81"/>
                </a:lnTo>
                <a:lnTo>
                  <a:pt x="790" y="41"/>
                </a:lnTo>
                <a:lnTo>
                  <a:pt x="801" y="4"/>
                </a:lnTo>
                <a:lnTo>
                  <a:pt x="812" y="0"/>
                </a:lnTo>
                <a:lnTo>
                  <a:pt x="819" y="4"/>
                </a:lnTo>
                <a:lnTo>
                  <a:pt x="830" y="4"/>
                </a:lnTo>
                <a:lnTo>
                  <a:pt x="841" y="8"/>
                </a:lnTo>
                <a:lnTo>
                  <a:pt x="848" y="8"/>
                </a:lnTo>
                <a:lnTo>
                  <a:pt x="860" y="8"/>
                </a:lnTo>
                <a:lnTo>
                  <a:pt x="871" y="8"/>
                </a:lnTo>
                <a:lnTo>
                  <a:pt x="878" y="11"/>
                </a:lnTo>
                <a:lnTo>
                  <a:pt x="889" y="11"/>
                </a:lnTo>
                <a:lnTo>
                  <a:pt x="900" y="11"/>
                </a:lnTo>
                <a:lnTo>
                  <a:pt x="907" y="11"/>
                </a:lnTo>
                <a:lnTo>
                  <a:pt x="918" y="11"/>
                </a:lnTo>
                <a:lnTo>
                  <a:pt x="929" y="11"/>
                </a:lnTo>
                <a:lnTo>
                  <a:pt x="937" y="11"/>
                </a:lnTo>
                <a:lnTo>
                  <a:pt x="948" y="11"/>
                </a:lnTo>
                <a:lnTo>
                  <a:pt x="959" y="11"/>
                </a:lnTo>
                <a:lnTo>
                  <a:pt x="966" y="11"/>
                </a:lnTo>
                <a:lnTo>
                  <a:pt x="977" y="11"/>
                </a:lnTo>
                <a:lnTo>
                  <a:pt x="988" y="11"/>
                </a:lnTo>
                <a:lnTo>
                  <a:pt x="995" y="11"/>
                </a:lnTo>
                <a:lnTo>
                  <a:pt x="1007" y="11"/>
                </a:lnTo>
                <a:lnTo>
                  <a:pt x="1018" y="11"/>
                </a:lnTo>
                <a:lnTo>
                  <a:pt x="1025" y="11"/>
                </a:lnTo>
                <a:lnTo>
                  <a:pt x="1036" y="11"/>
                </a:lnTo>
                <a:lnTo>
                  <a:pt x="1047" y="11"/>
                </a:lnTo>
                <a:lnTo>
                  <a:pt x="1054" y="11"/>
                </a:lnTo>
                <a:lnTo>
                  <a:pt x="1065" y="11"/>
                </a:lnTo>
                <a:lnTo>
                  <a:pt x="1076" y="11"/>
                </a:lnTo>
                <a:lnTo>
                  <a:pt x="1084" y="11"/>
                </a:lnTo>
                <a:lnTo>
                  <a:pt x="1095" y="11"/>
                </a:lnTo>
                <a:lnTo>
                  <a:pt x="1102" y="11"/>
                </a:lnTo>
                <a:lnTo>
                  <a:pt x="1113" y="11"/>
                </a:lnTo>
                <a:lnTo>
                  <a:pt x="1124" y="11"/>
                </a:lnTo>
                <a:lnTo>
                  <a:pt x="1131" y="11"/>
                </a:lnTo>
                <a:lnTo>
                  <a:pt x="1143" y="11"/>
                </a:lnTo>
                <a:lnTo>
                  <a:pt x="1154" y="8"/>
                </a:lnTo>
                <a:lnTo>
                  <a:pt x="1161" y="8"/>
                </a:lnTo>
                <a:lnTo>
                  <a:pt x="1172" y="8"/>
                </a:lnTo>
                <a:lnTo>
                  <a:pt x="1183" y="8"/>
                </a:lnTo>
                <a:lnTo>
                  <a:pt x="1190" y="8"/>
                </a:lnTo>
                <a:lnTo>
                  <a:pt x="1201" y="4"/>
                </a:lnTo>
                <a:lnTo>
                  <a:pt x="1212" y="4"/>
                </a:lnTo>
                <a:lnTo>
                  <a:pt x="1220" y="4"/>
                </a:lnTo>
                <a:lnTo>
                  <a:pt x="1231" y="8"/>
                </a:lnTo>
                <a:lnTo>
                  <a:pt x="1242" y="44"/>
                </a:lnTo>
              </a:path>
            </a:pathLst>
          </a:custGeom>
          <a:noFill/>
          <a:ln w="9525">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itchFamily="34" charset="0"/>
            </a:endParaRPr>
          </a:p>
        </p:txBody>
      </p:sp>
      <p:sp>
        <p:nvSpPr>
          <p:cNvPr id="759294" name="Freeform 510"/>
          <p:cNvSpPr>
            <a:spLocks/>
          </p:cNvSpPr>
          <p:nvPr/>
        </p:nvSpPr>
        <p:spPr bwMode="auto">
          <a:xfrm>
            <a:off x="3832197" y="3844931"/>
            <a:ext cx="1378927" cy="455613"/>
          </a:xfrm>
          <a:custGeom>
            <a:avLst/>
            <a:gdLst/>
            <a:ahLst/>
            <a:cxnLst>
              <a:cxn ang="0">
                <a:pos x="7" y="184"/>
              </a:cxn>
              <a:cxn ang="0">
                <a:pos x="29" y="107"/>
              </a:cxn>
              <a:cxn ang="0">
                <a:pos x="48" y="107"/>
              </a:cxn>
              <a:cxn ang="0">
                <a:pos x="66" y="111"/>
              </a:cxn>
              <a:cxn ang="0">
                <a:pos x="88" y="111"/>
              </a:cxn>
              <a:cxn ang="0">
                <a:pos x="106" y="114"/>
              </a:cxn>
              <a:cxn ang="0">
                <a:pos x="125" y="114"/>
              </a:cxn>
              <a:cxn ang="0">
                <a:pos x="147" y="114"/>
              </a:cxn>
              <a:cxn ang="0">
                <a:pos x="165" y="114"/>
              </a:cxn>
              <a:cxn ang="0">
                <a:pos x="183" y="114"/>
              </a:cxn>
              <a:cxn ang="0">
                <a:pos x="206" y="114"/>
              </a:cxn>
              <a:cxn ang="0">
                <a:pos x="224" y="114"/>
              </a:cxn>
              <a:cxn ang="0">
                <a:pos x="242" y="114"/>
              </a:cxn>
              <a:cxn ang="0">
                <a:pos x="264" y="114"/>
              </a:cxn>
              <a:cxn ang="0">
                <a:pos x="283" y="114"/>
              </a:cxn>
              <a:cxn ang="0">
                <a:pos x="301" y="114"/>
              </a:cxn>
              <a:cxn ang="0">
                <a:pos x="323" y="114"/>
              </a:cxn>
              <a:cxn ang="0">
                <a:pos x="342" y="114"/>
              </a:cxn>
              <a:cxn ang="0">
                <a:pos x="360" y="114"/>
              </a:cxn>
              <a:cxn ang="0">
                <a:pos x="382" y="111"/>
              </a:cxn>
              <a:cxn ang="0">
                <a:pos x="400" y="111"/>
              </a:cxn>
              <a:cxn ang="0">
                <a:pos x="419" y="107"/>
              </a:cxn>
              <a:cxn ang="0">
                <a:pos x="441" y="103"/>
              </a:cxn>
              <a:cxn ang="0">
                <a:pos x="459" y="103"/>
              </a:cxn>
              <a:cxn ang="0">
                <a:pos x="478" y="170"/>
              </a:cxn>
              <a:cxn ang="0">
                <a:pos x="500" y="85"/>
              </a:cxn>
              <a:cxn ang="0">
                <a:pos x="518" y="74"/>
              </a:cxn>
              <a:cxn ang="0">
                <a:pos x="536" y="81"/>
              </a:cxn>
              <a:cxn ang="0">
                <a:pos x="558" y="96"/>
              </a:cxn>
              <a:cxn ang="0">
                <a:pos x="577" y="118"/>
              </a:cxn>
              <a:cxn ang="0">
                <a:pos x="595" y="144"/>
              </a:cxn>
              <a:cxn ang="0">
                <a:pos x="617" y="151"/>
              </a:cxn>
              <a:cxn ang="0">
                <a:pos x="636" y="144"/>
              </a:cxn>
              <a:cxn ang="0">
                <a:pos x="654" y="133"/>
              </a:cxn>
              <a:cxn ang="0">
                <a:pos x="676" y="129"/>
              </a:cxn>
              <a:cxn ang="0">
                <a:pos x="694" y="129"/>
              </a:cxn>
              <a:cxn ang="0">
                <a:pos x="713" y="133"/>
              </a:cxn>
              <a:cxn ang="0">
                <a:pos x="735" y="136"/>
              </a:cxn>
              <a:cxn ang="0">
                <a:pos x="753" y="144"/>
              </a:cxn>
              <a:cxn ang="0">
                <a:pos x="772" y="151"/>
              </a:cxn>
              <a:cxn ang="0">
                <a:pos x="794" y="125"/>
              </a:cxn>
              <a:cxn ang="0">
                <a:pos x="812" y="8"/>
              </a:cxn>
              <a:cxn ang="0">
                <a:pos x="830" y="0"/>
              </a:cxn>
              <a:cxn ang="0">
                <a:pos x="852" y="15"/>
              </a:cxn>
              <a:cxn ang="0">
                <a:pos x="871" y="52"/>
              </a:cxn>
              <a:cxn ang="0">
                <a:pos x="889" y="114"/>
              </a:cxn>
              <a:cxn ang="0">
                <a:pos x="911" y="195"/>
              </a:cxn>
              <a:cxn ang="0">
                <a:pos x="930" y="265"/>
              </a:cxn>
            </a:cxnLst>
            <a:rect l="0" t="0" r="r" b="b"/>
            <a:pathLst>
              <a:path w="941" h="287">
                <a:moveTo>
                  <a:pt x="0" y="147"/>
                </a:moveTo>
                <a:lnTo>
                  <a:pt x="7" y="184"/>
                </a:lnTo>
                <a:lnTo>
                  <a:pt x="18" y="144"/>
                </a:lnTo>
                <a:lnTo>
                  <a:pt x="29" y="107"/>
                </a:lnTo>
                <a:lnTo>
                  <a:pt x="36" y="103"/>
                </a:lnTo>
                <a:lnTo>
                  <a:pt x="48" y="107"/>
                </a:lnTo>
                <a:lnTo>
                  <a:pt x="59" y="107"/>
                </a:lnTo>
                <a:lnTo>
                  <a:pt x="66" y="111"/>
                </a:lnTo>
                <a:lnTo>
                  <a:pt x="77" y="111"/>
                </a:lnTo>
                <a:lnTo>
                  <a:pt x="88" y="111"/>
                </a:lnTo>
                <a:lnTo>
                  <a:pt x="95" y="111"/>
                </a:lnTo>
                <a:lnTo>
                  <a:pt x="106" y="114"/>
                </a:lnTo>
                <a:lnTo>
                  <a:pt x="117" y="114"/>
                </a:lnTo>
                <a:lnTo>
                  <a:pt x="125" y="114"/>
                </a:lnTo>
                <a:lnTo>
                  <a:pt x="136" y="114"/>
                </a:lnTo>
                <a:lnTo>
                  <a:pt x="147" y="114"/>
                </a:lnTo>
                <a:lnTo>
                  <a:pt x="154" y="114"/>
                </a:lnTo>
                <a:lnTo>
                  <a:pt x="165" y="114"/>
                </a:lnTo>
                <a:lnTo>
                  <a:pt x="176" y="114"/>
                </a:lnTo>
                <a:lnTo>
                  <a:pt x="183" y="114"/>
                </a:lnTo>
                <a:lnTo>
                  <a:pt x="195" y="114"/>
                </a:lnTo>
                <a:lnTo>
                  <a:pt x="206" y="114"/>
                </a:lnTo>
                <a:lnTo>
                  <a:pt x="213" y="114"/>
                </a:lnTo>
                <a:lnTo>
                  <a:pt x="224" y="114"/>
                </a:lnTo>
                <a:lnTo>
                  <a:pt x="235" y="114"/>
                </a:lnTo>
                <a:lnTo>
                  <a:pt x="242" y="114"/>
                </a:lnTo>
                <a:lnTo>
                  <a:pt x="253" y="114"/>
                </a:lnTo>
                <a:lnTo>
                  <a:pt x="264" y="114"/>
                </a:lnTo>
                <a:lnTo>
                  <a:pt x="272" y="114"/>
                </a:lnTo>
                <a:lnTo>
                  <a:pt x="283" y="114"/>
                </a:lnTo>
                <a:lnTo>
                  <a:pt x="294" y="114"/>
                </a:lnTo>
                <a:lnTo>
                  <a:pt x="301" y="114"/>
                </a:lnTo>
                <a:lnTo>
                  <a:pt x="312" y="114"/>
                </a:lnTo>
                <a:lnTo>
                  <a:pt x="323" y="114"/>
                </a:lnTo>
                <a:lnTo>
                  <a:pt x="330" y="114"/>
                </a:lnTo>
                <a:lnTo>
                  <a:pt x="342" y="114"/>
                </a:lnTo>
                <a:lnTo>
                  <a:pt x="353" y="114"/>
                </a:lnTo>
                <a:lnTo>
                  <a:pt x="360" y="114"/>
                </a:lnTo>
                <a:lnTo>
                  <a:pt x="371" y="114"/>
                </a:lnTo>
                <a:lnTo>
                  <a:pt x="382" y="111"/>
                </a:lnTo>
                <a:lnTo>
                  <a:pt x="389" y="111"/>
                </a:lnTo>
                <a:lnTo>
                  <a:pt x="400" y="111"/>
                </a:lnTo>
                <a:lnTo>
                  <a:pt x="411" y="107"/>
                </a:lnTo>
                <a:lnTo>
                  <a:pt x="419" y="107"/>
                </a:lnTo>
                <a:lnTo>
                  <a:pt x="430" y="103"/>
                </a:lnTo>
                <a:lnTo>
                  <a:pt x="441" y="103"/>
                </a:lnTo>
                <a:lnTo>
                  <a:pt x="448" y="100"/>
                </a:lnTo>
                <a:lnTo>
                  <a:pt x="459" y="103"/>
                </a:lnTo>
                <a:lnTo>
                  <a:pt x="470" y="133"/>
                </a:lnTo>
                <a:lnTo>
                  <a:pt x="478" y="170"/>
                </a:lnTo>
                <a:lnTo>
                  <a:pt x="489" y="122"/>
                </a:lnTo>
                <a:lnTo>
                  <a:pt x="500" y="85"/>
                </a:lnTo>
                <a:lnTo>
                  <a:pt x="507" y="78"/>
                </a:lnTo>
                <a:lnTo>
                  <a:pt x="518" y="74"/>
                </a:lnTo>
                <a:lnTo>
                  <a:pt x="529" y="78"/>
                </a:lnTo>
                <a:lnTo>
                  <a:pt x="536" y="81"/>
                </a:lnTo>
                <a:lnTo>
                  <a:pt x="547" y="89"/>
                </a:lnTo>
                <a:lnTo>
                  <a:pt x="558" y="96"/>
                </a:lnTo>
                <a:lnTo>
                  <a:pt x="566" y="107"/>
                </a:lnTo>
                <a:lnTo>
                  <a:pt x="577" y="118"/>
                </a:lnTo>
                <a:lnTo>
                  <a:pt x="588" y="133"/>
                </a:lnTo>
                <a:lnTo>
                  <a:pt x="595" y="144"/>
                </a:lnTo>
                <a:lnTo>
                  <a:pt x="606" y="151"/>
                </a:lnTo>
                <a:lnTo>
                  <a:pt x="617" y="151"/>
                </a:lnTo>
                <a:lnTo>
                  <a:pt x="625" y="147"/>
                </a:lnTo>
                <a:lnTo>
                  <a:pt x="636" y="144"/>
                </a:lnTo>
                <a:lnTo>
                  <a:pt x="647" y="136"/>
                </a:lnTo>
                <a:lnTo>
                  <a:pt x="654" y="133"/>
                </a:lnTo>
                <a:lnTo>
                  <a:pt x="665" y="133"/>
                </a:lnTo>
                <a:lnTo>
                  <a:pt x="676" y="129"/>
                </a:lnTo>
                <a:lnTo>
                  <a:pt x="683" y="129"/>
                </a:lnTo>
                <a:lnTo>
                  <a:pt x="694" y="129"/>
                </a:lnTo>
                <a:lnTo>
                  <a:pt x="705" y="129"/>
                </a:lnTo>
                <a:lnTo>
                  <a:pt x="713" y="133"/>
                </a:lnTo>
                <a:lnTo>
                  <a:pt x="724" y="133"/>
                </a:lnTo>
                <a:lnTo>
                  <a:pt x="735" y="136"/>
                </a:lnTo>
                <a:lnTo>
                  <a:pt x="742" y="140"/>
                </a:lnTo>
                <a:lnTo>
                  <a:pt x="753" y="144"/>
                </a:lnTo>
                <a:lnTo>
                  <a:pt x="764" y="147"/>
                </a:lnTo>
                <a:lnTo>
                  <a:pt x="772" y="151"/>
                </a:lnTo>
                <a:lnTo>
                  <a:pt x="783" y="155"/>
                </a:lnTo>
                <a:lnTo>
                  <a:pt x="794" y="125"/>
                </a:lnTo>
                <a:lnTo>
                  <a:pt x="801" y="48"/>
                </a:lnTo>
                <a:lnTo>
                  <a:pt x="812" y="8"/>
                </a:lnTo>
                <a:lnTo>
                  <a:pt x="823" y="0"/>
                </a:lnTo>
                <a:lnTo>
                  <a:pt x="830" y="0"/>
                </a:lnTo>
                <a:lnTo>
                  <a:pt x="841" y="4"/>
                </a:lnTo>
                <a:lnTo>
                  <a:pt x="852" y="15"/>
                </a:lnTo>
                <a:lnTo>
                  <a:pt x="860" y="30"/>
                </a:lnTo>
                <a:lnTo>
                  <a:pt x="871" y="52"/>
                </a:lnTo>
                <a:lnTo>
                  <a:pt x="882" y="81"/>
                </a:lnTo>
                <a:lnTo>
                  <a:pt x="889" y="114"/>
                </a:lnTo>
                <a:lnTo>
                  <a:pt x="900" y="155"/>
                </a:lnTo>
                <a:lnTo>
                  <a:pt x="911" y="195"/>
                </a:lnTo>
                <a:lnTo>
                  <a:pt x="919" y="232"/>
                </a:lnTo>
                <a:lnTo>
                  <a:pt x="930" y="265"/>
                </a:lnTo>
                <a:lnTo>
                  <a:pt x="941" y="287"/>
                </a:lnTo>
              </a:path>
            </a:pathLst>
          </a:custGeom>
          <a:noFill/>
          <a:ln w="9525">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itchFamily="34" charset="0"/>
            </a:endParaRPr>
          </a:p>
        </p:txBody>
      </p:sp>
      <p:sp>
        <p:nvSpPr>
          <p:cNvPr id="759295" name="Freeform 511"/>
          <p:cNvSpPr>
            <a:spLocks/>
          </p:cNvSpPr>
          <p:nvPr/>
        </p:nvSpPr>
        <p:spPr bwMode="auto">
          <a:xfrm>
            <a:off x="2012194" y="3729040"/>
            <a:ext cx="1820008" cy="420688"/>
          </a:xfrm>
          <a:custGeom>
            <a:avLst/>
            <a:gdLst/>
            <a:ahLst/>
            <a:cxnLst>
              <a:cxn ang="0">
                <a:pos x="18" y="184"/>
              </a:cxn>
              <a:cxn ang="0">
                <a:pos x="47" y="180"/>
              </a:cxn>
              <a:cxn ang="0">
                <a:pos x="77" y="169"/>
              </a:cxn>
              <a:cxn ang="0">
                <a:pos x="106" y="147"/>
              </a:cxn>
              <a:cxn ang="0">
                <a:pos x="136" y="118"/>
              </a:cxn>
              <a:cxn ang="0">
                <a:pos x="165" y="228"/>
              </a:cxn>
              <a:cxn ang="0">
                <a:pos x="194" y="250"/>
              </a:cxn>
              <a:cxn ang="0">
                <a:pos x="224" y="224"/>
              </a:cxn>
              <a:cxn ang="0">
                <a:pos x="253" y="206"/>
              </a:cxn>
              <a:cxn ang="0">
                <a:pos x="283" y="195"/>
              </a:cxn>
              <a:cxn ang="0">
                <a:pos x="312" y="191"/>
              </a:cxn>
              <a:cxn ang="0">
                <a:pos x="341" y="191"/>
              </a:cxn>
              <a:cxn ang="0">
                <a:pos x="371" y="187"/>
              </a:cxn>
              <a:cxn ang="0">
                <a:pos x="400" y="187"/>
              </a:cxn>
              <a:cxn ang="0">
                <a:pos x="430" y="187"/>
              </a:cxn>
              <a:cxn ang="0">
                <a:pos x="459" y="187"/>
              </a:cxn>
              <a:cxn ang="0">
                <a:pos x="488" y="187"/>
              </a:cxn>
              <a:cxn ang="0">
                <a:pos x="518" y="187"/>
              </a:cxn>
              <a:cxn ang="0">
                <a:pos x="547" y="187"/>
              </a:cxn>
              <a:cxn ang="0">
                <a:pos x="577" y="187"/>
              </a:cxn>
              <a:cxn ang="0">
                <a:pos x="606" y="191"/>
              </a:cxn>
              <a:cxn ang="0">
                <a:pos x="635" y="191"/>
              </a:cxn>
              <a:cxn ang="0">
                <a:pos x="665" y="195"/>
              </a:cxn>
              <a:cxn ang="0">
                <a:pos x="694" y="198"/>
              </a:cxn>
              <a:cxn ang="0">
                <a:pos x="724" y="206"/>
              </a:cxn>
              <a:cxn ang="0">
                <a:pos x="753" y="213"/>
              </a:cxn>
              <a:cxn ang="0">
                <a:pos x="782" y="0"/>
              </a:cxn>
              <a:cxn ang="0">
                <a:pos x="812" y="213"/>
              </a:cxn>
              <a:cxn ang="0">
                <a:pos x="841" y="209"/>
              </a:cxn>
              <a:cxn ang="0">
                <a:pos x="871" y="202"/>
              </a:cxn>
              <a:cxn ang="0">
                <a:pos x="900" y="195"/>
              </a:cxn>
              <a:cxn ang="0">
                <a:pos x="929" y="191"/>
              </a:cxn>
              <a:cxn ang="0">
                <a:pos x="959" y="191"/>
              </a:cxn>
              <a:cxn ang="0">
                <a:pos x="988" y="187"/>
              </a:cxn>
              <a:cxn ang="0">
                <a:pos x="1018" y="187"/>
              </a:cxn>
              <a:cxn ang="0">
                <a:pos x="1047" y="187"/>
              </a:cxn>
              <a:cxn ang="0">
                <a:pos x="1076" y="191"/>
              </a:cxn>
              <a:cxn ang="0">
                <a:pos x="1102" y="191"/>
              </a:cxn>
              <a:cxn ang="0">
                <a:pos x="1131" y="195"/>
              </a:cxn>
              <a:cxn ang="0">
                <a:pos x="1161" y="198"/>
              </a:cxn>
              <a:cxn ang="0">
                <a:pos x="1190" y="206"/>
              </a:cxn>
              <a:cxn ang="0">
                <a:pos x="1220" y="213"/>
              </a:cxn>
            </a:cxnLst>
            <a:rect l="0" t="0" r="r" b="b"/>
            <a:pathLst>
              <a:path w="1242" h="265">
                <a:moveTo>
                  <a:pt x="0" y="187"/>
                </a:moveTo>
                <a:lnTo>
                  <a:pt x="7" y="187"/>
                </a:lnTo>
                <a:lnTo>
                  <a:pt x="18" y="184"/>
                </a:lnTo>
                <a:lnTo>
                  <a:pt x="25" y="184"/>
                </a:lnTo>
                <a:lnTo>
                  <a:pt x="36" y="184"/>
                </a:lnTo>
                <a:lnTo>
                  <a:pt x="47" y="180"/>
                </a:lnTo>
                <a:lnTo>
                  <a:pt x="55" y="176"/>
                </a:lnTo>
                <a:lnTo>
                  <a:pt x="66" y="173"/>
                </a:lnTo>
                <a:lnTo>
                  <a:pt x="77" y="169"/>
                </a:lnTo>
                <a:lnTo>
                  <a:pt x="84" y="162"/>
                </a:lnTo>
                <a:lnTo>
                  <a:pt x="95" y="154"/>
                </a:lnTo>
                <a:lnTo>
                  <a:pt x="106" y="147"/>
                </a:lnTo>
                <a:lnTo>
                  <a:pt x="113" y="140"/>
                </a:lnTo>
                <a:lnTo>
                  <a:pt x="124" y="129"/>
                </a:lnTo>
                <a:lnTo>
                  <a:pt x="136" y="118"/>
                </a:lnTo>
                <a:lnTo>
                  <a:pt x="143" y="114"/>
                </a:lnTo>
                <a:lnTo>
                  <a:pt x="154" y="147"/>
                </a:lnTo>
                <a:lnTo>
                  <a:pt x="165" y="228"/>
                </a:lnTo>
                <a:lnTo>
                  <a:pt x="172" y="265"/>
                </a:lnTo>
                <a:lnTo>
                  <a:pt x="183" y="261"/>
                </a:lnTo>
                <a:lnTo>
                  <a:pt x="194" y="250"/>
                </a:lnTo>
                <a:lnTo>
                  <a:pt x="202" y="239"/>
                </a:lnTo>
                <a:lnTo>
                  <a:pt x="213" y="232"/>
                </a:lnTo>
                <a:lnTo>
                  <a:pt x="224" y="224"/>
                </a:lnTo>
                <a:lnTo>
                  <a:pt x="231" y="217"/>
                </a:lnTo>
                <a:lnTo>
                  <a:pt x="242" y="209"/>
                </a:lnTo>
                <a:lnTo>
                  <a:pt x="253" y="206"/>
                </a:lnTo>
                <a:lnTo>
                  <a:pt x="260" y="202"/>
                </a:lnTo>
                <a:lnTo>
                  <a:pt x="271" y="198"/>
                </a:lnTo>
                <a:lnTo>
                  <a:pt x="283" y="195"/>
                </a:lnTo>
                <a:lnTo>
                  <a:pt x="290" y="195"/>
                </a:lnTo>
                <a:lnTo>
                  <a:pt x="301" y="191"/>
                </a:lnTo>
                <a:lnTo>
                  <a:pt x="312" y="191"/>
                </a:lnTo>
                <a:lnTo>
                  <a:pt x="319" y="191"/>
                </a:lnTo>
                <a:lnTo>
                  <a:pt x="330" y="191"/>
                </a:lnTo>
                <a:lnTo>
                  <a:pt x="341" y="191"/>
                </a:lnTo>
                <a:lnTo>
                  <a:pt x="349" y="187"/>
                </a:lnTo>
                <a:lnTo>
                  <a:pt x="360" y="187"/>
                </a:lnTo>
                <a:lnTo>
                  <a:pt x="371" y="187"/>
                </a:lnTo>
                <a:lnTo>
                  <a:pt x="378" y="187"/>
                </a:lnTo>
                <a:lnTo>
                  <a:pt x="389" y="187"/>
                </a:lnTo>
                <a:lnTo>
                  <a:pt x="400" y="187"/>
                </a:lnTo>
                <a:lnTo>
                  <a:pt x="407" y="187"/>
                </a:lnTo>
                <a:lnTo>
                  <a:pt x="418" y="187"/>
                </a:lnTo>
                <a:lnTo>
                  <a:pt x="430" y="187"/>
                </a:lnTo>
                <a:lnTo>
                  <a:pt x="437" y="187"/>
                </a:lnTo>
                <a:lnTo>
                  <a:pt x="448" y="187"/>
                </a:lnTo>
                <a:lnTo>
                  <a:pt x="459" y="187"/>
                </a:lnTo>
                <a:lnTo>
                  <a:pt x="466" y="187"/>
                </a:lnTo>
                <a:lnTo>
                  <a:pt x="477" y="187"/>
                </a:lnTo>
                <a:lnTo>
                  <a:pt x="488" y="187"/>
                </a:lnTo>
                <a:lnTo>
                  <a:pt x="496" y="187"/>
                </a:lnTo>
                <a:lnTo>
                  <a:pt x="507" y="187"/>
                </a:lnTo>
                <a:lnTo>
                  <a:pt x="518" y="187"/>
                </a:lnTo>
                <a:lnTo>
                  <a:pt x="525" y="187"/>
                </a:lnTo>
                <a:lnTo>
                  <a:pt x="536" y="187"/>
                </a:lnTo>
                <a:lnTo>
                  <a:pt x="547" y="187"/>
                </a:lnTo>
                <a:lnTo>
                  <a:pt x="554" y="187"/>
                </a:lnTo>
                <a:lnTo>
                  <a:pt x="565" y="187"/>
                </a:lnTo>
                <a:lnTo>
                  <a:pt x="577" y="187"/>
                </a:lnTo>
                <a:lnTo>
                  <a:pt x="584" y="187"/>
                </a:lnTo>
                <a:lnTo>
                  <a:pt x="595" y="191"/>
                </a:lnTo>
                <a:lnTo>
                  <a:pt x="606" y="191"/>
                </a:lnTo>
                <a:lnTo>
                  <a:pt x="613" y="191"/>
                </a:lnTo>
                <a:lnTo>
                  <a:pt x="624" y="191"/>
                </a:lnTo>
                <a:lnTo>
                  <a:pt x="635" y="191"/>
                </a:lnTo>
                <a:lnTo>
                  <a:pt x="643" y="191"/>
                </a:lnTo>
                <a:lnTo>
                  <a:pt x="654" y="195"/>
                </a:lnTo>
                <a:lnTo>
                  <a:pt x="665" y="195"/>
                </a:lnTo>
                <a:lnTo>
                  <a:pt x="672" y="195"/>
                </a:lnTo>
                <a:lnTo>
                  <a:pt x="683" y="198"/>
                </a:lnTo>
                <a:lnTo>
                  <a:pt x="694" y="198"/>
                </a:lnTo>
                <a:lnTo>
                  <a:pt x="701" y="202"/>
                </a:lnTo>
                <a:lnTo>
                  <a:pt x="713" y="206"/>
                </a:lnTo>
                <a:lnTo>
                  <a:pt x="724" y="206"/>
                </a:lnTo>
                <a:lnTo>
                  <a:pt x="731" y="209"/>
                </a:lnTo>
                <a:lnTo>
                  <a:pt x="742" y="213"/>
                </a:lnTo>
                <a:lnTo>
                  <a:pt x="753" y="213"/>
                </a:lnTo>
                <a:lnTo>
                  <a:pt x="760" y="202"/>
                </a:lnTo>
                <a:lnTo>
                  <a:pt x="771" y="110"/>
                </a:lnTo>
                <a:lnTo>
                  <a:pt x="782" y="0"/>
                </a:lnTo>
                <a:lnTo>
                  <a:pt x="790" y="95"/>
                </a:lnTo>
                <a:lnTo>
                  <a:pt x="801" y="195"/>
                </a:lnTo>
                <a:lnTo>
                  <a:pt x="812" y="213"/>
                </a:lnTo>
                <a:lnTo>
                  <a:pt x="819" y="213"/>
                </a:lnTo>
                <a:lnTo>
                  <a:pt x="830" y="209"/>
                </a:lnTo>
                <a:lnTo>
                  <a:pt x="841" y="209"/>
                </a:lnTo>
                <a:lnTo>
                  <a:pt x="848" y="206"/>
                </a:lnTo>
                <a:lnTo>
                  <a:pt x="860" y="202"/>
                </a:lnTo>
                <a:lnTo>
                  <a:pt x="871" y="202"/>
                </a:lnTo>
                <a:lnTo>
                  <a:pt x="878" y="198"/>
                </a:lnTo>
                <a:lnTo>
                  <a:pt x="889" y="195"/>
                </a:lnTo>
                <a:lnTo>
                  <a:pt x="900" y="195"/>
                </a:lnTo>
                <a:lnTo>
                  <a:pt x="907" y="195"/>
                </a:lnTo>
                <a:lnTo>
                  <a:pt x="918" y="191"/>
                </a:lnTo>
                <a:lnTo>
                  <a:pt x="929" y="191"/>
                </a:lnTo>
                <a:lnTo>
                  <a:pt x="937" y="191"/>
                </a:lnTo>
                <a:lnTo>
                  <a:pt x="948" y="191"/>
                </a:lnTo>
                <a:lnTo>
                  <a:pt x="959" y="191"/>
                </a:lnTo>
                <a:lnTo>
                  <a:pt x="966" y="191"/>
                </a:lnTo>
                <a:lnTo>
                  <a:pt x="977" y="187"/>
                </a:lnTo>
                <a:lnTo>
                  <a:pt x="988" y="187"/>
                </a:lnTo>
                <a:lnTo>
                  <a:pt x="995" y="187"/>
                </a:lnTo>
                <a:lnTo>
                  <a:pt x="1007" y="187"/>
                </a:lnTo>
                <a:lnTo>
                  <a:pt x="1018" y="187"/>
                </a:lnTo>
                <a:lnTo>
                  <a:pt x="1025" y="187"/>
                </a:lnTo>
                <a:lnTo>
                  <a:pt x="1036" y="187"/>
                </a:lnTo>
                <a:lnTo>
                  <a:pt x="1047" y="187"/>
                </a:lnTo>
                <a:lnTo>
                  <a:pt x="1054" y="187"/>
                </a:lnTo>
                <a:lnTo>
                  <a:pt x="1065" y="191"/>
                </a:lnTo>
                <a:lnTo>
                  <a:pt x="1076" y="191"/>
                </a:lnTo>
                <a:lnTo>
                  <a:pt x="1084" y="191"/>
                </a:lnTo>
                <a:lnTo>
                  <a:pt x="1095" y="191"/>
                </a:lnTo>
                <a:lnTo>
                  <a:pt x="1102" y="191"/>
                </a:lnTo>
                <a:lnTo>
                  <a:pt x="1113" y="191"/>
                </a:lnTo>
                <a:lnTo>
                  <a:pt x="1124" y="195"/>
                </a:lnTo>
                <a:lnTo>
                  <a:pt x="1131" y="195"/>
                </a:lnTo>
                <a:lnTo>
                  <a:pt x="1143" y="195"/>
                </a:lnTo>
                <a:lnTo>
                  <a:pt x="1154" y="198"/>
                </a:lnTo>
                <a:lnTo>
                  <a:pt x="1161" y="198"/>
                </a:lnTo>
                <a:lnTo>
                  <a:pt x="1172" y="202"/>
                </a:lnTo>
                <a:lnTo>
                  <a:pt x="1183" y="206"/>
                </a:lnTo>
                <a:lnTo>
                  <a:pt x="1190" y="206"/>
                </a:lnTo>
                <a:lnTo>
                  <a:pt x="1201" y="209"/>
                </a:lnTo>
                <a:lnTo>
                  <a:pt x="1212" y="213"/>
                </a:lnTo>
                <a:lnTo>
                  <a:pt x="1220" y="213"/>
                </a:lnTo>
                <a:lnTo>
                  <a:pt x="1231" y="202"/>
                </a:lnTo>
                <a:lnTo>
                  <a:pt x="1242" y="110"/>
                </a:lnTo>
              </a:path>
            </a:pathLst>
          </a:custGeom>
          <a:noFill/>
          <a:ln w="9525">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itchFamily="34" charset="0"/>
            </a:endParaRPr>
          </a:p>
        </p:txBody>
      </p:sp>
      <p:sp>
        <p:nvSpPr>
          <p:cNvPr id="759296" name="Freeform 512"/>
          <p:cNvSpPr>
            <a:spLocks/>
          </p:cNvSpPr>
          <p:nvPr/>
        </p:nvSpPr>
        <p:spPr bwMode="auto">
          <a:xfrm>
            <a:off x="3832197" y="3729040"/>
            <a:ext cx="1378927" cy="338138"/>
          </a:xfrm>
          <a:custGeom>
            <a:avLst/>
            <a:gdLst/>
            <a:ahLst/>
            <a:cxnLst>
              <a:cxn ang="0">
                <a:pos x="7" y="0"/>
              </a:cxn>
              <a:cxn ang="0">
                <a:pos x="29" y="195"/>
              </a:cxn>
              <a:cxn ang="0">
                <a:pos x="48" y="213"/>
              </a:cxn>
              <a:cxn ang="0">
                <a:pos x="66" y="209"/>
              </a:cxn>
              <a:cxn ang="0">
                <a:pos x="88" y="202"/>
              </a:cxn>
              <a:cxn ang="0">
                <a:pos x="106" y="198"/>
              </a:cxn>
              <a:cxn ang="0">
                <a:pos x="125" y="195"/>
              </a:cxn>
              <a:cxn ang="0">
                <a:pos x="147" y="191"/>
              </a:cxn>
              <a:cxn ang="0">
                <a:pos x="165" y="191"/>
              </a:cxn>
              <a:cxn ang="0">
                <a:pos x="183" y="191"/>
              </a:cxn>
              <a:cxn ang="0">
                <a:pos x="206" y="187"/>
              </a:cxn>
              <a:cxn ang="0">
                <a:pos x="224" y="187"/>
              </a:cxn>
              <a:cxn ang="0">
                <a:pos x="242" y="187"/>
              </a:cxn>
              <a:cxn ang="0">
                <a:pos x="264" y="187"/>
              </a:cxn>
              <a:cxn ang="0">
                <a:pos x="283" y="187"/>
              </a:cxn>
              <a:cxn ang="0">
                <a:pos x="301" y="191"/>
              </a:cxn>
              <a:cxn ang="0">
                <a:pos x="323" y="191"/>
              </a:cxn>
              <a:cxn ang="0">
                <a:pos x="342" y="191"/>
              </a:cxn>
              <a:cxn ang="0">
                <a:pos x="360" y="195"/>
              </a:cxn>
              <a:cxn ang="0">
                <a:pos x="382" y="198"/>
              </a:cxn>
              <a:cxn ang="0">
                <a:pos x="400" y="202"/>
              </a:cxn>
              <a:cxn ang="0">
                <a:pos x="419" y="206"/>
              </a:cxn>
              <a:cxn ang="0">
                <a:pos x="441" y="213"/>
              </a:cxn>
              <a:cxn ang="0">
                <a:pos x="459" y="202"/>
              </a:cxn>
              <a:cxn ang="0">
                <a:pos x="478" y="0"/>
              </a:cxn>
              <a:cxn ang="0">
                <a:pos x="500" y="195"/>
              </a:cxn>
              <a:cxn ang="0">
                <a:pos x="518" y="213"/>
              </a:cxn>
              <a:cxn ang="0">
                <a:pos x="536" y="209"/>
              </a:cxn>
              <a:cxn ang="0">
                <a:pos x="558" y="202"/>
              </a:cxn>
              <a:cxn ang="0">
                <a:pos x="577" y="198"/>
              </a:cxn>
              <a:cxn ang="0">
                <a:pos x="595" y="195"/>
              </a:cxn>
              <a:cxn ang="0">
                <a:pos x="617" y="195"/>
              </a:cxn>
              <a:cxn ang="0">
                <a:pos x="636" y="191"/>
              </a:cxn>
              <a:cxn ang="0">
                <a:pos x="654" y="195"/>
              </a:cxn>
              <a:cxn ang="0">
                <a:pos x="676" y="195"/>
              </a:cxn>
              <a:cxn ang="0">
                <a:pos x="694" y="198"/>
              </a:cxn>
              <a:cxn ang="0">
                <a:pos x="713" y="202"/>
              </a:cxn>
              <a:cxn ang="0">
                <a:pos x="735" y="206"/>
              </a:cxn>
              <a:cxn ang="0">
                <a:pos x="753" y="213"/>
              </a:cxn>
              <a:cxn ang="0">
                <a:pos x="772" y="202"/>
              </a:cxn>
              <a:cxn ang="0">
                <a:pos x="794" y="0"/>
              </a:cxn>
              <a:cxn ang="0">
                <a:pos x="812" y="195"/>
              </a:cxn>
              <a:cxn ang="0">
                <a:pos x="830" y="213"/>
              </a:cxn>
              <a:cxn ang="0">
                <a:pos x="852" y="209"/>
              </a:cxn>
              <a:cxn ang="0">
                <a:pos x="871" y="202"/>
              </a:cxn>
              <a:cxn ang="0">
                <a:pos x="889" y="198"/>
              </a:cxn>
              <a:cxn ang="0">
                <a:pos x="911" y="195"/>
              </a:cxn>
              <a:cxn ang="0">
                <a:pos x="930" y="195"/>
              </a:cxn>
            </a:cxnLst>
            <a:rect l="0" t="0" r="r" b="b"/>
            <a:pathLst>
              <a:path w="941" h="213">
                <a:moveTo>
                  <a:pt x="0" y="110"/>
                </a:moveTo>
                <a:lnTo>
                  <a:pt x="7" y="0"/>
                </a:lnTo>
                <a:lnTo>
                  <a:pt x="18" y="95"/>
                </a:lnTo>
                <a:lnTo>
                  <a:pt x="29" y="195"/>
                </a:lnTo>
                <a:lnTo>
                  <a:pt x="36" y="213"/>
                </a:lnTo>
                <a:lnTo>
                  <a:pt x="48" y="213"/>
                </a:lnTo>
                <a:lnTo>
                  <a:pt x="59" y="209"/>
                </a:lnTo>
                <a:lnTo>
                  <a:pt x="66" y="209"/>
                </a:lnTo>
                <a:lnTo>
                  <a:pt x="77" y="206"/>
                </a:lnTo>
                <a:lnTo>
                  <a:pt x="88" y="202"/>
                </a:lnTo>
                <a:lnTo>
                  <a:pt x="95" y="202"/>
                </a:lnTo>
                <a:lnTo>
                  <a:pt x="106" y="198"/>
                </a:lnTo>
                <a:lnTo>
                  <a:pt x="117" y="195"/>
                </a:lnTo>
                <a:lnTo>
                  <a:pt x="125" y="195"/>
                </a:lnTo>
                <a:lnTo>
                  <a:pt x="136" y="195"/>
                </a:lnTo>
                <a:lnTo>
                  <a:pt x="147" y="191"/>
                </a:lnTo>
                <a:lnTo>
                  <a:pt x="154" y="191"/>
                </a:lnTo>
                <a:lnTo>
                  <a:pt x="165" y="191"/>
                </a:lnTo>
                <a:lnTo>
                  <a:pt x="176" y="191"/>
                </a:lnTo>
                <a:lnTo>
                  <a:pt x="183" y="191"/>
                </a:lnTo>
                <a:lnTo>
                  <a:pt x="195" y="191"/>
                </a:lnTo>
                <a:lnTo>
                  <a:pt x="206" y="187"/>
                </a:lnTo>
                <a:lnTo>
                  <a:pt x="213" y="187"/>
                </a:lnTo>
                <a:lnTo>
                  <a:pt x="224" y="187"/>
                </a:lnTo>
                <a:lnTo>
                  <a:pt x="235" y="187"/>
                </a:lnTo>
                <a:lnTo>
                  <a:pt x="242" y="187"/>
                </a:lnTo>
                <a:lnTo>
                  <a:pt x="253" y="187"/>
                </a:lnTo>
                <a:lnTo>
                  <a:pt x="264" y="187"/>
                </a:lnTo>
                <a:lnTo>
                  <a:pt x="272" y="187"/>
                </a:lnTo>
                <a:lnTo>
                  <a:pt x="283" y="187"/>
                </a:lnTo>
                <a:lnTo>
                  <a:pt x="294" y="191"/>
                </a:lnTo>
                <a:lnTo>
                  <a:pt x="301" y="191"/>
                </a:lnTo>
                <a:lnTo>
                  <a:pt x="312" y="191"/>
                </a:lnTo>
                <a:lnTo>
                  <a:pt x="323" y="191"/>
                </a:lnTo>
                <a:lnTo>
                  <a:pt x="330" y="191"/>
                </a:lnTo>
                <a:lnTo>
                  <a:pt x="342" y="191"/>
                </a:lnTo>
                <a:lnTo>
                  <a:pt x="353" y="195"/>
                </a:lnTo>
                <a:lnTo>
                  <a:pt x="360" y="195"/>
                </a:lnTo>
                <a:lnTo>
                  <a:pt x="371" y="195"/>
                </a:lnTo>
                <a:lnTo>
                  <a:pt x="382" y="198"/>
                </a:lnTo>
                <a:lnTo>
                  <a:pt x="389" y="198"/>
                </a:lnTo>
                <a:lnTo>
                  <a:pt x="400" y="202"/>
                </a:lnTo>
                <a:lnTo>
                  <a:pt x="411" y="206"/>
                </a:lnTo>
                <a:lnTo>
                  <a:pt x="419" y="206"/>
                </a:lnTo>
                <a:lnTo>
                  <a:pt x="430" y="209"/>
                </a:lnTo>
                <a:lnTo>
                  <a:pt x="441" y="213"/>
                </a:lnTo>
                <a:lnTo>
                  <a:pt x="448" y="213"/>
                </a:lnTo>
                <a:lnTo>
                  <a:pt x="459" y="202"/>
                </a:lnTo>
                <a:lnTo>
                  <a:pt x="470" y="110"/>
                </a:lnTo>
                <a:lnTo>
                  <a:pt x="478" y="0"/>
                </a:lnTo>
                <a:lnTo>
                  <a:pt x="489" y="95"/>
                </a:lnTo>
                <a:lnTo>
                  <a:pt x="500" y="195"/>
                </a:lnTo>
                <a:lnTo>
                  <a:pt x="507" y="213"/>
                </a:lnTo>
                <a:lnTo>
                  <a:pt x="518" y="213"/>
                </a:lnTo>
                <a:lnTo>
                  <a:pt x="529" y="209"/>
                </a:lnTo>
                <a:lnTo>
                  <a:pt x="536" y="209"/>
                </a:lnTo>
                <a:lnTo>
                  <a:pt x="547" y="206"/>
                </a:lnTo>
                <a:lnTo>
                  <a:pt x="558" y="202"/>
                </a:lnTo>
                <a:lnTo>
                  <a:pt x="566" y="202"/>
                </a:lnTo>
                <a:lnTo>
                  <a:pt x="577" y="198"/>
                </a:lnTo>
                <a:lnTo>
                  <a:pt x="588" y="198"/>
                </a:lnTo>
                <a:lnTo>
                  <a:pt x="595" y="195"/>
                </a:lnTo>
                <a:lnTo>
                  <a:pt x="606" y="195"/>
                </a:lnTo>
                <a:lnTo>
                  <a:pt x="617" y="195"/>
                </a:lnTo>
                <a:lnTo>
                  <a:pt x="625" y="191"/>
                </a:lnTo>
                <a:lnTo>
                  <a:pt x="636" y="191"/>
                </a:lnTo>
                <a:lnTo>
                  <a:pt x="647" y="191"/>
                </a:lnTo>
                <a:lnTo>
                  <a:pt x="654" y="195"/>
                </a:lnTo>
                <a:lnTo>
                  <a:pt x="665" y="195"/>
                </a:lnTo>
                <a:lnTo>
                  <a:pt x="676" y="195"/>
                </a:lnTo>
                <a:lnTo>
                  <a:pt x="683" y="195"/>
                </a:lnTo>
                <a:lnTo>
                  <a:pt x="694" y="198"/>
                </a:lnTo>
                <a:lnTo>
                  <a:pt x="705" y="202"/>
                </a:lnTo>
                <a:lnTo>
                  <a:pt x="713" y="202"/>
                </a:lnTo>
                <a:lnTo>
                  <a:pt x="724" y="206"/>
                </a:lnTo>
                <a:lnTo>
                  <a:pt x="735" y="206"/>
                </a:lnTo>
                <a:lnTo>
                  <a:pt x="742" y="209"/>
                </a:lnTo>
                <a:lnTo>
                  <a:pt x="753" y="213"/>
                </a:lnTo>
                <a:lnTo>
                  <a:pt x="764" y="213"/>
                </a:lnTo>
                <a:lnTo>
                  <a:pt x="772" y="202"/>
                </a:lnTo>
                <a:lnTo>
                  <a:pt x="783" y="110"/>
                </a:lnTo>
                <a:lnTo>
                  <a:pt x="794" y="0"/>
                </a:lnTo>
                <a:lnTo>
                  <a:pt x="801" y="95"/>
                </a:lnTo>
                <a:lnTo>
                  <a:pt x="812" y="195"/>
                </a:lnTo>
                <a:lnTo>
                  <a:pt x="823" y="213"/>
                </a:lnTo>
                <a:lnTo>
                  <a:pt x="830" y="213"/>
                </a:lnTo>
                <a:lnTo>
                  <a:pt x="841" y="209"/>
                </a:lnTo>
                <a:lnTo>
                  <a:pt x="852" y="209"/>
                </a:lnTo>
                <a:lnTo>
                  <a:pt x="860" y="206"/>
                </a:lnTo>
                <a:lnTo>
                  <a:pt x="871" y="202"/>
                </a:lnTo>
                <a:lnTo>
                  <a:pt x="882" y="202"/>
                </a:lnTo>
                <a:lnTo>
                  <a:pt x="889" y="198"/>
                </a:lnTo>
                <a:lnTo>
                  <a:pt x="900" y="198"/>
                </a:lnTo>
                <a:lnTo>
                  <a:pt x="911" y="195"/>
                </a:lnTo>
                <a:lnTo>
                  <a:pt x="919" y="195"/>
                </a:lnTo>
                <a:lnTo>
                  <a:pt x="930" y="195"/>
                </a:lnTo>
                <a:lnTo>
                  <a:pt x="941" y="195"/>
                </a:lnTo>
              </a:path>
            </a:pathLst>
          </a:custGeom>
          <a:noFill/>
          <a:ln w="9525">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itchFamily="34" charset="0"/>
            </a:endParaRPr>
          </a:p>
        </p:txBody>
      </p:sp>
      <p:sp>
        <p:nvSpPr>
          <p:cNvPr id="759297" name="Freeform 513"/>
          <p:cNvSpPr>
            <a:spLocks/>
          </p:cNvSpPr>
          <p:nvPr/>
        </p:nvSpPr>
        <p:spPr bwMode="auto">
          <a:xfrm>
            <a:off x="2012194" y="3705231"/>
            <a:ext cx="1820008" cy="455613"/>
          </a:xfrm>
          <a:custGeom>
            <a:avLst/>
            <a:gdLst/>
            <a:ahLst/>
            <a:cxnLst>
              <a:cxn ang="0">
                <a:pos x="18" y="199"/>
              </a:cxn>
              <a:cxn ang="0">
                <a:pos x="47" y="195"/>
              </a:cxn>
              <a:cxn ang="0">
                <a:pos x="77" y="180"/>
              </a:cxn>
              <a:cxn ang="0">
                <a:pos x="106" y="158"/>
              </a:cxn>
              <a:cxn ang="0">
                <a:pos x="136" y="125"/>
              </a:cxn>
              <a:cxn ang="0">
                <a:pos x="165" y="247"/>
              </a:cxn>
              <a:cxn ang="0">
                <a:pos x="194" y="272"/>
              </a:cxn>
              <a:cxn ang="0">
                <a:pos x="224" y="243"/>
              </a:cxn>
              <a:cxn ang="0">
                <a:pos x="253" y="221"/>
              </a:cxn>
              <a:cxn ang="0">
                <a:pos x="283" y="210"/>
              </a:cxn>
              <a:cxn ang="0">
                <a:pos x="312" y="206"/>
              </a:cxn>
              <a:cxn ang="0">
                <a:pos x="341" y="206"/>
              </a:cxn>
              <a:cxn ang="0">
                <a:pos x="371" y="202"/>
              </a:cxn>
              <a:cxn ang="0">
                <a:pos x="400" y="202"/>
              </a:cxn>
              <a:cxn ang="0">
                <a:pos x="430" y="202"/>
              </a:cxn>
              <a:cxn ang="0">
                <a:pos x="459" y="202"/>
              </a:cxn>
              <a:cxn ang="0">
                <a:pos x="488" y="202"/>
              </a:cxn>
              <a:cxn ang="0">
                <a:pos x="518" y="202"/>
              </a:cxn>
              <a:cxn ang="0">
                <a:pos x="547" y="202"/>
              </a:cxn>
              <a:cxn ang="0">
                <a:pos x="577" y="202"/>
              </a:cxn>
              <a:cxn ang="0">
                <a:pos x="606" y="206"/>
              </a:cxn>
              <a:cxn ang="0">
                <a:pos x="635" y="206"/>
              </a:cxn>
              <a:cxn ang="0">
                <a:pos x="665" y="210"/>
              </a:cxn>
              <a:cxn ang="0">
                <a:pos x="694" y="217"/>
              </a:cxn>
              <a:cxn ang="0">
                <a:pos x="724" y="224"/>
              </a:cxn>
              <a:cxn ang="0">
                <a:pos x="753" y="232"/>
              </a:cxn>
              <a:cxn ang="0">
                <a:pos x="782" y="0"/>
              </a:cxn>
              <a:cxn ang="0">
                <a:pos x="812" y="228"/>
              </a:cxn>
              <a:cxn ang="0">
                <a:pos x="841" y="224"/>
              </a:cxn>
              <a:cxn ang="0">
                <a:pos x="871" y="217"/>
              </a:cxn>
              <a:cxn ang="0">
                <a:pos x="900" y="210"/>
              </a:cxn>
              <a:cxn ang="0">
                <a:pos x="929" y="206"/>
              </a:cxn>
              <a:cxn ang="0">
                <a:pos x="959" y="206"/>
              </a:cxn>
              <a:cxn ang="0">
                <a:pos x="988" y="202"/>
              </a:cxn>
              <a:cxn ang="0">
                <a:pos x="1018" y="202"/>
              </a:cxn>
              <a:cxn ang="0">
                <a:pos x="1047" y="202"/>
              </a:cxn>
              <a:cxn ang="0">
                <a:pos x="1076" y="206"/>
              </a:cxn>
              <a:cxn ang="0">
                <a:pos x="1102" y="206"/>
              </a:cxn>
              <a:cxn ang="0">
                <a:pos x="1131" y="210"/>
              </a:cxn>
              <a:cxn ang="0">
                <a:pos x="1161" y="217"/>
              </a:cxn>
              <a:cxn ang="0">
                <a:pos x="1190" y="224"/>
              </a:cxn>
              <a:cxn ang="0">
                <a:pos x="1220" y="232"/>
              </a:cxn>
            </a:cxnLst>
            <a:rect l="0" t="0" r="r" b="b"/>
            <a:pathLst>
              <a:path w="1242" h="287">
                <a:moveTo>
                  <a:pt x="0" y="202"/>
                </a:moveTo>
                <a:lnTo>
                  <a:pt x="7" y="202"/>
                </a:lnTo>
                <a:lnTo>
                  <a:pt x="18" y="199"/>
                </a:lnTo>
                <a:lnTo>
                  <a:pt x="25" y="199"/>
                </a:lnTo>
                <a:lnTo>
                  <a:pt x="36" y="195"/>
                </a:lnTo>
                <a:lnTo>
                  <a:pt x="47" y="195"/>
                </a:lnTo>
                <a:lnTo>
                  <a:pt x="55" y="191"/>
                </a:lnTo>
                <a:lnTo>
                  <a:pt x="66" y="184"/>
                </a:lnTo>
                <a:lnTo>
                  <a:pt x="77" y="180"/>
                </a:lnTo>
                <a:lnTo>
                  <a:pt x="84" y="173"/>
                </a:lnTo>
                <a:lnTo>
                  <a:pt x="95" y="166"/>
                </a:lnTo>
                <a:lnTo>
                  <a:pt x="106" y="158"/>
                </a:lnTo>
                <a:lnTo>
                  <a:pt x="113" y="147"/>
                </a:lnTo>
                <a:lnTo>
                  <a:pt x="124" y="136"/>
                </a:lnTo>
                <a:lnTo>
                  <a:pt x="136" y="125"/>
                </a:lnTo>
                <a:lnTo>
                  <a:pt x="143" y="118"/>
                </a:lnTo>
                <a:lnTo>
                  <a:pt x="154" y="158"/>
                </a:lnTo>
                <a:lnTo>
                  <a:pt x="165" y="247"/>
                </a:lnTo>
                <a:lnTo>
                  <a:pt x="172" y="287"/>
                </a:lnTo>
                <a:lnTo>
                  <a:pt x="183" y="283"/>
                </a:lnTo>
                <a:lnTo>
                  <a:pt x="194" y="272"/>
                </a:lnTo>
                <a:lnTo>
                  <a:pt x="202" y="261"/>
                </a:lnTo>
                <a:lnTo>
                  <a:pt x="213" y="250"/>
                </a:lnTo>
                <a:lnTo>
                  <a:pt x="224" y="243"/>
                </a:lnTo>
                <a:lnTo>
                  <a:pt x="231" y="235"/>
                </a:lnTo>
                <a:lnTo>
                  <a:pt x="242" y="228"/>
                </a:lnTo>
                <a:lnTo>
                  <a:pt x="253" y="221"/>
                </a:lnTo>
                <a:lnTo>
                  <a:pt x="260" y="217"/>
                </a:lnTo>
                <a:lnTo>
                  <a:pt x="271" y="213"/>
                </a:lnTo>
                <a:lnTo>
                  <a:pt x="283" y="210"/>
                </a:lnTo>
                <a:lnTo>
                  <a:pt x="290" y="210"/>
                </a:lnTo>
                <a:lnTo>
                  <a:pt x="301" y="206"/>
                </a:lnTo>
                <a:lnTo>
                  <a:pt x="312" y="206"/>
                </a:lnTo>
                <a:lnTo>
                  <a:pt x="319" y="206"/>
                </a:lnTo>
                <a:lnTo>
                  <a:pt x="330" y="206"/>
                </a:lnTo>
                <a:lnTo>
                  <a:pt x="341" y="206"/>
                </a:lnTo>
                <a:lnTo>
                  <a:pt x="349" y="202"/>
                </a:lnTo>
                <a:lnTo>
                  <a:pt x="360" y="202"/>
                </a:lnTo>
                <a:lnTo>
                  <a:pt x="371" y="202"/>
                </a:lnTo>
                <a:lnTo>
                  <a:pt x="378" y="202"/>
                </a:lnTo>
                <a:lnTo>
                  <a:pt x="389" y="202"/>
                </a:lnTo>
                <a:lnTo>
                  <a:pt x="400" y="202"/>
                </a:lnTo>
                <a:lnTo>
                  <a:pt x="407" y="202"/>
                </a:lnTo>
                <a:lnTo>
                  <a:pt x="418" y="202"/>
                </a:lnTo>
                <a:lnTo>
                  <a:pt x="430" y="202"/>
                </a:lnTo>
                <a:lnTo>
                  <a:pt x="437" y="202"/>
                </a:lnTo>
                <a:lnTo>
                  <a:pt x="448" y="202"/>
                </a:lnTo>
                <a:lnTo>
                  <a:pt x="459" y="202"/>
                </a:lnTo>
                <a:lnTo>
                  <a:pt x="466" y="202"/>
                </a:lnTo>
                <a:lnTo>
                  <a:pt x="477" y="202"/>
                </a:lnTo>
                <a:lnTo>
                  <a:pt x="488" y="202"/>
                </a:lnTo>
                <a:lnTo>
                  <a:pt x="496" y="202"/>
                </a:lnTo>
                <a:lnTo>
                  <a:pt x="507" y="202"/>
                </a:lnTo>
                <a:lnTo>
                  <a:pt x="518" y="202"/>
                </a:lnTo>
                <a:lnTo>
                  <a:pt x="525" y="202"/>
                </a:lnTo>
                <a:lnTo>
                  <a:pt x="536" y="202"/>
                </a:lnTo>
                <a:lnTo>
                  <a:pt x="547" y="202"/>
                </a:lnTo>
                <a:lnTo>
                  <a:pt x="554" y="202"/>
                </a:lnTo>
                <a:lnTo>
                  <a:pt x="565" y="202"/>
                </a:lnTo>
                <a:lnTo>
                  <a:pt x="577" y="202"/>
                </a:lnTo>
                <a:lnTo>
                  <a:pt x="584" y="202"/>
                </a:lnTo>
                <a:lnTo>
                  <a:pt x="595" y="206"/>
                </a:lnTo>
                <a:lnTo>
                  <a:pt x="606" y="206"/>
                </a:lnTo>
                <a:lnTo>
                  <a:pt x="613" y="206"/>
                </a:lnTo>
                <a:lnTo>
                  <a:pt x="624" y="206"/>
                </a:lnTo>
                <a:lnTo>
                  <a:pt x="635" y="206"/>
                </a:lnTo>
                <a:lnTo>
                  <a:pt x="643" y="206"/>
                </a:lnTo>
                <a:lnTo>
                  <a:pt x="654" y="210"/>
                </a:lnTo>
                <a:lnTo>
                  <a:pt x="665" y="210"/>
                </a:lnTo>
                <a:lnTo>
                  <a:pt x="672" y="213"/>
                </a:lnTo>
                <a:lnTo>
                  <a:pt x="683" y="213"/>
                </a:lnTo>
                <a:lnTo>
                  <a:pt x="694" y="217"/>
                </a:lnTo>
                <a:lnTo>
                  <a:pt x="701" y="217"/>
                </a:lnTo>
                <a:lnTo>
                  <a:pt x="713" y="221"/>
                </a:lnTo>
                <a:lnTo>
                  <a:pt x="724" y="224"/>
                </a:lnTo>
                <a:lnTo>
                  <a:pt x="731" y="228"/>
                </a:lnTo>
                <a:lnTo>
                  <a:pt x="742" y="228"/>
                </a:lnTo>
                <a:lnTo>
                  <a:pt x="753" y="232"/>
                </a:lnTo>
                <a:lnTo>
                  <a:pt x="760" y="217"/>
                </a:lnTo>
                <a:lnTo>
                  <a:pt x="771" y="121"/>
                </a:lnTo>
                <a:lnTo>
                  <a:pt x="782" y="0"/>
                </a:lnTo>
                <a:lnTo>
                  <a:pt x="790" y="103"/>
                </a:lnTo>
                <a:lnTo>
                  <a:pt x="801" y="210"/>
                </a:lnTo>
                <a:lnTo>
                  <a:pt x="812" y="228"/>
                </a:lnTo>
                <a:lnTo>
                  <a:pt x="819" y="228"/>
                </a:lnTo>
                <a:lnTo>
                  <a:pt x="830" y="228"/>
                </a:lnTo>
                <a:lnTo>
                  <a:pt x="841" y="224"/>
                </a:lnTo>
                <a:lnTo>
                  <a:pt x="848" y="221"/>
                </a:lnTo>
                <a:lnTo>
                  <a:pt x="860" y="221"/>
                </a:lnTo>
                <a:lnTo>
                  <a:pt x="871" y="217"/>
                </a:lnTo>
                <a:lnTo>
                  <a:pt x="878" y="213"/>
                </a:lnTo>
                <a:lnTo>
                  <a:pt x="889" y="213"/>
                </a:lnTo>
                <a:lnTo>
                  <a:pt x="900" y="210"/>
                </a:lnTo>
                <a:lnTo>
                  <a:pt x="907" y="210"/>
                </a:lnTo>
                <a:lnTo>
                  <a:pt x="918" y="206"/>
                </a:lnTo>
                <a:lnTo>
                  <a:pt x="929" y="206"/>
                </a:lnTo>
                <a:lnTo>
                  <a:pt x="937" y="206"/>
                </a:lnTo>
                <a:lnTo>
                  <a:pt x="948" y="206"/>
                </a:lnTo>
                <a:lnTo>
                  <a:pt x="959" y="206"/>
                </a:lnTo>
                <a:lnTo>
                  <a:pt x="966" y="206"/>
                </a:lnTo>
                <a:lnTo>
                  <a:pt x="977" y="202"/>
                </a:lnTo>
                <a:lnTo>
                  <a:pt x="988" y="202"/>
                </a:lnTo>
                <a:lnTo>
                  <a:pt x="995" y="202"/>
                </a:lnTo>
                <a:lnTo>
                  <a:pt x="1007" y="202"/>
                </a:lnTo>
                <a:lnTo>
                  <a:pt x="1018" y="202"/>
                </a:lnTo>
                <a:lnTo>
                  <a:pt x="1025" y="202"/>
                </a:lnTo>
                <a:lnTo>
                  <a:pt x="1036" y="202"/>
                </a:lnTo>
                <a:lnTo>
                  <a:pt x="1047" y="202"/>
                </a:lnTo>
                <a:lnTo>
                  <a:pt x="1054" y="202"/>
                </a:lnTo>
                <a:lnTo>
                  <a:pt x="1065" y="206"/>
                </a:lnTo>
                <a:lnTo>
                  <a:pt x="1076" y="206"/>
                </a:lnTo>
                <a:lnTo>
                  <a:pt x="1084" y="206"/>
                </a:lnTo>
                <a:lnTo>
                  <a:pt x="1095" y="206"/>
                </a:lnTo>
                <a:lnTo>
                  <a:pt x="1102" y="206"/>
                </a:lnTo>
                <a:lnTo>
                  <a:pt x="1113" y="206"/>
                </a:lnTo>
                <a:lnTo>
                  <a:pt x="1124" y="210"/>
                </a:lnTo>
                <a:lnTo>
                  <a:pt x="1131" y="210"/>
                </a:lnTo>
                <a:lnTo>
                  <a:pt x="1143" y="213"/>
                </a:lnTo>
                <a:lnTo>
                  <a:pt x="1154" y="213"/>
                </a:lnTo>
                <a:lnTo>
                  <a:pt x="1161" y="217"/>
                </a:lnTo>
                <a:lnTo>
                  <a:pt x="1172" y="217"/>
                </a:lnTo>
                <a:lnTo>
                  <a:pt x="1183" y="221"/>
                </a:lnTo>
                <a:lnTo>
                  <a:pt x="1190" y="224"/>
                </a:lnTo>
                <a:lnTo>
                  <a:pt x="1201" y="228"/>
                </a:lnTo>
                <a:lnTo>
                  <a:pt x="1212" y="228"/>
                </a:lnTo>
                <a:lnTo>
                  <a:pt x="1220" y="232"/>
                </a:lnTo>
                <a:lnTo>
                  <a:pt x="1231" y="217"/>
                </a:lnTo>
                <a:lnTo>
                  <a:pt x="1242" y="121"/>
                </a:lnTo>
              </a:path>
            </a:pathLst>
          </a:custGeom>
          <a:noFill/>
          <a:ln w="9525">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itchFamily="34" charset="0"/>
            </a:endParaRPr>
          </a:p>
        </p:txBody>
      </p:sp>
      <p:sp>
        <p:nvSpPr>
          <p:cNvPr id="759298" name="Freeform 514"/>
          <p:cNvSpPr>
            <a:spLocks/>
          </p:cNvSpPr>
          <p:nvPr/>
        </p:nvSpPr>
        <p:spPr bwMode="auto">
          <a:xfrm>
            <a:off x="3832197" y="3705227"/>
            <a:ext cx="1378927" cy="368300"/>
          </a:xfrm>
          <a:custGeom>
            <a:avLst/>
            <a:gdLst/>
            <a:ahLst/>
            <a:cxnLst>
              <a:cxn ang="0">
                <a:pos x="7" y="0"/>
              </a:cxn>
              <a:cxn ang="0">
                <a:pos x="29" y="210"/>
              </a:cxn>
              <a:cxn ang="0">
                <a:pos x="48" y="228"/>
              </a:cxn>
              <a:cxn ang="0">
                <a:pos x="66" y="224"/>
              </a:cxn>
              <a:cxn ang="0">
                <a:pos x="88" y="221"/>
              </a:cxn>
              <a:cxn ang="0">
                <a:pos x="106" y="213"/>
              </a:cxn>
              <a:cxn ang="0">
                <a:pos x="125" y="210"/>
              </a:cxn>
              <a:cxn ang="0">
                <a:pos x="147" y="206"/>
              </a:cxn>
              <a:cxn ang="0">
                <a:pos x="165" y="206"/>
              </a:cxn>
              <a:cxn ang="0">
                <a:pos x="183" y="206"/>
              </a:cxn>
              <a:cxn ang="0">
                <a:pos x="206" y="202"/>
              </a:cxn>
              <a:cxn ang="0">
                <a:pos x="224" y="202"/>
              </a:cxn>
              <a:cxn ang="0">
                <a:pos x="242" y="202"/>
              </a:cxn>
              <a:cxn ang="0">
                <a:pos x="264" y="202"/>
              </a:cxn>
              <a:cxn ang="0">
                <a:pos x="283" y="202"/>
              </a:cxn>
              <a:cxn ang="0">
                <a:pos x="301" y="206"/>
              </a:cxn>
              <a:cxn ang="0">
                <a:pos x="323" y="206"/>
              </a:cxn>
              <a:cxn ang="0">
                <a:pos x="342" y="206"/>
              </a:cxn>
              <a:cxn ang="0">
                <a:pos x="360" y="210"/>
              </a:cxn>
              <a:cxn ang="0">
                <a:pos x="382" y="213"/>
              </a:cxn>
              <a:cxn ang="0">
                <a:pos x="400" y="217"/>
              </a:cxn>
              <a:cxn ang="0">
                <a:pos x="419" y="224"/>
              </a:cxn>
              <a:cxn ang="0">
                <a:pos x="441" y="228"/>
              </a:cxn>
              <a:cxn ang="0">
                <a:pos x="459" y="217"/>
              </a:cxn>
              <a:cxn ang="0">
                <a:pos x="478" y="0"/>
              </a:cxn>
              <a:cxn ang="0">
                <a:pos x="500" y="210"/>
              </a:cxn>
              <a:cxn ang="0">
                <a:pos x="518" y="228"/>
              </a:cxn>
              <a:cxn ang="0">
                <a:pos x="536" y="224"/>
              </a:cxn>
              <a:cxn ang="0">
                <a:pos x="558" y="221"/>
              </a:cxn>
              <a:cxn ang="0">
                <a:pos x="577" y="213"/>
              </a:cxn>
              <a:cxn ang="0">
                <a:pos x="595" y="210"/>
              </a:cxn>
              <a:cxn ang="0">
                <a:pos x="617" y="210"/>
              </a:cxn>
              <a:cxn ang="0">
                <a:pos x="636" y="206"/>
              </a:cxn>
              <a:cxn ang="0">
                <a:pos x="654" y="210"/>
              </a:cxn>
              <a:cxn ang="0">
                <a:pos x="676" y="210"/>
              </a:cxn>
              <a:cxn ang="0">
                <a:pos x="694" y="213"/>
              </a:cxn>
              <a:cxn ang="0">
                <a:pos x="713" y="217"/>
              </a:cxn>
              <a:cxn ang="0">
                <a:pos x="735" y="224"/>
              </a:cxn>
              <a:cxn ang="0">
                <a:pos x="753" y="228"/>
              </a:cxn>
              <a:cxn ang="0">
                <a:pos x="772" y="217"/>
              </a:cxn>
              <a:cxn ang="0">
                <a:pos x="794" y="0"/>
              </a:cxn>
              <a:cxn ang="0">
                <a:pos x="812" y="210"/>
              </a:cxn>
              <a:cxn ang="0">
                <a:pos x="830" y="228"/>
              </a:cxn>
              <a:cxn ang="0">
                <a:pos x="852" y="224"/>
              </a:cxn>
              <a:cxn ang="0">
                <a:pos x="871" y="221"/>
              </a:cxn>
              <a:cxn ang="0">
                <a:pos x="889" y="213"/>
              </a:cxn>
              <a:cxn ang="0">
                <a:pos x="911" y="210"/>
              </a:cxn>
              <a:cxn ang="0">
                <a:pos x="930" y="210"/>
              </a:cxn>
            </a:cxnLst>
            <a:rect l="0" t="0" r="r" b="b"/>
            <a:pathLst>
              <a:path w="941" h="232">
                <a:moveTo>
                  <a:pt x="0" y="121"/>
                </a:moveTo>
                <a:lnTo>
                  <a:pt x="7" y="0"/>
                </a:lnTo>
                <a:lnTo>
                  <a:pt x="18" y="103"/>
                </a:lnTo>
                <a:lnTo>
                  <a:pt x="29" y="210"/>
                </a:lnTo>
                <a:lnTo>
                  <a:pt x="36" y="228"/>
                </a:lnTo>
                <a:lnTo>
                  <a:pt x="48" y="228"/>
                </a:lnTo>
                <a:lnTo>
                  <a:pt x="59" y="228"/>
                </a:lnTo>
                <a:lnTo>
                  <a:pt x="66" y="224"/>
                </a:lnTo>
                <a:lnTo>
                  <a:pt x="77" y="221"/>
                </a:lnTo>
                <a:lnTo>
                  <a:pt x="88" y="221"/>
                </a:lnTo>
                <a:lnTo>
                  <a:pt x="95" y="217"/>
                </a:lnTo>
                <a:lnTo>
                  <a:pt x="106" y="213"/>
                </a:lnTo>
                <a:lnTo>
                  <a:pt x="117" y="213"/>
                </a:lnTo>
                <a:lnTo>
                  <a:pt x="125" y="210"/>
                </a:lnTo>
                <a:lnTo>
                  <a:pt x="136" y="210"/>
                </a:lnTo>
                <a:lnTo>
                  <a:pt x="147" y="206"/>
                </a:lnTo>
                <a:lnTo>
                  <a:pt x="154" y="206"/>
                </a:lnTo>
                <a:lnTo>
                  <a:pt x="165" y="206"/>
                </a:lnTo>
                <a:lnTo>
                  <a:pt x="176" y="206"/>
                </a:lnTo>
                <a:lnTo>
                  <a:pt x="183" y="206"/>
                </a:lnTo>
                <a:lnTo>
                  <a:pt x="195" y="206"/>
                </a:lnTo>
                <a:lnTo>
                  <a:pt x="206" y="202"/>
                </a:lnTo>
                <a:lnTo>
                  <a:pt x="213" y="202"/>
                </a:lnTo>
                <a:lnTo>
                  <a:pt x="224" y="202"/>
                </a:lnTo>
                <a:lnTo>
                  <a:pt x="235" y="202"/>
                </a:lnTo>
                <a:lnTo>
                  <a:pt x="242" y="202"/>
                </a:lnTo>
                <a:lnTo>
                  <a:pt x="253" y="202"/>
                </a:lnTo>
                <a:lnTo>
                  <a:pt x="264" y="202"/>
                </a:lnTo>
                <a:lnTo>
                  <a:pt x="272" y="202"/>
                </a:lnTo>
                <a:lnTo>
                  <a:pt x="283" y="202"/>
                </a:lnTo>
                <a:lnTo>
                  <a:pt x="294" y="206"/>
                </a:lnTo>
                <a:lnTo>
                  <a:pt x="301" y="206"/>
                </a:lnTo>
                <a:lnTo>
                  <a:pt x="312" y="206"/>
                </a:lnTo>
                <a:lnTo>
                  <a:pt x="323" y="206"/>
                </a:lnTo>
                <a:lnTo>
                  <a:pt x="330" y="206"/>
                </a:lnTo>
                <a:lnTo>
                  <a:pt x="342" y="206"/>
                </a:lnTo>
                <a:lnTo>
                  <a:pt x="353" y="210"/>
                </a:lnTo>
                <a:lnTo>
                  <a:pt x="360" y="210"/>
                </a:lnTo>
                <a:lnTo>
                  <a:pt x="371" y="213"/>
                </a:lnTo>
                <a:lnTo>
                  <a:pt x="382" y="213"/>
                </a:lnTo>
                <a:lnTo>
                  <a:pt x="389" y="217"/>
                </a:lnTo>
                <a:lnTo>
                  <a:pt x="400" y="217"/>
                </a:lnTo>
                <a:lnTo>
                  <a:pt x="411" y="221"/>
                </a:lnTo>
                <a:lnTo>
                  <a:pt x="419" y="224"/>
                </a:lnTo>
                <a:lnTo>
                  <a:pt x="430" y="228"/>
                </a:lnTo>
                <a:lnTo>
                  <a:pt x="441" y="228"/>
                </a:lnTo>
                <a:lnTo>
                  <a:pt x="448" y="232"/>
                </a:lnTo>
                <a:lnTo>
                  <a:pt x="459" y="217"/>
                </a:lnTo>
                <a:lnTo>
                  <a:pt x="470" y="121"/>
                </a:lnTo>
                <a:lnTo>
                  <a:pt x="478" y="0"/>
                </a:lnTo>
                <a:lnTo>
                  <a:pt x="489" y="103"/>
                </a:lnTo>
                <a:lnTo>
                  <a:pt x="500" y="210"/>
                </a:lnTo>
                <a:lnTo>
                  <a:pt x="507" y="228"/>
                </a:lnTo>
                <a:lnTo>
                  <a:pt x="518" y="228"/>
                </a:lnTo>
                <a:lnTo>
                  <a:pt x="529" y="228"/>
                </a:lnTo>
                <a:lnTo>
                  <a:pt x="536" y="224"/>
                </a:lnTo>
                <a:lnTo>
                  <a:pt x="547" y="221"/>
                </a:lnTo>
                <a:lnTo>
                  <a:pt x="558" y="221"/>
                </a:lnTo>
                <a:lnTo>
                  <a:pt x="566" y="217"/>
                </a:lnTo>
                <a:lnTo>
                  <a:pt x="577" y="213"/>
                </a:lnTo>
                <a:lnTo>
                  <a:pt x="588" y="213"/>
                </a:lnTo>
                <a:lnTo>
                  <a:pt x="595" y="210"/>
                </a:lnTo>
                <a:lnTo>
                  <a:pt x="606" y="210"/>
                </a:lnTo>
                <a:lnTo>
                  <a:pt x="617" y="210"/>
                </a:lnTo>
                <a:lnTo>
                  <a:pt x="625" y="206"/>
                </a:lnTo>
                <a:lnTo>
                  <a:pt x="636" y="206"/>
                </a:lnTo>
                <a:lnTo>
                  <a:pt x="647" y="206"/>
                </a:lnTo>
                <a:lnTo>
                  <a:pt x="654" y="210"/>
                </a:lnTo>
                <a:lnTo>
                  <a:pt x="665" y="210"/>
                </a:lnTo>
                <a:lnTo>
                  <a:pt x="676" y="210"/>
                </a:lnTo>
                <a:lnTo>
                  <a:pt x="683" y="213"/>
                </a:lnTo>
                <a:lnTo>
                  <a:pt x="694" y="213"/>
                </a:lnTo>
                <a:lnTo>
                  <a:pt x="705" y="217"/>
                </a:lnTo>
                <a:lnTo>
                  <a:pt x="713" y="217"/>
                </a:lnTo>
                <a:lnTo>
                  <a:pt x="724" y="221"/>
                </a:lnTo>
                <a:lnTo>
                  <a:pt x="735" y="224"/>
                </a:lnTo>
                <a:lnTo>
                  <a:pt x="742" y="228"/>
                </a:lnTo>
                <a:lnTo>
                  <a:pt x="753" y="228"/>
                </a:lnTo>
                <a:lnTo>
                  <a:pt x="764" y="232"/>
                </a:lnTo>
                <a:lnTo>
                  <a:pt x="772" y="217"/>
                </a:lnTo>
                <a:lnTo>
                  <a:pt x="783" y="121"/>
                </a:lnTo>
                <a:lnTo>
                  <a:pt x="794" y="0"/>
                </a:lnTo>
                <a:lnTo>
                  <a:pt x="801" y="103"/>
                </a:lnTo>
                <a:lnTo>
                  <a:pt x="812" y="210"/>
                </a:lnTo>
                <a:lnTo>
                  <a:pt x="823" y="228"/>
                </a:lnTo>
                <a:lnTo>
                  <a:pt x="830" y="228"/>
                </a:lnTo>
                <a:lnTo>
                  <a:pt x="841" y="228"/>
                </a:lnTo>
                <a:lnTo>
                  <a:pt x="852" y="224"/>
                </a:lnTo>
                <a:lnTo>
                  <a:pt x="860" y="221"/>
                </a:lnTo>
                <a:lnTo>
                  <a:pt x="871" y="221"/>
                </a:lnTo>
                <a:lnTo>
                  <a:pt x="882" y="217"/>
                </a:lnTo>
                <a:lnTo>
                  <a:pt x="889" y="213"/>
                </a:lnTo>
                <a:lnTo>
                  <a:pt x="900" y="213"/>
                </a:lnTo>
                <a:lnTo>
                  <a:pt x="911" y="210"/>
                </a:lnTo>
                <a:lnTo>
                  <a:pt x="919" y="210"/>
                </a:lnTo>
                <a:lnTo>
                  <a:pt x="930" y="210"/>
                </a:lnTo>
                <a:lnTo>
                  <a:pt x="941" y="210"/>
                </a:lnTo>
              </a:path>
            </a:pathLst>
          </a:custGeom>
          <a:noFill/>
          <a:ln w="9525">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itchFamily="34" charset="0"/>
            </a:endParaRPr>
          </a:p>
        </p:txBody>
      </p:sp>
      <p:sp>
        <p:nvSpPr>
          <p:cNvPr id="759299" name="Freeform 515"/>
          <p:cNvSpPr>
            <a:spLocks/>
          </p:cNvSpPr>
          <p:nvPr/>
        </p:nvSpPr>
        <p:spPr bwMode="auto">
          <a:xfrm>
            <a:off x="2012194" y="3698877"/>
            <a:ext cx="1820008" cy="642938"/>
          </a:xfrm>
          <a:custGeom>
            <a:avLst/>
            <a:gdLst/>
            <a:ahLst/>
            <a:cxnLst>
              <a:cxn ang="0">
                <a:pos x="18" y="206"/>
              </a:cxn>
              <a:cxn ang="0">
                <a:pos x="47" y="206"/>
              </a:cxn>
              <a:cxn ang="0">
                <a:pos x="77" y="206"/>
              </a:cxn>
              <a:cxn ang="0">
                <a:pos x="106" y="206"/>
              </a:cxn>
              <a:cxn ang="0">
                <a:pos x="136" y="206"/>
              </a:cxn>
              <a:cxn ang="0">
                <a:pos x="165" y="203"/>
              </a:cxn>
              <a:cxn ang="0">
                <a:pos x="194" y="195"/>
              </a:cxn>
              <a:cxn ang="0">
                <a:pos x="224" y="181"/>
              </a:cxn>
              <a:cxn ang="0">
                <a:pos x="253" y="151"/>
              </a:cxn>
              <a:cxn ang="0">
                <a:pos x="283" y="111"/>
              </a:cxn>
              <a:cxn ang="0">
                <a:pos x="312" y="232"/>
              </a:cxn>
              <a:cxn ang="0">
                <a:pos x="341" y="276"/>
              </a:cxn>
              <a:cxn ang="0">
                <a:pos x="371" y="262"/>
              </a:cxn>
              <a:cxn ang="0">
                <a:pos x="400" y="254"/>
              </a:cxn>
              <a:cxn ang="0">
                <a:pos x="430" y="254"/>
              </a:cxn>
              <a:cxn ang="0">
                <a:pos x="459" y="225"/>
              </a:cxn>
              <a:cxn ang="0">
                <a:pos x="488" y="166"/>
              </a:cxn>
              <a:cxn ang="0">
                <a:pos x="518" y="192"/>
              </a:cxn>
              <a:cxn ang="0">
                <a:pos x="547" y="210"/>
              </a:cxn>
              <a:cxn ang="0">
                <a:pos x="577" y="232"/>
              </a:cxn>
              <a:cxn ang="0">
                <a:pos x="606" y="262"/>
              </a:cxn>
              <a:cxn ang="0">
                <a:pos x="635" y="162"/>
              </a:cxn>
              <a:cxn ang="0">
                <a:pos x="665" y="199"/>
              </a:cxn>
              <a:cxn ang="0">
                <a:pos x="694" y="210"/>
              </a:cxn>
              <a:cxn ang="0">
                <a:pos x="724" y="210"/>
              </a:cxn>
              <a:cxn ang="0">
                <a:pos x="753" y="206"/>
              </a:cxn>
              <a:cxn ang="0">
                <a:pos x="782" y="199"/>
              </a:cxn>
              <a:cxn ang="0">
                <a:pos x="812" y="188"/>
              </a:cxn>
              <a:cxn ang="0">
                <a:pos x="841" y="162"/>
              </a:cxn>
              <a:cxn ang="0">
                <a:pos x="871" y="118"/>
              </a:cxn>
              <a:cxn ang="0">
                <a:pos x="900" y="45"/>
              </a:cxn>
              <a:cxn ang="0">
                <a:pos x="929" y="92"/>
              </a:cxn>
              <a:cxn ang="0">
                <a:pos x="959" y="398"/>
              </a:cxn>
              <a:cxn ang="0">
                <a:pos x="988" y="324"/>
              </a:cxn>
              <a:cxn ang="0">
                <a:pos x="1018" y="269"/>
              </a:cxn>
              <a:cxn ang="0">
                <a:pos x="1047" y="239"/>
              </a:cxn>
              <a:cxn ang="0">
                <a:pos x="1076" y="221"/>
              </a:cxn>
              <a:cxn ang="0">
                <a:pos x="1102" y="188"/>
              </a:cxn>
              <a:cxn ang="0">
                <a:pos x="1131" y="214"/>
              </a:cxn>
              <a:cxn ang="0">
                <a:pos x="1161" y="214"/>
              </a:cxn>
              <a:cxn ang="0">
                <a:pos x="1190" y="210"/>
              </a:cxn>
              <a:cxn ang="0">
                <a:pos x="1220" y="210"/>
              </a:cxn>
            </a:cxnLst>
            <a:rect l="0" t="0" r="r" b="b"/>
            <a:pathLst>
              <a:path w="1242" h="405">
                <a:moveTo>
                  <a:pt x="0" y="206"/>
                </a:moveTo>
                <a:lnTo>
                  <a:pt x="7" y="206"/>
                </a:lnTo>
                <a:lnTo>
                  <a:pt x="18" y="206"/>
                </a:lnTo>
                <a:lnTo>
                  <a:pt x="25" y="206"/>
                </a:lnTo>
                <a:lnTo>
                  <a:pt x="36" y="206"/>
                </a:lnTo>
                <a:lnTo>
                  <a:pt x="47" y="206"/>
                </a:lnTo>
                <a:lnTo>
                  <a:pt x="55" y="206"/>
                </a:lnTo>
                <a:lnTo>
                  <a:pt x="66" y="206"/>
                </a:lnTo>
                <a:lnTo>
                  <a:pt x="77" y="206"/>
                </a:lnTo>
                <a:lnTo>
                  <a:pt x="84" y="206"/>
                </a:lnTo>
                <a:lnTo>
                  <a:pt x="95" y="206"/>
                </a:lnTo>
                <a:lnTo>
                  <a:pt x="106" y="206"/>
                </a:lnTo>
                <a:lnTo>
                  <a:pt x="113" y="206"/>
                </a:lnTo>
                <a:lnTo>
                  <a:pt x="124" y="206"/>
                </a:lnTo>
                <a:lnTo>
                  <a:pt x="136" y="206"/>
                </a:lnTo>
                <a:lnTo>
                  <a:pt x="143" y="206"/>
                </a:lnTo>
                <a:lnTo>
                  <a:pt x="154" y="206"/>
                </a:lnTo>
                <a:lnTo>
                  <a:pt x="165" y="203"/>
                </a:lnTo>
                <a:lnTo>
                  <a:pt x="172" y="203"/>
                </a:lnTo>
                <a:lnTo>
                  <a:pt x="183" y="199"/>
                </a:lnTo>
                <a:lnTo>
                  <a:pt x="194" y="195"/>
                </a:lnTo>
                <a:lnTo>
                  <a:pt x="202" y="192"/>
                </a:lnTo>
                <a:lnTo>
                  <a:pt x="213" y="188"/>
                </a:lnTo>
                <a:lnTo>
                  <a:pt x="224" y="181"/>
                </a:lnTo>
                <a:lnTo>
                  <a:pt x="231" y="173"/>
                </a:lnTo>
                <a:lnTo>
                  <a:pt x="242" y="162"/>
                </a:lnTo>
                <a:lnTo>
                  <a:pt x="253" y="151"/>
                </a:lnTo>
                <a:lnTo>
                  <a:pt x="260" y="140"/>
                </a:lnTo>
                <a:lnTo>
                  <a:pt x="271" y="125"/>
                </a:lnTo>
                <a:lnTo>
                  <a:pt x="283" y="111"/>
                </a:lnTo>
                <a:lnTo>
                  <a:pt x="290" y="103"/>
                </a:lnTo>
                <a:lnTo>
                  <a:pt x="301" y="140"/>
                </a:lnTo>
                <a:lnTo>
                  <a:pt x="312" y="232"/>
                </a:lnTo>
                <a:lnTo>
                  <a:pt x="319" y="280"/>
                </a:lnTo>
                <a:lnTo>
                  <a:pt x="330" y="280"/>
                </a:lnTo>
                <a:lnTo>
                  <a:pt x="341" y="276"/>
                </a:lnTo>
                <a:lnTo>
                  <a:pt x="349" y="269"/>
                </a:lnTo>
                <a:lnTo>
                  <a:pt x="360" y="265"/>
                </a:lnTo>
                <a:lnTo>
                  <a:pt x="371" y="262"/>
                </a:lnTo>
                <a:lnTo>
                  <a:pt x="378" y="258"/>
                </a:lnTo>
                <a:lnTo>
                  <a:pt x="389" y="254"/>
                </a:lnTo>
                <a:lnTo>
                  <a:pt x="400" y="254"/>
                </a:lnTo>
                <a:lnTo>
                  <a:pt x="407" y="251"/>
                </a:lnTo>
                <a:lnTo>
                  <a:pt x="418" y="254"/>
                </a:lnTo>
                <a:lnTo>
                  <a:pt x="430" y="254"/>
                </a:lnTo>
                <a:lnTo>
                  <a:pt x="437" y="258"/>
                </a:lnTo>
                <a:lnTo>
                  <a:pt x="448" y="254"/>
                </a:lnTo>
                <a:lnTo>
                  <a:pt x="459" y="225"/>
                </a:lnTo>
                <a:lnTo>
                  <a:pt x="466" y="170"/>
                </a:lnTo>
                <a:lnTo>
                  <a:pt x="477" y="155"/>
                </a:lnTo>
                <a:lnTo>
                  <a:pt x="488" y="166"/>
                </a:lnTo>
                <a:lnTo>
                  <a:pt x="496" y="177"/>
                </a:lnTo>
                <a:lnTo>
                  <a:pt x="507" y="188"/>
                </a:lnTo>
                <a:lnTo>
                  <a:pt x="518" y="192"/>
                </a:lnTo>
                <a:lnTo>
                  <a:pt x="525" y="199"/>
                </a:lnTo>
                <a:lnTo>
                  <a:pt x="536" y="203"/>
                </a:lnTo>
                <a:lnTo>
                  <a:pt x="547" y="210"/>
                </a:lnTo>
                <a:lnTo>
                  <a:pt x="554" y="217"/>
                </a:lnTo>
                <a:lnTo>
                  <a:pt x="565" y="225"/>
                </a:lnTo>
                <a:lnTo>
                  <a:pt x="577" y="232"/>
                </a:lnTo>
                <a:lnTo>
                  <a:pt x="584" y="243"/>
                </a:lnTo>
                <a:lnTo>
                  <a:pt x="595" y="254"/>
                </a:lnTo>
                <a:lnTo>
                  <a:pt x="606" y="262"/>
                </a:lnTo>
                <a:lnTo>
                  <a:pt x="613" y="239"/>
                </a:lnTo>
                <a:lnTo>
                  <a:pt x="624" y="177"/>
                </a:lnTo>
                <a:lnTo>
                  <a:pt x="635" y="162"/>
                </a:lnTo>
                <a:lnTo>
                  <a:pt x="643" y="177"/>
                </a:lnTo>
                <a:lnTo>
                  <a:pt x="654" y="188"/>
                </a:lnTo>
                <a:lnTo>
                  <a:pt x="665" y="199"/>
                </a:lnTo>
                <a:lnTo>
                  <a:pt x="672" y="203"/>
                </a:lnTo>
                <a:lnTo>
                  <a:pt x="683" y="206"/>
                </a:lnTo>
                <a:lnTo>
                  <a:pt x="694" y="210"/>
                </a:lnTo>
                <a:lnTo>
                  <a:pt x="701" y="210"/>
                </a:lnTo>
                <a:lnTo>
                  <a:pt x="713" y="210"/>
                </a:lnTo>
                <a:lnTo>
                  <a:pt x="724" y="210"/>
                </a:lnTo>
                <a:lnTo>
                  <a:pt x="731" y="210"/>
                </a:lnTo>
                <a:lnTo>
                  <a:pt x="742" y="206"/>
                </a:lnTo>
                <a:lnTo>
                  <a:pt x="753" y="206"/>
                </a:lnTo>
                <a:lnTo>
                  <a:pt x="760" y="203"/>
                </a:lnTo>
                <a:lnTo>
                  <a:pt x="771" y="199"/>
                </a:lnTo>
                <a:lnTo>
                  <a:pt x="782" y="199"/>
                </a:lnTo>
                <a:lnTo>
                  <a:pt x="790" y="195"/>
                </a:lnTo>
                <a:lnTo>
                  <a:pt x="801" y="192"/>
                </a:lnTo>
                <a:lnTo>
                  <a:pt x="812" y="188"/>
                </a:lnTo>
                <a:lnTo>
                  <a:pt x="819" y="181"/>
                </a:lnTo>
                <a:lnTo>
                  <a:pt x="830" y="173"/>
                </a:lnTo>
                <a:lnTo>
                  <a:pt x="841" y="162"/>
                </a:lnTo>
                <a:lnTo>
                  <a:pt x="848" y="151"/>
                </a:lnTo>
                <a:lnTo>
                  <a:pt x="860" y="137"/>
                </a:lnTo>
                <a:lnTo>
                  <a:pt x="871" y="118"/>
                </a:lnTo>
                <a:lnTo>
                  <a:pt x="878" y="96"/>
                </a:lnTo>
                <a:lnTo>
                  <a:pt x="889" y="70"/>
                </a:lnTo>
                <a:lnTo>
                  <a:pt x="900" y="45"/>
                </a:lnTo>
                <a:lnTo>
                  <a:pt x="907" y="15"/>
                </a:lnTo>
                <a:lnTo>
                  <a:pt x="918" y="0"/>
                </a:lnTo>
                <a:lnTo>
                  <a:pt x="929" y="92"/>
                </a:lnTo>
                <a:lnTo>
                  <a:pt x="937" y="306"/>
                </a:lnTo>
                <a:lnTo>
                  <a:pt x="948" y="405"/>
                </a:lnTo>
                <a:lnTo>
                  <a:pt x="959" y="398"/>
                </a:lnTo>
                <a:lnTo>
                  <a:pt x="966" y="372"/>
                </a:lnTo>
                <a:lnTo>
                  <a:pt x="977" y="350"/>
                </a:lnTo>
                <a:lnTo>
                  <a:pt x="988" y="324"/>
                </a:lnTo>
                <a:lnTo>
                  <a:pt x="995" y="302"/>
                </a:lnTo>
                <a:lnTo>
                  <a:pt x="1007" y="284"/>
                </a:lnTo>
                <a:lnTo>
                  <a:pt x="1018" y="269"/>
                </a:lnTo>
                <a:lnTo>
                  <a:pt x="1025" y="258"/>
                </a:lnTo>
                <a:lnTo>
                  <a:pt x="1036" y="247"/>
                </a:lnTo>
                <a:lnTo>
                  <a:pt x="1047" y="239"/>
                </a:lnTo>
                <a:lnTo>
                  <a:pt x="1054" y="232"/>
                </a:lnTo>
                <a:lnTo>
                  <a:pt x="1065" y="228"/>
                </a:lnTo>
                <a:lnTo>
                  <a:pt x="1076" y="221"/>
                </a:lnTo>
                <a:lnTo>
                  <a:pt x="1084" y="195"/>
                </a:lnTo>
                <a:lnTo>
                  <a:pt x="1095" y="166"/>
                </a:lnTo>
                <a:lnTo>
                  <a:pt x="1102" y="188"/>
                </a:lnTo>
                <a:lnTo>
                  <a:pt x="1113" y="214"/>
                </a:lnTo>
                <a:lnTo>
                  <a:pt x="1124" y="214"/>
                </a:lnTo>
                <a:lnTo>
                  <a:pt x="1131" y="214"/>
                </a:lnTo>
                <a:lnTo>
                  <a:pt x="1143" y="214"/>
                </a:lnTo>
                <a:lnTo>
                  <a:pt x="1154" y="214"/>
                </a:lnTo>
                <a:lnTo>
                  <a:pt x="1161" y="214"/>
                </a:lnTo>
                <a:lnTo>
                  <a:pt x="1172" y="210"/>
                </a:lnTo>
                <a:lnTo>
                  <a:pt x="1183" y="210"/>
                </a:lnTo>
                <a:lnTo>
                  <a:pt x="1190" y="210"/>
                </a:lnTo>
                <a:lnTo>
                  <a:pt x="1201" y="210"/>
                </a:lnTo>
                <a:lnTo>
                  <a:pt x="1212" y="210"/>
                </a:lnTo>
                <a:lnTo>
                  <a:pt x="1220" y="210"/>
                </a:lnTo>
                <a:lnTo>
                  <a:pt x="1231" y="210"/>
                </a:lnTo>
                <a:lnTo>
                  <a:pt x="1242" y="214"/>
                </a:lnTo>
              </a:path>
            </a:pathLst>
          </a:custGeom>
          <a:noFill/>
          <a:ln w="9525">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itchFamily="34" charset="0"/>
            </a:endParaRPr>
          </a:p>
        </p:txBody>
      </p:sp>
      <p:sp>
        <p:nvSpPr>
          <p:cNvPr id="759300" name="Freeform 516"/>
          <p:cNvSpPr>
            <a:spLocks/>
          </p:cNvSpPr>
          <p:nvPr/>
        </p:nvSpPr>
        <p:spPr bwMode="auto">
          <a:xfrm>
            <a:off x="3832197" y="3676652"/>
            <a:ext cx="1378927" cy="717550"/>
          </a:xfrm>
          <a:custGeom>
            <a:avLst/>
            <a:gdLst/>
            <a:ahLst/>
            <a:cxnLst>
              <a:cxn ang="0">
                <a:pos x="7" y="228"/>
              </a:cxn>
              <a:cxn ang="0">
                <a:pos x="29" y="235"/>
              </a:cxn>
              <a:cxn ang="0">
                <a:pos x="48" y="250"/>
              </a:cxn>
              <a:cxn ang="0">
                <a:pos x="66" y="272"/>
              </a:cxn>
              <a:cxn ang="0">
                <a:pos x="88" y="301"/>
              </a:cxn>
              <a:cxn ang="0">
                <a:pos x="106" y="349"/>
              </a:cxn>
              <a:cxn ang="0">
                <a:pos x="125" y="404"/>
              </a:cxn>
              <a:cxn ang="0">
                <a:pos x="147" y="452"/>
              </a:cxn>
              <a:cxn ang="0">
                <a:pos x="165" y="106"/>
              </a:cxn>
              <a:cxn ang="0">
                <a:pos x="183" y="11"/>
              </a:cxn>
              <a:cxn ang="0">
                <a:pos x="206" y="66"/>
              </a:cxn>
              <a:cxn ang="0">
                <a:pos x="224" y="114"/>
              </a:cxn>
              <a:cxn ang="0">
                <a:pos x="242" y="147"/>
              </a:cxn>
              <a:cxn ang="0">
                <a:pos x="264" y="165"/>
              </a:cxn>
              <a:cxn ang="0">
                <a:pos x="283" y="169"/>
              </a:cxn>
              <a:cxn ang="0">
                <a:pos x="301" y="158"/>
              </a:cxn>
              <a:cxn ang="0">
                <a:pos x="323" y="154"/>
              </a:cxn>
              <a:cxn ang="0">
                <a:pos x="342" y="117"/>
              </a:cxn>
              <a:cxn ang="0">
                <a:pos x="360" y="84"/>
              </a:cxn>
              <a:cxn ang="0">
                <a:pos x="382" y="110"/>
              </a:cxn>
              <a:cxn ang="0">
                <a:pos x="400" y="202"/>
              </a:cxn>
              <a:cxn ang="0">
                <a:pos x="419" y="305"/>
              </a:cxn>
              <a:cxn ang="0">
                <a:pos x="441" y="356"/>
              </a:cxn>
              <a:cxn ang="0">
                <a:pos x="459" y="345"/>
              </a:cxn>
              <a:cxn ang="0">
                <a:pos x="478" y="312"/>
              </a:cxn>
              <a:cxn ang="0">
                <a:pos x="500" y="279"/>
              </a:cxn>
              <a:cxn ang="0">
                <a:pos x="518" y="261"/>
              </a:cxn>
              <a:cxn ang="0">
                <a:pos x="536" y="250"/>
              </a:cxn>
              <a:cxn ang="0">
                <a:pos x="558" y="246"/>
              </a:cxn>
              <a:cxn ang="0">
                <a:pos x="577" y="246"/>
              </a:cxn>
              <a:cxn ang="0">
                <a:pos x="595" y="250"/>
              </a:cxn>
              <a:cxn ang="0">
                <a:pos x="617" y="246"/>
              </a:cxn>
              <a:cxn ang="0">
                <a:pos x="636" y="121"/>
              </a:cxn>
              <a:cxn ang="0">
                <a:pos x="654" y="162"/>
              </a:cxn>
              <a:cxn ang="0">
                <a:pos x="676" y="209"/>
              </a:cxn>
              <a:cxn ang="0">
                <a:pos x="694" y="228"/>
              </a:cxn>
              <a:cxn ang="0">
                <a:pos x="713" y="235"/>
              </a:cxn>
              <a:cxn ang="0">
                <a:pos x="735" y="235"/>
              </a:cxn>
              <a:cxn ang="0">
                <a:pos x="753" y="231"/>
              </a:cxn>
              <a:cxn ang="0">
                <a:pos x="772" y="231"/>
              </a:cxn>
              <a:cxn ang="0">
                <a:pos x="794" y="228"/>
              </a:cxn>
              <a:cxn ang="0">
                <a:pos x="812" y="224"/>
              </a:cxn>
              <a:cxn ang="0">
                <a:pos x="830" y="224"/>
              </a:cxn>
              <a:cxn ang="0">
                <a:pos x="852" y="224"/>
              </a:cxn>
              <a:cxn ang="0">
                <a:pos x="871" y="224"/>
              </a:cxn>
              <a:cxn ang="0">
                <a:pos x="889" y="220"/>
              </a:cxn>
              <a:cxn ang="0">
                <a:pos x="911" y="220"/>
              </a:cxn>
              <a:cxn ang="0">
                <a:pos x="930" y="220"/>
              </a:cxn>
            </a:cxnLst>
            <a:rect l="0" t="0" r="r" b="b"/>
            <a:pathLst>
              <a:path w="941" h="452">
                <a:moveTo>
                  <a:pt x="0" y="228"/>
                </a:moveTo>
                <a:lnTo>
                  <a:pt x="7" y="228"/>
                </a:lnTo>
                <a:lnTo>
                  <a:pt x="18" y="231"/>
                </a:lnTo>
                <a:lnTo>
                  <a:pt x="29" y="235"/>
                </a:lnTo>
                <a:lnTo>
                  <a:pt x="36" y="242"/>
                </a:lnTo>
                <a:lnTo>
                  <a:pt x="48" y="250"/>
                </a:lnTo>
                <a:lnTo>
                  <a:pt x="59" y="257"/>
                </a:lnTo>
                <a:lnTo>
                  <a:pt x="66" y="272"/>
                </a:lnTo>
                <a:lnTo>
                  <a:pt x="77" y="287"/>
                </a:lnTo>
                <a:lnTo>
                  <a:pt x="88" y="301"/>
                </a:lnTo>
                <a:lnTo>
                  <a:pt x="95" y="323"/>
                </a:lnTo>
                <a:lnTo>
                  <a:pt x="106" y="349"/>
                </a:lnTo>
                <a:lnTo>
                  <a:pt x="117" y="375"/>
                </a:lnTo>
                <a:lnTo>
                  <a:pt x="125" y="404"/>
                </a:lnTo>
                <a:lnTo>
                  <a:pt x="136" y="437"/>
                </a:lnTo>
                <a:lnTo>
                  <a:pt x="147" y="452"/>
                </a:lnTo>
                <a:lnTo>
                  <a:pt x="154" y="349"/>
                </a:lnTo>
                <a:lnTo>
                  <a:pt x="165" y="106"/>
                </a:lnTo>
                <a:lnTo>
                  <a:pt x="176" y="0"/>
                </a:lnTo>
                <a:lnTo>
                  <a:pt x="183" y="11"/>
                </a:lnTo>
                <a:lnTo>
                  <a:pt x="195" y="40"/>
                </a:lnTo>
                <a:lnTo>
                  <a:pt x="206" y="66"/>
                </a:lnTo>
                <a:lnTo>
                  <a:pt x="213" y="92"/>
                </a:lnTo>
                <a:lnTo>
                  <a:pt x="224" y="114"/>
                </a:lnTo>
                <a:lnTo>
                  <a:pt x="235" y="132"/>
                </a:lnTo>
                <a:lnTo>
                  <a:pt x="242" y="147"/>
                </a:lnTo>
                <a:lnTo>
                  <a:pt x="253" y="158"/>
                </a:lnTo>
                <a:lnTo>
                  <a:pt x="264" y="165"/>
                </a:lnTo>
                <a:lnTo>
                  <a:pt x="272" y="169"/>
                </a:lnTo>
                <a:lnTo>
                  <a:pt x="283" y="169"/>
                </a:lnTo>
                <a:lnTo>
                  <a:pt x="294" y="165"/>
                </a:lnTo>
                <a:lnTo>
                  <a:pt x="301" y="158"/>
                </a:lnTo>
                <a:lnTo>
                  <a:pt x="312" y="154"/>
                </a:lnTo>
                <a:lnTo>
                  <a:pt x="323" y="154"/>
                </a:lnTo>
                <a:lnTo>
                  <a:pt x="330" y="139"/>
                </a:lnTo>
                <a:lnTo>
                  <a:pt x="342" y="117"/>
                </a:lnTo>
                <a:lnTo>
                  <a:pt x="353" y="95"/>
                </a:lnTo>
                <a:lnTo>
                  <a:pt x="360" y="84"/>
                </a:lnTo>
                <a:lnTo>
                  <a:pt x="371" y="88"/>
                </a:lnTo>
                <a:lnTo>
                  <a:pt x="382" y="110"/>
                </a:lnTo>
                <a:lnTo>
                  <a:pt x="389" y="151"/>
                </a:lnTo>
                <a:lnTo>
                  <a:pt x="400" y="202"/>
                </a:lnTo>
                <a:lnTo>
                  <a:pt x="411" y="257"/>
                </a:lnTo>
                <a:lnTo>
                  <a:pt x="419" y="305"/>
                </a:lnTo>
                <a:lnTo>
                  <a:pt x="430" y="338"/>
                </a:lnTo>
                <a:lnTo>
                  <a:pt x="441" y="356"/>
                </a:lnTo>
                <a:lnTo>
                  <a:pt x="448" y="356"/>
                </a:lnTo>
                <a:lnTo>
                  <a:pt x="459" y="345"/>
                </a:lnTo>
                <a:lnTo>
                  <a:pt x="470" y="331"/>
                </a:lnTo>
                <a:lnTo>
                  <a:pt x="478" y="312"/>
                </a:lnTo>
                <a:lnTo>
                  <a:pt x="489" y="294"/>
                </a:lnTo>
                <a:lnTo>
                  <a:pt x="500" y="279"/>
                </a:lnTo>
                <a:lnTo>
                  <a:pt x="507" y="268"/>
                </a:lnTo>
                <a:lnTo>
                  <a:pt x="518" y="261"/>
                </a:lnTo>
                <a:lnTo>
                  <a:pt x="529" y="253"/>
                </a:lnTo>
                <a:lnTo>
                  <a:pt x="536" y="250"/>
                </a:lnTo>
                <a:lnTo>
                  <a:pt x="547" y="246"/>
                </a:lnTo>
                <a:lnTo>
                  <a:pt x="558" y="246"/>
                </a:lnTo>
                <a:lnTo>
                  <a:pt x="566" y="246"/>
                </a:lnTo>
                <a:lnTo>
                  <a:pt x="577" y="246"/>
                </a:lnTo>
                <a:lnTo>
                  <a:pt x="588" y="246"/>
                </a:lnTo>
                <a:lnTo>
                  <a:pt x="595" y="250"/>
                </a:lnTo>
                <a:lnTo>
                  <a:pt x="606" y="250"/>
                </a:lnTo>
                <a:lnTo>
                  <a:pt x="617" y="246"/>
                </a:lnTo>
                <a:lnTo>
                  <a:pt x="625" y="202"/>
                </a:lnTo>
                <a:lnTo>
                  <a:pt x="636" y="121"/>
                </a:lnTo>
                <a:lnTo>
                  <a:pt x="647" y="121"/>
                </a:lnTo>
                <a:lnTo>
                  <a:pt x="654" y="162"/>
                </a:lnTo>
                <a:lnTo>
                  <a:pt x="665" y="191"/>
                </a:lnTo>
                <a:lnTo>
                  <a:pt x="676" y="209"/>
                </a:lnTo>
                <a:lnTo>
                  <a:pt x="683" y="220"/>
                </a:lnTo>
                <a:lnTo>
                  <a:pt x="694" y="228"/>
                </a:lnTo>
                <a:lnTo>
                  <a:pt x="705" y="231"/>
                </a:lnTo>
                <a:lnTo>
                  <a:pt x="713" y="235"/>
                </a:lnTo>
                <a:lnTo>
                  <a:pt x="724" y="235"/>
                </a:lnTo>
                <a:lnTo>
                  <a:pt x="735" y="235"/>
                </a:lnTo>
                <a:lnTo>
                  <a:pt x="742" y="235"/>
                </a:lnTo>
                <a:lnTo>
                  <a:pt x="753" y="231"/>
                </a:lnTo>
                <a:lnTo>
                  <a:pt x="764" y="231"/>
                </a:lnTo>
                <a:lnTo>
                  <a:pt x="772" y="231"/>
                </a:lnTo>
                <a:lnTo>
                  <a:pt x="783" y="228"/>
                </a:lnTo>
                <a:lnTo>
                  <a:pt x="794" y="228"/>
                </a:lnTo>
                <a:lnTo>
                  <a:pt x="801" y="228"/>
                </a:lnTo>
                <a:lnTo>
                  <a:pt x="812" y="224"/>
                </a:lnTo>
                <a:lnTo>
                  <a:pt x="823" y="224"/>
                </a:lnTo>
                <a:lnTo>
                  <a:pt x="830" y="224"/>
                </a:lnTo>
                <a:lnTo>
                  <a:pt x="841" y="224"/>
                </a:lnTo>
                <a:lnTo>
                  <a:pt x="852" y="224"/>
                </a:lnTo>
                <a:lnTo>
                  <a:pt x="860" y="224"/>
                </a:lnTo>
                <a:lnTo>
                  <a:pt x="871" y="224"/>
                </a:lnTo>
                <a:lnTo>
                  <a:pt x="882" y="220"/>
                </a:lnTo>
                <a:lnTo>
                  <a:pt x="889" y="220"/>
                </a:lnTo>
                <a:lnTo>
                  <a:pt x="900" y="220"/>
                </a:lnTo>
                <a:lnTo>
                  <a:pt x="911" y="220"/>
                </a:lnTo>
                <a:lnTo>
                  <a:pt x="919" y="220"/>
                </a:lnTo>
                <a:lnTo>
                  <a:pt x="930" y="220"/>
                </a:lnTo>
                <a:lnTo>
                  <a:pt x="941" y="220"/>
                </a:lnTo>
              </a:path>
            </a:pathLst>
          </a:custGeom>
          <a:noFill/>
          <a:ln w="9525">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itchFamily="34" charset="0"/>
            </a:endParaRPr>
          </a:p>
        </p:txBody>
      </p:sp>
      <p:sp>
        <p:nvSpPr>
          <p:cNvPr id="759301" name="Freeform 517"/>
          <p:cNvSpPr>
            <a:spLocks/>
          </p:cNvSpPr>
          <p:nvPr/>
        </p:nvSpPr>
        <p:spPr bwMode="auto">
          <a:xfrm>
            <a:off x="2012194" y="3611565"/>
            <a:ext cx="1820008" cy="858838"/>
          </a:xfrm>
          <a:custGeom>
            <a:avLst/>
            <a:gdLst/>
            <a:ahLst/>
            <a:cxnLst>
              <a:cxn ang="0">
                <a:pos x="18" y="261"/>
              </a:cxn>
              <a:cxn ang="0">
                <a:pos x="47" y="261"/>
              </a:cxn>
              <a:cxn ang="0">
                <a:pos x="77" y="261"/>
              </a:cxn>
              <a:cxn ang="0">
                <a:pos x="106" y="261"/>
              </a:cxn>
              <a:cxn ang="0">
                <a:pos x="136" y="261"/>
              </a:cxn>
              <a:cxn ang="0">
                <a:pos x="165" y="261"/>
              </a:cxn>
              <a:cxn ang="0">
                <a:pos x="194" y="261"/>
              </a:cxn>
              <a:cxn ang="0">
                <a:pos x="224" y="261"/>
              </a:cxn>
              <a:cxn ang="0">
                <a:pos x="253" y="265"/>
              </a:cxn>
              <a:cxn ang="0">
                <a:pos x="283" y="265"/>
              </a:cxn>
              <a:cxn ang="0">
                <a:pos x="312" y="258"/>
              </a:cxn>
              <a:cxn ang="0">
                <a:pos x="341" y="265"/>
              </a:cxn>
              <a:cxn ang="0">
                <a:pos x="371" y="265"/>
              </a:cxn>
              <a:cxn ang="0">
                <a:pos x="400" y="265"/>
              </a:cxn>
              <a:cxn ang="0">
                <a:pos x="430" y="269"/>
              </a:cxn>
              <a:cxn ang="0">
                <a:pos x="459" y="250"/>
              </a:cxn>
              <a:cxn ang="0">
                <a:pos x="488" y="261"/>
              </a:cxn>
              <a:cxn ang="0">
                <a:pos x="518" y="269"/>
              </a:cxn>
              <a:cxn ang="0">
                <a:pos x="547" y="269"/>
              </a:cxn>
              <a:cxn ang="0">
                <a:pos x="577" y="269"/>
              </a:cxn>
              <a:cxn ang="0">
                <a:pos x="606" y="265"/>
              </a:cxn>
              <a:cxn ang="0">
                <a:pos x="635" y="247"/>
              </a:cxn>
              <a:cxn ang="0">
                <a:pos x="665" y="265"/>
              </a:cxn>
              <a:cxn ang="0">
                <a:pos x="694" y="265"/>
              </a:cxn>
              <a:cxn ang="0">
                <a:pos x="724" y="265"/>
              </a:cxn>
              <a:cxn ang="0">
                <a:pos x="753" y="265"/>
              </a:cxn>
              <a:cxn ang="0">
                <a:pos x="782" y="272"/>
              </a:cxn>
              <a:cxn ang="0">
                <a:pos x="812" y="287"/>
              </a:cxn>
              <a:cxn ang="0">
                <a:pos x="841" y="320"/>
              </a:cxn>
              <a:cxn ang="0">
                <a:pos x="871" y="386"/>
              </a:cxn>
              <a:cxn ang="0">
                <a:pos x="900" y="482"/>
              </a:cxn>
              <a:cxn ang="0">
                <a:pos x="929" y="419"/>
              </a:cxn>
              <a:cxn ang="0">
                <a:pos x="959" y="15"/>
              </a:cxn>
              <a:cxn ang="0">
                <a:pos x="988" y="107"/>
              </a:cxn>
              <a:cxn ang="0">
                <a:pos x="1018" y="180"/>
              </a:cxn>
              <a:cxn ang="0">
                <a:pos x="1047" y="221"/>
              </a:cxn>
              <a:cxn ang="0">
                <a:pos x="1076" y="243"/>
              </a:cxn>
              <a:cxn ang="0">
                <a:pos x="1102" y="302"/>
              </a:cxn>
              <a:cxn ang="0">
                <a:pos x="1131" y="276"/>
              </a:cxn>
              <a:cxn ang="0">
                <a:pos x="1161" y="247"/>
              </a:cxn>
              <a:cxn ang="0">
                <a:pos x="1190" y="247"/>
              </a:cxn>
              <a:cxn ang="0">
                <a:pos x="1220" y="250"/>
              </a:cxn>
            </a:cxnLst>
            <a:rect l="0" t="0" r="r" b="b"/>
            <a:pathLst>
              <a:path w="1242" h="541">
                <a:moveTo>
                  <a:pt x="0" y="261"/>
                </a:moveTo>
                <a:lnTo>
                  <a:pt x="7" y="261"/>
                </a:lnTo>
                <a:lnTo>
                  <a:pt x="18" y="261"/>
                </a:lnTo>
                <a:lnTo>
                  <a:pt x="25" y="261"/>
                </a:lnTo>
                <a:lnTo>
                  <a:pt x="36" y="261"/>
                </a:lnTo>
                <a:lnTo>
                  <a:pt x="47" y="261"/>
                </a:lnTo>
                <a:lnTo>
                  <a:pt x="55" y="261"/>
                </a:lnTo>
                <a:lnTo>
                  <a:pt x="66" y="261"/>
                </a:lnTo>
                <a:lnTo>
                  <a:pt x="77" y="261"/>
                </a:lnTo>
                <a:lnTo>
                  <a:pt x="84" y="261"/>
                </a:lnTo>
                <a:lnTo>
                  <a:pt x="95" y="261"/>
                </a:lnTo>
                <a:lnTo>
                  <a:pt x="106" y="261"/>
                </a:lnTo>
                <a:lnTo>
                  <a:pt x="113" y="261"/>
                </a:lnTo>
                <a:lnTo>
                  <a:pt x="124" y="261"/>
                </a:lnTo>
                <a:lnTo>
                  <a:pt x="136" y="261"/>
                </a:lnTo>
                <a:lnTo>
                  <a:pt x="143" y="261"/>
                </a:lnTo>
                <a:lnTo>
                  <a:pt x="154" y="261"/>
                </a:lnTo>
                <a:lnTo>
                  <a:pt x="165" y="261"/>
                </a:lnTo>
                <a:lnTo>
                  <a:pt x="172" y="261"/>
                </a:lnTo>
                <a:lnTo>
                  <a:pt x="183" y="261"/>
                </a:lnTo>
                <a:lnTo>
                  <a:pt x="194" y="261"/>
                </a:lnTo>
                <a:lnTo>
                  <a:pt x="202" y="261"/>
                </a:lnTo>
                <a:lnTo>
                  <a:pt x="213" y="261"/>
                </a:lnTo>
                <a:lnTo>
                  <a:pt x="224" y="261"/>
                </a:lnTo>
                <a:lnTo>
                  <a:pt x="231" y="265"/>
                </a:lnTo>
                <a:lnTo>
                  <a:pt x="242" y="265"/>
                </a:lnTo>
                <a:lnTo>
                  <a:pt x="253" y="265"/>
                </a:lnTo>
                <a:lnTo>
                  <a:pt x="260" y="265"/>
                </a:lnTo>
                <a:lnTo>
                  <a:pt x="271" y="265"/>
                </a:lnTo>
                <a:lnTo>
                  <a:pt x="283" y="265"/>
                </a:lnTo>
                <a:lnTo>
                  <a:pt x="290" y="265"/>
                </a:lnTo>
                <a:lnTo>
                  <a:pt x="301" y="261"/>
                </a:lnTo>
                <a:lnTo>
                  <a:pt x="312" y="258"/>
                </a:lnTo>
                <a:lnTo>
                  <a:pt x="319" y="258"/>
                </a:lnTo>
                <a:lnTo>
                  <a:pt x="330" y="261"/>
                </a:lnTo>
                <a:lnTo>
                  <a:pt x="341" y="265"/>
                </a:lnTo>
                <a:lnTo>
                  <a:pt x="349" y="265"/>
                </a:lnTo>
                <a:lnTo>
                  <a:pt x="360" y="265"/>
                </a:lnTo>
                <a:lnTo>
                  <a:pt x="371" y="265"/>
                </a:lnTo>
                <a:lnTo>
                  <a:pt x="378" y="265"/>
                </a:lnTo>
                <a:lnTo>
                  <a:pt x="389" y="265"/>
                </a:lnTo>
                <a:lnTo>
                  <a:pt x="400" y="265"/>
                </a:lnTo>
                <a:lnTo>
                  <a:pt x="407" y="265"/>
                </a:lnTo>
                <a:lnTo>
                  <a:pt x="418" y="269"/>
                </a:lnTo>
                <a:lnTo>
                  <a:pt x="430" y="269"/>
                </a:lnTo>
                <a:lnTo>
                  <a:pt x="437" y="269"/>
                </a:lnTo>
                <a:lnTo>
                  <a:pt x="448" y="265"/>
                </a:lnTo>
                <a:lnTo>
                  <a:pt x="459" y="250"/>
                </a:lnTo>
                <a:lnTo>
                  <a:pt x="466" y="232"/>
                </a:lnTo>
                <a:lnTo>
                  <a:pt x="477" y="247"/>
                </a:lnTo>
                <a:lnTo>
                  <a:pt x="488" y="261"/>
                </a:lnTo>
                <a:lnTo>
                  <a:pt x="496" y="265"/>
                </a:lnTo>
                <a:lnTo>
                  <a:pt x="507" y="269"/>
                </a:lnTo>
                <a:lnTo>
                  <a:pt x="518" y="269"/>
                </a:lnTo>
                <a:lnTo>
                  <a:pt x="525" y="269"/>
                </a:lnTo>
                <a:lnTo>
                  <a:pt x="536" y="269"/>
                </a:lnTo>
                <a:lnTo>
                  <a:pt x="547" y="269"/>
                </a:lnTo>
                <a:lnTo>
                  <a:pt x="554" y="269"/>
                </a:lnTo>
                <a:lnTo>
                  <a:pt x="565" y="269"/>
                </a:lnTo>
                <a:lnTo>
                  <a:pt x="577" y="269"/>
                </a:lnTo>
                <a:lnTo>
                  <a:pt x="584" y="269"/>
                </a:lnTo>
                <a:lnTo>
                  <a:pt x="595" y="269"/>
                </a:lnTo>
                <a:lnTo>
                  <a:pt x="606" y="265"/>
                </a:lnTo>
                <a:lnTo>
                  <a:pt x="613" y="250"/>
                </a:lnTo>
                <a:lnTo>
                  <a:pt x="624" y="232"/>
                </a:lnTo>
                <a:lnTo>
                  <a:pt x="635" y="247"/>
                </a:lnTo>
                <a:lnTo>
                  <a:pt x="643" y="261"/>
                </a:lnTo>
                <a:lnTo>
                  <a:pt x="654" y="265"/>
                </a:lnTo>
                <a:lnTo>
                  <a:pt x="665" y="265"/>
                </a:lnTo>
                <a:lnTo>
                  <a:pt x="672" y="265"/>
                </a:lnTo>
                <a:lnTo>
                  <a:pt x="683" y="265"/>
                </a:lnTo>
                <a:lnTo>
                  <a:pt x="694" y="265"/>
                </a:lnTo>
                <a:lnTo>
                  <a:pt x="701" y="265"/>
                </a:lnTo>
                <a:lnTo>
                  <a:pt x="713" y="265"/>
                </a:lnTo>
                <a:lnTo>
                  <a:pt x="724" y="265"/>
                </a:lnTo>
                <a:lnTo>
                  <a:pt x="731" y="265"/>
                </a:lnTo>
                <a:lnTo>
                  <a:pt x="742" y="265"/>
                </a:lnTo>
                <a:lnTo>
                  <a:pt x="753" y="265"/>
                </a:lnTo>
                <a:lnTo>
                  <a:pt x="760" y="269"/>
                </a:lnTo>
                <a:lnTo>
                  <a:pt x="771" y="269"/>
                </a:lnTo>
                <a:lnTo>
                  <a:pt x="782" y="272"/>
                </a:lnTo>
                <a:lnTo>
                  <a:pt x="790" y="276"/>
                </a:lnTo>
                <a:lnTo>
                  <a:pt x="801" y="280"/>
                </a:lnTo>
                <a:lnTo>
                  <a:pt x="812" y="287"/>
                </a:lnTo>
                <a:lnTo>
                  <a:pt x="819" y="294"/>
                </a:lnTo>
                <a:lnTo>
                  <a:pt x="830" y="306"/>
                </a:lnTo>
                <a:lnTo>
                  <a:pt x="841" y="320"/>
                </a:lnTo>
                <a:lnTo>
                  <a:pt x="848" y="339"/>
                </a:lnTo>
                <a:lnTo>
                  <a:pt x="860" y="361"/>
                </a:lnTo>
                <a:lnTo>
                  <a:pt x="871" y="386"/>
                </a:lnTo>
                <a:lnTo>
                  <a:pt x="878" y="416"/>
                </a:lnTo>
                <a:lnTo>
                  <a:pt x="889" y="445"/>
                </a:lnTo>
                <a:lnTo>
                  <a:pt x="900" y="482"/>
                </a:lnTo>
                <a:lnTo>
                  <a:pt x="907" y="522"/>
                </a:lnTo>
                <a:lnTo>
                  <a:pt x="918" y="541"/>
                </a:lnTo>
                <a:lnTo>
                  <a:pt x="929" y="419"/>
                </a:lnTo>
                <a:lnTo>
                  <a:pt x="937" y="129"/>
                </a:lnTo>
                <a:lnTo>
                  <a:pt x="948" y="0"/>
                </a:lnTo>
                <a:lnTo>
                  <a:pt x="959" y="15"/>
                </a:lnTo>
                <a:lnTo>
                  <a:pt x="966" y="48"/>
                </a:lnTo>
                <a:lnTo>
                  <a:pt x="977" y="78"/>
                </a:lnTo>
                <a:lnTo>
                  <a:pt x="988" y="107"/>
                </a:lnTo>
                <a:lnTo>
                  <a:pt x="995" y="136"/>
                </a:lnTo>
                <a:lnTo>
                  <a:pt x="1007" y="158"/>
                </a:lnTo>
                <a:lnTo>
                  <a:pt x="1018" y="180"/>
                </a:lnTo>
                <a:lnTo>
                  <a:pt x="1025" y="195"/>
                </a:lnTo>
                <a:lnTo>
                  <a:pt x="1036" y="210"/>
                </a:lnTo>
                <a:lnTo>
                  <a:pt x="1047" y="221"/>
                </a:lnTo>
                <a:lnTo>
                  <a:pt x="1054" y="228"/>
                </a:lnTo>
                <a:lnTo>
                  <a:pt x="1065" y="236"/>
                </a:lnTo>
                <a:lnTo>
                  <a:pt x="1076" y="243"/>
                </a:lnTo>
                <a:lnTo>
                  <a:pt x="1084" y="265"/>
                </a:lnTo>
                <a:lnTo>
                  <a:pt x="1095" y="298"/>
                </a:lnTo>
                <a:lnTo>
                  <a:pt x="1102" y="302"/>
                </a:lnTo>
                <a:lnTo>
                  <a:pt x="1113" y="298"/>
                </a:lnTo>
                <a:lnTo>
                  <a:pt x="1124" y="287"/>
                </a:lnTo>
                <a:lnTo>
                  <a:pt x="1131" y="276"/>
                </a:lnTo>
                <a:lnTo>
                  <a:pt x="1143" y="265"/>
                </a:lnTo>
                <a:lnTo>
                  <a:pt x="1154" y="254"/>
                </a:lnTo>
                <a:lnTo>
                  <a:pt x="1161" y="247"/>
                </a:lnTo>
                <a:lnTo>
                  <a:pt x="1172" y="243"/>
                </a:lnTo>
                <a:lnTo>
                  <a:pt x="1183" y="243"/>
                </a:lnTo>
                <a:lnTo>
                  <a:pt x="1190" y="247"/>
                </a:lnTo>
                <a:lnTo>
                  <a:pt x="1201" y="247"/>
                </a:lnTo>
                <a:lnTo>
                  <a:pt x="1212" y="250"/>
                </a:lnTo>
                <a:lnTo>
                  <a:pt x="1220" y="250"/>
                </a:lnTo>
                <a:lnTo>
                  <a:pt x="1231" y="254"/>
                </a:lnTo>
                <a:lnTo>
                  <a:pt x="1242" y="254"/>
                </a:lnTo>
              </a:path>
            </a:pathLst>
          </a:custGeom>
          <a:noFill/>
          <a:ln w="9525">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itchFamily="34" charset="0"/>
            </a:endParaRPr>
          </a:p>
        </p:txBody>
      </p:sp>
      <p:sp>
        <p:nvSpPr>
          <p:cNvPr id="759302" name="Freeform 518"/>
          <p:cNvSpPr>
            <a:spLocks/>
          </p:cNvSpPr>
          <p:nvPr/>
        </p:nvSpPr>
        <p:spPr bwMode="auto">
          <a:xfrm>
            <a:off x="3832197" y="3805244"/>
            <a:ext cx="1378927" cy="390525"/>
          </a:xfrm>
          <a:custGeom>
            <a:avLst/>
            <a:gdLst/>
            <a:ahLst/>
            <a:cxnLst>
              <a:cxn ang="0">
                <a:pos x="7" y="132"/>
              </a:cxn>
              <a:cxn ang="0">
                <a:pos x="29" y="128"/>
              </a:cxn>
              <a:cxn ang="0">
                <a:pos x="48" y="125"/>
              </a:cxn>
              <a:cxn ang="0">
                <a:pos x="66" y="110"/>
              </a:cxn>
              <a:cxn ang="0">
                <a:pos x="88" y="92"/>
              </a:cxn>
              <a:cxn ang="0">
                <a:pos x="106" y="66"/>
              </a:cxn>
              <a:cxn ang="0">
                <a:pos x="125" y="33"/>
              </a:cxn>
              <a:cxn ang="0">
                <a:pos x="147" y="0"/>
              </a:cxn>
              <a:cxn ang="0">
                <a:pos x="165" y="184"/>
              </a:cxn>
              <a:cxn ang="0">
                <a:pos x="183" y="246"/>
              </a:cxn>
              <a:cxn ang="0">
                <a:pos x="206" y="228"/>
              </a:cxn>
              <a:cxn ang="0">
                <a:pos x="224" y="209"/>
              </a:cxn>
              <a:cxn ang="0">
                <a:pos x="242" y="191"/>
              </a:cxn>
              <a:cxn ang="0">
                <a:pos x="264" y="180"/>
              </a:cxn>
              <a:cxn ang="0">
                <a:pos x="283" y="169"/>
              </a:cxn>
              <a:cxn ang="0">
                <a:pos x="301" y="150"/>
              </a:cxn>
              <a:cxn ang="0">
                <a:pos x="323" y="40"/>
              </a:cxn>
              <a:cxn ang="0">
                <a:pos x="342" y="14"/>
              </a:cxn>
              <a:cxn ang="0">
                <a:pos x="360" y="25"/>
              </a:cxn>
              <a:cxn ang="0">
                <a:pos x="382" y="73"/>
              </a:cxn>
              <a:cxn ang="0">
                <a:pos x="400" y="158"/>
              </a:cxn>
              <a:cxn ang="0">
                <a:pos x="419" y="228"/>
              </a:cxn>
              <a:cxn ang="0">
                <a:pos x="441" y="242"/>
              </a:cxn>
              <a:cxn ang="0">
                <a:pos x="459" y="220"/>
              </a:cxn>
              <a:cxn ang="0">
                <a:pos x="478" y="195"/>
              </a:cxn>
              <a:cxn ang="0">
                <a:pos x="500" y="176"/>
              </a:cxn>
              <a:cxn ang="0">
                <a:pos x="518" y="161"/>
              </a:cxn>
              <a:cxn ang="0">
                <a:pos x="536" y="150"/>
              </a:cxn>
              <a:cxn ang="0">
                <a:pos x="558" y="147"/>
              </a:cxn>
              <a:cxn ang="0">
                <a:pos x="577" y="143"/>
              </a:cxn>
              <a:cxn ang="0">
                <a:pos x="595" y="143"/>
              </a:cxn>
              <a:cxn ang="0">
                <a:pos x="617" y="143"/>
              </a:cxn>
              <a:cxn ang="0">
                <a:pos x="636" y="125"/>
              </a:cxn>
              <a:cxn ang="0">
                <a:pos x="654" y="139"/>
              </a:cxn>
              <a:cxn ang="0">
                <a:pos x="676" y="143"/>
              </a:cxn>
              <a:cxn ang="0">
                <a:pos x="694" y="143"/>
              </a:cxn>
              <a:cxn ang="0">
                <a:pos x="713" y="143"/>
              </a:cxn>
              <a:cxn ang="0">
                <a:pos x="735" y="143"/>
              </a:cxn>
              <a:cxn ang="0">
                <a:pos x="753" y="143"/>
              </a:cxn>
              <a:cxn ang="0">
                <a:pos x="772" y="143"/>
              </a:cxn>
              <a:cxn ang="0">
                <a:pos x="794" y="139"/>
              </a:cxn>
              <a:cxn ang="0">
                <a:pos x="812" y="139"/>
              </a:cxn>
              <a:cxn ang="0">
                <a:pos x="830" y="139"/>
              </a:cxn>
              <a:cxn ang="0">
                <a:pos x="852" y="139"/>
              </a:cxn>
              <a:cxn ang="0">
                <a:pos x="871" y="139"/>
              </a:cxn>
              <a:cxn ang="0">
                <a:pos x="889" y="139"/>
              </a:cxn>
              <a:cxn ang="0">
                <a:pos x="911" y="139"/>
              </a:cxn>
              <a:cxn ang="0">
                <a:pos x="930" y="139"/>
              </a:cxn>
            </a:cxnLst>
            <a:rect l="0" t="0" r="r" b="b"/>
            <a:pathLst>
              <a:path w="941" h="246">
                <a:moveTo>
                  <a:pt x="0" y="132"/>
                </a:moveTo>
                <a:lnTo>
                  <a:pt x="7" y="132"/>
                </a:lnTo>
                <a:lnTo>
                  <a:pt x="18" y="132"/>
                </a:lnTo>
                <a:lnTo>
                  <a:pt x="29" y="128"/>
                </a:lnTo>
                <a:lnTo>
                  <a:pt x="36" y="128"/>
                </a:lnTo>
                <a:lnTo>
                  <a:pt x="48" y="125"/>
                </a:lnTo>
                <a:lnTo>
                  <a:pt x="59" y="117"/>
                </a:lnTo>
                <a:lnTo>
                  <a:pt x="66" y="110"/>
                </a:lnTo>
                <a:lnTo>
                  <a:pt x="77" y="103"/>
                </a:lnTo>
                <a:lnTo>
                  <a:pt x="88" y="92"/>
                </a:lnTo>
                <a:lnTo>
                  <a:pt x="95" y="81"/>
                </a:lnTo>
                <a:lnTo>
                  <a:pt x="106" y="66"/>
                </a:lnTo>
                <a:lnTo>
                  <a:pt x="117" y="51"/>
                </a:lnTo>
                <a:lnTo>
                  <a:pt x="125" y="33"/>
                </a:lnTo>
                <a:lnTo>
                  <a:pt x="136" y="11"/>
                </a:lnTo>
                <a:lnTo>
                  <a:pt x="147" y="0"/>
                </a:lnTo>
                <a:lnTo>
                  <a:pt x="154" y="51"/>
                </a:lnTo>
                <a:lnTo>
                  <a:pt x="165" y="184"/>
                </a:lnTo>
                <a:lnTo>
                  <a:pt x="176" y="246"/>
                </a:lnTo>
                <a:lnTo>
                  <a:pt x="183" y="246"/>
                </a:lnTo>
                <a:lnTo>
                  <a:pt x="195" y="239"/>
                </a:lnTo>
                <a:lnTo>
                  <a:pt x="206" y="228"/>
                </a:lnTo>
                <a:lnTo>
                  <a:pt x="213" y="217"/>
                </a:lnTo>
                <a:lnTo>
                  <a:pt x="224" y="209"/>
                </a:lnTo>
                <a:lnTo>
                  <a:pt x="235" y="198"/>
                </a:lnTo>
                <a:lnTo>
                  <a:pt x="242" y="191"/>
                </a:lnTo>
                <a:lnTo>
                  <a:pt x="253" y="187"/>
                </a:lnTo>
                <a:lnTo>
                  <a:pt x="264" y="180"/>
                </a:lnTo>
                <a:lnTo>
                  <a:pt x="272" y="176"/>
                </a:lnTo>
                <a:lnTo>
                  <a:pt x="283" y="169"/>
                </a:lnTo>
                <a:lnTo>
                  <a:pt x="294" y="161"/>
                </a:lnTo>
                <a:lnTo>
                  <a:pt x="301" y="150"/>
                </a:lnTo>
                <a:lnTo>
                  <a:pt x="312" y="110"/>
                </a:lnTo>
                <a:lnTo>
                  <a:pt x="323" y="40"/>
                </a:lnTo>
                <a:lnTo>
                  <a:pt x="330" y="14"/>
                </a:lnTo>
                <a:lnTo>
                  <a:pt x="342" y="14"/>
                </a:lnTo>
                <a:lnTo>
                  <a:pt x="353" y="18"/>
                </a:lnTo>
                <a:lnTo>
                  <a:pt x="360" y="25"/>
                </a:lnTo>
                <a:lnTo>
                  <a:pt x="371" y="40"/>
                </a:lnTo>
                <a:lnTo>
                  <a:pt x="382" y="73"/>
                </a:lnTo>
                <a:lnTo>
                  <a:pt x="389" y="114"/>
                </a:lnTo>
                <a:lnTo>
                  <a:pt x="400" y="158"/>
                </a:lnTo>
                <a:lnTo>
                  <a:pt x="411" y="198"/>
                </a:lnTo>
                <a:lnTo>
                  <a:pt x="419" y="228"/>
                </a:lnTo>
                <a:lnTo>
                  <a:pt x="430" y="239"/>
                </a:lnTo>
                <a:lnTo>
                  <a:pt x="441" y="242"/>
                </a:lnTo>
                <a:lnTo>
                  <a:pt x="448" y="235"/>
                </a:lnTo>
                <a:lnTo>
                  <a:pt x="459" y="220"/>
                </a:lnTo>
                <a:lnTo>
                  <a:pt x="470" y="209"/>
                </a:lnTo>
                <a:lnTo>
                  <a:pt x="478" y="195"/>
                </a:lnTo>
                <a:lnTo>
                  <a:pt x="489" y="184"/>
                </a:lnTo>
                <a:lnTo>
                  <a:pt x="500" y="176"/>
                </a:lnTo>
                <a:lnTo>
                  <a:pt x="507" y="165"/>
                </a:lnTo>
                <a:lnTo>
                  <a:pt x="518" y="161"/>
                </a:lnTo>
                <a:lnTo>
                  <a:pt x="529" y="154"/>
                </a:lnTo>
                <a:lnTo>
                  <a:pt x="536" y="150"/>
                </a:lnTo>
                <a:lnTo>
                  <a:pt x="547" y="150"/>
                </a:lnTo>
                <a:lnTo>
                  <a:pt x="558" y="147"/>
                </a:lnTo>
                <a:lnTo>
                  <a:pt x="566" y="147"/>
                </a:lnTo>
                <a:lnTo>
                  <a:pt x="577" y="143"/>
                </a:lnTo>
                <a:lnTo>
                  <a:pt x="588" y="143"/>
                </a:lnTo>
                <a:lnTo>
                  <a:pt x="595" y="143"/>
                </a:lnTo>
                <a:lnTo>
                  <a:pt x="606" y="143"/>
                </a:lnTo>
                <a:lnTo>
                  <a:pt x="617" y="143"/>
                </a:lnTo>
                <a:lnTo>
                  <a:pt x="625" y="136"/>
                </a:lnTo>
                <a:lnTo>
                  <a:pt x="636" y="125"/>
                </a:lnTo>
                <a:lnTo>
                  <a:pt x="647" y="128"/>
                </a:lnTo>
                <a:lnTo>
                  <a:pt x="654" y="139"/>
                </a:lnTo>
                <a:lnTo>
                  <a:pt x="665" y="143"/>
                </a:lnTo>
                <a:lnTo>
                  <a:pt x="676" y="143"/>
                </a:lnTo>
                <a:lnTo>
                  <a:pt x="683" y="143"/>
                </a:lnTo>
                <a:lnTo>
                  <a:pt x="694" y="143"/>
                </a:lnTo>
                <a:lnTo>
                  <a:pt x="705" y="143"/>
                </a:lnTo>
                <a:lnTo>
                  <a:pt x="713" y="143"/>
                </a:lnTo>
                <a:lnTo>
                  <a:pt x="724" y="143"/>
                </a:lnTo>
                <a:lnTo>
                  <a:pt x="735" y="143"/>
                </a:lnTo>
                <a:lnTo>
                  <a:pt x="742" y="143"/>
                </a:lnTo>
                <a:lnTo>
                  <a:pt x="753" y="143"/>
                </a:lnTo>
                <a:lnTo>
                  <a:pt x="764" y="143"/>
                </a:lnTo>
                <a:lnTo>
                  <a:pt x="772" y="143"/>
                </a:lnTo>
                <a:lnTo>
                  <a:pt x="783" y="139"/>
                </a:lnTo>
                <a:lnTo>
                  <a:pt x="794" y="139"/>
                </a:lnTo>
                <a:lnTo>
                  <a:pt x="801" y="139"/>
                </a:lnTo>
                <a:lnTo>
                  <a:pt x="812" y="139"/>
                </a:lnTo>
                <a:lnTo>
                  <a:pt x="823" y="139"/>
                </a:lnTo>
                <a:lnTo>
                  <a:pt x="830" y="139"/>
                </a:lnTo>
                <a:lnTo>
                  <a:pt x="841" y="139"/>
                </a:lnTo>
                <a:lnTo>
                  <a:pt x="852" y="139"/>
                </a:lnTo>
                <a:lnTo>
                  <a:pt x="860" y="139"/>
                </a:lnTo>
                <a:lnTo>
                  <a:pt x="871" y="139"/>
                </a:lnTo>
                <a:lnTo>
                  <a:pt x="882" y="139"/>
                </a:lnTo>
                <a:lnTo>
                  <a:pt x="889" y="139"/>
                </a:lnTo>
                <a:lnTo>
                  <a:pt x="900" y="139"/>
                </a:lnTo>
                <a:lnTo>
                  <a:pt x="911" y="139"/>
                </a:lnTo>
                <a:lnTo>
                  <a:pt x="919" y="139"/>
                </a:lnTo>
                <a:lnTo>
                  <a:pt x="930" y="139"/>
                </a:lnTo>
                <a:lnTo>
                  <a:pt x="941" y="139"/>
                </a:lnTo>
              </a:path>
            </a:pathLst>
          </a:custGeom>
          <a:noFill/>
          <a:ln w="9525">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itchFamily="34" charset="0"/>
            </a:endParaRPr>
          </a:p>
        </p:txBody>
      </p:sp>
      <p:sp>
        <p:nvSpPr>
          <p:cNvPr id="759303" name="Freeform 519"/>
          <p:cNvSpPr>
            <a:spLocks/>
          </p:cNvSpPr>
          <p:nvPr/>
        </p:nvSpPr>
        <p:spPr bwMode="auto">
          <a:xfrm>
            <a:off x="2012194" y="3611565"/>
            <a:ext cx="1820008" cy="858838"/>
          </a:xfrm>
          <a:custGeom>
            <a:avLst/>
            <a:gdLst/>
            <a:ahLst/>
            <a:cxnLst>
              <a:cxn ang="0">
                <a:pos x="18" y="261"/>
              </a:cxn>
              <a:cxn ang="0">
                <a:pos x="47" y="261"/>
              </a:cxn>
              <a:cxn ang="0">
                <a:pos x="77" y="261"/>
              </a:cxn>
              <a:cxn ang="0">
                <a:pos x="106" y="265"/>
              </a:cxn>
              <a:cxn ang="0">
                <a:pos x="136" y="265"/>
              </a:cxn>
              <a:cxn ang="0">
                <a:pos x="165" y="276"/>
              </a:cxn>
              <a:cxn ang="0">
                <a:pos x="194" y="294"/>
              </a:cxn>
              <a:cxn ang="0">
                <a:pos x="224" y="339"/>
              </a:cxn>
              <a:cxn ang="0">
                <a:pos x="253" y="412"/>
              </a:cxn>
              <a:cxn ang="0">
                <a:pos x="283" y="519"/>
              </a:cxn>
              <a:cxn ang="0">
                <a:pos x="312" y="129"/>
              </a:cxn>
              <a:cxn ang="0">
                <a:pos x="341" y="48"/>
              </a:cxn>
              <a:cxn ang="0">
                <a:pos x="371" y="136"/>
              </a:cxn>
              <a:cxn ang="0">
                <a:pos x="400" y="195"/>
              </a:cxn>
              <a:cxn ang="0">
                <a:pos x="430" y="225"/>
              </a:cxn>
              <a:cxn ang="0">
                <a:pos x="459" y="254"/>
              </a:cxn>
              <a:cxn ang="0">
                <a:pos x="488" y="276"/>
              </a:cxn>
              <a:cxn ang="0">
                <a:pos x="518" y="265"/>
              </a:cxn>
              <a:cxn ang="0">
                <a:pos x="547" y="261"/>
              </a:cxn>
              <a:cxn ang="0">
                <a:pos x="577" y="250"/>
              </a:cxn>
              <a:cxn ang="0">
                <a:pos x="606" y="243"/>
              </a:cxn>
              <a:cxn ang="0">
                <a:pos x="635" y="283"/>
              </a:cxn>
              <a:cxn ang="0">
                <a:pos x="665" y="265"/>
              </a:cxn>
              <a:cxn ang="0">
                <a:pos x="694" y="261"/>
              </a:cxn>
              <a:cxn ang="0">
                <a:pos x="724" y="261"/>
              </a:cxn>
              <a:cxn ang="0">
                <a:pos x="753" y="261"/>
              </a:cxn>
              <a:cxn ang="0">
                <a:pos x="782" y="261"/>
              </a:cxn>
              <a:cxn ang="0">
                <a:pos x="812" y="258"/>
              </a:cxn>
              <a:cxn ang="0">
                <a:pos x="841" y="247"/>
              </a:cxn>
              <a:cxn ang="0">
                <a:pos x="871" y="232"/>
              </a:cxn>
              <a:cxn ang="0">
                <a:pos x="900" y="203"/>
              </a:cxn>
              <a:cxn ang="0">
                <a:pos x="929" y="206"/>
              </a:cxn>
              <a:cxn ang="0">
                <a:pos x="959" y="306"/>
              </a:cxn>
              <a:cxn ang="0">
                <a:pos x="988" y="302"/>
              </a:cxn>
              <a:cxn ang="0">
                <a:pos x="1018" y="294"/>
              </a:cxn>
              <a:cxn ang="0">
                <a:pos x="1047" y="283"/>
              </a:cxn>
              <a:cxn ang="0">
                <a:pos x="1076" y="258"/>
              </a:cxn>
              <a:cxn ang="0">
                <a:pos x="1102" y="103"/>
              </a:cxn>
              <a:cxn ang="0">
                <a:pos x="1131" y="125"/>
              </a:cxn>
              <a:cxn ang="0">
                <a:pos x="1161" y="276"/>
              </a:cxn>
              <a:cxn ang="0">
                <a:pos x="1190" y="383"/>
              </a:cxn>
              <a:cxn ang="0">
                <a:pos x="1220" y="364"/>
              </a:cxn>
            </a:cxnLst>
            <a:rect l="0" t="0" r="r" b="b"/>
            <a:pathLst>
              <a:path w="1242" h="541">
                <a:moveTo>
                  <a:pt x="0" y="261"/>
                </a:moveTo>
                <a:lnTo>
                  <a:pt x="7" y="261"/>
                </a:lnTo>
                <a:lnTo>
                  <a:pt x="18" y="261"/>
                </a:lnTo>
                <a:lnTo>
                  <a:pt x="25" y="261"/>
                </a:lnTo>
                <a:lnTo>
                  <a:pt x="36" y="261"/>
                </a:lnTo>
                <a:lnTo>
                  <a:pt x="47" y="261"/>
                </a:lnTo>
                <a:lnTo>
                  <a:pt x="55" y="261"/>
                </a:lnTo>
                <a:lnTo>
                  <a:pt x="66" y="261"/>
                </a:lnTo>
                <a:lnTo>
                  <a:pt x="77" y="261"/>
                </a:lnTo>
                <a:lnTo>
                  <a:pt x="84" y="261"/>
                </a:lnTo>
                <a:lnTo>
                  <a:pt x="95" y="265"/>
                </a:lnTo>
                <a:lnTo>
                  <a:pt x="106" y="265"/>
                </a:lnTo>
                <a:lnTo>
                  <a:pt x="113" y="265"/>
                </a:lnTo>
                <a:lnTo>
                  <a:pt x="124" y="265"/>
                </a:lnTo>
                <a:lnTo>
                  <a:pt x="136" y="265"/>
                </a:lnTo>
                <a:lnTo>
                  <a:pt x="143" y="269"/>
                </a:lnTo>
                <a:lnTo>
                  <a:pt x="154" y="272"/>
                </a:lnTo>
                <a:lnTo>
                  <a:pt x="165" y="276"/>
                </a:lnTo>
                <a:lnTo>
                  <a:pt x="172" y="280"/>
                </a:lnTo>
                <a:lnTo>
                  <a:pt x="183" y="287"/>
                </a:lnTo>
                <a:lnTo>
                  <a:pt x="194" y="294"/>
                </a:lnTo>
                <a:lnTo>
                  <a:pt x="202" y="306"/>
                </a:lnTo>
                <a:lnTo>
                  <a:pt x="213" y="320"/>
                </a:lnTo>
                <a:lnTo>
                  <a:pt x="224" y="339"/>
                </a:lnTo>
                <a:lnTo>
                  <a:pt x="231" y="361"/>
                </a:lnTo>
                <a:lnTo>
                  <a:pt x="242" y="386"/>
                </a:lnTo>
                <a:lnTo>
                  <a:pt x="253" y="412"/>
                </a:lnTo>
                <a:lnTo>
                  <a:pt x="260" y="445"/>
                </a:lnTo>
                <a:lnTo>
                  <a:pt x="271" y="482"/>
                </a:lnTo>
                <a:lnTo>
                  <a:pt x="283" y="519"/>
                </a:lnTo>
                <a:lnTo>
                  <a:pt x="290" y="541"/>
                </a:lnTo>
                <a:lnTo>
                  <a:pt x="301" y="416"/>
                </a:lnTo>
                <a:lnTo>
                  <a:pt x="312" y="129"/>
                </a:lnTo>
                <a:lnTo>
                  <a:pt x="319" y="0"/>
                </a:lnTo>
                <a:lnTo>
                  <a:pt x="330" y="15"/>
                </a:lnTo>
                <a:lnTo>
                  <a:pt x="341" y="48"/>
                </a:lnTo>
                <a:lnTo>
                  <a:pt x="349" y="81"/>
                </a:lnTo>
                <a:lnTo>
                  <a:pt x="360" y="111"/>
                </a:lnTo>
                <a:lnTo>
                  <a:pt x="371" y="136"/>
                </a:lnTo>
                <a:lnTo>
                  <a:pt x="378" y="158"/>
                </a:lnTo>
                <a:lnTo>
                  <a:pt x="389" y="177"/>
                </a:lnTo>
                <a:lnTo>
                  <a:pt x="400" y="195"/>
                </a:lnTo>
                <a:lnTo>
                  <a:pt x="407" y="206"/>
                </a:lnTo>
                <a:lnTo>
                  <a:pt x="418" y="217"/>
                </a:lnTo>
                <a:lnTo>
                  <a:pt x="430" y="225"/>
                </a:lnTo>
                <a:lnTo>
                  <a:pt x="437" y="228"/>
                </a:lnTo>
                <a:lnTo>
                  <a:pt x="448" y="236"/>
                </a:lnTo>
                <a:lnTo>
                  <a:pt x="459" y="254"/>
                </a:lnTo>
                <a:lnTo>
                  <a:pt x="466" y="280"/>
                </a:lnTo>
                <a:lnTo>
                  <a:pt x="477" y="283"/>
                </a:lnTo>
                <a:lnTo>
                  <a:pt x="488" y="276"/>
                </a:lnTo>
                <a:lnTo>
                  <a:pt x="496" y="272"/>
                </a:lnTo>
                <a:lnTo>
                  <a:pt x="507" y="269"/>
                </a:lnTo>
                <a:lnTo>
                  <a:pt x="518" y="265"/>
                </a:lnTo>
                <a:lnTo>
                  <a:pt x="525" y="265"/>
                </a:lnTo>
                <a:lnTo>
                  <a:pt x="536" y="261"/>
                </a:lnTo>
                <a:lnTo>
                  <a:pt x="547" y="261"/>
                </a:lnTo>
                <a:lnTo>
                  <a:pt x="554" y="258"/>
                </a:lnTo>
                <a:lnTo>
                  <a:pt x="565" y="254"/>
                </a:lnTo>
                <a:lnTo>
                  <a:pt x="577" y="250"/>
                </a:lnTo>
                <a:lnTo>
                  <a:pt x="584" y="247"/>
                </a:lnTo>
                <a:lnTo>
                  <a:pt x="595" y="243"/>
                </a:lnTo>
                <a:lnTo>
                  <a:pt x="606" y="243"/>
                </a:lnTo>
                <a:lnTo>
                  <a:pt x="613" y="254"/>
                </a:lnTo>
                <a:lnTo>
                  <a:pt x="624" y="280"/>
                </a:lnTo>
                <a:lnTo>
                  <a:pt x="635" y="283"/>
                </a:lnTo>
                <a:lnTo>
                  <a:pt x="643" y="276"/>
                </a:lnTo>
                <a:lnTo>
                  <a:pt x="654" y="269"/>
                </a:lnTo>
                <a:lnTo>
                  <a:pt x="665" y="265"/>
                </a:lnTo>
                <a:lnTo>
                  <a:pt x="672" y="261"/>
                </a:lnTo>
                <a:lnTo>
                  <a:pt x="683" y="261"/>
                </a:lnTo>
                <a:lnTo>
                  <a:pt x="694" y="261"/>
                </a:lnTo>
                <a:lnTo>
                  <a:pt x="701" y="261"/>
                </a:lnTo>
                <a:lnTo>
                  <a:pt x="713" y="261"/>
                </a:lnTo>
                <a:lnTo>
                  <a:pt x="724" y="261"/>
                </a:lnTo>
                <a:lnTo>
                  <a:pt x="731" y="261"/>
                </a:lnTo>
                <a:lnTo>
                  <a:pt x="742" y="261"/>
                </a:lnTo>
                <a:lnTo>
                  <a:pt x="753" y="261"/>
                </a:lnTo>
                <a:lnTo>
                  <a:pt x="760" y="261"/>
                </a:lnTo>
                <a:lnTo>
                  <a:pt x="771" y="261"/>
                </a:lnTo>
                <a:lnTo>
                  <a:pt x="782" y="261"/>
                </a:lnTo>
                <a:lnTo>
                  <a:pt x="790" y="261"/>
                </a:lnTo>
                <a:lnTo>
                  <a:pt x="801" y="261"/>
                </a:lnTo>
                <a:lnTo>
                  <a:pt x="812" y="258"/>
                </a:lnTo>
                <a:lnTo>
                  <a:pt x="819" y="254"/>
                </a:lnTo>
                <a:lnTo>
                  <a:pt x="830" y="254"/>
                </a:lnTo>
                <a:lnTo>
                  <a:pt x="841" y="247"/>
                </a:lnTo>
                <a:lnTo>
                  <a:pt x="848" y="243"/>
                </a:lnTo>
                <a:lnTo>
                  <a:pt x="860" y="239"/>
                </a:lnTo>
                <a:lnTo>
                  <a:pt x="871" y="232"/>
                </a:lnTo>
                <a:lnTo>
                  <a:pt x="878" y="225"/>
                </a:lnTo>
                <a:lnTo>
                  <a:pt x="889" y="214"/>
                </a:lnTo>
                <a:lnTo>
                  <a:pt x="900" y="203"/>
                </a:lnTo>
                <a:lnTo>
                  <a:pt x="907" y="192"/>
                </a:lnTo>
                <a:lnTo>
                  <a:pt x="918" y="184"/>
                </a:lnTo>
                <a:lnTo>
                  <a:pt x="929" y="206"/>
                </a:lnTo>
                <a:lnTo>
                  <a:pt x="937" y="269"/>
                </a:lnTo>
                <a:lnTo>
                  <a:pt x="948" y="302"/>
                </a:lnTo>
                <a:lnTo>
                  <a:pt x="959" y="306"/>
                </a:lnTo>
                <a:lnTo>
                  <a:pt x="966" y="306"/>
                </a:lnTo>
                <a:lnTo>
                  <a:pt x="977" y="306"/>
                </a:lnTo>
                <a:lnTo>
                  <a:pt x="988" y="302"/>
                </a:lnTo>
                <a:lnTo>
                  <a:pt x="995" y="302"/>
                </a:lnTo>
                <a:lnTo>
                  <a:pt x="1007" y="298"/>
                </a:lnTo>
                <a:lnTo>
                  <a:pt x="1018" y="294"/>
                </a:lnTo>
                <a:lnTo>
                  <a:pt x="1025" y="291"/>
                </a:lnTo>
                <a:lnTo>
                  <a:pt x="1036" y="287"/>
                </a:lnTo>
                <a:lnTo>
                  <a:pt x="1047" y="283"/>
                </a:lnTo>
                <a:lnTo>
                  <a:pt x="1054" y="280"/>
                </a:lnTo>
                <a:lnTo>
                  <a:pt x="1065" y="272"/>
                </a:lnTo>
                <a:lnTo>
                  <a:pt x="1076" y="258"/>
                </a:lnTo>
                <a:lnTo>
                  <a:pt x="1084" y="214"/>
                </a:lnTo>
                <a:lnTo>
                  <a:pt x="1095" y="136"/>
                </a:lnTo>
                <a:lnTo>
                  <a:pt x="1102" y="103"/>
                </a:lnTo>
                <a:lnTo>
                  <a:pt x="1113" y="100"/>
                </a:lnTo>
                <a:lnTo>
                  <a:pt x="1124" y="107"/>
                </a:lnTo>
                <a:lnTo>
                  <a:pt x="1131" y="125"/>
                </a:lnTo>
                <a:lnTo>
                  <a:pt x="1143" y="162"/>
                </a:lnTo>
                <a:lnTo>
                  <a:pt x="1154" y="217"/>
                </a:lnTo>
                <a:lnTo>
                  <a:pt x="1161" y="276"/>
                </a:lnTo>
                <a:lnTo>
                  <a:pt x="1172" y="328"/>
                </a:lnTo>
                <a:lnTo>
                  <a:pt x="1183" y="364"/>
                </a:lnTo>
                <a:lnTo>
                  <a:pt x="1190" y="383"/>
                </a:lnTo>
                <a:lnTo>
                  <a:pt x="1201" y="386"/>
                </a:lnTo>
                <a:lnTo>
                  <a:pt x="1212" y="379"/>
                </a:lnTo>
                <a:lnTo>
                  <a:pt x="1220" y="364"/>
                </a:lnTo>
                <a:lnTo>
                  <a:pt x="1231" y="350"/>
                </a:lnTo>
                <a:lnTo>
                  <a:pt x="1242" y="335"/>
                </a:lnTo>
              </a:path>
            </a:pathLst>
          </a:custGeom>
          <a:noFill/>
          <a:ln w="9525">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itchFamily="34" charset="0"/>
            </a:endParaRPr>
          </a:p>
        </p:txBody>
      </p:sp>
      <p:sp>
        <p:nvSpPr>
          <p:cNvPr id="759304" name="Freeform 520"/>
          <p:cNvSpPr>
            <a:spLocks/>
          </p:cNvSpPr>
          <p:nvPr/>
        </p:nvSpPr>
        <p:spPr bwMode="auto">
          <a:xfrm>
            <a:off x="3832197" y="3676652"/>
            <a:ext cx="1378927" cy="717550"/>
          </a:xfrm>
          <a:custGeom>
            <a:avLst/>
            <a:gdLst/>
            <a:ahLst/>
            <a:cxnLst>
              <a:cxn ang="0">
                <a:pos x="7" y="283"/>
              </a:cxn>
              <a:cxn ang="0">
                <a:pos x="29" y="268"/>
              </a:cxn>
              <a:cxn ang="0">
                <a:pos x="48" y="268"/>
              </a:cxn>
              <a:cxn ang="0">
                <a:pos x="66" y="279"/>
              </a:cxn>
              <a:cxn ang="0">
                <a:pos x="88" y="309"/>
              </a:cxn>
              <a:cxn ang="0">
                <a:pos x="106" y="349"/>
              </a:cxn>
              <a:cxn ang="0">
                <a:pos x="125" y="404"/>
              </a:cxn>
              <a:cxn ang="0">
                <a:pos x="147" y="452"/>
              </a:cxn>
              <a:cxn ang="0">
                <a:pos x="165" y="106"/>
              </a:cxn>
              <a:cxn ang="0">
                <a:pos x="183" y="11"/>
              </a:cxn>
              <a:cxn ang="0">
                <a:pos x="206" y="70"/>
              </a:cxn>
              <a:cxn ang="0">
                <a:pos x="224" y="117"/>
              </a:cxn>
              <a:cxn ang="0">
                <a:pos x="242" y="158"/>
              </a:cxn>
              <a:cxn ang="0">
                <a:pos x="264" y="187"/>
              </a:cxn>
              <a:cxn ang="0">
                <a:pos x="283" y="209"/>
              </a:cxn>
              <a:cxn ang="0">
                <a:pos x="301" y="228"/>
              </a:cxn>
              <a:cxn ang="0">
                <a:pos x="323" y="265"/>
              </a:cxn>
              <a:cxn ang="0">
                <a:pos x="342" y="279"/>
              </a:cxn>
              <a:cxn ang="0">
                <a:pos x="360" y="268"/>
              </a:cxn>
              <a:cxn ang="0">
                <a:pos x="382" y="220"/>
              </a:cxn>
              <a:cxn ang="0">
                <a:pos x="400" y="184"/>
              </a:cxn>
              <a:cxn ang="0">
                <a:pos x="419" y="176"/>
              </a:cxn>
              <a:cxn ang="0">
                <a:pos x="441" y="184"/>
              </a:cxn>
              <a:cxn ang="0">
                <a:pos x="459" y="195"/>
              </a:cxn>
              <a:cxn ang="0">
                <a:pos x="478" y="206"/>
              </a:cxn>
              <a:cxn ang="0">
                <a:pos x="500" y="213"/>
              </a:cxn>
              <a:cxn ang="0">
                <a:pos x="518" y="217"/>
              </a:cxn>
              <a:cxn ang="0">
                <a:pos x="536" y="220"/>
              </a:cxn>
              <a:cxn ang="0">
                <a:pos x="558" y="220"/>
              </a:cxn>
              <a:cxn ang="0">
                <a:pos x="577" y="220"/>
              </a:cxn>
              <a:cxn ang="0">
                <a:pos x="595" y="220"/>
              </a:cxn>
              <a:cxn ang="0">
                <a:pos x="617" y="220"/>
              </a:cxn>
              <a:cxn ang="0">
                <a:pos x="636" y="228"/>
              </a:cxn>
              <a:cxn ang="0">
                <a:pos x="654" y="224"/>
              </a:cxn>
              <a:cxn ang="0">
                <a:pos x="676" y="220"/>
              </a:cxn>
              <a:cxn ang="0">
                <a:pos x="694" y="220"/>
              </a:cxn>
              <a:cxn ang="0">
                <a:pos x="713" y="220"/>
              </a:cxn>
              <a:cxn ang="0">
                <a:pos x="735" y="220"/>
              </a:cxn>
              <a:cxn ang="0">
                <a:pos x="753" y="220"/>
              </a:cxn>
              <a:cxn ang="0">
                <a:pos x="772" y="220"/>
              </a:cxn>
              <a:cxn ang="0">
                <a:pos x="794" y="220"/>
              </a:cxn>
              <a:cxn ang="0">
                <a:pos x="812" y="220"/>
              </a:cxn>
              <a:cxn ang="0">
                <a:pos x="830" y="220"/>
              </a:cxn>
              <a:cxn ang="0">
                <a:pos x="852" y="220"/>
              </a:cxn>
              <a:cxn ang="0">
                <a:pos x="871" y="220"/>
              </a:cxn>
              <a:cxn ang="0">
                <a:pos x="889" y="220"/>
              </a:cxn>
              <a:cxn ang="0">
                <a:pos x="911" y="220"/>
              </a:cxn>
              <a:cxn ang="0">
                <a:pos x="930" y="220"/>
              </a:cxn>
            </a:cxnLst>
            <a:rect l="0" t="0" r="r" b="b"/>
            <a:pathLst>
              <a:path w="941" h="452">
                <a:moveTo>
                  <a:pt x="0" y="294"/>
                </a:moveTo>
                <a:lnTo>
                  <a:pt x="7" y="283"/>
                </a:lnTo>
                <a:lnTo>
                  <a:pt x="18" y="272"/>
                </a:lnTo>
                <a:lnTo>
                  <a:pt x="29" y="268"/>
                </a:lnTo>
                <a:lnTo>
                  <a:pt x="36" y="265"/>
                </a:lnTo>
                <a:lnTo>
                  <a:pt x="48" y="268"/>
                </a:lnTo>
                <a:lnTo>
                  <a:pt x="59" y="272"/>
                </a:lnTo>
                <a:lnTo>
                  <a:pt x="66" y="279"/>
                </a:lnTo>
                <a:lnTo>
                  <a:pt x="77" y="290"/>
                </a:lnTo>
                <a:lnTo>
                  <a:pt x="88" y="309"/>
                </a:lnTo>
                <a:lnTo>
                  <a:pt x="95" y="327"/>
                </a:lnTo>
                <a:lnTo>
                  <a:pt x="106" y="349"/>
                </a:lnTo>
                <a:lnTo>
                  <a:pt x="117" y="375"/>
                </a:lnTo>
                <a:lnTo>
                  <a:pt x="125" y="404"/>
                </a:lnTo>
                <a:lnTo>
                  <a:pt x="136" y="437"/>
                </a:lnTo>
                <a:lnTo>
                  <a:pt x="147" y="452"/>
                </a:lnTo>
                <a:lnTo>
                  <a:pt x="154" y="349"/>
                </a:lnTo>
                <a:lnTo>
                  <a:pt x="165" y="106"/>
                </a:lnTo>
                <a:lnTo>
                  <a:pt x="176" y="0"/>
                </a:lnTo>
                <a:lnTo>
                  <a:pt x="183" y="11"/>
                </a:lnTo>
                <a:lnTo>
                  <a:pt x="195" y="40"/>
                </a:lnTo>
                <a:lnTo>
                  <a:pt x="206" y="70"/>
                </a:lnTo>
                <a:lnTo>
                  <a:pt x="213" y="95"/>
                </a:lnTo>
                <a:lnTo>
                  <a:pt x="224" y="117"/>
                </a:lnTo>
                <a:lnTo>
                  <a:pt x="235" y="139"/>
                </a:lnTo>
                <a:lnTo>
                  <a:pt x="242" y="158"/>
                </a:lnTo>
                <a:lnTo>
                  <a:pt x="253" y="173"/>
                </a:lnTo>
                <a:lnTo>
                  <a:pt x="264" y="187"/>
                </a:lnTo>
                <a:lnTo>
                  <a:pt x="272" y="198"/>
                </a:lnTo>
                <a:lnTo>
                  <a:pt x="283" y="209"/>
                </a:lnTo>
                <a:lnTo>
                  <a:pt x="294" y="217"/>
                </a:lnTo>
                <a:lnTo>
                  <a:pt x="301" y="228"/>
                </a:lnTo>
                <a:lnTo>
                  <a:pt x="312" y="242"/>
                </a:lnTo>
                <a:lnTo>
                  <a:pt x="323" y="265"/>
                </a:lnTo>
                <a:lnTo>
                  <a:pt x="330" y="276"/>
                </a:lnTo>
                <a:lnTo>
                  <a:pt x="342" y="279"/>
                </a:lnTo>
                <a:lnTo>
                  <a:pt x="353" y="279"/>
                </a:lnTo>
                <a:lnTo>
                  <a:pt x="360" y="268"/>
                </a:lnTo>
                <a:lnTo>
                  <a:pt x="371" y="246"/>
                </a:lnTo>
                <a:lnTo>
                  <a:pt x="382" y="220"/>
                </a:lnTo>
                <a:lnTo>
                  <a:pt x="389" y="198"/>
                </a:lnTo>
                <a:lnTo>
                  <a:pt x="400" y="184"/>
                </a:lnTo>
                <a:lnTo>
                  <a:pt x="411" y="176"/>
                </a:lnTo>
                <a:lnTo>
                  <a:pt x="419" y="176"/>
                </a:lnTo>
                <a:lnTo>
                  <a:pt x="430" y="180"/>
                </a:lnTo>
                <a:lnTo>
                  <a:pt x="441" y="184"/>
                </a:lnTo>
                <a:lnTo>
                  <a:pt x="448" y="191"/>
                </a:lnTo>
                <a:lnTo>
                  <a:pt x="459" y="195"/>
                </a:lnTo>
                <a:lnTo>
                  <a:pt x="470" y="202"/>
                </a:lnTo>
                <a:lnTo>
                  <a:pt x="478" y="206"/>
                </a:lnTo>
                <a:lnTo>
                  <a:pt x="489" y="209"/>
                </a:lnTo>
                <a:lnTo>
                  <a:pt x="500" y="213"/>
                </a:lnTo>
                <a:lnTo>
                  <a:pt x="507" y="213"/>
                </a:lnTo>
                <a:lnTo>
                  <a:pt x="518" y="217"/>
                </a:lnTo>
                <a:lnTo>
                  <a:pt x="529" y="217"/>
                </a:lnTo>
                <a:lnTo>
                  <a:pt x="536" y="220"/>
                </a:lnTo>
                <a:lnTo>
                  <a:pt x="547" y="220"/>
                </a:lnTo>
                <a:lnTo>
                  <a:pt x="558" y="220"/>
                </a:lnTo>
                <a:lnTo>
                  <a:pt x="566" y="220"/>
                </a:lnTo>
                <a:lnTo>
                  <a:pt x="577" y="220"/>
                </a:lnTo>
                <a:lnTo>
                  <a:pt x="588" y="220"/>
                </a:lnTo>
                <a:lnTo>
                  <a:pt x="595" y="220"/>
                </a:lnTo>
                <a:lnTo>
                  <a:pt x="606" y="220"/>
                </a:lnTo>
                <a:lnTo>
                  <a:pt x="617" y="220"/>
                </a:lnTo>
                <a:lnTo>
                  <a:pt x="625" y="224"/>
                </a:lnTo>
                <a:lnTo>
                  <a:pt x="636" y="228"/>
                </a:lnTo>
                <a:lnTo>
                  <a:pt x="647" y="228"/>
                </a:lnTo>
                <a:lnTo>
                  <a:pt x="654" y="224"/>
                </a:lnTo>
                <a:lnTo>
                  <a:pt x="665" y="224"/>
                </a:lnTo>
                <a:lnTo>
                  <a:pt x="676" y="220"/>
                </a:lnTo>
                <a:lnTo>
                  <a:pt x="683" y="220"/>
                </a:lnTo>
                <a:lnTo>
                  <a:pt x="694" y="220"/>
                </a:lnTo>
                <a:lnTo>
                  <a:pt x="705" y="220"/>
                </a:lnTo>
                <a:lnTo>
                  <a:pt x="713" y="220"/>
                </a:lnTo>
                <a:lnTo>
                  <a:pt x="724" y="220"/>
                </a:lnTo>
                <a:lnTo>
                  <a:pt x="735" y="220"/>
                </a:lnTo>
                <a:lnTo>
                  <a:pt x="742" y="220"/>
                </a:lnTo>
                <a:lnTo>
                  <a:pt x="753" y="220"/>
                </a:lnTo>
                <a:lnTo>
                  <a:pt x="764" y="220"/>
                </a:lnTo>
                <a:lnTo>
                  <a:pt x="772" y="220"/>
                </a:lnTo>
                <a:lnTo>
                  <a:pt x="783" y="220"/>
                </a:lnTo>
                <a:lnTo>
                  <a:pt x="794" y="220"/>
                </a:lnTo>
                <a:lnTo>
                  <a:pt x="801" y="220"/>
                </a:lnTo>
                <a:lnTo>
                  <a:pt x="812" y="220"/>
                </a:lnTo>
                <a:lnTo>
                  <a:pt x="823" y="220"/>
                </a:lnTo>
                <a:lnTo>
                  <a:pt x="830" y="220"/>
                </a:lnTo>
                <a:lnTo>
                  <a:pt x="841" y="220"/>
                </a:lnTo>
                <a:lnTo>
                  <a:pt x="852" y="220"/>
                </a:lnTo>
                <a:lnTo>
                  <a:pt x="860" y="220"/>
                </a:lnTo>
                <a:lnTo>
                  <a:pt x="871" y="220"/>
                </a:lnTo>
                <a:lnTo>
                  <a:pt x="882" y="220"/>
                </a:lnTo>
                <a:lnTo>
                  <a:pt x="889" y="220"/>
                </a:lnTo>
                <a:lnTo>
                  <a:pt x="900" y="220"/>
                </a:lnTo>
                <a:lnTo>
                  <a:pt x="911" y="220"/>
                </a:lnTo>
                <a:lnTo>
                  <a:pt x="919" y="220"/>
                </a:lnTo>
                <a:lnTo>
                  <a:pt x="930" y="220"/>
                </a:lnTo>
                <a:lnTo>
                  <a:pt x="941" y="220"/>
                </a:lnTo>
              </a:path>
            </a:pathLst>
          </a:custGeom>
          <a:noFill/>
          <a:ln w="9525">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itchFamily="34" charset="0"/>
            </a:endParaRPr>
          </a:p>
        </p:txBody>
      </p:sp>
      <p:sp>
        <p:nvSpPr>
          <p:cNvPr id="759305" name="Rectangle 521"/>
          <p:cNvSpPr>
            <a:spLocks noChangeArrowheads="1"/>
          </p:cNvSpPr>
          <p:nvPr/>
        </p:nvSpPr>
        <p:spPr bwMode="auto">
          <a:xfrm>
            <a:off x="3163990" y="3373440"/>
            <a:ext cx="947375" cy="15388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rgbClr val="000000"/>
                </a:solidFill>
                <a:effectLst/>
                <a:latin typeface="Arial Narrow" pitchFamily="34" charset="0"/>
                <a:cs typeface="Arial" pitchFamily="34" charset="0"/>
              </a:rPr>
              <a:t>Local field potentials</a:t>
            </a:r>
            <a:endParaRPr kumimoji="0" lang="en-US" sz="1800" b="0" i="0" u="none" strike="noStrike" cap="none" normalizeH="0" baseline="0">
              <a:ln>
                <a:noFill/>
              </a:ln>
              <a:solidFill>
                <a:schemeClr val="tx1"/>
              </a:solidFill>
              <a:effectLst/>
              <a:latin typeface="Arial Narrow" pitchFamily="34" charset="0"/>
              <a:cs typeface="Arial" pitchFamily="34" charset="0"/>
            </a:endParaRPr>
          </a:p>
        </p:txBody>
      </p:sp>
      <p:sp>
        <p:nvSpPr>
          <p:cNvPr id="304" name="Rectangle 303"/>
          <p:cNvSpPr/>
          <p:nvPr/>
        </p:nvSpPr>
        <p:spPr>
          <a:xfrm>
            <a:off x="2003981" y="677369"/>
            <a:ext cx="1418031" cy="1061829"/>
          </a:xfrm>
          <a:prstGeom prst="rect">
            <a:avLst/>
          </a:prstGeom>
          <a:ln w="12700">
            <a:noFill/>
          </a:ln>
          <a:effectLst>
            <a:outerShdw blurRad="50800" dist="38100" dir="2700000" algn="tl" rotWithShape="0">
              <a:prstClr val="black">
                <a:alpha val="40000"/>
              </a:prstClr>
            </a:outerShdw>
          </a:effectLst>
        </p:spPr>
        <p:txBody>
          <a:bodyPr wrap="square">
            <a:spAutoFit/>
          </a:bodyPr>
          <a:lstStyle/>
          <a:p>
            <a:r>
              <a:rPr lang="en-GB" sz="1050" b="1" dirty="0">
                <a:solidFill>
                  <a:srgbClr val="FF0000"/>
                </a:solidFill>
                <a:latin typeface="Arial Narrow" pitchFamily="34" charset="0"/>
              </a:rPr>
              <a:t>“flee, wait, feed &amp; wait”</a:t>
            </a:r>
          </a:p>
          <a:p>
            <a:r>
              <a:rPr lang="en-GB" sz="1050" dirty="0">
                <a:solidFill>
                  <a:srgbClr val="FF0000"/>
                </a:solidFill>
                <a:latin typeface="Arial Narrow" pitchFamily="34" charset="0"/>
              </a:rPr>
              <a:t>“wait, wait, wait &amp; feed”</a:t>
            </a:r>
          </a:p>
          <a:p>
            <a:r>
              <a:rPr lang="en-GB" sz="1050" dirty="0">
                <a:solidFill>
                  <a:srgbClr val="FF0000"/>
                </a:solidFill>
                <a:latin typeface="Arial Narrow" pitchFamily="34" charset="0"/>
              </a:rPr>
              <a:t>“wait, flee, wait &amp; feed”</a:t>
            </a:r>
          </a:p>
          <a:p>
            <a:r>
              <a:rPr lang="en-GB" sz="1050" dirty="0">
                <a:solidFill>
                  <a:srgbClr val="FF0000"/>
                </a:solidFill>
                <a:latin typeface="Arial Narrow" pitchFamily="34" charset="0"/>
              </a:rPr>
              <a:t>“flee, wait, feed &amp; flee”</a:t>
            </a:r>
          </a:p>
          <a:p>
            <a:r>
              <a:rPr lang="en-GB" sz="1050" dirty="0">
                <a:solidFill>
                  <a:srgbClr val="FF0000"/>
                </a:solidFill>
                <a:latin typeface="Arial Narrow" pitchFamily="34" charset="0"/>
              </a:rPr>
              <a:t>“wait, wait, wait &amp; flee”</a:t>
            </a:r>
          </a:p>
          <a:p>
            <a:r>
              <a:rPr lang="en-GB" sz="1050" dirty="0">
                <a:solidFill>
                  <a:srgbClr val="FF0000"/>
                </a:solidFill>
                <a:latin typeface="Arial Narrow" pitchFamily="34" charset="0"/>
              </a:rPr>
              <a:t>“wait, flee, wait &amp; flee”</a:t>
            </a:r>
          </a:p>
        </p:txBody>
      </p:sp>
      <p:grpSp>
        <p:nvGrpSpPr>
          <p:cNvPr id="232" name="Group 231"/>
          <p:cNvGrpSpPr/>
          <p:nvPr/>
        </p:nvGrpSpPr>
        <p:grpSpPr>
          <a:xfrm>
            <a:off x="4288405" y="471817"/>
            <a:ext cx="3347238" cy="4908963"/>
            <a:chOff x="4288405" y="471817"/>
            <a:chExt cx="3347238" cy="4908963"/>
          </a:xfrm>
        </p:grpSpPr>
        <p:cxnSp>
          <p:nvCxnSpPr>
            <p:cNvPr id="235" name="Straight Connector 234"/>
            <p:cNvCxnSpPr/>
            <p:nvPr/>
          </p:nvCxnSpPr>
          <p:spPr>
            <a:xfrm flipH="1">
              <a:off x="4288405" y="471817"/>
              <a:ext cx="1" cy="4301360"/>
            </a:xfrm>
            <a:prstGeom prst="line">
              <a:avLst/>
            </a:prstGeom>
            <a:ln w="12700">
              <a:solidFill>
                <a:schemeClr val="accent1"/>
              </a:solidFill>
              <a:prstDash val="solid"/>
            </a:ln>
          </p:spPr>
          <p:style>
            <a:lnRef idx="1">
              <a:schemeClr val="accent1"/>
            </a:lnRef>
            <a:fillRef idx="0">
              <a:schemeClr val="accent1"/>
            </a:fillRef>
            <a:effectRef idx="0">
              <a:schemeClr val="accent1"/>
            </a:effectRef>
            <a:fontRef idx="minor">
              <a:schemeClr val="tx1"/>
            </a:fontRef>
          </p:style>
        </p:cxnSp>
        <p:pic>
          <p:nvPicPr>
            <p:cNvPr id="759137" name="Picture 353"/>
            <p:cNvPicPr>
              <a:picLocks noChangeAspect="1" noChangeArrowheads="1"/>
            </p:cNvPicPr>
            <p:nvPr/>
          </p:nvPicPr>
          <p:blipFill>
            <a:blip r:embed="rId20" cstate="print"/>
            <a:srcRect/>
            <a:stretch>
              <a:fillRect/>
            </a:stretch>
          </p:blipFill>
          <p:spPr bwMode="auto">
            <a:xfrm>
              <a:off x="5422830" y="1383358"/>
              <a:ext cx="1922399" cy="1190555"/>
            </a:xfrm>
            <a:prstGeom prst="rect">
              <a:avLst/>
            </a:prstGeom>
            <a:noFill/>
            <a:ln w="9525">
              <a:noFill/>
              <a:miter lim="800000"/>
              <a:headEnd/>
              <a:tailEnd/>
            </a:ln>
          </p:spPr>
        </p:pic>
        <p:pic>
          <p:nvPicPr>
            <p:cNvPr id="759139" name="Picture 355"/>
            <p:cNvPicPr>
              <a:picLocks noChangeAspect="1" noChangeArrowheads="1"/>
            </p:cNvPicPr>
            <p:nvPr/>
          </p:nvPicPr>
          <p:blipFill>
            <a:blip r:embed="rId21" cstate="print">
              <a:clrChange>
                <a:clrFrom>
                  <a:srgbClr val="FFFFFF"/>
                </a:clrFrom>
                <a:clrTo>
                  <a:srgbClr val="FFFFFF">
                    <a:alpha val="0"/>
                  </a:srgbClr>
                </a:clrTo>
              </a:clrChange>
            </a:blip>
            <a:srcRect/>
            <a:stretch>
              <a:fillRect/>
            </a:stretch>
          </p:blipFill>
          <p:spPr bwMode="auto">
            <a:xfrm>
              <a:off x="5812780" y="2968142"/>
              <a:ext cx="1382580" cy="1689820"/>
            </a:xfrm>
            <a:prstGeom prst="rect">
              <a:avLst/>
            </a:prstGeom>
            <a:noFill/>
            <a:ln w="9525">
              <a:noFill/>
              <a:miter lim="800000"/>
              <a:headEnd/>
              <a:tailEnd/>
            </a:ln>
          </p:spPr>
        </p:pic>
        <p:sp>
          <p:nvSpPr>
            <p:cNvPr id="241" name="Rectangle 240"/>
            <p:cNvSpPr/>
            <p:nvPr/>
          </p:nvSpPr>
          <p:spPr>
            <a:xfrm>
              <a:off x="5443583" y="4857560"/>
              <a:ext cx="2192060" cy="523220"/>
            </a:xfrm>
            <a:prstGeom prst="rect">
              <a:avLst/>
            </a:prstGeom>
            <a:solidFill>
              <a:schemeClr val="bg1"/>
            </a:solidFill>
          </p:spPr>
          <p:txBody>
            <a:bodyPr wrap="square">
              <a:spAutoFit/>
            </a:bodyPr>
            <a:lstStyle/>
            <a:p>
              <a:pPr algn="ctr"/>
              <a:r>
                <a:rPr lang="en-GB" sz="1400" dirty="0">
                  <a:solidFill>
                    <a:schemeClr val="accent2">
                      <a:lumMod val="50000"/>
                    </a:schemeClr>
                  </a:solidFill>
                  <a:latin typeface="Arial Narrow" pitchFamily="34" charset="0"/>
                </a:rPr>
                <a:t>Perisaccadic field potentials during active vision</a:t>
              </a:r>
            </a:p>
          </p:txBody>
        </p:sp>
        <p:sp>
          <p:nvSpPr>
            <p:cNvPr id="242" name="Rectangle 241"/>
            <p:cNvSpPr/>
            <p:nvPr/>
          </p:nvSpPr>
          <p:spPr>
            <a:xfrm>
              <a:off x="5560809" y="675310"/>
              <a:ext cx="1926337" cy="523220"/>
            </a:xfrm>
            <a:prstGeom prst="rect">
              <a:avLst/>
            </a:prstGeom>
            <a:solidFill>
              <a:schemeClr val="bg1"/>
            </a:solidFill>
          </p:spPr>
          <p:txBody>
            <a:bodyPr wrap="square">
              <a:spAutoFit/>
            </a:bodyPr>
            <a:lstStyle/>
            <a:p>
              <a:pPr algn="ctr"/>
              <a:r>
                <a:rPr lang="en-GB" sz="1400" dirty="0">
                  <a:solidFill>
                    <a:schemeClr val="accent2">
                      <a:lumMod val="50000"/>
                    </a:schemeClr>
                  </a:solidFill>
                  <a:latin typeface="Arial Narrow" pitchFamily="34" charset="0"/>
                </a:rPr>
                <a:t>Pre-saccadic delay period activity in prefrontal cortex</a:t>
              </a:r>
            </a:p>
          </p:txBody>
        </p:sp>
        <p:sp>
          <p:nvSpPr>
            <p:cNvPr id="224" name="Rectangle 275"/>
            <p:cNvSpPr>
              <a:spLocks noChangeArrowheads="1"/>
            </p:cNvSpPr>
            <p:nvPr/>
          </p:nvSpPr>
          <p:spPr bwMode="auto">
            <a:xfrm>
              <a:off x="6983165" y="3128269"/>
              <a:ext cx="128240" cy="15388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a:ln>
                    <a:noFill/>
                  </a:ln>
                  <a:solidFill>
                    <a:schemeClr val="bg1">
                      <a:lumMod val="50000"/>
                    </a:schemeClr>
                  </a:solidFill>
                  <a:effectLst/>
                  <a:latin typeface="Arial Narrow" pitchFamily="34" charset="0"/>
                  <a:cs typeface="Arial" pitchFamily="34" charset="0"/>
                </a:rPr>
                <a:t>V2</a:t>
              </a:r>
              <a:endParaRPr kumimoji="0" lang="en-US" sz="1800" b="1" i="0" u="none" strike="noStrike" cap="none" normalizeH="0" baseline="0" dirty="0">
                <a:ln>
                  <a:noFill/>
                </a:ln>
                <a:solidFill>
                  <a:schemeClr val="bg1">
                    <a:lumMod val="50000"/>
                  </a:schemeClr>
                </a:solidFill>
                <a:effectLst/>
                <a:latin typeface="Arial Narrow" pitchFamily="34" charset="0"/>
                <a:cs typeface="Arial" pitchFamily="34" charset="0"/>
              </a:endParaRPr>
            </a:p>
          </p:txBody>
        </p:sp>
        <p:sp>
          <p:nvSpPr>
            <p:cNvPr id="225" name="Rectangle 275"/>
            <p:cNvSpPr>
              <a:spLocks noChangeArrowheads="1"/>
            </p:cNvSpPr>
            <p:nvPr/>
          </p:nvSpPr>
          <p:spPr bwMode="auto">
            <a:xfrm>
              <a:off x="7003540" y="4348163"/>
              <a:ext cx="134652" cy="15388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a:ln>
                    <a:noFill/>
                  </a:ln>
                  <a:solidFill>
                    <a:schemeClr val="bg1">
                      <a:lumMod val="50000"/>
                    </a:schemeClr>
                  </a:solidFill>
                  <a:effectLst/>
                  <a:latin typeface="Arial Narrow" pitchFamily="34" charset="0"/>
                  <a:cs typeface="Arial" pitchFamily="34" charset="0"/>
                </a:rPr>
                <a:t>TE</a:t>
              </a:r>
              <a:endParaRPr kumimoji="0" lang="en-US" sz="1800" b="1" i="0" u="none" strike="noStrike" cap="none" normalizeH="0" baseline="0" dirty="0">
                <a:ln>
                  <a:noFill/>
                </a:ln>
                <a:solidFill>
                  <a:schemeClr val="bg1">
                    <a:lumMod val="50000"/>
                  </a:schemeClr>
                </a:solidFill>
                <a:effectLst/>
                <a:latin typeface="Arial Narrow" pitchFamily="34" charset="0"/>
                <a:cs typeface="Arial" pitchFamily="34" charset="0"/>
              </a:endParaRPr>
            </a:p>
          </p:txBody>
        </p:sp>
        <p:cxnSp>
          <p:nvCxnSpPr>
            <p:cNvPr id="238" name="Straight Connector 237"/>
            <p:cNvCxnSpPr/>
            <p:nvPr/>
          </p:nvCxnSpPr>
          <p:spPr>
            <a:xfrm>
              <a:off x="6524525" y="1178765"/>
              <a:ext cx="17148" cy="3594427"/>
            </a:xfrm>
            <a:prstGeom prst="line">
              <a:avLst/>
            </a:prstGeom>
            <a:ln w="12700">
              <a:solidFill>
                <a:schemeClr val="accent1"/>
              </a:solidFill>
              <a:prstDash val="solid"/>
            </a:ln>
          </p:spPr>
          <p:style>
            <a:lnRef idx="1">
              <a:schemeClr val="accent1"/>
            </a:lnRef>
            <a:fillRef idx="0">
              <a:schemeClr val="accent1"/>
            </a:fillRef>
            <a:effectRef idx="0">
              <a:schemeClr val="accent1"/>
            </a:effectRef>
            <a:fontRef idx="minor">
              <a:schemeClr val="tx1"/>
            </a:fontRef>
          </p:style>
        </p:cxnSp>
      </p:grpSp>
      <p:pic>
        <p:nvPicPr>
          <p:cNvPr id="316422" name="Picture 6" descr="Image result for clockface">
            <a:hlinkClick r:id="rId22"/>
          </p:cNvPr>
          <p:cNvPicPr>
            <a:picLocks noChangeAspect="1" noChangeArrowheads="1"/>
          </p:cNvPicPr>
          <p:nvPr/>
        </p:nvPicPr>
        <p:blipFill>
          <a:blip r:embed="rId23" cstate="print">
            <a:duotone>
              <a:schemeClr val="accent2">
                <a:shade val="45000"/>
                <a:satMod val="135000"/>
              </a:schemeClr>
              <a:prstClr val="white"/>
            </a:duotone>
          </a:blip>
          <a:srcRect/>
          <a:stretch>
            <a:fillRect/>
          </a:stretch>
        </p:blipFill>
        <p:spPr bwMode="auto">
          <a:xfrm>
            <a:off x="397852" y="2153505"/>
            <a:ext cx="972650" cy="972650"/>
          </a:xfrm>
          <a:prstGeom prst="rect">
            <a:avLst/>
          </a:prstGeom>
          <a:noFill/>
        </p:spPr>
      </p:pic>
      <p:pic>
        <p:nvPicPr>
          <p:cNvPr id="316424" name="Picture 8" descr="Image result for clock hand">
            <a:hlinkClick r:id="rId24"/>
          </p:cNvPr>
          <p:cNvPicPr>
            <a:picLocks noChangeAspect="1" noChangeArrowheads="1"/>
          </p:cNvPicPr>
          <p:nvPr/>
        </p:nvPicPr>
        <p:blipFill>
          <a:blip r:embed="rId25" cstate="print">
            <a:duotone>
              <a:schemeClr val="accent2">
                <a:shade val="45000"/>
                <a:satMod val="135000"/>
              </a:schemeClr>
              <a:prstClr val="white"/>
            </a:duotone>
          </a:blip>
          <a:srcRect/>
          <a:stretch>
            <a:fillRect/>
          </a:stretch>
        </p:blipFill>
        <p:spPr bwMode="auto">
          <a:xfrm>
            <a:off x="429112" y="2196124"/>
            <a:ext cx="899504" cy="899504"/>
          </a:xfrm>
          <a:prstGeom prst="rect">
            <a:avLst/>
          </a:prstGeom>
          <a:noFill/>
        </p:spPr>
      </p:pic>
      <p:pic>
        <p:nvPicPr>
          <p:cNvPr id="228" name="Picture 6" descr="Image result for clockface">
            <a:hlinkClick r:id="rId22"/>
          </p:cNvPr>
          <p:cNvPicPr>
            <a:picLocks noChangeAspect="1" noChangeArrowheads="1"/>
          </p:cNvPicPr>
          <p:nvPr/>
        </p:nvPicPr>
        <p:blipFill>
          <a:blip r:embed="rId23" cstate="print">
            <a:duotone>
              <a:schemeClr val="accent2">
                <a:shade val="45000"/>
                <a:satMod val="135000"/>
              </a:schemeClr>
              <a:prstClr val="white"/>
            </a:duotone>
          </a:blip>
          <a:srcRect/>
          <a:stretch>
            <a:fillRect/>
          </a:stretch>
        </p:blipFill>
        <p:spPr bwMode="auto">
          <a:xfrm>
            <a:off x="393944" y="735007"/>
            <a:ext cx="972650" cy="972650"/>
          </a:xfrm>
          <a:prstGeom prst="rect">
            <a:avLst/>
          </a:prstGeom>
          <a:noFill/>
        </p:spPr>
      </p:pic>
      <p:pic>
        <p:nvPicPr>
          <p:cNvPr id="229" name="Picture 8" descr="Image result for clock hand">
            <a:hlinkClick r:id="rId24"/>
          </p:cNvPr>
          <p:cNvPicPr>
            <a:picLocks noChangeAspect="1" noChangeArrowheads="1"/>
          </p:cNvPicPr>
          <p:nvPr/>
        </p:nvPicPr>
        <p:blipFill>
          <a:blip r:embed="rId25" cstate="print">
            <a:duotone>
              <a:schemeClr val="accent2">
                <a:shade val="45000"/>
                <a:satMod val="135000"/>
              </a:schemeClr>
              <a:prstClr val="white"/>
            </a:duotone>
          </a:blip>
          <a:srcRect/>
          <a:stretch>
            <a:fillRect/>
          </a:stretch>
        </p:blipFill>
        <p:spPr bwMode="auto">
          <a:xfrm>
            <a:off x="425206" y="777626"/>
            <a:ext cx="899504" cy="899504"/>
          </a:xfrm>
          <a:prstGeom prst="rect">
            <a:avLst/>
          </a:prstGeom>
          <a:noFill/>
        </p:spPr>
      </p:pic>
      <p:cxnSp>
        <p:nvCxnSpPr>
          <p:cNvPr id="231" name="Straight Connector 230"/>
          <p:cNvCxnSpPr/>
          <p:nvPr/>
        </p:nvCxnSpPr>
        <p:spPr>
          <a:xfrm flipH="1">
            <a:off x="2018036" y="475725"/>
            <a:ext cx="1" cy="4301360"/>
          </a:xfrm>
          <a:prstGeom prst="line">
            <a:avLst/>
          </a:prstGeom>
          <a:ln w="12700">
            <a:solidFill>
              <a:schemeClr val="accent2">
                <a:lumMod val="50000"/>
              </a:schemeClr>
            </a:solidFill>
            <a:prstDash val="solid"/>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nodeType="withEffect">
                                  <p:stCondLst>
                                    <p:cond delay="0"/>
                                  </p:stCondLst>
                                  <p:childTnLst>
                                    <p:animRot by="21600000">
                                      <p:cBhvr>
                                        <p:cTn id="6" dur="500" fill="hold"/>
                                        <p:tgtEl>
                                          <p:spTgt spid="316424"/>
                                        </p:tgtEl>
                                        <p:attrNameLst>
                                          <p:attrName>r</p:attrName>
                                        </p:attrNameLst>
                                      </p:cBhvr>
                                    </p:animRot>
                                  </p:childTnLst>
                                </p:cTn>
                              </p:par>
                              <p:par>
                                <p:cTn id="7" presetID="8" presetClass="emph" presetSubtype="0" repeatCount="indefinite" fill="hold" nodeType="withEffect">
                                  <p:stCondLst>
                                    <p:cond delay="0"/>
                                  </p:stCondLst>
                                  <p:childTnLst>
                                    <p:animRot by="21600000">
                                      <p:cBhvr>
                                        <p:cTn id="8" dur="5000" fill="hold"/>
                                        <p:tgtEl>
                                          <p:spTgt spid="229"/>
                                        </p:tgtEl>
                                        <p:attrNameLst>
                                          <p:attrName>r</p:attrName>
                                        </p:attrNameLst>
                                      </p:cBhvr>
                                    </p:animRot>
                                  </p:childTnLst>
                                </p:cTn>
                              </p:par>
                              <p:par>
                                <p:cTn id="9" presetID="63" presetClass="path" presetSubtype="0" repeatCount="indefinite" accel="50000" decel="50000" fill="hold" nodeType="withEffect">
                                  <p:stCondLst>
                                    <p:cond delay="0"/>
                                  </p:stCondLst>
                                  <p:childTnLst>
                                    <p:animMotion origin="layout" path="M 2.77778E-7 -3.19759E-6 L 0.35087 -0.00347 " pathEditMode="relative" rAng="0" ptsTypes="AA">
                                      <p:cBhvr>
                                        <p:cTn id="10" dur="5000" fill="hold"/>
                                        <p:tgtEl>
                                          <p:spTgt spid="231"/>
                                        </p:tgtEl>
                                        <p:attrNameLst>
                                          <p:attrName>ppt_x</p:attrName>
                                          <p:attrName>ppt_y</p:attrName>
                                        </p:attrNameLst>
                                      </p:cBhvr>
                                      <p:rCtr x="17500" y="-200"/>
                                    </p:animMotion>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32"/>
                                        </p:tgtEl>
                                        <p:attrNameLst>
                                          <p:attrName>style.visibility</p:attrName>
                                        </p:attrNameLst>
                                      </p:cBhvr>
                                      <p:to>
                                        <p:strVal val="visible"/>
                                      </p:to>
                                    </p:set>
                                    <p:animEffect transition="in" filter="fade">
                                      <p:cBhvr>
                                        <p:cTn id="15" dur="2000"/>
                                        <p:tgtEl>
                                          <p:spTgt spid="232"/>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1" nodeType="clickEffect">
                                  <p:stCondLst>
                                    <p:cond delay="0"/>
                                  </p:stCondLst>
                                  <p:childTnLst>
                                    <p:set>
                                      <p:cBhvr>
                                        <p:cTn id="19" dur="1" fill="hold">
                                          <p:stCondLst>
                                            <p:cond delay="0"/>
                                          </p:stCondLst>
                                        </p:cTn>
                                        <p:tgtEl>
                                          <p:spTgt spid="377"/>
                                        </p:tgtEl>
                                        <p:attrNameLst>
                                          <p:attrName>style.visibility</p:attrName>
                                        </p:attrNameLst>
                                      </p:cBhvr>
                                      <p:to>
                                        <p:strVal val="visible"/>
                                      </p:to>
                                    </p:set>
                                    <p:animEffect transition="in" filter="fade">
                                      <p:cBhvr>
                                        <p:cTn id="20" dur="2000"/>
                                        <p:tgtEl>
                                          <p:spTgt spid="3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7" grpId="1"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 name="Rectangle 344"/>
          <p:cNvSpPr>
            <a:spLocks noChangeArrowheads="1"/>
          </p:cNvSpPr>
          <p:nvPr/>
        </p:nvSpPr>
        <p:spPr bwMode="auto">
          <a:xfrm>
            <a:off x="3087078" y="550588"/>
            <a:ext cx="3126155" cy="369332"/>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US" sz="2400" dirty="0">
                <a:solidFill>
                  <a:schemeClr val="accent2">
                    <a:lumMod val="50000"/>
                  </a:schemeClr>
                </a:solidFill>
                <a:latin typeface="Arial Narrow" pitchFamily="34" charset="0"/>
                <a:cs typeface="Arial" pitchFamily="34" charset="0"/>
              </a:rPr>
              <a:t>Local and global violations</a:t>
            </a:r>
            <a:endParaRPr kumimoji="0" lang="en-US" sz="4800" b="0" i="0" u="none" strike="noStrike" cap="none" normalizeH="0" baseline="0" dirty="0">
              <a:ln>
                <a:noFill/>
              </a:ln>
              <a:solidFill>
                <a:schemeClr val="accent2">
                  <a:lumMod val="50000"/>
                </a:schemeClr>
              </a:solidFill>
              <a:effectLst/>
              <a:latin typeface="Arial Narrow" pitchFamily="34" charset="0"/>
              <a:cs typeface="Arial" pitchFamily="34" charset="0"/>
            </a:endParaRPr>
          </a:p>
        </p:txBody>
      </p:sp>
      <p:grpSp>
        <p:nvGrpSpPr>
          <p:cNvPr id="421" name="Group 420"/>
          <p:cNvGrpSpPr/>
          <p:nvPr/>
        </p:nvGrpSpPr>
        <p:grpSpPr>
          <a:xfrm>
            <a:off x="7075982" y="1793481"/>
            <a:ext cx="1121484" cy="825541"/>
            <a:chOff x="6310074" y="2215547"/>
            <a:chExt cx="1121484" cy="825541"/>
          </a:xfrm>
        </p:grpSpPr>
        <p:sp>
          <p:nvSpPr>
            <p:cNvPr id="293" name="Rectangle 275"/>
            <p:cNvSpPr>
              <a:spLocks noChangeArrowheads="1"/>
            </p:cNvSpPr>
            <p:nvPr/>
          </p:nvSpPr>
          <p:spPr bwMode="auto">
            <a:xfrm>
              <a:off x="6310074" y="2215547"/>
              <a:ext cx="1121484" cy="338554"/>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a:ln>
                    <a:noFill/>
                  </a:ln>
                  <a:solidFill>
                    <a:srgbClr val="0000FF"/>
                  </a:solidFill>
                  <a:effectLst/>
                  <a:latin typeface="Arial Narrow" pitchFamily="34" charset="0"/>
                  <a:cs typeface="Arial" pitchFamily="34" charset="0"/>
                </a:rPr>
                <a:t>First (lexical) level expectations</a:t>
              </a:r>
              <a:endParaRPr kumimoji="0" lang="en-US" sz="2400" b="1" i="0" u="none" strike="noStrike" cap="none" normalizeH="0" baseline="0" dirty="0">
                <a:ln>
                  <a:noFill/>
                </a:ln>
                <a:solidFill>
                  <a:srgbClr val="0000FF"/>
                </a:solidFill>
                <a:effectLst/>
                <a:latin typeface="Arial Narrow" pitchFamily="34" charset="0"/>
                <a:cs typeface="Arial" pitchFamily="34" charset="0"/>
              </a:endParaRPr>
            </a:p>
          </p:txBody>
        </p:sp>
        <p:sp>
          <p:nvSpPr>
            <p:cNvPr id="294" name="Rectangle 275"/>
            <p:cNvSpPr>
              <a:spLocks noChangeArrowheads="1"/>
            </p:cNvSpPr>
            <p:nvPr/>
          </p:nvSpPr>
          <p:spPr bwMode="auto">
            <a:xfrm>
              <a:off x="6310074" y="2702534"/>
              <a:ext cx="1020756" cy="338554"/>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a:ln>
                    <a:noFill/>
                  </a:ln>
                  <a:solidFill>
                    <a:srgbClr val="FF0000"/>
                  </a:solidFill>
                  <a:effectLst/>
                  <a:latin typeface="Arial Narrow" pitchFamily="34" charset="0"/>
                  <a:cs typeface="Arial" pitchFamily="34" charset="0"/>
                </a:rPr>
                <a:t>Second (semantic) level expectations</a:t>
              </a:r>
              <a:endParaRPr kumimoji="0" lang="en-US" sz="2400" b="1" i="0" u="none" strike="noStrike" cap="none" normalizeH="0" baseline="0" dirty="0">
                <a:ln>
                  <a:noFill/>
                </a:ln>
                <a:solidFill>
                  <a:srgbClr val="FF0000"/>
                </a:solidFill>
                <a:effectLst/>
                <a:latin typeface="Arial Narrow" pitchFamily="34" charset="0"/>
                <a:cs typeface="Arial" pitchFamily="34" charset="0"/>
              </a:endParaRPr>
            </a:p>
          </p:txBody>
        </p:sp>
      </p:grpSp>
      <p:sp>
        <p:nvSpPr>
          <p:cNvPr id="297" name="Rectangle 296"/>
          <p:cNvSpPr/>
          <p:nvPr/>
        </p:nvSpPr>
        <p:spPr>
          <a:xfrm>
            <a:off x="726559" y="2024408"/>
            <a:ext cx="779917" cy="883315"/>
          </a:xfrm>
          <a:prstGeom prst="rect">
            <a:avLst/>
          </a:prstGeom>
          <a:solidFill>
            <a:schemeClr val="bg1"/>
          </a:solidFill>
          <a:ln>
            <a:solidFill>
              <a:schemeClr val="accent1">
                <a:lumMod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a:solidFill>
                <a:srgbClr val="FF0000"/>
              </a:solidFill>
              <a:latin typeface="Arial Narrow" pitchFamily="34" charset="0"/>
            </a:endParaRPr>
          </a:p>
        </p:txBody>
      </p:sp>
      <p:sp>
        <p:nvSpPr>
          <p:cNvPr id="310" name="Rectangle 346"/>
          <p:cNvSpPr>
            <a:spLocks noChangeArrowheads="1"/>
          </p:cNvSpPr>
          <p:nvPr/>
        </p:nvSpPr>
        <p:spPr bwMode="auto">
          <a:xfrm>
            <a:off x="867936" y="2179057"/>
            <a:ext cx="64120" cy="16927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r>
              <a:rPr lang="en-US" sz="1100" b="1">
                <a:solidFill>
                  <a:srgbClr val="FF0000"/>
                </a:solidFill>
                <a:latin typeface="Arial Narrow" pitchFamily="34" charset="0"/>
                <a:cs typeface="Times New Roman" pitchFamily="18" charset="0"/>
              </a:rPr>
              <a:t>2</a:t>
            </a:r>
          </a:p>
        </p:txBody>
      </p:sp>
      <p:sp>
        <p:nvSpPr>
          <p:cNvPr id="312" name="Rectangle 348"/>
          <p:cNvSpPr>
            <a:spLocks noChangeArrowheads="1"/>
          </p:cNvSpPr>
          <p:nvPr/>
        </p:nvSpPr>
        <p:spPr bwMode="auto">
          <a:xfrm>
            <a:off x="1291710" y="2179057"/>
            <a:ext cx="64120" cy="16927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r>
              <a:rPr lang="en-US" sz="1100" b="1">
                <a:solidFill>
                  <a:srgbClr val="FF0000"/>
                </a:solidFill>
                <a:latin typeface="Arial Narrow" pitchFamily="34" charset="0"/>
                <a:cs typeface="Times New Roman" pitchFamily="18" charset="0"/>
              </a:rPr>
              <a:t>4</a:t>
            </a:r>
          </a:p>
        </p:txBody>
      </p:sp>
      <p:pic>
        <p:nvPicPr>
          <p:cNvPr id="313" name="Picture 339"/>
          <p:cNvPicPr>
            <a:picLocks noChangeAspect="1" noChangeArrowheads="1"/>
          </p:cNvPicPr>
          <p:nvPr/>
        </p:nvPicPr>
        <p:blipFill>
          <a:blip r:embed="rId2" cstate="print"/>
          <a:srcRect/>
          <a:stretch>
            <a:fillRect/>
          </a:stretch>
        </p:blipFill>
        <p:spPr bwMode="auto">
          <a:xfrm>
            <a:off x="760279" y="2102371"/>
            <a:ext cx="275918" cy="308491"/>
          </a:xfrm>
          <a:prstGeom prst="rect">
            <a:avLst/>
          </a:prstGeom>
          <a:noFill/>
          <a:ln w="9525">
            <a:noFill/>
            <a:miter lim="800000"/>
            <a:headEnd/>
            <a:tailEnd/>
          </a:ln>
        </p:spPr>
      </p:pic>
      <p:sp>
        <p:nvSpPr>
          <p:cNvPr id="314" name="Rectangle 342"/>
          <p:cNvSpPr>
            <a:spLocks noChangeArrowheads="1"/>
          </p:cNvSpPr>
          <p:nvPr/>
        </p:nvSpPr>
        <p:spPr bwMode="auto">
          <a:xfrm>
            <a:off x="1010168" y="2392801"/>
            <a:ext cx="237244" cy="169277"/>
          </a:xfrm>
          <a:prstGeom prst="rect">
            <a:avLst/>
          </a:prstGeom>
          <a:noFill/>
          <a:ln w="9525">
            <a:noFill/>
            <a:miter lim="800000"/>
            <a:headEnd/>
            <a:tailEnd/>
          </a:ln>
          <a:effectLst>
            <a:outerShdw blurRad="50800" dist="38100" dir="2700000" algn="tl" rotWithShape="0">
              <a:prstClr val="black">
                <a:alpha val="40000"/>
              </a:prstClr>
            </a:outerShdw>
          </a:effectLst>
        </p:spPr>
        <p:txBody>
          <a:bodyPr vert="horz" wrap="none" lIns="0" tIns="0" rIns="0" bIns="0" numCol="1" anchor="t" anchorCtr="0" compatLnSpc="1">
            <a:prstTxWarp prst="textNoShape">
              <a:avLst/>
            </a:prstTxWarp>
            <a:spAutoFit/>
          </a:bodyPr>
          <a:lstStyle/>
          <a:p>
            <a:r>
              <a:rPr lang="en-US" sz="1100" b="1" dirty="0">
                <a:solidFill>
                  <a:srgbClr val="FF0000"/>
                </a:solidFill>
                <a:latin typeface="Arial Narrow" pitchFamily="34" charset="0"/>
                <a:cs typeface="Times New Roman" pitchFamily="18" charset="0"/>
              </a:rPr>
              <a:t>feed</a:t>
            </a:r>
          </a:p>
        </p:txBody>
      </p:sp>
      <p:pic>
        <p:nvPicPr>
          <p:cNvPr id="316" name="Picture 207"/>
          <p:cNvPicPr>
            <a:picLocks noChangeAspect="1" noChangeArrowheads="1"/>
          </p:cNvPicPr>
          <p:nvPr/>
        </p:nvPicPr>
        <p:blipFill>
          <a:blip r:embed="rId3" cstate="print"/>
          <a:srcRect/>
          <a:stretch>
            <a:fillRect/>
          </a:stretch>
        </p:blipFill>
        <p:spPr bwMode="auto">
          <a:xfrm>
            <a:off x="1155832" y="2125581"/>
            <a:ext cx="269348" cy="308491"/>
          </a:xfrm>
          <a:prstGeom prst="rect">
            <a:avLst/>
          </a:prstGeom>
          <a:noFill/>
          <a:ln w="9525">
            <a:noFill/>
            <a:miter lim="800000"/>
            <a:headEnd/>
            <a:tailEnd/>
          </a:ln>
        </p:spPr>
      </p:pic>
      <p:sp>
        <p:nvSpPr>
          <p:cNvPr id="339" name="Rectangle 344"/>
          <p:cNvSpPr>
            <a:spLocks noChangeArrowheads="1"/>
          </p:cNvSpPr>
          <p:nvPr/>
        </p:nvSpPr>
        <p:spPr bwMode="auto">
          <a:xfrm>
            <a:off x="1255363" y="1539198"/>
            <a:ext cx="1061188" cy="24622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sz="1600" dirty="0">
                <a:solidFill>
                  <a:schemeClr val="accent2">
                    <a:lumMod val="50000"/>
                  </a:schemeClr>
                </a:solidFill>
                <a:latin typeface="Arial Narrow" pitchFamily="34" charset="0"/>
                <a:cs typeface="Arial" pitchFamily="34" charset="0"/>
              </a:rPr>
              <a:t>Local violation</a:t>
            </a:r>
            <a:endParaRPr kumimoji="0" lang="en-US" sz="3600" b="0" i="0" u="none" strike="noStrike" cap="none" normalizeH="0" baseline="0" dirty="0">
              <a:ln>
                <a:noFill/>
              </a:ln>
              <a:solidFill>
                <a:schemeClr val="accent2">
                  <a:lumMod val="50000"/>
                </a:schemeClr>
              </a:solidFill>
              <a:effectLst/>
              <a:latin typeface="Arial Narrow" pitchFamily="34" charset="0"/>
              <a:cs typeface="Arial" pitchFamily="34" charset="0"/>
            </a:endParaRPr>
          </a:p>
        </p:txBody>
      </p:sp>
      <p:grpSp>
        <p:nvGrpSpPr>
          <p:cNvPr id="5" name="Group 225"/>
          <p:cNvGrpSpPr>
            <a:grpSpLocks noChangeAspect="1"/>
          </p:cNvGrpSpPr>
          <p:nvPr/>
        </p:nvGrpSpPr>
        <p:grpSpPr>
          <a:xfrm>
            <a:off x="753666" y="5041496"/>
            <a:ext cx="2106747" cy="639422"/>
            <a:chOff x="2994353" y="5079885"/>
            <a:chExt cx="3456454" cy="968375"/>
          </a:xfrm>
        </p:grpSpPr>
        <p:sp>
          <p:nvSpPr>
            <p:cNvPr id="343" name="Rectangle 4"/>
            <p:cNvSpPr>
              <a:spLocks noChangeArrowheads="1"/>
            </p:cNvSpPr>
            <p:nvPr/>
          </p:nvSpPr>
          <p:spPr bwMode="auto">
            <a:xfrm>
              <a:off x="2994353" y="5079885"/>
              <a:ext cx="3456454" cy="968375"/>
            </a:xfrm>
            <a:prstGeom prst="rect">
              <a:avLst/>
            </a:prstGeom>
            <a:solidFill>
              <a:srgbClr val="FFFFFF"/>
            </a:solidFill>
            <a:ln w="9525">
              <a:noFill/>
              <a:miter lim="800000"/>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GB">
                <a:latin typeface="Arial Narrow" pitchFamily="34" charset="0"/>
              </a:endParaRPr>
            </a:p>
          </p:txBody>
        </p:sp>
        <p:pic>
          <p:nvPicPr>
            <p:cNvPr id="344" name="Picture 279"/>
            <p:cNvPicPr>
              <a:picLocks noChangeAspect="1" noChangeArrowheads="1"/>
            </p:cNvPicPr>
            <p:nvPr/>
          </p:nvPicPr>
          <p:blipFill>
            <a:blip r:embed="rId4" cstate="print"/>
            <a:srcRect/>
            <a:stretch>
              <a:fillRect/>
            </a:stretch>
          </p:blipFill>
          <p:spPr bwMode="auto">
            <a:xfrm>
              <a:off x="3147716" y="5317224"/>
              <a:ext cx="285750" cy="292100"/>
            </a:xfrm>
            <a:prstGeom prst="rect">
              <a:avLst/>
            </a:prstGeom>
            <a:noFill/>
            <a:ln w="9525">
              <a:noFill/>
              <a:miter lim="800000"/>
              <a:headEnd/>
              <a:tailEnd/>
            </a:ln>
          </p:spPr>
        </p:pic>
        <p:pic>
          <p:nvPicPr>
            <p:cNvPr id="345" name="Picture 280"/>
            <p:cNvPicPr>
              <a:picLocks noChangeAspect="1" noChangeArrowheads="1"/>
            </p:cNvPicPr>
            <p:nvPr/>
          </p:nvPicPr>
          <p:blipFill>
            <a:blip r:embed="rId5" cstate="print"/>
            <a:srcRect/>
            <a:stretch>
              <a:fillRect/>
            </a:stretch>
          </p:blipFill>
          <p:spPr bwMode="auto">
            <a:xfrm>
              <a:off x="3147716" y="5609324"/>
              <a:ext cx="285750" cy="292100"/>
            </a:xfrm>
            <a:prstGeom prst="rect">
              <a:avLst/>
            </a:prstGeom>
            <a:noFill/>
            <a:ln w="9525">
              <a:noFill/>
              <a:miter lim="800000"/>
              <a:headEnd/>
              <a:tailEnd/>
            </a:ln>
          </p:spPr>
        </p:pic>
        <p:pic>
          <p:nvPicPr>
            <p:cNvPr id="346" name="Picture 281"/>
            <p:cNvPicPr>
              <a:picLocks noChangeAspect="1" noChangeArrowheads="1"/>
            </p:cNvPicPr>
            <p:nvPr/>
          </p:nvPicPr>
          <p:blipFill>
            <a:blip r:embed="rId6" cstate="print"/>
            <a:srcRect/>
            <a:stretch>
              <a:fillRect/>
            </a:stretch>
          </p:blipFill>
          <p:spPr bwMode="auto">
            <a:xfrm>
              <a:off x="3433466" y="5317224"/>
              <a:ext cx="292101" cy="292100"/>
            </a:xfrm>
            <a:prstGeom prst="rect">
              <a:avLst/>
            </a:prstGeom>
            <a:noFill/>
            <a:ln w="9525">
              <a:noFill/>
              <a:miter lim="800000"/>
              <a:headEnd/>
              <a:tailEnd/>
            </a:ln>
          </p:spPr>
        </p:pic>
        <p:pic>
          <p:nvPicPr>
            <p:cNvPr id="347" name="Picture 283"/>
            <p:cNvPicPr>
              <a:picLocks noChangeAspect="1" noChangeArrowheads="1"/>
            </p:cNvPicPr>
            <p:nvPr/>
          </p:nvPicPr>
          <p:blipFill>
            <a:blip r:embed="rId7" cstate="print"/>
            <a:srcRect/>
            <a:stretch>
              <a:fillRect/>
            </a:stretch>
          </p:blipFill>
          <p:spPr bwMode="auto">
            <a:xfrm>
              <a:off x="4011317" y="5317224"/>
              <a:ext cx="292101" cy="292100"/>
            </a:xfrm>
            <a:prstGeom prst="rect">
              <a:avLst/>
            </a:prstGeom>
            <a:noFill/>
            <a:ln w="9525">
              <a:noFill/>
              <a:miter lim="800000"/>
              <a:headEnd/>
              <a:tailEnd/>
            </a:ln>
          </p:spPr>
        </p:pic>
        <p:pic>
          <p:nvPicPr>
            <p:cNvPr id="348" name="Picture 284"/>
            <p:cNvPicPr>
              <a:picLocks noChangeAspect="1" noChangeArrowheads="1"/>
            </p:cNvPicPr>
            <p:nvPr/>
          </p:nvPicPr>
          <p:blipFill>
            <a:blip r:embed="rId8" cstate="print"/>
            <a:srcRect/>
            <a:stretch>
              <a:fillRect/>
            </a:stretch>
          </p:blipFill>
          <p:spPr bwMode="auto">
            <a:xfrm>
              <a:off x="4011317" y="5609324"/>
              <a:ext cx="292101" cy="292100"/>
            </a:xfrm>
            <a:prstGeom prst="rect">
              <a:avLst/>
            </a:prstGeom>
            <a:noFill/>
            <a:ln w="9525">
              <a:noFill/>
              <a:miter lim="800000"/>
              <a:headEnd/>
              <a:tailEnd/>
            </a:ln>
          </p:spPr>
        </p:pic>
        <p:pic>
          <p:nvPicPr>
            <p:cNvPr id="349" name="Picture 285"/>
            <p:cNvPicPr>
              <a:picLocks noChangeAspect="1" noChangeArrowheads="1"/>
            </p:cNvPicPr>
            <p:nvPr/>
          </p:nvPicPr>
          <p:blipFill>
            <a:blip r:embed="rId9" cstate="print"/>
            <a:srcRect/>
            <a:stretch>
              <a:fillRect/>
            </a:stretch>
          </p:blipFill>
          <p:spPr bwMode="auto">
            <a:xfrm>
              <a:off x="4303417" y="5317224"/>
              <a:ext cx="285750" cy="292100"/>
            </a:xfrm>
            <a:prstGeom prst="rect">
              <a:avLst/>
            </a:prstGeom>
            <a:noFill/>
            <a:ln w="9525">
              <a:noFill/>
              <a:miter lim="800000"/>
              <a:headEnd/>
              <a:tailEnd/>
            </a:ln>
          </p:spPr>
        </p:pic>
        <p:pic>
          <p:nvPicPr>
            <p:cNvPr id="350" name="Picture 286"/>
            <p:cNvPicPr>
              <a:picLocks noChangeAspect="1" noChangeArrowheads="1"/>
            </p:cNvPicPr>
            <p:nvPr/>
          </p:nvPicPr>
          <p:blipFill>
            <a:blip r:embed="rId5" cstate="print"/>
            <a:srcRect/>
            <a:stretch>
              <a:fillRect/>
            </a:stretch>
          </p:blipFill>
          <p:spPr bwMode="auto">
            <a:xfrm>
              <a:off x="4303417" y="5609324"/>
              <a:ext cx="285750" cy="292100"/>
            </a:xfrm>
            <a:prstGeom prst="rect">
              <a:avLst/>
            </a:prstGeom>
            <a:noFill/>
            <a:ln w="9525">
              <a:noFill/>
              <a:miter lim="800000"/>
              <a:headEnd/>
              <a:tailEnd/>
            </a:ln>
          </p:spPr>
        </p:pic>
        <p:pic>
          <p:nvPicPr>
            <p:cNvPr id="351" name="Picture 287"/>
            <p:cNvPicPr>
              <a:picLocks noChangeAspect="1" noChangeArrowheads="1"/>
            </p:cNvPicPr>
            <p:nvPr/>
          </p:nvPicPr>
          <p:blipFill>
            <a:blip r:embed="rId10" cstate="print"/>
            <a:srcRect/>
            <a:stretch>
              <a:fillRect/>
            </a:stretch>
          </p:blipFill>
          <p:spPr bwMode="auto">
            <a:xfrm>
              <a:off x="4881268" y="5317224"/>
              <a:ext cx="285750" cy="292100"/>
            </a:xfrm>
            <a:prstGeom prst="rect">
              <a:avLst/>
            </a:prstGeom>
            <a:noFill/>
            <a:ln w="9525">
              <a:noFill/>
              <a:miter lim="800000"/>
              <a:headEnd/>
              <a:tailEnd/>
            </a:ln>
          </p:spPr>
        </p:pic>
        <p:pic>
          <p:nvPicPr>
            <p:cNvPr id="357" name="Picture 288"/>
            <p:cNvPicPr>
              <a:picLocks noChangeAspect="1" noChangeArrowheads="1"/>
            </p:cNvPicPr>
            <p:nvPr/>
          </p:nvPicPr>
          <p:blipFill>
            <a:blip r:embed="rId5" cstate="print"/>
            <a:srcRect/>
            <a:stretch>
              <a:fillRect/>
            </a:stretch>
          </p:blipFill>
          <p:spPr bwMode="auto">
            <a:xfrm>
              <a:off x="4881268" y="5609324"/>
              <a:ext cx="285750" cy="292100"/>
            </a:xfrm>
            <a:prstGeom prst="rect">
              <a:avLst/>
            </a:prstGeom>
            <a:noFill/>
            <a:ln w="9525">
              <a:noFill/>
              <a:miter lim="800000"/>
              <a:headEnd/>
              <a:tailEnd/>
            </a:ln>
          </p:spPr>
        </p:pic>
        <p:pic>
          <p:nvPicPr>
            <p:cNvPr id="358" name="Picture 289"/>
            <p:cNvPicPr>
              <a:picLocks noChangeAspect="1" noChangeArrowheads="1"/>
            </p:cNvPicPr>
            <p:nvPr/>
          </p:nvPicPr>
          <p:blipFill>
            <a:blip r:embed="rId11" cstate="print"/>
            <a:srcRect/>
            <a:stretch>
              <a:fillRect/>
            </a:stretch>
          </p:blipFill>
          <p:spPr bwMode="auto">
            <a:xfrm>
              <a:off x="5167018" y="5317224"/>
              <a:ext cx="292101" cy="292100"/>
            </a:xfrm>
            <a:prstGeom prst="rect">
              <a:avLst/>
            </a:prstGeom>
            <a:noFill/>
            <a:ln w="9525">
              <a:noFill/>
              <a:miter lim="800000"/>
              <a:headEnd/>
              <a:tailEnd/>
            </a:ln>
          </p:spPr>
        </p:pic>
        <p:pic>
          <p:nvPicPr>
            <p:cNvPr id="360" name="Picture 290"/>
            <p:cNvPicPr>
              <a:picLocks noChangeAspect="1" noChangeArrowheads="1"/>
            </p:cNvPicPr>
            <p:nvPr/>
          </p:nvPicPr>
          <p:blipFill>
            <a:blip r:embed="rId7" cstate="print"/>
            <a:srcRect/>
            <a:stretch>
              <a:fillRect/>
            </a:stretch>
          </p:blipFill>
          <p:spPr bwMode="auto">
            <a:xfrm>
              <a:off x="5167018" y="5609324"/>
              <a:ext cx="292101" cy="292100"/>
            </a:xfrm>
            <a:prstGeom prst="rect">
              <a:avLst/>
            </a:prstGeom>
            <a:noFill/>
            <a:ln w="9525">
              <a:noFill/>
              <a:miter lim="800000"/>
              <a:headEnd/>
              <a:tailEnd/>
            </a:ln>
          </p:spPr>
        </p:pic>
        <p:pic>
          <p:nvPicPr>
            <p:cNvPr id="361" name="Picture 291"/>
            <p:cNvPicPr>
              <a:picLocks noChangeAspect="1" noChangeArrowheads="1"/>
            </p:cNvPicPr>
            <p:nvPr/>
          </p:nvPicPr>
          <p:blipFill>
            <a:blip r:embed="rId6" cstate="print"/>
            <a:srcRect/>
            <a:stretch>
              <a:fillRect/>
            </a:stretch>
          </p:blipFill>
          <p:spPr bwMode="auto">
            <a:xfrm>
              <a:off x="5744869" y="5317224"/>
              <a:ext cx="292101" cy="292100"/>
            </a:xfrm>
            <a:prstGeom prst="rect">
              <a:avLst/>
            </a:prstGeom>
            <a:noFill/>
            <a:ln w="9525">
              <a:noFill/>
              <a:miter lim="800000"/>
              <a:headEnd/>
              <a:tailEnd/>
            </a:ln>
          </p:spPr>
        </p:pic>
        <p:pic>
          <p:nvPicPr>
            <p:cNvPr id="363" name="Picture 292"/>
            <p:cNvPicPr>
              <a:picLocks noChangeAspect="1" noChangeArrowheads="1"/>
            </p:cNvPicPr>
            <p:nvPr/>
          </p:nvPicPr>
          <p:blipFill>
            <a:blip r:embed="rId7" cstate="print"/>
            <a:srcRect/>
            <a:stretch>
              <a:fillRect/>
            </a:stretch>
          </p:blipFill>
          <p:spPr bwMode="auto">
            <a:xfrm>
              <a:off x="5744869" y="5609324"/>
              <a:ext cx="292101" cy="292100"/>
            </a:xfrm>
            <a:prstGeom prst="rect">
              <a:avLst/>
            </a:prstGeom>
            <a:noFill/>
            <a:ln w="9525">
              <a:noFill/>
              <a:miter lim="800000"/>
              <a:headEnd/>
              <a:tailEnd/>
            </a:ln>
          </p:spPr>
        </p:pic>
        <p:pic>
          <p:nvPicPr>
            <p:cNvPr id="365" name="Picture 293"/>
            <p:cNvPicPr>
              <a:picLocks noChangeAspect="1" noChangeArrowheads="1"/>
            </p:cNvPicPr>
            <p:nvPr/>
          </p:nvPicPr>
          <p:blipFill>
            <a:blip r:embed="rId5" cstate="print"/>
            <a:srcRect/>
            <a:stretch>
              <a:fillRect/>
            </a:stretch>
          </p:blipFill>
          <p:spPr bwMode="auto">
            <a:xfrm>
              <a:off x="6036970" y="5317224"/>
              <a:ext cx="285750" cy="292100"/>
            </a:xfrm>
            <a:prstGeom prst="rect">
              <a:avLst/>
            </a:prstGeom>
            <a:noFill/>
            <a:ln w="9525">
              <a:noFill/>
              <a:miter lim="800000"/>
              <a:headEnd/>
              <a:tailEnd/>
            </a:ln>
          </p:spPr>
        </p:pic>
        <p:pic>
          <p:nvPicPr>
            <p:cNvPr id="370" name="Picture 294"/>
            <p:cNvPicPr>
              <a:picLocks noChangeAspect="1" noChangeArrowheads="1"/>
            </p:cNvPicPr>
            <p:nvPr/>
          </p:nvPicPr>
          <p:blipFill>
            <a:blip r:embed="rId12" cstate="print"/>
            <a:srcRect/>
            <a:stretch>
              <a:fillRect/>
            </a:stretch>
          </p:blipFill>
          <p:spPr bwMode="auto">
            <a:xfrm>
              <a:off x="6036970" y="5609324"/>
              <a:ext cx="285750" cy="292100"/>
            </a:xfrm>
            <a:prstGeom prst="rect">
              <a:avLst/>
            </a:prstGeom>
            <a:noFill/>
            <a:ln w="9525">
              <a:noFill/>
              <a:miter lim="800000"/>
              <a:headEnd/>
              <a:tailEnd/>
            </a:ln>
          </p:spPr>
        </p:pic>
        <p:pic>
          <p:nvPicPr>
            <p:cNvPr id="373" name="Picture 295"/>
            <p:cNvPicPr>
              <a:picLocks noChangeAspect="1" noChangeArrowheads="1"/>
            </p:cNvPicPr>
            <p:nvPr/>
          </p:nvPicPr>
          <p:blipFill>
            <a:blip r:embed="rId7" cstate="print"/>
            <a:srcRect/>
            <a:stretch>
              <a:fillRect/>
            </a:stretch>
          </p:blipFill>
          <p:spPr bwMode="auto">
            <a:xfrm>
              <a:off x="5744869" y="5317224"/>
              <a:ext cx="292101" cy="292100"/>
            </a:xfrm>
            <a:prstGeom prst="rect">
              <a:avLst/>
            </a:prstGeom>
            <a:noFill/>
            <a:ln w="9525">
              <a:noFill/>
              <a:miter lim="800000"/>
              <a:headEnd/>
              <a:tailEnd/>
            </a:ln>
          </p:spPr>
        </p:pic>
        <p:pic>
          <p:nvPicPr>
            <p:cNvPr id="376" name="Picture 296"/>
            <p:cNvPicPr>
              <a:picLocks noChangeAspect="1" noChangeArrowheads="1"/>
            </p:cNvPicPr>
            <p:nvPr/>
          </p:nvPicPr>
          <p:blipFill>
            <a:blip r:embed="rId8" cstate="print"/>
            <a:srcRect/>
            <a:stretch>
              <a:fillRect/>
            </a:stretch>
          </p:blipFill>
          <p:spPr bwMode="auto">
            <a:xfrm>
              <a:off x="5744869" y="5609324"/>
              <a:ext cx="292101" cy="292100"/>
            </a:xfrm>
            <a:prstGeom prst="rect">
              <a:avLst/>
            </a:prstGeom>
            <a:noFill/>
            <a:ln w="9525">
              <a:noFill/>
              <a:miter lim="800000"/>
              <a:headEnd/>
              <a:tailEnd/>
            </a:ln>
          </p:spPr>
        </p:pic>
        <p:pic>
          <p:nvPicPr>
            <p:cNvPr id="379" name="Picture 297"/>
            <p:cNvPicPr>
              <a:picLocks noChangeAspect="1" noChangeArrowheads="1"/>
            </p:cNvPicPr>
            <p:nvPr/>
          </p:nvPicPr>
          <p:blipFill>
            <a:blip r:embed="rId9" cstate="print"/>
            <a:srcRect/>
            <a:stretch>
              <a:fillRect/>
            </a:stretch>
          </p:blipFill>
          <p:spPr bwMode="auto">
            <a:xfrm>
              <a:off x="6036970" y="5317224"/>
              <a:ext cx="285750" cy="292100"/>
            </a:xfrm>
            <a:prstGeom prst="rect">
              <a:avLst/>
            </a:prstGeom>
            <a:noFill/>
            <a:ln w="9525">
              <a:noFill/>
              <a:miter lim="800000"/>
              <a:headEnd/>
              <a:tailEnd/>
            </a:ln>
          </p:spPr>
        </p:pic>
        <p:pic>
          <p:nvPicPr>
            <p:cNvPr id="382" name="Picture 298"/>
            <p:cNvPicPr>
              <a:picLocks noChangeAspect="1" noChangeArrowheads="1"/>
            </p:cNvPicPr>
            <p:nvPr/>
          </p:nvPicPr>
          <p:blipFill>
            <a:blip r:embed="rId5" cstate="print"/>
            <a:srcRect/>
            <a:stretch>
              <a:fillRect/>
            </a:stretch>
          </p:blipFill>
          <p:spPr bwMode="auto">
            <a:xfrm>
              <a:off x="6036970" y="5609324"/>
              <a:ext cx="285750" cy="292100"/>
            </a:xfrm>
            <a:prstGeom prst="rect">
              <a:avLst/>
            </a:prstGeom>
            <a:noFill/>
            <a:ln w="9525">
              <a:noFill/>
              <a:miter lim="800000"/>
              <a:headEnd/>
              <a:tailEnd/>
            </a:ln>
          </p:spPr>
        </p:pic>
        <p:sp>
          <p:nvSpPr>
            <p:cNvPr id="384" name="Freeform 299"/>
            <p:cNvSpPr>
              <a:spLocks/>
            </p:cNvSpPr>
            <p:nvPr/>
          </p:nvSpPr>
          <p:spPr bwMode="auto">
            <a:xfrm>
              <a:off x="3289003" y="5428349"/>
              <a:ext cx="2905129" cy="368300"/>
            </a:xfrm>
            <a:custGeom>
              <a:avLst/>
              <a:gdLst/>
              <a:ahLst/>
              <a:cxnLst>
                <a:cxn ang="0">
                  <a:pos x="69" y="19"/>
                </a:cxn>
                <a:cxn ang="0">
                  <a:pos x="224" y="15"/>
                </a:cxn>
                <a:cxn ang="0">
                  <a:pos x="360" y="8"/>
                </a:cxn>
                <a:cxn ang="0">
                  <a:pos x="485" y="8"/>
                </a:cxn>
                <a:cxn ang="0">
                  <a:pos x="602" y="30"/>
                </a:cxn>
                <a:cxn ang="0">
                  <a:pos x="650" y="85"/>
                </a:cxn>
                <a:cxn ang="0">
                  <a:pos x="691" y="129"/>
                </a:cxn>
                <a:cxn ang="0">
                  <a:pos x="731" y="180"/>
                </a:cxn>
                <a:cxn ang="0">
                  <a:pos x="716" y="221"/>
                </a:cxn>
                <a:cxn ang="0">
                  <a:pos x="698" y="232"/>
                </a:cxn>
                <a:cxn ang="0">
                  <a:pos x="687" y="221"/>
                </a:cxn>
                <a:cxn ang="0">
                  <a:pos x="698" y="214"/>
                </a:cxn>
                <a:cxn ang="0">
                  <a:pos x="746" y="191"/>
                </a:cxn>
                <a:cxn ang="0">
                  <a:pos x="830" y="136"/>
                </a:cxn>
                <a:cxn ang="0">
                  <a:pos x="929" y="92"/>
                </a:cxn>
                <a:cxn ang="0">
                  <a:pos x="1025" y="44"/>
                </a:cxn>
                <a:cxn ang="0">
                  <a:pos x="1102" y="11"/>
                </a:cxn>
                <a:cxn ang="0">
                  <a:pos x="1146" y="0"/>
                </a:cxn>
                <a:cxn ang="0">
                  <a:pos x="1190" y="4"/>
                </a:cxn>
                <a:cxn ang="0">
                  <a:pos x="1245" y="15"/>
                </a:cxn>
                <a:cxn ang="0">
                  <a:pos x="1297" y="30"/>
                </a:cxn>
                <a:cxn ang="0">
                  <a:pos x="1381" y="22"/>
                </a:cxn>
                <a:cxn ang="0">
                  <a:pos x="1477" y="22"/>
                </a:cxn>
                <a:cxn ang="0">
                  <a:pos x="1576" y="19"/>
                </a:cxn>
                <a:cxn ang="0">
                  <a:pos x="1661" y="26"/>
                </a:cxn>
                <a:cxn ang="0">
                  <a:pos x="1723" y="30"/>
                </a:cxn>
                <a:cxn ang="0">
                  <a:pos x="1775" y="11"/>
                </a:cxn>
                <a:cxn ang="0">
                  <a:pos x="1819" y="22"/>
                </a:cxn>
                <a:cxn ang="0">
                  <a:pos x="1811" y="26"/>
                </a:cxn>
                <a:cxn ang="0">
                  <a:pos x="1756" y="26"/>
                </a:cxn>
                <a:cxn ang="0">
                  <a:pos x="1709" y="22"/>
                </a:cxn>
                <a:cxn ang="0">
                  <a:pos x="1646" y="30"/>
                </a:cxn>
              </a:cxnLst>
              <a:rect l="0" t="0" r="r" b="b"/>
              <a:pathLst>
                <a:path w="1830" h="232">
                  <a:moveTo>
                    <a:pt x="0" y="22"/>
                  </a:moveTo>
                  <a:lnTo>
                    <a:pt x="69" y="19"/>
                  </a:lnTo>
                  <a:lnTo>
                    <a:pt x="147" y="19"/>
                  </a:lnTo>
                  <a:lnTo>
                    <a:pt x="224" y="15"/>
                  </a:lnTo>
                  <a:lnTo>
                    <a:pt x="290" y="11"/>
                  </a:lnTo>
                  <a:lnTo>
                    <a:pt x="360" y="8"/>
                  </a:lnTo>
                  <a:lnTo>
                    <a:pt x="426" y="8"/>
                  </a:lnTo>
                  <a:lnTo>
                    <a:pt x="485" y="8"/>
                  </a:lnTo>
                  <a:lnTo>
                    <a:pt x="555" y="8"/>
                  </a:lnTo>
                  <a:lnTo>
                    <a:pt x="602" y="30"/>
                  </a:lnTo>
                  <a:lnTo>
                    <a:pt x="632" y="63"/>
                  </a:lnTo>
                  <a:lnTo>
                    <a:pt x="650" y="85"/>
                  </a:lnTo>
                  <a:lnTo>
                    <a:pt x="672" y="103"/>
                  </a:lnTo>
                  <a:lnTo>
                    <a:pt x="691" y="129"/>
                  </a:lnTo>
                  <a:lnTo>
                    <a:pt x="716" y="158"/>
                  </a:lnTo>
                  <a:lnTo>
                    <a:pt x="731" y="180"/>
                  </a:lnTo>
                  <a:lnTo>
                    <a:pt x="731" y="206"/>
                  </a:lnTo>
                  <a:lnTo>
                    <a:pt x="716" y="221"/>
                  </a:lnTo>
                  <a:lnTo>
                    <a:pt x="705" y="232"/>
                  </a:lnTo>
                  <a:lnTo>
                    <a:pt x="698" y="232"/>
                  </a:lnTo>
                  <a:lnTo>
                    <a:pt x="691" y="228"/>
                  </a:lnTo>
                  <a:lnTo>
                    <a:pt x="687" y="221"/>
                  </a:lnTo>
                  <a:lnTo>
                    <a:pt x="687" y="217"/>
                  </a:lnTo>
                  <a:lnTo>
                    <a:pt x="698" y="214"/>
                  </a:lnTo>
                  <a:lnTo>
                    <a:pt x="720" y="206"/>
                  </a:lnTo>
                  <a:lnTo>
                    <a:pt x="746" y="191"/>
                  </a:lnTo>
                  <a:lnTo>
                    <a:pt x="786" y="166"/>
                  </a:lnTo>
                  <a:lnTo>
                    <a:pt x="830" y="136"/>
                  </a:lnTo>
                  <a:lnTo>
                    <a:pt x="878" y="118"/>
                  </a:lnTo>
                  <a:lnTo>
                    <a:pt x="929" y="92"/>
                  </a:lnTo>
                  <a:lnTo>
                    <a:pt x="977" y="66"/>
                  </a:lnTo>
                  <a:lnTo>
                    <a:pt x="1025" y="44"/>
                  </a:lnTo>
                  <a:lnTo>
                    <a:pt x="1080" y="22"/>
                  </a:lnTo>
                  <a:lnTo>
                    <a:pt x="1102" y="11"/>
                  </a:lnTo>
                  <a:lnTo>
                    <a:pt x="1128" y="8"/>
                  </a:lnTo>
                  <a:lnTo>
                    <a:pt x="1146" y="0"/>
                  </a:lnTo>
                  <a:lnTo>
                    <a:pt x="1165" y="0"/>
                  </a:lnTo>
                  <a:lnTo>
                    <a:pt x="1190" y="4"/>
                  </a:lnTo>
                  <a:lnTo>
                    <a:pt x="1216" y="8"/>
                  </a:lnTo>
                  <a:lnTo>
                    <a:pt x="1245" y="15"/>
                  </a:lnTo>
                  <a:lnTo>
                    <a:pt x="1275" y="26"/>
                  </a:lnTo>
                  <a:lnTo>
                    <a:pt x="1297" y="30"/>
                  </a:lnTo>
                  <a:lnTo>
                    <a:pt x="1334" y="22"/>
                  </a:lnTo>
                  <a:lnTo>
                    <a:pt x="1381" y="22"/>
                  </a:lnTo>
                  <a:lnTo>
                    <a:pt x="1433" y="22"/>
                  </a:lnTo>
                  <a:lnTo>
                    <a:pt x="1477" y="22"/>
                  </a:lnTo>
                  <a:lnTo>
                    <a:pt x="1525" y="22"/>
                  </a:lnTo>
                  <a:lnTo>
                    <a:pt x="1576" y="19"/>
                  </a:lnTo>
                  <a:lnTo>
                    <a:pt x="1628" y="22"/>
                  </a:lnTo>
                  <a:lnTo>
                    <a:pt x="1661" y="26"/>
                  </a:lnTo>
                  <a:lnTo>
                    <a:pt x="1694" y="30"/>
                  </a:lnTo>
                  <a:lnTo>
                    <a:pt x="1723" y="30"/>
                  </a:lnTo>
                  <a:lnTo>
                    <a:pt x="1749" y="19"/>
                  </a:lnTo>
                  <a:lnTo>
                    <a:pt x="1775" y="11"/>
                  </a:lnTo>
                  <a:lnTo>
                    <a:pt x="1797" y="11"/>
                  </a:lnTo>
                  <a:lnTo>
                    <a:pt x="1819" y="22"/>
                  </a:lnTo>
                  <a:lnTo>
                    <a:pt x="1830" y="30"/>
                  </a:lnTo>
                  <a:lnTo>
                    <a:pt x="1811" y="26"/>
                  </a:lnTo>
                  <a:lnTo>
                    <a:pt x="1782" y="26"/>
                  </a:lnTo>
                  <a:lnTo>
                    <a:pt x="1756" y="26"/>
                  </a:lnTo>
                  <a:lnTo>
                    <a:pt x="1734" y="26"/>
                  </a:lnTo>
                  <a:lnTo>
                    <a:pt x="1709" y="22"/>
                  </a:lnTo>
                  <a:lnTo>
                    <a:pt x="1679" y="26"/>
                  </a:lnTo>
                  <a:lnTo>
                    <a:pt x="1646" y="30"/>
                  </a:lnTo>
                </a:path>
              </a:pathLst>
            </a:custGeom>
            <a:noFill/>
            <a:ln w="0">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itchFamily="34" charset="0"/>
              </a:endParaRPr>
            </a:p>
          </p:txBody>
        </p:sp>
        <p:sp>
          <p:nvSpPr>
            <p:cNvPr id="385" name="Oval 300"/>
            <p:cNvSpPr>
              <a:spLocks noChangeArrowheads="1"/>
            </p:cNvSpPr>
            <p:nvPr/>
          </p:nvSpPr>
          <p:spPr bwMode="auto">
            <a:xfrm>
              <a:off x="3271542" y="5445815"/>
              <a:ext cx="39688" cy="41275"/>
            </a:xfrm>
            <a:prstGeom prst="ellipse">
              <a:avLst/>
            </a:pr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en-GB">
                <a:latin typeface="Arial Narrow" pitchFamily="34" charset="0"/>
              </a:endParaRPr>
            </a:p>
          </p:txBody>
        </p:sp>
        <p:sp>
          <p:nvSpPr>
            <p:cNvPr id="386" name="Oval 301"/>
            <p:cNvSpPr>
              <a:spLocks noChangeArrowheads="1"/>
            </p:cNvSpPr>
            <p:nvPr/>
          </p:nvSpPr>
          <p:spPr bwMode="auto">
            <a:xfrm>
              <a:off x="4139905" y="5445815"/>
              <a:ext cx="41275" cy="41275"/>
            </a:xfrm>
            <a:prstGeom prst="ellipse">
              <a:avLst/>
            </a:pr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en-GB">
                <a:latin typeface="Arial Narrow" pitchFamily="34" charset="0"/>
              </a:endParaRPr>
            </a:p>
          </p:txBody>
        </p:sp>
        <p:sp>
          <p:nvSpPr>
            <p:cNvPr id="388" name="Oval 302"/>
            <p:cNvSpPr>
              <a:spLocks noChangeArrowheads="1"/>
            </p:cNvSpPr>
            <p:nvPr/>
          </p:nvSpPr>
          <p:spPr bwMode="auto">
            <a:xfrm>
              <a:off x="4425652" y="5731565"/>
              <a:ext cx="41275" cy="41275"/>
            </a:xfrm>
            <a:prstGeom prst="ellipse">
              <a:avLst/>
            </a:pr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en-GB">
                <a:latin typeface="Arial Narrow" pitchFamily="34" charset="0"/>
              </a:endParaRPr>
            </a:p>
          </p:txBody>
        </p:sp>
        <p:sp>
          <p:nvSpPr>
            <p:cNvPr id="391" name="Oval 303"/>
            <p:cNvSpPr>
              <a:spLocks noChangeArrowheads="1"/>
            </p:cNvSpPr>
            <p:nvPr/>
          </p:nvSpPr>
          <p:spPr bwMode="auto">
            <a:xfrm>
              <a:off x="5003502" y="5445815"/>
              <a:ext cx="41275" cy="41275"/>
            </a:xfrm>
            <a:prstGeom prst="ellipse">
              <a:avLst/>
            </a:pr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en-GB">
                <a:latin typeface="Arial Narrow" pitchFamily="34" charset="0"/>
              </a:endParaRPr>
            </a:p>
          </p:txBody>
        </p:sp>
        <p:sp>
          <p:nvSpPr>
            <p:cNvPr id="392" name="Oval 304"/>
            <p:cNvSpPr>
              <a:spLocks noChangeArrowheads="1"/>
            </p:cNvSpPr>
            <p:nvPr/>
          </p:nvSpPr>
          <p:spPr bwMode="auto">
            <a:xfrm>
              <a:off x="5295605" y="5445815"/>
              <a:ext cx="41275" cy="41275"/>
            </a:xfrm>
            <a:prstGeom prst="ellipse">
              <a:avLst/>
            </a:pr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en-GB">
                <a:latin typeface="Arial Narrow" pitchFamily="34" charset="0"/>
              </a:endParaRPr>
            </a:p>
          </p:txBody>
        </p:sp>
        <p:sp>
          <p:nvSpPr>
            <p:cNvPr id="395" name="Oval 305"/>
            <p:cNvSpPr>
              <a:spLocks noChangeArrowheads="1"/>
            </p:cNvSpPr>
            <p:nvPr/>
          </p:nvSpPr>
          <p:spPr bwMode="auto">
            <a:xfrm>
              <a:off x="5873455" y="5445815"/>
              <a:ext cx="39688" cy="41275"/>
            </a:xfrm>
            <a:prstGeom prst="ellipse">
              <a:avLst/>
            </a:pr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en-GB">
                <a:latin typeface="Arial Narrow" pitchFamily="34" charset="0"/>
              </a:endParaRPr>
            </a:p>
          </p:txBody>
        </p:sp>
        <p:sp>
          <p:nvSpPr>
            <p:cNvPr id="398" name="Oval 306"/>
            <p:cNvSpPr>
              <a:spLocks noChangeArrowheads="1"/>
            </p:cNvSpPr>
            <p:nvPr/>
          </p:nvSpPr>
          <p:spPr bwMode="auto">
            <a:xfrm>
              <a:off x="6159208" y="5445815"/>
              <a:ext cx="41275" cy="41275"/>
            </a:xfrm>
            <a:prstGeom prst="ellipse">
              <a:avLst/>
            </a:pr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en-GB">
                <a:latin typeface="Arial Narrow" pitchFamily="34" charset="0"/>
              </a:endParaRPr>
            </a:p>
          </p:txBody>
        </p:sp>
        <p:sp>
          <p:nvSpPr>
            <p:cNvPr id="400" name="Oval 307"/>
            <p:cNvSpPr>
              <a:spLocks noChangeArrowheads="1"/>
            </p:cNvSpPr>
            <p:nvPr/>
          </p:nvSpPr>
          <p:spPr bwMode="auto">
            <a:xfrm>
              <a:off x="5873447" y="5445815"/>
              <a:ext cx="39688" cy="41275"/>
            </a:xfrm>
            <a:prstGeom prst="ellipse">
              <a:avLst/>
            </a:pr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en-GB">
                <a:latin typeface="Arial Narrow" pitchFamily="34" charset="0"/>
              </a:endParaRPr>
            </a:p>
          </p:txBody>
        </p:sp>
      </p:grpSp>
      <p:grpSp>
        <p:nvGrpSpPr>
          <p:cNvPr id="273" name="Group 272"/>
          <p:cNvGrpSpPr/>
          <p:nvPr/>
        </p:nvGrpSpPr>
        <p:grpSpPr>
          <a:xfrm>
            <a:off x="730468" y="2877753"/>
            <a:ext cx="7683260" cy="2115776"/>
            <a:chOff x="730468" y="2877753"/>
            <a:chExt cx="7683260" cy="2115776"/>
          </a:xfrm>
        </p:grpSpPr>
        <p:grpSp>
          <p:nvGrpSpPr>
            <p:cNvPr id="2" name="Group 766"/>
            <p:cNvGrpSpPr/>
            <p:nvPr/>
          </p:nvGrpSpPr>
          <p:grpSpPr>
            <a:xfrm>
              <a:off x="6782994" y="2877753"/>
              <a:ext cx="1630734" cy="1766630"/>
              <a:chOff x="7065845" y="2507280"/>
              <a:chExt cx="1766630" cy="1766630"/>
            </a:xfrm>
          </p:grpSpPr>
          <p:sp>
            <p:nvSpPr>
              <p:cNvPr id="766" name="Rectangle 765"/>
              <p:cNvSpPr/>
              <p:nvPr/>
            </p:nvSpPr>
            <p:spPr>
              <a:xfrm>
                <a:off x="7065845" y="2507280"/>
                <a:ext cx="1766630" cy="1766630"/>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Narrow" pitchFamily="34" charset="0"/>
                </a:endParaRPr>
              </a:p>
            </p:txBody>
          </p:sp>
          <p:sp>
            <p:nvSpPr>
              <p:cNvPr id="768207" name="Line 207"/>
              <p:cNvSpPr>
                <a:spLocks noChangeShapeType="1"/>
              </p:cNvSpPr>
              <p:nvPr/>
            </p:nvSpPr>
            <p:spPr bwMode="auto">
              <a:xfrm>
                <a:off x="7360292" y="4023758"/>
                <a:ext cx="1389063"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itchFamily="34" charset="0"/>
                </a:endParaRPr>
              </a:p>
            </p:txBody>
          </p:sp>
          <p:sp>
            <p:nvSpPr>
              <p:cNvPr id="768213" name="Line 213"/>
              <p:cNvSpPr>
                <a:spLocks noChangeShapeType="1"/>
              </p:cNvSpPr>
              <p:nvPr/>
            </p:nvSpPr>
            <p:spPr bwMode="auto">
              <a:xfrm flipV="1">
                <a:off x="7360292" y="4006295"/>
                <a:ext cx="1588" cy="17463"/>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itchFamily="34" charset="0"/>
                </a:endParaRPr>
              </a:p>
            </p:txBody>
          </p:sp>
          <p:sp>
            <p:nvSpPr>
              <p:cNvPr id="768215" name="Rectangle 215"/>
              <p:cNvSpPr>
                <a:spLocks noChangeArrowheads="1"/>
              </p:cNvSpPr>
              <p:nvPr/>
            </p:nvSpPr>
            <p:spPr bwMode="auto">
              <a:xfrm>
                <a:off x="7342832" y="4041220"/>
                <a:ext cx="38205" cy="9233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a:ln>
                      <a:noFill/>
                    </a:ln>
                    <a:solidFill>
                      <a:srgbClr val="000000"/>
                    </a:solidFill>
                    <a:effectLst/>
                    <a:latin typeface="Arial Narrow" pitchFamily="34" charset="0"/>
                    <a:cs typeface="Arial" pitchFamily="34" charset="0"/>
                  </a:rPr>
                  <a:t>0</a:t>
                </a:r>
                <a:endParaRPr kumimoji="0" lang="en-US" sz="1800" b="0" i="0" u="none" strike="noStrike" cap="none" normalizeH="0" baseline="0">
                  <a:ln>
                    <a:noFill/>
                  </a:ln>
                  <a:solidFill>
                    <a:schemeClr val="tx1"/>
                  </a:solidFill>
                  <a:effectLst/>
                  <a:latin typeface="Arial Narrow" pitchFamily="34" charset="0"/>
                  <a:cs typeface="Arial" pitchFamily="34" charset="0"/>
                </a:endParaRPr>
              </a:p>
            </p:txBody>
          </p:sp>
          <p:sp>
            <p:nvSpPr>
              <p:cNvPr id="768216" name="Line 216"/>
              <p:cNvSpPr>
                <a:spLocks noChangeShapeType="1"/>
              </p:cNvSpPr>
              <p:nvPr/>
            </p:nvSpPr>
            <p:spPr bwMode="auto">
              <a:xfrm flipV="1">
                <a:off x="7641279" y="4006295"/>
                <a:ext cx="1588" cy="17463"/>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itchFamily="34" charset="0"/>
                </a:endParaRPr>
              </a:p>
            </p:txBody>
          </p:sp>
          <p:sp>
            <p:nvSpPr>
              <p:cNvPr id="768218" name="Rectangle 218"/>
              <p:cNvSpPr>
                <a:spLocks noChangeArrowheads="1"/>
              </p:cNvSpPr>
              <p:nvPr/>
            </p:nvSpPr>
            <p:spPr bwMode="auto">
              <a:xfrm>
                <a:off x="7587307" y="4041220"/>
                <a:ext cx="114615" cy="9233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a:ln>
                      <a:noFill/>
                    </a:ln>
                    <a:solidFill>
                      <a:srgbClr val="000000"/>
                    </a:solidFill>
                    <a:effectLst/>
                    <a:latin typeface="Arial Narrow" pitchFamily="34" charset="0"/>
                    <a:cs typeface="Arial" pitchFamily="34" charset="0"/>
                  </a:rPr>
                  <a:t>100</a:t>
                </a:r>
                <a:endParaRPr kumimoji="0" lang="en-US" sz="1800" b="0" i="0" u="none" strike="noStrike" cap="none" normalizeH="0" baseline="0">
                  <a:ln>
                    <a:noFill/>
                  </a:ln>
                  <a:solidFill>
                    <a:schemeClr val="tx1"/>
                  </a:solidFill>
                  <a:effectLst/>
                  <a:latin typeface="Arial Narrow" pitchFamily="34" charset="0"/>
                  <a:cs typeface="Arial" pitchFamily="34" charset="0"/>
                </a:endParaRPr>
              </a:p>
            </p:txBody>
          </p:sp>
          <p:sp>
            <p:nvSpPr>
              <p:cNvPr id="768219" name="Line 219"/>
              <p:cNvSpPr>
                <a:spLocks noChangeShapeType="1"/>
              </p:cNvSpPr>
              <p:nvPr/>
            </p:nvSpPr>
            <p:spPr bwMode="auto">
              <a:xfrm flipV="1">
                <a:off x="7914329" y="4006295"/>
                <a:ext cx="1588" cy="17463"/>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itchFamily="34" charset="0"/>
                </a:endParaRPr>
              </a:p>
            </p:txBody>
          </p:sp>
          <p:sp>
            <p:nvSpPr>
              <p:cNvPr id="768221" name="Rectangle 221"/>
              <p:cNvSpPr>
                <a:spLocks noChangeArrowheads="1"/>
              </p:cNvSpPr>
              <p:nvPr/>
            </p:nvSpPr>
            <p:spPr bwMode="auto">
              <a:xfrm>
                <a:off x="7861945" y="4041220"/>
                <a:ext cx="114615" cy="9233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a:ln>
                      <a:noFill/>
                    </a:ln>
                    <a:solidFill>
                      <a:srgbClr val="000000"/>
                    </a:solidFill>
                    <a:effectLst/>
                    <a:latin typeface="Arial Narrow" pitchFamily="34" charset="0"/>
                    <a:cs typeface="Arial" pitchFamily="34" charset="0"/>
                  </a:rPr>
                  <a:t>200</a:t>
                </a:r>
                <a:endParaRPr kumimoji="0" lang="en-US" sz="1800" b="0" i="0" u="none" strike="noStrike" cap="none" normalizeH="0" baseline="0">
                  <a:ln>
                    <a:noFill/>
                  </a:ln>
                  <a:solidFill>
                    <a:schemeClr val="tx1"/>
                  </a:solidFill>
                  <a:effectLst/>
                  <a:latin typeface="Arial Narrow" pitchFamily="34" charset="0"/>
                  <a:cs typeface="Arial" pitchFamily="34" charset="0"/>
                </a:endParaRPr>
              </a:p>
            </p:txBody>
          </p:sp>
          <p:sp>
            <p:nvSpPr>
              <p:cNvPr id="768222" name="Line 222"/>
              <p:cNvSpPr>
                <a:spLocks noChangeShapeType="1"/>
              </p:cNvSpPr>
              <p:nvPr/>
            </p:nvSpPr>
            <p:spPr bwMode="auto">
              <a:xfrm flipV="1">
                <a:off x="8195317" y="4006295"/>
                <a:ext cx="1588" cy="17463"/>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itchFamily="34" charset="0"/>
                </a:endParaRPr>
              </a:p>
            </p:txBody>
          </p:sp>
          <p:sp>
            <p:nvSpPr>
              <p:cNvPr id="768224" name="Rectangle 224"/>
              <p:cNvSpPr>
                <a:spLocks noChangeArrowheads="1"/>
              </p:cNvSpPr>
              <p:nvPr/>
            </p:nvSpPr>
            <p:spPr bwMode="auto">
              <a:xfrm>
                <a:off x="8142933" y="4041220"/>
                <a:ext cx="114615" cy="9233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a:ln>
                      <a:noFill/>
                    </a:ln>
                    <a:solidFill>
                      <a:srgbClr val="000000"/>
                    </a:solidFill>
                    <a:effectLst/>
                    <a:latin typeface="Arial Narrow" pitchFamily="34" charset="0"/>
                    <a:cs typeface="Arial" pitchFamily="34" charset="0"/>
                  </a:rPr>
                  <a:t>300</a:t>
                </a:r>
                <a:endParaRPr kumimoji="0" lang="en-US" sz="1800" b="0" i="0" u="none" strike="noStrike" cap="none" normalizeH="0" baseline="0">
                  <a:ln>
                    <a:noFill/>
                  </a:ln>
                  <a:solidFill>
                    <a:schemeClr val="tx1"/>
                  </a:solidFill>
                  <a:effectLst/>
                  <a:latin typeface="Arial Narrow" pitchFamily="34" charset="0"/>
                  <a:cs typeface="Arial" pitchFamily="34" charset="0"/>
                </a:endParaRPr>
              </a:p>
            </p:txBody>
          </p:sp>
          <p:sp>
            <p:nvSpPr>
              <p:cNvPr id="768225" name="Line 225"/>
              <p:cNvSpPr>
                <a:spLocks noChangeShapeType="1"/>
              </p:cNvSpPr>
              <p:nvPr/>
            </p:nvSpPr>
            <p:spPr bwMode="auto">
              <a:xfrm flipV="1">
                <a:off x="8468367" y="4006295"/>
                <a:ext cx="1588" cy="17463"/>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itchFamily="34" charset="0"/>
                </a:endParaRPr>
              </a:p>
            </p:txBody>
          </p:sp>
          <p:sp>
            <p:nvSpPr>
              <p:cNvPr id="768227" name="Rectangle 227"/>
              <p:cNvSpPr>
                <a:spLocks noChangeArrowheads="1"/>
              </p:cNvSpPr>
              <p:nvPr/>
            </p:nvSpPr>
            <p:spPr bwMode="auto">
              <a:xfrm>
                <a:off x="8415983" y="4041220"/>
                <a:ext cx="114615" cy="9233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a:ln>
                      <a:noFill/>
                    </a:ln>
                    <a:solidFill>
                      <a:srgbClr val="000000"/>
                    </a:solidFill>
                    <a:effectLst/>
                    <a:latin typeface="Arial Narrow" pitchFamily="34" charset="0"/>
                    <a:cs typeface="Arial" pitchFamily="34" charset="0"/>
                  </a:rPr>
                  <a:t>400</a:t>
                </a:r>
                <a:endParaRPr kumimoji="0" lang="en-US" sz="1800" b="0" i="0" u="none" strike="noStrike" cap="none" normalizeH="0" baseline="0">
                  <a:ln>
                    <a:noFill/>
                  </a:ln>
                  <a:solidFill>
                    <a:schemeClr val="tx1"/>
                  </a:solidFill>
                  <a:effectLst/>
                  <a:latin typeface="Arial Narrow" pitchFamily="34" charset="0"/>
                  <a:cs typeface="Arial" pitchFamily="34" charset="0"/>
                </a:endParaRPr>
              </a:p>
            </p:txBody>
          </p:sp>
          <p:sp>
            <p:nvSpPr>
              <p:cNvPr id="768252" name="Line 252"/>
              <p:cNvSpPr>
                <a:spLocks noChangeShapeType="1"/>
              </p:cNvSpPr>
              <p:nvPr/>
            </p:nvSpPr>
            <p:spPr bwMode="auto">
              <a:xfrm>
                <a:off x="7360292" y="4023758"/>
                <a:ext cx="11113"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itchFamily="34" charset="0"/>
                </a:endParaRPr>
              </a:p>
            </p:txBody>
          </p:sp>
          <p:pic>
            <p:nvPicPr>
              <p:cNvPr id="768003" name="Picture 3"/>
              <p:cNvPicPr>
                <a:picLocks noChangeAspect="1" noChangeArrowheads="1"/>
              </p:cNvPicPr>
              <p:nvPr/>
            </p:nvPicPr>
            <p:blipFill>
              <a:blip r:embed="rId13" cstate="print"/>
              <a:srcRect b="5832"/>
              <a:stretch>
                <a:fillRect/>
              </a:stretch>
            </p:blipFill>
            <p:spPr bwMode="auto">
              <a:xfrm>
                <a:off x="7142084" y="2699305"/>
                <a:ext cx="1536201" cy="1036935"/>
              </a:xfrm>
              <a:prstGeom prst="rect">
                <a:avLst/>
              </a:prstGeom>
              <a:noFill/>
              <a:ln w="9525">
                <a:noFill/>
                <a:miter lim="800000"/>
                <a:headEnd/>
                <a:tailEnd/>
              </a:ln>
            </p:spPr>
          </p:pic>
          <p:sp>
            <p:nvSpPr>
              <p:cNvPr id="362" name="Rectangle 275"/>
              <p:cNvSpPr>
                <a:spLocks noChangeArrowheads="1"/>
              </p:cNvSpPr>
              <p:nvPr/>
            </p:nvSpPr>
            <p:spPr bwMode="auto">
              <a:xfrm>
                <a:off x="7620112" y="2507280"/>
                <a:ext cx="144138" cy="15388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a:ln>
                      <a:noFill/>
                    </a:ln>
                    <a:solidFill>
                      <a:srgbClr val="0000FF"/>
                    </a:solidFill>
                    <a:effectLst/>
                    <a:latin typeface="Arial Narrow" pitchFamily="34" charset="0"/>
                    <a:cs typeface="Arial" pitchFamily="34" charset="0"/>
                  </a:rPr>
                  <a:t>N1</a:t>
                </a:r>
                <a:endParaRPr kumimoji="0" lang="en-US" sz="1800" b="1" i="0" u="none" strike="noStrike" cap="none" normalizeH="0" baseline="0" dirty="0">
                  <a:ln>
                    <a:noFill/>
                  </a:ln>
                  <a:solidFill>
                    <a:srgbClr val="0000FF"/>
                  </a:solidFill>
                  <a:effectLst/>
                  <a:latin typeface="Arial Narrow" pitchFamily="34" charset="0"/>
                  <a:cs typeface="Arial" pitchFamily="34" charset="0"/>
                </a:endParaRPr>
              </a:p>
            </p:txBody>
          </p:sp>
          <p:sp>
            <p:nvSpPr>
              <p:cNvPr id="764" name="Rectangle 275"/>
              <p:cNvSpPr>
                <a:spLocks noChangeArrowheads="1"/>
              </p:cNvSpPr>
              <p:nvPr/>
            </p:nvSpPr>
            <p:spPr bwMode="auto">
              <a:xfrm>
                <a:off x="7794974" y="2622495"/>
                <a:ext cx="272645" cy="15388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a:ln>
                      <a:noFill/>
                    </a:ln>
                    <a:solidFill>
                      <a:srgbClr val="0000FF"/>
                    </a:solidFill>
                    <a:effectLst/>
                    <a:latin typeface="Arial Narrow" pitchFamily="34" charset="0"/>
                    <a:cs typeface="Arial" pitchFamily="34" charset="0"/>
                  </a:rPr>
                  <a:t>MMN</a:t>
                </a:r>
                <a:endParaRPr kumimoji="0" lang="en-US" sz="1800" b="1" i="0" u="none" strike="noStrike" cap="none" normalizeH="0" baseline="0" dirty="0">
                  <a:ln>
                    <a:noFill/>
                  </a:ln>
                  <a:solidFill>
                    <a:srgbClr val="0000FF"/>
                  </a:solidFill>
                  <a:effectLst/>
                  <a:latin typeface="Arial Narrow" pitchFamily="34" charset="0"/>
                  <a:cs typeface="Arial" pitchFamily="34" charset="0"/>
                </a:endParaRPr>
              </a:p>
            </p:txBody>
          </p:sp>
          <p:sp>
            <p:nvSpPr>
              <p:cNvPr id="765" name="Rectangle 275"/>
              <p:cNvSpPr>
                <a:spLocks noChangeArrowheads="1"/>
              </p:cNvSpPr>
              <p:nvPr/>
            </p:nvSpPr>
            <p:spPr bwMode="auto">
              <a:xfrm>
                <a:off x="8025403" y="3736240"/>
                <a:ext cx="263961" cy="15388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a:ln>
                      <a:noFill/>
                    </a:ln>
                    <a:solidFill>
                      <a:srgbClr val="FF0000"/>
                    </a:solidFill>
                    <a:effectLst/>
                    <a:latin typeface="Arial Narrow" pitchFamily="34" charset="0"/>
                    <a:cs typeface="Arial" pitchFamily="34" charset="0"/>
                  </a:rPr>
                  <a:t>P300</a:t>
                </a:r>
                <a:endParaRPr kumimoji="0" lang="en-US" sz="1800" b="1" i="0" u="none" strike="noStrike" cap="none" normalizeH="0" baseline="0" dirty="0">
                  <a:ln>
                    <a:noFill/>
                  </a:ln>
                  <a:solidFill>
                    <a:srgbClr val="FF0000"/>
                  </a:solidFill>
                  <a:effectLst/>
                  <a:latin typeface="Arial Narrow" pitchFamily="34" charset="0"/>
                  <a:cs typeface="Arial" pitchFamily="34" charset="0"/>
                </a:endParaRPr>
              </a:p>
            </p:txBody>
          </p:sp>
        </p:grpSp>
        <p:grpSp>
          <p:nvGrpSpPr>
            <p:cNvPr id="271" name="Group 270"/>
            <p:cNvGrpSpPr/>
            <p:nvPr/>
          </p:nvGrpSpPr>
          <p:grpSpPr>
            <a:xfrm>
              <a:off x="3198904" y="3305760"/>
              <a:ext cx="3351347" cy="1687769"/>
              <a:chOff x="3198904" y="3305760"/>
              <a:chExt cx="3351347" cy="1687769"/>
            </a:xfrm>
          </p:grpSpPr>
          <p:sp>
            <p:nvSpPr>
              <p:cNvPr id="768534" name="Rectangle 141"/>
              <p:cNvSpPr>
                <a:spLocks noChangeArrowheads="1"/>
              </p:cNvSpPr>
              <p:nvPr/>
            </p:nvSpPr>
            <p:spPr bwMode="auto">
              <a:xfrm>
                <a:off x="3448027" y="3489916"/>
                <a:ext cx="1286607" cy="1393825"/>
              </a:xfrm>
              <a:prstGeom prst="rect">
                <a:avLst/>
              </a:prstGeom>
              <a:noFill/>
              <a:ln w="0">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latin typeface="Arial Narrow" pitchFamily="34" charset="0"/>
                </a:endParaRPr>
              </a:p>
            </p:txBody>
          </p:sp>
          <p:sp>
            <p:nvSpPr>
              <p:cNvPr id="768536" name="Line 143"/>
              <p:cNvSpPr>
                <a:spLocks noChangeShapeType="1"/>
              </p:cNvSpPr>
              <p:nvPr/>
            </p:nvSpPr>
            <p:spPr bwMode="auto">
              <a:xfrm>
                <a:off x="3448027" y="4883728"/>
                <a:ext cx="1286607"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itchFamily="34" charset="0"/>
                </a:endParaRPr>
              </a:p>
            </p:txBody>
          </p:sp>
          <p:sp>
            <p:nvSpPr>
              <p:cNvPr id="768538" name="Line 145"/>
              <p:cNvSpPr>
                <a:spLocks noChangeShapeType="1"/>
              </p:cNvSpPr>
              <p:nvPr/>
            </p:nvSpPr>
            <p:spPr bwMode="auto">
              <a:xfrm flipV="1">
                <a:off x="3448027" y="3489916"/>
                <a:ext cx="1466" cy="139382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itchFamily="34" charset="0"/>
                </a:endParaRPr>
              </a:p>
            </p:txBody>
          </p:sp>
          <p:sp>
            <p:nvSpPr>
              <p:cNvPr id="768539" name="Line 146"/>
              <p:cNvSpPr>
                <a:spLocks noChangeShapeType="1"/>
              </p:cNvSpPr>
              <p:nvPr/>
            </p:nvSpPr>
            <p:spPr bwMode="auto">
              <a:xfrm>
                <a:off x="3448027" y="4883728"/>
                <a:ext cx="1286607"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itchFamily="34" charset="0"/>
                </a:endParaRPr>
              </a:p>
            </p:txBody>
          </p:sp>
          <p:sp>
            <p:nvSpPr>
              <p:cNvPr id="768540" name="Line 147"/>
              <p:cNvSpPr>
                <a:spLocks noChangeShapeType="1"/>
              </p:cNvSpPr>
              <p:nvPr/>
            </p:nvSpPr>
            <p:spPr bwMode="auto">
              <a:xfrm flipV="1">
                <a:off x="3448027" y="3489916"/>
                <a:ext cx="1466" cy="139382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itchFamily="34" charset="0"/>
                </a:endParaRPr>
              </a:p>
            </p:txBody>
          </p:sp>
          <p:sp>
            <p:nvSpPr>
              <p:cNvPr id="768541" name="Line 148"/>
              <p:cNvSpPr>
                <a:spLocks noChangeShapeType="1"/>
              </p:cNvSpPr>
              <p:nvPr/>
            </p:nvSpPr>
            <p:spPr bwMode="auto">
              <a:xfrm flipV="1">
                <a:off x="3448027" y="4866272"/>
                <a:ext cx="1466" cy="17463"/>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itchFamily="34" charset="0"/>
                </a:endParaRPr>
              </a:p>
            </p:txBody>
          </p:sp>
          <p:sp>
            <p:nvSpPr>
              <p:cNvPr id="768542" name="Line 149"/>
              <p:cNvSpPr>
                <a:spLocks noChangeShapeType="1"/>
              </p:cNvSpPr>
              <p:nvPr/>
            </p:nvSpPr>
            <p:spPr bwMode="auto">
              <a:xfrm>
                <a:off x="3448027" y="3489916"/>
                <a:ext cx="1466" cy="17463"/>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itchFamily="34" charset="0"/>
                </a:endParaRPr>
              </a:p>
            </p:txBody>
          </p:sp>
          <p:sp>
            <p:nvSpPr>
              <p:cNvPr id="768543" name="Rectangle 150"/>
              <p:cNvSpPr>
                <a:spLocks noChangeArrowheads="1"/>
              </p:cNvSpPr>
              <p:nvPr/>
            </p:nvSpPr>
            <p:spPr bwMode="auto">
              <a:xfrm>
                <a:off x="3431907" y="4901196"/>
                <a:ext cx="35266" cy="9233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a:ln>
                      <a:noFill/>
                    </a:ln>
                    <a:solidFill>
                      <a:srgbClr val="000000"/>
                    </a:solidFill>
                    <a:effectLst/>
                    <a:latin typeface="Arial Narrow" pitchFamily="34" charset="0"/>
                    <a:cs typeface="Arial" pitchFamily="34" charset="0"/>
                  </a:rPr>
                  <a:t>0</a:t>
                </a:r>
                <a:endParaRPr kumimoji="0" lang="en-US" sz="1800" b="0" i="0" u="none" strike="noStrike" cap="none" normalizeH="0" baseline="0">
                  <a:ln>
                    <a:noFill/>
                  </a:ln>
                  <a:solidFill>
                    <a:schemeClr val="tx1"/>
                  </a:solidFill>
                  <a:effectLst/>
                  <a:latin typeface="Arial Narrow" pitchFamily="34" charset="0"/>
                  <a:cs typeface="Arial" pitchFamily="34" charset="0"/>
                </a:endParaRPr>
              </a:p>
            </p:txBody>
          </p:sp>
          <p:sp>
            <p:nvSpPr>
              <p:cNvPr id="768544" name="Line 151"/>
              <p:cNvSpPr>
                <a:spLocks noChangeShapeType="1"/>
              </p:cNvSpPr>
              <p:nvPr/>
            </p:nvSpPr>
            <p:spPr bwMode="auto">
              <a:xfrm flipV="1">
                <a:off x="3705934" y="4866272"/>
                <a:ext cx="1466" cy="17463"/>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itchFamily="34" charset="0"/>
                </a:endParaRPr>
              </a:p>
            </p:txBody>
          </p:sp>
          <p:sp>
            <p:nvSpPr>
              <p:cNvPr id="768546" name="Rectangle 153"/>
              <p:cNvSpPr>
                <a:spLocks noChangeArrowheads="1"/>
              </p:cNvSpPr>
              <p:nvPr/>
            </p:nvSpPr>
            <p:spPr bwMode="auto">
              <a:xfrm>
                <a:off x="3657578" y="4901196"/>
                <a:ext cx="105798" cy="9233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a:ln>
                      <a:noFill/>
                    </a:ln>
                    <a:solidFill>
                      <a:srgbClr val="000000"/>
                    </a:solidFill>
                    <a:effectLst/>
                    <a:latin typeface="Arial Narrow" pitchFamily="34" charset="0"/>
                    <a:cs typeface="Arial" pitchFamily="34" charset="0"/>
                  </a:rPr>
                  <a:t>100</a:t>
                </a:r>
                <a:endParaRPr kumimoji="0" lang="en-US" sz="1800" b="0" i="0" u="none" strike="noStrike" cap="none" normalizeH="0" baseline="0">
                  <a:ln>
                    <a:noFill/>
                  </a:ln>
                  <a:solidFill>
                    <a:schemeClr val="tx1"/>
                  </a:solidFill>
                  <a:effectLst/>
                  <a:latin typeface="Arial Narrow" pitchFamily="34" charset="0"/>
                  <a:cs typeface="Arial" pitchFamily="34" charset="0"/>
                </a:endParaRPr>
              </a:p>
            </p:txBody>
          </p:sp>
          <p:sp>
            <p:nvSpPr>
              <p:cNvPr id="768547" name="Line 154"/>
              <p:cNvSpPr>
                <a:spLocks noChangeShapeType="1"/>
              </p:cNvSpPr>
              <p:nvPr/>
            </p:nvSpPr>
            <p:spPr bwMode="auto">
              <a:xfrm flipV="1">
                <a:off x="3965307" y="4866272"/>
                <a:ext cx="1466" cy="17463"/>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itchFamily="34" charset="0"/>
                </a:endParaRPr>
              </a:p>
            </p:txBody>
          </p:sp>
          <p:sp>
            <p:nvSpPr>
              <p:cNvPr id="768549" name="Rectangle 156"/>
              <p:cNvSpPr>
                <a:spLocks noChangeArrowheads="1"/>
              </p:cNvSpPr>
              <p:nvPr/>
            </p:nvSpPr>
            <p:spPr bwMode="auto">
              <a:xfrm>
                <a:off x="3916950" y="4901196"/>
                <a:ext cx="105798" cy="9233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a:ln>
                      <a:noFill/>
                    </a:ln>
                    <a:solidFill>
                      <a:srgbClr val="000000"/>
                    </a:solidFill>
                    <a:effectLst/>
                    <a:latin typeface="Arial Narrow" pitchFamily="34" charset="0"/>
                    <a:cs typeface="Arial" pitchFamily="34" charset="0"/>
                  </a:rPr>
                  <a:t>200</a:t>
                </a:r>
                <a:endParaRPr kumimoji="0" lang="en-US" sz="1800" b="0" i="0" u="none" strike="noStrike" cap="none" normalizeH="0" baseline="0">
                  <a:ln>
                    <a:noFill/>
                  </a:ln>
                  <a:solidFill>
                    <a:schemeClr val="tx1"/>
                  </a:solidFill>
                  <a:effectLst/>
                  <a:latin typeface="Arial Narrow" pitchFamily="34" charset="0"/>
                  <a:cs typeface="Arial" pitchFamily="34" charset="0"/>
                </a:endParaRPr>
              </a:p>
            </p:txBody>
          </p:sp>
          <p:sp>
            <p:nvSpPr>
              <p:cNvPr id="768550" name="Line 157"/>
              <p:cNvSpPr>
                <a:spLocks noChangeShapeType="1"/>
              </p:cNvSpPr>
              <p:nvPr/>
            </p:nvSpPr>
            <p:spPr bwMode="auto">
              <a:xfrm flipV="1">
                <a:off x="4217352" y="4866272"/>
                <a:ext cx="1466" cy="17463"/>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itchFamily="34" charset="0"/>
                </a:endParaRPr>
              </a:p>
            </p:txBody>
          </p:sp>
          <p:sp>
            <p:nvSpPr>
              <p:cNvPr id="768552" name="Rectangle 159"/>
              <p:cNvSpPr>
                <a:spLocks noChangeArrowheads="1"/>
              </p:cNvSpPr>
              <p:nvPr/>
            </p:nvSpPr>
            <p:spPr bwMode="auto">
              <a:xfrm>
                <a:off x="4168996" y="4901196"/>
                <a:ext cx="105798" cy="9233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a:ln>
                      <a:noFill/>
                    </a:ln>
                    <a:solidFill>
                      <a:srgbClr val="000000"/>
                    </a:solidFill>
                    <a:effectLst/>
                    <a:latin typeface="Arial Narrow" pitchFamily="34" charset="0"/>
                    <a:cs typeface="Arial" pitchFamily="34" charset="0"/>
                  </a:rPr>
                  <a:t>300</a:t>
                </a:r>
                <a:endParaRPr kumimoji="0" lang="en-US" sz="1800" b="0" i="0" u="none" strike="noStrike" cap="none" normalizeH="0" baseline="0">
                  <a:ln>
                    <a:noFill/>
                  </a:ln>
                  <a:solidFill>
                    <a:schemeClr val="tx1"/>
                  </a:solidFill>
                  <a:effectLst/>
                  <a:latin typeface="Arial Narrow" pitchFamily="34" charset="0"/>
                  <a:cs typeface="Arial" pitchFamily="34" charset="0"/>
                </a:endParaRPr>
              </a:p>
            </p:txBody>
          </p:sp>
          <p:sp>
            <p:nvSpPr>
              <p:cNvPr id="768553" name="Line 160"/>
              <p:cNvSpPr>
                <a:spLocks noChangeShapeType="1"/>
              </p:cNvSpPr>
              <p:nvPr/>
            </p:nvSpPr>
            <p:spPr bwMode="auto">
              <a:xfrm flipV="1">
                <a:off x="4476726" y="4866272"/>
                <a:ext cx="1466" cy="17463"/>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itchFamily="34" charset="0"/>
                </a:endParaRPr>
              </a:p>
            </p:txBody>
          </p:sp>
          <p:sp>
            <p:nvSpPr>
              <p:cNvPr id="768555" name="Rectangle 162"/>
              <p:cNvSpPr>
                <a:spLocks noChangeArrowheads="1"/>
              </p:cNvSpPr>
              <p:nvPr/>
            </p:nvSpPr>
            <p:spPr bwMode="auto">
              <a:xfrm>
                <a:off x="4428366" y="4901196"/>
                <a:ext cx="105798" cy="9233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a:ln>
                      <a:noFill/>
                    </a:ln>
                    <a:solidFill>
                      <a:srgbClr val="000000"/>
                    </a:solidFill>
                    <a:effectLst/>
                    <a:latin typeface="Arial Narrow" pitchFamily="34" charset="0"/>
                    <a:cs typeface="Arial" pitchFamily="34" charset="0"/>
                  </a:rPr>
                  <a:t>400</a:t>
                </a:r>
                <a:endParaRPr kumimoji="0" lang="en-US" sz="1800" b="0" i="0" u="none" strike="noStrike" cap="none" normalizeH="0" baseline="0">
                  <a:ln>
                    <a:noFill/>
                  </a:ln>
                  <a:solidFill>
                    <a:schemeClr val="tx1"/>
                  </a:solidFill>
                  <a:effectLst/>
                  <a:latin typeface="Arial Narrow" pitchFamily="34" charset="0"/>
                  <a:cs typeface="Arial" pitchFamily="34" charset="0"/>
                </a:endParaRPr>
              </a:p>
            </p:txBody>
          </p:sp>
          <p:sp>
            <p:nvSpPr>
              <p:cNvPr id="768559" name="Line 166"/>
              <p:cNvSpPr>
                <a:spLocks noChangeShapeType="1"/>
              </p:cNvSpPr>
              <p:nvPr/>
            </p:nvSpPr>
            <p:spPr bwMode="auto">
              <a:xfrm>
                <a:off x="3448032" y="4883728"/>
                <a:ext cx="16120"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itchFamily="34" charset="0"/>
                </a:endParaRPr>
              </a:p>
            </p:txBody>
          </p:sp>
          <p:sp>
            <p:nvSpPr>
              <p:cNvPr id="768561" name="Rectangle 168"/>
              <p:cNvSpPr>
                <a:spLocks noChangeArrowheads="1"/>
              </p:cNvSpPr>
              <p:nvPr/>
            </p:nvSpPr>
            <p:spPr bwMode="auto">
              <a:xfrm>
                <a:off x="3377690" y="4837692"/>
                <a:ext cx="56106" cy="9233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a:ln>
                      <a:noFill/>
                    </a:ln>
                    <a:solidFill>
                      <a:srgbClr val="000000"/>
                    </a:solidFill>
                    <a:effectLst/>
                    <a:latin typeface="Arial Narrow" pitchFamily="34" charset="0"/>
                    <a:cs typeface="Arial" pitchFamily="34" charset="0"/>
                  </a:rPr>
                  <a:t>-1</a:t>
                </a:r>
                <a:endParaRPr kumimoji="0" lang="en-US" sz="1800" b="0" i="0" u="none" strike="noStrike" cap="none" normalizeH="0" baseline="0">
                  <a:ln>
                    <a:noFill/>
                  </a:ln>
                  <a:solidFill>
                    <a:schemeClr val="tx1"/>
                  </a:solidFill>
                  <a:effectLst/>
                  <a:latin typeface="Arial Narrow" pitchFamily="34" charset="0"/>
                  <a:cs typeface="Arial" pitchFamily="34" charset="0"/>
                </a:endParaRPr>
              </a:p>
            </p:txBody>
          </p:sp>
          <p:sp>
            <p:nvSpPr>
              <p:cNvPr id="768562" name="Line 169"/>
              <p:cNvSpPr>
                <a:spLocks noChangeShapeType="1"/>
              </p:cNvSpPr>
              <p:nvPr/>
            </p:nvSpPr>
            <p:spPr bwMode="auto">
              <a:xfrm>
                <a:off x="3448032" y="4534478"/>
                <a:ext cx="16120"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itchFamily="34" charset="0"/>
                </a:endParaRPr>
              </a:p>
            </p:txBody>
          </p:sp>
          <p:sp>
            <p:nvSpPr>
              <p:cNvPr id="768564" name="Rectangle 171"/>
              <p:cNvSpPr>
                <a:spLocks noChangeArrowheads="1"/>
              </p:cNvSpPr>
              <p:nvPr/>
            </p:nvSpPr>
            <p:spPr bwMode="auto">
              <a:xfrm>
                <a:off x="3329331" y="4486858"/>
                <a:ext cx="109004" cy="9233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a:ln>
                      <a:noFill/>
                    </a:ln>
                    <a:solidFill>
                      <a:srgbClr val="000000"/>
                    </a:solidFill>
                    <a:effectLst/>
                    <a:latin typeface="Arial Narrow" pitchFamily="34" charset="0"/>
                    <a:cs typeface="Arial" pitchFamily="34" charset="0"/>
                  </a:rPr>
                  <a:t>-0.5</a:t>
                </a:r>
                <a:endParaRPr kumimoji="0" lang="en-US" sz="1800" b="0" i="0" u="none" strike="noStrike" cap="none" normalizeH="0" baseline="0">
                  <a:ln>
                    <a:noFill/>
                  </a:ln>
                  <a:solidFill>
                    <a:schemeClr val="tx1"/>
                  </a:solidFill>
                  <a:effectLst/>
                  <a:latin typeface="Arial Narrow" pitchFamily="34" charset="0"/>
                  <a:cs typeface="Arial" pitchFamily="34" charset="0"/>
                </a:endParaRPr>
              </a:p>
            </p:txBody>
          </p:sp>
          <p:sp>
            <p:nvSpPr>
              <p:cNvPr id="768565" name="Line 172"/>
              <p:cNvSpPr>
                <a:spLocks noChangeShapeType="1"/>
              </p:cNvSpPr>
              <p:nvPr/>
            </p:nvSpPr>
            <p:spPr bwMode="auto">
              <a:xfrm>
                <a:off x="3448032" y="4189990"/>
                <a:ext cx="16120"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itchFamily="34" charset="0"/>
                </a:endParaRPr>
              </a:p>
            </p:txBody>
          </p:sp>
          <p:sp>
            <p:nvSpPr>
              <p:cNvPr id="768567" name="Rectangle 174"/>
              <p:cNvSpPr>
                <a:spLocks noChangeArrowheads="1"/>
              </p:cNvSpPr>
              <p:nvPr/>
            </p:nvSpPr>
            <p:spPr bwMode="auto">
              <a:xfrm>
                <a:off x="3399671" y="4142378"/>
                <a:ext cx="35266" cy="9233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a:ln>
                      <a:noFill/>
                    </a:ln>
                    <a:solidFill>
                      <a:srgbClr val="000000"/>
                    </a:solidFill>
                    <a:effectLst/>
                    <a:latin typeface="Arial Narrow" pitchFamily="34" charset="0"/>
                    <a:cs typeface="Arial" pitchFamily="34" charset="0"/>
                  </a:rPr>
                  <a:t>0</a:t>
                </a:r>
                <a:endParaRPr kumimoji="0" lang="en-US" sz="1800" b="0" i="0" u="none" strike="noStrike" cap="none" normalizeH="0" baseline="0">
                  <a:ln>
                    <a:noFill/>
                  </a:ln>
                  <a:solidFill>
                    <a:schemeClr val="tx1"/>
                  </a:solidFill>
                  <a:effectLst/>
                  <a:latin typeface="Arial Narrow" pitchFamily="34" charset="0"/>
                  <a:cs typeface="Arial" pitchFamily="34" charset="0"/>
                </a:endParaRPr>
              </a:p>
            </p:txBody>
          </p:sp>
          <p:sp>
            <p:nvSpPr>
              <p:cNvPr id="768568" name="Line 175"/>
              <p:cNvSpPr>
                <a:spLocks noChangeShapeType="1"/>
              </p:cNvSpPr>
              <p:nvPr/>
            </p:nvSpPr>
            <p:spPr bwMode="auto">
              <a:xfrm>
                <a:off x="3448032" y="3839153"/>
                <a:ext cx="16120"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itchFamily="34" charset="0"/>
                </a:endParaRPr>
              </a:p>
            </p:txBody>
          </p:sp>
          <p:sp>
            <p:nvSpPr>
              <p:cNvPr id="768570" name="Rectangle 177"/>
              <p:cNvSpPr>
                <a:spLocks noChangeArrowheads="1"/>
              </p:cNvSpPr>
              <p:nvPr/>
            </p:nvSpPr>
            <p:spPr bwMode="auto">
              <a:xfrm>
                <a:off x="3351314" y="3793128"/>
                <a:ext cx="88166" cy="9233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a:ln>
                      <a:noFill/>
                    </a:ln>
                    <a:solidFill>
                      <a:srgbClr val="000000"/>
                    </a:solidFill>
                    <a:effectLst/>
                    <a:latin typeface="Arial Narrow" pitchFamily="34" charset="0"/>
                    <a:cs typeface="Arial" pitchFamily="34" charset="0"/>
                  </a:rPr>
                  <a:t>0.5</a:t>
                </a:r>
                <a:endParaRPr kumimoji="0" lang="en-US" sz="1800" b="0" i="0" u="none" strike="noStrike" cap="none" normalizeH="0" baseline="0">
                  <a:ln>
                    <a:noFill/>
                  </a:ln>
                  <a:solidFill>
                    <a:schemeClr val="tx1"/>
                  </a:solidFill>
                  <a:effectLst/>
                  <a:latin typeface="Arial Narrow" pitchFamily="34" charset="0"/>
                  <a:cs typeface="Arial" pitchFamily="34" charset="0"/>
                </a:endParaRPr>
              </a:p>
            </p:txBody>
          </p:sp>
          <p:sp>
            <p:nvSpPr>
              <p:cNvPr id="768571" name="Line 178"/>
              <p:cNvSpPr>
                <a:spLocks noChangeShapeType="1"/>
              </p:cNvSpPr>
              <p:nvPr/>
            </p:nvSpPr>
            <p:spPr bwMode="auto">
              <a:xfrm>
                <a:off x="3448032" y="3489903"/>
                <a:ext cx="16120"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itchFamily="34" charset="0"/>
                </a:endParaRPr>
              </a:p>
            </p:txBody>
          </p:sp>
          <p:sp>
            <p:nvSpPr>
              <p:cNvPr id="768573" name="Rectangle 180"/>
              <p:cNvSpPr>
                <a:spLocks noChangeArrowheads="1"/>
              </p:cNvSpPr>
              <p:nvPr/>
            </p:nvSpPr>
            <p:spPr bwMode="auto">
              <a:xfrm>
                <a:off x="3399671" y="3442291"/>
                <a:ext cx="35266" cy="9233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a:ln>
                      <a:noFill/>
                    </a:ln>
                    <a:solidFill>
                      <a:srgbClr val="000000"/>
                    </a:solidFill>
                    <a:effectLst/>
                    <a:latin typeface="Arial Narrow" pitchFamily="34" charset="0"/>
                    <a:cs typeface="Arial" pitchFamily="34" charset="0"/>
                  </a:rPr>
                  <a:t>1</a:t>
                </a:r>
                <a:endParaRPr kumimoji="0" lang="en-US" sz="1800" b="0" i="0" u="none" strike="noStrike" cap="none" normalizeH="0" baseline="0">
                  <a:ln>
                    <a:noFill/>
                  </a:ln>
                  <a:solidFill>
                    <a:schemeClr val="tx1"/>
                  </a:solidFill>
                  <a:effectLst/>
                  <a:latin typeface="Arial Narrow" pitchFamily="34" charset="0"/>
                  <a:cs typeface="Arial" pitchFamily="34" charset="0"/>
                </a:endParaRPr>
              </a:p>
            </p:txBody>
          </p:sp>
          <p:sp>
            <p:nvSpPr>
              <p:cNvPr id="768575" name="Line 182"/>
              <p:cNvSpPr>
                <a:spLocks noChangeShapeType="1"/>
              </p:cNvSpPr>
              <p:nvPr/>
            </p:nvSpPr>
            <p:spPr bwMode="auto">
              <a:xfrm>
                <a:off x="3448027" y="4883728"/>
                <a:ext cx="1286607"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itchFamily="34" charset="0"/>
                </a:endParaRPr>
              </a:p>
            </p:txBody>
          </p:sp>
          <p:sp>
            <p:nvSpPr>
              <p:cNvPr id="768577" name="Line 184"/>
              <p:cNvSpPr>
                <a:spLocks noChangeShapeType="1"/>
              </p:cNvSpPr>
              <p:nvPr/>
            </p:nvSpPr>
            <p:spPr bwMode="auto">
              <a:xfrm flipV="1">
                <a:off x="3448027" y="3489916"/>
                <a:ext cx="1466" cy="139382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itchFamily="34" charset="0"/>
                </a:endParaRPr>
              </a:p>
            </p:txBody>
          </p:sp>
          <p:sp>
            <p:nvSpPr>
              <p:cNvPr id="768578" name="Freeform 185"/>
              <p:cNvSpPr>
                <a:spLocks/>
              </p:cNvSpPr>
              <p:nvPr/>
            </p:nvSpPr>
            <p:spPr bwMode="auto">
              <a:xfrm>
                <a:off x="3490529" y="4113790"/>
                <a:ext cx="1244111" cy="368300"/>
              </a:xfrm>
              <a:custGeom>
                <a:avLst/>
                <a:gdLst/>
                <a:ahLst/>
                <a:cxnLst>
                  <a:cxn ang="0">
                    <a:pos x="0" y="44"/>
                  </a:cxn>
                  <a:cxn ang="0">
                    <a:pos x="26" y="44"/>
                  </a:cxn>
                  <a:cxn ang="0">
                    <a:pos x="55" y="44"/>
                  </a:cxn>
                  <a:cxn ang="0">
                    <a:pos x="81" y="44"/>
                  </a:cxn>
                  <a:cxn ang="0">
                    <a:pos x="111" y="40"/>
                  </a:cxn>
                  <a:cxn ang="0">
                    <a:pos x="136" y="40"/>
                  </a:cxn>
                  <a:cxn ang="0">
                    <a:pos x="166" y="40"/>
                  </a:cxn>
                  <a:cxn ang="0">
                    <a:pos x="191" y="37"/>
                  </a:cxn>
                  <a:cxn ang="0">
                    <a:pos x="217" y="37"/>
                  </a:cxn>
                  <a:cxn ang="0">
                    <a:pos x="247" y="37"/>
                  </a:cxn>
                  <a:cxn ang="0">
                    <a:pos x="272" y="33"/>
                  </a:cxn>
                  <a:cxn ang="0">
                    <a:pos x="302" y="33"/>
                  </a:cxn>
                  <a:cxn ang="0">
                    <a:pos x="327" y="33"/>
                  </a:cxn>
                  <a:cxn ang="0">
                    <a:pos x="357" y="33"/>
                  </a:cxn>
                  <a:cxn ang="0">
                    <a:pos x="383" y="33"/>
                  </a:cxn>
                  <a:cxn ang="0">
                    <a:pos x="412" y="48"/>
                  </a:cxn>
                  <a:cxn ang="0">
                    <a:pos x="438" y="129"/>
                  </a:cxn>
                  <a:cxn ang="0">
                    <a:pos x="463" y="232"/>
                  </a:cxn>
                  <a:cxn ang="0">
                    <a:pos x="493" y="154"/>
                  </a:cxn>
                  <a:cxn ang="0">
                    <a:pos x="519" y="77"/>
                  </a:cxn>
                  <a:cxn ang="0">
                    <a:pos x="548" y="70"/>
                  </a:cxn>
                  <a:cxn ang="0">
                    <a:pos x="574" y="66"/>
                  </a:cxn>
                  <a:cxn ang="0">
                    <a:pos x="603" y="63"/>
                  </a:cxn>
                  <a:cxn ang="0">
                    <a:pos x="629" y="55"/>
                  </a:cxn>
                  <a:cxn ang="0">
                    <a:pos x="655" y="48"/>
                  </a:cxn>
                  <a:cxn ang="0">
                    <a:pos x="684" y="37"/>
                  </a:cxn>
                  <a:cxn ang="0">
                    <a:pos x="710" y="26"/>
                  </a:cxn>
                  <a:cxn ang="0">
                    <a:pos x="739" y="18"/>
                  </a:cxn>
                  <a:cxn ang="0">
                    <a:pos x="765" y="11"/>
                  </a:cxn>
                  <a:cxn ang="0">
                    <a:pos x="794" y="4"/>
                  </a:cxn>
                  <a:cxn ang="0">
                    <a:pos x="820" y="0"/>
                  </a:cxn>
                  <a:cxn ang="0">
                    <a:pos x="849" y="4"/>
                  </a:cxn>
                </a:cxnLst>
                <a:rect l="0" t="0" r="r" b="b"/>
                <a:pathLst>
                  <a:path w="849" h="232">
                    <a:moveTo>
                      <a:pt x="0" y="44"/>
                    </a:moveTo>
                    <a:lnTo>
                      <a:pt x="26" y="44"/>
                    </a:lnTo>
                    <a:lnTo>
                      <a:pt x="55" y="44"/>
                    </a:lnTo>
                    <a:lnTo>
                      <a:pt x="81" y="44"/>
                    </a:lnTo>
                    <a:lnTo>
                      <a:pt x="111" y="40"/>
                    </a:lnTo>
                    <a:lnTo>
                      <a:pt x="136" y="40"/>
                    </a:lnTo>
                    <a:lnTo>
                      <a:pt x="166" y="40"/>
                    </a:lnTo>
                    <a:lnTo>
                      <a:pt x="191" y="37"/>
                    </a:lnTo>
                    <a:lnTo>
                      <a:pt x="217" y="37"/>
                    </a:lnTo>
                    <a:lnTo>
                      <a:pt x="247" y="37"/>
                    </a:lnTo>
                    <a:lnTo>
                      <a:pt x="272" y="33"/>
                    </a:lnTo>
                    <a:lnTo>
                      <a:pt x="302" y="33"/>
                    </a:lnTo>
                    <a:lnTo>
                      <a:pt x="327" y="33"/>
                    </a:lnTo>
                    <a:lnTo>
                      <a:pt x="357" y="33"/>
                    </a:lnTo>
                    <a:lnTo>
                      <a:pt x="383" y="33"/>
                    </a:lnTo>
                    <a:lnTo>
                      <a:pt x="412" y="48"/>
                    </a:lnTo>
                    <a:lnTo>
                      <a:pt x="438" y="129"/>
                    </a:lnTo>
                    <a:lnTo>
                      <a:pt x="463" y="232"/>
                    </a:lnTo>
                    <a:lnTo>
                      <a:pt x="493" y="154"/>
                    </a:lnTo>
                    <a:lnTo>
                      <a:pt x="519" y="77"/>
                    </a:lnTo>
                    <a:lnTo>
                      <a:pt x="548" y="70"/>
                    </a:lnTo>
                    <a:lnTo>
                      <a:pt x="574" y="66"/>
                    </a:lnTo>
                    <a:lnTo>
                      <a:pt x="603" y="63"/>
                    </a:lnTo>
                    <a:lnTo>
                      <a:pt x="629" y="55"/>
                    </a:lnTo>
                    <a:lnTo>
                      <a:pt x="655" y="48"/>
                    </a:lnTo>
                    <a:lnTo>
                      <a:pt x="684" y="37"/>
                    </a:lnTo>
                    <a:lnTo>
                      <a:pt x="710" y="26"/>
                    </a:lnTo>
                    <a:lnTo>
                      <a:pt x="739" y="18"/>
                    </a:lnTo>
                    <a:lnTo>
                      <a:pt x="765" y="11"/>
                    </a:lnTo>
                    <a:lnTo>
                      <a:pt x="794" y="4"/>
                    </a:lnTo>
                    <a:lnTo>
                      <a:pt x="820" y="0"/>
                    </a:lnTo>
                    <a:lnTo>
                      <a:pt x="849" y="4"/>
                    </a:lnTo>
                  </a:path>
                </a:pathLst>
              </a:custGeom>
              <a:noFill/>
              <a:ln w="0">
                <a:solidFill>
                  <a:srgbClr val="FF0000"/>
                </a:solidFill>
                <a:prstDash val="sysDot"/>
                <a:round/>
                <a:headEnd/>
                <a:tailEnd/>
              </a:ln>
            </p:spPr>
            <p:txBody>
              <a:bodyPr vert="horz" wrap="square" lIns="91440" tIns="45720" rIns="91440" bIns="45720" numCol="1" anchor="t" anchorCtr="0" compatLnSpc="1">
                <a:prstTxWarp prst="textNoShape">
                  <a:avLst/>
                </a:prstTxWarp>
              </a:bodyPr>
              <a:lstStyle/>
              <a:p>
                <a:endParaRPr lang="en-GB">
                  <a:latin typeface="Arial Narrow" pitchFamily="34" charset="0"/>
                </a:endParaRPr>
              </a:p>
            </p:txBody>
          </p:sp>
          <p:sp>
            <p:nvSpPr>
              <p:cNvPr id="768579" name="Freeform 186"/>
              <p:cNvSpPr>
                <a:spLocks/>
              </p:cNvSpPr>
              <p:nvPr/>
            </p:nvSpPr>
            <p:spPr bwMode="auto">
              <a:xfrm>
                <a:off x="3490529" y="4183640"/>
                <a:ext cx="1244111" cy="6350"/>
              </a:xfrm>
              <a:custGeom>
                <a:avLst/>
                <a:gdLst/>
                <a:ahLst/>
                <a:cxnLst>
                  <a:cxn ang="0">
                    <a:pos x="0" y="4"/>
                  </a:cxn>
                  <a:cxn ang="0">
                    <a:pos x="26" y="4"/>
                  </a:cxn>
                  <a:cxn ang="0">
                    <a:pos x="55" y="4"/>
                  </a:cxn>
                  <a:cxn ang="0">
                    <a:pos x="81" y="4"/>
                  </a:cxn>
                  <a:cxn ang="0">
                    <a:pos x="111" y="4"/>
                  </a:cxn>
                  <a:cxn ang="0">
                    <a:pos x="136" y="4"/>
                  </a:cxn>
                  <a:cxn ang="0">
                    <a:pos x="166" y="4"/>
                  </a:cxn>
                  <a:cxn ang="0">
                    <a:pos x="191" y="4"/>
                  </a:cxn>
                  <a:cxn ang="0">
                    <a:pos x="217" y="4"/>
                  </a:cxn>
                  <a:cxn ang="0">
                    <a:pos x="247" y="4"/>
                  </a:cxn>
                  <a:cxn ang="0">
                    <a:pos x="272" y="4"/>
                  </a:cxn>
                  <a:cxn ang="0">
                    <a:pos x="302" y="4"/>
                  </a:cxn>
                  <a:cxn ang="0">
                    <a:pos x="327" y="4"/>
                  </a:cxn>
                  <a:cxn ang="0">
                    <a:pos x="357" y="4"/>
                  </a:cxn>
                  <a:cxn ang="0">
                    <a:pos x="383" y="4"/>
                  </a:cxn>
                  <a:cxn ang="0">
                    <a:pos x="412" y="4"/>
                  </a:cxn>
                  <a:cxn ang="0">
                    <a:pos x="438" y="0"/>
                  </a:cxn>
                  <a:cxn ang="0">
                    <a:pos x="463" y="0"/>
                  </a:cxn>
                  <a:cxn ang="0">
                    <a:pos x="493" y="0"/>
                  </a:cxn>
                  <a:cxn ang="0">
                    <a:pos x="519" y="4"/>
                  </a:cxn>
                  <a:cxn ang="0">
                    <a:pos x="548" y="4"/>
                  </a:cxn>
                  <a:cxn ang="0">
                    <a:pos x="574" y="4"/>
                  </a:cxn>
                  <a:cxn ang="0">
                    <a:pos x="603" y="4"/>
                  </a:cxn>
                  <a:cxn ang="0">
                    <a:pos x="629" y="4"/>
                  </a:cxn>
                  <a:cxn ang="0">
                    <a:pos x="655" y="4"/>
                  </a:cxn>
                  <a:cxn ang="0">
                    <a:pos x="684" y="4"/>
                  </a:cxn>
                  <a:cxn ang="0">
                    <a:pos x="710" y="4"/>
                  </a:cxn>
                  <a:cxn ang="0">
                    <a:pos x="739" y="4"/>
                  </a:cxn>
                  <a:cxn ang="0">
                    <a:pos x="765" y="4"/>
                  </a:cxn>
                  <a:cxn ang="0">
                    <a:pos x="794" y="4"/>
                  </a:cxn>
                  <a:cxn ang="0">
                    <a:pos x="820" y="4"/>
                  </a:cxn>
                  <a:cxn ang="0">
                    <a:pos x="849" y="4"/>
                  </a:cxn>
                </a:cxnLst>
                <a:rect l="0" t="0" r="r" b="b"/>
                <a:pathLst>
                  <a:path w="849" h="4">
                    <a:moveTo>
                      <a:pt x="0" y="4"/>
                    </a:moveTo>
                    <a:lnTo>
                      <a:pt x="26" y="4"/>
                    </a:lnTo>
                    <a:lnTo>
                      <a:pt x="55" y="4"/>
                    </a:lnTo>
                    <a:lnTo>
                      <a:pt x="81" y="4"/>
                    </a:lnTo>
                    <a:lnTo>
                      <a:pt x="111" y="4"/>
                    </a:lnTo>
                    <a:lnTo>
                      <a:pt x="136" y="4"/>
                    </a:lnTo>
                    <a:lnTo>
                      <a:pt x="166" y="4"/>
                    </a:lnTo>
                    <a:lnTo>
                      <a:pt x="191" y="4"/>
                    </a:lnTo>
                    <a:lnTo>
                      <a:pt x="217" y="4"/>
                    </a:lnTo>
                    <a:lnTo>
                      <a:pt x="247" y="4"/>
                    </a:lnTo>
                    <a:lnTo>
                      <a:pt x="272" y="4"/>
                    </a:lnTo>
                    <a:lnTo>
                      <a:pt x="302" y="4"/>
                    </a:lnTo>
                    <a:lnTo>
                      <a:pt x="327" y="4"/>
                    </a:lnTo>
                    <a:lnTo>
                      <a:pt x="357" y="4"/>
                    </a:lnTo>
                    <a:lnTo>
                      <a:pt x="383" y="4"/>
                    </a:lnTo>
                    <a:lnTo>
                      <a:pt x="412" y="4"/>
                    </a:lnTo>
                    <a:lnTo>
                      <a:pt x="438" y="0"/>
                    </a:lnTo>
                    <a:lnTo>
                      <a:pt x="463" y="0"/>
                    </a:lnTo>
                    <a:lnTo>
                      <a:pt x="493" y="0"/>
                    </a:lnTo>
                    <a:lnTo>
                      <a:pt x="519" y="4"/>
                    </a:lnTo>
                    <a:lnTo>
                      <a:pt x="548" y="4"/>
                    </a:lnTo>
                    <a:lnTo>
                      <a:pt x="574" y="4"/>
                    </a:lnTo>
                    <a:lnTo>
                      <a:pt x="603" y="4"/>
                    </a:lnTo>
                    <a:lnTo>
                      <a:pt x="629" y="4"/>
                    </a:lnTo>
                    <a:lnTo>
                      <a:pt x="655" y="4"/>
                    </a:lnTo>
                    <a:lnTo>
                      <a:pt x="684" y="4"/>
                    </a:lnTo>
                    <a:lnTo>
                      <a:pt x="710" y="4"/>
                    </a:lnTo>
                    <a:lnTo>
                      <a:pt x="739" y="4"/>
                    </a:lnTo>
                    <a:lnTo>
                      <a:pt x="765" y="4"/>
                    </a:lnTo>
                    <a:lnTo>
                      <a:pt x="794" y="4"/>
                    </a:lnTo>
                    <a:lnTo>
                      <a:pt x="820" y="4"/>
                    </a:lnTo>
                    <a:lnTo>
                      <a:pt x="849" y="4"/>
                    </a:lnTo>
                  </a:path>
                </a:pathLst>
              </a:custGeom>
              <a:noFill/>
              <a:ln w="0">
                <a:solidFill>
                  <a:srgbClr val="FF0000"/>
                </a:solidFill>
                <a:prstDash val="sysDot"/>
                <a:round/>
                <a:headEnd/>
                <a:tailEnd/>
              </a:ln>
            </p:spPr>
            <p:txBody>
              <a:bodyPr vert="horz" wrap="square" lIns="91440" tIns="45720" rIns="91440" bIns="45720" numCol="1" anchor="t" anchorCtr="0" compatLnSpc="1">
                <a:prstTxWarp prst="textNoShape">
                  <a:avLst/>
                </a:prstTxWarp>
              </a:bodyPr>
              <a:lstStyle/>
              <a:p>
                <a:endParaRPr lang="en-GB">
                  <a:latin typeface="Arial Narrow" pitchFamily="34" charset="0"/>
                </a:endParaRPr>
              </a:p>
            </p:txBody>
          </p:sp>
          <p:sp>
            <p:nvSpPr>
              <p:cNvPr id="768580" name="Freeform 187"/>
              <p:cNvSpPr>
                <a:spLocks/>
              </p:cNvSpPr>
              <p:nvPr/>
            </p:nvSpPr>
            <p:spPr bwMode="auto">
              <a:xfrm>
                <a:off x="3490529" y="3616903"/>
                <a:ext cx="1244111" cy="642938"/>
              </a:xfrm>
              <a:custGeom>
                <a:avLst/>
                <a:gdLst/>
                <a:ahLst/>
                <a:cxnLst>
                  <a:cxn ang="0">
                    <a:pos x="0" y="361"/>
                  </a:cxn>
                  <a:cxn ang="0">
                    <a:pos x="26" y="361"/>
                  </a:cxn>
                  <a:cxn ang="0">
                    <a:pos x="55" y="364"/>
                  </a:cxn>
                  <a:cxn ang="0">
                    <a:pos x="81" y="364"/>
                  </a:cxn>
                  <a:cxn ang="0">
                    <a:pos x="111" y="368"/>
                  </a:cxn>
                  <a:cxn ang="0">
                    <a:pos x="136" y="372"/>
                  </a:cxn>
                  <a:cxn ang="0">
                    <a:pos x="166" y="372"/>
                  </a:cxn>
                  <a:cxn ang="0">
                    <a:pos x="191" y="376"/>
                  </a:cxn>
                  <a:cxn ang="0">
                    <a:pos x="217" y="379"/>
                  </a:cxn>
                  <a:cxn ang="0">
                    <a:pos x="247" y="387"/>
                  </a:cxn>
                  <a:cxn ang="0">
                    <a:pos x="272" y="390"/>
                  </a:cxn>
                  <a:cxn ang="0">
                    <a:pos x="302" y="394"/>
                  </a:cxn>
                  <a:cxn ang="0">
                    <a:pos x="327" y="398"/>
                  </a:cxn>
                  <a:cxn ang="0">
                    <a:pos x="357" y="405"/>
                  </a:cxn>
                  <a:cxn ang="0">
                    <a:pos x="383" y="405"/>
                  </a:cxn>
                  <a:cxn ang="0">
                    <a:pos x="412" y="387"/>
                  </a:cxn>
                  <a:cxn ang="0">
                    <a:pos x="438" y="210"/>
                  </a:cxn>
                  <a:cxn ang="0">
                    <a:pos x="463" y="0"/>
                  </a:cxn>
                  <a:cxn ang="0">
                    <a:pos x="493" y="184"/>
                  </a:cxn>
                  <a:cxn ang="0">
                    <a:pos x="519" y="372"/>
                  </a:cxn>
                  <a:cxn ang="0">
                    <a:pos x="548" y="405"/>
                  </a:cxn>
                  <a:cxn ang="0">
                    <a:pos x="574" y="405"/>
                  </a:cxn>
                  <a:cxn ang="0">
                    <a:pos x="603" y="401"/>
                  </a:cxn>
                  <a:cxn ang="0">
                    <a:pos x="629" y="394"/>
                  </a:cxn>
                  <a:cxn ang="0">
                    <a:pos x="655" y="390"/>
                  </a:cxn>
                  <a:cxn ang="0">
                    <a:pos x="684" y="387"/>
                  </a:cxn>
                  <a:cxn ang="0">
                    <a:pos x="710" y="383"/>
                  </a:cxn>
                  <a:cxn ang="0">
                    <a:pos x="739" y="379"/>
                  </a:cxn>
                  <a:cxn ang="0">
                    <a:pos x="765" y="376"/>
                  </a:cxn>
                  <a:cxn ang="0">
                    <a:pos x="794" y="372"/>
                  </a:cxn>
                  <a:cxn ang="0">
                    <a:pos x="820" y="368"/>
                  </a:cxn>
                  <a:cxn ang="0">
                    <a:pos x="849" y="368"/>
                  </a:cxn>
                </a:cxnLst>
                <a:rect l="0" t="0" r="r" b="b"/>
                <a:pathLst>
                  <a:path w="849" h="405">
                    <a:moveTo>
                      <a:pt x="0" y="361"/>
                    </a:moveTo>
                    <a:lnTo>
                      <a:pt x="26" y="361"/>
                    </a:lnTo>
                    <a:lnTo>
                      <a:pt x="55" y="364"/>
                    </a:lnTo>
                    <a:lnTo>
                      <a:pt x="81" y="364"/>
                    </a:lnTo>
                    <a:lnTo>
                      <a:pt x="111" y="368"/>
                    </a:lnTo>
                    <a:lnTo>
                      <a:pt x="136" y="372"/>
                    </a:lnTo>
                    <a:lnTo>
                      <a:pt x="166" y="372"/>
                    </a:lnTo>
                    <a:lnTo>
                      <a:pt x="191" y="376"/>
                    </a:lnTo>
                    <a:lnTo>
                      <a:pt x="217" y="379"/>
                    </a:lnTo>
                    <a:lnTo>
                      <a:pt x="247" y="387"/>
                    </a:lnTo>
                    <a:lnTo>
                      <a:pt x="272" y="390"/>
                    </a:lnTo>
                    <a:lnTo>
                      <a:pt x="302" y="394"/>
                    </a:lnTo>
                    <a:lnTo>
                      <a:pt x="327" y="398"/>
                    </a:lnTo>
                    <a:lnTo>
                      <a:pt x="357" y="405"/>
                    </a:lnTo>
                    <a:lnTo>
                      <a:pt x="383" y="405"/>
                    </a:lnTo>
                    <a:lnTo>
                      <a:pt x="412" y="387"/>
                    </a:lnTo>
                    <a:lnTo>
                      <a:pt x="438" y="210"/>
                    </a:lnTo>
                    <a:lnTo>
                      <a:pt x="463" y="0"/>
                    </a:lnTo>
                    <a:lnTo>
                      <a:pt x="493" y="184"/>
                    </a:lnTo>
                    <a:lnTo>
                      <a:pt x="519" y="372"/>
                    </a:lnTo>
                    <a:lnTo>
                      <a:pt x="548" y="405"/>
                    </a:lnTo>
                    <a:lnTo>
                      <a:pt x="574" y="405"/>
                    </a:lnTo>
                    <a:lnTo>
                      <a:pt x="603" y="401"/>
                    </a:lnTo>
                    <a:lnTo>
                      <a:pt x="629" y="394"/>
                    </a:lnTo>
                    <a:lnTo>
                      <a:pt x="655" y="390"/>
                    </a:lnTo>
                    <a:lnTo>
                      <a:pt x="684" y="387"/>
                    </a:lnTo>
                    <a:lnTo>
                      <a:pt x="710" y="383"/>
                    </a:lnTo>
                    <a:lnTo>
                      <a:pt x="739" y="379"/>
                    </a:lnTo>
                    <a:lnTo>
                      <a:pt x="765" y="376"/>
                    </a:lnTo>
                    <a:lnTo>
                      <a:pt x="794" y="372"/>
                    </a:lnTo>
                    <a:lnTo>
                      <a:pt x="820" y="368"/>
                    </a:lnTo>
                    <a:lnTo>
                      <a:pt x="849" y="368"/>
                    </a:lnTo>
                  </a:path>
                </a:pathLst>
              </a:custGeom>
              <a:noFill/>
              <a:ln w="0">
                <a:solidFill>
                  <a:srgbClr val="FF0000"/>
                </a:solidFill>
                <a:prstDash val="sysDot"/>
                <a:round/>
                <a:headEnd/>
                <a:tailEnd/>
              </a:ln>
            </p:spPr>
            <p:txBody>
              <a:bodyPr vert="horz" wrap="square" lIns="91440" tIns="45720" rIns="91440" bIns="45720" numCol="1" anchor="t" anchorCtr="0" compatLnSpc="1">
                <a:prstTxWarp prst="textNoShape">
                  <a:avLst/>
                </a:prstTxWarp>
              </a:bodyPr>
              <a:lstStyle/>
              <a:p>
                <a:endParaRPr lang="en-GB">
                  <a:latin typeface="Arial Narrow" pitchFamily="34" charset="0"/>
                </a:endParaRPr>
              </a:p>
            </p:txBody>
          </p:sp>
          <p:sp>
            <p:nvSpPr>
              <p:cNvPr id="768581" name="Freeform 188"/>
              <p:cNvSpPr>
                <a:spLocks/>
              </p:cNvSpPr>
              <p:nvPr/>
            </p:nvSpPr>
            <p:spPr bwMode="auto">
              <a:xfrm>
                <a:off x="3490529" y="4061403"/>
                <a:ext cx="1244111" cy="292100"/>
              </a:xfrm>
              <a:custGeom>
                <a:avLst/>
                <a:gdLst/>
                <a:ahLst/>
                <a:cxnLst>
                  <a:cxn ang="0">
                    <a:pos x="0" y="77"/>
                  </a:cxn>
                  <a:cxn ang="0">
                    <a:pos x="26" y="77"/>
                  </a:cxn>
                  <a:cxn ang="0">
                    <a:pos x="55" y="77"/>
                  </a:cxn>
                  <a:cxn ang="0">
                    <a:pos x="81" y="77"/>
                  </a:cxn>
                  <a:cxn ang="0">
                    <a:pos x="111" y="77"/>
                  </a:cxn>
                  <a:cxn ang="0">
                    <a:pos x="136" y="73"/>
                  </a:cxn>
                  <a:cxn ang="0">
                    <a:pos x="166" y="73"/>
                  </a:cxn>
                  <a:cxn ang="0">
                    <a:pos x="191" y="73"/>
                  </a:cxn>
                  <a:cxn ang="0">
                    <a:pos x="217" y="70"/>
                  </a:cxn>
                  <a:cxn ang="0">
                    <a:pos x="247" y="66"/>
                  </a:cxn>
                  <a:cxn ang="0">
                    <a:pos x="272" y="66"/>
                  </a:cxn>
                  <a:cxn ang="0">
                    <a:pos x="302" y="62"/>
                  </a:cxn>
                  <a:cxn ang="0">
                    <a:pos x="327" y="59"/>
                  </a:cxn>
                  <a:cxn ang="0">
                    <a:pos x="357" y="55"/>
                  </a:cxn>
                  <a:cxn ang="0">
                    <a:pos x="383" y="51"/>
                  </a:cxn>
                  <a:cxn ang="0">
                    <a:pos x="412" y="55"/>
                  </a:cxn>
                  <a:cxn ang="0">
                    <a:pos x="438" y="114"/>
                  </a:cxn>
                  <a:cxn ang="0">
                    <a:pos x="463" y="184"/>
                  </a:cxn>
                  <a:cxn ang="0">
                    <a:pos x="493" y="92"/>
                  </a:cxn>
                  <a:cxn ang="0">
                    <a:pos x="519" y="15"/>
                  </a:cxn>
                  <a:cxn ang="0">
                    <a:pos x="548" y="4"/>
                  </a:cxn>
                  <a:cxn ang="0">
                    <a:pos x="574" y="0"/>
                  </a:cxn>
                  <a:cxn ang="0">
                    <a:pos x="603" y="4"/>
                  </a:cxn>
                  <a:cxn ang="0">
                    <a:pos x="629" y="11"/>
                  </a:cxn>
                  <a:cxn ang="0">
                    <a:pos x="655" y="26"/>
                  </a:cxn>
                  <a:cxn ang="0">
                    <a:pos x="684" y="44"/>
                  </a:cxn>
                  <a:cxn ang="0">
                    <a:pos x="710" y="62"/>
                  </a:cxn>
                  <a:cxn ang="0">
                    <a:pos x="739" y="84"/>
                  </a:cxn>
                  <a:cxn ang="0">
                    <a:pos x="765" y="107"/>
                  </a:cxn>
                  <a:cxn ang="0">
                    <a:pos x="794" y="132"/>
                  </a:cxn>
                  <a:cxn ang="0">
                    <a:pos x="820" y="151"/>
                  </a:cxn>
                  <a:cxn ang="0">
                    <a:pos x="849" y="147"/>
                  </a:cxn>
                </a:cxnLst>
                <a:rect l="0" t="0" r="r" b="b"/>
                <a:pathLst>
                  <a:path w="849" h="184">
                    <a:moveTo>
                      <a:pt x="0" y="77"/>
                    </a:moveTo>
                    <a:lnTo>
                      <a:pt x="26" y="77"/>
                    </a:lnTo>
                    <a:lnTo>
                      <a:pt x="55" y="77"/>
                    </a:lnTo>
                    <a:lnTo>
                      <a:pt x="81" y="77"/>
                    </a:lnTo>
                    <a:lnTo>
                      <a:pt x="111" y="77"/>
                    </a:lnTo>
                    <a:lnTo>
                      <a:pt x="136" y="73"/>
                    </a:lnTo>
                    <a:lnTo>
                      <a:pt x="166" y="73"/>
                    </a:lnTo>
                    <a:lnTo>
                      <a:pt x="191" y="73"/>
                    </a:lnTo>
                    <a:lnTo>
                      <a:pt x="217" y="70"/>
                    </a:lnTo>
                    <a:lnTo>
                      <a:pt x="247" y="66"/>
                    </a:lnTo>
                    <a:lnTo>
                      <a:pt x="272" y="66"/>
                    </a:lnTo>
                    <a:lnTo>
                      <a:pt x="302" y="62"/>
                    </a:lnTo>
                    <a:lnTo>
                      <a:pt x="327" y="59"/>
                    </a:lnTo>
                    <a:lnTo>
                      <a:pt x="357" y="55"/>
                    </a:lnTo>
                    <a:lnTo>
                      <a:pt x="383" y="51"/>
                    </a:lnTo>
                    <a:lnTo>
                      <a:pt x="412" y="55"/>
                    </a:lnTo>
                    <a:lnTo>
                      <a:pt x="438" y="114"/>
                    </a:lnTo>
                    <a:lnTo>
                      <a:pt x="463" y="184"/>
                    </a:lnTo>
                    <a:lnTo>
                      <a:pt x="493" y="92"/>
                    </a:lnTo>
                    <a:lnTo>
                      <a:pt x="519" y="15"/>
                    </a:lnTo>
                    <a:lnTo>
                      <a:pt x="548" y="4"/>
                    </a:lnTo>
                    <a:lnTo>
                      <a:pt x="574" y="0"/>
                    </a:lnTo>
                    <a:lnTo>
                      <a:pt x="603" y="4"/>
                    </a:lnTo>
                    <a:lnTo>
                      <a:pt x="629" y="11"/>
                    </a:lnTo>
                    <a:lnTo>
                      <a:pt x="655" y="26"/>
                    </a:lnTo>
                    <a:lnTo>
                      <a:pt x="684" y="44"/>
                    </a:lnTo>
                    <a:lnTo>
                      <a:pt x="710" y="62"/>
                    </a:lnTo>
                    <a:lnTo>
                      <a:pt x="739" y="84"/>
                    </a:lnTo>
                    <a:lnTo>
                      <a:pt x="765" y="107"/>
                    </a:lnTo>
                    <a:lnTo>
                      <a:pt x="794" y="132"/>
                    </a:lnTo>
                    <a:lnTo>
                      <a:pt x="820" y="151"/>
                    </a:lnTo>
                    <a:lnTo>
                      <a:pt x="849" y="147"/>
                    </a:lnTo>
                  </a:path>
                </a:pathLst>
              </a:custGeom>
              <a:noFill/>
              <a:ln w="0">
                <a:solidFill>
                  <a:srgbClr val="FF0000"/>
                </a:solidFill>
                <a:prstDash val="sysDot"/>
                <a:round/>
                <a:headEnd/>
                <a:tailEnd/>
              </a:ln>
            </p:spPr>
            <p:txBody>
              <a:bodyPr vert="horz" wrap="square" lIns="91440" tIns="45720" rIns="91440" bIns="45720" numCol="1" anchor="t" anchorCtr="0" compatLnSpc="1">
                <a:prstTxWarp prst="textNoShape">
                  <a:avLst/>
                </a:prstTxWarp>
              </a:bodyPr>
              <a:lstStyle/>
              <a:p>
                <a:endParaRPr lang="en-GB">
                  <a:latin typeface="Arial Narrow" pitchFamily="34" charset="0"/>
                </a:endParaRPr>
              </a:p>
            </p:txBody>
          </p:sp>
          <p:sp>
            <p:nvSpPr>
              <p:cNvPr id="768582" name="Freeform 189"/>
              <p:cNvSpPr>
                <a:spLocks/>
              </p:cNvSpPr>
              <p:nvPr/>
            </p:nvSpPr>
            <p:spPr bwMode="auto">
              <a:xfrm>
                <a:off x="3490529" y="3616903"/>
                <a:ext cx="1244111" cy="642938"/>
              </a:xfrm>
              <a:custGeom>
                <a:avLst/>
                <a:gdLst/>
                <a:ahLst/>
                <a:cxnLst>
                  <a:cxn ang="0">
                    <a:pos x="0" y="361"/>
                  </a:cxn>
                  <a:cxn ang="0">
                    <a:pos x="26" y="361"/>
                  </a:cxn>
                  <a:cxn ang="0">
                    <a:pos x="55" y="364"/>
                  </a:cxn>
                  <a:cxn ang="0">
                    <a:pos x="81" y="364"/>
                  </a:cxn>
                  <a:cxn ang="0">
                    <a:pos x="111" y="368"/>
                  </a:cxn>
                  <a:cxn ang="0">
                    <a:pos x="136" y="372"/>
                  </a:cxn>
                  <a:cxn ang="0">
                    <a:pos x="166" y="372"/>
                  </a:cxn>
                  <a:cxn ang="0">
                    <a:pos x="191" y="376"/>
                  </a:cxn>
                  <a:cxn ang="0">
                    <a:pos x="217" y="379"/>
                  </a:cxn>
                  <a:cxn ang="0">
                    <a:pos x="247" y="387"/>
                  </a:cxn>
                  <a:cxn ang="0">
                    <a:pos x="272" y="390"/>
                  </a:cxn>
                  <a:cxn ang="0">
                    <a:pos x="302" y="394"/>
                  </a:cxn>
                  <a:cxn ang="0">
                    <a:pos x="327" y="401"/>
                  </a:cxn>
                  <a:cxn ang="0">
                    <a:pos x="357" y="405"/>
                  </a:cxn>
                  <a:cxn ang="0">
                    <a:pos x="383" y="405"/>
                  </a:cxn>
                  <a:cxn ang="0">
                    <a:pos x="412" y="387"/>
                  </a:cxn>
                  <a:cxn ang="0">
                    <a:pos x="438" y="210"/>
                  </a:cxn>
                  <a:cxn ang="0">
                    <a:pos x="463" y="0"/>
                  </a:cxn>
                  <a:cxn ang="0">
                    <a:pos x="493" y="184"/>
                  </a:cxn>
                  <a:cxn ang="0">
                    <a:pos x="519" y="372"/>
                  </a:cxn>
                  <a:cxn ang="0">
                    <a:pos x="548" y="405"/>
                  </a:cxn>
                  <a:cxn ang="0">
                    <a:pos x="574" y="405"/>
                  </a:cxn>
                  <a:cxn ang="0">
                    <a:pos x="603" y="401"/>
                  </a:cxn>
                  <a:cxn ang="0">
                    <a:pos x="629" y="394"/>
                  </a:cxn>
                  <a:cxn ang="0">
                    <a:pos x="655" y="390"/>
                  </a:cxn>
                  <a:cxn ang="0">
                    <a:pos x="684" y="387"/>
                  </a:cxn>
                  <a:cxn ang="0">
                    <a:pos x="710" y="383"/>
                  </a:cxn>
                  <a:cxn ang="0">
                    <a:pos x="739" y="379"/>
                  </a:cxn>
                  <a:cxn ang="0">
                    <a:pos x="765" y="376"/>
                  </a:cxn>
                  <a:cxn ang="0">
                    <a:pos x="794" y="372"/>
                  </a:cxn>
                  <a:cxn ang="0">
                    <a:pos x="820" y="368"/>
                  </a:cxn>
                  <a:cxn ang="0">
                    <a:pos x="849" y="368"/>
                  </a:cxn>
                </a:cxnLst>
                <a:rect l="0" t="0" r="r" b="b"/>
                <a:pathLst>
                  <a:path w="849" h="405">
                    <a:moveTo>
                      <a:pt x="0" y="361"/>
                    </a:moveTo>
                    <a:lnTo>
                      <a:pt x="26" y="361"/>
                    </a:lnTo>
                    <a:lnTo>
                      <a:pt x="55" y="364"/>
                    </a:lnTo>
                    <a:lnTo>
                      <a:pt x="81" y="364"/>
                    </a:lnTo>
                    <a:lnTo>
                      <a:pt x="111" y="368"/>
                    </a:lnTo>
                    <a:lnTo>
                      <a:pt x="136" y="372"/>
                    </a:lnTo>
                    <a:lnTo>
                      <a:pt x="166" y="372"/>
                    </a:lnTo>
                    <a:lnTo>
                      <a:pt x="191" y="376"/>
                    </a:lnTo>
                    <a:lnTo>
                      <a:pt x="217" y="379"/>
                    </a:lnTo>
                    <a:lnTo>
                      <a:pt x="247" y="387"/>
                    </a:lnTo>
                    <a:lnTo>
                      <a:pt x="272" y="390"/>
                    </a:lnTo>
                    <a:lnTo>
                      <a:pt x="302" y="394"/>
                    </a:lnTo>
                    <a:lnTo>
                      <a:pt x="327" y="401"/>
                    </a:lnTo>
                    <a:lnTo>
                      <a:pt x="357" y="405"/>
                    </a:lnTo>
                    <a:lnTo>
                      <a:pt x="383" y="405"/>
                    </a:lnTo>
                    <a:lnTo>
                      <a:pt x="412" y="387"/>
                    </a:lnTo>
                    <a:lnTo>
                      <a:pt x="438" y="210"/>
                    </a:lnTo>
                    <a:lnTo>
                      <a:pt x="463" y="0"/>
                    </a:lnTo>
                    <a:lnTo>
                      <a:pt x="493" y="184"/>
                    </a:lnTo>
                    <a:lnTo>
                      <a:pt x="519" y="372"/>
                    </a:lnTo>
                    <a:lnTo>
                      <a:pt x="548" y="405"/>
                    </a:lnTo>
                    <a:lnTo>
                      <a:pt x="574" y="405"/>
                    </a:lnTo>
                    <a:lnTo>
                      <a:pt x="603" y="401"/>
                    </a:lnTo>
                    <a:lnTo>
                      <a:pt x="629" y="394"/>
                    </a:lnTo>
                    <a:lnTo>
                      <a:pt x="655" y="390"/>
                    </a:lnTo>
                    <a:lnTo>
                      <a:pt x="684" y="387"/>
                    </a:lnTo>
                    <a:lnTo>
                      <a:pt x="710" y="383"/>
                    </a:lnTo>
                    <a:lnTo>
                      <a:pt x="739" y="379"/>
                    </a:lnTo>
                    <a:lnTo>
                      <a:pt x="765" y="376"/>
                    </a:lnTo>
                    <a:lnTo>
                      <a:pt x="794" y="372"/>
                    </a:lnTo>
                    <a:lnTo>
                      <a:pt x="820" y="368"/>
                    </a:lnTo>
                    <a:lnTo>
                      <a:pt x="849" y="368"/>
                    </a:lnTo>
                  </a:path>
                </a:pathLst>
              </a:custGeom>
              <a:noFill/>
              <a:ln w="0">
                <a:solidFill>
                  <a:srgbClr val="FF0000"/>
                </a:solidFill>
                <a:prstDash val="sysDot"/>
                <a:round/>
                <a:headEnd/>
                <a:tailEnd/>
              </a:ln>
            </p:spPr>
            <p:txBody>
              <a:bodyPr vert="horz" wrap="square" lIns="91440" tIns="45720" rIns="91440" bIns="45720" numCol="1" anchor="t" anchorCtr="0" compatLnSpc="1">
                <a:prstTxWarp prst="textNoShape">
                  <a:avLst/>
                </a:prstTxWarp>
              </a:bodyPr>
              <a:lstStyle/>
              <a:p>
                <a:endParaRPr lang="en-GB">
                  <a:latin typeface="Arial Narrow" pitchFamily="34" charset="0"/>
                </a:endParaRPr>
              </a:p>
            </p:txBody>
          </p:sp>
          <p:sp>
            <p:nvSpPr>
              <p:cNvPr id="768583" name="Freeform 190"/>
              <p:cNvSpPr>
                <a:spLocks/>
              </p:cNvSpPr>
              <p:nvPr/>
            </p:nvSpPr>
            <p:spPr bwMode="auto">
              <a:xfrm>
                <a:off x="3490529" y="3570865"/>
                <a:ext cx="1244111" cy="700088"/>
              </a:xfrm>
              <a:custGeom>
                <a:avLst/>
                <a:gdLst/>
                <a:ahLst/>
                <a:cxnLst>
                  <a:cxn ang="0">
                    <a:pos x="0" y="390"/>
                  </a:cxn>
                  <a:cxn ang="0">
                    <a:pos x="26" y="390"/>
                  </a:cxn>
                  <a:cxn ang="0">
                    <a:pos x="55" y="393"/>
                  </a:cxn>
                  <a:cxn ang="0">
                    <a:pos x="81" y="393"/>
                  </a:cxn>
                  <a:cxn ang="0">
                    <a:pos x="111" y="397"/>
                  </a:cxn>
                  <a:cxn ang="0">
                    <a:pos x="136" y="401"/>
                  </a:cxn>
                  <a:cxn ang="0">
                    <a:pos x="166" y="405"/>
                  </a:cxn>
                  <a:cxn ang="0">
                    <a:pos x="191" y="408"/>
                  </a:cxn>
                  <a:cxn ang="0">
                    <a:pos x="217" y="412"/>
                  </a:cxn>
                  <a:cxn ang="0">
                    <a:pos x="247" y="416"/>
                  </a:cxn>
                  <a:cxn ang="0">
                    <a:pos x="272" y="423"/>
                  </a:cxn>
                  <a:cxn ang="0">
                    <a:pos x="302" y="427"/>
                  </a:cxn>
                  <a:cxn ang="0">
                    <a:pos x="327" y="430"/>
                  </a:cxn>
                  <a:cxn ang="0">
                    <a:pos x="357" y="438"/>
                  </a:cxn>
                  <a:cxn ang="0">
                    <a:pos x="383" y="441"/>
                  </a:cxn>
                  <a:cxn ang="0">
                    <a:pos x="412" y="416"/>
                  </a:cxn>
                  <a:cxn ang="0">
                    <a:pos x="438" y="228"/>
                  </a:cxn>
                  <a:cxn ang="0">
                    <a:pos x="463" y="0"/>
                  </a:cxn>
                  <a:cxn ang="0">
                    <a:pos x="493" y="195"/>
                  </a:cxn>
                  <a:cxn ang="0">
                    <a:pos x="519" y="397"/>
                  </a:cxn>
                  <a:cxn ang="0">
                    <a:pos x="548" y="438"/>
                  </a:cxn>
                  <a:cxn ang="0">
                    <a:pos x="574" y="438"/>
                  </a:cxn>
                  <a:cxn ang="0">
                    <a:pos x="603" y="434"/>
                  </a:cxn>
                  <a:cxn ang="0">
                    <a:pos x="629" y="427"/>
                  </a:cxn>
                  <a:cxn ang="0">
                    <a:pos x="655" y="423"/>
                  </a:cxn>
                  <a:cxn ang="0">
                    <a:pos x="684" y="419"/>
                  </a:cxn>
                  <a:cxn ang="0">
                    <a:pos x="710" y="412"/>
                  </a:cxn>
                  <a:cxn ang="0">
                    <a:pos x="739" y="408"/>
                  </a:cxn>
                  <a:cxn ang="0">
                    <a:pos x="765" y="405"/>
                  </a:cxn>
                  <a:cxn ang="0">
                    <a:pos x="794" y="401"/>
                  </a:cxn>
                  <a:cxn ang="0">
                    <a:pos x="820" y="397"/>
                  </a:cxn>
                  <a:cxn ang="0">
                    <a:pos x="849" y="397"/>
                  </a:cxn>
                </a:cxnLst>
                <a:rect l="0" t="0" r="r" b="b"/>
                <a:pathLst>
                  <a:path w="849" h="441">
                    <a:moveTo>
                      <a:pt x="0" y="390"/>
                    </a:moveTo>
                    <a:lnTo>
                      <a:pt x="26" y="390"/>
                    </a:lnTo>
                    <a:lnTo>
                      <a:pt x="55" y="393"/>
                    </a:lnTo>
                    <a:lnTo>
                      <a:pt x="81" y="393"/>
                    </a:lnTo>
                    <a:lnTo>
                      <a:pt x="111" y="397"/>
                    </a:lnTo>
                    <a:lnTo>
                      <a:pt x="136" y="401"/>
                    </a:lnTo>
                    <a:lnTo>
                      <a:pt x="166" y="405"/>
                    </a:lnTo>
                    <a:lnTo>
                      <a:pt x="191" y="408"/>
                    </a:lnTo>
                    <a:lnTo>
                      <a:pt x="217" y="412"/>
                    </a:lnTo>
                    <a:lnTo>
                      <a:pt x="247" y="416"/>
                    </a:lnTo>
                    <a:lnTo>
                      <a:pt x="272" y="423"/>
                    </a:lnTo>
                    <a:lnTo>
                      <a:pt x="302" y="427"/>
                    </a:lnTo>
                    <a:lnTo>
                      <a:pt x="327" y="430"/>
                    </a:lnTo>
                    <a:lnTo>
                      <a:pt x="357" y="438"/>
                    </a:lnTo>
                    <a:lnTo>
                      <a:pt x="383" y="441"/>
                    </a:lnTo>
                    <a:lnTo>
                      <a:pt x="412" y="416"/>
                    </a:lnTo>
                    <a:lnTo>
                      <a:pt x="438" y="228"/>
                    </a:lnTo>
                    <a:lnTo>
                      <a:pt x="463" y="0"/>
                    </a:lnTo>
                    <a:lnTo>
                      <a:pt x="493" y="195"/>
                    </a:lnTo>
                    <a:lnTo>
                      <a:pt x="519" y="397"/>
                    </a:lnTo>
                    <a:lnTo>
                      <a:pt x="548" y="438"/>
                    </a:lnTo>
                    <a:lnTo>
                      <a:pt x="574" y="438"/>
                    </a:lnTo>
                    <a:lnTo>
                      <a:pt x="603" y="434"/>
                    </a:lnTo>
                    <a:lnTo>
                      <a:pt x="629" y="427"/>
                    </a:lnTo>
                    <a:lnTo>
                      <a:pt x="655" y="423"/>
                    </a:lnTo>
                    <a:lnTo>
                      <a:pt x="684" y="419"/>
                    </a:lnTo>
                    <a:lnTo>
                      <a:pt x="710" y="412"/>
                    </a:lnTo>
                    <a:lnTo>
                      <a:pt x="739" y="408"/>
                    </a:lnTo>
                    <a:lnTo>
                      <a:pt x="765" y="405"/>
                    </a:lnTo>
                    <a:lnTo>
                      <a:pt x="794" y="401"/>
                    </a:lnTo>
                    <a:lnTo>
                      <a:pt x="820" y="397"/>
                    </a:lnTo>
                    <a:lnTo>
                      <a:pt x="849" y="397"/>
                    </a:lnTo>
                  </a:path>
                </a:pathLst>
              </a:custGeom>
              <a:noFill/>
              <a:ln w="0">
                <a:solidFill>
                  <a:srgbClr val="FF0000"/>
                </a:solidFill>
                <a:prstDash val="sysDot"/>
                <a:round/>
                <a:headEnd/>
                <a:tailEnd/>
              </a:ln>
            </p:spPr>
            <p:txBody>
              <a:bodyPr vert="horz" wrap="square" lIns="91440" tIns="45720" rIns="91440" bIns="45720" numCol="1" anchor="t" anchorCtr="0" compatLnSpc="1">
                <a:prstTxWarp prst="textNoShape">
                  <a:avLst/>
                </a:prstTxWarp>
              </a:bodyPr>
              <a:lstStyle/>
              <a:p>
                <a:endParaRPr lang="en-GB">
                  <a:latin typeface="Arial Narrow" pitchFamily="34" charset="0"/>
                </a:endParaRPr>
              </a:p>
            </p:txBody>
          </p:sp>
          <p:sp>
            <p:nvSpPr>
              <p:cNvPr id="768584" name="Freeform 191"/>
              <p:cNvSpPr>
                <a:spLocks/>
              </p:cNvSpPr>
              <p:nvPr/>
            </p:nvSpPr>
            <p:spPr bwMode="auto">
              <a:xfrm>
                <a:off x="3490529" y="3793115"/>
                <a:ext cx="1244111" cy="781050"/>
              </a:xfrm>
              <a:custGeom>
                <a:avLst/>
                <a:gdLst/>
                <a:ahLst/>
                <a:cxnLst>
                  <a:cxn ang="0">
                    <a:pos x="0" y="132"/>
                  </a:cxn>
                  <a:cxn ang="0">
                    <a:pos x="26" y="121"/>
                  </a:cxn>
                  <a:cxn ang="0">
                    <a:pos x="55" y="92"/>
                  </a:cxn>
                  <a:cxn ang="0">
                    <a:pos x="81" y="55"/>
                  </a:cxn>
                  <a:cxn ang="0">
                    <a:pos x="111" y="22"/>
                  </a:cxn>
                  <a:cxn ang="0">
                    <a:pos x="136" y="0"/>
                  </a:cxn>
                  <a:cxn ang="0">
                    <a:pos x="166" y="3"/>
                  </a:cxn>
                  <a:cxn ang="0">
                    <a:pos x="191" y="40"/>
                  </a:cxn>
                  <a:cxn ang="0">
                    <a:pos x="217" y="106"/>
                  </a:cxn>
                  <a:cxn ang="0">
                    <a:pos x="247" y="195"/>
                  </a:cxn>
                  <a:cxn ang="0">
                    <a:pos x="272" y="298"/>
                  </a:cxn>
                  <a:cxn ang="0">
                    <a:pos x="302" y="390"/>
                  </a:cxn>
                  <a:cxn ang="0">
                    <a:pos x="327" y="456"/>
                  </a:cxn>
                  <a:cxn ang="0">
                    <a:pos x="357" y="489"/>
                  </a:cxn>
                  <a:cxn ang="0">
                    <a:pos x="383" y="492"/>
                  </a:cxn>
                  <a:cxn ang="0">
                    <a:pos x="412" y="478"/>
                  </a:cxn>
                  <a:cxn ang="0">
                    <a:pos x="438" y="448"/>
                  </a:cxn>
                  <a:cxn ang="0">
                    <a:pos x="463" y="415"/>
                  </a:cxn>
                  <a:cxn ang="0">
                    <a:pos x="493" y="382"/>
                  </a:cxn>
                  <a:cxn ang="0">
                    <a:pos x="519" y="356"/>
                  </a:cxn>
                  <a:cxn ang="0">
                    <a:pos x="548" y="334"/>
                  </a:cxn>
                  <a:cxn ang="0">
                    <a:pos x="574" y="320"/>
                  </a:cxn>
                  <a:cxn ang="0">
                    <a:pos x="603" y="309"/>
                  </a:cxn>
                  <a:cxn ang="0">
                    <a:pos x="629" y="298"/>
                  </a:cxn>
                  <a:cxn ang="0">
                    <a:pos x="655" y="294"/>
                  </a:cxn>
                  <a:cxn ang="0">
                    <a:pos x="684" y="290"/>
                  </a:cxn>
                  <a:cxn ang="0">
                    <a:pos x="710" y="294"/>
                  </a:cxn>
                  <a:cxn ang="0">
                    <a:pos x="739" y="294"/>
                  </a:cxn>
                  <a:cxn ang="0">
                    <a:pos x="765" y="298"/>
                  </a:cxn>
                  <a:cxn ang="0">
                    <a:pos x="794" y="301"/>
                  </a:cxn>
                  <a:cxn ang="0">
                    <a:pos x="820" y="305"/>
                  </a:cxn>
                  <a:cxn ang="0">
                    <a:pos x="849" y="298"/>
                  </a:cxn>
                </a:cxnLst>
                <a:rect l="0" t="0" r="r" b="b"/>
                <a:pathLst>
                  <a:path w="849" h="492">
                    <a:moveTo>
                      <a:pt x="0" y="132"/>
                    </a:moveTo>
                    <a:lnTo>
                      <a:pt x="26" y="121"/>
                    </a:lnTo>
                    <a:lnTo>
                      <a:pt x="55" y="92"/>
                    </a:lnTo>
                    <a:lnTo>
                      <a:pt x="81" y="55"/>
                    </a:lnTo>
                    <a:lnTo>
                      <a:pt x="111" y="22"/>
                    </a:lnTo>
                    <a:lnTo>
                      <a:pt x="136" y="0"/>
                    </a:lnTo>
                    <a:lnTo>
                      <a:pt x="166" y="3"/>
                    </a:lnTo>
                    <a:lnTo>
                      <a:pt x="191" y="40"/>
                    </a:lnTo>
                    <a:lnTo>
                      <a:pt x="217" y="106"/>
                    </a:lnTo>
                    <a:lnTo>
                      <a:pt x="247" y="195"/>
                    </a:lnTo>
                    <a:lnTo>
                      <a:pt x="272" y="298"/>
                    </a:lnTo>
                    <a:lnTo>
                      <a:pt x="302" y="390"/>
                    </a:lnTo>
                    <a:lnTo>
                      <a:pt x="327" y="456"/>
                    </a:lnTo>
                    <a:lnTo>
                      <a:pt x="357" y="489"/>
                    </a:lnTo>
                    <a:lnTo>
                      <a:pt x="383" y="492"/>
                    </a:lnTo>
                    <a:lnTo>
                      <a:pt x="412" y="478"/>
                    </a:lnTo>
                    <a:lnTo>
                      <a:pt x="438" y="448"/>
                    </a:lnTo>
                    <a:lnTo>
                      <a:pt x="463" y="415"/>
                    </a:lnTo>
                    <a:lnTo>
                      <a:pt x="493" y="382"/>
                    </a:lnTo>
                    <a:lnTo>
                      <a:pt x="519" y="356"/>
                    </a:lnTo>
                    <a:lnTo>
                      <a:pt x="548" y="334"/>
                    </a:lnTo>
                    <a:lnTo>
                      <a:pt x="574" y="320"/>
                    </a:lnTo>
                    <a:lnTo>
                      <a:pt x="603" y="309"/>
                    </a:lnTo>
                    <a:lnTo>
                      <a:pt x="629" y="298"/>
                    </a:lnTo>
                    <a:lnTo>
                      <a:pt x="655" y="294"/>
                    </a:lnTo>
                    <a:lnTo>
                      <a:pt x="684" y="290"/>
                    </a:lnTo>
                    <a:lnTo>
                      <a:pt x="710" y="294"/>
                    </a:lnTo>
                    <a:lnTo>
                      <a:pt x="739" y="294"/>
                    </a:lnTo>
                    <a:lnTo>
                      <a:pt x="765" y="298"/>
                    </a:lnTo>
                    <a:lnTo>
                      <a:pt x="794" y="301"/>
                    </a:lnTo>
                    <a:lnTo>
                      <a:pt x="820" y="305"/>
                    </a:lnTo>
                    <a:lnTo>
                      <a:pt x="849" y="298"/>
                    </a:lnTo>
                  </a:path>
                </a:pathLst>
              </a:custGeom>
              <a:noFill/>
              <a:ln w="0">
                <a:solidFill>
                  <a:srgbClr val="0000FF"/>
                </a:solidFill>
                <a:prstDash val="sysDot"/>
                <a:round/>
                <a:headEnd/>
                <a:tailEnd/>
              </a:ln>
            </p:spPr>
            <p:txBody>
              <a:bodyPr vert="horz" wrap="square" lIns="91440" tIns="45720" rIns="91440" bIns="45720" numCol="1" anchor="t" anchorCtr="0" compatLnSpc="1">
                <a:prstTxWarp prst="textNoShape">
                  <a:avLst/>
                </a:prstTxWarp>
              </a:bodyPr>
              <a:lstStyle/>
              <a:p>
                <a:endParaRPr lang="en-GB">
                  <a:latin typeface="Arial Narrow" pitchFamily="34" charset="0"/>
                </a:endParaRPr>
              </a:p>
            </p:txBody>
          </p:sp>
          <p:sp>
            <p:nvSpPr>
              <p:cNvPr id="768585" name="Freeform 192"/>
              <p:cNvSpPr>
                <a:spLocks/>
              </p:cNvSpPr>
              <p:nvPr/>
            </p:nvSpPr>
            <p:spPr bwMode="auto">
              <a:xfrm>
                <a:off x="3490529" y="3810591"/>
                <a:ext cx="1244111" cy="735013"/>
              </a:xfrm>
              <a:custGeom>
                <a:avLst/>
                <a:gdLst/>
                <a:ahLst/>
                <a:cxnLst>
                  <a:cxn ang="0">
                    <a:pos x="0" y="151"/>
                  </a:cxn>
                  <a:cxn ang="0">
                    <a:pos x="26" y="95"/>
                  </a:cxn>
                  <a:cxn ang="0">
                    <a:pos x="55" y="59"/>
                  </a:cxn>
                  <a:cxn ang="0">
                    <a:pos x="81" y="33"/>
                  </a:cxn>
                  <a:cxn ang="0">
                    <a:pos x="111" y="11"/>
                  </a:cxn>
                  <a:cxn ang="0">
                    <a:pos x="136" y="0"/>
                  </a:cxn>
                  <a:cxn ang="0">
                    <a:pos x="166" y="11"/>
                  </a:cxn>
                  <a:cxn ang="0">
                    <a:pos x="191" y="51"/>
                  </a:cxn>
                  <a:cxn ang="0">
                    <a:pos x="217" y="121"/>
                  </a:cxn>
                  <a:cxn ang="0">
                    <a:pos x="247" y="209"/>
                  </a:cxn>
                  <a:cxn ang="0">
                    <a:pos x="272" y="305"/>
                  </a:cxn>
                  <a:cxn ang="0">
                    <a:pos x="302" y="386"/>
                  </a:cxn>
                  <a:cxn ang="0">
                    <a:pos x="327" y="441"/>
                  </a:cxn>
                  <a:cxn ang="0">
                    <a:pos x="357" y="463"/>
                  </a:cxn>
                  <a:cxn ang="0">
                    <a:pos x="383" y="459"/>
                  </a:cxn>
                  <a:cxn ang="0">
                    <a:pos x="412" y="441"/>
                  </a:cxn>
                  <a:cxn ang="0">
                    <a:pos x="438" y="412"/>
                  </a:cxn>
                  <a:cxn ang="0">
                    <a:pos x="463" y="382"/>
                  </a:cxn>
                  <a:cxn ang="0">
                    <a:pos x="493" y="353"/>
                  </a:cxn>
                  <a:cxn ang="0">
                    <a:pos x="519" y="327"/>
                  </a:cxn>
                  <a:cxn ang="0">
                    <a:pos x="548" y="309"/>
                  </a:cxn>
                  <a:cxn ang="0">
                    <a:pos x="574" y="290"/>
                  </a:cxn>
                  <a:cxn ang="0">
                    <a:pos x="603" y="279"/>
                  </a:cxn>
                  <a:cxn ang="0">
                    <a:pos x="629" y="268"/>
                  </a:cxn>
                  <a:cxn ang="0">
                    <a:pos x="655" y="261"/>
                  </a:cxn>
                  <a:cxn ang="0">
                    <a:pos x="684" y="254"/>
                  </a:cxn>
                  <a:cxn ang="0">
                    <a:pos x="710" y="250"/>
                  </a:cxn>
                  <a:cxn ang="0">
                    <a:pos x="739" y="246"/>
                  </a:cxn>
                  <a:cxn ang="0">
                    <a:pos x="765" y="246"/>
                  </a:cxn>
                  <a:cxn ang="0">
                    <a:pos x="794" y="242"/>
                  </a:cxn>
                  <a:cxn ang="0">
                    <a:pos x="820" y="242"/>
                  </a:cxn>
                  <a:cxn ang="0">
                    <a:pos x="849" y="239"/>
                  </a:cxn>
                </a:cxnLst>
                <a:rect l="0" t="0" r="r" b="b"/>
                <a:pathLst>
                  <a:path w="849" h="463">
                    <a:moveTo>
                      <a:pt x="0" y="151"/>
                    </a:moveTo>
                    <a:lnTo>
                      <a:pt x="26" y="95"/>
                    </a:lnTo>
                    <a:lnTo>
                      <a:pt x="55" y="59"/>
                    </a:lnTo>
                    <a:lnTo>
                      <a:pt x="81" y="33"/>
                    </a:lnTo>
                    <a:lnTo>
                      <a:pt x="111" y="11"/>
                    </a:lnTo>
                    <a:lnTo>
                      <a:pt x="136" y="0"/>
                    </a:lnTo>
                    <a:lnTo>
                      <a:pt x="166" y="11"/>
                    </a:lnTo>
                    <a:lnTo>
                      <a:pt x="191" y="51"/>
                    </a:lnTo>
                    <a:lnTo>
                      <a:pt x="217" y="121"/>
                    </a:lnTo>
                    <a:lnTo>
                      <a:pt x="247" y="209"/>
                    </a:lnTo>
                    <a:lnTo>
                      <a:pt x="272" y="305"/>
                    </a:lnTo>
                    <a:lnTo>
                      <a:pt x="302" y="386"/>
                    </a:lnTo>
                    <a:lnTo>
                      <a:pt x="327" y="441"/>
                    </a:lnTo>
                    <a:lnTo>
                      <a:pt x="357" y="463"/>
                    </a:lnTo>
                    <a:lnTo>
                      <a:pt x="383" y="459"/>
                    </a:lnTo>
                    <a:lnTo>
                      <a:pt x="412" y="441"/>
                    </a:lnTo>
                    <a:lnTo>
                      <a:pt x="438" y="412"/>
                    </a:lnTo>
                    <a:lnTo>
                      <a:pt x="463" y="382"/>
                    </a:lnTo>
                    <a:lnTo>
                      <a:pt x="493" y="353"/>
                    </a:lnTo>
                    <a:lnTo>
                      <a:pt x="519" y="327"/>
                    </a:lnTo>
                    <a:lnTo>
                      <a:pt x="548" y="309"/>
                    </a:lnTo>
                    <a:lnTo>
                      <a:pt x="574" y="290"/>
                    </a:lnTo>
                    <a:lnTo>
                      <a:pt x="603" y="279"/>
                    </a:lnTo>
                    <a:lnTo>
                      <a:pt x="629" y="268"/>
                    </a:lnTo>
                    <a:lnTo>
                      <a:pt x="655" y="261"/>
                    </a:lnTo>
                    <a:lnTo>
                      <a:pt x="684" y="254"/>
                    </a:lnTo>
                    <a:lnTo>
                      <a:pt x="710" y="250"/>
                    </a:lnTo>
                    <a:lnTo>
                      <a:pt x="739" y="246"/>
                    </a:lnTo>
                    <a:lnTo>
                      <a:pt x="765" y="246"/>
                    </a:lnTo>
                    <a:lnTo>
                      <a:pt x="794" y="242"/>
                    </a:lnTo>
                    <a:lnTo>
                      <a:pt x="820" y="242"/>
                    </a:lnTo>
                    <a:lnTo>
                      <a:pt x="849" y="239"/>
                    </a:lnTo>
                  </a:path>
                </a:pathLst>
              </a:custGeom>
              <a:noFill/>
              <a:ln w="0">
                <a:solidFill>
                  <a:srgbClr val="0000FF"/>
                </a:solidFill>
                <a:prstDash val="sysDot"/>
                <a:round/>
                <a:headEnd/>
                <a:tailEnd/>
              </a:ln>
            </p:spPr>
            <p:txBody>
              <a:bodyPr vert="horz" wrap="square" lIns="91440" tIns="45720" rIns="91440" bIns="45720" numCol="1" anchor="t" anchorCtr="0" compatLnSpc="1">
                <a:prstTxWarp prst="textNoShape">
                  <a:avLst/>
                </a:prstTxWarp>
              </a:bodyPr>
              <a:lstStyle/>
              <a:p>
                <a:endParaRPr lang="en-GB">
                  <a:latin typeface="Arial Narrow" pitchFamily="34" charset="0"/>
                </a:endParaRPr>
              </a:p>
            </p:txBody>
          </p:sp>
          <p:sp>
            <p:nvSpPr>
              <p:cNvPr id="768586" name="Freeform 193"/>
              <p:cNvSpPr>
                <a:spLocks/>
              </p:cNvSpPr>
              <p:nvPr/>
            </p:nvSpPr>
            <p:spPr bwMode="auto">
              <a:xfrm>
                <a:off x="3490529" y="4026478"/>
                <a:ext cx="1244111" cy="349250"/>
              </a:xfrm>
              <a:custGeom>
                <a:avLst/>
                <a:gdLst/>
                <a:ahLst/>
                <a:cxnLst>
                  <a:cxn ang="0">
                    <a:pos x="0" y="151"/>
                  </a:cxn>
                  <a:cxn ang="0">
                    <a:pos x="26" y="180"/>
                  </a:cxn>
                  <a:cxn ang="0">
                    <a:pos x="55" y="202"/>
                  </a:cxn>
                  <a:cxn ang="0">
                    <a:pos x="81" y="217"/>
                  </a:cxn>
                  <a:cxn ang="0">
                    <a:pos x="111" y="220"/>
                  </a:cxn>
                  <a:cxn ang="0">
                    <a:pos x="136" y="198"/>
                  </a:cxn>
                  <a:cxn ang="0">
                    <a:pos x="166" y="158"/>
                  </a:cxn>
                  <a:cxn ang="0">
                    <a:pos x="191" y="103"/>
                  </a:cxn>
                  <a:cxn ang="0">
                    <a:pos x="217" y="55"/>
                  </a:cxn>
                  <a:cxn ang="0">
                    <a:pos x="247" y="18"/>
                  </a:cxn>
                  <a:cxn ang="0">
                    <a:pos x="272" y="4"/>
                  </a:cxn>
                  <a:cxn ang="0">
                    <a:pos x="302" y="0"/>
                  </a:cxn>
                  <a:cxn ang="0">
                    <a:pos x="327" y="7"/>
                  </a:cxn>
                  <a:cxn ang="0">
                    <a:pos x="357" y="15"/>
                  </a:cxn>
                  <a:cxn ang="0">
                    <a:pos x="383" y="29"/>
                  </a:cxn>
                  <a:cxn ang="0">
                    <a:pos x="412" y="40"/>
                  </a:cxn>
                  <a:cxn ang="0">
                    <a:pos x="438" y="51"/>
                  </a:cxn>
                  <a:cxn ang="0">
                    <a:pos x="463" y="62"/>
                  </a:cxn>
                  <a:cxn ang="0">
                    <a:pos x="493" y="73"/>
                  </a:cxn>
                  <a:cxn ang="0">
                    <a:pos x="519" y="77"/>
                  </a:cxn>
                  <a:cxn ang="0">
                    <a:pos x="548" y="84"/>
                  </a:cxn>
                  <a:cxn ang="0">
                    <a:pos x="574" y="88"/>
                  </a:cxn>
                  <a:cxn ang="0">
                    <a:pos x="603" y="92"/>
                  </a:cxn>
                  <a:cxn ang="0">
                    <a:pos x="629" y="95"/>
                  </a:cxn>
                  <a:cxn ang="0">
                    <a:pos x="655" y="95"/>
                  </a:cxn>
                  <a:cxn ang="0">
                    <a:pos x="684" y="95"/>
                  </a:cxn>
                  <a:cxn ang="0">
                    <a:pos x="710" y="99"/>
                  </a:cxn>
                  <a:cxn ang="0">
                    <a:pos x="739" y="99"/>
                  </a:cxn>
                  <a:cxn ang="0">
                    <a:pos x="765" y="99"/>
                  </a:cxn>
                  <a:cxn ang="0">
                    <a:pos x="794" y="99"/>
                  </a:cxn>
                  <a:cxn ang="0">
                    <a:pos x="820" y="99"/>
                  </a:cxn>
                  <a:cxn ang="0">
                    <a:pos x="849" y="99"/>
                  </a:cxn>
                </a:cxnLst>
                <a:rect l="0" t="0" r="r" b="b"/>
                <a:pathLst>
                  <a:path w="849" h="220">
                    <a:moveTo>
                      <a:pt x="0" y="151"/>
                    </a:moveTo>
                    <a:lnTo>
                      <a:pt x="26" y="180"/>
                    </a:lnTo>
                    <a:lnTo>
                      <a:pt x="55" y="202"/>
                    </a:lnTo>
                    <a:lnTo>
                      <a:pt x="81" y="217"/>
                    </a:lnTo>
                    <a:lnTo>
                      <a:pt x="111" y="220"/>
                    </a:lnTo>
                    <a:lnTo>
                      <a:pt x="136" y="198"/>
                    </a:lnTo>
                    <a:lnTo>
                      <a:pt x="166" y="158"/>
                    </a:lnTo>
                    <a:lnTo>
                      <a:pt x="191" y="103"/>
                    </a:lnTo>
                    <a:lnTo>
                      <a:pt x="217" y="55"/>
                    </a:lnTo>
                    <a:lnTo>
                      <a:pt x="247" y="18"/>
                    </a:lnTo>
                    <a:lnTo>
                      <a:pt x="272" y="4"/>
                    </a:lnTo>
                    <a:lnTo>
                      <a:pt x="302" y="0"/>
                    </a:lnTo>
                    <a:lnTo>
                      <a:pt x="327" y="7"/>
                    </a:lnTo>
                    <a:lnTo>
                      <a:pt x="357" y="15"/>
                    </a:lnTo>
                    <a:lnTo>
                      <a:pt x="383" y="29"/>
                    </a:lnTo>
                    <a:lnTo>
                      <a:pt x="412" y="40"/>
                    </a:lnTo>
                    <a:lnTo>
                      <a:pt x="438" y="51"/>
                    </a:lnTo>
                    <a:lnTo>
                      <a:pt x="463" y="62"/>
                    </a:lnTo>
                    <a:lnTo>
                      <a:pt x="493" y="73"/>
                    </a:lnTo>
                    <a:lnTo>
                      <a:pt x="519" y="77"/>
                    </a:lnTo>
                    <a:lnTo>
                      <a:pt x="548" y="84"/>
                    </a:lnTo>
                    <a:lnTo>
                      <a:pt x="574" y="88"/>
                    </a:lnTo>
                    <a:lnTo>
                      <a:pt x="603" y="92"/>
                    </a:lnTo>
                    <a:lnTo>
                      <a:pt x="629" y="95"/>
                    </a:lnTo>
                    <a:lnTo>
                      <a:pt x="655" y="95"/>
                    </a:lnTo>
                    <a:lnTo>
                      <a:pt x="684" y="95"/>
                    </a:lnTo>
                    <a:lnTo>
                      <a:pt x="710" y="99"/>
                    </a:lnTo>
                    <a:lnTo>
                      <a:pt x="739" y="99"/>
                    </a:lnTo>
                    <a:lnTo>
                      <a:pt x="765" y="99"/>
                    </a:lnTo>
                    <a:lnTo>
                      <a:pt x="794" y="99"/>
                    </a:lnTo>
                    <a:lnTo>
                      <a:pt x="820" y="99"/>
                    </a:lnTo>
                    <a:lnTo>
                      <a:pt x="849" y="99"/>
                    </a:lnTo>
                  </a:path>
                </a:pathLst>
              </a:custGeom>
              <a:noFill/>
              <a:ln w="0">
                <a:solidFill>
                  <a:srgbClr val="0000FF"/>
                </a:solidFill>
                <a:prstDash val="sysDot"/>
                <a:round/>
                <a:headEnd/>
                <a:tailEnd/>
              </a:ln>
            </p:spPr>
            <p:txBody>
              <a:bodyPr vert="horz" wrap="square" lIns="91440" tIns="45720" rIns="91440" bIns="45720" numCol="1" anchor="t" anchorCtr="0" compatLnSpc="1">
                <a:prstTxWarp prst="textNoShape">
                  <a:avLst/>
                </a:prstTxWarp>
              </a:bodyPr>
              <a:lstStyle/>
              <a:p>
                <a:endParaRPr lang="en-GB">
                  <a:latin typeface="Arial Narrow" pitchFamily="34" charset="0"/>
                </a:endParaRPr>
              </a:p>
            </p:txBody>
          </p:sp>
          <p:sp>
            <p:nvSpPr>
              <p:cNvPr id="768587" name="Freeform 194"/>
              <p:cNvSpPr>
                <a:spLocks/>
              </p:cNvSpPr>
              <p:nvPr/>
            </p:nvSpPr>
            <p:spPr bwMode="auto">
              <a:xfrm>
                <a:off x="3490529" y="4089978"/>
                <a:ext cx="1244111" cy="228600"/>
              </a:xfrm>
              <a:custGeom>
                <a:avLst/>
                <a:gdLst/>
                <a:ahLst/>
                <a:cxnLst>
                  <a:cxn ang="0">
                    <a:pos x="0" y="63"/>
                  </a:cxn>
                  <a:cxn ang="0">
                    <a:pos x="26" y="63"/>
                  </a:cxn>
                  <a:cxn ang="0">
                    <a:pos x="55" y="63"/>
                  </a:cxn>
                  <a:cxn ang="0">
                    <a:pos x="81" y="63"/>
                  </a:cxn>
                  <a:cxn ang="0">
                    <a:pos x="111" y="63"/>
                  </a:cxn>
                  <a:cxn ang="0">
                    <a:pos x="136" y="66"/>
                  </a:cxn>
                  <a:cxn ang="0">
                    <a:pos x="166" y="66"/>
                  </a:cxn>
                  <a:cxn ang="0">
                    <a:pos x="191" y="70"/>
                  </a:cxn>
                  <a:cxn ang="0">
                    <a:pos x="217" y="70"/>
                  </a:cxn>
                  <a:cxn ang="0">
                    <a:pos x="247" y="74"/>
                  </a:cxn>
                  <a:cxn ang="0">
                    <a:pos x="272" y="78"/>
                  </a:cxn>
                  <a:cxn ang="0">
                    <a:pos x="302" y="85"/>
                  </a:cxn>
                  <a:cxn ang="0">
                    <a:pos x="327" y="89"/>
                  </a:cxn>
                  <a:cxn ang="0">
                    <a:pos x="357" y="96"/>
                  </a:cxn>
                  <a:cxn ang="0">
                    <a:pos x="383" y="103"/>
                  </a:cxn>
                  <a:cxn ang="0">
                    <a:pos x="412" y="114"/>
                  </a:cxn>
                  <a:cxn ang="0">
                    <a:pos x="438" y="144"/>
                  </a:cxn>
                  <a:cxn ang="0">
                    <a:pos x="463" y="136"/>
                  </a:cxn>
                  <a:cxn ang="0">
                    <a:pos x="493" y="37"/>
                  </a:cxn>
                  <a:cxn ang="0">
                    <a:pos x="519" y="0"/>
                  </a:cxn>
                  <a:cxn ang="0">
                    <a:pos x="548" y="30"/>
                  </a:cxn>
                  <a:cxn ang="0">
                    <a:pos x="574" y="52"/>
                  </a:cxn>
                  <a:cxn ang="0">
                    <a:pos x="603" y="63"/>
                  </a:cxn>
                  <a:cxn ang="0">
                    <a:pos x="629" y="63"/>
                  </a:cxn>
                  <a:cxn ang="0">
                    <a:pos x="655" y="48"/>
                  </a:cxn>
                  <a:cxn ang="0">
                    <a:pos x="684" y="33"/>
                  </a:cxn>
                  <a:cxn ang="0">
                    <a:pos x="710" y="19"/>
                  </a:cxn>
                  <a:cxn ang="0">
                    <a:pos x="739" y="19"/>
                  </a:cxn>
                  <a:cxn ang="0">
                    <a:pos x="765" y="26"/>
                  </a:cxn>
                  <a:cxn ang="0">
                    <a:pos x="794" y="30"/>
                  </a:cxn>
                  <a:cxn ang="0">
                    <a:pos x="820" y="37"/>
                  </a:cxn>
                  <a:cxn ang="0">
                    <a:pos x="849" y="41"/>
                  </a:cxn>
                </a:cxnLst>
                <a:rect l="0" t="0" r="r" b="b"/>
                <a:pathLst>
                  <a:path w="849" h="144">
                    <a:moveTo>
                      <a:pt x="0" y="63"/>
                    </a:moveTo>
                    <a:lnTo>
                      <a:pt x="26" y="63"/>
                    </a:lnTo>
                    <a:lnTo>
                      <a:pt x="55" y="63"/>
                    </a:lnTo>
                    <a:lnTo>
                      <a:pt x="81" y="63"/>
                    </a:lnTo>
                    <a:lnTo>
                      <a:pt x="111" y="63"/>
                    </a:lnTo>
                    <a:lnTo>
                      <a:pt x="136" y="66"/>
                    </a:lnTo>
                    <a:lnTo>
                      <a:pt x="166" y="66"/>
                    </a:lnTo>
                    <a:lnTo>
                      <a:pt x="191" y="70"/>
                    </a:lnTo>
                    <a:lnTo>
                      <a:pt x="217" y="70"/>
                    </a:lnTo>
                    <a:lnTo>
                      <a:pt x="247" y="74"/>
                    </a:lnTo>
                    <a:lnTo>
                      <a:pt x="272" y="78"/>
                    </a:lnTo>
                    <a:lnTo>
                      <a:pt x="302" y="85"/>
                    </a:lnTo>
                    <a:lnTo>
                      <a:pt x="327" y="89"/>
                    </a:lnTo>
                    <a:lnTo>
                      <a:pt x="357" y="96"/>
                    </a:lnTo>
                    <a:lnTo>
                      <a:pt x="383" y="103"/>
                    </a:lnTo>
                    <a:lnTo>
                      <a:pt x="412" y="114"/>
                    </a:lnTo>
                    <a:lnTo>
                      <a:pt x="438" y="144"/>
                    </a:lnTo>
                    <a:lnTo>
                      <a:pt x="463" y="136"/>
                    </a:lnTo>
                    <a:lnTo>
                      <a:pt x="493" y="37"/>
                    </a:lnTo>
                    <a:lnTo>
                      <a:pt x="519" y="0"/>
                    </a:lnTo>
                    <a:lnTo>
                      <a:pt x="548" y="30"/>
                    </a:lnTo>
                    <a:lnTo>
                      <a:pt x="574" y="52"/>
                    </a:lnTo>
                    <a:lnTo>
                      <a:pt x="603" y="63"/>
                    </a:lnTo>
                    <a:lnTo>
                      <a:pt x="629" y="63"/>
                    </a:lnTo>
                    <a:lnTo>
                      <a:pt x="655" y="48"/>
                    </a:lnTo>
                    <a:lnTo>
                      <a:pt x="684" y="33"/>
                    </a:lnTo>
                    <a:lnTo>
                      <a:pt x="710" y="19"/>
                    </a:lnTo>
                    <a:lnTo>
                      <a:pt x="739" y="19"/>
                    </a:lnTo>
                    <a:lnTo>
                      <a:pt x="765" y="26"/>
                    </a:lnTo>
                    <a:lnTo>
                      <a:pt x="794" y="30"/>
                    </a:lnTo>
                    <a:lnTo>
                      <a:pt x="820" y="37"/>
                    </a:lnTo>
                    <a:lnTo>
                      <a:pt x="849" y="41"/>
                    </a:lnTo>
                  </a:path>
                </a:pathLst>
              </a:cu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itchFamily="34" charset="0"/>
                </a:endParaRPr>
              </a:p>
            </p:txBody>
          </p:sp>
          <p:sp>
            <p:nvSpPr>
              <p:cNvPr id="768588" name="Freeform 195"/>
              <p:cNvSpPr>
                <a:spLocks/>
              </p:cNvSpPr>
              <p:nvPr/>
            </p:nvSpPr>
            <p:spPr bwMode="auto">
              <a:xfrm>
                <a:off x="3490529" y="4183640"/>
                <a:ext cx="1244111" cy="6350"/>
              </a:xfrm>
              <a:custGeom>
                <a:avLst/>
                <a:gdLst/>
                <a:ahLst/>
                <a:cxnLst>
                  <a:cxn ang="0">
                    <a:pos x="0" y="4"/>
                  </a:cxn>
                  <a:cxn ang="0">
                    <a:pos x="26" y="4"/>
                  </a:cxn>
                  <a:cxn ang="0">
                    <a:pos x="55" y="4"/>
                  </a:cxn>
                  <a:cxn ang="0">
                    <a:pos x="81" y="4"/>
                  </a:cxn>
                  <a:cxn ang="0">
                    <a:pos x="111" y="4"/>
                  </a:cxn>
                  <a:cxn ang="0">
                    <a:pos x="136" y="4"/>
                  </a:cxn>
                  <a:cxn ang="0">
                    <a:pos x="166" y="4"/>
                  </a:cxn>
                  <a:cxn ang="0">
                    <a:pos x="191" y="4"/>
                  </a:cxn>
                  <a:cxn ang="0">
                    <a:pos x="217" y="4"/>
                  </a:cxn>
                  <a:cxn ang="0">
                    <a:pos x="247" y="4"/>
                  </a:cxn>
                  <a:cxn ang="0">
                    <a:pos x="272" y="4"/>
                  </a:cxn>
                  <a:cxn ang="0">
                    <a:pos x="302" y="4"/>
                  </a:cxn>
                  <a:cxn ang="0">
                    <a:pos x="327" y="4"/>
                  </a:cxn>
                  <a:cxn ang="0">
                    <a:pos x="357" y="4"/>
                  </a:cxn>
                  <a:cxn ang="0">
                    <a:pos x="383" y="4"/>
                  </a:cxn>
                  <a:cxn ang="0">
                    <a:pos x="412" y="4"/>
                  </a:cxn>
                  <a:cxn ang="0">
                    <a:pos x="438" y="0"/>
                  </a:cxn>
                  <a:cxn ang="0">
                    <a:pos x="463" y="0"/>
                  </a:cxn>
                  <a:cxn ang="0">
                    <a:pos x="493" y="0"/>
                  </a:cxn>
                  <a:cxn ang="0">
                    <a:pos x="519" y="4"/>
                  </a:cxn>
                  <a:cxn ang="0">
                    <a:pos x="548" y="4"/>
                  </a:cxn>
                  <a:cxn ang="0">
                    <a:pos x="574" y="4"/>
                  </a:cxn>
                  <a:cxn ang="0">
                    <a:pos x="603" y="4"/>
                  </a:cxn>
                  <a:cxn ang="0">
                    <a:pos x="629" y="4"/>
                  </a:cxn>
                  <a:cxn ang="0">
                    <a:pos x="655" y="4"/>
                  </a:cxn>
                  <a:cxn ang="0">
                    <a:pos x="684" y="4"/>
                  </a:cxn>
                  <a:cxn ang="0">
                    <a:pos x="710" y="4"/>
                  </a:cxn>
                  <a:cxn ang="0">
                    <a:pos x="739" y="4"/>
                  </a:cxn>
                  <a:cxn ang="0">
                    <a:pos x="765" y="4"/>
                  </a:cxn>
                  <a:cxn ang="0">
                    <a:pos x="794" y="4"/>
                  </a:cxn>
                  <a:cxn ang="0">
                    <a:pos x="820" y="4"/>
                  </a:cxn>
                  <a:cxn ang="0">
                    <a:pos x="849" y="4"/>
                  </a:cxn>
                </a:cxnLst>
                <a:rect l="0" t="0" r="r" b="b"/>
                <a:pathLst>
                  <a:path w="849" h="4">
                    <a:moveTo>
                      <a:pt x="0" y="4"/>
                    </a:moveTo>
                    <a:lnTo>
                      <a:pt x="26" y="4"/>
                    </a:lnTo>
                    <a:lnTo>
                      <a:pt x="55" y="4"/>
                    </a:lnTo>
                    <a:lnTo>
                      <a:pt x="81" y="4"/>
                    </a:lnTo>
                    <a:lnTo>
                      <a:pt x="111" y="4"/>
                    </a:lnTo>
                    <a:lnTo>
                      <a:pt x="136" y="4"/>
                    </a:lnTo>
                    <a:lnTo>
                      <a:pt x="166" y="4"/>
                    </a:lnTo>
                    <a:lnTo>
                      <a:pt x="191" y="4"/>
                    </a:lnTo>
                    <a:lnTo>
                      <a:pt x="217" y="4"/>
                    </a:lnTo>
                    <a:lnTo>
                      <a:pt x="247" y="4"/>
                    </a:lnTo>
                    <a:lnTo>
                      <a:pt x="272" y="4"/>
                    </a:lnTo>
                    <a:lnTo>
                      <a:pt x="302" y="4"/>
                    </a:lnTo>
                    <a:lnTo>
                      <a:pt x="327" y="4"/>
                    </a:lnTo>
                    <a:lnTo>
                      <a:pt x="357" y="4"/>
                    </a:lnTo>
                    <a:lnTo>
                      <a:pt x="383" y="4"/>
                    </a:lnTo>
                    <a:lnTo>
                      <a:pt x="412" y="4"/>
                    </a:lnTo>
                    <a:lnTo>
                      <a:pt x="438" y="0"/>
                    </a:lnTo>
                    <a:lnTo>
                      <a:pt x="463" y="0"/>
                    </a:lnTo>
                    <a:lnTo>
                      <a:pt x="493" y="0"/>
                    </a:lnTo>
                    <a:lnTo>
                      <a:pt x="519" y="4"/>
                    </a:lnTo>
                    <a:lnTo>
                      <a:pt x="548" y="4"/>
                    </a:lnTo>
                    <a:lnTo>
                      <a:pt x="574" y="4"/>
                    </a:lnTo>
                    <a:lnTo>
                      <a:pt x="603" y="4"/>
                    </a:lnTo>
                    <a:lnTo>
                      <a:pt x="629" y="4"/>
                    </a:lnTo>
                    <a:lnTo>
                      <a:pt x="655" y="4"/>
                    </a:lnTo>
                    <a:lnTo>
                      <a:pt x="684" y="4"/>
                    </a:lnTo>
                    <a:lnTo>
                      <a:pt x="710" y="4"/>
                    </a:lnTo>
                    <a:lnTo>
                      <a:pt x="739" y="4"/>
                    </a:lnTo>
                    <a:lnTo>
                      <a:pt x="765" y="4"/>
                    </a:lnTo>
                    <a:lnTo>
                      <a:pt x="794" y="4"/>
                    </a:lnTo>
                    <a:lnTo>
                      <a:pt x="820" y="4"/>
                    </a:lnTo>
                    <a:lnTo>
                      <a:pt x="849" y="4"/>
                    </a:lnTo>
                  </a:path>
                </a:pathLst>
              </a:cu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itchFamily="34" charset="0"/>
                </a:endParaRPr>
              </a:p>
            </p:txBody>
          </p:sp>
          <p:sp>
            <p:nvSpPr>
              <p:cNvPr id="768589" name="Freeform 196"/>
              <p:cNvSpPr>
                <a:spLocks/>
              </p:cNvSpPr>
              <p:nvPr/>
            </p:nvSpPr>
            <p:spPr bwMode="auto">
              <a:xfrm>
                <a:off x="3490529" y="3594691"/>
                <a:ext cx="1244111" cy="671513"/>
              </a:xfrm>
              <a:custGeom>
                <a:avLst/>
                <a:gdLst/>
                <a:ahLst/>
                <a:cxnLst>
                  <a:cxn ang="0">
                    <a:pos x="0" y="375"/>
                  </a:cxn>
                  <a:cxn ang="0">
                    <a:pos x="26" y="375"/>
                  </a:cxn>
                  <a:cxn ang="0">
                    <a:pos x="55" y="378"/>
                  </a:cxn>
                  <a:cxn ang="0">
                    <a:pos x="81" y="378"/>
                  </a:cxn>
                  <a:cxn ang="0">
                    <a:pos x="111" y="382"/>
                  </a:cxn>
                  <a:cxn ang="0">
                    <a:pos x="136" y="386"/>
                  </a:cxn>
                  <a:cxn ang="0">
                    <a:pos x="166" y="390"/>
                  </a:cxn>
                  <a:cxn ang="0">
                    <a:pos x="191" y="393"/>
                  </a:cxn>
                  <a:cxn ang="0">
                    <a:pos x="217" y="397"/>
                  </a:cxn>
                  <a:cxn ang="0">
                    <a:pos x="247" y="401"/>
                  </a:cxn>
                  <a:cxn ang="0">
                    <a:pos x="272" y="404"/>
                  </a:cxn>
                  <a:cxn ang="0">
                    <a:pos x="302" y="412"/>
                  </a:cxn>
                  <a:cxn ang="0">
                    <a:pos x="327" y="415"/>
                  </a:cxn>
                  <a:cxn ang="0">
                    <a:pos x="357" y="419"/>
                  </a:cxn>
                  <a:cxn ang="0">
                    <a:pos x="383" y="423"/>
                  </a:cxn>
                  <a:cxn ang="0">
                    <a:pos x="412" y="401"/>
                  </a:cxn>
                  <a:cxn ang="0">
                    <a:pos x="438" y="220"/>
                  </a:cxn>
                  <a:cxn ang="0">
                    <a:pos x="463" y="0"/>
                  </a:cxn>
                  <a:cxn ang="0">
                    <a:pos x="493" y="184"/>
                  </a:cxn>
                  <a:cxn ang="0">
                    <a:pos x="519" y="382"/>
                  </a:cxn>
                  <a:cxn ang="0">
                    <a:pos x="548" y="423"/>
                  </a:cxn>
                  <a:cxn ang="0">
                    <a:pos x="574" y="419"/>
                  </a:cxn>
                  <a:cxn ang="0">
                    <a:pos x="603" y="415"/>
                  </a:cxn>
                  <a:cxn ang="0">
                    <a:pos x="629" y="412"/>
                  </a:cxn>
                  <a:cxn ang="0">
                    <a:pos x="655" y="408"/>
                  </a:cxn>
                  <a:cxn ang="0">
                    <a:pos x="684" y="401"/>
                  </a:cxn>
                  <a:cxn ang="0">
                    <a:pos x="710" y="397"/>
                  </a:cxn>
                  <a:cxn ang="0">
                    <a:pos x="739" y="393"/>
                  </a:cxn>
                  <a:cxn ang="0">
                    <a:pos x="765" y="390"/>
                  </a:cxn>
                  <a:cxn ang="0">
                    <a:pos x="794" y="386"/>
                  </a:cxn>
                  <a:cxn ang="0">
                    <a:pos x="820" y="382"/>
                  </a:cxn>
                  <a:cxn ang="0">
                    <a:pos x="849" y="382"/>
                  </a:cxn>
                </a:cxnLst>
                <a:rect l="0" t="0" r="r" b="b"/>
                <a:pathLst>
                  <a:path w="849" h="423">
                    <a:moveTo>
                      <a:pt x="0" y="375"/>
                    </a:moveTo>
                    <a:lnTo>
                      <a:pt x="26" y="375"/>
                    </a:lnTo>
                    <a:lnTo>
                      <a:pt x="55" y="378"/>
                    </a:lnTo>
                    <a:lnTo>
                      <a:pt x="81" y="378"/>
                    </a:lnTo>
                    <a:lnTo>
                      <a:pt x="111" y="382"/>
                    </a:lnTo>
                    <a:lnTo>
                      <a:pt x="136" y="386"/>
                    </a:lnTo>
                    <a:lnTo>
                      <a:pt x="166" y="390"/>
                    </a:lnTo>
                    <a:lnTo>
                      <a:pt x="191" y="393"/>
                    </a:lnTo>
                    <a:lnTo>
                      <a:pt x="217" y="397"/>
                    </a:lnTo>
                    <a:lnTo>
                      <a:pt x="247" y="401"/>
                    </a:lnTo>
                    <a:lnTo>
                      <a:pt x="272" y="404"/>
                    </a:lnTo>
                    <a:lnTo>
                      <a:pt x="302" y="412"/>
                    </a:lnTo>
                    <a:lnTo>
                      <a:pt x="327" y="415"/>
                    </a:lnTo>
                    <a:lnTo>
                      <a:pt x="357" y="419"/>
                    </a:lnTo>
                    <a:lnTo>
                      <a:pt x="383" y="423"/>
                    </a:lnTo>
                    <a:lnTo>
                      <a:pt x="412" y="401"/>
                    </a:lnTo>
                    <a:lnTo>
                      <a:pt x="438" y="220"/>
                    </a:lnTo>
                    <a:lnTo>
                      <a:pt x="463" y="0"/>
                    </a:lnTo>
                    <a:lnTo>
                      <a:pt x="493" y="184"/>
                    </a:lnTo>
                    <a:lnTo>
                      <a:pt x="519" y="382"/>
                    </a:lnTo>
                    <a:lnTo>
                      <a:pt x="548" y="423"/>
                    </a:lnTo>
                    <a:lnTo>
                      <a:pt x="574" y="419"/>
                    </a:lnTo>
                    <a:lnTo>
                      <a:pt x="603" y="415"/>
                    </a:lnTo>
                    <a:lnTo>
                      <a:pt x="629" y="412"/>
                    </a:lnTo>
                    <a:lnTo>
                      <a:pt x="655" y="408"/>
                    </a:lnTo>
                    <a:lnTo>
                      <a:pt x="684" y="401"/>
                    </a:lnTo>
                    <a:lnTo>
                      <a:pt x="710" y="397"/>
                    </a:lnTo>
                    <a:lnTo>
                      <a:pt x="739" y="393"/>
                    </a:lnTo>
                    <a:lnTo>
                      <a:pt x="765" y="390"/>
                    </a:lnTo>
                    <a:lnTo>
                      <a:pt x="794" y="386"/>
                    </a:lnTo>
                    <a:lnTo>
                      <a:pt x="820" y="382"/>
                    </a:lnTo>
                    <a:lnTo>
                      <a:pt x="849" y="382"/>
                    </a:lnTo>
                  </a:path>
                </a:pathLst>
              </a:cu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itchFamily="34" charset="0"/>
                </a:endParaRPr>
              </a:p>
            </p:txBody>
          </p:sp>
          <p:sp>
            <p:nvSpPr>
              <p:cNvPr id="768590" name="Freeform 197"/>
              <p:cNvSpPr>
                <a:spLocks/>
              </p:cNvSpPr>
              <p:nvPr/>
            </p:nvSpPr>
            <p:spPr bwMode="auto">
              <a:xfrm>
                <a:off x="3490529" y="4120143"/>
                <a:ext cx="1244111" cy="390525"/>
              </a:xfrm>
              <a:custGeom>
                <a:avLst/>
                <a:gdLst/>
                <a:ahLst/>
                <a:cxnLst>
                  <a:cxn ang="0">
                    <a:pos x="0" y="40"/>
                  </a:cxn>
                  <a:cxn ang="0">
                    <a:pos x="26" y="40"/>
                  </a:cxn>
                  <a:cxn ang="0">
                    <a:pos x="55" y="40"/>
                  </a:cxn>
                  <a:cxn ang="0">
                    <a:pos x="81" y="36"/>
                  </a:cxn>
                  <a:cxn ang="0">
                    <a:pos x="111" y="36"/>
                  </a:cxn>
                  <a:cxn ang="0">
                    <a:pos x="136" y="33"/>
                  </a:cxn>
                  <a:cxn ang="0">
                    <a:pos x="166" y="33"/>
                  </a:cxn>
                  <a:cxn ang="0">
                    <a:pos x="191" y="29"/>
                  </a:cxn>
                  <a:cxn ang="0">
                    <a:pos x="217" y="25"/>
                  </a:cxn>
                  <a:cxn ang="0">
                    <a:pos x="247" y="22"/>
                  </a:cxn>
                  <a:cxn ang="0">
                    <a:pos x="272" y="18"/>
                  </a:cxn>
                  <a:cxn ang="0">
                    <a:pos x="302" y="14"/>
                  </a:cxn>
                  <a:cxn ang="0">
                    <a:pos x="327" y="7"/>
                  </a:cxn>
                  <a:cxn ang="0">
                    <a:pos x="357" y="3"/>
                  </a:cxn>
                  <a:cxn ang="0">
                    <a:pos x="383" y="0"/>
                  </a:cxn>
                  <a:cxn ang="0">
                    <a:pos x="412" y="11"/>
                  </a:cxn>
                  <a:cxn ang="0">
                    <a:pos x="438" y="114"/>
                  </a:cxn>
                  <a:cxn ang="0">
                    <a:pos x="463" y="246"/>
                  </a:cxn>
                  <a:cxn ang="0">
                    <a:pos x="493" y="150"/>
                  </a:cxn>
                  <a:cxn ang="0">
                    <a:pos x="519" y="47"/>
                  </a:cxn>
                  <a:cxn ang="0">
                    <a:pos x="548" y="22"/>
                  </a:cxn>
                  <a:cxn ang="0">
                    <a:pos x="574" y="14"/>
                  </a:cxn>
                  <a:cxn ang="0">
                    <a:pos x="603" y="11"/>
                  </a:cxn>
                  <a:cxn ang="0">
                    <a:pos x="629" y="18"/>
                  </a:cxn>
                  <a:cxn ang="0">
                    <a:pos x="655" y="25"/>
                  </a:cxn>
                  <a:cxn ang="0">
                    <a:pos x="684" y="33"/>
                  </a:cxn>
                  <a:cxn ang="0">
                    <a:pos x="710" y="44"/>
                  </a:cxn>
                  <a:cxn ang="0">
                    <a:pos x="739" y="47"/>
                  </a:cxn>
                  <a:cxn ang="0">
                    <a:pos x="765" y="47"/>
                  </a:cxn>
                  <a:cxn ang="0">
                    <a:pos x="794" y="44"/>
                  </a:cxn>
                  <a:cxn ang="0">
                    <a:pos x="820" y="44"/>
                  </a:cxn>
                  <a:cxn ang="0">
                    <a:pos x="849" y="44"/>
                  </a:cxn>
                </a:cxnLst>
                <a:rect l="0" t="0" r="r" b="b"/>
                <a:pathLst>
                  <a:path w="849" h="246">
                    <a:moveTo>
                      <a:pt x="0" y="40"/>
                    </a:moveTo>
                    <a:lnTo>
                      <a:pt x="26" y="40"/>
                    </a:lnTo>
                    <a:lnTo>
                      <a:pt x="55" y="40"/>
                    </a:lnTo>
                    <a:lnTo>
                      <a:pt x="81" y="36"/>
                    </a:lnTo>
                    <a:lnTo>
                      <a:pt x="111" y="36"/>
                    </a:lnTo>
                    <a:lnTo>
                      <a:pt x="136" y="33"/>
                    </a:lnTo>
                    <a:lnTo>
                      <a:pt x="166" y="33"/>
                    </a:lnTo>
                    <a:lnTo>
                      <a:pt x="191" y="29"/>
                    </a:lnTo>
                    <a:lnTo>
                      <a:pt x="217" y="25"/>
                    </a:lnTo>
                    <a:lnTo>
                      <a:pt x="247" y="22"/>
                    </a:lnTo>
                    <a:lnTo>
                      <a:pt x="272" y="18"/>
                    </a:lnTo>
                    <a:lnTo>
                      <a:pt x="302" y="14"/>
                    </a:lnTo>
                    <a:lnTo>
                      <a:pt x="327" y="7"/>
                    </a:lnTo>
                    <a:lnTo>
                      <a:pt x="357" y="3"/>
                    </a:lnTo>
                    <a:lnTo>
                      <a:pt x="383" y="0"/>
                    </a:lnTo>
                    <a:lnTo>
                      <a:pt x="412" y="11"/>
                    </a:lnTo>
                    <a:lnTo>
                      <a:pt x="438" y="114"/>
                    </a:lnTo>
                    <a:lnTo>
                      <a:pt x="463" y="246"/>
                    </a:lnTo>
                    <a:lnTo>
                      <a:pt x="493" y="150"/>
                    </a:lnTo>
                    <a:lnTo>
                      <a:pt x="519" y="47"/>
                    </a:lnTo>
                    <a:lnTo>
                      <a:pt x="548" y="22"/>
                    </a:lnTo>
                    <a:lnTo>
                      <a:pt x="574" y="14"/>
                    </a:lnTo>
                    <a:lnTo>
                      <a:pt x="603" y="11"/>
                    </a:lnTo>
                    <a:lnTo>
                      <a:pt x="629" y="18"/>
                    </a:lnTo>
                    <a:lnTo>
                      <a:pt x="655" y="25"/>
                    </a:lnTo>
                    <a:lnTo>
                      <a:pt x="684" y="33"/>
                    </a:lnTo>
                    <a:lnTo>
                      <a:pt x="710" y="44"/>
                    </a:lnTo>
                    <a:lnTo>
                      <a:pt x="739" y="47"/>
                    </a:lnTo>
                    <a:lnTo>
                      <a:pt x="765" y="47"/>
                    </a:lnTo>
                    <a:lnTo>
                      <a:pt x="794" y="44"/>
                    </a:lnTo>
                    <a:lnTo>
                      <a:pt x="820" y="44"/>
                    </a:lnTo>
                    <a:lnTo>
                      <a:pt x="849" y="44"/>
                    </a:lnTo>
                  </a:path>
                </a:pathLst>
              </a:cu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itchFamily="34" charset="0"/>
                </a:endParaRPr>
              </a:p>
            </p:txBody>
          </p:sp>
          <p:sp>
            <p:nvSpPr>
              <p:cNvPr id="768591" name="Freeform 198"/>
              <p:cNvSpPr>
                <a:spLocks/>
              </p:cNvSpPr>
              <p:nvPr/>
            </p:nvSpPr>
            <p:spPr bwMode="auto">
              <a:xfrm>
                <a:off x="3490529" y="3588341"/>
                <a:ext cx="1244111" cy="677863"/>
              </a:xfrm>
              <a:custGeom>
                <a:avLst/>
                <a:gdLst/>
                <a:ahLst/>
                <a:cxnLst>
                  <a:cxn ang="0">
                    <a:pos x="0" y="379"/>
                  </a:cxn>
                  <a:cxn ang="0">
                    <a:pos x="26" y="379"/>
                  </a:cxn>
                  <a:cxn ang="0">
                    <a:pos x="55" y="382"/>
                  </a:cxn>
                  <a:cxn ang="0">
                    <a:pos x="81" y="382"/>
                  </a:cxn>
                  <a:cxn ang="0">
                    <a:pos x="111" y="386"/>
                  </a:cxn>
                  <a:cxn ang="0">
                    <a:pos x="136" y="390"/>
                  </a:cxn>
                  <a:cxn ang="0">
                    <a:pos x="166" y="394"/>
                  </a:cxn>
                  <a:cxn ang="0">
                    <a:pos x="191" y="397"/>
                  </a:cxn>
                  <a:cxn ang="0">
                    <a:pos x="217" y="401"/>
                  </a:cxn>
                  <a:cxn ang="0">
                    <a:pos x="247" y="405"/>
                  </a:cxn>
                  <a:cxn ang="0">
                    <a:pos x="272" y="408"/>
                  </a:cxn>
                  <a:cxn ang="0">
                    <a:pos x="302" y="416"/>
                  </a:cxn>
                  <a:cxn ang="0">
                    <a:pos x="327" y="419"/>
                  </a:cxn>
                  <a:cxn ang="0">
                    <a:pos x="357" y="423"/>
                  </a:cxn>
                  <a:cxn ang="0">
                    <a:pos x="383" y="427"/>
                  </a:cxn>
                  <a:cxn ang="0">
                    <a:pos x="412" y="405"/>
                  </a:cxn>
                  <a:cxn ang="0">
                    <a:pos x="438" y="224"/>
                  </a:cxn>
                  <a:cxn ang="0">
                    <a:pos x="463" y="0"/>
                  </a:cxn>
                  <a:cxn ang="0">
                    <a:pos x="493" y="188"/>
                  </a:cxn>
                  <a:cxn ang="0">
                    <a:pos x="519" y="386"/>
                  </a:cxn>
                  <a:cxn ang="0">
                    <a:pos x="548" y="427"/>
                  </a:cxn>
                  <a:cxn ang="0">
                    <a:pos x="574" y="423"/>
                  </a:cxn>
                  <a:cxn ang="0">
                    <a:pos x="603" y="419"/>
                  </a:cxn>
                  <a:cxn ang="0">
                    <a:pos x="629" y="416"/>
                  </a:cxn>
                  <a:cxn ang="0">
                    <a:pos x="655" y="412"/>
                  </a:cxn>
                  <a:cxn ang="0">
                    <a:pos x="684" y="405"/>
                  </a:cxn>
                  <a:cxn ang="0">
                    <a:pos x="710" y="401"/>
                  </a:cxn>
                  <a:cxn ang="0">
                    <a:pos x="739" y="397"/>
                  </a:cxn>
                  <a:cxn ang="0">
                    <a:pos x="765" y="394"/>
                  </a:cxn>
                  <a:cxn ang="0">
                    <a:pos x="794" y="390"/>
                  </a:cxn>
                  <a:cxn ang="0">
                    <a:pos x="820" y="386"/>
                  </a:cxn>
                  <a:cxn ang="0">
                    <a:pos x="849" y="386"/>
                  </a:cxn>
                </a:cxnLst>
                <a:rect l="0" t="0" r="r" b="b"/>
                <a:pathLst>
                  <a:path w="849" h="427">
                    <a:moveTo>
                      <a:pt x="0" y="379"/>
                    </a:moveTo>
                    <a:lnTo>
                      <a:pt x="26" y="379"/>
                    </a:lnTo>
                    <a:lnTo>
                      <a:pt x="55" y="382"/>
                    </a:lnTo>
                    <a:lnTo>
                      <a:pt x="81" y="382"/>
                    </a:lnTo>
                    <a:lnTo>
                      <a:pt x="111" y="386"/>
                    </a:lnTo>
                    <a:lnTo>
                      <a:pt x="136" y="390"/>
                    </a:lnTo>
                    <a:lnTo>
                      <a:pt x="166" y="394"/>
                    </a:lnTo>
                    <a:lnTo>
                      <a:pt x="191" y="397"/>
                    </a:lnTo>
                    <a:lnTo>
                      <a:pt x="217" y="401"/>
                    </a:lnTo>
                    <a:lnTo>
                      <a:pt x="247" y="405"/>
                    </a:lnTo>
                    <a:lnTo>
                      <a:pt x="272" y="408"/>
                    </a:lnTo>
                    <a:lnTo>
                      <a:pt x="302" y="416"/>
                    </a:lnTo>
                    <a:lnTo>
                      <a:pt x="327" y="419"/>
                    </a:lnTo>
                    <a:lnTo>
                      <a:pt x="357" y="423"/>
                    </a:lnTo>
                    <a:lnTo>
                      <a:pt x="383" y="427"/>
                    </a:lnTo>
                    <a:lnTo>
                      <a:pt x="412" y="405"/>
                    </a:lnTo>
                    <a:lnTo>
                      <a:pt x="438" y="224"/>
                    </a:lnTo>
                    <a:lnTo>
                      <a:pt x="463" y="0"/>
                    </a:lnTo>
                    <a:lnTo>
                      <a:pt x="493" y="188"/>
                    </a:lnTo>
                    <a:lnTo>
                      <a:pt x="519" y="386"/>
                    </a:lnTo>
                    <a:lnTo>
                      <a:pt x="548" y="427"/>
                    </a:lnTo>
                    <a:lnTo>
                      <a:pt x="574" y="423"/>
                    </a:lnTo>
                    <a:lnTo>
                      <a:pt x="603" y="419"/>
                    </a:lnTo>
                    <a:lnTo>
                      <a:pt x="629" y="416"/>
                    </a:lnTo>
                    <a:lnTo>
                      <a:pt x="655" y="412"/>
                    </a:lnTo>
                    <a:lnTo>
                      <a:pt x="684" y="405"/>
                    </a:lnTo>
                    <a:lnTo>
                      <a:pt x="710" y="401"/>
                    </a:lnTo>
                    <a:lnTo>
                      <a:pt x="739" y="397"/>
                    </a:lnTo>
                    <a:lnTo>
                      <a:pt x="765" y="394"/>
                    </a:lnTo>
                    <a:lnTo>
                      <a:pt x="794" y="390"/>
                    </a:lnTo>
                    <a:lnTo>
                      <a:pt x="820" y="386"/>
                    </a:lnTo>
                    <a:lnTo>
                      <a:pt x="849" y="386"/>
                    </a:lnTo>
                  </a:path>
                </a:pathLst>
              </a:cu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itchFamily="34" charset="0"/>
                </a:endParaRPr>
              </a:p>
            </p:txBody>
          </p:sp>
          <p:sp>
            <p:nvSpPr>
              <p:cNvPr id="768592" name="Freeform 199"/>
              <p:cNvSpPr>
                <a:spLocks/>
              </p:cNvSpPr>
              <p:nvPr/>
            </p:nvSpPr>
            <p:spPr bwMode="auto">
              <a:xfrm>
                <a:off x="3490529" y="3542303"/>
                <a:ext cx="1244111" cy="728663"/>
              </a:xfrm>
              <a:custGeom>
                <a:avLst/>
                <a:gdLst/>
                <a:ahLst/>
                <a:cxnLst>
                  <a:cxn ang="0">
                    <a:pos x="0" y="408"/>
                  </a:cxn>
                  <a:cxn ang="0">
                    <a:pos x="26" y="411"/>
                  </a:cxn>
                  <a:cxn ang="0">
                    <a:pos x="55" y="411"/>
                  </a:cxn>
                  <a:cxn ang="0">
                    <a:pos x="81" y="411"/>
                  </a:cxn>
                  <a:cxn ang="0">
                    <a:pos x="111" y="415"/>
                  </a:cxn>
                  <a:cxn ang="0">
                    <a:pos x="136" y="419"/>
                  </a:cxn>
                  <a:cxn ang="0">
                    <a:pos x="166" y="423"/>
                  </a:cxn>
                  <a:cxn ang="0">
                    <a:pos x="191" y="426"/>
                  </a:cxn>
                  <a:cxn ang="0">
                    <a:pos x="217" y="430"/>
                  </a:cxn>
                  <a:cxn ang="0">
                    <a:pos x="247" y="437"/>
                  </a:cxn>
                  <a:cxn ang="0">
                    <a:pos x="272" y="441"/>
                  </a:cxn>
                  <a:cxn ang="0">
                    <a:pos x="302" y="448"/>
                  </a:cxn>
                  <a:cxn ang="0">
                    <a:pos x="327" y="452"/>
                  </a:cxn>
                  <a:cxn ang="0">
                    <a:pos x="357" y="456"/>
                  </a:cxn>
                  <a:cxn ang="0">
                    <a:pos x="383" y="459"/>
                  </a:cxn>
                  <a:cxn ang="0">
                    <a:pos x="412" y="437"/>
                  </a:cxn>
                  <a:cxn ang="0">
                    <a:pos x="438" y="242"/>
                  </a:cxn>
                  <a:cxn ang="0">
                    <a:pos x="463" y="0"/>
                  </a:cxn>
                  <a:cxn ang="0">
                    <a:pos x="493" y="195"/>
                  </a:cxn>
                  <a:cxn ang="0">
                    <a:pos x="519" y="411"/>
                  </a:cxn>
                  <a:cxn ang="0">
                    <a:pos x="548" y="459"/>
                  </a:cxn>
                  <a:cxn ang="0">
                    <a:pos x="574" y="459"/>
                  </a:cxn>
                  <a:cxn ang="0">
                    <a:pos x="603" y="452"/>
                  </a:cxn>
                  <a:cxn ang="0">
                    <a:pos x="629" y="448"/>
                  </a:cxn>
                  <a:cxn ang="0">
                    <a:pos x="655" y="445"/>
                  </a:cxn>
                  <a:cxn ang="0">
                    <a:pos x="684" y="437"/>
                  </a:cxn>
                  <a:cxn ang="0">
                    <a:pos x="710" y="434"/>
                  </a:cxn>
                  <a:cxn ang="0">
                    <a:pos x="739" y="426"/>
                  </a:cxn>
                  <a:cxn ang="0">
                    <a:pos x="765" y="423"/>
                  </a:cxn>
                  <a:cxn ang="0">
                    <a:pos x="794" y="419"/>
                  </a:cxn>
                  <a:cxn ang="0">
                    <a:pos x="820" y="419"/>
                  </a:cxn>
                  <a:cxn ang="0">
                    <a:pos x="849" y="415"/>
                  </a:cxn>
                </a:cxnLst>
                <a:rect l="0" t="0" r="r" b="b"/>
                <a:pathLst>
                  <a:path w="849" h="459">
                    <a:moveTo>
                      <a:pt x="0" y="408"/>
                    </a:moveTo>
                    <a:lnTo>
                      <a:pt x="26" y="411"/>
                    </a:lnTo>
                    <a:lnTo>
                      <a:pt x="55" y="411"/>
                    </a:lnTo>
                    <a:lnTo>
                      <a:pt x="81" y="411"/>
                    </a:lnTo>
                    <a:lnTo>
                      <a:pt x="111" y="415"/>
                    </a:lnTo>
                    <a:lnTo>
                      <a:pt x="136" y="419"/>
                    </a:lnTo>
                    <a:lnTo>
                      <a:pt x="166" y="423"/>
                    </a:lnTo>
                    <a:lnTo>
                      <a:pt x="191" y="426"/>
                    </a:lnTo>
                    <a:lnTo>
                      <a:pt x="217" y="430"/>
                    </a:lnTo>
                    <a:lnTo>
                      <a:pt x="247" y="437"/>
                    </a:lnTo>
                    <a:lnTo>
                      <a:pt x="272" y="441"/>
                    </a:lnTo>
                    <a:lnTo>
                      <a:pt x="302" y="448"/>
                    </a:lnTo>
                    <a:lnTo>
                      <a:pt x="327" y="452"/>
                    </a:lnTo>
                    <a:lnTo>
                      <a:pt x="357" y="456"/>
                    </a:lnTo>
                    <a:lnTo>
                      <a:pt x="383" y="459"/>
                    </a:lnTo>
                    <a:lnTo>
                      <a:pt x="412" y="437"/>
                    </a:lnTo>
                    <a:lnTo>
                      <a:pt x="438" y="242"/>
                    </a:lnTo>
                    <a:lnTo>
                      <a:pt x="463" y="0"/>
                    </a:lnTo>
                    <a:lnTo>
                      <a:pt x="493" y="195"/>
                    </a:lnTo>
                    <a:lnTo>
                      <a:pt x="519" y="411"/>
                    </a:lnTo>
                    <a:lnTo>
                      <a:pt x="548" y="459"/>
                    </a:lnTo>
                    <a:lnTo>
                      <a:pt x="574" y="459"/>
                    </a:lnTo>
                    <a:lnTo>
                      <a:pt x="603" y="452"/>
                    </a:lnTo>
                    <a:lnTo>
                      <a:pt x="629" y="448"/>
                    </a:lnTo>
                    <a:lnTo>
                      <a:pt x="655" y="445"/>
                    </a:lnTo>
                    <a:lnTo>
                      <a:pt x="684" y="437"/>
                    </a:lnTo>
                    <a:lnTo>
                      <a:pt x="710" y="434"/>
                    </a:lnTo>
                    <a:lnTo>
                      <a:pt x="739" y="426"/>
                    </a:lnTo>
                    <a:lnTo>
                      <a:pt x="765" y="423"/>
                    </a:lnTo>
                    <a:lnTo>
                      <a:pt x="794" y="419"/>
                    </a:lnTo>
                    <a:lnTo>
                      <a:pt x="820" y="419"/>
                    </a:lnTo>
                    <a:lnTo>
                      <a:pt x="849" y="415"/>
                    </a:lnTo>
                  </a:path>
                </a:pathLst>
              </a:cu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itchFamily="34" charset="0"/>
                </a:endParaRPr>
              </a:p>
            </p:txBody>
          </p:sp>
          <p:sp>
            <p:nvSpPr>
              <p:cNvPr id="768593" name="Freeform 200"/>
              <p:cNvSpPr>
                <a:spLocks/>
              </p:cNvSpPr>
              <p:nvPr/>
            </p:nvSpPr>
            <p:spPr bwMode="auto">
              <a:xfrm>
                <a:off x="3490529" y="3699453"/>
                <a:ext cx="1244111" cy="998538"/>
              </a:xfrm>
              <a:custGeom>
                <a:avLst/>
                <a:gdLst/>
                <a:ahLst/>
                <a:cxnLst>
                  <a:cxn ang="0">
                    <a:pos x="0" y="165"/>
                  </a:cxn>
                  <a:cxn ang="0">
                    <a:pos x="26" y="173"/>
                  </a:cxn>
                  <a:cxn ang="0">
                    <a:pos x="55" y="147"/>
                  </a:cxn>
                  <a:cxn ang="0">
                    <a:pos x="81" y="96"/>
                  </a:cxn>
                  <a:cxn ang="0">
                    <a:pos x="111" y="44"/>
                  </a:cxn>
                  <a:cxn ang="0">
                    <a:pos x="136" y="7"/>
                  </a:cxn>
                  <a:cxn ang="0">
                    <a:pos x="166" y="0"/>
                  </a:cxn>
                  <a:cxn ang="0">
                    <a:pos x="191" y="44"/>
                  </a:cxn>
                  <a:cxn ang="0">
                    <a:pos x="217" y="154"/>
                  </a:cxn>
                  <a:cxn ang="0">
                    <a:pos x="247" y="316"/>
                  </a:cxn>
                  <a:cxn ang="0">
                    <a:pos x="272" y="482"/>
                  </a:cxn>
                  <a:cxn ang="0">
                    <a:pos x="302" y="592"/>
                  </a:cxn>
                  <a:cxn ang="0">
                    <a:pos x="327" y="629"/>
                  </a:cxn>
                  <a:cxn ang="0">
                    <a:pos x="357" y="610"/>
                  </a:cxn>
                  <a:cxn ang="0">
                    <a:pos x="383" y="574"/>
                  </a:cxn>
                  <a:cxn ang="0">
                    <a:pos x="412" y="529"/>
                  </a:cxn>
                  <a:cxn ang="0">
                    <a:pos x="438" y="489"/>
                  </a:cxn>
                  <a:cxn ang="0">
                    <a:pos x="463" y="452"/>
                  </a:cxn>
                  <a:cxn ang="0">
                    <a:pos x="493" y="423"/>
                  </a:cxn>
                  <a:cxn ang="0">
                    <a:pos x="519" y="401"/>
                  </a:cxn>
                  <a:cxn ang="0">
                    <a:pos x="548" y="382"/>
                  </a:cxn>
                  <a:cxn ang="0">
                    <a:pos x="574" y="368"/>
                  </a:cxn>
                  <a:cxn ang="0">
                    <a:pos x="603" y="360"/>
                  </a:cxn>
                  <a:cxn ang="0">
                    <a:pos x="629" y="353"/>
                  </a:cxn>
                  <a:cxn ang="0">
                    <a:pos x="655" y="353"/>
                  </a:cxn>
                  <a:cxn ang="0">
                    <a:pos x="684" y="353"/>
                  </a:cxn>
                  <a:cxn ang="0">
                    <a:pos x="710" y="357"/>
                  </a:cxn>
                  <a:cxn ang="0">
                    <a:pos x="739" y="360"/>
                  </a:cxn>
                  <a:cxn ang="0">
                    <a:pos x="765" y="368"/>
                  </a:cxn>
                  <a:cxn ang="0">
                    <a:pos x="794" y="375"/>
                  </a:cxn>
                  <a:cxn ang="0">
                    <a:pos x="820" y="379"/>
                  </a:cxn>
                  <a:cxn ang="0">
                    <a:pos x="849" y="371"/>
                  </a:cxn>
                </a:cxnLst>
                <a:rect l="0" t="0" r="r" b="b"/>
                <a:pathLst>
                  <a:path w="849" h="629">
                    <a:moveTo>
                      <a:pt x="0" y="165"/>
                    </a:moveTo>
                    <a:lnTo>
                      <a:pt x="26" y="173"/>
                    </a:lnTo>
                    <a:lnTo>
                      <a:pt x="55" y="147"/>
                    </a:lnTo>
                    <a:lnTo>
                      <a:pt x="81" y="96"/>
                    </a:lnTo>
                    <a:lnTo>
                      <a:pt x="111" y="44"/>
                    </a:lnTo>
                    <a:lnTo>
                      <a:pt x="136" y="7"/>
                    </a:lnTo>
                    <a:lnTo>
                      <a:pt x="166" y="0"/>
                    </a:lnTo>
                    <a:lnTo>
                      <a:pt x="191" y="44"/>
                    </a:lnTo>
                    <a:lnTo>
                      <a:pt x="217" y="154"/>
                    </a:lnTo>
                    <a:lnTo>
                      <a:pt x="247" y="316"/>
                    </a:lnTo>
                    <a:lnTo>
                      <a:pt x="272" y="482"/>
                    </a:lnTo>
                    <a:lnTo>
                      <a:pt x="302" y="592"/>
                    </a:lnTo>
                    <a:lnTo>
                      <a:pt x="327" y="629"/>
                    </a:lnTo>
                    <a:lnTo>
                      <a:pt x="357" y="610"/>
                    </a:lnTo>
                    <a:lnTo>
                      <a:pt x="383" y="574"/>
                    </a:lnTo>
                    <a:lnTo>
                      <a:pt x="412" y="529"/>
                    </a:lnTo>
                    <a:lnTo>
                      <a:pt x="438" y="489"/>
                    </a:lnTo>
                    <a:lnTo>
                      <a:pt x="463" y="452"/>
                    </a:lnTo>
                    <a:lnTo>
                      <a:pt x="493" y="423"/>
                    </a:lnTo>
                    <a:lnTo>
                      <a:pt x="519" y="401"/>
                    </a:lnTo>
                    <a:lnTo>
                      <a:pt x="548" y="382"/>
                    </a:lnTo>
                    <a:lnTo>
                      <a:pt x="574" y="368"/>
                    </a:lnTo>
                    <a:lnTo>
                      <a:pt x="603" y="360"/>
                    </a:lnTo>
                    <a:lnTo>
                      <a:pt x="629" y="353"/>
                    </a:lnTo>
                    <a:lnTo>
                      <a:pt x="655" y="353"/>
                    </a:lnTo>
                    <a:lnTo>
                      <a:pt x="684" y="353"/>
                    </a:lnTo>
                    <a:lnTo>
                      <a:pt x="710" y="357"/>
                    </a:lnTo>
                    <a:lnTo>
                      <a:pt x="739" y="360"/>
                    </a:lnTo>
                    <a:lnTo>
                      <a:pt x="765" y="368"/>
                    </a:lnTo>
                    <a:lnTo>
                      <a:pt x="794" y="375"/>
                    </a:lnTo>
                    <a:lnTo>
                      <a:pt x="820" y="379"/>
                    </a:lnTo>
                    <a:lnTo>
                      <a:pt x="849" y="371"/>
                    </a:lnTo>
                  </a:path>
                </a:pathLst>
              </a:custGeom>
              <a:noFill/>
              <a:ln w="0">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itchFamily="34" charset="0"/>
                </a:endParaRPr>
              </a:p>
            </p:txBody>
          </p:sp>
          <p:sp>
            <p:nvSpPr>
              <p:cNvPr id="768594" name="Freeform 201"/>
              <p:cNvSpPr>
                <a:spLocks/>
              </p:cNvSpPr>
              <p:nvPr/>
            </p:nvSpPr>
            <p:spPr bwMode="auto">
              <a:xfrm>
                <a:off x="3490529" y="3740728"/>
                <a:ext cx="1244111" cy="909638"/>
              </a:xfrm>
              <a:custGeom>
                <a:avLst/>
                <a:gdLst/>
                <a:ahLst/>
                <a:cxnLst>
                  <a:cxn ang="0">
                    <a:pos x="0" y="176"/>
                  </a:cxn>
                  <a:cxn ang="0">
                    <a:pos x="26" y="136"/>
                  </a:cxn>
                  <a:cxn ang="0">
                    <a:pos x="55" y="95"/>
                  </a:cxn>
                  <a:cxn ang="0">
                    <a:pos x="81" y="59"/>
                  </a:cxn>
                  <a:cxn ang="0">
                    <a:pos x="111" y="22"/>
                  </a:cxn>
                  <a:cxn ang="0">
                    <a:pos x="136" y="0"/>
                  </a:cxn>
                  <a:cxn ang="0">
                    <a:pos x="166" y="7"/>
                  </a:cxn>
                  <a:cxn ang="0">
                    <a:pos x="191" y="59"/>
                  </a:cxn>
                  <a:cxn ang="0">
                    <a:pos x="217" y="169"/>
                  </a:cxn>
                  <a:cxn ang="0">
                    <a:pos x="247" y="320"/>
                  </a:cxn>
                  <a:cxn ang="0">
                    <a:pos x="272" y="463"/>
                  </a:cxn>
                  <a:cxn ang="0">
                    <a:pos x="302" y="551"/>
                  </a:cxn>
                  <a:cxn ang="0">
                    <a:pos x="327" y="573"/>
                  </a:cxn>
                  <a:cxn ang="0">
                    <a:pos x="357" y="551"/>
                  </a:cxn>
                  <a:cxn ang="0">
                    <a:pos x="383" y="514"/>
                  </a:cxn>
                  <a:cxn ang="0">
                    <a:pos x="412" y="474"/>
                  </a:cxn>
                  <a:cxn ang="0">
                    <a:pos x="438" y="437"/>
                  </a:cxn>
                  <a:cxn ang="0">
                    <a:pos x="463" y="404"/>
                  </a:cxn>
                  <a:cxn ang="0">
                    <a:pos x="493" y="378"/>
                  </a:cxn>
                  <a:cxn ang="0">
                    <a:pos x="519" y="356"/>
                  </a:cxn>
                  <a:cxn ang="0">
                    <a:pos x="548" y="338"/>
                  </a:cxn>
                  <a:cxn ang="0">
                    <a:pos x="574" y="323"/>
                  </a:cxn>
                  <a:cxn ang="0">
                    <a:pos x="603" y="312"/>
                  </a:cxn>
                  <a:cxn ang="0">
                    <a:pos x="629" y="305"/>
                  </a:cxn>
                  <a:cxn ang="0">
                    <a:pos x="655" y="298"/>
                  </a:cxn>
                  <a:cxn ang="0">
                    <a:pos x="684" y="294"/>
                  </a:cxn>
                  <a:cxn ang="0">
                    <a:pos x="710" y="294"/>
                  </a:cxn>
                  <a:cxn ang="0">
                    <a:pos x="739" y="290"/>
                  </a:cxn>
                  <a:cxn ang="0">
                    <a:pos x="765" y="290"/>
                  </a:cxn>
                  <a:cxn ang="0">
                    <a:pos x="794" y="290"/>
                  </a:cxn>
                  <a:cxn ang="0">
                    <a:pos x="820" y="286"/>
                  </a:cxn>
                  <a:cxn ang="0">
                    <a:pos x="849" y="286"/>
                  </a:cxn>
                </a:cxnLst>
                <a:rect l="0" t="0" r="r" b="b"/>
                <a:pathLst>
                  <a:path w="849" h="573">
                    <a:moveTo>
                      <a:pt x="0" y="176"/>
                    </a:moveTo>
                    <a:lnTo>
                      <a:pt x="26" y="136"/>
                    </a:lnTo>
                    <a:lnTo>
                      <a:pt x="55" y="95"/>
                    </a:lnTo>
                    <a:lnTo>
                      <a:pt x="81" y="59"/>
                    </a:lnTo>
                    <a:lnTo>
                      <a:pt x="111" y="22"/>
                    </a:lnTo>
                    <a:lnTo>
                      <a:pt x="136" y="0"/>
                    </a:lnTo>
                    <a:lnTo>
                      <a:pt x="166" y="7"/>
                    </a:lnTo>
                    <a:lnTo>
                      <a:pt x="191" y="59"/>
                    </a:lnTo>
                    <a:lnTo>
                      <a:pt x="217" y="169"/>
                    </a:lnTo>
                    <a:lnTo>
                      <a:pt x="247" y="320"/>
                    </a:lnTo>
                    <a:lnTo>
                      <a:pt x="272" y="463"/>
                    </a:lnTo>
                    <a:lnTo>
                      <a:pt x="302" y="551"/>
                    </a:lnTo>
                    <a:lnTo>
                      <a:pt x="327" y="573"/>
                    </a:lnTo>
                    <a:lnTo>
                      <a:pt x="357" y="551"/>
                    </a:lnTo>
                    <a:lnTo>
                      <a:pt x="383" y="514"/>
                    </a:lnTo>
                    <a:lnTo>
                      <a:pt x="412" y="474"/>
                    </a:lnTo>
                    <a:lnTo>
                      <a:pt x="438" y="437"/>
                    </a:lnTo>
                    <a:lnTo>
                      <a:pt x="463" y="404"/>
                    </a:lnTo>
                    <a:lnTo>
                      <a:pt x="493" y="378"/>
                    </a:lnTo>
                    <a:lnTo>
                      <a:pt x="519" y="356"/>
                    </a:lnTo>
                    <a:lnTo>
                      <a:pt x="548" y="338"/>
                    </a:lnTo>
                    <a:lnTo>
                      <a:pt x="574" y="323"/>
                    </a:lnTo>
                    <a:lnTo>
                      <a:pt x="603" y="312"/>
                    </a:lnTo>
                    <a:lnTo>
                      <a:pt x="629" y="305"/>
                    </a:lnTo>
                    <a:lnTo>
                      <a:pt x="655" y="298"/>
                    </a:lnTo>
                    <a:lnTo>
                      <a:pt x="684" y="294"/>
                    </a:lnTo>
                    <a:lnTo>
                      <a:pt x="710" y="294"/>
                    </a:lnTo>
                    <a:lnTo>
                      <a:pt x="739" y="290"/>
                    </a:lnTo>
                    <a:lnTo>
                      <a:pt x="765" y="290"/>
                    </a:lnTo>
                    <a:lnTo>
                      <a:pt x="794" y="290"/>
                    </a:lnTo>
                    <a:lnTo>
                      <a:pt x="820" y="286"/>
                    </a:lnTo>
                    <a:lnTo>
                      <a:pt x="849" y="286"/>
                    </a:lnTo>
                  </a:path>
                </a:pathLst>
              </a:custGeom>
              <a:noFill/>
              <a:ln w="0">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itchFamily="34" charset="0"/>
                </a:endParaRPr>
              </a:p>
            </p:txBody>
          </p:sp>
          <p:sp>
            <p:nvSpPr>
              <p:cNvPr id="768595" name="Freeform 202"/>
              <p:cNvSpPr>
                <a:spLocks/>
              </p:cNvSpPr>
              <p:nvPr/>
            </p:nvSpPr>
            <p:spPr bwMode="auto">
              <a:xfrm>
                <a:off x="3490529" y="3943941"/>
                <a:ext cx="1244111" cy="468313"/>
              </a:xfrm>
              <a:custGeom>
                <a:avLst/>
                <a:gdLst/>
                <a:ahLst/>
                <a:cxnLst>
                  <a:cxn ang="0">
                    <a:pos x="0" y="239"/>
                  </a:cxn>
                  <a:cxn ang="0">
                    <a:pos x="26" y="221"/>
                  </a:cxn>
                  <a:cxn ang="0">
                    <a:pos x="55" y="236"/>
                  </a:cxn>
                  <a:cxn ang="0">
                    <a:pos x="81" y="272"/>
                  </a:cxn>
                  <a:cxn ang="0">
                    <a:pos x="111" y="295"/>
                  </a:cxn>
                  <a:cxn ang="0">
                    <a:pos x="136" y="283"/>
                  </a:cxn>
                  <a:cxn ang="0">
                    <a:pos x="166" y="228"/>
                  </a:cxn>
                  <a:cxn ang="0">
                    <a:pos x="191" y="147"/>
                  </a:cxn>
                  <a:cxn ang="0">
                    <a:pos x="217" y="70"/>
                  </a:cxn>
                  <a:cxn ang="0">
                    <a:pos x="247" y="19"/>
                  </a:cxn>
                  <a:cxn ang="0">
                    <a:pos x="272" y="0"/>
                  </a:cxn>
                  <a:cxn ang="0">
                    <a:pos x="302" y="8"/>
                  </a:cxn>
                  <a:cxn ang="0">
                    <a:pos x="327" y="26"/>
                  </a:cxn>
                  <a:cxn ang="0">
                    <a:pos x="357" y="44"/>
                  </a:cxn>
                  <a:cxn ang="0">
                    <a:pos x="383" y="67"/>
                  </a:cxn>
                  <a:cxn ang="0">
                    <a:pos x="412" y="85"/>
                  </a:cxn>
                  <a:cxn ang="0">
                    <a:pos x="438" y="100"/>
                  </a:cxn>
                  <a:cxn ang="0">
                    <a:pos x="463" y="111"/>
                  </a:cxn>
                  <a:cxn ang="0">
                    <a:pos x="493" y="122"/>
                  </a:cxn>
                  <a:cxn ang="0">
                    <a:pos x="519" y="129"/>
                  </a:cxn>
                  <a:cxn ang="0">
                    <a:pos x="548" y="136"/>
                  </a:cxn>
                  <a:cxn ang="0">
                    <a:pos x="574" y="140"/>
                  </a:cxn>
                  <a:cxn ang="0">
                    <a:pos x="603" y="144"/>
                  </a:cxn>
                  <a:cxn ang="0">
                    <a:pos x="629" y="144"/>
                  </a:cxn>
                  <a:cxn ang="0">
                    <a:pos x="655" y="147"/>
                  </a:cxn>
                  <a:cxn ang="0">
                    <a:pos x="684" y="147"/>
                  </a:cxn>
                  <a:cxn ang="0">
                    <a:pos x="710" y="147"/>
                  </a:cxn>
                  <a:cxn ang="0">
                    <a:pos x="739" y="147"/>
                  </a:cxn>
                  <a:cxn ang="0">
                    <a:pos x="765" y="147"/>
                  </a:cxn>
                  <a:cxn ang="0">
                    <a:pos x="794" y="147"/>
                  </a:cxn>
                  <a:cxn ang="0">
                    <a:pos x="820" y="147"/>
                  </a:cxn>
                  <a:cxn ang="0">
                    <a:pos x="849" y="151"/>
                  </a:cxn>
                </a:cxnLst>
                <a:rect l="0" t="0" r="r" b="b"/>
                <a:pathLst>
                  <a:path w="849" h="295">
                    <a:moveTo>
                      <a:pt x="0" y="239"/>
                    </a:moveTo>
                    <a:lnTo>
                      <a:pt x="26" y="221"/>
                    </a:lnTo>
                    <a:lnTo>
                      <a:pt x="55" y="236"/>
                    </a:lnTo>
                    <a:lnTo>
                      <a:pt x="81" y="272"/>
                    </a:lnTo>
                    <a:lnTo>
                      <a:pt x="111" y="295"/>
                    </a:lnTo>
                    <a:lnTo>
                      <a:pt x="136" y="283"/>
                    </a:lnTo>
                    <a:lnTo>
                      <a:pt x="166" y="228"/>
                    </a:lnTo>
                    <a:lnTo>
                      <a:pt x="191" y="147"/>
                    </a:lnTo>
                    <a:lnTo>
                      <a:pt x="217" y="70"/>
                    </a:lnTo>
                    <a:lnTo>
                      <a:pt x="247" y="19"/>
                    </a:lnTo>
                    <a:lnTo>
                      <a:pt x="272" y="0"/>
                    </a:lnTo>
                    <a:lnTo>
                      <a:pt x="302" y="8"/>
                    </a:lnTo>
                    <a:lnTo>
                      <a:pt x="327" y="26"/>
                    </a:lnTo>
                    <a:lnTo>
                      <a:pt x="357" y="44"/>
                    </a:lnTo>
                    <a:lnTo>
                      <a:pt x="383" y="67"/>
                    </a:lnTo>
                    <a:lnTo>
                      <a:pt x="412" y="85"/>
                    </a:lnTo>
                    <a:lnTo>
                      <a:pt x="438" y="100"/>
                    </a:lnTo>
                    <a:lnTo>
                      <a:pt x="463" y="111"/>
                    </a:lnTo>
                    <a:lnTo>
                      <a:pt x="493" y="122"/>
                    </a:lnTo>
                    <a:lnTo>
                      <a:pt x="519" y="129"/>
                    </a:lnTo>
                    <a:lnTo>
                      <a:pt x="548" y="136"/>
                    </a:lnTo>
                    <a:lnTo>
                      <a:pt x="574" y="140"/>
                    </a:lnTo>
                    <a:lnTo>
                      <a:pt x="603" y="144"/>
                    </a:lnTo>
                    <a:lnTo>
                      <a:pt x="629" y="144"/>
                    </a:lnTo>
                    <a:lnTo>
                      <a:pt x="655" y="147"/>
                    </a:lnTo>
                    <a:lnTo>
                      <a:pt x="684" y="147"/>
                    </a:lnTo>
                    <a:lnTo>
                      <a:pt x="710" y="147"/>
                    </a:lnTo>
                    <a:lnTo>
                      <a:pt x="739" y="147"/>
                    </a:lnTo>
                    <a:lnTo>
                      <a:pt x="765" y="147"/>
                    </a:lnTo>
                    <a:lnTo>
                      <a:pt x="794" y="147"/>
                    </a:lnTo>
                    <a:lnTo>
                      <a:pt x="820" y="147"/>
                    </a:lnTo>
                    <a:lnTo>
                      <a:pt x="849" y="151"/>
                    </a:lnTo>
                  </a:path>
                </a:pathLst>
              </a:custGeom>
              <a:noFill/>
              <a:ln w="0">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itchFamily="34" charset="0"/>
                </a:endParaRPr>
              </a:p>
            </p:txBody>
          </p:sp>
          <p:sp>
            <p:nvSpPr>
              <p:cNvPr id="768597" name="Rectangle 204"/>
              <p:cNvSpPr>
                <a:spLocks noChangeArrowheads="1"/>
              </p:cNvSpPr>
              <p:nvPr/>
            </p:nvSpPr>
            <p:spPr bwMode="auto">
              <a:xfrm rot="16200000">
                <a:off x="2991957" y="4115737"/>
                <a:ext cx="537006" cy="12311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a:ln>
                      <a:noFill/>
                    </a:ln>
                    <a:solidFill>
                      <a:schemeClr val="accent2">
                        <a:lumMod val="50000"/>
                      </a:schemeClr>
                    </a:solidFill>
                    <a:effectLst/>
                    <a:latin typeface="Arial Narrow" pitchFamily="34" charset="0"/>
                    <a:cs typeface="Arial" pitchFamily="34" charset="0"/>
                  </a:rPr>
                  <a:t>Depolarization</a:t>
                </a:r>
                <a:endParaRPr kumimoji="0" lang="en-US" sz="2400" b="0" i="0" u="none" strike="noStrike" cap="none" normalizeH="0" baseline="0" dirty="0">
                  <a:ln>
                    <a:noFill/>
                  </a:ln>
                  <a:solidFill>
                    <a:schemeClr val="accent2">
                      <a:lumMod val="50000"/>
                    </a:schemeClr>
                  </a:solidFill>
                  <a:effectLst/>
                  <a:latin typeface="Arial Narrow" pitchFamily="34" charset="0"/>
                  <a:cs typeface="Arial" pitchFamily="34" charset="0"/>
                </a:endParaRPr>
              </a:p>
            </p:txBody>
          </p:sp>
          <p:sp>
            <p:nvSpPr>
              <p:cNvPr id="768598" name="Rectangle 205"/>
              <p:cNvSpPr>
                <a:spLocks noChangeArrowheads="1"/>
              </p:cNvSpPr>
              <p:nvPr/>
            </p:nvSpPr>
            <p:spPr bwMode="auto">
              <a:xfrm>
                <a:off x="3744041" y="3308928"/>
                <a:ext cx="750205" cy="15388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chemeClr val="accent2">
                        <a:lumMod val="50000"/>
                      </a:schemeClr>
                    </a:solidFill>
                    <a:effectLst/>
                    <a:latin typeface="Arial Narrow" pitchFamily="34" charset="0"/>
                    <a:cs typeface="Arial" pitchFamily="34" charset="0"/>
                  </a:rPr>
                  <a:t>Global deviation</a:t>
                </a:r>
                <a:endParaRPr kumimoji="0" lang="en-US" sz="1800" b="0" i="0" u="none" strike="noStrike" cap="none" normalizeH="0" baseline="0" dirty="0">
                  <a:ln>
                    <a:noFill/>
                  </a:ln>
                  <a:solidFill>
                    <a:schemeClr val="accent2">
                      <a:lumMod val="50000"/>
                    </a:schemeClr>
                  </a:solidFill>
                  <a:effectLst/>
                  <a:latin typeface="Arial Narrow" pitchFamily="34" charset="0"/>
                  <a:cs typeface="Arial" pitchFamily="34" charset="0"/>
                </a:endParaRPr>
              </a:p>
            </p:txBody>
          </p:sp>
          <p:sp>
            <p:nvSpPr>
              <p:cNvPr id="768600" name="Rectangle 207"/>
              <p:cNvSpPr>
                <a:spLocks noChangeArrowheads="1"/>
              </p:cNvSpPr>
              <p:nvPr/>
            </p:nvSpPr>
            <p:spPr bwMode="auto">
              <a:xfrm>
                <a:off x="5268033" y="3489916"/>
                <a:ext cx="1282211" cy="1393825"/>
              </a:xfrm>
              <a:prstGeom prst="rect">
                <a:avLst/>
              </a:prstGeom>
              <a:noFill/>
              <a:ln w="0">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latin typeface="Arial Narrow" pitchFamily="34" charset="0"/>
                </a:endParaRPr>
              </a:p>
            </p:txBody>
          </p:sp>
          <p:sp>
            <p:nvSpPr>
              <p:cNvPr id="4" name="Line 209"/>
              <p:cNvSpPr>
                <a:spLocks noChangeShapeType="1"/>
              </p:cNvSpPr>
              <p:nvPr/>
            </p:nvSpPr>
            <p:spPr bwMode="auto">
              <a:xfrm>
                <a:off x="5268033" y="4883728"/>
                <a:ext cx="1282211"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itchFamily="34" charset="0"/>
                </a:endParaRPr>
              </a:p>
            </p:txBody>
          </p:sp>
          <p:sp>
            <p:nvSpPr>
              <p:cNvPr id="768212" name="Line 212"/>
              <p:cNvSpPr>
                <a:spLocks noChangeShapeType="1"/>
              </p:cNvSpPr>
              <p:nvPr/>
            </p:nvSpPr>
            <p:spPr bwMode="auto">
              <a:xfrm>
                <a:off x="5268033" y="3489916"/>
                <a:ext cx="1466" cy="139382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itchFamily="34" charset="0"/>
                </a:endParaRPr>
              </a:p>
            </p:txBody>
          </p:sp>
          <p:sp>
            <p:nvSpPr>
              <p:cNvPr id="6" name="Line 213"/>
              <p:cNvSpPr>
                <a:spLocks noChangeShapeType="1"/>
              </p:cNvSpPr>
              <p:nvPr/>
            </p:nvSpPr>
            <p:spPr bwMode="auto">
              <a:xfrm>
                <a:off x="5268033" y="4883728"/>
                <a:ext cx="1282211"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itchFamily="34" charset="0"/>
                </a:endParaRPr>
              </a:p>
            </p:txBody>
          </p:sp>
          <p:sp>
            <p:nvSpPr>
              <p:cNvPr id="7" name="Line 214"/>
              <p:cNvSpPr>
                <a:spLocks noChangeShapeType="1"/>
              </p:cNvSpPr>
              <p:nvPr/>
            </p:nvSpPr>
            <p:spPr bwMode="auto">
              <a:xfrm>
                <a:off x="5268033" y="3489916"/>
                <a:ext cx="1466" cy="139382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itchFamily="34" charset="0"/>
                </a:endParaRPr>
              </a:p>
            </p:txBody>
          </p:sp>
          <p:sp>
            <p:nvSpPr>
              <p:cNvPr id="8" name="Line 215"/>
              <p:cNvSpPr>
                <a:spLocks noChangeShapeType="1"/>
              </p:cNvSpPr>
              <p:nvPr/>
            </p:nvSpPr>
            <p:spPr bwMode="auto">
              <a:xfrm flipV="1">
                <a:off x="5268033" y="4866272"/>
                <a:ext cx="1466" cy="17463"/>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itchFamily="34" charset="0"/>
                </a:endParaRPr>
              </a:p>
            </p:txBody>
          </p:sp>
          <p:sp>
            <p:nvSpPr>
              <p:cNvPr id="10" name="Rectangle 217"/>
              <p:cNvSpPr>
                <a:spLocks noChangeArrowheads="1"/>
              </p:cNvSpPr>
              <p:nvPr/>
            </p:nvSpPr>
            <p:spPr bwMode="auto">
              <a:xfrm>
                <a:off x="5251918" y="4901196"/>
                <a:ext cx="35266" cy="9233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a:ln>
                      <a:noFill/>
                    </a:ln>
                    <a:solidFill>
                      <a:srgbClr val="000000"/>
                    </a:solidFill>
                    <a:effectLst/>
                    <a:latin typeface="Arial Narrow" pitchFamily="34" charset="0"/>
                    <a:cs typeface="Arial" pitchFamily="34" charset="0"/>
                  </a:rPr>
                  <a:t>0</a:t>
                </a:r>
                <a:endParaRPr kumimoji="0" lang="en-US" sz="1800" b="0" i="0" u="none" strike="noStrike" cap="none" normalizeH="0" baseline="0">
                  <a:ln>
                    <a:noFill/>
                  </a:ln>
                  <a:solidFill>
                    <a:schemeClr val="tx1"/>
                  </a:solidFill>
                  <a:effectLst/>
                  <a:latin typeface="Arial Narrow" pitchFamily="34" charset="0"/>
                  <a:cs typeface="Arial" pitchFamily="34" charset="0"/>
                </a:endParaRPr>
              </a:p>
            </p:txBody>
          </p:sp>
          <p:sp>
            <p:nvSpPr>
              <p:cNvPr id="11" name="Line 218"/>
              <p:cNvSpPr>
                <a:spLocks noChangeShapeType="1"/>
              </p:cNvSpPr>
              <p:nvPr/>
            </p:nvSpPr>
            <p:spPr bwMode="auto">
              <a:xfrm flipV="1">
                <a:off x="5527406" y="4866272"/>
                <a:ext cx="1466" cy="17463"/>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itchFamily="34" charset="0"/>
                </a:endParaRPr>
              </a:p>
            </p:txBody>
          </p:sp>
          <p:sp>
            <p:nvSpPr>
              <p:cNvPr id="13" name="Rectangle 220"/>
              <p:cNvSpPr>
                <a:spLocks noChangeArrowheads="1"/>
              </p:cNvSpPr>
              <p:nvPr/>
            </p:nvSpPr>
            <p:spPr bwMode="auto">
              <a:xfrm>
                <a:off x="5477582" y="4901196"/>
                <a:ext cx="105798" cy="9233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dirty="0">
                    <a:ln>
                      <a:noFill/>
                    </a:ln>
                    <a:solidFill>
                      <a:srgbClr val="000000"/>
                    </a:solidFill>
                    <a:effectLst/>
                    <a:latin typeface="Arial Narrow" pitchFamily="34" charset="0"/>
                    <a:cs typeface="Arial" pitchFamily="34" charset="0"/>
                  </a:rPr>
                  <a:t>100</a:t>
                </a:r>
                <a:endParaRPr kumimoji="0" lang="en-US" sz="1800" b="0" i="0" u="none" strike="noStrike" cap="none" normalizeH="0" baseline="0" dirty="0">
                  <a:ln>
                    <a:noFill/>
                  </a:ln>
                  <a:solidFill>
                    <a:schemeClr val="tx1"/>
                  </a:solidFill>
                  <a:effectLst/>
                  <a:latin typeface="Arial Narrow" pitchFamily="34" charset="0"/>
                  <a:cs typeface="Arial" pitchFamily="34" charset="0"/>
                </a:endParaRPr>
              </a:p>
            </p:txBody>
          </p:sp>
          <p:sp>
            <p:nvSpPr>
              <p:cNvPr id="14" name="Line 221"/>
              <p:cNvSpPr>
                <a:spLocks noChangeShapeType="1"/>
              </p:cNvSpPr>
              <p:nvPr/>
            </p:nvSpPr>
            <p:spPr bwMode="auto">
              <a:xfrm flipV="1">
                <a:off x="5779451" y="4866272"/>
                <a:ext cx="1466" cy="17463"/>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itchFamily="34" charset="0"/>
                </a:endParaRPr>
              </a:p>
            </p:txBody>
          </p:sp>
          <p:sp>
            <p:nvSpPr>
              <p:cNvPr id="16" name="Rectangle 223"/>
              <p:cNvSpPr>
                <a:spLocks noChangeArrowheads="1"/>
              </p:cNvSpPr>
              <p:nvPr/>
            </p:nvSpPr>
            <p:spPr bwMode="auto">
              <a:xfrm>
                <a:off x="5731094" y="4901196"/>
                <a:ext cx="105798" cy="9233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a:ln>
                      <a:noFill/>
                    </a:ln>
                    <a:solidFill>
                      <a:srgbClr val="000000"/>
                    </a:solidFill>
                    <a:effectLst/>
                    <a:latin typeface="Arial Narrow" pitchFamily="34" charset="0"/>
                    <a:cs typeface="Arial" pitchFamily="34" charset="0"/>
                  </a:rPr>
                  <a:t>200</a:t>
                </a:r>
                <a:endParaRPr kumimoji="0" lang="en-US" sz="1800" b="0" i="0" u="none" strike="noStrike" cap="none" normalizeH="0" baseline="0">
                  <a:ln>
                    <a:noFill/>
                  </a:ln>
                  <a:solidFill>
                    <a:schemeClr val="tx1"/>
                  </a:solidFill>
                  <a:effectLst/>
                  <a:latin typeface="Arial Narrow" pitchFamily="34" charset="0"/>
                  <a:cs typeface="Arial" pitchFamily="34" charset="0"/>
                </a:endParaRPr>
              </a:p>
            </p:txBody>
          </p:sp>
          <p:sp>
            <p:nvSpPr>
              <p:cNvPr id="17" name="Line 224"/>
              <p:cNvSpPr>
                <a:spLocks noChangeShapeType="1"/>
              </p:cNvSpPr>
              <p:nvPr/>
            </p:nvSpPr>
            <p:spPr bwMode="auto">
              <a:xfrm flipV="1">
                <a:off x="6038825" y="4866272"/>
                <a:ext cx="1466" cy="17463"/>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itchFamily="34" charset="0"/>
                </a:endParaRPr>
              </a:p>
            </p:txBody>
          </p:sp>
          <p:sp>
            <p:nvSpPr>
              <p:cNvPr id="19" name="Rectangle 226"/>
              <p:cNvSpPr>
                <a:spLocks noChangeArrowheads="1"/>
              </p:cNvSpPr>
              <p:nvPr/>
            </p:nvSpPr>
            <p:spPr bwMode="auto">
              <a:xfrm>
                <a:off x="5990464" y="4901196"/>
                <a:ext cx="105798" cy="9233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a:ln>
                      <a:noFill/>
                    </a:ln>
                    <a:solidFill>
                      <a:srgbClr val="000000"/>
                    </a:solidFill>
                    <a:effectLst/>
                    <a:latin typeface="Arial Narrow" pitchFamily="34" charset="0"/>
                    <a:cs typeface="Arial" pitchFamily="34" charset="0"/>
                  </a:rPr>
                  <a:t>300</a:t>
                </a:r>
                <a:endParaRPr kumimoji="0" lang="en-US" sz="1800" b="0" i="0" u="none" strike="noStrike" cap="none" normalizeH="0" baseline="0">
                  <a:ln>
                    <a:noFill/>
                  </a:ln>
                  <a:solidFill>
                    <a:schemeClr val="tx1"/>
                  </a:solidFill>
                  <a:effectLst/>
                  <a:latin typeface="Arial Narrow" pitchFamily="34" charset="0"/>
                  <a:cs typeface="Arial" pitchFamily="34" charset="0"/>
                </a:endParaRPr>
              </a:p>
            </p:txBody>
          </p:sp>
          <p:sp>
            <p:nvSpPr>
              <p:cNvPr id="20" name="Line 227"/>
              <p:cNvSpPr>
                <a:spLocks noChangeShapeType="1"/>
              </p:cNvSpPr>
              <p:nvPr/>
            </p:nvSpPr>
            <p:spPr bwMode="auto">
              <a:xfrm flipV="1">
                <a:off x="6290871" y="4866272"/>
                <a:ext cx="1466" cy="17463"/>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itchFamily="34" charset="0"/>
                </a:endParaRPr>
              </a:p>
            </p:txBody>
          </p:sp>
          <p:sp>
            <p:nvSpPr>
              <p:cNvPr id="22" name="Rectangle 229"/>
              <p:cNvSpPr>
                <a:spLocks noChangeArrowheads="1"/>
              </p:cNvSpPr>
              <p:nvPr/>
            </p:nvSpPr>
            <p:spPr bwMode="auto">
              <a:xfrm>
                <a:off x="6242512" y="4901196"/>
                <a:ext cx="105798" cy="9233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a:ln>
                      <a:noFill/>
                    </a:ln>
                    <a:solidFill>
                      <a:srgbClr val="000000"/>
                    </a:solidFill>
                    <a:effectLst/>
                    <a:latin typeface="Arial Narrow" pitchFamily="34" charset="0"/>
                    <a:cs typeface="Arial" pitchFamily="34" charset="0"/>
                  </a:rPr>
                  <a:t>400</a:t>
                </a:r>
                <a:endParaRPr kumimoji="0" lang="en-US" sz="1800" b="0" i="0" u="none" strike="noStrike" cap="none" normalizeH="0" baseline="0">
                  <a:ln>
                    <a:noFill/>
                  </a:ln>
                  <a:solidFill>
                    <a:schemeClr val="tx1"/>
                  </a:solidFill>
                  <a:effectLst/>
                  <a:latin typeface="Arial Narrow" pitchFamily="34" charset="0"/>
                  <a:cs typeface="Arial" pitchFamily="34" charset="0"/>
                </a:endParaRPr>
              </a:p>
            </p:txBody>
          </p:sp>
          <p:sp>
            <p:nvSpPr>
              <p:cNvPr id="29" name="Line 236"/>
              <p:cNvSpPr>
                <a:spLocks noChangeShapeType="1"/>
              </p:cNvSpPr>
              <p:nvPr/>
            </p:nvSpPr>
            <p:spPr bwMode="auto">
              <a:xfrm>
                <a:off x="5268039" y="3664528"/>
                <a:ext cx="10258"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itchFamily="34" charset="0"/>
                </a:endParaRPr>
              </a:p>
            </p:txBody>
          </p:sp>
          <p:sp>
            <p:nvSpPr>
              <p:cNvPr id="31" name="Rectangle 238"/>
              <p:cNvSpPr>
                <a:spLocks noChangeArrowheads="1"/>
              </p:cNvSpPr>
              <p:nvPr/>
            </p:nvSpPr>
            <p:spPr bwMode="auto">
              <a:xfrm>
                <a:off x="5144942" y="3616916"/>
                <a:ext cx="109004" cy="9233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a:ln>
                      <a:noFill/>
                    </a:ln>
                    <a:solidFill>
                      <a:srgbClr val="000000"/>
                    </a:solidFill>
                    <a:effectLst/>
                    <a:latin typeface="Arial Narrow" pitchFamily="34" charset="0"/>
                    <a:cs typeface="Arial" pitchFamily="34" charset="0"/>
                  </a:rPr>
                  <a:t>-0.3</a:t>
                </a:r>
                <a:endParaRPr kumimoji="0" lang="en-US" sz="1800" b="0" i="0" u="none" strike="noStrike" cap="none" normalizeH="0" baseline="0">
                  <a:ln>
                    <a:noFill/>
                  </a:ln>
                  <a:solidFill>
                    <a:schemeClr val="tx1"/>
                  </a:solidFill>
                  <a:effectLst/>
                  <a:latin typeface="Arial Narrow" pitchFamily="34" charset="0"/>
                  <a:cs typeface="Arial" pitchFamily="34" charset="0"/>
                </a:endParaRPr>
              </a:p>
            </p:txBody>
          </p:sp>
          <p:sp>
            <p:nvSpPr>
              <p:cNvPr id="768387" name="Line 239"/>
              <p:cNvSpPr>
                <a:spLocks noChangeShapeType="1"/>
              </p:cNvSpPr>
              <p:nvPr/>
            </p:nvSpPr>
            <p:spPr bwMode="auto">
              <a:xfrm>
                <a:off x="5268039" y="3839153"/>
                <a:ext cx="10258"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itchFamily="34" charset="0"/>
                </a:endParaRPr>
              </a:p>
            </p:txBody>
          </p:sp>
          <p:sp>
            <p:nvSpPr>
              <p:cNvPr id="768389" name="Rectangle 241"/>
              <p:cNvSpPr>
                <a:spLocks noChangeArrowheads="1"/>
              </p:cNvSpPr>
              <p:nvPr/>
            </p:nvSpPr>
            <p:spPr bwMode="auto">
              <a:xfrm>
                <a:off x="5144942" y="3793128"/>
                <a:ext cx="109004" cy="9233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a:ln>
                      <a:noFill/>
                    </a:ln>
                    <a:solidFill>
                      <a:srgbClr val="000000"/>
                    </a:solidFill>
                    <a:effectLst/>
                    <a:latin typeface="Arial Narrow" pitchFamily="34" charset="0"/>
                    <a:cs typeface="Arial" pitchFamily="34" charset="0"/>
                  </a:rPr>
                  <a:t>-0.2</a:t>
                </a:r>
                <a:endParaRPr kumimoji="0" lang="en-US" sz="1800" b="0" i="0" u="none" strike="noStrike" cap="none" normalizeH="0" baseline="0">
                  <a:ln>
                    <a:noFill/>
                  </a:ln>
                  <a:solidFill>
                    <a:schemeClr val="tx1"/>
                  </a:solidFill>
                  <a:effectLst/>
                  <a:latin typeface="Arial Narrow" pitchFamily="34" charset="0"/>
                  <a:cs typeface="Arial" pitchFamily="34" charset="0"/>
                </a:endParaRPr>
              </a:p>
            </p:txBody>
          </p:sp>
          <p:sp>
            <p:nvSpPr>
              <p:cNvPr id="768390" name="Line 242"/>
              <p:cNvSpPr>
                <a:spLocks noChangeShapeType="1"/>
              </p:cNvSpPr>
              <p:nvPr/>
            </p:nvSpPr>
            <p:spPr bwMode="auto">
              <a:xfrm>
                <a:off x="5268039" y="4013778"/>
                <a:ext cx="10258"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itchFamily="34" charset="0"/>
                </a:endParaRPr>
              </a:p>
            </p:txBody>
          </p:sp>
          <p:sp>
            <p:nvSpPr>
              <p:cNvPr id="768404" name="Rectangle 244"/>
              <p:cNvSpPr>
                <a:spLocks noChangeArrowheads="1"/>
              </p:cNvSpPr>
              <p:nvPr/>
            </p:nvSpPr>
            <p:spPr bwMode="auto">
              <a:xfrm>
                <a:off x="5144942" y="3967753"/>
                <a:ext cx="109004" cy="9233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a:ln>
                      <a:noFill/>
                    </a:ln>
                    <a:solidFill>
                      <a:srgbClr val="000000"/>
                    </a:solidFill>
                    <a:effectLst/>
                    <a:latin typeface="Arial Narrow" pitchFamily="34" charset="0"/>
                    <a:cs typeface="Arial" pitchFamily="34" charset="0"/>
                  </a:rPr>
                  <a:t>-0.1</a:t>
                </a:r>
                <a:endParaRPr kumimoji="0" lang="en-US" sz="1800" b="0" i="0" u="none" strike="noStrike" cap="none" normalizeH="0" baseline="0">
                  <a:ln>
                    <a:noFill/>
                  </a:ln>
                  <a:solidFill>
                    <a:schemeClr val="tx1"/>
                  </a:solidFill>
                  <a:effectLst/>
                  <a:latin typeface="Arial Narrow" pitchFamily="34" charset="0"/>
                  <a:cs typeface="Arial" pitchFamily="34" charset="0"/>
                </a:endParaRPr>
              </a:p>
            </p:txBody>
          </p:sp>
          <p:sp>
            <p:nvSpPr>
              <p:cNvPr id="768405" name="Line 245"/>
              <p:cNvSpPr>
                <a:spLocks noChangeShapeType="1"/>
              </p:cNvSpPr>
              <p:nvPr/>
            </p:nvSpPr>
            <p:spPr bwMode="auto">
              <a:xfrm>
                <a:off x="5268039" y="4189990"/>
                <a:ext cx="10258"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itchFamily="34" charset="0"/>
                </a:endParaRPr>
              </a:p>
            </p:txBody>
          </p:sp>
          <p:sp>
            <p:nvSpPr>
              <p:cNvPr id="768407" name="Rectangle 247"/>
              <p:cNvSpPr>
                <a:spLocks noChangeArrowheads="1"/>
              </p:cNvSpPr>
              <p:nvPr/>
            </p:nvSpPr>
            <p:spPr bwMode="auto">
              <a:xfrm>
                <a:off x="5213818" y="4142378"/>
                <a:ext cx="35266" cy="9233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a:ln>
                      <a:noFill/>
                    </a:ln>
                    <a:solidFill>
                      <a:srgbClr val="000000"/>
                    </a:solidFill>
                    <a:effectLst/>
                    <a:latin typeface="Arial Narrow" pitchFamily="34" charset="0"/>
                    <a:cs typeface="Arial" pitchFamily="34" charset="0"/>
                  </a:rPr>
                  <a:t>0</a:t>
                </a:r>
                <a:endParaRPr kumimoji="0" lang="en-US" sz="1800" b="0" i="0" u="none" strike="noStrike" cap="none" normalizeH="0" baseline="0">
                  <a:ln>
                    <a:noFill/>
                  </a:ln>
                  <a:solidFill>
                    <a:schemeClr val="tx1"/>
                  </a:solidFill>
                  <a:effectLst/>
                  <a:latin typeface="Arial Narrow" pitchFamily="34" charset="0"/>
                  <a:cs typeface="Arial" pitchFamily="34" charset="0"/>
                </a:endParaRPr>
              </a:p>
            </p:txBody>
          </p:sp>
          <p:sp>
            <p:nvSpPr>
              <p:cNvPr id="768408" name="Line 248"/>
              <p:cNvSpPr>
                <a:spLocks noChangeShapeType="1"/>
              </p:cNvSpPr>
              <p:nvPr/>
            </p:nvSpPr>
            <p:spPr bwMode="auto">
              <a:xfrm>
                <a:off x="5268039" y="4358265"/>
                <a:ext cx="10258"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itchFamily="34" charset="0"/>
                </a:endParaRPr>
              </a:p>
            </p:txBody>
          </p:sp>
          <p:sp>
            <p:nvSpPr>
              <p:cNvPr id="768410" name="Rectangle 250"/>
              <p:cNvSpPr>
                <a:spLocks noChangeArrowheads="1"/>
              </p:cNvSpPr>
              <p:nvPr/>
            </p:nvSpPr>
            <p:spPr bwMode="auto">
              <a:xfrm>
                <a:off x="5165458" y="4312228"/>
                <a:ext cx="88166" cy="9233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a:ln>
                      <a:noFill/>
                    </a:ln>
                    <a:solidFill>
                      <a:srgbClr val="000000"/>
                    </a:solidFill>
                    <a:effectLst/>
                    <a:latin typeface="Arial Narrow" pitchFamily="34" charset="0"/>
                    <a:cs typeface="Arial" pitchFamily="34" charset="0"/>
                  </a:rPr>
                  <a:t>0.1</a:t>
                </a:r>
                <a:endParaRPr kumimoji="0" lang="en-US" sz="1800" b="0" i="0" u="none" strike="noStrike" cap="none" normalizeH="0" baseline="0">
                  <a:ln>
                    <a:noFill/>
                  </a:ln>
                  <a:solidFill>
                    <a:schemeClr val="tx1"/>
                  </a:solidFill>
                  <a:effectLst/>
                  <a:latin typeface="Arial Narrow" pitchFamily="34" charset="0"/>
                  <a:cs typeface="Arial" pitchFamily="34" charset="0"/>
                </a:endParaRPr>
              </a:p>
            </p:txBody>
          </p:sp>
          <p:sp>
            <p:nvSpPr>
              <p:cNvPr id="768411" name="Line 251"/>
              <p:cNvSpPr>
                <a:spLocks noChangeShapeType="1"/>
              </p:cNvSpPr>
              <p:nvPr/>
            </p:nvSpPr>
            <p:spPr bwMode="auto">
              <a:xfrm>
                <a:off x="5268039" y="4534478"/>
                <a:ext cx="10258"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itchFamily="34" charset="0"/>
                </a:endParaRPr>
              </a:p>
            </p:txBody>
          </p:sp>
          <p:sp>
            <p:nvSpPr>
              <p:cNvPr id="768413" name="Rectangle 253"/>
              <p:cNvSpPr>
                <a:spLocks noChangeArrowheads="1"/>
              </p:cNvSpPr>
              <p:nvPr/>
            </p:nvSpPr>
            <p:spPr bwMode="auto">
              <a:xfrm>
                <a:off x="5165458" y="4486858"/>
                <a:ext cx="88166" cy="9233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a:ln>
                      <a:noFill/>
                    </a:ln>
                    <a:solidFill>
                      <a:srgbClr val="000000"/>
                    </a:solidFill>
                    <a:effectLst/>
                    <a:latin typeface="Arial Narrow" pitchFamily="34" charset="0"/>
                    <a:cs typeface="Arial" pitchFamily="34" charset="0"/>
                  </a:rPr>
                  <a:t>0.2</a:t>
                </a:r>
                <a:endParaRPr kumimoji="0" lang="en-US" sz="1800" b="0" i="0" u="none" strike="noStrike" cap="none" normalizeH="0" baseline="0">
                  <a:ln>
                    <a:noFill/>
                  </a:ln>
                  <a:solidFill>
                    <a:schemeClr val="tx1"/>
                  </a:solidFill>
                  <a:effectLst/>
                  <a:latin typeface="Arial Narrow" pitchFamily="34" charset="0"/>
                  <a:cs typeface="Arial" pitchFamily="34" charset="0"/>
                </a:endParaRPr>
              </a:p>
            </p:txBody>
          </p:sp>
          <p:sp>
            <p:nvSpPr>
              <p:cNvPr id="768414" name="Line 254"/>
              <p:cNvSpPr>
                <a:spLocks noChangeShapeType="1"/>
              </p:cNvSpPr>
              <p:nvPr/>
            </p:nvSpPr>
            <p:spPr bwMode="auto">
              <a:xfrm>
                <a:off x="5268039" y="4709103"/>
                <a:ext cx="10258"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itchFamily="34" charset="0"/>
                </a:endParaRPr>
              </a:p>
            </p:txBody>
          </p:sp>
          <p:sp>
            <p:nvSpPr>
              <p:cNvPr id="768256" name="Rectangle 256"/>
              <p:cNvSpPr>
                <a:spLocks noChangeArrowheads="1"/>
              </p:cNvSpPr>
              <p:nvPr/>
            </p:nvSpPr>
            <p:spPr bwMode="auto">
              <a:xfrm>
                <a:off x="5165458" y="4663072"/>
                <a:ext cx="88166" cy="9233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a:ln>
                      <a:noFill/>
                    </a:ln>
                    <a:solidFill>
                      <a:srgbClr val="000000"/>
                    </a:solidFill>
                    <a:effectLst/>
                    <a:latin typeface="Arial Narrow" pitchFamily="34" charset="0"/>
                    <a:cs typeface="Arial" pitchFamily="34" charset="0"/>
                  </a:rPr>
                  <a:t>0.3</a:t>
                </a:r>
                <a:endParaRPr kumimoji="0" lang="en-US" sz="1800" b="0" i="0" u="none" strike="noStrike" cap="none" normalizeH="0" baseline="0">
                  <a:ln>
                    <a:noFill/>
                  </a:ln>
                  <a:solidFill>
                    <a:schemeClr val="tx1"/>
                  </a:solidFill>
                  <a:effectLst/>
                  <a:latin typeface="Arial Narrow" pitchFamily="34" charset="0"/>
                  <a:cs typeface="Arial" pitchFamily="34" charset="0"/>
                </a:endParaRPr>
              </a:p>
            </p:txBody>
          </p:sp>
          <p:sp>
            <p:nvSpPr>
              <p:cNvPr id="768257" name="Line 257"/>
              <p:cNvSpPr>
                <a:spLocks noChangeShapeType="1"/>
              </p:cNvSpPr>
              <p:nvPr/>
            </p:nvSpPr>
            <p:spPr bwMode="auto">
              <a:xfrm>
                <a:off x="5268039" y="4883728"/>
                <a:ext cx="10258"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itchFamily="34" charset="0"/>
                </a:endParaRPr>
              </a:p>
            </p:txBody>
          </p:sp>
          <p:sp>
            <p:nvSpPr>
              <p:cNvPr id="768415" name="Rectangle 259"/>
              <p:cNvSpPr>
                <a:spLocks noChangeArrowheads="1"/>
              </p:cNvSpPr>
              <p:nvPr/>
            </p:nvSpPr>
            <p:spPr bwMode="auto">
              <a:xfrm>
                <a:off x="5165458" y="4837692"/>
                <a:ext cx="88166" cy="9233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a:ln>
                      <a:noFill/>
                    </a:ln>
                    <a:solidFill>
                      <a:srgbClr val="000000"/>
                    </a:solidFill>
                    <a:effectLst/>
                    <a:latin typeface="Arial Narrow" pitchFamily="34" charset="0"/>
                    <a:cs typeface="Arial" pitchFamily="34" charset="0"/>
                  </a:rPr>
                  <a:t>0.4</a:t>
                </a:r>
                <a:endParaRPr kumimoji="0" lang="en-US" sz="1800" b="0" i="0" u="none" strike="noStrike" cap="none" normalizeH="0" baseline="0">
                  <a:ln>
                    <a:noFill/>
                  </a:ln>
                  <a:solidFill>
                    <a:schemeClr val="tx1"/>
                  </a:solidFill>
                  <a:effectLst/>
                  <a:latin typeface="Arial Narrow" pitchFamily="34" charset="0"/>
                  <a:cs typeface="Arial" pitchFamily="34" charset="0"/>
                </a:endParaRPr>
              </a:p>
            </p:txBody>
          </p:sp>
          <p:sp>
            <p:nvSpPr>
              <p:cNvPr id="768000" name="Line 260"/>
              <p:cNvSpPr>
                <a:spLocks noChangeShapeType="1"/>
              </p:cNvSpPr>
              <p:nvPr/>
            </p:nvSpPr>
            <p:spPr bwMode="auto">
              <a:xfrm>
                <a:off x="5268033" y="4883728"/>
                <a:ext cx="1282211"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itchFamily="34" charset="0"/>
                </a:endParaRPr>
              </a:p>
            </p:txBody>
          </p:sp>
          <p:sp>
            <p:nvSpPr>
              <p:cNvPr id="768012" name="Line 263"/>
              <p:cNvSpPr>
                <a:spLocks noChangeShapeType="1"/>
              </p:cNvSpPr>
              <p:nvPr/>
            </p:nvSpPr>
            <p:spPr bwMode="auto">
              <a:xfrm>
                <a:off x="5268033" y="3489916"/>
                <a:ext cx="1466" cy="139382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itchFamily="34" charset="0"/>
                </a:endParaRPr>
              </a:p>
            </p:txBody>
          </p:sp>
          <p:sp>
            <p:nvSpPr>
              <p:cNvPr id="352" name="Freeform 265"/>
              <p:cNvSpPr>
                <a:spLocks/>
              </p:cNvSpPr>
              <p:nvPr/>
            </p:nvSpPr>
            <p:spPr bwMode="auto">
              <a:xfrm>
                <a:off x="5306140" y="4177290"/>
                <a:ext cx="1244111" cy="12700"/>
              </a:xfrm>
              <a:custGeom>
                <a:avLst/>
                <a:gdLst/>
                <a:ahLst/>
                <a:cxnLst>
                  <a:cxn ang="0">
                    <a:pos x="0" y="8"/>
                  </a:cxn>
                  <a:cxn ang="0">
                    <a:pos x="29" y="8"/>
                  </a:cxn>
                  <a:cxn ang="0">
                    <a:pos x="55" y="8"/>
                  </a:cxn>
                  <a:cxn ang="0">
                    <a:pos x="84" y="8"/>
                  </a:cxn>
                  <a:cxn ang="0">
                    <a:pos x="110" y="8"/>
                  </a:cxn>
                  <a:cxn ang="0">
                    <a:pos x="140" y="8"/>
                  </a:cxn>
                  <a:cxn ang="0">
                    <a:pos x="165" y="8"/>
                  </a:cxn>
                  <a:cxn ang="0">
                    <a:pos x="195" y="8"/>
                  </a:cxn>
                  <a:cxn ang="0">
                    <a:pos x="220" y="8"/>
                  </a:cxn>
                  <a:cxn ang="0">
                    <a:pos x="246" y="8"/>
                  </a:cxn>
                  <a:cxn ang="0">
                    <a:pos x="275" y="8"/>
                  </a:cxn>
                  <a:cxn ang="0">
                    <a:pos x="301" y="8"/>
                  </a:cxn>
                  <a:cxn ang="0">
                    <a:pos x="331" y="8"/>
                  </a:cxn>
                  <a:cxn ang="0">
                    <a:pos x="356" y="8"/>
                  </a:cxn>
                  <a:cxn ang="0">
                    <a:pos x="386" y="8"/>
                  </a:cxn>
                  <a:cxn ang="0">
                    <a:pos x="411" y="8"/>
                  </a:cxn>
                  <a:cxn ang="0">
                    <a:pos x="437" y="4"/>
                  </a:cxn>
                  <a:cxn ang="0">
                    <a:pos x="467" y="0"/>
                  </a:cxn>
                  <a:cxn ang="0">
                    <a:pos x="492" y="4"/>
                  </a:cxn>
                  <a:cxn ang="0">
                    <a:pos x="522" y="8"/>
                  </a:cxn>
                  <a:cxn ang="0">
                    <a:pos x="547" y="8"/>
                  </a:cxn>
                  <a:cxn ang="0">
                    <a:pos x="577" y="8"/>
                  </a:cxn>
                  <a:cxn ang="0">
                    <a:pos x="603" y="8"/>
                  </a:cxn>
                  <a:cxn ang="0">
                    <a:pos x="632" y="8"/>
                  </a:cxn>
                  <a:cxn ang="0">
                    <a:pos x="658" y="8"/>
                  </a:cxn>
                  <a:cxn ang="0">
                    <a:pos x="683" y="8"/>
                  </a:cxn>
                  <a:cxn ang="0">
                    <a:pos x="713" y="8"/>
                  </a:cxn>
                  <a:cxn ang="0">
                    <a:pos x="739" y="8"/>
                  </a:cxn>
                  <a:cxn ang="0">
                    <a:pos x="768" y="8"/>
                  </a:cxn>
                  <a:cxn ang="0">
                    <a:pos x="794" y="8"/>
                  </a:cxn>
                  <a:cxn ang="0">
                    <a:pos x="823" y="8"/>
                  </a:cxn>
                  <a:cxn ang="0">
                    <a:pos x="849" y="8"/>
                  </a:cxn>
                </a:cxnLst>
                <a:rect l="0" t="0" r="r" b="b"/>
                <a:pathLst>
                  <a:path w="849" h="8">
                    <a:moveTo>
                      <a:pt x="0" y="8"/>
                    </a:moveTo>
                    <a:lnTo>
                      <a:pt x="29" y="8"/>
                    </a:lnTo>
                    <a:lnTo>
                      <a:pt x="55" y="8"/>
                    </a:lnTo>
                    <a:lnTo>
                      <a:pt x="84" y="8"/>
                    </a:lnTo>
                    <a:lnTo>
                      <a:pt x="110" y="8"/>
                    </a:lnTo>
                    <a:lnTo>
                      <a:pt x="140" y="8"/>
                    </a:lnTo>
                    <a:lnTo>
                      <a:pt x="165" y="8"/>
                    </a:lnTo>
                    <a:lnTo>
                      <a:pt x="195" y="8"/>
                    </a:lnTo>
                    <a:lnTo>
                      <a:pt x="220" y="8"/>
                    </a:lnTo>
                    <a:lnTo>
                      <a:pt x="246" y="8"/>
                    </a:lnTo>
                    <a:lnTo>
                      <a:pt x="275" y="8"/>
                    </a:lnTo>
                    <a:lnTo>
                      <a:pt x="301" y="8"/>
                    </a:lnTo>
                    <a:lnTo>
                      <a:pt x="331" y="8"/>
                    </a:lnTo>
                    <a:lnTo>
                      <a:pt x="356" y="8"/>
                    </a:lnTo>
                    <a:lnTo>
                      <a:pt x="386" y="8"/>
                    </a:lnTo>
                    <a:lnTo>
                      <a:pt x="411" y="8"/>
                    </a:lnTo>
                    <a:lnTo>
                      <a:pt x="437" y="4"/>
                    </a:lnTo>
                    <a:lnTo>
                      <a:pt x="467" y="0"/>
                    </a:lnTo>
                    <a:lnTo>
                      <a:pt x="492" y="4"/>
                    </a:lnTo>
                    <a:lnTo>
                      <a:pt x="522" y="8"/>
                    </a:lnTo>
                    <a:lnTo>
                      <a:pt x="547" y="8"/>
                    </a:lnTo>
                    <a:lnTo>
                      <a:pt x="577" y="8"/>
                    </a:lnTo>
                    <a:lnTo>
                      <a:pt x="603" y="8"/>
                    </a:lnTo>
                    <a:lnTo>
                      <a:pt x="632" y="8"/>
                    </a:lnTo>
                    <a:lnTo>
                      <a:pt x="658" y="8"/>
                    </a:lnTo>
                    <a:lnTo>
                      <a:pt x="683" y="8"/>
                    </a:lnTo>
                    <a:lnTo>
                      <a:pt x="713" y="8"/>
                    </a:lnTo>
                    <a:lnTo>
                      <a:pt x="739" y="8"/>
                    </a:lnTo>
                    <a:lnTo>
                      <a:pt x="768" y="8"/>
                    </a:lnTo>
                    <a:lnTo>
                      <a:pt x="794" y="8"/>
                    </a:lnTo>
                    <a:lnTo>
                      <a:pt x="823" y="8"/>
                    </a:lnTo>
                    <a:lnTo>
                      <a:pt x="849" y="8"/>
                    </a:lnTo>
                  </a:path>
                </a:pathLst>
              </a:cu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itchFamily="34" charset="0"/>
                </a:endParaRPr>
              </a:p>
            </p:txBody>
          </p:sp>
          <p:sp>
            <p:nvSpPr>
              <p:cNvPr id="353" name="Freeform 266"/>
              <p:cNvSpPr>
                <a:spLocks/>
              </p:cNvSpPr>
              <p:nvPr/>
            </p:nvSpPr>
            <p:spPr bwMode="auto">
              <a:xfrm>
                <a:off x="5306140" y="4177290"/>
                <a:ext cx="1244111" cy="71438"/>
              </a:xfrm>
              <a:custGeom>
                <a:avLst/>
                <a:gdLst/>
                <a:ahLst/>
                <a:cxnLst>
                  <a:cxn ang="0">
                    <a:pos x="0" y="4"/>
                  </a:cxn>
                  <a:cxn ang="0">
                    <a:pos x="29" y="4"/>
                  </a:cxn>
                  <a:cxn ang="0">
                    <a:pos x="55" y="4"/>
                  </a:cxn>
                  <a:cxn ang="0">
                    <a:pos x="84" y="4"/>
                  </a:cxn>
                  <a:cxn ang="0">
                    <a:pos x="110" y="4"/>
                  </a:cxn>
                  <a:cxn ang="0">
                    <a:pos x="140" y="4"/>
                  </a:cxn>
                  <a:cxn ang="0">
                    <a:pos x="165" y="4"/>
                  </a:cxn>
                  <a:cxn ang="0">
                    <a:pos x="195" y="4"/>
                  </a:cxn>
                  <a:cxn ang="0">
                    <a:pos x="220" y="4"/>
                  </a:cxn>
                  <a:cxn ang="0">
                    <a:pos x="246" y="4"/>
                  </a:cxn>
                  <a:cxn ang="0">
                    <a:pos x="275" y="0"/>
                  </a:cxn>
                  <a:cxn ang="0">
                    <a:pos x="301" y="0"/>
                  </a:cxn>
                  <a:cxn ang="0">
                    <a:pos x="331" y="0"/>
                  </a:cxn>
                  <a:cxn ang="0">
                    <a:pos x="356" y="0"/>
                  </a:cxn>
                  <a:cxn ang="0">
                    <a:pos x="386" y="0"/>
                  </a:cxn>
                  <a:cxn ang="0">
                    <a:pos x="411" y="0"/>
                  </a:cxn>
                  <a:cxn ang="0">
                    <a:pos x="437" y="19"/>
                  </a:cxn>
                  <a:cxn ang="0">
                    <a:pos x="467" y="45"/>
                  </a:cxn>
                  <a:cxn ang="0">
                    <a:pos x="492" y="37"/>
                  </a:cxn>
                  <a:cxn ang="0">
                    <a:pos x="522" y="11"/>
                  </a:cxn>
                  <a:cxn ang="0">
                    <a:pos x="547" y="0"/>
                  </a:cxn>
                  <a:cxn ang="0">
                    <a:pos x="577" y="0"/>
                  </a:cxn>
                  <a:cxn ang="0">
                    <a:pos x="603" y="0"/>
                  </a:cxn>
                  <a:cxn ang="0">
                    <a:pos x="632" y="0"/>
                  </a:cxn>
                  <a:cxn ang="0">
                    <a:pos x="658" y="0"/>
                  </a:cxn>
                  <a:cxn ang="0">
                    <a:pos x="683" y="0"/>
                  </a:cxn>
                  <a:cxn ang="0">
                    <a:pos x="713" y="4"/>
                  </a:cxn>
                  <a:cxn ang="0">
                    <a:pos x="739" y="4"/>
                  </a:cxn>
                  <a:cxn ang="0">
                    <a:pos x="768" y="4"/>
                  </a:cxn>
                  <a:cxn ang="0">
                    <a:pos x="794" y="4"/>
                  </a:cxn>
                  <a:cxn ang="0">
                    <a:pos x="823" y="4"/>
                  </a:cxn>
                  <a:cxn ang="0">
                    <a:pos x="849" y="4"/>
                  </a:cxn>
                </a:cxnLst>
                <a:rect l="0" t="0" r="r" b="b"/>
                <a:pathLst>
                  <a:path w="849" h="45">
                    <a:moveTo>
                      <a:pt x="0" y="4"/>
                    </a:moveTo>
                    <a:lnTo>
                      <a:pt x="29" y="4"/>
                    </a:lnTo>
                    <a:lnTo>
                      <a:pt x="55" y="4"/>
                    </a:lnTo>
                    <a:lnTo>
                      <a:pt x="84" y="4"/>
                    </a:lnTo>
                    <a:lnTo>
                      <a:pt x="110" y="4"/>
                    </a:lnTo>
                    <a:lnTo>
                      <a:pt x="140" y="4"/>
                    </a:lnTo>
                    <a:lnTo>
                      <a:pt x="165" y="4"/>
                    </a:lnTo>
                    <a:lnTo>
                      <a:pt x="195" y="4"/>
                    </a:lnTo>
                    <a:lnTo>
                      <a:pt x="220" y="4"/>
                    </a:lnTo>
                    <a:lnTo>
                      <a:pt x="246" y="4"/>
                    </a:lnTo>
                    <a:lnTo>
                      <a:pt x="275" y="0"/>
                    </a:lnTo>
                    <a:lnTo>
                      <a:pt x="301" y="0"/>
                    </a:lnTo>
                    <a:lnTo>
                      <a:pt x="331" y="0"/>
                    </a:lnTo>
                    <a:lnTo>
                      <a:pt x="356" y="0"/>
                    </a:lnTo>
                    <a:lnTo>
                      <a:pt x="386" y="0"/>
                    </a:lnTo>
                    <a:lnTo>
                      <a:pt x="411" y="0"/>
                    </a:lnTo>
                    <a:lnTo>
                      <a:pt x="437" y="19"/>
                    </a:lnTo>
                    <a:lnTo>
                      <a:pt x="467" y="45"/>
                    </a:lnTo>
                    <a:lnTo>
                      <a:pt x="492" y="37"/>
                    </a:lnTo>
                    <a:lnTo>
                      <a:pt x="522" y="11"/>
                    </a:lnTo>
                    <a:lnTo>
                      <a:pt x="547" y="0"/>
                    </a:lnTo>
                    <a:lnTo>
                      <a:pt x="577" y="0"/>
                    </a:lnTo>
                    <a:lnTo>
                      <a:pt x="603" y="0"/>
                    </a:lnTo>
                    <a:lnTo>
                      <a:pt x="632" y="0"/>
                    </a:lnTo>
                    <a:lnTo>
                      <a:pt x="658" y="0"/>
                    </a:lnTo>
                    <a:lnTo>
                      <a:pt x="683" y="0"/>
                    </a:lnTo>
                    <a:lnTo>
                      <a:pt x="713" y="4"/>
                    </a:lnTo>
                    <a:lnTo>
                      <a:pt x="739" y="4"/>
                    </a:lnTo>
                    <a:lnTo>
                      <a:pt x="768" y="4"/>
                    </a:lnTo>
                    <a:lnTo>
                      <a:pt x="794" y="4"/>
                    </a:lnTo>
                    <a:lnTo>
                      <a:pt x="823" y="4"/>
                    </a:lnTo>
                    <a:lnTo>
                      <a:pt x="849" y="4"/>
                    </a:lnTo>
                  </a:path>
                </a:pathLst>
              </a:cu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itchFamily="34" charset="0"/>
                </a:endParaRPr>
              </a:p>
            </p:txBody>
          </p:sp>
          <p:sp>
            <p:nvSpPr>
              <p:cNvPr id="354" name="Freeform 267"/>
              <p:cNvSpPr>
                <a:spLocks/>
              </p:cNvSpPr>
              <p:nvPr/>
            </p:nvSpPr>
            <p:spPr bwMode="auto">
              <a:xfrm>
                <a:off x="5306140" y="3793128"/>
                <a:ext cx="1244111" cy="665163"/>
              </a:xfrm>
              <a:custGeom>
                <a:avLst/>
                <a:gdLst/>
                <a:ahLst/>
                <a:cxnLst>
                  <a:cxn ang="0">
                    <a:pos x="0" y="250"/>
                  </a:cxn>
                  <a:cxn ang="0">
                    <a:pos x="29" y="250"/>
                  </a:cxn>
                  <a:cxn ang="0">
                    <a:pos x="55" y="253"/>
                  </a:cxn>
                  <a:cxn ang="0">
                    <a:pos x="84" y="253"/>
                  </a:cxn>
                  <a:cxn ang="0">
                    <a:pos x="110" y="253"/>
                  </a:cxn>
                  <a:cxn ang="0">
                    <a:pos x="140" y="257"/>
                  </a:cxn>
                  <a:cxn ang="0">
                    <a:pos x="165" y="261"/>
                  </a:cxn>
                  <a:cxn ang="0">
                    <a:pos x="195" y="265"/>
                  </a:cxn>
                  <a:cxn ang="0">
                    <a:pos x="220" y="265"/>
                  </a:cxn>
                  <a:cxn ang="0">
                    <a:pos x="246" y="268"/>
                  </a:cxn>
                  <a:cxn ang="0">
                    <a:pos x="275" y="272"/>
                  </a:cxn>
                  <a:cxn ang="0">
                    <a:pos x="301" y="276"/>
                  </a:cxn>
                  <a:cxn ang="0">
                    <a:pos x="331" y="279"/>
                  </a:cxn>
                  <a:cxn ang="0">
                    <a:pos x="356" y="279"/>
                  </a:cxn>
                  <a:cxn ang="0">
                    <a:pos x="386" y="279"/>
                  </a:cxn>
                  <a:cxn ang="0">
                    <a:pos x="411" y="265"/>
                  </a:cxn>
                  <a:cxn ang="0">
                    <a:pos x="437" y="162"/>
                  </a:cxn>
                  <a:cxn ang="0">
                    <a:pos x="467" y="0"/>
                  </a:cxn>
                  <a:cxn ang="0">
                    <a:pos x="492" y="11"/>
                  </a:cxn>
                  <a:cxn ang="0">
                    <a:pos x="522" y="81"/>
                  </a:cxn>
                  <a:cxn ang="0">
                    <a:pos x="547" y="110"/>
                  </a:cxn>
                  <a:cxn ang="0">
                    <a:pos x="577" y="125"/>
                  </a:cxn>
                  <a:cxn ang="0">
                    <a:pos x="603" y="136"/>
                  </a:cxn>
                  <a:cxn ang="0">
                    <a:pos x="632" y="147"/>
                  </a:cxn>
                  <a:cxn ang="0">
                    <a:pos x="658" y="162"/>
                  </a:cxn>
                  <a:cxn ang="0">
                    <a:pos x="683" y="176"/>
                  </a:cxn>
                  <a:cxn ang="0">
                    <a:pos x="713" y="202"/>
                  </a:cxn>
                  <a:cxn ang="0">
                    <a:pos x="739" y="250"/>
                  </a:cxn>
                  <a:cxn ang="0">
                    <a:pos x="768" y="312"/>
                  </a:cxn>
                  <a:cxn ang="0">
                    <a:pos x="794" y="375"/>
                  </a:cxn>
                  <a:cxn ang="0">
                    <a:pos x="823" y="419"/>
                  </a:cxn>
                  <a:cxn ang="0">
                    <a:pos x="849" y="415"/>
                  </a:cxn>
                </a:cxnLst>
                <a:rect l="0" t="0" r="r" b="b"/>
                <a:pathLst>
                  <a:path w="849" h="419">
                    <a:moveTo>
                      <a:pt x="0" y="250"/>
                    </a:moveTo>
                    <a:lnTo>
                      <a:pt x="29" y="250"/>
                    </a:lnTo>
                    <a:lnTo>
                      <a:pt x="55" y="253"/>
                    </a:lnTo>
                    <a:lnTo>
                      <a:pt x="84" y="253"/>
                    </a:lnTo>
                    <a:lnTo>
                      <a:pt x="110" y="253"/>
                    </a:lnTo>
                    <a:lnTo>
                      <a:pt x="140" y="257"/>
                    </a:lnTo>
                    <a:lnTo>
                      <a:pt x="165" y="261"/>
                    </a:lnTo>
                    <a:lnTo>
                      <a:pt x="195" y="265"/>
                    </a:lnTo>
                    <a:lnTo>
                      <a:pt x="220" y="265"/>
                    </a:lnTo>
                    <a:lnTo>
                      <a:pt x="246" y="268"/>
                    </a:lnTo>
                    <a:lnTo>
                      <a:pt x="275" y="272"/>
                    </a:lnTo>
                    <a:lnTo>
                      <a:pt x="301" y="276"/>
                    </a:lnTo>
                    <a:lnTo>
                      <a:pt x="331" y="279"/>
                    </a:lnTo>
                    <a:lnTo>
                      <a:pt x="356" y="279"/>
                    </a:lnTo>
                    <a:lnTo>
                      <a:pt x="386" y="279"/>
                    </a:lnTo>
                    <a:lnTo>
                      <a:pt x="411" y="265"/>
                    </a:lnTo>
                    <a:lnTo>
                      <a:pt x="437" y="162"/>
                    </a:lnTo>
                    <a:lnTo>
                      <a:pt x="467" y="0"/>
                    </a:lnTo>
                    <a:lnTo>
                      <a:pt x="492" y="11"/>
                    </a:lnTo>
                    <a:lnTo>
                      <a:pt x="522" y="81"/>
                    </a:lnTo>
                    <a:lnTo>
                      <a:pt x="547" y="110"/>
                    </a:lnTo>
                    <a:lnTo>
                      <a:pt x="577" y="125"/>
                    </a:lnTo>
                    <a:lnTo>
                      <a:pt x="603" y="136"/>
                    </a:lnTo>
                    <a:lnTo>
                      <a:pt x="632" y="147"/>
                    </a:lnTo>
                    <a:lnTo>
                      <a:pt x="658" y="162"/>
                    </a:lnTo>
                    <a:lnTo>
                      <a:pt x="683" y="176"/>
                    </a:lnTo>
                    <a:lnTo>
                      <a:pt x="713" y="202"/>
                    </a:lnTo>
                    <a:lnTo>
                      <a:pt x="739" y="250"/>
                    </a:lnTo>
                    <a:lnTo>
                      <a:pt x="768" y="312"/>
                    </a:lnTo>
                    <a:lnTo>
                      <a:pt x="794" y="375"/>
                    </a:lnTo>
                    <a:lnTo>
                      <a:pt x="823" y="419"/>
                    </a:lnTo>
                    <a:lnTo>
                      <a:pt x="849" y="415"/>
                    </a:lnTo>
                  </a:path>
                </a:pathLst>
              </a:cu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itchFamily="34" charset="0"/>
                </a:endParaRPr>
              </a:p>
            </p:txBody>
          </p:sp>
          <p:sp>
            <p:nvSpPr>
              <p:cNvPr id="768268" name="Freeform 268"/>
              <p:cNvSpPr>
                <a:spLocks/>
              </p:cNvSpPr>
              <p:nvPr/>
            </p:nvSpPr>
            <p:spPr bwMode="auto">
              <a:xfrm>
                <a:off x="5306140" y="4177290"/>
                <a:ext cx="1244111" cy="71438"/>
              </a:xfrm>
              <a:custGeom>
                <a:avLst/>
                <a:gdLst/>
                <a:ahLst/>
                <a:cxnLst>
                  <a:cxn ang="0">
                    <a:pos x="0" y="4"/>
                  </a:cxn>
                  <a:cxn ang="0">
                    <a:pos x="29" y="4"/>
                  </a:cxn>
                  <a:cxn ang="0">
                    <a:pos x="55" y="4"/>
                  </a:cxn>
                  <a:cxn ang="0">
                    <a:pos x="84" y="4"/>
                  </a:cxn>
                  <a:cxn ang="0">
                    <a:pos x="110" y="4"/>
                  </a:cxn>
                  <a:cxn ang="0">
                    <a:pos x="140" y="4"/>
                  </a:cxn>
                  <a:cxn ang="0">
                    <a:pos x="165" y="4"/>
                  </a:cxn>
                  <a:cxn ang="0">
                    <a:pos x="195" y="4"/>
                  </a:cxn>
                  <a:cxn ang="0">
                    <a:pos x="220" y="4"/>
                  </a:cxn>
                  <a:cxn ang="0">
                    <a:pos x="246" y="4"/>
                  </a:cxn>
                  <a:cxn ang="0">
                    <a:pos x="275" y="0"/>
                  </a:cxn>
                  <a:cxn ang="0">
                    <a:pos x="301" y="0"/>
                  </a:cxn>
                  <a:cxn ang="0">
                    <a:pos x="331" y="0"/>
                  </a:cxn>
                  <a:cxn ang="0">
                    <a:pos x="356" y="0"/>
                  </a:cxn>
                  <a:cxn ang="0">
                    <a:pos x="386" y="0"/>
                  </a:cxn>
                  <a:cxn ang="0">
                    <a:pos x="411" y="0"/>
                  </a:cxn>
                  <a:cxn ang="0">
                    <a:pos x="437" y="19"/>
                  </a:cxn>
                  <a:cxn ang="0">
                    <a:pos x="467" y="45"/>
                  </a:cxn>
                  <a:cxn ang="0">
                    <a:pos x="492" y="37"/>
                  </a:cxn>
                  <a:cxn ang="0">
                    <a:pos x="522" y="11"/>
                  </a:cxn>
                  <a:cxn ang="0">
                    <a:pos x="547" y="0"/>
                  </a:cxn>
                  <a:cxn ang="0">
                    <a:pos x="577" y="0"/>
                  </a:cxn>
                  <a:cxn ang="0">
                    <a:pos x="603" y="0"/>
                  </a:cxn>
                  <a:cxn ang="0">
                    <a:pos x="632" y="0"/>
                  </a:cxn>
                  <a:cxn ang="0">
                    <a:pos x="658" y="0"/>
                  </a:cxn>
                  <a:cxn ang="0">
                    <a:pos x="683" y="0"/>
                  </a:cxn>
                  <a:cxn ang="0">
                    <a:pos x="713" y="4"/>
                  </a:cxn>
                  <a:cxn ang="0">
                    <a:pos x="739" y="4"/>
                  </a:cxn>
                  <a:cxn ang="0">
                    <a:pos x="768" y="4"/>
                  </a:cxn>
                  <a:cxn ang="0">
                    <a:pos x="794" y="4"/>
                  </a:cxn>
                  <a:cxn ang="0">
                    <a:pos x="823" y="4"/>
                  </a:cxn>
                  <a:cxn ang="0">
                    <a:pos x="849" y="4"/>
                  </a:cxn>
                </a:cxnLst>
                <a:rect l="0" t="0" r="r" b="b"/>
                <a:pathLst>
                  <a:path w="849" h="45">
                    <a:moveTo>
                      <a:pt x="0" y="4"/>
                    </a:moveTo>
                    <a:lnTo>
                      <a:pt x="29" y="4"/>
                    </a:lnTo>
                    <a:lnTo>
                      <a:pt x="55" y="4"/>
                    </a:lnTo>
                    <a:lnTo>
                      <a:pt x="84" y="4"/>
                    </a:lnTo>
                    <a:lnTo>
                      <a:pt x="110" y="4"/>
                    </a:lnTo>
                    <a:lnTo>
                      <a:pt x="140" y="4"/>
                    </a:lnTo>
                    <a:lnTo>
                      <a:pt x="165" y="4"/>
                    </a:lnTo>
                    <a:lnTo>
                      <a:pt x="195" y="4"/>
                    </a:lnTo>
                    <a:lnTo>
                      <a:pt x="220" y="4"/>
                    </a:lnTo>
                    <a:lnTo>
                      <a:pt x="246" y="4"/>
                    </a:lnTo>
                    <a:lnTo>
                      <a:pt x="275" y="0"/>
                    </a:lnTo>
                    <a:lnTo>
                      <a:pt x="301" y="0"/>
                    </a:lnTo>
                    <a:lnTo>
                      <a:pt x="331" y="0"/>
                    </a:lnTo>
                    <a:lnTo>
                      <a:pt x="356" y="0"/>
                    </a:lnTo>
                    <a:lnTo>
                      <a:pt x="386" y="0"/>
                    </a:lnTo>
                    <a:lnTo>
                      <a:pt x="411" y="0"/>
                    </a:lnTo>
                    <a:lnTo>
                      <a:pt x="437" y="19"/>
                    </a:lnTo>
                    <a:lnTo>
                      <a:pt x="467" y="45"/>
                    </a:lnTo>
                    <a:lnTo>
                      <a:pt x="492" y="37"/>
                    </a:lnTo>
                    <a:lnTo>
                      <a:pt x="522" y="11"/>
                    </a:lnTo>
                    <a:lnTo>
                      <a:pt x="547" y="0"/>
                    </a:lnTo>
                    <a:lnTo>
                      <a:pt x="577" y="0"/>
                    </a:lnTo>
                    <a:lnTo>
                      <a:pt x="603" y="0"/>
                    </a:lnTo>
                    <a:lnTo>
                      <a:pt x="632" y="0"/>
                    </a:lnTo>
                    <a:lnTo>
                      <a:pt x="658" y="0"/>
                    </a:lnTo>
                    <a:lnTo>
                      <a:pt x="683" y="0"/>
                    </a:lnTo>
                    <a:lnTo>
                      <a:pt x="713" y="4"/>
                    </a:lnTo>
                    <a:lnTo>
                      <a:pt x="739" y="4"/>
                    </a:lnTo>
                    <a:lnTo>
                      <a:pt x="768" y="4"/>
                    </a:lnTo>
                    <a:lnTo>
                      <a:pt x="794" y="4"/>
                    </a:lnTo>
                    <a:lnTo>
                      <a:pt x="823" y="4"/>
                    </a:lnTo>
                    <a:lnTo>
                      <a:pt x="849" y="4"/>
                    </a:lnTo>
                  </a:path>
                </a:pathLst>
              </a:cu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itchFamily="34" charset="0"/>
                </a:endParaRPr>
              </a:p>
            </p:txBody>
          </p:sp>
          <p:sp>
            <p:nvSpPr>
              <p:cNvPr id="355" name="Freeform 269"/>
              <p:cNvSpPr>
                <a:spLocks/>
              </p:cNvSpPr>
              <p:nvPr/>
            </p:nvSpPr>
            <p:spPr bwMode="auto">
              <a:xfrm>
                <a:off x="5306140" y="4177290"/>
                <a:ext cx="1244111" cy="76200"/>
              </a:xfrm>
              <a:custGeom>
                <a:avLst/>
                <a:gdLst/>
                <a:ahLst/>
                <a:cxnLst>
                  <a:cxn ang="0">
                    <a:pos x="0" y="4"/>
                  </a:cxn>
                  <a:cxn ang="0">
                    <a:pos x="29" y="4"/>
                  </a:cxn>
                  <a:cxn ang="0">
                    <a:pos x="55" y="4"/>
                  </a:cxn>
                  <a:cxn ang="0">
                    <a:pos x="84" y="4"/>
                  </a:cxn>
                  <a:cxn ang="0">
                    <a:pos x="110" y="4"/>
                  </a:cxn>
                  <a:cxn ang="0">
                    <a:pos x="140" y="4"/>
                  </a:cxn>
                  <a:cxn ang="0">
                    <a:pos x="165" y="4"/>
                  </a:cxn>
                  <a:cxn ang="0">
                    <a:pos x="195" y="4"/>
                  </a:cxn>
                  <a:cxn ang="0">
                    <a:pos x="220" y="4"/>
                  </a:cxn>
                  <a:cxn ang="0">
                    <a:pos x="246" y="0"/>
                  </a:cxn>
                  <a:cxn ang="0">
                    <a:pos x="275" y="0"/>
                  </a:cxn>
                  <a:cxn ang="0">
                    <a:pos x="301" y="0"/>
                  </a:cxn>
                  <a:cxn ang="0">
                    <a:pos x="331" y="0"/>
                  </a:cxn>
                  <a:cxn ang="0">
                    <a:pos x="356" y="0"/>
                  </a:cxn>
                  <a:cxn ang="0">
                    <a:pos x="386" y="0"/>
                  </a:cxn>
                  <a:cxn ang="0">
                    <a:pos x="411" y="0"/>
                  </a:cxn>
                  <a:cxn ang="0">
                    <a:pos x="437" y="19"/>
                  </a:cxn>
                  <a:cxn ang="0">
                    <a:pos x="467" y="48"/>
                  </a:cxn>
                  <a:cxn ang="0">
                    <a:pos x="492" y="45"/>
                  </a:cxn>
                  <a:cxn ang="0">
                    <a:pos x="522" y="15"/>
                  </a:cxn>
                  <a:cxn ang="0">
                    <a:pos x="547" y="0"/>
                  </a:cxn>
                  <a:cxn ang="0">
                    <a:pos x="577" y="0"/>
                  </a:cxn>
                  <a:cxn ang="0">
                    <a:pos x="603" y="0"/>
                  </a:cxn>
                  <a:cxn ang="0">
                    <a:pos x="632" y="0"/>
                  </a:cxn>
                  <a:cxn ang="0">
                    <a:pos x="658" y="0"/>
                  </a:cxn>
                  <a:cxn ang="0">
                    <a:pos x="683" y="0"/>
                  </a:cxn>
                  <a:cxn ang="0">
                    <a:pos x="713" y="4"/>
                  </a:cxn>
                  <a:cxn ang="0">
                    <a:pos x="739" y="4"/>
                  </a:cxn>
                  <a:cxn ang="0">
                    <a:pos x="768" y="4"/>
                  </a:cxn>
                  <a:cxn ang="0">
                    <a:pos x="794" y="4"/>
                  </a:cxn>
                  <a:cxn ang="0">
                    <a:pos x="823" y="4"/>
                  </a:cxn>
                  <a:cxn ang="0">
                    <a:pos x="849" y="4"/>
                  </a:cxn>
                </a:cxnLst>
                <a:rect l="0" t="0" r="r" b="b"/>
                <a:pathLst>
                  <a:path w="849" h="48">
                    <a:moveTo>
                      <a:pt x="0" y="4"/>
                    </a:moveTo>
                    <a:lnTo>
                      <a:pt x="29" y="4"/>
                    </a:lnTo>
                    <a:lnTo>
                      <a:pt x="55" y="4"/>
                    </a:lnTo>
                    <a:lnTo>
                      <a:pt x="84" y="4"/>
                    </a:lnTo>
                    <a:lnTo>
                      <a:pt x="110" y="4"/>
                    </a:lnTo>
                    <a:lnTo>
                      <a:pt x="140" y="4"/>
                    </a:lnTo>
                    <a:lnTo>
                      <a:pt x="165" y="4"/>
                    </a:lnTo>
                    <a:lnTo>
                      <a:pt x="195" y="4"/>
                    </a:lnTo>
                    <a:lnTo>
                      <a:pt x="220" y="4"/>
                    </a:lnTo>
                    <a:lnTo>
                      <a:pt x="246" y="0"/>
                    </a:lnTo>
                    <a:lnTo>
                      <a:pt x="275" y="0"/>
                    </a:lnTo>
                    <a:lnTo>
                      <a:pt x="301" y="0"/>
                    </a:lnTo>
                    <a:lnTo>
                      <a:pt x="331" y="0"/>
                    </a:lnTo>
                    <a:lnTo>
                      <a:pt x="356" y="0"/>
                    </a:lnTo>
                    <a:lnTo>
                      <a:pt x="386" y="0"/>
                    </a:lnTo>
                    <a:lnTo>
                      <a:pt x="411" y="0"/>
                    </a:lnTo>
                    <a:lnTo>
                      <a:pt x="437" y="19"/>
                    </a:lnTo>
                    <a:lnTo>
                      <a:pt x="467" y="48"/>
                    </a:lnTo>
                    <a:lnTo>
                      <a:pt x="492" y="45"/>
                    </a:lnTo>
                    <a:lnTo>
                      <a:pt x="522" y="15"/>
                    </a:lnTo>
                    <a:lnTo>
                      <a:pt x="547" y="0"/>
                    </a:lnTo>
                    <a:lnTo>
                      <a:pt x="577" y="0"/>
                    </a:lnTo>
                    <a:lnTo>
                      <a:pt x="603" y="0"/>
                    </a:lnTo>
                    <a:lnTo>
                      <a:pt x="632" y="0"/>
                    </a:lnTo>
                    <a:lnTo>
                      <a:pt x="658" y="0"/>
                    </a:lnTo>
                    <a:lnTo>
                      <a:pt x="683" y="0"/>
                    </a:lnTo>
                    <a:lnTo>
                      <a:pt x="713" y="4"/>
                    </a:lnTo>
                    <a:lnTo>
                      <a:pt x="739" y="4"/>
                    </a:lnTo>
                    <a:lnTo>
                      <a:pt x="768" y="4"/>
                    </a:lnTo>
                    <a:lnTo>
                      <a:pt x="794" y="4"/>
                    </a:lnTo>
                    <a:lnTo>
                      <a:pt x="823" y="4"/>
                    </a:lnTo>
                    <a:lnTo>
                      <a:pt x="849" y="4"/>
                    </a:lnTo>
                  </a:path>
                </a:pathLst>
              </a:cu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itchFamily="34" charset="0"/>
                </a:endParaRPr>
              </a:p>
            </p:txBody>
          </p:sp>
          <p:sp>
            <p:nvSpPr>
              <p:cNvPr id="356" name="Freeform 270"/>
              <p:cNvSpPr>
                <a:spLocks/>
              </p:cNvSpPr>
              <p:nvPr/>
            </p:nvSpPr>
            <p:spPr bwMode="auto">
              <a:xfrm>
                <a:off x="5306140" y="3612153"/>
                <a:ext cx="1244111" cy="817563"/>
              </a:xfrm>
              <a:custGeom>
                <a:avLst/>
                <a:gdLst/>
                <a:ahLst/>
                <a:cxnLst>
                  <a:cxn ang="0">
                    <a:pos x="0" y="419"/>
                  </a:cxn>
                  <a:cxn ang="0">
                    <a:pos x="29" y="371"/>
                  </a:cxn>
                  <a:cxn ang="0">
                    <a:pos x="55" y="375"/>
                  </a:cxn>
                  <a:cxn ang="0">
                    <a:pos x="84" y="412"/>
                  </a:cxn>
                  <a:cxn ang="0">
                    <a:pos x="110" y="448"/>
                  </a:cxn>
                  <a:cxn ang="0">
                    <a:pos x="140" y="489"/>
                  </a:cxn>
                  <a:cxn ang="0">
                    <a:pos x="165" y="515"/>
                  </a:cxn>
                  <a:cxn ang="0">
                    <a:pos x="195" y="492"/>
                  </a:cxn>
                  <a:cxn ang="0">
                    <a:pos x="220" y="386"/>
                  </a:cxn>
                  <a:cxn ang="0">
                    <a:pos x="246" y="213"/>
                  </a:cxn>
                  <a:cxn ang="0">
                    <a:pos x="275" y="51"/>
                  </a:cxn>
                  <a:cxn ang="0">
                    <a:pos x="301" y="0"/>
                  </a:cxn>
                  <a:cxn ang="0">
                    <a:pos x="331" y="77"/>
                  </a:cxn>
                  <a:cxn ang="0">
                    <a:pos x="356" y="206"/>
                  </a:cxn>
                  <a:cxn ang="0">
                    <a:pos x="386" y="316"/>
                  </a:cxn>
                  <a:cxn ang="0">
                    <a:pos x="411" y="382"/>
                  </a:cxn>
                  <a:cxn ang="0">
                    <a:pos x="437" y="408"/>
                  </a:cxn>
                  <a:cxn ang="0">
                    <a:pos x="467" y="412"/>
                  </a:cxn>
                  <a:cxn ang="0">
                    <a:pos x="492" y="408"/>
                  </a:cxn>
                  <a:cxn ang="0">
                    <a:pos x="522" y="401"/>
                  </a:cxn>
                  <a:cxn ang="0">
                    <a:pos x="547" y="393"/>
                  </a:cxn>
                  <a:cxn ang="0">
                    <a:pos x="577" y="386"/>
                  </a:cxn>
                  <a:cxn ang="0">
                    <a:pos x="603" y="379"/>
                  </a:cxn>
                  <a:cxn ang="0">
                    <a:pos x="632" y="371"/>
                  </a:cxn>
                  <a:cxn ang="0">
                    <a:pos x="658" y="364"/>
                  </a:cxn>
                  <a:cxn ang="0">
                    <a:pos x="683" y="356"/>
                  </a:cxn>
                  <a:cxn ang="0">
                    <a:pos x="713" y="349"/>
                  </a:cxn>
                  <a:cxn ang="0">
                    <a:pos x="739" y="342"/>
                  </a:cxn>
                  <a:cxn ang="0">
                    <a:pos x="768" y="338"/>
                  </a:cxn>
                  <a:cxn ang="0">
                    <a:pos x="794" y="331"/>
                  </a:cxn>
                  <a:cxn ang="0">
                    <a:pos x="823" y="323"/>
                  </a:cxn>
                  <a:cxn ang="0">
                    <a:pos x="849" y="327"/>
                  </a:cxn>
                </a:cxnLst>
                <a:rect l="0" t="0" r="r" b="b"/>
                <a:pathLst>
                  <a:path w="849" h="515">
                    <a:moveTo>
                      <a:pt x="0" y="419"/>
                    </a:moveTo>
                    <a:lnTo>
                      <a:pt x="29" y="371"/>
                    </a:lnTo>
                    <a:lnTo>
                      <a:pt x="55" y="375"/>
                    </a:lnTo>
                    <a:lnTo>
                      <a:pt x="84" y="412"/>
                    </a:lnTo>
                    <a:lnTo>
                      <a:pt x="110" y="448"/>
                    </a:lnTo>
                    <a:lnTo>
                      <a:pt x="140" y="489"/>
                    </a:lnTo>
                    <a:lnTo>
                      <a:pt x="165" y="515"/>
                    </a:lnTo>
                    <a:lnTo>
                      <a:pt x="195" y="492"/>
                    </a:lnTo>
                    <a:lnTo>
                      <a:pt x="220" y="386"/>
                    </a:lnTo>
                    <a:lnTo>
                      <a:pt x="246" y="213"/>
                    </a:lnTo>
                    <a:lnTo>
                      <a:pt x="275" y="51"/>
                    </a:lnTo>
                    <a:lnTo>
                      <a:pt x="301" y="0"/>
                    </a:lnTo>
                    <a:lnTo>
                      <a:pt x="331" y="77"/>
                    </a:lnTo>
                    <a:lnTo>
                      <a:pt x="356" y="206"/>
                    </a:lnTo>
                    <a:lnTo>
                      <a:pt x="386" y="316"/>
                    </a:lnTo>
                    <a:lnTo>
                      <a:pt x="411" y="382"/>
                    </a:lnTo>
                    <a:lnTo>
                      <a:pt x="437" y="408"/>
                    </a:lnTo>
                    <a:lnTo>
                      <a:pt x="467" y="412"/>
                    </a:lnTo>
                    <a:lnTo>
                      <a:pt x="492" y="408"/>
                    </a:lnTo>
                    <a:lnTo>
                      <a:pt x="522" y="401"/>
                    </a:lnTo>
                    <a:lnTo>
                      <a:pt x="547" y="393"/>
                    </a:lnTo>
                    <a:lnTo>
                      <a:pt x="577" y="386"/>
                    </a:lnTo>
                    <a:lnTo>
                      <a:pt x="603" y="379"/>
                    </a:lnTo>
                    <a:lnTo>
                      <a:pt x="632" y="371"/>
                    </a:lnTo>
                    <a:lnTo>
                      <a:pt x="658" y="364"/>
                    </a:lnTo>
                    <a:lnTo>
                      <a:pt x="683" y="356"/>
                    </a:lnTo>
                    <a:lnTo>
                      <a:pt x="713" y="349"/>
                    </a:lnTo>
                    <a:lnTo>
                      <a:pt x="739" y="342"/>
                    </a:lnTo>
                    <a:lnTo>
                      <a:pt x="768" y="338"/>
                    </a:lnTo>
                    <a:lnTo>
                      <a:pt x="794" y="331"/>
                    </a:lnTo>
                    <a:lnTo>
                      <a:pt x="823" y="323"/>
                    </a:lnTo>
                    <a:lnTo>
                      <a:pt x="849" y="327"/>
                    </a:lnTo>
                  </a:path>
                </a:pathLst>
              </a:custGeom>
              <a:noFill/>
              <a:ln w="0">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itchFamily="34" charset="0"/>
                </a:endParaRPr>
              </a:p>
            </p:txBody>
          </p:sp>
          <p:sp>
            <p:nvSpPr>
              <p:cNvPr id="768271" name="Freeform 271"/>
              <p:cNvSpPr>
                <a:spLocks/>
              </p:cNvSpPr>
              <p:nvPr/>
            </p:nvSpPr>
            <p:spPr bwMode="auto">
              <a:xfrm>
                <a:off x="5306140" y="3699466"/>
                <a:ext cx="1244111" cy="682625"/>
              </a:xfrm>
              <a:custGeom>
                <a:avLst/>
                <a:gdLst/>
                <a:ahLst/>
                <a:cxnLst>
                  <a:cxn ang="0">
                    <a:pos x="0" y="357"/>
                  </a:cxn>
                  <a:cxn ang="0">
                    <a:pos x="29" y="324"/>
                  </a:cxn>
                  <a:cxn ang="0">
                    <a:pos x="55" y="327"/>
                  </a:cxn>
                  <a:cxn ang="0">
                    <a:pos x="84" y="357"/>
                  </a:cxn>
                  <a:cxn ang="0">
                    <a:pos x="110" y="386"/>
                  </a:cxn>
                  <a:cxn ang="0">
                    <a:pos x="140" y="415"/>
                  </a:cxn>
                  <a:cxn ang="0">
                    <a:pos x="165" y="430"/>
                  </a:cxn>
                  <a:cxn ang="0">
                    <a:pos x="195" y="401"/>
                  </a:cxn>
                  <a:cxn ang="0">
                    <a:pos x="220" y="298"/>
                  </a:cxn>
                  <a:cxn ang="0">
                    <a:pos x="246" y="143"/>
                  </a:cxn>
                  <a:cxn ang="0">
                    <a:pos x="275" y="18"/>
                  </a:cxn>
                  <a:cxn ang="0">
                    <a:pos x="301" y="0"/>
                  </a:cxn>
                  <a:cxn ang="0">
                    <a:pos x="331" y="81"/>
                  </a:cxn>
                  <a:cxn ang="0">
                    <a:pos x="356" y="195"/>
                  </a:cxn>
                  <a:cxn ang="0">
                    <a:pos x="386" y="283"/>
                  </a:cxn>
                  <a:cxn ang="0">
                    <a:pos x="411" y="335"/>
                  </a:cxn>
                  <a:cxn ang="0">
                    <a:pos x="437" y="353"/>
                  </a:cxn>
                  <a:cxn ang="0">
                    <a:pos x="467" y="357"/>
                  </a:cxn>
                  <a:cxn ang="0">
                    <a:pos x="492" y="353"/>
                  </a:cxn>
                  <a:cxn ang="0">
                    <a:pos x="522" y="346"/>
                  </a:cxn>
                  <a:cxn ang="0">
                    <a:pos x="547" y="338"/>
                  </a:cxn>
                  <a:cxn ang="0">
                    <a:pos x="577" y="335"/>
                  </a:cxn>
                  <a:cxn ang="0">
                    <a:pos x="603" y="327"/>
                  </a:cxn>
                  <a:cxn ang="0">
                    <a:pos x="632" y="324"/>
                  </a:cxn>
                  <a:cxn ang="0">
                    <a:pos x="658" y="320"/>
                  </a:cxn>
                  <a:cxn ang="0">
                    <a:pos x="683" y="316"/>
                  </a:cxn>
                  <a:cxn ang="0">
                    <a:pos x="713" y="312"/>
                  </a:cxn>
                  <a:cxn ang="0">
                    <a:pos x="739" y="309"/>
                  </a:cxn>
                  <a:cxn ang="0">
                    <a:pos x="768" y="305"/>
                  </a:cxn>
                  <a:cxn ang="0">
                    <a:pos x="794" y="305"/>
                  </a:cxn>
                  <a:cxn ang="0">
                    <a:pos x="823" y="301"/>
                  </a:cxn>
                  <a:cxn ang="0">
                    <a:pos x="849" y="305"/>
                  </a:cxn>
                </a:cxnLst>
                <a:rect l="0" t="0" r="r" b="b"/>
                <a:pathLst>
                  <a:path w="849" h="430">
                    <a:moveTo>
                      <a:pt x="0" y="357"/>
                    </a:moveTo>
                    <a:lnTo>
                      <a:pt x="29" y="324"/>
                    </a:lnTo>
                    <a:lnTo>
                      <a:pt x="55" y="327"/>
                    </a:lnTo>
                    <a:lnTo>
                      <a:pt x="84" y="357"/>
                    </a:lnTo>
                    <a:lnTo>
                      <a:pt x="110" y="386"/>
                    </a:lnTo>
                    <a:lnTo>
                      <a:pt x="140" y="415"/>
                    </a:lnTo>
                    <a:lnTo>
                      <a:pt x="165" y="430"/>
                    </a:lnTo>
                    <a:lnTo>
                      <a:pt x="195" y="401"/>
                    </a:lnTo>
                    <a:lnTo>
                      <a:pt x="220" y="298"/>
                    </a:lnTo>
                    <a:lnTo>
                      <a:pt x="246" y="143"/>
                    </a:lnTo>
                    <a:lnTo>
                      <a:pt x="275" y="18"/>
                    </a:lnTo>
                    <a:lnTo>
                      <a:pt x="301" y="0"/>
                    </a:lnTo>
                    <a:lnTo>
                      <a:pt x="331" y="81"/>
                    </a:lnTo>
                    <a:lnTo>
                      <a:pt x="356" y="195"/>
                    </a:lnTo>
                    <a:lnTo>
                      <a:pt x="386" y="283"/>
                    </a:lnTo>
                    <a:lnTo>
                      <a:pt x="411" y="335"/>
                    </a:lnTo>
                    <a:lnTo>
                      <a:pt x="437" y="353"/>
                    </a:lnTo>
                    <a:lnTo>
                      <a:pt x="467" y="357"/>
                    </a:lnTo>
                    <a:lnTo>
                      <a:pt x="492" y="353"/>
                    </a:lnTo>
                    <a:lnTo>
                      <a:pt x="522" y="346"/>
                    </a:lnTo>
                    <a:lnTo>
                      <a:pt x="547" y="338"/>
                    </a:lnTo>
                    <a:lnTo>
                      <a:pt x="577" y="335"/>
                    </a:lnTo>
                    <a:lnTo>
                      <a:pt x="603" y="327"/>
                    </a:lnTo>
                    <a:lnTo>
                      <a:pt x="632" y="324"/>
                    </a:lnTo>
                    <a:lnTo>
                      <a:pt x="658" y="320"/>
                    </a:lnTo>
                    <a:lnTo>
                      <a:pt x="683" y="316"/>
                    </a:lnTo>
                    <a:lnTo>
                      <a:pt x="713" y="312"/>
                    </a:lnTo>
                    <a:lnTo>
                      <a:pt x="739" y="309"/>
                    </a:lnTo>
                    <a:lnTo>
                      <a:pt x="768" y="305"/>
                    </a:lnTo>
                    <a:lnTo>
                      <a:pt x="794" y="305"/>
                    </a:lnTo>
                    <a:lnTo>
                      <a:pt x="823" y="301"/>
                    </a:lnTo>
                    <a:lnTo>
                      <a:pt x="849" y="305"/>
                    </a:lnTo>
                  </a:path>
                </a:pathLst>
              </a:custGeom>
              <a:noFill/>
              <a:ln w="0">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itchFamily="34" charset="0"/>
                </a:endParaRPr>
              </a:p>
            </p:txBody>
          </p:sp>
          <p:sp>
            <p:nvSpPr>
              <p:cNvPr id="359" name="Freeform 272"/>
              <p:cNvSpPr>
                <a:spLocks/>
              </p:cNvSpPr>
              <p:nvPr/>
            </p:nvSpPr>
            <p:spPr bwMode="auto">
              <a:xfrm>
                <a:off x="5306140" y="4037590"/>
                <a:ext cx="1244111" cy="361950"/>
              </a:xfrm>
              <a:custGeom>
                <a:avLst/>
                <a:gdLst/>
                <a:ahLst/>
                <a:cxnLst>
                  <a:cxn ang="0">
                    <a:pos x="0" y="0"/>
                  </a:cxn>
                  <a:cxn ang="0">
                    <a:pos x="29" y="122"/>
                  </a:cxn>
                  <a:cxn ang="0">
                    <a:pos x="55" y="136"/>
                  </a:cxn>
                  <a:cxn ang="0">
                    <a:pos x="84" y="81"/>
                  </a:cxn>
                  <a:cxn ang="0">
                    <a:pos x="110" y="33"/>
                  </a:cxn>
                  <a:cxn ang="0">
                    <a:pos x="140" y="19"/>
                  </a:cxn>
                  <a:cxn ang="0">
                    <a:pos x="165" y="44"/>
                  </a:cxn>
                  <a:cxn ang="0">
                    <a:pos x="195" y="114"/>
                  </a:cxn>
                  <a:cxn ang="0">
                    <a:pos x="220" y="188"/>
                  </a:cxn>
                  <a:cxn ang="0">
                    <a:pos x="246" y="228"/>
                  </a:cxn>
                  <a:cxn ang="0">
                    <a:pos x="275" y="228"/>
                  </a:cxn>
                  <a:cxn ang="0">
                    <a:pos x="301" y="202"/>
                  </a:cxn>
                  <a:cxn ang="0">
                    <a:pos x="331" y="173"/>
                  </a:cxn>
                  <a:cxn ang="0">
                    <a:pos x="356" y="151"/>
                  </a:cxn>
                  <a:cxn ang="0">
                    <a:pos x="386" y="133"/>
                  </a:cxn>
                  <a:cxn ang="0">
                    <a:pos x="411" y="118"/>
                  </a:cxn>
                  <a:cxn ang="0">
                    <a:pos x="437" y="111"/>
                  </a:cxn>
                  <a:cxn ang="0">
                    <a:pos x="467" y="107"/>
                  </a:cxn>
                  <a:cxn ang="0">
                    <a:pos x="492" y="103"/>
                  </a:cxn>
                  <a:cxn ang="0">
                    <a:pos x="522" y="99"/>
                  </a:cxn>
                  <a:cxn ang="0">
                    <a:pos x="547" y="96"/>
                  </a:cxn>
                  <a:cxn ang="0">
                    <a:pos x="577" y="96"/>
                  </a:cxn>
                  <a:cxn ang="0">
                    <a:pos x="603" y="96"/>
                  </a:cxn>
                  <a:cxn ang="0">
                    <a:pos x="632" y="96"/>
                  </a:cxn>
                  <a:cxn ang="0">
                    <a:pos x="658" y="96"/>
                  </a:cxn>
                  <a:cxn ang="0">
                    <a:pos x="683" y="96"/>
                  </a:cxn>
                  <a:cxn ang="0">
                    <a:pos x="713" y="96"/>
                  </a:cxn>
                  <a:cxn ang="0">
                    <a:pos x="739" y="96"/>
                  </a:cxn>
                  <a:cxn ang="0">
                    <a:pos x="768" y="96"/>
                  </a:cxn>
                  <a:cxn ang="0">
                    <a:pos x="794" y="96"/>
                  </a:cxn>
                  <a:cxn ang="0">
                    <a:pos x="823" y="96"/>
                  </a:cxn>
                  <a:cxn ang="0">
                    <a:pos x="849" y="96"/>
                  </a:cxn>
                </a:cxnLst>
                <a:rect l="0" t="0" r="r" b="b"/>
                <a:pathLst>
                  <a:path w="849" h="228">
                    <a:moveTo>
                      <a:pt x="0" y="0"/>
                    </a:moveTo>
                    <a:lnTo>
                      <a:pt x="29" y="122"/>
                    </a:lnTo>
                    <a:lnTo>
                      <a:pt x="55" y="136"/>
                    </a:lnTo>
                    <a:lnTo>
                      <a:pt x="84" y="81"/>
                    </a:lnTo>
                    <a:lnTo>
                      <a:pt x="110" y="33"/>
                    </a:lnTo>
                    <a:lnTo>
                      <a:pt x="140" y="19"/>
                    </a:lnTo>
                    <a:lnTo>
                      <a:pt x="165" y="44"/>
                    </a:lnTo>
                    <a:lnTo>
                      <a:pt x="195" y="114"/>
                    </a:lnTo>
                    <a:lnTo>
                      <a:pt x="220" y="188"/>
                    </a:lnTo>
                    <a:lnTo>
                      <a:pt x="246" y="228"/>
                    </a:lnTo>
                    <a:lnTo>
                      <a:pt x="275" y="228"/>
                    </a:lnTo>
                    <a:lnTo>
                      <a:pt x="301" y="202"/>
                    </a:lnTo>
                    <a:lnTo>
                      <a:pt x="331" y="173"/>
                    </a:lnTo>
                    <a:lnTo>
                      <a:pt x="356" y="151"/>
                    </a:lnTo>
                    <a:lnTo>
                      <a:pt x="386" y="133"/>
                    </a:lnTo>
                    <a:lnTo>
                      <a:pt x="411" y="118"/>
                    </a:lnTo>
                    <a:lnTo>
                      <a:pt x="437" y="111"/>
                    </a:lnTo>
                    <a:lnTo>
                      <a:pt x="467" y="107"/>
                    </a:lnTo>
                    <a:lnTo>
                      <a:pt x="492" y="103"/>
                    </a:lnTo>
                    <a:lnTo>
                      <a:pt x="522" y="99"/>
                    </a:lnTo>
                    <a:lnTo>
                      <a:pt x="547" y="96"/>
                    </a:lnTo>
                    <a:lnTo>
                      <a:pt x="577" y="96"/>
                    </a:lnTo>
                    <a:lnTo>
                      <a:pt x="603" y="96"/>
                    </a:lnTo>
                    <a:lnTo>
                      <a:pt x="632" y="96"/>
                    </a:lnTo>
                    <a:lnTo>
                      <a:pt x="658" y="96"/>
                    </a:lnTo>
                    <a:lnTo>
                      <a:pt x="683" y="96"/>
                    </a:lnTo>
                    <a:lnTo>
                      <a:pt x="713" y="96"/>
                    </a:lnTo>
                    <a:lnTo>
                      <a:pt x="739" y="96"/>
                    </a:lnTo>
                    <a:lnTo>
                      <a:pt x="768" y="96"/>
                    </a:lnTo>
                    <a:lnTo>
                      <a:pt x="794" y="96"/>
                    </a:lnTo>
                    <a:lnTo>
                      <a:pt x="823" y="96"/>
                    </a:lnTo>
                    <a:lnTo>
                      <a:pt x="849" y="96"/>
                    </a:lnTo>
                  </a:path>
                </a:pathLst>
              </a:custGeom>
              <a:noFill/>
              <a:ln w="0">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itchFamily="34" charset="0"/>
                </a:endParaRPr>
              </a:p>
            </p:txBody>
          </p:sp>
          <p:sp>
            <p:nvSpPr>
              <p:cNvPr id="768013" name="Freeform 264"/>
              <p:cNvSpPr>
                <a:spLocks/>
              </p:cNvSpPr>
              <p:nvPr/>
            </p:nvSpPr>
            <p:spPr bwMode="auto">
              <a:xfrm>
                <a:off x="5306140" y="3967748"/>
                <a:ext cx="1244111" cy="741363"/>
              </a:xfrm>
              <a:custGeom>
                <a:avLst/>
                <a:gdLst/>
                <a:ahLst/>
                <a:cxnLst>
                  <a:cxn ang="0">
                    <a:pos x="0" y="132"/>
                  </a:cxn>
                  <a:cxn ang="0">
                    <a:pos x="29" y="132"/>
                  </a:cxn>
                  <a:cxn ang="0">
                    <a:pos x="55" y="129"/>
                  </a:cxn>
                  <a:cxn ang="0">
                    <a:pos x="84" y="125"/>
                  </a:cxn>
                  <a:cxn ang="0">
                    <a:pos x="110" y="121"/>
                  </a:cxn>
                  <a:cxn ang="0">
                    <a:pos x="140" y="118"/>
                  </a:cxn>
                  <a:cxn ang="0">
                    <a:pos x="165" y="110"/>
                  </a:cxn>
                  <a:cxn ang="0">
                    <a:pos x="195" y="99"/>
                  </a:cxn>
                  <a:cxn ang="0">
                    <a:pos x="220" y="92"/>
                  </a:cxn>
                  <a:cxn ang="0">
                    <a:pos x="246" y="77"/>
                  </a:cxn>
                  <a:cxn ang="0">
                    <a:pos x="275" y="66"/>
                  </a:cxn>
                  <a:cxn ang="0">
                    <a:pos x="301" y="48"/>
                  </a:cxn>
                  <a:cxn ang="0">
                    <a:pos x="331" y="33"/>
                  </a:cxn>
                  <a:cxn ang="0">
                    <a:pos x="356" y="15"/>
                  </a:cxn>
                  <a:cxn ang="0">
                    <a:pos x="386" y="0"/>
                  </a:cxn>
                  <a:cxn ang="0">
                    <a:pos x="411" y="0"/>
                  </a:cxn>
                  <a:cxn ang="0">
                    <a:pos x="437" y="140"/>
                  </a:cxn>
                  <a:cxn ang="0">
                    <a:pos x="467" y="408"/>
                  </a:cxn>
                  <a:cxn ang="0">
                    <a:pos x="492" y="467"/>
                  </a:cxn>
                  <a:cxn ang="0">
                    <a:pos x="522" y="368"/>
                  </a:cxn>
                  <a:cxn ang="0">
                    <a:pos x="547" y="276"/>
                  </a:cxn>
                  <a:cxn ang="0">
                    <a:pos x="577" y="210"/>
                  </a:cxn>
                  <a:cxn ang="0">
                    <a:pos x="603" y="177"/>
                  </a:cxn>
                  <a:cxn ang="0">
                    <a:pos x="632" y="162"/>
                  </a:cxn>
                  <a:cxn ang="0">
                    <a:pos x="658" y="169"/>
                  </a:cxn>
                  <a:cxn ang="0">
                    <a:pos x="683" y="188"/>
                  </a:cxn>
                  <a:cxn ang="0">
                    <a:pos x="713" y="195"/>
                  </a:cxn>
                  <a:cxn ang="0">
                    <a:pos x="739" y="173"/>
                  </a:cxn>
                  <a:cxn ang="0">
                    <a:pos x="768" y="136"/>
                  </a:cxn>
                  <a:cxn ang="0">
                    <a:pos x="794" y="103"/>
                  </a:cxn>
                  <a:cxn ang="0">
                    <a:pos x="823" y="85"/>
                  </a:cxn>
                  <a:cxn ang="0">
                    <a:pos x="849" y="81"/>
                  </a:cxn>
                </a:cxnLst>
                <a:rect l="0" t="0" r="r" b="b"/>
                <a:pathLst>
                  <a:path w="849" h="467">
                    <a:moveTo>
                      <a:pt x="0" y="132"/>
                    </a:moveTo>
                    <a:lnTo>
                      <a:pt x="29" y="132"/>
                    </a:lnTo>
                    <a:lnTo>
                      <a:pt x="55" y="129"/>
                    </a:lnTo>
                    <a:lnTo>
                      <a:pt x="84" y="125"/>
                    </a:lnTo>
                    <a:lnTo>
                      <a:pt x="110" y="121"/>
                    </a:lnTo>
                    <a:lnTo>
                      <a:pt x="140" y="118"/>
                    </a:lnTo>
                    <a:lnTo>
                      <a:pt x="165" y="110"/>
                    </a:lnTo>
                    <a:lnTo>
                      <a:pt x="195" y="99"/>
                    </a:lnTo>
                    <a:lnTo>
                      <a:pt x="220" y="92"/>
                    </a:lnTo>
                    <a:lnTo>
                      <a:pt x="246" y="77"/>
                    </a:lnTo>
                    <a:lnTo>
                      <a:pt x="275" y="66"/>
                    </a:lnTo>
                    <a:lnTo>
                      <a:pt x="301" y="48"/>
                    </a:lnTo>
                    <a:lnTo>
                      <a:pt x="331" y="33"/>
                    </a:lnTo>
                    <a:lnTo>
                      <a:pt x="356" y="15"/>
                    </a:lnTo>
                    <a:lnTo>
                      <a:pt x="386" y="0"/>
                    </a:lnTo>
                    <a:lnTo>
                      <a:pt x="411" y="0"/>
                    </a:lnTo>
                    <a:lnTo>
                      <a:pt x="437" y="140"/>
                    </a:lnTo>
                    <a:lnTo>
                      <a:pt x="467" y="408"/>
                    </a:lnTo>
                    <a:lnTo>
                      <a:pt x="492" y="467"/>
                    </a:lnTo>
                    <a:lnTo>
                      <a:pt x="522" y="368"/>
                    </a:lnTo>
                    <a:lnTo>
                      <a:pt x="547" y="276"/>
                    </a:lnTo>
                    <a:lnTo>
                      <a:pt x="577" y="210"/>
                    </a:lnTo>
                    <a:lnTo>
                      <a:pt x="603" y="177"/>
                    </a:lnTo>
                    <a:lnTo>
                      <a:pt x="632" y="162"/>
                    </a:lnTo>
                    <a:lnTo>
                      <a:pt x="658" y="169"/>
                    </a:lnTo>
                    <a:lnTo>
                      <a:pt x="683" y="188"/>
                    </a:lnTo>
                    <a:lnTo>
                      <a:pt x="713" y="195"/>
                    </a:lnTo>
                    <a:lnTo>
                      <a:pt x="739" y="173"/>
                    </a:lnTo>
                    <a:lnTo>
                      <a:pt x="768" y="136"/>
                    </a:lnTo>
                    <a:lnTo>
                      <a:pt x="794" y="103"/>
                    </a:lnTo>
                    <a:lnTo>
                      <a:pt x="823" y="85"/>
                    </a:lnTo>
                    <a:lnTo>
                      <a:pt x="849" y="81"/>
                    </a:lnTo>
                  </a:path>
                </a:pathLst>
              </a:custGeom>
              <a:noFill/>
              <a:ln w="28575">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itchFamily="34" charset="0"/>
                </a:endParaRPr>
              </a:p>
            </p:txBody>
          </p:sp>
          <p:sp>
            <p:nvSpPr>
              <p:cNvPr id="763" name="Rectangle 275"/>
              <p:cNvSpPr>
                <a:spLocks noChangeArrowheads="1"/>
              </p:cNvSpPr>
              <p:nvPr/>
            </p:nvSpPr>
            <p:spPr bwMode="auto">
              <a:xfrm>
                <a:off x="5453741" y="3305760"/>
                <a:ext cx="958596" cy="15388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chemeClr val="accent2">
                        <a:lumMod val="50000"/>
                      </a:schemeClr>
                    </a:solidFill>
                    <a:effectLst/>
                    <a:latin typeface="Arial Narrow" pitchFamily="34" charset="0"/>
                    <a:cs typeface="Arial" pitchFamily="34" charset="0"/>
                  </a:rPr>
                  <a:t>Difference waveform</a:t>
                </a:r>
                <a:endParaRPr kumimoji="0" lang="en-US" sz="1800" b="0" i="0" u="none" strike="noStrike" cap="none" normalizeH="0" baseline="0" dirty="0">
                  <a:ln>
                    <a:noFill/>
                  </a:ln>
                  <a:solidFill>
                    <a:schemeClr val="accent2">
                      <a:lumMod val="50000"/>
                    </a:schemeClr>
                  </a:solidFill>
                  <a:effectLst/>
                  <a:latin typeface="Arial Narrow" pitchFamily="34" charset="0"/>
                  <a:cs typeface="Arial" pitchFamily="34" charset="0"/>
                </a:endParaRPr>
              </a:p>
            </p:txBody>
          </p:sp>
          <p:sp>
            <p:nvSpPr>
              <p:cNvPr id="769" name="Rectangle 275"/>
              <p:cNvSpPr>
                <a:spLocks noChangeArrowheads="1"/>
              </p:cNvSpPr>
              <p:nvPr/>
            </p:nvSpPr>
            <p:spPr bwMode="auto">
              <a:xfrm>
                <a:off x="6162755" y="4573125"/>
                <a:ext cx="243656" cy="15388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a:ln>
                      <a:noFill/>
                    </a:ln>
                    <a:solidFill>
                      <a:srgbClr val="FF0000"/>
                    </a:solidFill>
                    <a:effectLst/>
                    <a:latin typeface="Arial Narrow" pitchFamily="34" charset="0"/>
                    <a:cs typeface="Arial" pitchFamily="34" charset="0"/>
                  </a:rPr>
                  <a:t>P300</a:t>
                </a:r>
                <a:endParaRPr kumimoji="0" lang="en-US" sz="1800" b="1" i="0" u="none" strike="noStrike" cap="none" normalizeH="0" baseline="0" dirty="0">
                  <a:ln>
                    <a:noFill/>
                  </a:ln>
                  <a:solidFill>
                    <a:srgbClr val="FF0000"/>
                  </a:solidFill>
                  <a:effectLst/>
                  <a:latin typeface="Arial Narrow" pitchFamily="34" charset="0"/>
                  <a:cs typeface="Arial" pitchFamily="34" charset="0"/>
                </a:endParaRPr>
              </a:p>
            </p:txBody>
          </p:sp>
        </p:grpSp>
        <p:grpSp>
          <p:nvGrpSpPr>
            <p:cNvPr id="272" name="Group 271"/>
            <p:cNvGrpSpPr/>
            <p:nvPr/>
          </p:nvGrpSpPr>
          <p:grpSpPr>
            <a:xfrm>
              <a:off x="730468" y="3419454"/>
              <a:ext cx="2010610" cy="1363165"/>
              <a:chOff x="730468" y="3419454"/>
              <a:chExt cx="2010610" cy="1363165"/>
            </a:xfrm>
          </p:grpSpPr>
          <p:sp>
            <p:nvSpPr>
              <p:cNvPr id="319" name="Rectangle 318"/>
              <p:cNvSpPr/>
              <p:nvPr/>
            </p:nvSpPr>
            <p:spPr>
              <a:xfrm>
                <a:off x="730468" y="3419454"/>
                <a:ext cx="779917" cy="883315"/>
              </a:xfrm>
              <a:prstGeom prst="rect">
                <a:avLst/>
              </a:prstGeom>
              <a:solidFill>
                <a:schemeClr val="bg1"/>
              </a:solidFill>
              <a:ln>
                <a:solidFill>
                  <a:schemeClr val="accent1">
                    <a:lumMod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a:solidFill>
                    <a:srgbClr val="FF0000"/>
                  </a:solidFill>
                  <a:latin typeface="Arial Narrow" pitchFamily="34" charset="0"/>
                </a:endParaRPr>
              </a:p>
            </p:txBody>
          </p:sp>
          <p:sp>
            <p:nvSpPr>
              <p:cNvPr id="326" name="Rectangle 346"/>
              <p:cNvSpPr>
                <a:spLocks noChangeArrowheads="1"/>
              </p:cNvSpPr>
              <p:nvPr/>
            </p:nvSpPr>
            <p:spPr bwMode="auto">
              <a:xfrm>
                <a:off x="871843" y="3574104"/>
                <a:ext cx="64120" cy="16927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r>
                  <a:rPr lang="en-US" sz="1100" b="1">
                    <a:solidFill>
                      <a:srgbClr val="FF0000"/>
                    </a:solidFill>
                    <a:latin typeface="Arial Narrow" pitchFamily="34" charset="0"/>
                    <a:cs typeface="Times New Roman" pitchFamily="18" charset="0"/>
                  </a:rPr>
                  <a:t>2</a:t>
                </a:r>
              </a:p>
            </p:txBody>
          </p:sp>
          <p:sp>
            <p:nvSpPr>
              <p:cNvPr id="328" name="Rectangle 348"/>
              <p:cNvSpPr>
                <a:spLocks noChangeArrowheads="1"/>
              </p:cNvSpPr>
              <p:nvPr/>
            </p:nvSpPr>
            <p:spPr bwMode="auto">
              <a:xfrm>
                <a:off x="1295617" y="3574104"/>
                <a:ext cx="64120" cy="16927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r>
                  <a:rPr lang="en-US" sz="1100" b="1">
                    <a:solidFill>
                      <a:srgbClr val="FF0000"/>
                    </a:solidFill>
                    <a:latin typeface="Arial Narrow" pitchFamily="34" charset="0"/>
                    <a:cs typeface="Times New Roman" pitchFamily="18" charset="0"/>
                  </a:rPr>
                  <a:t>4</a:t>
                </a:r>
              </a:p>
            </p:txBody>
          </p:sp>
          <p:pic>
            <p:nvPicPr>
              <p:cNvPr id="329" name="Picture 339"/>
              <p:cNvPicPr>
                <a:picLocks noChangeAspect="1" noChangeArrowheads="1"/>
              </p:cNvPicPr>
              <p:nvPr/>
            </p:nvPicPr>
            <p:blipFill>
              <a:blip r:embed="rId2" cstate="print"/>
              <a:srcRect/>
              <a:stretch>
                <a:fillRect/>
              </a:stretch>
            </p:blipFill>
            <p:spPr bwMode="auto">
              <a:xfrm>
                <a:off x="764184" y="3497414"/>
                <a:ext cx="275918" cy="308491"/>
              </a:xfrm>
              <a:prstGeom prst="rect">
                <a:avLst/>
              </a:prstGeom>
              <a:noFill/>
              <a:ln w="9525">
                <a:noFill/>
                <a:miter lim="800000"/>
                <a:headEnd/>
                <a:tailEnd/>
              </a:ln>
            </p:spPr>
          </p:pic>
          <p:sp>
            <p:nvSpPr>
              <p:cNvPr id="330" name="Rectangle 342"/>
              <p:cNvSpPr>
                <a:spLocks noChangeArrowheads="1"/>
              </p:cNvSpPr>
              <p:nvPr/>
            </p:nvSpPr>
            <p:spPr bwMode="auto">
              <a:xfrm>
                <a:off x="1014073" y="3787847"/>
                <a:ext cx="237244" cy="169277"/>
              </a:xfrm>
              <a:prstGeom prst="rect">
                <a:avLst/>
              </a:prstGeom>
              <a:noFill/>
              <a:ln w="9525">
                <a:noFill/>
                <a:miter lim="800000"/>
                <a:headEnd/>
                <a:tailEnd/>
              </a:ln>
              <a:effectLst>
                <a:outerShdw blurRad="50800" dist="38100" dir="2700000" algn="tl" rotWithShape="0">
                  <a:prstClr val="black">
                    <a:alpha val="40000"/>
                  </a:prstClr>
                </a:outerShdw>
              </a:effectLst>
            </p:spPr>
            <p:txBody>
              <a:bodyPr vert="horz" wrap="none" lIns="0" tIns="0" rIns="0" bIns="0" numCol="1" anchor="t" anchorCtr="0" compatLnSpc="1">
                <a:prstTxWarp prst="textNoShape">
                  <a:avLst/>
                </a:prstTxWarp>
                <a:spAutoFit/>
              </a:bodyPr>
              <a:lstStyle/>
              <a:p>
                <a:r>
                  <a:rPr lang="en-US" sz="1100" b="1" dirty="0">
                    <a:solidFill>
                      <a:srgbClr val="FF0000"/>
                    </a:solidFill>
                    <a:latin typeface="Arial Narrow" pitchFamily="34" charset="0"/>
                    <a:cs typeface="Times New Roman" pitchFamily="18" charset="0"/>
                  </a:rPr>
                  <a:t>feed</a:t>
                </a:r>
              </a:p>
            </p:txBody>
          </p:sp>
          <p:pic>
            <p:nvPicPr>
              <p:cNvPr id="332" name="Picture 207"/>
              <p:cNvPicPr>
                <a:picLocks noChangeAspect="1" noChangeArrowheads="1"/>
              </p:cNvPicPr>
              <p:nvPr/>
            </p:nvPicPr>
            <p:blipFill>
              <a:blip r:embed="rId3" cstate="print"/>
              <a:srcRect/>
              <a:stretch>
                <a:fillRect/>
              </a:stretch>
            </p:blipFill>
            <p:spPr bwMode="auto">
              <a:xfrm>
                <a:off x="1159739" y="3520625"/>
                <a:ext cx="269348" cy="308491"/>
              </a:xfrm>
              <a:prstGeom prst="rect">
                <a:avLst/>
              </a:prstGeom>
              <a:noFill/>
              <a:ln w="9525">
                <a:noFill/>
                <a:miter lim="800000"/>
                <a:headEnd/>
                <a:tailEnd/>
              </a:ln>
            </p:spPr>
          </p:pic>
          <p:sp>
            <p:nvSpPr>
              <p:cNvPr id="341" name="Rectangle 344"/>
              <p:cNvSpPr>
                <a:spLocks noChangeArrowheads="1"/>
              </p:cNvSpPr>
              <p:nvPr/>
            </p:nvSpPr>
            <p:spPr bwMode="auto">
              <a:xfrm>
                <a:off x="1157670" y="4536398"/>
                <a:ext cx="1144544" cy="24622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sz="1600" dirty="0">
                    <a:solidFill>
                      <a:schemeClr val="accent2">
                        <a:lumMod val="50000"/>
                      </a:schemeClr>
                    </a:solidFill>
                    <a:latin typeface="Arial Narrow" pitchFamily="34" charset="0"/>
                    <a:cs typeface="Arial" pitchFamily="34" charset="0"/>
                  </a:rPr>
                  <a:t>Global violation</a:t>
                </a:r>
                <a:endParaRPr kumimoji="0" lang="en-US" sz="3600" b="0" i="0" u="none" strike="noStrike" cap="none" normalizeH="0" baseline="0" dirty="0">
                  <a:ln>
                    <a:noFill/>
                  </a:ln>
                  <a:solidFill>
                    <a:schemeClr val="accent2">
                      <a:lumMod val="50000"/>
                    </a:schemeClr>
                  </a:solidFill>
                  <a:effectLst/>
                  <a:latin typeface="Arial Narrow" pitchFamily="34" charset="0"/>
                  <a:cs typeface="Arial" pitchFamily="34" charset="0"/>
                </a:endParaRPr>
              </a:p>
            </p:txBody>
          </p:sp>
          <p:sp>
            <p:nvSpPr>
              <p:cNvPr id="318" name="Rectangle 317"/>
              <p:cNvSpPr/>
              <p:nvPr/>
            </p:nvSpPr>
            <p:spPr>
              <a:xfrm>
                <a:off x="1961161" y="3419454"/>
                <a:ext cx="779917" cy="883315"/>
              </a:xfrm>
              <a:prstGeom prst="rect">
                <a:avLst/>
              </a:prstGeom>
              <a:solidFill>
                <a:schemeClr val="bg1"/>
              </a:solidFill>
              <a:ln>
                <a:solidFill>
                  <a:schemeClr val="accent1">
                    <a:lumMod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a:solidFill>
                    <a:srgbClr val="FF0000"/>
                  </a:solidFill>
                  <a:latin typeface="Arial Narrow" pitchFamily="34" charset="0"/>
                </a:endParaRPr>
              </a:p>
            </p:txBody>
          </p:sp>
          <p:sp>
            <p:nvSpPr>
              <p:cNvPr id="320" name="Rectangle 346"/>
              <p:cNvSpPr>
                <a:spLocks noChangeArrowheads="1"/>
              </p:cNvSpPr>
              <p:nvPr/>
            </p:nvSpPr>
            <p:spPr bwMode="auto">
              <a:xfrm>
                <a:off x="2100805" y="3574103"/>
                <a:ext cx="64120" cy="16927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r>
                  <a:rPr lang="en-US" sz="1100" b="1">
                    <a:solidFill>
                      <a:srgbClr val="FF0000"/>
                    </a:solidFill>
                    <a:latin typeface="Arial Narrow" pitchFamily="34" charset="0"/>
                    <a:cs typeface="Times New Roman" pitchFamily="18" charset="0"/>
                  </a:rPr>
                  <a:t>2</a:t>
                </a:r>
              </a:p>
            </p:txBody>
          </p:sp>
          <p:sp>
            <p:nvSpPr>
              <p:cNvPr id="322" name="Rectangle 348"/>
              <p:cNvSpPr>
                <a:spLocks noChangeArrowheads="1"/>
              </p:cNvSpPr>
              <p:nvPr/>
            </p:nvSpPr>
            <p:spPr bwMode="auto">
              <a:xfrm>
                <a:off x="2524580" y="3574103"/>
                <a:ext cx="65" cy="16927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endParaRPr lang="en-US" sz="1100" b="1" dirty="0">
                  <a:solidFill>
                    <a:srgbClr val="FF0000"/>
                  </a:solidFill>
                  <a:latin typeface="Arial Narrow" pitchFamily="34" charset="0"/>
                  <a:cs typeface="Times New Roman" pitchFamily="18" charset="0"/>
                </a:endParaRPr>
              </a:p>
            </p:txBody>
          </p:sp>
          <p:sp>
            <p:nvSpPr>
              <p:cNvPr id="323" name="Rectangle 349"/>
              <p:cNvSpPr>
                <a:spLocks noChangeArrowheads="1"/>
              </p:cNvSpPr>
              <p:nvPr/>
            </p:nvSpPr>
            <p:spPr bwMode="auto">
              <a:xfrm>
                <a:off x="2524580" y="4059462"/>
                <a:ext cx="64120" cy="16927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r>
                  <a:rPr lang="en-US" sz="1100" b="1" dirty="0">
                    <a:solidFill>
                      <a:srgbClr val="FF0000"/>
                    </a:solidFill>
                    <a:latin typeface="Arial Narrow" pitchFamily="34" charset="0"/>
                    <a:cs typeface="Times New Roman" pitchFamily="18" charset="0"/>
                  </a:rPr>
                  <a:t>5</a:t>
                </a:r>
              </a:p>
            </p:txBody>
          </p:sp>
          <p:pic>
            <p:nvPicPr>
              <p:cNvPr id="324" name="Picture 339"/>
              <p:cNvPicPr>
                <a:picLocks noChangeAspect="1" noChangeArrowheads="1"/>
              </p:cNvPicPr>
              <p:nvPr/>
            </p:nvPicPr>
            <p:blipFill>
              <a:blip r:embed="rId2" cstate="print"/>
              <a:srcRect/>
              <a:stretch>
                <a:fillRect/>
              </a:stretch>
            </p:blipFill>
            <p:spPr bwMode="auto">
              <a:xfrm>
                <a:off x="1993147" y="3497417"/>
                <a:ext cx="275918" cy="308491"/>
              </a:xfrm>
              <a:prstGeom prst="rect">
                <a:avLst/>
              </a:prstGeom>
              <a:noFill/>
              <a:ln w="9525">
                <a:noFill/>
                <a:miter lim="800000"/>
                <a:headEnd/>
                <a:tailEnd/>
              </a:ln>
            </p:spPr>
          </p:pic>
          <p:sp>
            <p:nvSpPr>
              <p:cNvPr id="325" name="Rectangle 342"/>
              <p:cNvSpPr>
                <a:spLocks noChangeArrowheads="1"/>
              </p:cNvSpPr>
              <p:nvPr/>
            </p:nvSpPr>
            <p:spPr bwMode="auto">
              <a:xfrm>
                <a:off x="2244769" y="3787847"/>
                <a:ext cx="224420" cy="169277"/>
              </a:xfrm>
              <a:prstGeom prst="rect">
                <a:avLst/>
              </a:prstGeom>
              <a:noFill/>
              <a:ln w="9525">
                <a:noFill/>
                <a:miter lim="800000"/>
                <a:headEnd/>
                <a:tailEnd/>
              </a:ln>
              <a:effectLst>
                <a:outerShdw blurRad="50800" dist="38100" dir="2700000" algn="tl" rotWithShape="0">
                  <a:prstClr val="black">
                    <a:alpha val="40000"/>
                  </a:prstClr>
                </a:outerShdw>
              </a:effectLst>
            </p:spPr>
            <p:txBody>
              <a:bodyPr vert="horz" wrap="none" lIns="0" tIns="0" rIns="0" bIns="0" numCol="1" anchor="t" anchorCtr="0" compatLnSpc="1">
                <a:prstTxWarp prst="textNoShape">
                  <a:avLst/>
                </a:prstTxWarp>
                <a:spAutoFit/>
              </a:bodyPr>
              <a:lstStyle/>
              <a:p>
                <a:r>
                  <a:rPr lang="en-US" sz="1100" b="1" dirty="0">
                    <a:solidFill>
                      <a:srgbClr val="FF0000"/>
                    </a:solidFill>
                    <a:latin typeface="Arial Narrow" pitchFamily="34" charset="0"/>
                    <a:cs typeface="Times New Roman" pitchFamily="18" charset="0"/>
                  </a:rPr>
                  <a:t>wait</a:t>
                </a:r>
              </a:p>
            </p:txBody>
          </p:sp>
          <p:pic>
            <p:nvPicPr>
              <p:cNvPr id="331" name="Picture 207"/>
              <p:cNvPicPr>
                <a:picLocks noChangeAspect="1" noChangeArrowheads="1"/>
              </p:cNvPicPr>
              <p:nvPr/>
            </p:nvPicPr>
            <p:blipFill>
              <a:blip r:embed="rId3" cstate="print"/>
              <a:srcRect/>
              <a:stretch>
                <a:fillRect/>
              </a:stretch>
            </p:blipFill>
            <p:spPr bwMode="auto">
              <a:xfrm>
                <a:off x="2400830" y="3955873"/>
                <a:ext cx="269348" cy="308491"/>
              </a:xfrm>
              <a:prstGeom prst="rect">
                <a:avLst/>
              </a:prstGeom>
              <a:noFill/>
              <a:ln w="9525">
                <a:noFill/>
                <a:miter lim="800000"/>
                <a:headEnd/>
                <a:tailEnd/>
              </a:ln>
            </p:spPr>
          </p:pic>
          <p:cxnSp>
            <p:nvCxnSpPr>
              <p:cNvPr id="419" name="Straight Arrow Connector 418"/>
              <p:cNvCxnSpPr>
                <a:stCxn id="319" idx="3"/>
                <a:endCxn id="318" idx="1"/>
              </p:cNvCxnSpPr>
              <p:nvPr/>
            </p:nvCxnSpPr>
            <p:spPr>
              <a:xfrm>
                <a:off x="1502568" y="3861112"/>
                <a:ext cx="458593" cy="0"/>
              </a:xfrm>
              <a:prstGeom prst="straightConnector1">
                <a:avLst/>
              </a:prstGeom>
              <a:ln>
                <a:solidFill>
                  <a:schemeClr val="accent2">
                    <a:lumMod val="50000"/>
                  </a:schemeClr>
                </a:solidFill>
                <a:tailEnd type="arrow"/>
              </a:ln>
            </p:spPr>
            <p:style>
              <a:lnRef idx="1">
                <a:schemeClr val="accent1"/>
              </a:lnRef>
              <a:fillRef idx="0">
                <a:schemeClr val="accent1"/>
              </a:fillRef>
              <a:effectRef idx="0">
                <a:schemeClr val="accent1"/>
              </a:effectRef>
              <a:fontRef idx="minor">
                <a:schemeClr val="tx1"/>
              </a:fontRef>
            </p:style>
          </p:cxnSp>
        </p:grpSp>
      </p:grpSp>
      <p:sp>
        <p:nvSpPr>
          <p:cNvPr id="417" name="Rectangle 344"/>
          <p:cNvSpPr>
            <a:spLocks noChangeArrowheads="1"/>
          </p:cNvSpPr>
          <p:nvPr/>
        </p:nvSpPr>
        <p:spPr bwMode="auto">
          <a:xfrm>
            <a:off x="699715" y="3063820"/>
            <a:ext cx="876843" cy="18466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US" sz="1200" dirty="0">
                <a:solidFill>
                  <a:schemeClr val="accent2">
                    <a:lumMod val="50000"/>
                  </a:schemeClr>
                </a:solidFill>
                <a:latin typeface="Arial Narrow" pitchFamily="34" charset="0"/>
                <a:cs typeface="Arial" pitchFamily="34" charset="0"/>
              </a:rPr>
              <a:t>Old expectation</a:t>
            </a:r>
            <a:endParaRPr kumimoji="0" lang="en-US" sz="2800" b="0" i="0" u="none" strike="noStrike" cap="none" normalizeH="0" baseline="0" dirty="0">
              <a:ln>
                <a:noFill/>
              </a:ln>
              <a:solidFill>
                <a:schemeClr val="accent2">
                  <a:lumMod val="50000"/>
                </a:schemeClr>
              </a:solidFill>
              <a:effectLst/>
              <a:latin typeface="Arial Narrow" pitchFamily="34" charset="0"/>
              <a:cs typeface="Arial" pitchFamily="34" charset="0"/>
            </a:endParaRPr>
          </a:p>
        </p:txBody>
      </p:sp>
      <p:grpSp>
        <p:nvGrpSpPr>
          <p:cNvPr id="275" name="Group 274"/>
          <p:cNvGrpSpPr/>
          <p:nvPr/>
        </p:nvGrpSpPr>
        <p:grpSpPr>
          <a:xfrm>
            <a:off x="1498663" y="1370590"/>
            <a:ext cx="5051588" cy="3936018"/>
            <a:chOff x="1498663" y="1370590"/>
            <a:chExt cx="5051588" cy="3936018"/>
          </a:xfrm>
        </p:grpSpPr>
        <p:grpSp>
          <p:nvGrpSpPr>
            <p:cNvPr id="270" name="Group 269"/>
            <p:cNvGrpSpPr/>
            <p:nvPr/>
          </p:nvGrpSpPr>
          <p:grpSpPr>
            <a:xfrm>
              <a:off x="3198901" y="1370590"/>
              <a:ext cx="3351350" cy="1690959"/>
              <a:chOff x="3198901" y="1370590"/>
              <a:chExt cx="3351350" cy="1690959"/>
            </a:xfrm>
          </p:grpSpPr>
          <p:sp>
            <p:nvSpPr>
              <p:cNvPr id="658" name="Rectangle 9"/>
              <p:cNvSpPr>
                <a:spLocks noChangeArrowheads="1"/>
              </p:cNvSpPr>
              <p:nvPr/>
            </p:nvSpPr>
            <p:spPr bwMode="auto">
              <a:xfrm>
                <a:off x="3448027" y="1557928"/>
                <a:ext cx="1286607" cy="1393825"/>
              </a:xfrm>
              <a:prstGeom prst="rect">
                <a:avLst/>
              </a:prstGeom>
              <a:noFill/>
              <a:ln w="0">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latin typeface="Arial Narrow" pitchFamily="34" charset="0"/>
                </a:endParaRPr>
              </a:p>
            </p:txBody>
          </p:sp>
          <p:sp>
            <p:nvSpPr>
              <p:cNvPr id="660" name="Line 11"/>
              <p:cNvSpPr>
                <a:spLocks noChangeShapeType="1"/>
              </p:cNvSpPr>
              <p:nvPr/>
            </p:nvSpPr>
            <p:spPr bwMode="auto">
              <a:xfrm>
                <a:off x="3448027" y="2951740"/>
                <a:ext cx="1286607"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itchFamily="34" charset="0"/>
                </a:endParaRPr>
              </a:p>
            </p:txBody>
          </p:sp>
          <p:sp>
            <p:nvSpPr>
              <p:cNvPr id="662" name="Line 13"/>
              <p:cNvSpPr>
                <a:spLocks noChangeShapeType="1"/>
              </p:cNvSpPr>
              <p:nvPr/>
            </p:nvSpPr>
            <p:spPr bwMode="auto">
              <a:xfrm flipV="1">
                <a:off x="3448027" y="1557928"/>
                <a:ext cx="1466" cy="139382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itchFamily="34" charset="0"/>
                </a:endParaRPr>
              </a:p>
            </p:txBody>
          </p:sp>
          <p:sp>
            <p:nvSpPr>
              <p:cNvPr id="663" name="Line 14"/>
              <p:cNvSpPr>
                <a:spLocks noChangeShapeType="1"/>
              </p:cNvSpPr>
              <p:nvPr/>
            </p:nvSpPr>
            <p:spPr bwMode="auto">
              <a:xfrm>
                <a:off x="3448027" y="2951740"/>
                <a:ext cx="1286607"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itchFamily="34" charset="0"/>
                </a:endParaRPr>
              </a:p>
            </p:txBody>
          </p:sp>
          <p:sp>
            <p:nvSpPr>
              <p:cNvPr id="664" name="Line 15"/>
              <p:cNvSpPr>
                <a:spLocks noChangeShapeType="1"/>
              </p:cNvSpPr>
              <p:nvPr/>
            </p:nvSpPr>
            <p:spPr bwMode="auto">
              <a:xfrm flipV="1">
                <a:off x="3448027" y="1557928"/>
                <a:ext cx="1466" cy="139382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itchFamily="34" charset="0"/>
                </a:endParaRPr>
              </a:p>
            </p:txBody>
          </p:sp>
          <p:sp>
            <p:nvSpPr>
              <p:cNvPr id="665" name="Line 16"/>
              <p:cNvSpPr>
                <a:spLocks noChangeShapeType="1"/>
              </p:cNvSpPr>
              <p:nvPr/>
            </p:nvSpPr>
            <p:spPr bwMode="auto">
              <a:xfrm flipV="1">
                <a:off x="3448027" y="2934279"/>
                <a:ext cx="1466" cy="17463"/>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itchFamily="34" charset="0"/>
                </a:endParaRPr>
              </a:p>
            </p:txBody>
          </p:sp>
          <p:sp>
            <p:nvSpPr>
              <p:cNvPr id="667" name="Rectangle 18"/>
              <p:cNvSpPr>
                <a:spLocks noChangeArrowheads="1"/>
              </p:cNvSpPr>
              <p:nvPr/>
            </p:nvSpPr>
            <p:spPr bwMode="auto">
              <a:xfrm>
                <a:off x="3431907" y="2969216"/>
                <a:ext cx="35266" cy="9233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a:ln>
                      <a:noFill/>
                    </a:ln>
                    <a:solidFill>
                      <a:srgbClr val="000000"/>
                    </a:solidFill>
                    <a:effectLst/>
                    <a:latin typeface="Arial Narrow" pitchFamily="34" charset="0"/>
                    <a:cs typeface="Arial" pitchFamily="34" charset="0"/>
                  </a:rPr>
                  <a:t>0</a:t>
                </a:r>
                <a:endParaRPr kumimoji="0" lang="en-US" sz="1800" b="0" i="0" u="none" strike="noStrike" cap="none" normalizeH="0" baseline="0">
                  <a:ln>
                    <a:noFill/>
                  </a:ln>
                  <a:solidFill>
                    <a:schemeClr val="tx1"/>
                  </a:solidFill>
                  <a:effectLst/>
                  <a:latin typeface="Arial Narrow" pitchFamily="34" charset="0"/>
                  <a:cs typeface="Arial" pitchFamily="34" charset="0"/>
                </a:endParaRPr>
              </a:p>
            </p:txBody>
          </p:sp>
          <p:sp>
            <p:nvSpPr>
              <p:cNvPr id="668" name="Line 19"/>
              <p:cNvSpPr>
                <a:spLocks noChangeShapeType="1"/>
              </p:cNvSpPr>
              <p:nvPr/>
            </p:nvSpPr>
            <p:spPr bwMode="auto">
              <a:xfrm flipV="1">
                <a:off x="3705934" y="2934279"/>
                <a:ext cx="1466" cy="17463"/>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itchFamily="34" charset="0"/>
                </a:endParaRPr>
              </a:p>
            </p:txBody>
          </p:sp>
          <p:sp>
            <p:nvSpPr>
              <p:cNvPr id="670" name="Rectangle 21"/>
              <p:cNvSpPr>
                <a:spLocks noChangeArrowheads="1"/>
              </p:cNvSpPr>
              <p:nvPr/>
            </p:nvSpPr>
            <p:spPr bwMode="auto">
              <a:xfrm>
                <a:off x="3657577" y="2969216"/>
                <a:ext cx="105798" cy="9233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a:ln>
                      <a:noFill/>
                    </a:ln>
                    <a:solidFill>
                      <a:srgbClr val="000000"/>
                    </a:solidFill>
                    <a:effectLst/>
                    <a:latin typeface="Arial Narrow" pitchFamily="34" charset="0"/>
                    <a:cs typeface="Arial" pitchFamily="34" charset="0"/>
                  </a:rPr>
                  <a:t>100</a:t>
                </a:r>
                <a:endParaRPr kumimoji="0" lang="en-US" sz="1800" b="0" i="0" u="none" strike="noStrike" cap="none" normalizeH="0" baseline="0">
                  <a:ln>
                    <a:noFill/>
                  </a:ln>
                  <a:solidFill>
                    <a:schemeClr val="tx1"/>
                  </a:solidFill>
                  <a:effectLst/>
                  <a:latin typeface="Arial Narrow" pitchFamily="34" charset="0"/>
                  <a:cs typeface="Arial" pitchFamily="34" charset="0"/>
                </a:endParaRPr>
              </a:p>
            </p:txBody>
          </p:sp>
          <p:sp>
            <p:nvSpPr>
              <p:cNvPr id="671" name="Line 22"/>
              <p:cNvSpPr>
                <a:spLocks noChangeShapeType="1"/>
              </p:cNvSpPr>
              <p:nvPr/>
            </p:nvSpPr>
            <p:spPr bwMode="auto">
              <a:xfrm flipV="1">
                <a:off x="3965307" y="2934279"/>
                <a:ext cx="1466" cy="17463"/>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itchFamily="34" charset="0"/>
                </a:endParaRPr>
              </a:p>
            </p:txBody>
          </p:sp>
          <p:sp>
            <p:nvSpPr>
              <p:cNvPr id="768417" name="Rectangle 24"/>
              <p:cNvSpPr>
                <a:spLocks noChangeArrowheads="1"/>
              </p:cNvSpPr>
              <p:nvPr/>
            </p:nvSpPr>
            <p:spPr bwMode="auto">
              <a:xfrm>
                <a:off x="3916950" y="2969216"/>
                <a:ext cx="105798" cy="9233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a:ln>
                      <a:noFill/>
                    </a:ln>
                    <a:solidFill>
                      <a:srgbClr val="000000"/>
                    </a:solidFill>
                    <a:effectLst/>
                    <a:latin typeface="Arial Narrow" pitchFamily="34" charset="0"/>
                    <a:cs typeface="Arial" pitchFamily="34" charset="0"/>
                  </a:rPr>
                  <a:t>200</a:t>
                </a:r>
                <a:endParaRPr kumimoji="0" lang="en-US" sz="1800" b="0" i="0" u="none" strike="noStrike" cap="none" normalizeH="0" baseline="0">
                  <a:ln>
                    <a:noFill/>
                  </a:ln>
                  <a:solidFill>
                    <a:schemeClr val="tx1"/>
                  </a:solidFill>
                  <a:effectLst/>
                  <a:latin typeface="Arial Narrow" pitchFamily="34" charset="0"/>
                  <a:cs typeface="Arial" pitchFamily="34" charset="0"/>
                </a:endParaRPr>
              </a:p>
            </p:txBody>
          </p:sp>
          <p:sp>
            <p:nvSpPr>
              <p:cNvPr id="768418" name="Line 25"/>
              <p:cNvSpPr>
                <a:spLocks noChangeShapeType="1"/>
              </p:cNvSpPr>
              <p:nvPr/>
            </p:nvSpPr>
            <p:spPr bwMode="auto">
              <a:xfrm flipV="1">
                <a:off x="4217352" y="2934279"/>
                <a:ext cx="1466" cy="17463"/>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itchFamily="34" charset="0"/>
                </a:endParaRPr>
              </a:p>
            </p:txBody>
          </p:sp>
          <p:sp>
            <p:nvSpPr>
              <p:cNvPr id="768420" name="Rectangle 27"/>
              <p:cNvSpPr>
                <a:spLocks noChangeArrowheads="1"/>
              </p:cNvSpPr>
              <p:nvPr/>
            </p:nvSpPr>
            <p:spPr bwMode="auto">
              <a:xfrm>
                <a:off x="4168995" y="2969216"/>
                <a:ext cx="105798" cy="9233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a:ln>
                      <a:noFill/>
                    </a:ln>
                    <a:solidFill>
                      <a:srgbClr val="000000"/>
                    </a:solidFill>
                    <a:effectLst/>
                    <a:latin typeface="Arial Narrow" pitchFamily="34" charset="0"/>
                    <a:cs typeface="Arial" pitchFamily="34" charset="0"/>
                  </a:rPr>
                  <a:t>300</a:t>
                </a:r>
                <a:endParaRPr kumimoji="0" lang="en-US" sz="1800" b="0" i="0" u="none" strike="noStrike" cap="none" normalizeH="0" baseline="0">
                  <a:ln>
                    <a:noFill/>
                  </a:ln>
                  <a:solidFill>
                    <a:schemeClr val="tx1"/>
                  </a:solidFill>
                  <a:effectLst/>
                  <a:latin typeface="Arial Narrow" pitchFamily="34" charset="0"/>
                  <a:cs typeface="Arial" pitchFamily="34" charset="0"/>
                </a:endParaRPr>
              </a:p>
            </p:txBody>
          </p:sp>
          <p:sp>
            <p:nvSpPr>
              <p:cNvPr id="768421" name="Line 28"/>
              <p:cNvSpPr>
                <a:spLocks noChangeShapeType="1"/>
              </p:cNvSpPr>
              <p:nvPr/>
            </p:nvSpPr>
            <p:spPr bwMode="auto">
              <a:xfrm flipV="1">
                <a:off x="4476726" y="2934279"/>
                <a:ext cx="1466" cy="17463"/>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itchFamily="34" charset="0"/>
                </a:endParaRPr>
              </a:p>
            </p:txBody>
          </p:sp>
          <p:sp>
            <p:nvSpPr>
              <p:cNvPr id="768423" name="Rectangle 30"/>
              <p:cNvSpPr>
                <a:spLocks noChangeArrowheads="1"/>
              </p:cNvSpPr>
              <p:nvPr/>
            </p:nvSpPr>
            <p:spPr bwMode="auto">
              <a:xfrm>
                <a:off x="4428366" y="2969216"/>
                <a:ext cx="105798" cy="9233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a:ln>
                      <a:noFill/>
                    </a:ln>
                    <a:solidFill>
                      <a:srgbClr val="000000"/>
                    </a:solidFill>
                    <a:effectLst/>
                    <a:latin typeface="Arial Narrow" pitchFamily="34" charset="0"/>
                    <a:cs typeface="Arial" pitchFamily="34" charset="0"/>
                  </a:rPr>
                  <a:t>400</a:t>
                </a:r>
                <a:endParaRPr kumimoji="0" lang="en-US" sz="1800" b="0" i="0" u="none" strike="noStrike" cap="none" normalizeH="0" baseline="0">
                  <a:ln>
                    <a:noFill/>
                  </a:ln>
                  <a:solidFill>
                    <a:schemeClr val="tx1"/>
                  </a:solidFill>
                  <a:effectLst/>
                  <a:latin typeface="Arial Narrow" pitchFamily="34" charset="0"/>
                  <a:cs typeface="Arial" pitchFamily="34" charset="0"/>
                </a:endParaRPr>
              </a:p>
            </p:txBody>
          </p:sp>
          <p:sp>
            <p:nvSpPr>
              <p:cNvPr id="768427" name="Line 34"/>
              <p:cNvSpPr>
                <a:spLocks noChangeShapeType="1"/>
              </p:cNvSpPr>
              <p:nvPr/>
            </p:nvSpPr>
            <p:spPr bwMode="auto">
              <a:xfrm>
                <a:off x="3448032" y="2951740"/>
                <a:ext cx="16120"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itchFamily="34" charset="0"/>
                </a:endParaRPr>
              </a:p>
            </p:txBody>
          </p:sp>
          <p:sp>
            <p:nvSpPr>
              <p:cNvPr id="768429" name="Rectangle 36"/>
              <p:cNvSpPr>
                <a:spLocks noChangeArrowheads="1"/>
              </p:cNvSpPr>
              <p:nvPr/>
            </p:nvSpPr>
            <p:spPr bwMode="auto">
              <a:xfrm>
                <a:off x="3377688" y="2905705"/>
                <a:ext cx="56106" cy="9233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a:ln>
                      <a:noFill/>
                    </a:ln>
                    <a:solidFill>
                      <a:srgbClr val="000000"/>
                    </a:solidFill>
                    <a:effectLst/>
                    <a:latin typeface="Arial Narrow" pitchFamily="34" charset="0"/>
                    <a:cs typeface="Arial" pitchFamily="34" charset="0"/>
                  </a:rPr>
                  <a:t>-1</a:t>
                </a:r>
                <a:endParaRPr kumimoji="0" lang="en-US" sz="1800" b="0" i="0" u="none" strike="noStrike" cap="none" normalizeH="0" baseline="0">
                  <a:ln>
                    <a:noFill/>
                  </a:ln>
                  <a:solidFill>
                    <a:schemeClr val="tx1"/>
                  </a:solidFill>
                  <a:effectLst/>
                  <a:latin typeface="Arial Narrow" pitchFamily="34" charset="0"/>
                  <a:cs typeface="Arial" pitchFamily="34" charset="0"/>
                </a:endParaRPr>
              </a:p>
            </p:txBody>
          </p:sp>
          <p:sp>
            <p:nvSpPr>
              <p:cNvPr id="768430" name="Line 37"/>
              <p:cNvSpPr>
                <a:spLocks noChangeShapeType="1"/>
              </p:cNvSpPr>
              <p:nvPr/>
            </p:nvSpPr>
            <p:spPr bwMode="auto">
              <a:xfrm>
                <a:off x="3448032" y="2602490"/>
                <a:ext cx="16120"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itchFamily="34" charset="0"/>
                </a:endParaRPr>
              </a:p>
            </p:txBody>
          </p:sp>
          <p:sp>
            <p:nvSpPr>
              <p:cNvPr id="768432" name="Rectangle 39"/>
              <p:cNvSpPr>
                <a:spLocks noChangeArrowheads="1"/>
              </p:cNvSpPr>
              <p:nvPr/>
            </p:nvSpPr>
            <p:spPr bwMode="auto">
              <a:xfrm>
                <a:off x="3329331" y="2554865"/>
                <a:ext cx="109004" cy="9233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a:ln>
                      <a:noFill/>
                    </a:ln>
                    <a:solidFill>
                      <a:srgbClr val="000000"/>
                    </a:solidFill>
                    <a:effectLst/>
                    <a:latin typeface="Arial Narrow" pitchFamily="34" charset="0"/>
                    <a:cs typeface="Arial" pitchFamily="34" charset="0"/>
                  </a:rPr>
                  <a:t>-0.5</a:t>
                </a:r>
                <a:endParaRPr kumimoji="0" lang="en-US" sz="1800" b="0" i="0" u="none" strike="noStrike" cap="none" normalizeH="0" baseline="0">
                  <a:ln>
                    <a:noFill/>
                  </a:ln>
                  <a:solidFill>
                    <a:schemeClr val="tx1"/>
                  </a:solidFill>
                  <a:effectLst/>
                  <a:latin typeface="Arial Narrow" pitchFamily="34" charset="0"/>
                  <a:cs typeface="Arial" pitchFamily="34" charset="0"/>
                </a:endParaRPr>
              </a:p>
            </p:txBody>
          </p:sp>
          <p:sp>
            <p:nvSpPr>
              <p:cNvPr id="768433" name="Line 40"/>
              <p:cNvSpPr>
                <a:spLocks noChangeShapeType="1"/>
              </p:cNvSpPr>
              <p:nvPr/>
            </p:nvSpPr>
            <p:spPr bwMode="auto">
              <a:xfrm>
                <a:off x="3448032" y="2251653"/>
                <a:ext cx="16120"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itchFamily="34" charset="0"/>
                </a:endParaRPr>
              </a:p>
            </p:txBody>
          </p:sp>
          <p:sp>
            <p:nvSpPr>
              <p:cNvPr id="768435" name="Rectangle 42"/>
              <p:cNvSpPr>
                <a:spLocks noChangeArrowheads="1"/>
              </p:cNvSpPr>
              <p:nvPr/>
            </p:nvSpPr>
            <p:spPr bwMode="auto">
              <a:xfrm>
                <a:off x="3399670" y="2205628"/>
                <a:ext cx="35266" cy="9233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a:ln>
                      <a:noFill/>
                    </a:ln>
                    <a:solidFill>
                      <a:srgbClr val="000000"/>
                    </a:solidFill>
                    <a:effectLst/>
                    <a:latin typeface="Arial Narrow" pitchFamily="34" charset="0"/>
                    <a:cs typeface="Arial" pitchFamily="34" charset="0"/>
                  </a:rPr>
                  <a:t>0</a:t>
                </a:r>
                <a:endParaRPr kumimoji="0" lang="en-US" sz="1800" b="0" i="0" u="none" strike="noStrike" cap="none" normalizeH="0" baseline="0">
                  <a:ln>
                    <a:noFill/>
                  </a:ln>
                  <a:solidFill>
                    <a:schemeClr val="tx1"/>
                  </a:solidFill>
                  <a:effectLst/>
                  <a:latin typeface="Arial Narrow" pitchFamily="34" charset="0"/>
                  <a:cs typeface="Arial" pitchFamily="34" charset="0"/>
                </a:endParaRPr>
              </a:p>
            </p:txBody>
          </p:sp>
          <p:sp>
            <p:nvSpPr>
              <p:cNvPr id="768436" name="Line 43"/>
              <p:cNvSpPr>
                <a:spLocks noChangeShapeType="1"/>
              </p:cNvSpPr>
              <p:nvPr/>
            </p:nvSpPr>
            <p:spPr bwMode="auto">
              <a:xfrm>
                <a:off x="3448032" y="1907165"/>
                <a:ext cx="16120"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itchFamily="34" charset="0"/>
                </a:endParaRPr>
              </a:p>
            </p:txBody>
          </p:sp>
          <p:sp>
            <p:nvSpPr>
              <p:cNvPr id="768438" name="Rectangle 45"/>
              <p:cNvSpPr>
                <a:spLocks noChangeArrowheads="1"/>
              </p:cNvSpPr>
              <p:nvPr/>
            </p:nvSpPr>
            <p:spPr bwMode="auto">
              <a:xfrm>
                <a:off x="3351311" y="1861131"/>
                <a:ext cx="88166" cy="9233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a:ln>
                      <a:noFill/>
                    </a:ln>
                    <a:solidFill>
                      <a:srgbClr val="000000"/>
                    </a:solidFill>
                    <a:effectLst/>
                    <a:latin typeface="Arial Narrow" pitchFamily="34" charset="0"/>
                    <a:cs typeface="Arial" pitchFamily="34" charset="0"/>
                  </a:rPr>
                  <a:t>0.5</a:t>
                </a:r>
                <a:endParaRPr kumimoji="0" lang="en-US" sz="1800" b="0" i="0" u="none" strike="noStrike" cap="none" normalizeH="0" baseline="0">
                  <a:ln>
                    <a:noFill/>
                  </a:ln>
                  <a:solidFill>
                    <a:schemeClr val="tx1"/>
                  </a:solidFill>
                  <a:effectLst/>
                  <a:latin typeface="Arial Narrow" pitchFamily="34" charset="0"/>
                  <a:cs typeface="Arial" pitchFamily="34" charset="0"/>
                </a:endParaRPr>
              </a:p>
            </p:txBody>
          </p:sp>
          <p:sp>
            <p:nvSpPr>
              <p:cNvPr id="768441" name="Rectangle 48"/>
              <p:cNvSpPr>
                <a:spLocks noChangeArrowheads="1"/>
              </p:cNvSpPr>
              <p:nvPr/>
            </p:nvSpPr>
            <p:spPr bwMode="auto">
              <a:xfrm>
                <a:off x="3399670" y="1510303"/>
                <a:ext cx="35266" cy="9233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a:ln>
                      <a:noFill/>
                    </a:ln>
                    <a:solidFill>
                      <a:srgbClr val="000000"/>
                    </a:solidFill>
                    <a:effectLst/>
                    <a:latin typeface="Arial Narrow" pitchFamily="34" charset="0"/>
                    <a:cs typeface="Arial" pitchFamily="34" charset="0"/>
                  </a:rPr>
                  <a:t>1</a:t>
                </a:r>
                <a:endParaRPr kumimoji="0" lang="en-US" sz="1800" b="0" i="0" u="none" strike="noStrike" cap="none" normalizeH="0" baseline="0">
                  <a:ln>
                    <a:noFill/>
                  </a:ln>
                  <a:solidFill>
                    <a:schemeClr val="tx1"/>
                  </a:solidFill>
                  <a:effectLst/>
                  <a:latin typeface="Arial Narrow" pitchFamily="34" charset="0"/>
                  <a:cs typeface="Arial" pitchFamily="34" charset="0"/>
                </a:endParaRPr>
              </a:p>
            </p:txBody>
          </p:sp>
          <p:sp>
            <p:nvSpPr>
              <p:cNvPr id="768443" name="Line 50"/>
              <p:cNvSpPr>
                <a:spLocks noChangeShapeType="1"/>
              </p:cNvSpPr>
              <p:nvPr/>
            </p:nvSpPr>
            <p:spPr bwMode="auto">
              <a:xfrm>
                <a:off x="3448027" y="2951740"/>
                <a:ext cx="1286607"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itchFamily="34" charset="0"/>
                </a:endParaRPr>
              </a:p>
            </p:txBody>
          </p:sp>
          <p:sp>
            <p:nvSpPr>
              <p:cNvPr id="768445" name="Line 52"/>
              <p:cNvSpPr>
                <a:spLocks noChangeShapeType="1"/>
              </p:cNvSpPr>
              <p:nvPr/>
            </p:nvSpPr>
            <p:spPr bwMode="auto">
              <a:xfrm flipV="1">
                <a:off x="3448027" y="1557928"/>
                <a:ext cx="1466" cy="139382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itchFamily="34" charset="0"/>
                </a:endParaRPr>
              </a:p>
            </p:txBody>
          </p:sp>
          <p:sp>
            <p:nvSpPr>
              <p:cNvPr id="768446" name="Freeform 53"/>
              <p:cNvSpPr>
                <a:spLocks/>
              </p:cNvSpPr>
              <p:nvPr/>
            </p:nvSpPr>
            <p:spPr bwMode="auto">
              <a:xfrm>
                <a:off x="3490529" y="2181803"/>
                <a:ext cx="1244111" cy="368300"/>
              </a:xfrm>
              <a:custGeom>
                <a:avLst/>
                <a:gdLst/>
                <a:ahLst/>
                <a:cxnLst>
                  <a:cxn ang="0">
                    <a:pos x="0" y="44"/>
                  </a:cxn>
                  <a:cxn ang="0">
                    <a:pos x="26" y="44"/>
                  </a:cxn>
                  <a:cxn ang="0">
                    <a:pos x="55" y="44"/>
                  </a:cxn>
                  <a:cxn ang="0">
                    <a:pos x="81" y="44"/>
                  </a:cxn>
                  <a:cxn ang="0">
                    <a:pos x="111" y="40"/>
                  </a:cxn>
                  <a:cxn ang="0">
                    <a:pos x="136" y="40"/>
                  </a:cxn>
                  <a:cxn ang="0">
                    <a:pos x="166" y="40"/>
                  </a:cxn>
                  <a:cxn ang="0">
                    <a:pos x="191" y="37"/>
                  </a:cxn>
                  <a:cxn ang="0">
                    <a:pos x="217" y="37"/>
                  </a:cxn>
                  <a:cxn ang="0">
                    <a:pos x="247" y="37"/>
                  </a:cxn>
                  <a:cxn ang="0">
                    <a:pos x="272" y="33"/>
                  </a:cxn>
                  <a:cxn ang="0">
                    <a:pos x="302" y="33"/>
                  </a:cxn>
                  <a:cxn ang="0">
                    <a:pos x="327" y="33"/>
                  </a:cxn>
                  <a:cxn ang="0">
                    <a:pos x="357" y="33"/>
                  </a:cxn>
                  <a:cxn ang="0">
                    <a:pos x="383" y="33"/>
                  </a:cxn>
                  <a:cxn ang="0">
                    <a:pos x="412" y="48"/>
                  </a:cxn>
                  <a:cxn ang="0">
                    <a:pos x="438" y="129"/>
                  </a:cxn>
                  <a:cxn ang="0">
                    <a:pos x="463" y="232"/>
                  </a:cxn>
                  <a:cxn ang="0">
                    <a:pos x="493" y="154"/>
                  </a:cxn>
                  <a:cxn ang="0">
                    <a:pos x="519" y="77"/>
                  </a:cxn>
                  <a:cxn ang="0">
                    <a:pos x="548" y="70"/>
                  </a:cxn>
                  <a:cxn ang="0">
                    <a:pos x="574" y="66"/>
                  </a:cxn>
                  <a:cxn ang="0">
                    <a:pos x="603" y="62"/>
                  </a:cxn>
                  <a:cxn ang="0">
                    <a:pos x="629" y="55"/>
                  </a:cxn>
                  <a:cxn ang="0">
                    <a:pos x="655" y="48"/>
                  </a:cxn>
                  <a:cxn ang="0">
                    <a:pos x="684" y="37"/>
                  </a:cxn>
                  <a:cxn ang="0">
                    <a:pos x="710" y="26"/>
                  </a:cxn>
                  <a:cxn ang="0">
                    <a:pos x="739" y="18"/>
                  </a:cxn>
                  <a:cxn ang="0">
                    <a:pos x="765" y="11"/>
                  </a:cxn>
                  <a:cxn ang="0">
                    <a:pos x="794" y="4"/>
                  </a:cxn>
                  <a:cxn ang="0">
                    <a:pos x="820" y="0"/>
                  </a:cxn>
                  <a:cxn ang="0">
                    <a:pos x="849" y="4"/>
                  </a:cxn>
                </a:cxnLst>
                <a:rect l="0" t="0" r="r" b="b"/>
                <a:pathLst>
                  <a:path w="849" h="232">
                    <a:moveTo>
                      <a:pt x="0" y="44"/>
                    </a:moveTo>
                    <a:lnTo>
                      <a:pt x="26" y="44"/>
                    </a:lnTo>
                    <a:lnTo>
                      <a:pt x="55" y="44"/>
                    </a:lnTo>
                    <a:lnTo>
                      <a:pt x="81" y="44"/>
                    </a:lnTo>
                    <a:lnTo>
                      <a:pt x="111" y="40"/>
                    </a:lnTo>
                    <a:lnTo>
                      <a:pt x="136" y="40"/>
                    </a:lnTo>
                    <a:lnTo>
                      <a:pt x="166" y="40"/>
                    </a:lnTo>
                    <a:lnTo>
                      <a:pt x="191" y="37"/>
                    </a:lnTo>
                    <a:lnTo>
                      <a:pt x="217" y="37"/>
                    </a:lnTo>
                    <a:lnTo>
                      <a:pt x="247" y="37"/>
                    </a:lnTo>
                    <a:lnTo>
                      <a:pt x="272" y="33"/>
                    </a:lnTo>
                    <a:lnTo>
                      <a:pt x="302" y="33"/>
                    </a:lnTo>
                    <a:lnTo>
                      <a:pt x="327" y="33"/>
                    </a:lnTo>
                    <a:lnTo>
                      <a:pt x="357" y="33"/>
                    </a:lnTo>
                    <a:lnTo>
                      <a:pt x="383" y="33"/>
                    </a:lnTo>
                    <a:lnTo>
                      <a:pt x="412" y="48"/>
                    </a:lnTo>
                    <a:lnTo>
                      <a:pt x="438" y="129"/>
                    </a:lnTo>
                    <a:lnTo>
                      <a:pt x="463" y="232"/>
                    </a:lnTo>
                    <a:lnTo>
                      <a:pt x="493" y="154"/>
                    </a:lnTo>
                    <a:lnTo>
                      <a:pt x="519" y="77"/>
                    </a:lnTo>
                    <a:lnTo>
                      <a:pt x="548" y="70"/>
                    </a:lnTo>
                    <a:lnTo>
                      <a:pt x="574" y="66"/>
                    </a:lnTo>
                    <a:lnTo>
                      <a:pt x="603" y="62"/>
                    </a:lnTo>
                    <a:lnTo>
                      <a:pt x="629" y="55"/>
                    </a:lnTo>
                    <a:lnTo>
                      <a:pt x="655" y="48"/>
                    </a:lnTo>
                    <a:lnTo>
                      <a:pt x="684" y="37"/>
                    </a:lnTo>
                    <a:lnTo>
                      <a:pt x="710" y="26"/>
                    </a:lnTo>
                    <a:lnTo>
                      <a:pt x="739" y="18"/>
                    </a:lnTo>
                    <a:lnTo>
                      <a:pt x="765" y="11"/>
                    </a:lnTo>
                    <a:lnTo>
                      <a:pt x="794" y="4"/>
                    </a:lnTo>
                    <a:lnTo>
                      <a:pt x="820" y="0"/>
                    </a:lnTo>
                    <a:lnTo>
                      <a:pt x="849" y="4"/>
                    </a:lnTo>
                  </a:path>
                </a:pathLst>
              </a:custGeom>
              <a:noFill/>
              <a:ln w="0">
                <a:solidFill>
                  <a:srgbClr val="FF0000"/>
                </a:solidFill>
                <a:prstDash val="sysDot"/>
                <a:round/>
                <a:headEnd/>
                <a:tailEnd/>
              </a:ln>
            </p:spPr>
            <p:txBody>
              <a:bodyPr vert="horz" wrap="square" lIns="91440" tIns="45720" rIns="91440" bIns="45720" numCol="1" anchor="t" anchorCtr="0" compatLnSpc="1">
                <a:prstTxWarp prst="textNoShape">
                  <a:avLst/>
                </a:prstTxWarp>
              </a:bodyPr>
              <a:lstStyle/>
              <a:p>
                <a:endParaRPr lang="en-GB">
                  <a:latin typeface="Arial Narrow" pitchFamily="34" charset="0"/>
                </a:endParaRPr>
              </a:p>
            </p:txBody>
          </p:sp>
          <p:sp>
            <p:nvSpPr>
              <p:cNvPr id="768447" name="Freeform 54"/>
              <p:cNvSpPr>
                <a:spLocks/>
              </p:cNvSpPr>
              <p:nvPr/>
            </p:nvSpPr>
            <p:spPr bwMode="auto">
              <a:xfrm>
                <a:off x="3490529" y="2251653"/>
                <a:ext cx="1244111" cy="6350"/>
              </a:xfrm>
              <a:custGeom>
                <a:avLst/>
                <a:gdLst/>
                <a:ahLst/>
                <a:cxnLst>
                  <a:cxn ang="0">
                    <a:pos x="0" y="4"/>
                  </a:cxn>
                  <a:cxn ang="0">
                    <a:pos x="26" y="4"/>
                  </a:cxn>
                  <a:cxn ang="0">
                    <a:pos x="55" y="4"/>
                  </a:cxn>
                  <a:cxn ang="0">
                    <a:pos x="81" y="4"/>
                  </a:cxn>
                  <a:cxn ang="0">
                    <a:pos x="111" y="4"/>
                  </a:cxn>
                  <a:cxn ang="0">
                    <a:pos x="136" y="4"/>
                  </a:cxn>
                  <a:cxn ang="0">
                    <a:pos x="166" y="4"/>
                  </a:cxn>
                  <a:cxn ang="0">
                    <a:pos x="191" y="4"/>
                  </a:cxn>
                  <a:cxn ang="0">
                    <a:pos x="217" y="4"/>
                  </a:cxn>
                  <a:cxn ang="0">
                    <a:pos x="247" y="4"/>
                  </a:cxn>
                  <a:cxn ang="0">
                    <a:pos x="272" y="4"/>
                  </a:cxn>
                  <a:cxn ang="0">
                    <a:pos x="302" y="4"/>
                  </a:cxn>
                  <a:cxn ang="0">
                    <a:pos x="327" y="4"/>
                  </a:cxn>
                  <a:cxn ang="0">
                    <a:pos x="357" y="4"/>
                  </a:cxn>
                  <a:cxn ang="0">
                    <a:pos x="383" y="4"/>
                  </a:cxn>
                  <a:cxn ang="0">
                    <a:pos x="412" y="4"/>
                  </a:cxn>
                  <a:cxn ang="0">
                    <a:pos x="438" y="0"/>
                  </a:cxn>
                  <a:cxn ang="0">
                    <a:pos x="463" y="0"/>
                  </a:cxn>
                  <a:cxn ang="0">
                    <a:pos x="493" y="0"/>
                  </a:cxn>
                  <a:cxn ang="0">
                    <a:pos x="519" y="4"/>
                  </a:cxn>
                  <a:cxn ang="0">
                    <a:pos x="548" y="4"/>
                  </a:cxn>
                  <a:cxn ang="0">
                    <a:pos x="574" y="4"/>
                  </a:cxn>
                  <a:cxn ang="0">
                    <a:pos x="603" y="4"/>
                  </a:cxn>
                  <a:cxn ang="0">
                    <a:pos x="629" y="4"/>
                  </a:cxn>
                  <a:cxn ang="0">
                    <a:pos x="655" y="4"/>
                  </a:cxn>
                  <a:cxn ang="0">
                    <a:pos x="684" y="4"/>
                  </a:cxn>
                  <a:cxn ang="0">
                    <a:pos x="710" y="4"/>
                  </a:cxn>
                  <a:cxn ang="0">
                    <a:pos x="739" y="4"/>
                  </a:cxn>
                  <a:cxn ang="0">
                    <a:pos x="765" y="4"/>
                  </a:cxn>
                  <a:cxn ang="0">
                    <a:pos x="794" y="4"/>
                  </a:cxn>
                  <a:cxn ang="0">
                    <a:pos x="820" y="4"/>
                  </a:cxn>
                  <a:cxn ang="0">
                    <a:pos x="849" y="4"/>
                  </a:cxn>
                </a:cxnLst>
                <a:rect l="0" t="0" r="r" b="b"/>
                <a:pathLst>
                  <a:path w="849" h="4">
                    <a:moveTo>
                      <a:pt x="0" y="4"/>
                    </a:moveTo>
                    <a:lnTo>
                      <a:pt x="26" y="4"/>
                    </a:lnTo>
                    <a:lnTo>
                      <a:pt x="55" y="4"/>
                    </a:lnTo>
                    <a:lnTo>
                      <a:pt x="81" y="4"/>
                    </a:lnTo>
                    <a:lnTo>
                      <a:pt x="111" y="4"/>
                    </a:lnTo>
                    <a:lnTo>
                      <a:pt x="136" y="4"/>
                    </a:lnTo>
                    <a:lnTo>
                      <a:pt x="166" y="4"/>
                    </a:lnTo>
                    <a:lnTo>
                      <a:pt x="191" y="4"/>
                    </a:lnTo>
                    <a:lnTo>
                      <a:pt x="217" y="4"/>
                    </a:lnTo>
                    <a:lnTo>
                      <a:pt x="247" y="4"/>
                    </a:lnTo>
                    <a:lnTo>
                      <a:pt x="272" y="4"/>
                    </a:lnTo>
                    <a:lnTo>
                      <a:pt x="302" y="4"/>
                    </a:lnTo>
                    <a:lnTo>
                      <a:pt x="327" y="4"/>
                    </a:lnTo>
                    <a:lnTo>
                      <a:pt x="357" y="4"/>
                    </a:lnTo>
                    <a:lnTo>
                      <a:pt x="383" y="4"/>
                    </a:lnTo>
                    <a:lnTo>
                      <a:pt x="412" y="4"/>
                    </a:lnTo>
                    <a:lnTo>
                      <a:pt x="438" y="0"/>
                    </a:lnTo>
                    <a:lnTo>
                      <a:pt x="463" y="0"/>
                    </a:lnTo>
                    <a:lnTo>
                      <a:pt x="493" y="0"/>
                    </a:lnTo>
                    <a:lnTo>
                      <a:pt x="519" y="4"/>
                    </a:lnTo>
                    <a:lnTo>
                      <a:pt x="548" y="4"/>
                    </a:lnTo>
                    <a:lnTo>
                      <a:pt x="574" y="4"/>
                    </a:lnTo>
                    <a:lnTo>
                      <a:pt x="603" y="4"/>
                    </a:lnTo>
                    <a:lnTo>
                      <a:pt x="629" y="4"/>
                    </a:lnTo>
                    <a:lnTo>
                      <a:pt x="655" y="4"/>
                    </a:lnTo>
                    <a:lnTo>
                      <a:pt x="684" y="4"/>
                    </a:lnTo>
                    <a:lnTo>
                      <a:pt x="710" y="4"/>
                    </a:lnTo>
                    <a:lnTo>
                      <a:pt x="739" y="4"/>
                    </a:lnTo>
                    <a:lnTo>
                      <a:pt x="765" y="4"/>
                    </a:lnTo>
                    <a:lnTo>
                      <a:pt x="794" y="4"/>
                    </a:lnTo>
                    <a:lnTo>
                      <a:pt x="820" y="4"/>
                    </a:lnTo>
                    <a:lnTo>
                      <a:pt x="849" y="4"/>
                    </a:lnTo>
                  </a:path>
                </a:pathLst>
              </a:custGeom>
              <a:noFill/>
              <a:ln w="0">
                <a:solidFill>
                  <a:srgbClr val="FF0000"/>
                </a:solidFill>
                <a:prstDash val="sysDot"/>
                <a:round/>
                <a:headEnd/>
                <a:tailEnd/>
              </a:ln>
            </p:spPr>
            <p:txBody>
              <a:bodyPr vert="horz" wrap="square" lIns="91440" tIns="45720" rIns="91440" bIns="45720" numCol="1" anchor="t" anchorCtr="0" compatLnSpc="1">
                <a:prstTxWarp prst="textNoShape">
                  <a:avLst/>
                </a:prstTxWarp>
              </a:bodyPr>
              <a:lstStyle/>
              <a:p>
                <a:endParaRPr lang="en-GB">
                  <a:latin typeface="Arial Narrow" pitchFamily="34" charset="0"/>
                </a:endParaRPr>
              </a:p>
            </p:txBody>
          </p:sp>
          <p:sp>
            <p:nvSpPr>
              <p:cNvPr id="768448" name="Freeform 55"/>
              <p:cNvSpPr>
                <a:spLocks/>
              </p:cNvSpPr>
              <p:nvPr/>
            </p:nvSpPr>
            <p:spPr bwMode="auto">
              <a:xfrm>
                <a:off x="3490529" y="1684915"/>
                <a:ext cx="1244111" cy="642938"/>
              </a:xfrm>
              <a:custGeom>
                <a:avLst/>
                <a:gdLst/>
                <a:ahLst/>
                <a:cxnLst>
                  <a:cxn ang="0">
                    <a:pos x="0" y="361"/>
                  </a:cxn>
                  <a:cxn ang="0">
                    <a:pos x="26" y="361"/>
                  </a:cxn>
                  <a:cxn ang="0">
                    <a:pos x="55" y="364"/>
                  </a:cxn>
                  <a:cxn ang="0">
                    <a:pos x="81" y="364"/>
                  </a:cxn>
                  <a:cxn ang="0">
                    <a:pos x="111" y="368"/>
                  </a:cxn>
                  <a:cxn ang="0">
                    <a:pos x="136" y="372"/>
                  </a:cxn>
                  <a:cxn ang="0">
                    <a:pos x="166" y="372"/>
                  </a:cxn>
                  <a:cxn ang="0">
                    <a:pos x="191" y="375"/>
                  </a:cxn>
                  <a:cxn ang="0">
                    <a:pos x="217" y="379"/>
                  </a:cxn>
                  <a:cxn ang="0">
                    <a:pos x="247" y="386"/>
                  </a:cxn>
                  <a:cxn ang="0">
                    <a:pos x="272" y="390"/>
                  </a:cxn>
                  <a:cxn ang="0">
                    <a:pos x="302" y="394"/>
                  </a:cxn>
                  <a:cxn ang="0">
                    <a:pos x="327" y="398"/>
                  </a:cxn>
                  <a:cxn ang="0">
                    <a:pos x="357" y="405"/>
                  </a:cxn>
                  <a:cxn ang="0">
                    <a:pos x="383" y="405"/>
                  </a:cxn>
                  <a:cxn ang="0">
                    <a:pos x="412" y="386"/>
                  </a:cxn>
                  <a:cxn ang="0">
                    <a:pos x="438" y="210"/>
                  </a:cxn>
                  <a:cxn ang="0">
                    <a:pos x="463" y="0"/>
                  </a:cxn>
                  <a:cxn ang="0">
                    <a:pos x="493" y="184"/>
                  </a:cxn>
                  <a:cxn ang="0">
                    <a:pos x="519" y="372"/>
                  </a:cxn>
                  <a:cxn ang="0">
                    <a:pos x="548" y="405"/>
                  </a:cxn>
                  <a:cxn ang="0">
                    <a:pos x="574" y="405"/>
                  </a:cxn>
                  <a:cxn ang="0">
                    <a:pos x="603" y="401"/>
                  </a:cxn>
                  <a:cxn ang="0">
                    <a:pos x="629" y="394"/>
                  </a:cxn>
                  <a:cxn ang="0">
                    <a:pos x="655" y="390"/>
                  </a:cxn>
                  <a:cxn ang="0">
                    <a:pos x="684" y="386"/>
                  </a:cxn>
                  <a:cxn ang="0">
                    <a:pos x="710" y="383"/>
                  </a:cxn>
                  <a:cxn ang="0">
                    <a:pos x="739" y="379"/>
                  </a:cxn>
                  <a:cxn ang="0">
                    <a:pos x="765" y="375"/>
                  </a:cxn>
                  <a:cxn ang="0">
                    <a:pos x="794" y="372"/>
                  </a:cxn>
                  <a:cxn ang="0">
                    <a:pos x="820" y="368"/>
                  </a:cxn>
                  <a:cxn ang="0">
                    <a:pos x="849" y="368"/>
                  </a:cxn>
                </a:cxnLst>
                <a:rect l="0" t="0" r="r" b="b"/>
                <a:pathLst>
                  <a:path w="849" h="405">
                    <a:moveTo>
                      <a:pt x="0" y="361"/>
                    </a:moveTo>
                    <a:lnTo>
                      <a:pt x="26" y="361"/>
                    </a:lnTo>
                    <a:lnTo>
                      <a:pt x="55" y="364"/>
                    </a:lnTo>
                    <a:lnTo>
                      <a:pt x="81" y="364"/>
                    </a:lnTo>
                    <a:lnTo>
                      <a:pt x="111" y="368"/>
                    </a:lnTo>
                    <a:lnTo>
                      <a:pt x="136" y="372"/>
                    </a:lnTo>
                    <a:lnTo>
                      <a:pt x="166" y="372"/>
                    </a:lnTo>
                    <a:lnTo>
                      <a:pt x="191" y="375"/>
                    </a:lnTo>
                    <a:lnTo>
                      <a:pt x="217" y="379"/>
                    </a:lnTo>
                    <a:lnTo>
                      <a:pt x="247" y="386"/>
                    </a:lnTo>
                    <a:lnTo>
                      <a:pt x="272" y="390"/>
                    </a:lnTo>
                    <a:lnTo>
                      <a:pt x="302" y="394"/>
                    </a:lnTo>
                    <a:lnTo>
                      <a:pt x="327" y="398"/>
                    </a:lnTo>
                    <a:lnTo>
                      <a:pt x="357" y="405"/>
                    </a:lnTo>
                    <a:lnTo>
                      <a:pt x="383" y="405"/>
                    </a:lnTo>
                    <a:lnTo>
                      <a:pt x="412" y="386"/>
                    </a:lnTo>
                    <a:lnTo>
                      <a:pt x="438" y="210"/>
                    </a:lnTo>
                    <a:lnTo>
                      <a:pt x="463" y="0"/>
                    </a:lnTo>
                    <a:lnTo>
                      <a:pt x="493" y="184"/>
                    </a:lnTo>
                    <a:lnTo>
                      <a:pt x="519" y="372"/>
                    </a:lnTo>
                    <a:lnTo>
                      <a:pt x="548" y="405"/>
                    </a:lnTo>
                    <a:lnTo>
                      <a:pt x="574" y="405"/>
                    </a:lnTo>
                    <a:lnTo>
                      <a:pt x="603" y="401"/>
                    </a:lnTo>
                    <a:lnTo>
                      <a:pt x="629" y="394"/>
                    </a:lnTo>
                    <a:lnTo>
                      <a:pt x="655" y="390"/>
                    </a:lnTo>
                    <a:lnTo>
                      <a:pt x="684" y="386"/>
                    </a:lnTo>
                    <a:lnTo>
                      <a:pt x="710" y="383"/>
                    </a:lnTo>
                    <a:lnTo>
                      <a:pt x="739" y="379"/>
                    </a:lnTo>
                    <a:lnTo>
                      <a:pt x="765" y="375"/>
                    </a:lnTo>
                    <a:lnTo>
                      <a:pt x="794" y="372"/>
                    </a:lnTo>
                    <a:lnTo>
                      <a:pt x="820" y="368"/>
                    </a:lnTo>
                    <a:lnTo>
                      <a:pt x="849" y="368"/>
                    </a:lnTo>
                  </a:path>
                </a:pathLst>
              </a:custGeom>
              <a:noFill/>
              <a:ln w="0">
                <a:solidFill>
                  <a:srgbClr val="FF0000"/>
                </a:solidFill>
                <a:prstDash val="sysDot"/>
                <a:round/>
                <a:headEnd/>
                <a:tailEnd/>
              </a:ln>
            </p:spPr>
            <p:txBody>
              <a:bodyPr vert="horz" wrap="square" lIns="91440" tIns="45720" rIns="91440" bIns="45720" numCol="1" anchor="t" anchorCtr="0" compatLnSpc="1">
                <a:prstTxWarp prst="textNoShape">
                  <a:avLst/>
                </a:prstTxWarp>
              </a:bodyPr>
              <a:lstStyle/>
              <a:p>
                <a:endParaRPr lang="en-GB">
                  <a:latin typeface="Arial Narrow" pitchFamily="34" charset="0"/>
                </a:endParaRPr>
              </a:p>
            </p:txBody>
          </p:sp>
          <p:sp>
            <p:nvSpPr>
              <p:cNvPr id="768449" name="Freeform 56"/>
              <p:cNvSpPr>
                <a:spLocks/>
              </p:cNvSpPr>
              <p:nvPr/>
            </p:nvSpPr>
            <p:spPr bwMode="auto">
              <a:xfrm>
                <a:off x="3490529" y="2129415"/>
                <a:ext cx="1244111" cy="292100"/>
              </a:xfrm>
              <a:custGeom>
                <a:avLst/>
                <a:gdLst/>
                <a:ahLst/>
                <a:cxnLst>
                  <a:cxn ang="0">
                    <a:pos x="0" y="77"/>
                  </a:cxn>
                  <a:cxn ang="0">
                    <a:pos x="26" y="77"/>
                  </a:cxn>
                  <a:cxn ang="0">
                    <a:pos x="55" y="77"/>
                  </a:cxn>
                  <a:cxn ang="0">
                    <a:pos x="81" y="77"/>
                  </a:cxn>
                  <a:cxn ang="0">
                    <a:pos x="111" y="77"/>
                  </a:cxn>
                  <a:cxn ang="0">
                    <a:pos x="136" y="73"/>
                  </a:cxn>
                  <a:cxn ang="0">
                    <a:pos x="166" y="73"/>
                  </a:cxn>
                  <a:cxn ang="0">
                    <a:pos x="191" y="73"/>
                  </a:cxn>
                  <a:cxn ang="0">
                    <a:pos x="217" y="70"/>
                  </a:cxn>
                  <a:cxn ang="0">
                    <a:pos x="247" y="66"/>
                  </a:cxn>
                  <a:cxn ang="0">
                    <a:pos x="272" y="66"/>
                  </a:cxn>
                  <a:cxn ang="0">
                    <a:pos x="302" y="62"/>
                  </a:cxn>
                  <a:cxn ang="0">
                    <a:pos x="327" y="59"/>
                  </a:cxn>
                  <a:cxn ang="0">
                    <a:pos x="357" y="55"/>
                  </a:cxn>
                  <a:cxn ang="0">
                    <a:pos x="383" y="51"/>
                  </a:cxn>
                  <a:cxn ang="0">
                    <a:pos x="412" y="55"/>
                  </a:cxn>
                  <a:cxn ang="0">
                    <a:pos x="438" y="114"/>
                  </a:cxn>
                  <a:cxn ang="0">
                    <a:pos x="463" y="184"/>
                  </a:cxn>
                  <a:cxn ang="0">
                    <a:pos x="493" y="92"/>
                  </a:cxn>
                  <a:cxn ang="0">
                    <a:pos x="519" y="15"/>
                  </a:cxn>
                  <a:cxn ang="0">
                    <a:pos x="548" y="4"/>
                  </a:cxn>
                  <a:cxn ang="0">
                    <a:pos x="574" y="0"/>
                  </a:cxn>
                  <a:cxn ang="0">
                    <a:pos x="603" y="4"/>
                  </a:cxn>
                  <a:cxn ang="0">
                    <a:pos x="629" y="11"/>
                  </a:cxn>
                  <a:cxn ang="0">
                    <a:pos x="655" y="26"/>
                  </a:cxn>
                  <a:cxn ang="0">
                    <a:pos x="684" y="44"/>
                  </a:cxn>
                  <a:cxn ang="0">
                    <a:pos x="710" y="62"/>
                  </a:cxn>
                  <a:cxn ang="0">
                    <a:pos x="739" y="84"/>
                  </a:cxn>
                  <a:cxn ang="0">
                    <a:pos x="765" y="106"/>
                  </a:cxn>
                  <a:cxn ang="0">
                    <a:pos x="794" y="132"/>
                  </a:cxn>
                  <a:cxn ang="0">
                    <a:pos x="820" y="151"/>
                  </a:cxn>
                  <a:cxn ang="0">
                    <a:pos x="849" y="147"/>
                  </a:cxn>
                </a:cxnLst>
                <a:rect l="0" t="0" r="r" b="b"/>
                <a:pathLst>
                  <a:path w="849" h="184">
                    <a:moveTo>
                      <a:pt x="0" y="77"/>
                    </a:moveTo>
                    <a:lnTo>
                      <a:pt x="26" y="77"/>
                    </a:lnTo>
                    <a:lnTo>
                      <a:pt x="55" y="77"/>
                    </a:lnTo>
                    <a:lnTo>
                      <a:pt x="81" y="77"/>
                    </a:lnTo>
                    <a:lnTo>
                      <a:pt x="111" y="77"/>
                    </a:lnTo>
                    <a:lnTo>
                      <a:pt x="136" y="73"/>
                    </a:lnTo>
                    <a:lnTo>
                      <a:pt x="166" y="73"/>
                    </a:lnTo>
                    <a:lnTo>
                      <a:pt x="191" y="73"/>
                    </a:lnTo>
                    <a:lnTo>
                      <a:pt x="217" y="70"/>
                    </a:lnTo>
                    <a:lnTo>
                      <a:pt x="247" y="66"/>
                    </a:lnTo>
                    <a:lnTo>
                      <a:pt x="272" y="66"/>
                    </a:lnTo>
                    <a:lnTo>
                      <a:pt x="302" y="62"/>
                    </a:lnTo>
                    <a:lnTo>
                      <a:pt x="327" y="59"/>
                    </a:lnTo>
                    <a:lnTo>
                      <a:pt x="357" y="55"/>
                    </a:lnTo>
                    <a:lnTo>
                      <a:pt x="383" y="51"/>
                    </a:lnTo>
                    <a:lnTo>
                      <a:pt x="412" y="55"/>
                    </a:lnTo>
                    <a:lnTo>
                      <a:pt x="438" y="114"/>
                    </a:lnTo>
                    <a:lnTo>
                      <a:pt x="463" y="184"/>
                    </a:lnTo>
                    <a:lnTo>
                      <a:pt x="493" y="92"/>
                    </a:lnTo>
                    <a:lnTo>
                      <a:pt x="519" y="15"/>
                    </a:lnTo>
                    <a:lnTo>
                      <a:pt x="548" y="4"/>
                    </a:lnTo>
                    <a:lnTo>
                      <a:pt x="574" y="0"/>
                    </a:lnTo>
                    <a:lnTo>
                      <a:pt x="603" y="4"/>
                    </a:lnTo>
                    <a:lnTo>
                      <a:pt x="629" y="11"/>
                    </a:lnTo>
                    <a:lnTo>
                      <a:pt x="655" y="26"/>
                    </a:lnTo>
                    <a:lnTo>
                      <a:pt x="684" y="44"/>
                    </a:lnTo>
                    <a:lnTo>
                      <a:pt x="710" y="62"/>
                    </a:lnTo>
                    <a:lnTo>
                      <a:pt x="739" y="84"/>
                    </a:lnTo>
                    <a:lnTo>
                      <a:pt x="765" y="106"/>
                    </a:lnTo>
                    <a:lnTo>
                      <a:pt x="794" y="132"/>
                    </a:lnTo>
                    <a:lnTo>
                      <a:pt x="820" y="151"/>
                    </a:lnTo>
                    <a:lnTo>
                      <a:pt x="849" y="147"/>
                    </a:lnTo>
                  </a:path>
                </a:pathLst>
              </a:custGeom>
              <a:noFill/>
              <a:ln w="0">
                <a:solidFill>
                  <a:srgbClr val="FF0000"/>
                </a:solidFill>
                <a:prstDash val="sysDot"/>
                <a:round/>
                <a:headEnd/>
                <a:tailEnd/>
              </a:ln>
            </p:spPr>
            <p:txBody>
              <a:bodyPr vert="horz" wrap="square" lIns="91440" tIns="45720" rIns="91440" bIns="45720" numCol="1" anchor="t" anchorCtr="0" compatLnSpc="1">
                <a:prstTxWarp prst="textNoShape">
                  <a:avLst/>
                </a:prstTxWarp>
              </a:bodyPr>
              <a:lstStyle/>
              <a:p>
                <a:endParaRPr lang="en-GB">
                  <a:latin typeface="Arial Narrow" pitchFamily="34" charset="0"/>
                </a:endParaRPr>
              </a:p>
            </p:txBody>
          </p:sp>
          <p:sp>
            <p:nvSpPr>
              <p:cNvPr id="768450" name="Freeform 57"/>
              <p:cNvSpPr>
                <a:spLocks/>
              </p:cNvSpPr>
              <p:nvPr/>
            </p:nvSpPr>
            <p:spPr bwMode="auto">
              <a:xfrm>
                <a:off x="3490529" y="1684915"/>
                <a:ext cx="1244111" cy="642938"/>
              </a:xfrm>
              <a:custGeom>
                <a:avLst/>
                <a:gdLst/>
                <a:ahLst/>
                <a:cxnLst>
                  <a:cxn ang="0">
                    <a:pos x="0" y="361"/>
                  </a:cxn>
                  <a:cxn ang="0">
                    <a:pos x="26" y="361"/>
                  </a:cxn>
                  <a:cxn ang="0">
                    <a:pos x="55" y="364"/>
                  </a:cxn>
                  <a:cxn ang="0">
                    <a:pos x="81" y="364"/>
                  </a:cxn>
                  <a:cxn ang="0">
                    <a:pos x="111" y="368"/>
                  </a:cxn>
                  <a:cxn ang="0">
                    <a:pos x="136" y="372"/>
                  </a:cxn>
                  <a:cxn ang="0">
                    <a:pos x="166" y="372"/>
                  </a:cxn>
                  <a:cxn ang="0">
                    <a:pos x="191" y="375"/>
                  </a:cxn>
                  <a:cxn ang="0">
                    <a:pos x="217" y="379"/>
                  </a:cxn>
                  <a:cxn ang="0">
                    <a:pos x="247" y="386"/>
                  </a:cxn>
                  <a:cxn ang="0">
                    <a:pos x="272" y="390"/>
                  </a:cxn>
                  <a:cxn ang="0">
                    <a:pos x="302" y="394"/>
                  </a:cxn>
                  <a:cxn ang="0">
                    <a:pos x="327" y="401"/>
                  </a:cxn>
                  <a:cxn ang="0">
                    <a:pos x="357" y="405"/>
                  </a:cxn>
                  <a:cxn ang="0">
                    <a:pos x="383" y="405"/>
                  </a:cxn>
                  <a:cxn ang="0">
                    <a:pos x="412" y="386"/>
                  </a:cxn>
                  <a:cxn ang="0">
                    <a:pos x="438" y="210"/>
                  </a:cxn>
                  <a:cxn ang="0">
                    <a:pos x="463" y="0"/>
                  </a:cxn>
                  <a:cxn ang="0">
                    <a:pos x="493" y="184"/>
                  </a:cxn>
                  <a:cxn ang="0">
                    <a:pos x="519" y="372"/>
                  </a:cxn>
                  <a:cxn ang="0">
                    <a:pos x="548" y="405"/>
                  </a:cxn>
                  <a:cxn ang="0">
                    <a:pos x="574" y="405"/>
                  </a:cxn>
                  <a:cxn ang="0">
                    <a:pos x="603" y="401"/>
                  </a:cxn>
                  <a:cxn ang="0">
                    <a:pos x="629" y="394"/>
                  </a:cxn>
                  <a:cxn ang="0">
                    <a:pos x="655" y="390"/>
                  </a:cxn>
                  <a:cxn ang="0">
                    <a:pos x="684" y="386"/>
                  </a:cxn>
                  <a:cxn ang="0">
                    <a:pos x="710" y="383"/>
                  </a:cxn>
                  <a:cxn ang="0">
                    <a:pos x="739" y="379"/>
                  </a:cxn>
                  <a:cxn ang="0">
                    <a:pos x="765" y="375"/>
                  </a:cxn>
                  <a:cxn ang="0">
                    <a:pos x="794" y="372"/>
                  </a:cxn>
                  <a:cxn ang="0">
                    <a:pos x="820" y="368"/>
                  </a:cxn>
                  <a:cxn ang="0">
                    <a:pos x="849" y="368"/>
                  </a:cxn>
                </a:cxnLst>
                <a:rect l="0" t="0" r="r" b="b"/>
                <a:pathLst>
                  <a:path w="849" h="405">
                    <a:moveTo>
                      <a:pt x="0" y="361"/>
                    </a:moveTo>
                    <a:lnTo>
                      <a:pt x="26" y="361"/>
                    </a:lnTo>
                    <a:lnTo>
                      <a:pt x="55" y="364"/>
                    </a:lnTo>
                    <a:lnTo>
                      <a:pt x="81" y="364"/>
                    </a:lnTo>
                    <a:lnTo>
                      <a:pt x="111" y="368"/>
                    </a:lnTo>
                    <a:lnTo>
                      <a:pt x="136" y="372"/>
                    </a:lnTo>
                    <a:lnTo>
                      <a:pt x="166" y="372"/>
                    </a:lnTo>
                    <a:lnTo>
                      <a:pt x="191" y="375"/>
                    </a:lnTo>
                    <a:lnTo>
                      <a:pt x="217" y="379"/>
                    </a:lnTo>
                    <a:lnTo>
                      <a:pt x="247" y="386"/>
                    </a:lnTo>
                    <a:lnTo>
                      <a:pt x="272" y="390"/>
                    </a:lnTo>
                    <a:lnTo>
                      <a:pt x="302" y="394"/>
                    </a:lnTo>
                    <a:lnTo>
                      <a:pt x="327" y="401"/>
                    </a:lnTo>
                    <a:lnTo>
                      <a:pt x="357" y="405"/>
                    </a:lnTo>
                    <a:lnTo>
                      <a:pt x="383" y="405"/>
                    </a:lnTo>
                    <a:lnTo>
                      <a:pt x="412" y="386"/>
                    </a:lnTo>
                    <a:lnTo>
                      <a:pt x="438" y="210"/>
                    </a:lnTo>
                    <a:lnTo>
                      <a:pt x="463" y="0"/>
                    </a:lnTo>
                    <a:lnTo>
                      <a:pt x="493" y="184"/>
                    </a:lnTo>
                    <a:lnTo>
                      <a:pt x="519" y="372"/>
                    </a:lnTo>
                    <a:lnTo>
                      <a:pt x="548" y="405"/>
                    </a:lnTo>
                    <a:lnTo>
                      <a:pt x="574" y="405"/>
                    </a:lnTo>
                    <a:lnTo>
                      <a:pt x="603" y="401"/>
                    </a:lnTo>
                    <a:lnTo>
                      <a:pt x="629" y="394"/>
                    </a:lnTo>
                    <a:lnTo>
                      <a:pt x="655" y="390"/>
                    </a:lnTo>
                    <a:lnTo>
                      <a:pt x="684" y="386"/>
                    </a:lnTo>
                    <a:lnTo>
                      <a:pt x="710" y="383"/>
                    </a:lnTo>
                    <a:lnTo>
                      <a:pt x="739" y="379"/>
                    </a:lnTo>
                    <a:lnTo>
                      <a:pt x="765" y="375"/>
                    </a:lnTo>
                    <a:lnTo>
                      <a:pt x="794" y="372"/>
                    </a:lnTo>
                    <a:lnTo>
                      <a:pt x="820" y="368"/>
                    </a:lnTo>
                    <a:lnTo>
                      <a:pt x="849" y="368"/>
                    </a:lnTo>
                  </a:path>
                </a:pathLst>
              </a:custGeom>
              <a:noFill/>
              <a:ln w="0">
                <a:solidFill>
                  <a:srgbClr val="FF0000"/>
                </a:solidFill>
                <a:prstDash val="sysDot"/>
                <a:round/>
                <a:headEnd/>
                <a:tailEnd/>
              </a:ln>
            </p:spPr>
            <p:txBody>
              <a:bodyPr vert="horz" wrap="square" lIns="91440" tIns="45720" rIns="91440" bIns="45720" numCol="1" anchor="t" anchorCtr="0" compatLnSpc="1">
                <a:prstTxWarp prst="textNoShape">
                  <a:avLst/>
                </a:prstTxWarp>
              </a:bodyPr>
              <a:lstStyle/>
              <a:p>
                <a:endParaRPr lang="en-GB">
                  <a:latin typeface="Arial Narrow" pitchFamily="34" charset="0"/>
                </a:endParaRPr>
              </a:p>
            </p:txBody>
          </p:sp>
          <p:sp>
            <p:nvSpPr>
              <p:cNvPr id="768451" name="Freeform 58"/>
              <p:cNvSpPr>
                <a:spLocks/>
              </p:cNvSpPr>
              <p:nvPr/>
            </p:nvSpPr>
            <p:spPr bwMode="auto">
              <a:xfrm>
                <a:off x="3490529" y="1638878"/>
                <a:ext cx="1244111" cy="700088"/>
              </a:xfrm>
              <a:custGeom>
                <a:avLst/>
                <a:gdLst/>
                <a:ahLst/>
                <a:cxnLst>
                  <a:cxn ang="0">
                    <a:pos x="0" y="390"/>
                  </a:cxn>
                  <a:cxn ang="0">
                    <a:pos x="26" y="390"/>
                  </a:cxn>
                  <a:cxn ang="0">
                    <a:pos x="55" y="393"/>
                  </a:cxn>
                  <a:cxn ang="0">
                    <a:pos x="81" y="393"/>
                  </a:cxn>
                  <a:cxn ang="0">
                    <a:pos x="111" y="397"/>
                  </a:cxn>
                  <a:cxn ang="0">
                    <a:pos x="136" y="401"/>
                  </a:cxn>
                  <a:cxn ang="0">
                    <a:pos x="166" y="404"/>
                  </a:cxn>
                  <a:cxn ang="0">
                    <a:pos x="191" y="408"/>
                  </a:cxn>
                  <a:cxn ang="0">
                    <a:pos x="217" y="412"/>
                  </a:cxn>
                  <a:cxn ang="0">
                    <a:pos x="247" y="415"/>
                  </a:cxn>
                  <a:cxn ang="0">
                    <a:pos x="272" y="423"/>
                  </a:cxn>
                  <a:cxn ang="0">
                    <a:pos x="302" y="427"/>
                  </a:cxn>
                  <a:cxn ang="0">
                    <a:pos x="327" y="430"/>
                  </a:cxn>
                  <a:cxn ang="0">
                    <a:pos x="357" y="438"/>
                  </a:cxn>
                  <a:cxn ang="0">
                    <a:pos x="383" y="441"/>
                  </a:cxn>
                  <a:cxn ang="0">
                    <a:pos x="412" y="415"/>
                  </a:cxn>
                  <a:cxn ang="0">
                    <a:pos x="438" y="228"/>
                  </a:cxn>
                  <a:cxn ang="0">
                    <a:pos x="463" y="0"/>
                  </a:cxn>
                  <a:cxn ang="0">
                    <a:pos x="493" y="195"/>
                  </a:cxn>
                  <a:cxn ang="0">
                    <a:pos x="519" y="397"/>
                  </a:cxn>
                  <a:cxn ang="0">
                    <a:pos x="548" y="438"/>
                  </a:cxn>
                  <a:cxn ang="0">
                    <a:pos x="574" y="438"/>
                  </a:cxn>
                  <a:cxn ang="0">
                    <a:pos x="603" y="434"/>
                  </a:cxn>
                  <a:cxn ang="0">
                    <a:pos x="629" y="427"/>
                  </a:cxn>
                  <a:cxn ang="0">
                    <a:pos x="655" y="423"/>
                  </a:cxn>
                  <a:cxn ang="0">
                    <a:pos x="684" y="419"/>
                  </a:cxn>
                  <a:cxn ang="0">
                    <a:pos x="710" y="412"/>
                  </a:cxn>
                  <a:cxn ang="0">
                    <a:pos x="739" y="408"/>
                  </a:cxn>
                  <a:cxn ang="0">
                    <a:pos x="765" y="404"/>
                  </a:cxn>
                  <a:cxn ang="0">
                    <a:pos x="794" y="401"/>
                  </a:cxn>
                  <a:cxn ang="0">
                    <a:pos x="820" y="397"/>
                  </a:cxn>
                  <a:cxn ang="0">
                    <a:pos x="849" y="397"/>
                  </a:cxn>
                </a:cxnLst>
                <a:rect l="0" t="0" r="r" b="b"/>
                <a:pathLst>
                  <a:path w="849" h="441">
                    <a:moveTo>
                      <a:pt x="0" y="390"/>
                    </a:moveTo>
                    <a:lnTo>
                      <a:pt x="26" y="390"/>
                    </a:lnTo>
                    <a:lnTo>
                      <a:pt x="55" y="393"/>
                    </a:lnTo>
                    <a:lnTo>
                      <a:pt x="81" y="393"/>
                    </a:lnTo>
                    <a:lnTo>
                      <a:pt x="111" y="397"/>
                    </a:lnTo>
                    <a:lnTo>
                      <a:pt x="136" y="401"/>
                    </a:lnTo>
                    <a:lnTo>
                      <a:pt x="166" y="404"/>
                    </a:lnTo>
                    <a:lnTo>
                      <a:pt x="191" y="408"/>
                    </a:lnTo>
                    <a:lnTo>
                      <a:pt x="217" y="412"/>
                    </a:lnTo>
                    <a:lnTo>
                      <a:pt x="247" y="415"/>
                    </a:lnTo>
                    <a:lnTo>
                      <a:pt x="272" y="423"/>
                    </a:lnTo>
                    <a:lnTo>
                      <a:pt x="302" y="427"/>
                    </a:lnTo>
                    <a:lnTo>
                      <a:pt x="327" y="430"/>
                    </a:lnTo>
                    <a:lnTo>
                      <a:pt x="357" y="438"/>
                    </a:lnTo>
                    <a:lnTo>
                      <a:pt x="383" y="441"/>
                    </a:lnTo>
                    <a:lnTo>
                      <a:pt x="412" y="415"/>
                    </a:lnTo>
                    <a:lnTo>
                      <a:pt x="438" y="228"/>
                    </a:lnTo>
                    <a:lnTo>
                      <a:pt x="463" y="0"/>
                    </a:lnTo>
                    <a:lnTo>
                      <a:pt x="493" y="195"/>
                    </a:lnTo>
                    <a:lnTo>
                      <a:pt x="519" y="397"/>
                    </a:lnTo>
                    <a:lnTo>
                      <a:pt x="548" y="438"/>
                    </a:lnTo>
                    <a:lnTo>
                      <a:pt x="574" y="438"/>
                    </a:lnTo>
                    <a:lnTo>
                      <a:pt x="603" y="434"/>
                    </a:lnTo>
                    <a:lnTo>
                      <a:pt x="629" y="427"/>
                    </a:lnTo>
                    <a:lnTo>
                      <a:pt x="655" y="423"/>
                    </a:lnTo>
                    <a:lnTo>
                      <a:pt x="684" y="419"/>
                    </a:lnTo>
                    <a:lnTo>
                      <a:pt x="710" y="412"/>
                    </a:lnTo>
                    <a:lnTo>
                      <a:pt x="739" y="408"/>
                    </a:lnTo>
                    <a:lnTo>
                      <a:pt x="765" y="404"/>
                    </a:lnTo>
                    <a:lnTo>
                      <a:pt x="794" y="401"/>
                    </a:lnTo>
                    <a:lnTo>
                      <a:pt x="820" y="397"/>
                    </a:lnTo>
                    <a:lnTo>
                      <a:pt x="849" y="397"/>
                    </a:lnTo>
                  </a:path>
                </a:pathLst>
              </a:custGeom>
              <a:noFill/>
              <a:ln w="0">
                <a:solidFill>
                  <a:srgbClr val="FF0000"/>
                </a:solidFill>
                <a:prstDash val="sysDot"/>
                <a:round/>
                <a:headEnd/>
                <a:tailEnd/>
              </a:ln>
            </p:spPr>
            <p:txBody>
              <a:bodyPr vert="horz" wrap="square" lIns="91440" tIns="45720" rIns="91440" bIns="45720" numCol="1" anchor="t" anchorCtr="0" compatLnSpc="1">
                <a:prstTxWarp prst="textNoShape">
                  <a:avLst/>
                </a:prstTxWarp>
              </a:bodyPr>
              <a:lstStyle/>
              <a:p>
                <a:endParaRPr lang="en-GB">
                  <a:latin typeface="Arial Narrow" pitchFamily="34" charset="0"/>
                </a:endParaRPr>
              </a:p>
            </p:txBody>
          </p:sp>
          <p:sp>
            <p:nvSpPr>
              <p:cNvPr id="768452" name="Freeform 59"/>
              <p:cNvSpPr>
                <a:spLocks/>
              </p:cNvSpPr>
              <p:nvPr/>
            </p:nvSpPr>
            <p:spPr bwMode="auto">
              <a:xfrm>
                <a:off x="3490529" y="1861128"/>
                <a:ext cx="1244111" cy="781050"/>
              </a:xfrm>
              <a:custGeom>
                <a:avLst/>
                <a:gdLst/>
                <a:ahLst/>
                <a:cxnLst>
                  <a:cxn ang="0">
                    <a:pos x="0" y="132"/>
                  </a:cxn>
                  <a:cxn ang="0">
                    <a:pos x="26" y="121"/>
                  </a:cxn>
                  <a:cxn ang="0">
                    <a:pos x="55" y="92"/>
                  </a:cxn>
                  <a:cxn ang="0">
                    <a:pos x="81" y="55"/>
                  </a:cxn>
                  <a:cxn ang="0">
                    <a:pos x="111" y="22"/>
                  </a:cxn>
                  <a:cxn ang="0">
                    <a:pos x="136" y="0"/>
                  </a:cxn>
                  <a:cxn ang="0">
                    <a:pos x="166" y="3"/>
                  </a:cxn>
                  <a:cxn ang="0">
                    <a:pos x="191" y="40"/>
                  </a:cxn>
                  <a:cxn ang="0">
                    <a:pos x="217" y="106"/>
                  </a:cxn>
                  <a:cxn ang="0">
                    <a:pos x="247" y="195"/>
                  </a:cxn>
                  <a:cxn ang="0">
                    <a:pos x="272" y="298"/>
                  </a:cxn>
                  <a:cxn ang="0">
                    <a:pos x="302" y="389"/>
                  </a:cxn>
                  <a:cxn ang="0">
                    <a:pos x="327" y="456"/>
                  </a:cxn>
                  <a:cxn ang="0">
                    <a:pos x="357" y="489"/>
                  </a:cxn>
                  <a:cxn ang="0">
                    <a:pos x="383" y="492"/>
                  </a:cxn>
                  <a:cxn ang="0">
                    <a:pos x="412" y="478"/>
                  </a:cxn>
                  <a:cxn ang="0">
                    <a:pos x="438" y="448"/>
                  </a:cxn>
                  <a:cxn ang="0">
                    <a:pos x="463" y="415"/>
                  </a:cxn>
                  <a:cxn ang="0">
                    <a:pos x="493" y="382"/>
                  </a:cxn>
                  <a:cxn ang="0">
                    <a:pos x="519" y="356"/>
                  </a:cxn>
                  <a:cxn ang="0">
                    <a:pos x="548" y="334"/>
                  </a:cxn>
                  <a:cxn ang="0">
                    <a:pos x="574" y="320"/>
                  </a:cxn>
                  <a:cxn ang="0">
                    <a:pos x="603" y="309"/>
                  </a:cxn>
                  <a:cxn ang="0">
                    <a:pos x="629" y="298"/>
                  </a:cxn>
                  <a:cxn ang="0">
                    <a:pos x="655" y="294"/>
                  </a:cxn>
                  <a:cxn ang="0">
                    <a:pos x="684" y="290"/>
                  </a:cxn>
                  <a:cxn ang="0">
                    <a:pos x="710" y="294"/>
                  </a:cxn>
                  <a:cxn ang="0">
                    <a:pos x="739" y="294"/>
                  </a:cxn>
                  <a:cxn ang="0">
                    <a:pos x="765" y="298"/>
                  </a:cxn>
                  <a:cxn ang="0">
                    <a:pos x="794" y="301"/>
                  </a:cxn>
                  <a:cxn ang="0">
                    <a:pos x="820" y="305"/>
                  </a:cxn>
                  <a:cxn ang="0">
                    <a:pos x="849" y="298"/>
                  </a:cxn>
                </a:cxnLst>
                <a:rect l="0" t="0" r="r" b="b"/>
                <a:pathLst>
                  <a:path w="849" h="492">
                    <a:moveTo>
                      <a:pt x="0" y="132"/>
                    </a:moveTo>
                    <a:lnTo>
                      <a:pt x="26" y="121"/>
                    </a:lnTo>
                    <a:lnTo>
                      <a:pt x="55" y="92"/>
                    </a:lnTo>
                    <a:lnTo>
                      <a:pt x="81" y="55"/>
                    </a:lnTo>
                    <a:lnTo>
                      <a:pt x="111" y="22"/>
                    </a:lnTo>
                    <a:lnTo>
                      <a:pt x="136" y="0"/>
                    </a:lnTo>
                    <a:lnTo>
                      <a:pt x="166" y="3"/>
                    </a:lnTo>
                    <a:lnTo>
                      <a:pt x="191" y="40"/>
                    </a:lnTo>
                    <a:lnTo>
                      <a:pt x="217" y="106"/>
                    </a:lnTo>
                    <a:lnTo>
                      <a:pt x="247" y="195"/>
                    </a:lnTo>
                    <a:lnTo>
                      <a:pt x="272" y="298"/>
                    </a:lnTo>
                    <a:lnTo>
                      <a:pt x="302" y="389"/>
                    </a:lnTo>
                    <a:lnTo>
                      <a:pt x="327" y="456"/>
                    </a:lnTo>
                    <a:lnTo>
                      <a:pt x="357" y="489"/>
                    </a:lnTo>
                    <a:lnTo>
                      <a:pt x="383" y="492"/>
                    </a:lnTo>
                    <a:lnTo>
                      <a:pt x="412" y="478"/>
                    </a:lnTo>
                    <a:lnTo>
                      <a:pt x="438" y="448"/>
                    </a:lnTo>
                    <a:lnTo>
                      <a:pt x="463" y="415"/>
                    </a:lnTo>
                    <a:lnTo>
                      <a:pt x="493" y="382"/>
                    </a:lnTo>
                    <a:lnTo>
                      <a:pt x="519" y="356"/>
                    </a:lnTo>
                    <a:lnTo>
                      <a:pt x="548" y="334"/>
                    </a:lnTo>
                    <a:lnTo>
                      <a:pt x="574" y="320"/>
                    </a:lnTo>
                    <a:lnTo>
                      <a:pt x="603" y="309"/>
                    </a:lnTo>
                    <a:lnTo>
                      <a:pt x="629" y="298"/>
                    </a:lnTo>
                    <a:lnTo>
                      <a:pt x="655" y="294"/>
                    </a:lnTo>
                    <a:lnTo>
                      <a:pt x="684" y="290"/>
                    </a:lnTo>
                    <a:lnTo>
                      <a:pt x="710" y="294"/>
                    </a:lnTo>
                    <a:lnTo>
                      <a:pt x="739" y="294"/>
                    </a:lnTo>
                    <a:lnTo>
                      <a:pt x="765" y="298"/>
                    </a:lnTo>
                    <a:lnTo>
                      <a:pt x="794" y="301"/>
                    </a:lnTo>
                    <a:lnTo>
                      <a:pt x="820" y="305"/>
                    </a:lnTo>
                    <a:lnTo>
                      <a:pt x="849" y="298"/>
                    </a:lnTo>
                  </a:path>
                </a:pathLst>
              </a:custGeom>
              <a:noFill/>
              <a:ln w="0">
                <a:solidFill>
                  <a:srgbClr val="0000FF"/>
                </a:solidFill>
                <a:prstDash val="sysDot"/>
                <a:round/>
                <a:headEnd/>
                <a:tailEnd/>
              </a:ln>
            </p:spPr>
            <p:txBody>
              <a:bodyPr vert="horz" wrap="square" lIns="91440" tIns="45720" rIns="91440" bIns="45720" numCol="1" anchor="t" anchorCtr="0" compatLnSpc="1">
                <a:prstTxWarp prst="textNoShape">
                  <a:avLst/>
                </a:prstTxWarp>
              </a:bodyPr>
              <a:lstStyle/>
              <a:p>
                <a:endParaRPr lang="en-GB">
                  <a:latin typeface="Arial Narrow" pitchFamily="34" charset="0"/>
                </a:endParaRPr>
              </a:p>
            </p:txBody>
          </p:sp>
          <p:sp>
            <p:nvSpPr>
              <p:cNvPr id="768453" name="Freeform 60"/>
              <p:cNvSpPr>
                <a:spLocks/>
              </p:cNvSpPr>
              <p:nvPr/>
            </p:nvSpPr>
            <p:spPr bwMode="auto">
              <a:xfrm>
                <a:off x="3490529" y="1878602"/>
                <a:ext cx="1244111" cy="735013"/>
              </a:xfrm>
              <a:custGeom>
                <a:avLst/>
                <a:gdLst/>
                <a:ahLst/>
                <a:cxnLst>
                  <a:cxn ang="0">
                    <a:pos x="0" y="150"/>
                  </a:cxn>
                  <a:cxn ang="0">
                    <a:pos x="26" y="95"/>
                  </a:cxn>
                  <a:cxn ang="0">
                    <a:pos x="55" y="59"/>
                  </a:cxn>
                  <a:cxn ang="0">
                    <a:pos x="81" y="33"/>
                  </a:cxn>
                  <a:cxn ang="0">
                    <a:pos x="111" y="11"/>
                  </a:cxn>
                  <a:cxn ang="0">
                    <a:pos x="136" y="0"/>
                  </a:cxn>
                  <a:cxn ang="0">
                    <a:pos x="166" y="11"/>
                  </a:cxn>
                  <a:cxn ang="0">
                    <a:pos x="191" y="51"/>
                  </a:cxn>
                  <a:cxn ang="0">
                    <a:pos x="217" y="121"/>
                  </a:cxn>
                  <a:cxn ang="0">
                    <a:pos x="247" y="209"/>
                  </a:cxn>
                  <a:cxn ang="0">
                    <a:pos x="272" y="305"/>
                  </a:cxn>
                  <a:cxn ang="0">
                    <a:pos x="302" y="386"/>
                  </a:cxn>
                  <a:cxn ang="0">
                    <a:pos x="327" y="441"/>
                  </a:cxn>
                  <a:cxn ang="0">
                    <a:pos x="357" y="463"/>
                  </a:cxn>
                  <a:cxn ang="0">
                    <a:pos x="383" y="459"/>
                  </a:cxn>
                  <a:cxn ang="0">
                    <a:pos x="412" y="441"/>
                  </a:cxn>
                  <a:cxn ang="0">
                    <a:pos x="438" y="412"/>
                  </a:cxn>
                  <a:cxn ang="0">
                    <a:pos x="463" y="382"/>
                  </a:cxn>
                  <a:cxn ang="0">
                    <a:pos x="493" y="353"/>
                  </a:cxn>
                  <a:cxn ang="0">
                    <a:pos x="519" y="327"/>
                  </a:cxn>
                  <a:cxn ang="0">
                    <a:pos x="548" y="309"/>
                  </a:cxn>
                  <a:cxn ang="0">
                    <a:pos x="574" y="290"/>
                  </a:cxn>
                  <a:cxn ang="0">
                    <a:pos x="603" y="279"/>
                  </a:cxn>
                  <a:cxn ang="0">
                    <a:pos x="629" y="268"/>
                  </a:cxn>
                  <a:cxn ang="0">
                    <a:pos x="655" y="261"/>
                  </a:cxn>
                  <a:cxn ang="0">
                    <a:pos x="684" y="253"/>
                  </a:cxn>
                  <a:cxn ang="0">
                    <a:pos x="710" y="250"/>
                  </a:cxn>
                  <a:cxn ang="0">
                    <a:pos x="739" y="246"/>
                  </a:cxn>
                  <a:cxn ang="0">
                    <a:pos x="765" y="246"/>
                  </a:cxn>
                  <a:cxn ang="0">
                    <a:pos x="794" y="242"/>
                  </a:cxn>
                  <a:cxn ang="0">
                    <a:pos x="820" y="242"/>
                  </a:cxn>
                  <a:cxn ang="0">
                    <a:pos x="849" y="239"/>
                  </a:cxn>
                </a:cxnLst>
                <a:rect l="0" t="0" r="r" b="b"/>
                <a:pathLst>
                  <a:path w="849" h="463">
                    <a:moveTo>
                      <a:pt x="0" y="150"/>
                    </a:moveTo>
                    <a:lnTo>
                      <a:pt x="26" y="95"/>
                    </a:lnTo>
                    <a:lnTo>
                      <a:pt x="55" y="59"/>
                    </a:lnTo>
                    <a:lnTo>
                      <a:pt x="81" y="33"/>
                    </a:lnTo>
                    <a:lnTo>
                      <a:pt x="111" y="11"/>
                    </a:lnTo>
                    <a:lnTo>
                      <a:pt x="136" y="0"/>
                    </a:lnTo>
                    <a:lnTo>
                      <a:pt x="166" y="11"/>
                    </a:lnTo>
                    <a:lnTo>
                      <a:pt x="191" y="51"/>
                    </a:lnTo>
                    <a:lnTo>
                      <a:pt x="217" y="121"/>
                    </a:lnTo>
                    <a:lnTo>
                      <a:pt x="247" y="209"/>
                    </a:lnTo>
                    <a:lnTo>
                      <a:pt x="272" y="305"/>
                    </a:lnTo>
                    <a:lnTo>
                      <a:pt x="302" y="386"/>
                    </a:lnTo>
                    <a:lnTo>
                      <a:pt x="327" y="441"/>
                    </a:lnTo>
                    <a:lnTo>
                      <a:pt x="357" y="463"/>
                    </a:lnTo>
                    <a:lnTo>
                      <a:pt x="383" y="459"/>
                    </a:lnTo>
                    <a:lnTo>
                      <a:pt x="412" y="441"/>
                    </a:lnTo>
                    <a:lnTo>
                      <a:pt x="438" y="412"/>
                    </a:lnTo>
                    <a:lnTo>
                      <a:pt x="463" y="382"/>
                    </a:lnTo>
                    <a:lnTo>
                      <a:pt x="493" y="353"/>
                    </a:lnTo>
                    <a:lnTo>
                      <a:pt x="519" y="327"/>
                    </a:lnTo>
                    <a:lnTo>
                      <a:pt x="548" y="309"/>
                    </a:lnTo>
                    <a:lnTo>
                      <a:pt x="574" y="290"/>
                    </a:lnTo>
                    <a:lnTo>
                      <a:pt x="603" y="279"/>
                    </a:lnTo>
                    <a:lnTo>
                      <a:pt x="629" y="268"/>
                    </a:lnTo>
                    <a:lnTo>
                      <a:pt x="655" y="261"/>
                    </a:lnTo>
                    <a:lnTo>
                      <a:pt x="684" y="253"/>
                    </a:lnTo>
                    <a:lnTo>
                      <a:pt x="710" y="250"/>
                    </a:lnTo>
                    <a:lnTo>
                      <a:pt x="739" y="246"/>
                    </a:lnTo>
                    <a:lnTo>
                      <a:pt x="765" y="246"/>
                    </a:lnTo>
                    <a:lnTo>
                      <a:pt x="794" y="242"/>
                    </a:lnTo>
                    <a:lnTo>
                      <a:pt x="820" y="242"/>
                    </a:lnTo>
                    <a:lnTo>
                      <a:pt x="849" y="239"/>
                    </a:lnTo>
                  </a:path>
                </a:pathLst>
              </a:custGeom>
              <a:noFill/>
              <a:ln w="0">
                <a:solidFill>
                  <a:srgbClr val="0000FF"/>
                </a:solidFill>
                <a:prstDash val="sysDot"/>
                <a:round/>
                <a:headEnd/>
                <a:tailEnd/>
              </a:ln>
            </p:spPr>
            <p:txBody>
              <a:bodyPr vert="horz" wrap="square" lIns="91440" tIns="45720" rIns="91440" bIns="45720" numCol="1" anchor="t" anchorCtr="0" compatLnSpc="1">
                <a:prstTxWarp prst="textNoShape">
                  <a:avLst/>
                </a:prstTxWarp>
              </a:bodyPr>
              <a:lstStyle/>
              <a:p>
                <a:endParaRPr lang="en-GB">
                  <a:latin typeface="Arial Narrow" pitchFamily="34" charset="0"/>
                </a:endParaRPr>
              </a:p>
            </p:txBody>
          </p:sp>
          <p:sp>
            <p:nvSpPr>
              <p:cNvPr id="768454" name="Freeform 61"/>
              <p:cNvSpPr>
                <a:spLocks/>
              </p:cNvSpPr>
              <p:nvPr/>
            </p:nvSpPr>
            <p:spPr bwMode="auto">
              <a:xfrm>
                <a:off x="3490529" y="2094490"/>
                <a:ext cx="1244111" cy="349250"/>
              </a:xfrm>
              <a:custGeom>
                <a:avLst/>
                <a:gdLst/>
                <a:ahLst/>
                <a:cxnLst>
                  <a:cxn ang="0">
                    <a:pos x="0" y="151"/>
                  </a:cxn>
                  <a:cxn ang="0">
                    <a:pos x="26" y="180"/>
                  </a:cxn>
                  <a:cxn ang="0">
                    <a:pos x="55" y="202"/>
                  </a:cxn>
                  <a:cxn ang="0">
                    <a:pos x="81" y="217"/>
                  </a:cxn>
                  <a:cxn ang="0">
                    <a:pos x="111" y="220"/>
                  </a:cxn>
                  <a:cxn ang="0">
                    <a:pos x="136" y="198"/>
                  </a:cxn>
                  <a:cxn ang="0">
                    <a:pos x="166" y="158"/>
                  </a:cxn>
                  <a:cxn ang="0">
                    <a:pos x="191" y="103"/>
                  </a:cxn>
                  <a:cxn ang="0">
                    <a:pos x="217" y="55"/>
                  </a:cxn>
                  <a:cxn ang="0">
                    <a:pos x="247" y="18"/>
                  </a:cxn>
                  <a:cxn ang="0">
                    <a:pos x="272" y="3"/>
                  </a:cxn>
                  <a:cxn ang="0">
                    <a:pos x="302" y="0"/>
                  </a:cxn>
                  <a:cxn ang="0">
                    <a:pos x="327" y="7"/>
                  </a:cxn>
                  <a:cxn ang="0">
                    <a:pos x="357" y="14"/>
                  </a:cxn>
                  <a:cxn ang="0">
                    <a:pos x="383" y="29"/>
                  </a:cxn>
                  <a:cxn ang="0">
                    <a:pos x="412" y="40"/>
                  </a:cxn>
                  <a:cxn ang="0">
                    <a:pos x="438" y="51"/>
                  </a:cxn>
                  <a:cxn ang="0">
                    <a:pos x="463" y="62"/>
                  </a:cxn>
                  <a:cxn ang="0">
                    <a:pos x="493" y="73"/>
                  </a:cxn>
                  <a:cxn ang="0">
                    <a:pos x="519" y="77"/>
                  </a:cxn>
                  <a:cxn ang="0">
                    <a:pos x="548" y="84"/>
                  </a:cxn>
                  <a:cxn ang="0">
                    <a:pos x="574" y="88"/>
                  </a:cxn>
                  <a:cxn ang="0">
                    <a:pos x="603" y="92"/>
                  </a:cxn>
                  <a:cxn ang="0">
                    <a:pos x="629" y="95"/>
                  </a:cxn>
                  <a:cxn ang="0">
                    <a:pos x="655" y="95"/>
                  </a:cxn>
                  <a:cxn ang="0">
                    <a:pos x="684" y="95"/>
                  </a:cxn>
                  <a:cxn ang="0">
                    <a:pos x="710" y="99"/>
                  </a:cxn>
                  <a:cxn ang="0">
                    <a:pos x="739" y="99"/>
                  </a:cxn>
                  <a:cxn ang="0">
                    <a:pos x="765" y="99"/>
                  </a:cxn>
                  <a:cxn ang="0">
                    <a:pos x="794" y="99"/>
                  </a:cxn>
                  <a:cxn ang="0">
                    <a:pos x="820" y="99"/>
                  </a:cxn>
                  <a:cxn ang="0">
                    <a:pos x="849" y="99"/>
                  </a:cxn>
                </a:cxnLst>
                <a:rect l="0" t="0" r="r" b="b"/>
                <a:pathLst>
                  <a:path w="849" h="220">
                    <a:moveTo>
                      <a:pt x="0" y="151"/>
                    </a:moveTo>
                    <a:lnTo>
                      <a:pt x="26" y="180"/>
                    </a:lnTo>
                    <a:lnTo>
                      <a:pt x="55" y="202"/>
                    </a:lnTo>
                    <a:lnTo>
                      <a:pt x="81" y="217"/>
                    </a:lnTo>
                    <a:lnTo>
                      <a:pt x="111" y="220"/>
                    </a:lnTo>
                    <a:lnTo>
                      <a:pt x="136" y="198"/>
                    </a:lnTo>
                    <a:lnTo>
                      <a:pt x="166" y="158"/>
                    </a:lnTo>
                    <a:lnTo>
                      <a:pt x="191" y="103"/>
                    </a:lnTo>
                    <a:lnTo>
                      <a:pt x="217" y="55"/>
                    </a:lnTo>
                    <a:lnTo>
                      <a:pt x="247" y="18"/>
                    </a:lnTo>
                    <a:lnTo>
                      <a:pt x="272" y="3"/>
                    </a:lnTo>
                    <a:lnTo>
                      <a:pt x="302" y="0"/>
                    </a:lnTo>
                    <a:lnTo>
                      <a:pt x="327" y="7"/>
                    </a:lnTo>
                    <a:lnTo>
                      <a:pt x="357" y="14"/>
                    </a:lnTo>
                    <a:lnTo>
                      <a:pt x="383" y="29"/>
                    </a:lnTo>
                    <a:lnTo>
                      <a:pt x="412" y="40"/>
                    </a:lnTo>
                    <a:lnTo>
                      <a:pt x="438" y="51"/>
                    </a:lnTo>
                    <a:lnTo>
                      <a:pt x="463" y="62"/>
                    </a:lnTo>
                    <a:lnTo>
                      <a:pt x="493" y="73"/>
                    </a:lnTo>
                    <a:lnTo>
                      <a:pt x="519" y="77"/>
                    </a:lnTo>
                    <a:lnTo>
                      <a:pt x="548" y="84"/>
                    </a:lnTo>
                    <a:lnTo>
                      <a:pt x="574" y="88"/>
                    </a:lnTo>
                    <a:lnTo>
                      <a:pt x="603" y="92"/>
                    </a:lnTo>
                    <a:lnTo>
                      <a:pt x="629" y="95"/>
                    </a:lnTo>
                    <a:lnTo>
                      <a:pt x="655" y="95"/>
                    </a:lnTo>
                    <a:lnTo>
                      <a:pt x="684" y="95"/>
                    </a:lnTo>
                    <a:lnTo>
                      <a:pt x="710" y="99"/>
                    </a:lnTo>
                    <a:lnTo>
                      <a:pt x="739" y="99"/>
                    </a:lnTo>
                    <a:lnTo>
                      <a:pt x="765" y="99"/>
                    </a:lnTo>
                    <a:lnTo>
                      <a:pt x="794" y="99"/>
                    </a:lnTo>
                    <a:lnTo>
                      <a:pt x="820" y="99"/>
                    </a:lnTo>
                    <a:lnTo>
                      <a:pt x="849" y="99"/>
                    </a:lnTo>
                  </a:path>
                </a:pathLst>
              </a:custGeom>
              <a:noFill/>
              <a:ln w="0">
                <a:solidFill>
                  <a:srgbClr val="0000FF"/>
                </a:solidFill>
                <a:prstDash val="sysDot"/>
                <a:round/>
                <a:headEnd/>
                <a:tailEnd/>
              </a:ln>
            </p:spPr>
            <p:txBody>
              <a:bodyPr vert="horz" wrap="square" lIns="91440" tIns="45720" rIns="91440" bIns="45720" numCol="1" anchor="t" anchorCtr="0" compatLnSpc="1">
                <a:prstTxWarp prst="textNoShape">
                  <a:avLst/>
                </a:prstTxWarp>
              </a:bodyPr>
              <a:lstStyle/>
              <a:p>
                <a:endParaRPr lang="en-GB">
                  <a:latin typeface="Arial Narrow" pitchFamily="34" charset="0"/>
                </a:endParaRPr>
              </a:p>
            </p:txBody>
          </p:sp>
          <p:sp>
            <p:nvSpPr>
              <p:cNvPr id="768455" name="Freeform 62"/>
              <p:cNvSpPr>
                <a:spLocks/>
              </p:cNvSpPr>
              <p:nvPr/>
            </p:nvSpPr>
            <p:spPr bwMode="auto">
              <a:xfrm>
                <a:off x="3490529" y="2175453"/>
                <a:ext cx="1244111" cy="374650"/>
              </a:xfrm>
              <a:custGeom>
                <a:avLst/>
                <a:gdLst/>
                <a:ahLst/>
                <a:cxnLst>
                  <a:cxn ang="0">
                    <a:pos x="0" y="48"/>
                  </a:cxn>
                  <a:cxn ang="0">
                    <a:pos x="26" y="48"/>
                  </a:cxn>
                  <a:cxn ang="0">
                    <a:pos x="55" y="48"/>
                  </a:cxn>
                  <a:cxn ang="0">
                    <a:pos x="81" y="48"/>
                  </a:cxn>
                  <a:cxn ang="0">
                    <a:pos x="111" y="48"/>
                  </a:cxn>
                  <a:cxn ang="0">
                    <a:pos x="136" y="44"/>
                  </a:cxn>
                  <a:cxn ang="0">
                    <a:pos x="166" y="44"/>
                  </a:cxn>
                  <a:cxn ang="0">
                    <a:pos x="191" y="44"/>
                  </a:cxn>
                  <a:cxn ang="0">
                    <a:pos x="217" y="41"/>
                  </a:cxn>
                  <a:cxn ang="0">
                    <a:pos x="247" y="41"/>
                  </a:cxn>
                  <a:cxn ang="0">
                    <a:pos x="272" y="37"/>
                  </a:cxn>
                  <a:cxn ang="0">
                    <a:pos x="302" y="37"/>
                  </a:cxn>
                  <a:cxn ang="0">
                    <a:pos x="327" y="37"/>
                  </a:cxn>
                  <a:cxn ang="0">
                    <a:pos x="357" y="37"/>
                  </a:cxn>
                  <a:cxn ang="0">
                    <a:pos x="383" y="37"/>
                  </a:cxn>
                  <a:cxn ang="0">
                    <a:pos x="412" y="52"/>
                  </a:cxn>
                  <a:cxn ang="0">
                    <a:pos x="438" y="136"/>
                  </a:cxn>
                  <a:cxn ang="0">
                    <a:pos x="463" y="236"/>
                  </a:cxn>
                  <a:cxn ang="0">
                    <a:pos x="493" y="162"/>
                  </a:cxn>
                  <a:cxn ang="0">
                    <a:pos x="519" y="85"/>
                  </a:cxn>
                  <a:cxn ang="0">
                    <a:pos x="548" y="74"/>
                  </a:cxn>
                  <a:cxn ang="0">
                    <a:pos x="574" y="74"/>
                  </a:cxn>
                  <a:cxn ang="0">
                    <a:pos x="603" y="70"/>
                  </a:cxn>
                  <a:cxn ang="0">
                    <a:pos x="629" y="63"/>
                  </a:cxn>
                  <a:cxn ang="0">
                    <a:pos x="655" y="52"/>
                  </a:cxn>
                  <a:cxn ang="0">
                    <a:pos x="684" y="41"/>
                  </a:cxn>
                  <a:cxn ang="0">
                    <a:pos x="710" y="30"/>
                  </a:cxn>
                  <a:cxn ang="0">
                    <a:pos x="739" y="19"/>
                  </a:cxn>
                  <a:cxn ang="0">
                    <a:pos x="765" y="11"/>
                  </a:cxn>
                  <a:cxn ang="0">
                    <a:pos x="794" y="4"/>
                  </a:cxn>
                  <a:cxn ang="0">
                    <a:pos x="820" y="0"/>
                  </a:cxn>
                  <a:cxn ang="0">
                    <a:pos x="849" y="4"/>
                  </a:cxn>
                </a:cxnLst>
                <a:rect l="0" t="0" r="r" b="b"/>
                <a:pathLst>
                  <a:path w="849" h="236">
                    <a:moveTo>
                      <a:pt x="0" y="48"/>
                    </a:moveTo>
                    <a:lnTo>
                      <a:pt x="26" y="48"/>
                    </a:lnTo>
                    <a:lnTo>
                      <a:pt x="55" y="48"/>
                    </a:lnTo>
                    <a:lnTo>
                      <a:pt x="81" y="48"/>
                    </a:lnTo>
                    <a:lnTo>
                      <a:pt x="111" y="48"/>
                    </a:lnTo>
                    <a:lnTo>
                      <a:pt x="136" y="44"/>
                    </a:lnTo>
                    <a:lnTo>
                      <a:pt x="166" y="44"/>
                    </a:lnTo>
                    <a:lnTo>
                      <a:pt x="191" y="44"/>
                    </a:lnTo>
                    <a:lnTo>
                      <a:pt x="217" y="41"/>
                    </a:lnTo>
                    <a:lnTo>
                      <a:pt x="247" y="41"/>
                    </a:lnTo>
                    <a:lnTo>
                      <a:pt x="272" y="37"/>
                    </a:lnTo>
                    <a:lnTo>
                      <a:pt x="302" y="37"/>
                    </a:lnTo>
                    <a:lnTo>
                      <a:pt x="327" y="37"/>
                    </a:lnTo>
                    <a:lnTo>
                      <a:pt x="357" y="37"/>
                    </a:lnTo>
                    <a:lnTo>
                      <a:pt x="383" y="37"/>
                    </a:lnTo>
                    <a:lnTo>
                      <a:pt x="412" y="52"/>
                    </a:lnTo>
                    <a:lnTo>
                      <a:pt x="438" y="136"/>
                    </a:lnTo>
                    <a:lnTo>
                      <a:pt x="463" y="236"/>
                    </a:lnTo>
                    <a:lnTo>
                      <a:pt x="493" y="162"/>
                    </a:lnTo>
                    <a:lnTo>
                      <a:pt x="519" y="85"/>
                    </a:lnTo>
                    <a:lnTo>
                      <a:pt x="548" y="74"/>
                    </a:lnTo>
                    <a:lnTo>
                      <a:pt x="574" y="74"/>
                    </a:lnTo>
                    <a:lnTo>
                      <a:pt x="603" y="70"/>
                    </a:lnTo>
                    <a:lnTo>
                      <a:pt x="629" y="63"/>
                    </a:lnTo>
                    <a:lnTo>
                      <a:pt x="655" y="52"/>
                    </a:lnTo>
                    <a:lnTo>
                      <a:pt x="684" y="41"/>
                    </a:lnTo>
                    <a:lnTo>
                      <a:pt x="710" y="30"/>
                    </a:lnTo>
                    <a:lnTo>
                      <a:pt x="739" y="19"/>
                    </a:lnTo>
                    <a:lnTo>
                      <a:pt x="765" y="11"/>
                    </a:lnTo>
                    <a:lnTo>
                      <a:pt x="794" y="4"/>
                    </a:lnTo>
                    <a:lnTo>
                      <a:pt x="820" y="0"/>
                    </a:lnTo>
                    <a:lnTo>
                      <a:pt x="849" y="4"/>
                    </a:lnTo>
                  </a:path>
                </a:pathLst>
              </a:cu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itchFamily="34" charset="0"/>
                </a:endParaRPr>
              </a:p>
            </p:txBody>
          </p:sp>
          <p:sp>
            <p:nvSpPr>
              <p:cNvPr id="768456" name="Freeform 63"/>
              <p:cNvSpPr>
                <a:spLocks/>
              </p:cNvSpPr>
              <p:nvPr/>
            </p:nvSpPr>
            <p:spPr bwMode="auto">
              <a:xfrm>
                <a:off x="3490529" y="2251653"/>
                <a:ext cx="1244111" cy="6350"/>
              </a:xfrm>
              <a:custGeom>
                <a:avLst/>
                <a:gdLst/>
                <a:ahLst/>
                <a:cxnLst>
                  <a:cxn ang="0">
                    <a:pos x="0" y="4"/>
                  </a:cxn>
                  <a:cxn ang="0">
                    <a:pos x="26" y="4"/>
                  </a:cxn>
                  <a:cxn ang="0">
                    <a:pos x="55" y="4"/>
                  </a:cxn>
                  <a:cxn ang="0">
                    <a:pos x="81" y="4"/>
                  </a:cxn>
                  <a:cxn ang="0">
                    <a:pos x="111" y="4"/>
                  </a:cxn>
                  <a:cxn ang="0">
                    <a:pos x="136" y="4"/>
                  </a:cxn>
                  <a:cxn ang="0">
                    <a:pos x="166" y="4"/>
                  </a:cxn>
                  <a:cxn ang="0">
                    <a:pos x="191" y="4"/>
                  </a:cxn>
                  <a:cxn ang="0">
                    <a:pos x="217" y="4"/>
                  </a:cxn>
                  <a:cxn ang="0">
                    <a:pos x="247" y="4"/>
                  </a:cxn>
                  <a:cxn ang="0">
                    <a:pos x="272" y="4"/>
                  </a:cxn>
                  <a:cxn ang="0">
                    <a:pos x="302" y="4"/>
                  </a:cxn>
                  <a:cxn ang="0">
                    <a:pos x="327" y="4"/>
                  </a:cxn>
                  <a:cxn ang="0">
                    <a:pos x="357" y="4"/>
                  </a:cxn>
                  <a:cxn ang="0">
                    <a:pos x="383" y="4"/>
                  </a:cxn>
                  <a:cxn ang="0">
                    <a:pos x="412" y="4"/>
                  </a:cxn>
                  <a:cxn ang="0">
                    <a:pos x="438" y="0"/>
                  </a:cxn>
                  <a:cxn ang="0">
                    <a:pos x="463" y="0"/>
                  </a:cxn>
                  <a:cxn ang="0">
                    <a:pos x="493" y="0"/>
                  </a:cxn>
                  <a:cxn ang="0">
                    <a:pos x="519" y="4"/>
                  </a:cxn>
                  <a:cxn ang="0">
                    <a:pos x="548" y="4"/>
                  </a:cxn>
                  <a:cxn ang="0">
                    <a:pos x="574" y="4"/>
                  </a:cxn>
                  <a:cxn ang="0">
                    <a:pos x="603" y="4"/>
                  </a:cxn>
                  <a:cxn ang="0">
                    <a:pos x="629" y="4"/>
                  </a:cxn>
                  <a:cxn ang="0">
                    <a:pos x="655" y="4"/>
                  </a:cxn>
                  <a:cxn ang="0">
                    <a:pos x="684" y="4"/>
                  </a:cxn>
                  <a:cxn ang="0">
                    <a:pos x="710" y="4"/>
                  </a:cxn>
                  <a:cxn ang="0">
                    <a:pos x="739" y="4"/>
                  </a:cxn>
                  <a:cxn ang="0">
                    <a:pos x="765" y="4"/>
                  </a:cxn>
                  <a:cxn ang="0">
                    <a:pos x="794" y="4"/>
                  </a:cxn>
                  <a:cxn ang="0">
                    <a:pos x="820" y="4"/>
                  </a:cxn>
                  <a:cxn ang="0">
                    <a:pos x="849" y="4"/>
                  </a:cxn>
                </a:cxnLst>
                <a:rect l="0" t="0" r="r" b="b"/>
                <a:pathLst>
                  <a:path w="849" h="4">
                    <a:moveTo>
                      <a:pt x="0" y="4"/>
                    </a:moveTo>
                    <a:lnTo>
                      <a:pt x="26" y="4"/>
                    </a:lnTo>
                    <a:lnTo>
                      <a:pt x="55" y="4"/>
                    </a:lnTo>
                    <a:lnTo>
                      <a:pt x="81" y="4"/>
                    </a:lnTo>
                    <a:lnTo>
                      <a:pt x="111" y="4"/>
                    </a:lnTo>
                    <a:lnTo>
                      <a:pt x="136" y="4"/>
                    </a:lnTo>
                    <a:lnTo>
                      <a:pt x="166" y="4"/>
                    </a:lnTo>
                    <a:lnTo>
                      <a:pt x="191" y="4"/>
                    </a:lnTo>
                    <a:lnTo>
                      <a:pt x="217" y="4"/>
                    </a:lnTo>
                    <a:lnTo>
                      <a:pt x="247" y="4"/>
                    </a:lnTo>
                    <a:lnTo>
                      <a:pt x="272" y="4"/>
                    </a:lnTo>
                    <a:lnTo>
                      <a:pt x="302" y="4"/>
                    </a:lnTo>
                    <a:lnTo>
                      <a:pt x="327" y="4"/>
                    </a:lnTo>
                    <a:lnTo>
                      <a:pt x="357" y="4"/>
                    </a:lnTo>
                    <a:lnTo>
                      <a:pt x="383" y="4"/>
                    </a:lnTo>
                    <a:lnTo>
                      <a:pt x="412" y="4"/>
                    </a:lnTo>
                    <a:lnTo>
                      <a:pt x="438" y="0"/>
                    </a:lnTo>
                    <a:lnTo>
                      <a:pt x="463" y="0"/>
                    </a:lnTo>
                    <a:lnTo>
                      <a:pt x="493" y="0"/>
                    </a:lnTo>
                    <a:lnTo>
                      <a:pt x="519" y="4"/>
                    </a:lnTo>
                    <a:lnTo>
                      <a:pt x="548" y="4"/>
                    </a:lnTo>
                    <a:lnTo>
                      <a:pt x="574" y="4"/>
                    </a:lnTo>
                    <a:lnTo>
                      <a:pt x="603" y="4"/>
                    </a:lnTo>
                    <a:lnTo>
                      <a:pt x="629" y="4"/>
                    </a:lnTo>
                    <a:lnTo>
                      <a:pt x="655" y="4"/>
                    </a:lnTo>
                    <a:lnTo>
                      <a:pt x="684" y="4"/>
                    </a:lnTo>
                    <a:lnTo>
                      <a:pt x="710" y="4"/>
                    </a:lnTo>
                    <a:lnTo>
                      <a:pt x="739" y="4"/>
                    </a:lnTo>
                    <a:lnTo>
                      <a:pt x="765" y="4"/>
                    </a:lnTo>
                    <a:lnTo>
                      <a:pt x="794" y="4"/>
                    </a:lnTo>
                    <a:lnTo>
                      <a:pt x="820" y="4"/>
                    </a:lnTo>
                    <a:lnTo>
                      <a:pt x="849" y="4"/>
                    </a:lnTo>
                  </a:path>
                </a:pathLst>
              </a:cu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itchFamily="34" charset="0"/>
                </a:endParaRPr>
              </a:p>
            </p:txBody>
          </p:sp>
          <p:sp>
            <p:nvSpPr>
              <p:cNvPr id="768457" name="Freeform 64"/>
              <p:cNvSpPr>
                <a:spLocks/>
              </p:cNvSpPr>
              <p:nvPr/>
            </p:nvSpPr>
            <p:spPr bwMode="auto">
              <a:xfrm>
                <a:off x="3490529" y="1684915"/>
                <a:ext cx="1244111" cy="642938"/>
              </a:xfrm>
              <a:custGeom>
                <a:avLst/>
                <a:gdLst/>
                <a:ahLst/>
                <a:cxnLst>
                  <a:cxn ang="0">
                    <a:pos x="0" y="361"/>
                  </a:cxn>
                  <a:cxn ang="0">
                    <a:pos x="26" y="361"/>
                  </a:cxn>
                  <a:cxn ang="0">
                    <a:pos x="55" y="364"/>
                  </a:cxn>
                  <a:cxn ang="0">
                    <a:pos x="81" y="364"/>
                  </a:cxn>
                  <a:cxn ang="0">
                    <a:pos x="111" y="368"/>
                  </a:cxn>
                  <a:cxn ang="0">
                    <a:pos x="136" y="372"/>
                  </a:cxn>
                  <a:cxn ang="0">
                    <a:pos x="166" y="372"/>
                  </a:cxn>
                  <a:cxn ang="0">
                    <a:pos x="191" y="375"/>
                  </a:cxn>
                  <a:cxn ang="0">
                    <a:pos x="217" y="379"/>
                  </a:cxn>
                  <a:cxn ang="0">
                    <a:pos x="247" y="386"/>
                  </a:cxn>
                  <a:cxn ang="0">
                    <a:pos x="272" y="390"/>
                  </a:cxn>
                  <a:cxn ang="0">
                    <a:pos x="302" y="394"/>
                  </a:cxn>
                  <a:cxn ang="0">
                    <a:pos x="327" y="398"/>
                  </a:cxn>
                  <a:cxn ang="0">
                    <a:pos x="357" y="405"/>
                  </a:cxn>
                  <a:cxn ang="0">
                    <a:pos x="383" y="405"/>
                  </a:cxn>
                  <a:cxn ang="0">
                    <a:pos x="412" y="386"/>
                  </a:cxn>
                  <a:cxn ang="0">
                    <a:pos x="438" y="210"/>
                  </a:cxn>
                  <a:cxn ang="0">
                    <a:pos x="463" y="0"/>
                  </a:cxn>
                  <a:cxn ang="0">
                    <a:pos x="493" y="184"/>
                  </a:cxn>
                  <a:cxn ang="0">
                    <a:pos x="519" y="372"/>
                  </a:cxn>
                  <a:cxn ang="0">
                    <a:pos x="548" y="405"/>
                  </a:cxn>
                  <a:cxn ang="0">
                    <a:pos x="574" y="405"/>
                  </a:cxn>
                  <a:cxn ang="0">
                    <a:pos x="603" y="401"/>
                  </a:cxn>
                  <a:cxn ang="0">
                    <a:pos x="629" y="394"/>
                  </a:cxn>
                  <a:cxn ang="0">
                    <a:pos x="655" y="390"/>
                  </a:cxn>
                  <a:cxn ang="0">
                    <a:pos x="684" y="386"/>
                  </a:cxn>
                  <a:cxn ang="0">
                    <a:pos x="710" y="383"/>
                  </a:cxn>
                  <a:cxn ang="0">
                    <a:pos x="739" y="379"/>
                  </a:cxn>
                  <a:cxn ang="0">
                    <a:pos x="765" y="375"/>
                  </a:cxn>
                  <a:cxn ang="0">
                    <a:pos x="794" y="372"/>
                  </a:cxn>
                  <a:cxn ang="0">
                    <a:pos x="820" y="368"/>
                  </a:cxn>
                  <a:cxn ang="0">
                    <a:pos x="849" y="368"/>
                  </a:cxn>
                </a:cxnLst>
                <a:rect l="0" t="0" r="r" b="b"/>
                <a:pathLst>
                  <a:path w="849" h="405">
                    <a:moveTo>
                      <a:pt x="0" y="361"/>
                    </a:moveTo>
                    <a:lnTo>
                      <a:pt x="26" y="361"/>
                    </a:lnTo>
                    <a:lnTo>
                      <a:pt x="55" y="364"/>
                    </a:lnTo>
                    <a:lnTo>
                      <a:pt x="81" y="364"/>
                    </a:lnTo>
                    <a:lnTo>
                      <a:pt x="111" y="368"/>
                    </a:lnTo>
                    <a:lnTo>
                      <a:pt x="136" y="372"/>
                    </a:lnTo>
                    <a:lnTo>
                      <a:pt x="166" y="372"/>
                    </a:lnTo>
                    <a:lnTo>
                      <a:pt x="191" y="375"/>
                    </a:lnTo>
                    <a:lnTo>
                      <a:pt x="217" y="379"/>
                    </a:lnTo>
                    <a:lnTo>
                      <a:pt x="247" y="386"/>
                    </a:lnTo>
                    <a:lnTo>
                      <a:pt x="272" y="390"/>
                    </a:lnTo>
                    <a:lnTo>
                      <a:pt x="302" y="394"/>
                    </a:lnTo>
                    <a:lnTo>
                      <a:pt x="327" y="398"/>
                    </a:lnTo>
                    <a:lnTo>
                      <a:pt x="357" y="405"/>
                    </a:lnTo>
                    <a:lnTo>
                      <a:pt x="383" y="405"/>
                    </a:lnTo>
                    <a:lnTo>
                      <a:pt x="412" y="386"/>
                    </a:lnTo>
                    <a:lnTo>
                      <a:pt x="438" y="210"/>
                    </a:lnTo>
                    <a:lnTo>
                      <a:pt x="463" y="0"/>
                    </a:lnTo>
                    <a:lnTo>
                      <a:pt x="493" y="184"/>
                    </a:lnTo>
                    <a:lnTo>
                      <a:pt x="519" y="372"/>
                    </a:lnTo>
                    <a:lnTo>
                      <a:pt x="548" y="405"/>
                    </a:lnTo>
                    <a:lnTo>
                      <a:pt x="574" y="405"/>
                    </a:lnTo>
                    <a:lnTo>
                      <a:pt x="603" y="401"/>
                    </a:lnTo>
                    <a:lnTo>
                      <a:pt x="629" y="394"/>
                    </a:lnTo>
                    <a:lnTo>
                      <a:pt x="655" y="390"/>
                    </a:lnTo>
                    <a:lnTo>
                      <a:pt x="684" y="386"/>
                    </a:lnTo>
                    <a:lnTo>
                      <a:pt x="710" y="383"/>
                    </a:lnTo>
                    <a:lnTo>
                      <a:pt x="739" y="379"/>
                    </a:lnTo>
                    <a:lnTo>
                      <a:pt x="765" y="375"/>
                    </a:lnTo>
                    <a:lnTo>
                      <a:pt x="794" y="372"/>
                    </a:lnTo>
                    <a:lnTo>
                      <a:pt x="820" y="368"/>
                    </a:lnTo>
                    <a:lnTo>
                      <a:pt x="849" y="368"/>
                    </a:lnTo>
                  </a:path>
                </a:pathLst>
              </a:cu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itchFamily="34" charset="0"/>
                </a:endParaRPr>
              </a:p>
            </p:txBody>
          </p:sp>
          <p:sp>
            <p:nvSpPr>
              <p:cNvPr id="768458" name="Freeform 65"/>
              <p:cNvSpPr>
                <a:spLocks/>
              </p:cNvSpPr>
              <p:nvPr/>
            </p:nvSpPr>
            <p:spPr bwMode="auto">
              <a:xfrm>
                <a:off x="3490529" y="2116715"/>
                <a:ext cx="1244111" cy="298450"/>
              </a:xfrm>
              <a:custGeom>
                <a:avLst/>
                <a:gdLst/>
                <a:ahLst/>
                <a:cxnLst>
                  <a:cxn ang="0">
                    <a:pos x="0" y="85"/>
                  </a:cxn>
                  <a:cxn ang="0">
                    <a:pos x="26" y="85"/>
                  </a:cxn>
                  <a:cxn ang="0">
                    <a:pos x="55" y="85"/>
                  </a:cxn>
                  <a:cxn ang="0">
                    <a:pos x="81" y="85"/>
                  </a:cxn>
                  <a:cxn ang="0">
                    <a:pos x="111" y="85"/>
                  </a:cxn>
                  <a:cxn ang="0">
                    <a:pos x="136" y="81"/>
                  </a:cxn>
                  <a:cxn ang="0">
                    <a:pos x="166" y="81"/>
                  </a:cxn>
                  <a:cxn ang="0">
                    <a:pos x="191" y="78"/>
                  </a:cxn>
                  <a:cxn ang="0">
                    <a:pos x="217" y="78"/>
                  </a:cxn>
                  <a:cxn ang="0">
                    <a:pos x="247" y="74"/>
                  </a:cxn>
                  <a:cxn ang="0">
                    <a:pos x="272" y="70"/>
                  </a:cxn>
                  <a:cxn ang="0">
                    <a:pos x="302" y="70"/>
                  </a:cxn>
                  <a:cxn ang="0">
                    <a:pos x="327" y="67"/>
                  </a:cxn>
                  <a:cxn ang="0">
                    <a:pos x="357" y="59"/>
                  </a:cxn>
                  <a:cxn ang="0">
                    <a:pos x="383" y="56"/>
                  </a:cxn>
                  <a:cxn ang="0">
                    <a:pos x="412" y="59"/>
                  </a:cxn>
                  <a:cxn ang="0">
                    <a:pos x="438" y="118"/>
                  </a:cxn>
                  <a:cxn ang="0">
                    <a:pos x="463" y="188"/>
                  </a:cxn>
                  <a:cxn ang="0">
                    <a:pos x="493" y="96"/>
                  </a:cxn>
                  <a:cxn ang="0">
                    <a:pos x="519" y="19"/>
                  </a:cxn>
                  <a:cxn ang="0">
                    <a:pos x="548" y="0"/>
                  </a:cxn>
                  <a:cxn ang="0">
                    <a:pos x="574" y="0"/>
                  </a:cxn>
                  <a:cxn ang="0">
                    <a:pos x="603" y="4"/>
                  </a:cxn>
                  <a:cxn ang="0">
                    <a:pos x="629" y="12"/>
                  </a:cxn>
                  <a:cxn ang="0">
                    <a:pos x="655" y="26"/>
                  </a:cxn>
                  <a:cxn ang="0">
                    <a:pos x="684" y="45"/>
                  </a:cxn>
                  <a:cxn ang="0">
                    <a:pos x="710" y="67"/>
                  </a:cxn>
                  <a:cxn ang="0">
                    <a:pos x="739" y="92"/>
                  </a:cxn>
                  <a:cxn ang="0">
                    <a:pos x="765" y="122"/>
                  </a:cxn>
                  <a:cxn ang="0">
                    <a:pos x="794" y="148"/>
                  </a:cxn>
                  <a:cxn ang="0">
                    <a:pos x="820" y="170"/>
                  </a:cxn>
                  <a:cxn ang="0">
                    <a:pos x="849" y="166"/>
                  </a:cxn>
                </a:cxnLst>
                <a:rect l="0" t="0" r="r" b="b"/>
                <a:pathLst>
                  <a:path w="849" h="188">
                    <a:moveTo>
                      <a:pt x="0" y="85"/>
                    </a:moveTo>
                    <a:lnTo>
                      <a:pt x="26" y="85"/>
                    </a:lnTo>
                    <a:lnTo>
                      <a:pt x="55" y="85"/>
                    </a:lnTo>
                    <a:lnTo>
                      <a:pt x="81" y="85"/>
                    </a:lnTo>
                    <a:lnTo>
                      <a:pt x="111" y="85"/>
                    </a:lnTo>
                    <a:lnTo>
                      <a:pt x="136" y="81"/>
                    </a:lnTo>
                    <a:lnTo>
                      <a:pt x="166" y="81"/>
                    </a:lnTo>
                    <a:lnTo>
                      <a:pt x="191" y="78"/>
                    </a:lnTo>
                    <a:lnTo>
                      <a:pt x="217" y="78"/>
                    </a:lnTo>
                    <a:lnTo>
                      <a:pt x="247" y="74"/>
                    </a:lnTo>
                    <a:lnTo>
                      <a:pt x="272" y="70"/>
                    </a:lnTo>
                    <a:lnTo>
                      <a:pt x="302" y="70"/>
                    </a:lnTo>
                    <a:lnTo>
                      <a:pt x="327" y="67"/>
                    </a:lnTo>
                    <a:lnTo>
                      <a:pt x="357" y="59"/>
                    </a:lnTo>
                    <a:lnTo>
                      <a:pt x="383" y="56"/>
                    </a:lnTo>
                    <a:lnTo>
                      <a:pt x="412" y="59"/>
                    </a:lnTo>
                    <a:lnTo>
                      <a:pt x="438" y="118"/>
                    </a:lnTo>
                    <a:lnTo>
                      <a:pt x="463" y="188"/>
                    </a:lnTo>
                    <a:lnTo>
                      <a:pt x="493" y="96"/>
                    </a:lnTo>
                    <a:lnTo>
                      <a:pt x="519" y="19"/>
                    </a:lnTo>
                    <a:lnTo>
                      <a:pt x="548" y="0"/>
                    </a:lnTo>
                    <a:lnTo>
                      <a:pt x="574" y="0"/>
                    </a:lnTo>
                    <a:lnTo>
                      <a:pt x="603" y="4"/>
                    </a:lnTo>
                    <a:lnTo>
                      <a:pt x="629" y="12"/>
                    </a:lnTo>
                    <a:lnTo>
                      <a:pt x="655" y="26"/>
                    </a:lnTo>
                    <a:lnTo>
                      <a:pt x="684" y="45"/>
                    </a:lnTo>
                    <a:lnTo>
                      <a:pt x="710" y="67"/>
                    </a:lnTo>
                    <a:lnTo>
                      <a:pt x="739" y="92"/>
                    </a:lnTo>
                    <a:lnTo>
                      <a:pt x="765" y="122"/>
                    </a:lnTo>
                    <a:lnTo>
                      <a:pt x="794" y="148"/>
                    </a:lnTo>
                    <a:lnTo>
                      <a:pt x="820" y="170"/>
                    </a:lnTo>
                    <a:lnTo>
                      <a:pt x="849" y="166"/>
                    </a:lnTo>
                  </a:path>
                </a:pathLst>
              </a:cu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itchFamily="34" charset="0"/>
                </a:endParaRPr>
              </a:p>
            </p:txBody>
          </p:sp>
          <p:sp>
            <p:nvSpPr>
              <p:cNvPr id="768459" name="Freeform 66"/>
              <p:cNvSpPr>
                <a:spLocks/>
              </p:cNvSpPr>
              <p:nvPr/>
            </p:nvSpPr>
            <p:spPr bwMode="auto">
              <a:xfrm>
                <a:off x="3490529" y="1684915"/>
                <a:ext cx="1244111" cy="642938"/>
              </a:xfrm>
              <a:custGeom>
                <a:avLst/>
                <a:gdLst/>
                <a:ahLst/>
                <a:cxnLst>
                  <a:cxn ang="0">
                    <a:pos x="0" y="361"/>
                  </a:cxn>
                  <a:cxn ang="0">
                    <a:pos x="26" y="361"/>
                  </a:cxn>
                  <a:cxn ang="0">
                    <a:pos x="55" y="364"/>
                  </a:cxn>
                  <a:cxn ang="0">
                    <a:pos x="81" y="364"/>
                  </a:cxn>
                  <a:cxn ang="0">
                    <a:pos x="111" y="368"/>
                  </a:cxn>
                  <a:cxn ang="0">
                    <a:pos x="136" y="372"/>
                  </a:cxn>
                  <a:cxn ang="0">
                    <a:pos x="166" y="372"/>
                  </a:cxn>
                  <a:cxn ang="0">
                    <a:pos x="191" y="375"/>
                  </a:cxn>
                  <a:cxn ang="0">
                    <a:pos x="217" y="379"/>
                  </a:cxn>
                  <a:cxn ang="0">
                    <a:pos x="247" y="386"/>
                  </a:cxn>
                  <a:cxn ang="0">
                    <a:pos x="272" y="390"/>
                  </a:cxn>
                  <a:cxn ang="0">
                    <a:pos x="302" y="394"/>
                  </a:cxn>
                  <a:cxn ang="0">
                    <a:pos x="327" y="401"/>
                  </a:cxn>
                  <a:cxn ang="0">
                    <a:pos x="357" y="405"/>
                  </a:cxn>
                  <a:cxn ang="0">
                    <a:pos x="383" y="405"/>
                  </a:cxn>
                  <a:cxn ang="0">
                    <a:pos x="412" y="386"/>
                  </a:cxn>
                  <a:cxn ang="0">
                    <a:pos x="438" y="210"/>
                  </a:cxn>
                  <a:cxn ang="0">
                    <a:pos x="463" y="0"/>
                  </a:cxn>
                  <a:cxn ang="0">
                    <a:pos x="493" y="184"/>
                  </a:cxn>
                  <a:cxn ang="0">
                    <a:pos x="519" y="372"/>
                  </a:cxn>
                  <a:cxn ang="0">
                    <a:pos x="548" y="405"/>
                  </a:cxn>
                  <a:cxn ang="0">
                    <a:pos x="574" y="405"/>
                  </a:cxn>
                  <a:cxn ang="0">
                    <a:pos x="603" y="401"/>
                  </a:cxn>
                  <a:cxn ang="0">
                    <a:pos x="629" y="394"/>
                  </a:cxn>
                  <a:cxn ang="0">
                    <a:pos x="655" y="390"/>
                  </a:cxn>
                  <a:cxn ang="0">
                    <a:pos x="684" y="386"/>
                  </a:cxn>
                  <a:cxn ang="0">
                    <a:pos x="710" y="383"/>
                  </a:cxn>
                  <a:cxn ang="0">
                    <a:pos x="739" y="379"/>
                  </a:cxn>
                  <a:cxn ang="0">
                    <a:pos x="765" y="375"/>
                  </a:cxn>
                  <a:cxn ang="0">
                    <a:pos x="794" y="372"/>
                  </a:cxn>
                  <a:cxn ang="0">
                    <a:pos x="820" y="368"/>
                  </a:cxn>
                  <a:cxn ang="0">
                    <a:pos x="849" y="368"/>
                  </a:cxn>
                </a:cxnLst>
                <a:rect l="0" t="0" r="r" b="b"/>
                <a:pathLst>
                  <a:path w="849" h="405">
                    <a:moveTo>
                      <a:pt x="0" y="361"/>
                    </a:moveTo>
                    <a:lnTo>
                      <a:pt x="26" y="361"/>
                    </a:lnTo>
                    <a:lnTo>
                      <a:pt x="55" y="364"/>
                    </a:lnTo>
                    <a:lnTo>
                      <a:pt x="81" y="364"/>
                    </a:lnTo>
                    <a:lnTo>
                      <a:pt x="111" y="368"/>
                    </a:lnTo>
                    <a:lnTo>
                      <a:pt x="136" y="372"/>
                    </a:lnTo>
                    <a:lnTo>
                      <a:pt x="166" y="372"/>
                    </a:lnTo>
                    <a:lnTo>
                      <a:pt x="191" y="375"/>
                    </a:lnTo>
                    <a:lnTo>
                      <a:pt x="217" y="379"/>
                    </a:lnTo>
                    <a:lnTo>
                      <a:pt x="247" y="386"/>
                    </a:lnTo>
                    <a:lnTo>
                      <a:pt x="272" y="390"/>
                    </a:lnTo>
                    <a:lnTo>
                      <a:pt x="302" y="394"/>
                    </a:lnTo>
                    <a:lnTo>
                      <a:pt x="327" y="401"/>
                    </a:lnTo>
                    <a:lnTo>
                      <a:pt x="357" y="405"/>
                    </a:lnTo>
                    <a:lnTo>
                      <a:pt x="383" y="405"/>
                    </a:lnTo>
                    <a:lnTo>
                      <a:pt x="412" y="386"/>
                    </a:lnTo>
                    <a:lnTo>
                      <a:pt x="438" y="210"/>
                    </a:lnTo>
                    <a:lnTo>
                      <a:pt x="463" y="0"/>
                    </a:lnTo>
                    <a:lnTo>
                      <a:pt x="493" y="184"/>
                    </a:lnTo>
                    <a:lnTo>
                      <a:pt x="519" y="372"/>
                    </a:lnTo>
                    <a:lnTo>
                      <a:pt x="548" y="405"/>
                    </a:lnTo>
                    <a:lnTo>
                      <a:pt x="574" y="405"/>
                    </a:lnTo>
                    <a:lnTo>
                      <a:pt x="603" y="401"/>
                    </a:lnTo>
                    <a:lnTo>
                      <a:pt x="629" y="394"/>
                    </a:lnTo>
                    <a:lnTo>
                      <a:pt x="655" y="390"/>
                    </a:lnTo>
                    <a:lnTo>
                      <a:pt x="684" y="386"/>
                    </a:lnTo>
                    <a:lnTo>
                      <a:pt x="710" y="383"/>
                    </a:lnTo>
                    <a:lnTo>
                      <a:pt x="739" y="379"/>
                    </a:lnTo>
                    <a:lnTo>
                      <a:pt x="765" y="375"/>
                    </a:lnTo>
                    <a:lnTo>
                      <a:pt x="794" y="372"/>
                    </a:lnTo>
                    <a:lnTo>
                      <a:pt x="820" y="368"/>
                    </a:lnTo>
                    <a:lnTo>
                      <a:pt x="849" y="368"/>
                    </a:lnTo>
                  </a:path>
                </a:pathLst>
              </a:cu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itchFamily="34" charset="0"/>
                </a:endParaRPr>
              </a:p>
            </p:txBody>
          </p:sp>
          <p:sp>
            <p:nvSpPr>
              <p:cNvPr id="768460" name="Freeform 67"/>
              <p:cNvSpPr>
                <a:spLocks/>
              </p:cNvSpPr>
              <p:nvPr/>
            </p:nvSpPr>
            <p:spPr bwMode="auto">
              <a:xfrm>
                <a:off x="3490529" y="1638878"/>
                <a:ext cx="1244111" cy="700088"/>
              </a:xfrm>
              <a:custGeom>
                <a:avLst/>
                <a:gdLst/>
                <a:ahLst/>
                <a:cxnLst>
                  <a:cxn ang="0">
                    <a:pos x="0" y="390"/>
                  </a:cxn>
                  <a:cxn ang="0">
                    <a:pos x="26" y="390"/>
                  </a:cxn>
                  <a:cxn ang="0">
                    <a:pos x="55" y="393"/>
                  </a:cxn>
                  <a:cxn ang="0">
                    <a:pos x="81" y="393"/>
                  </a:cxn>
                  <a:cxn ang="0">
                    <a:pos x="111" y="397"/>
                  </a:cxn>
                  <a:cxn ang="0">
                    <a:pos x="136" y="401"/>
                  </a:cxn>
                  <a:cxn ang="0">
                    <a:pos x="166" y="404"/>
                  </a:cxn>
                  <a:cxn ang="0">
                    <a:pos x="191" y="408"/>
                  </a:cxn>
                  <a:cxn ang="0">
                    <a:pos x="217" y="412"/>
                  </a:cxn>
                  <a:cxn ang="0">
                    <a:pos x="247" y="415"/>
                  </a:cxn>
                  <a:cxn ang="0">
                    <a:pos x="272" y="423"/>
                  </a:cxn>
                  <a:cxn ang="0">
                    <a:pos x="302" y="427"/>
                  </a:cxn>
                  <a:cxn ang="0">
                    <a:pos x="327" y="430"/>
                  </a:cxn>
                  <a:cxn ang="0">
                    <a:pos x="357" y="438"/>
                  </a:cxn>
                  <a:cxn ang="0">
                    <a:pos x="383" y="441"/>
                  </a:cxn>
                  <a:cxn ang="0">
                    <a:pos x="412" y="415"/>
                  </a:cxn>
                  <a:cxn ang="0">
                    <a:pos x="438" y="228"/>
                  </a:cxn>
                  <a:cxn ang="0">
                    <a:pos x="463" y="0"/>
                  </a:cxn>
                  <a:cxn ang="0">
                    <a:pos x="493" y="195"/>
                  </a:cxn>
                  <a:cxn ang="0">
                    <a:pos x="519" y="397"/>
                  </a:cxn>
                  <a:cxn ang="0">
                    <a:pos x="548" y="438"/>
                  </a:cxn>
                  <a:cxn ang="0">
                    <a:pos x="574" y="438"/>
                  </a:cxn>
                  <a:cxn ang="0">
                    <a:pos x="603" y="434"/>
                  </a:cxn>
                  <a:cxn ang="0">
                    <a:pos x="629" y="427"/>
                  </a:cxn>
                  <a:cxn ang="0">
                    <a:pos x="655" y="423"/>
                  </a:cxn>
                  <a:cxn ang="0">
                    <a:pos x="684" y="419"/>
                  </a:cxn>
                  <a:cxn ang="0">
                    <a:pos x="710" y="412"/>
                  </a:cxn>
                  <a:cxn ang="0">
                    <a:pos x="739" y="408"/>
                  </a:cxn>
                  <a:cxn ang="0">
                    <a:pos x="765" y="404"/>
                  </a:cxn>
                  <a:cxn ang="0">
                    <a:pos x="794" y="401"/>
                  </a:cxn>
                  <a:cxn ang="0">
                    <a:pos x="820" y="397"/>
                  </a:cxn>
                  <a:cxn ang="0">
                    <a:pos x="849" y="397"/>
                  </a:cxn>
                </a:cxnLst>
                <a:rect l="0" t="0" r="r" b="b"/>
                <a:pathLst>
                  <a:path w="849" h="441">
                    <a:moveTo>
                      <a:pt x="0" y="390"/>
                    </a:moveTo>
                    <a:lnTo>
                      <a:pt x="26" y="390"/>
                    </a:lnTo>
                    <a:lnTo>
                      <a:pt x="55" y="393"/>
                    </a:lnTo>
                    <a:lnTo>
                      <a:pt x="81" y="393"/>
                    </a:lnTo>
                    <a:lnTo>
                      <a:pt x="111" y="397"/>
                    </a:lnTo>
                    <a:lnTo>
                      <a:pt x="136" y="401"/>
                    </a:lnTo>
                    <a:lnTo>
                      <a:pt x="166" y="404"/>
                    </a:lnTo>
                    <a:lnTo>
                      <a:pt x="191" y="408"/>
                    </a:lnTo>
                    <a:lnTo>
                      <a:pt x="217" y="412"/>
                    </a:lnTo>
                    <a:lnTo>
                      <a:pt x="247" y="415"/>
                    </a:lnTo>
                    <a:lnTo>
                      <a:pt x="272" y="423"/>
                    </a:lnTo>
                    <a:lnTo>
                      <a:pt x="302" y="427"/>
                    </a:lnTo>
                    <a:lnTo>
                      <a:pt x="327" y="430"/>
                    </a:lnTo>
                    <a:lnTo>
                      <a:pt x="357" y="438"/>
                    </a:lnTo>
                    <a:lnTo>
                      <a:pt x="383" y="441"/>
                    </a:lnTo>
                    <a:lnTo>
                      <a:pt x="412" y="415"/>
                    </a:lnTo>
                    <a:lnTo>
                      <a:pt x="438" y="228"/>
                    </a:lnTo>
                    <a:lnTo>
                      <a:pt x="463" y="0"/>
                    </a:lnTo>
                    <a:lnTo>
                      <a:pt x="493" y="195"/>
                    </a:lnTo>
                    <a:lnTo>
                      <a:pt x="519" y="397"/>
                    </a:lnTo>
                    <a:lnTo>
                      <a:pt x="548" y="438"/>
                    </a:lnTo>
                    <a:lnTo>
                      <a:pt x="574" y="438"/>
                    </a:lnTo>
                    <a:lnTo>
                      <a:pt x="603" y="434"/>
                    </a:lnTo>
                    <a:lnTo>
                      <a:pt x="629" y="427"/>
                    </a:lnTo>
                    <a:lnTo>
                      <a:pt x="655" y="423"/>
                    </a:lnTo>
                    <a:lnTo>
                      <a:pt x="684" y="419"/>
                    </a:lnTo>
                    <a:lnTo>
                      <a:pt x="710" y="412"/>
                    </a:lnTo>
                    <a:lnTo>
                      <a:pt x="739" y="408"/>
                    </a:lnTo>
                    <a:lnTo>
                      <a:pt x="765" y="404"/>
                    </a:lnTo>
                    <a:lnTo>
                      <a:pt x="794" y="401"/>
                    </a:lnTo>
                    <a:lnTo>
                      <a:pt x="820" y="397"/>
                    </a:lnTo>
                    <a:lnTo>
                      <a:pt x="849" y="397"/>
                    </a:lnTo>
                  </a:path>
                </a:pathLst>
              </a:cu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itchFamily="34" charset="0"/>
                </a:endParaRPr>
              </a:p>
            </p:txBody>
          </p:sp>
          <p:sp>
            <p:nvSpPr>
              <p:cNvPr id="768461" name="Freeform 68"/>
              <p:cNvSpPr>
                <a:spLocks/>
              </p:cNvSpPr>
              <p:nvPr/>
            </p:nvSpPr>
            <p:spPr bwMode="auto">
              <a:xfrm>
                <a:off x="3490529" y="1784939"/>
                <a:ext cx="1244111" cy="957263"/>
              </a:xfrm>
              <a:custGeom>
                <a:avLst/>
                <a:gdLst/>
                <a:ahLst/>
                <a:cxnLst>
                  <a:cxn ang="0">
                    <a:pos x="0" y="162"/>
                  </a:cxn>
                  <a:cxn ang="0">
                    <a:pos x="26" y="147"/>
                  </a:cxn>
                  <a:cxn ang="0">
                    <a:pos x="55" y="114"/>
                  </a:cxn>
                  <a:cxn ang="0">
                    <a:pos x="81" y="70"/>
                  </a:cxn>
                  <a:cxn ang="0">
                    <a:pos x="111" y="26"/>
                  </a:cxn>
                  <a:cxn ang="0">
                    <a:pos x="136" y="0"/>
                  </a:cxn>
                  <a:cxn ang="0">
                    <a:pos x="166" y="7"/>
                  </a:cxn>
                  <a:cxn ang="0">
                    <a:pos x="191" y="66"/>
                  </a:cxn>
                  <a:cxn ang="0">
                    <a:pos x="217" y="187"/>
                  </a:cxn>
                  <a:cxn ang="0">
                    <a:pos x="247" y="346"/>
                  </a:cxn>
                  <a:cxn ang="0">
                    <a:pos x="272" y="496"/>
                  </a:cxn>
                  <a:cxn ang="0">
                    <a:pos x="302" y="585"/>
                  </a:cxn>
                  <a:cxn ang="0">
                    <a:pos x="327" y="603"/>
                  </a:cxn>
                  <a:cxn ang="0">
                    <a:pos x="357" y="577"/>
                  </a:cxn>
                  <a:cxn ang="0">
                    <a:pos x="383" y="537"/>
                  </a:cxn>
                  <a:cxn ang="0">
                    <a:pos x="412" y="496"/>
                  </a:cxn>
                  <a:cxn ang="0">
                    <a:pos x="438" y="460"/>
                  </a:cxn>
                  <a:cxn ang="0">
                    <a:pos x="463" y="426"/>
                  </a:cxn>
                  <a:cxn ang="0">
                    <a:pos x="493" y="397"/>
                  </a:cxn>
                  <a:cxn ang="0">
                    <a:pos x="519" y="375"/>
                  </a:cxn>
                  <a:cxn ang="0">
                    <a:pos x="548" y="357"/>
                  </a:cxn>
                  <a:cxn ang="0">
                    <a:pos x="574" y="342"/>
                  </a:cxn>
                  <a:cxn ang="0">
                    <a:pos x="603" y="331"/>
                  </a:cxn>
                  <a:cxn ang="0">
                    <a:pos x="629" y="323"/>
                  </a:cxn>
                  <a:cxn ang="0">
                    <a:pos x="655" y="320"/>
                  </a:cxn>
                  <a:cxn ang="0">
                    <a:pos x="684" y="316"/>
                  </a:cxn>
                  <a:cxn ang="0">
                    <a:pos x="710" y="312"/>
                  </a:cxn>
                  <a:cxn ang="0">
                    <a:pos x="739" y="312"/>
                  </a:cxn>
                  <a:cxn ang="0">
                    <a:pos x="765" y="312"/>
                  </a:cxn>
                  <a:cxn ang="0">
                    <a:pos x="794" y="312"/>
                  </a:cxn>
                  <a:cxn ang="0">
                    <a:pos x="820" y="316"/>
                  </a:cxn>
                  <a:cxn ang="0">
                    <a:pos x="849" y="309"/>
                  </a:cxn>
                </a:cxnLst>
                <a:rect l="0" t="0" r="r" b="b"/>
                <a:pathLst>
                  <a:path w="849" h="603">
                    <a:moveTo>
                      <a:pt x="0" y="162"/>
                    </a:moveTo>
                    <a:lnTo>
                      <a:pt x="26" y="147"/>
                    </a:lnTo>
                    <a:lnTo>
                      <a:pt x="55" y="114"/>
                    </a:lnTo>
                    <a:lnTo>
                      <a:pt x="81" y="70"/>
                    </a:lnTo>
                    <a:lnTo>
                      <a:pt x="111" y="26"/>
                    </a:lnTo>
                    <a:lnTo>
                      <a:pt x="136" y="0"/>
                    </a:lnTo>
                    <a:lnTo>
                      <a:pt x="166" y="7"/>
                    </a:lnTo>
                    <a:lnTo>
                      <a:pt x="191" y="66"/>
                    </a:lnTo>
                    <a:lnTo>
                      <a:pt x="217" y="187"/>
                    </a:lnTo>
                    <a:lnTo>
                      <a:pt x="247" y="346"/>
                    </a:lnTo>
                    <a:lnTo>
                      <a:pt x="272" y="496"/>
                    </a:lnTo>
                    <a:lnTo>
                      <a:pt x="302" y="585"/>
                    </a:lnTo>
                    <a:lnTo>
                      <a:pt x="327" y="603"/>
                    </a:lnTo>
                    <a:lnTo>
                      <a:pt x="357" y="577"/>
                    </a:lnTo>
                    <a:lnTo>
                      <a:pt x="383" y="537"/>
                    </a:lnTo>
                    <a:lnTo>
                      <a:pt x="412" y="496"/>
                    </a:lnTo>
                    <a:lnTo>
                      <a:pt x="438" y="460"/>
                    </a:lnTo>
                    <a:lnTo>
                      <a:pt x="463" y="426"/>
                    </a:lnTo>
                    <a:lnTo>
                      <a:pt x="493" y="397"/>
                    </a:lnTo>
                    <a:lnTo>
                      <a:pt x="519" y="375"/>
                    </a:lnTo>
                    <a:lnTo>
                      <a:pt x="548" y="357"/>
                    </a:lnTo>
                    <a:lnTo>
                      <a:pt x="574" y="342"/>
                    </a:lnTo>
                    <a:lnTo>
                      <a:pt x="603" y="331"/>
                    </a:lnTo>
                    <a:lnTo>
                      <a:pt x="629" y="323"/>
                    </a:lnTo>
                    <a:lnTo>
                      <a:pt x="655" y="320"/>
                    </a:lnTo>
                    <a:lnTo>
                      <a:pt x="684" y="316"/>
                    </a:lnTo>
                    <a:lnTo>
                      <a:pt x="710" y="312"/>
                    </a:lnTo>
                    <a:lnTo>
                      <a:pt x="739" y="312"/>
                    </a:lnTo>
                    <a:lnTo>
                      <a:pt x="765" y="312"/>
                    </a:lnTo>
                    <a:lnTo>
                      <a:pt x="794" y="312"/>
                    </a:lnTo>
                    <a:lnTo>
                      <a:pt x="820" y="316"/>
                    </a:lnTo>
                    <a:lnTo>
                      <a:pt x="849" y="309"/>
                    </a:lnTo>
                  </a:path>
                </a:pathLst>
              </a:custGeom>
              <a:noFill/>
              <a:ln w="0">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itchFamily="34" charset="0"/>
                </a:endParaRPr>
              </a:p>
            </p:txBody>
          </p:sp>
          <p:sp>
            <p:nvSpPr>
              <p:cNvPr id="768462" name="Freeform 69"/>
              <p:cNvSpPr>
                <a:spLocks/>
              </p:cNvSpPr>
              <p:nvPr/>
            </p:nvSpPr>
            <p:spPr bwMode="auto">
              <a:xfrm>
                <a:off x="3490529" y="1813503"/>
                <a:ext cx="1244111" cy="882650"/>
              </a:xfrm>
              <a:custGeom>
                <a:avLst/>
                <a:gdLst/>
                <a:ahLst/>
                <a:cxnLst>
                  <a:cxn ang="0">
                    <a:pos x="0" y="177"/>
                  </a:cxn>
                  <a:cxn ang="0">
                    <a:pos x="26" y="118"/>
                  </a:cxn>
                  <a:cxn ang="0">
                    <a:pos x="55" y="74"/>
                  </a:cxn>
                  <a:cxn ang="0">
                    <a:pos x="81" y="44"/>
                  </a:cxn>
                  <a:cxn ang="0">
                    <a:pos x="111" y="15"/>
                  </a:cxn>
                  <a:cxn ang="0">
                    <a:pos x="136" y="0"/>
                  </a:cxn>
                  <a:cxn ang="0">
                    <a:pos x="166" y="15"/>
                  </a:cxn>
                  <a:cxn ang="0">
                    <a:pos x="191" y="81"/>
                  </a:cxn>
                  <a:cxn ang="0">
                    <a:pos x="217" y="203"/>
                  </a:cxn>
                  <a:cxn ang="0">
                    <a:pos x="247" y="350"/>
                  </a:cxn>
                  <a:cxn ang="0">
                    <a:pos x="272" y="478"/>
                  </a:cxn>
                  <a:cxn ang="0">
                    <a:pos x="302" y="548"/>
                  </a:cxn>
                  <a:cxn ang="0">
                    <a:pos x="327" y="556"/>
                  </a:cxn>
                  <a:cxn ang="0">
                    <a:pos x="357" y="530"/>
                  </a:cxn>
                  <a:cxn ang="0">
                    <a:pos x="383" y="493"/>
                  </a:cxn>
                  <a:cxn ang="0">
                    <a:pos x="412" y="456"/>
                  </a:cxn>
                  <a:cxn ang="0">
                    <a:pos x="438" y="419"/>
                  </a:cxn>
                  <a:cxn ang="0">
                    <a:pos x="463" y="390"/>
                  </a:cxn>
                  <a:cxn ang="0">
                    <a:pos x="493" y="364"/>
                  </a:cxn>
                  <a:cxn ang="0">
                    <a:pos x="519" y="346"/>
                  </a:cxn>
                  <a:cxn ang="0">
                    <a:pos x="548" y="328"/>
                  </a:cxn>
                  <a:cxn ang="0">
                    <a:pos x="574" y="317"/>
                  </a:cxn>
                  <a:cxn ang="0">
                    <a:pos x="603" y="305"/>
                  </a:cxn>
                  <a:cxn ang="0">
                    <a:pos x="629" y="298"/>
                  </a:cxn>
                  <a:cxn ang="0">
                    <a:pos x="655" y="291"/>
                  </a:cxn>
                  <a:cxn ang="0">
                    <a:pos x="684" y="287"/>
                  </a:cxn>
                  <a:cxn ang="0">
                    <a:pos x="710" y="283"/>
                  </a:cxn>
                  <a:cxn ang="0">
                    <a:pos x="739" y="283"/>
                  </a:cxn>
                  <a:cxn ang="0">
                    <a:pos x="765" y="280"/>
                  </a:cxn>
                  <a:cxn ang="0">
                    <a:pos x="794" y="280"/>
                  </a:cxn>
                  <a:cxn ang="0">
                    <a:pos x="820" y="280"/>
                  </a:cxn>
                  <a:cxn ang="0">
                    <a:pos x="849" y="280"/>
                  </a:cxn>
                </a:cxnLst>
                <a:rect l="0" t="0" r="r" b="b"/>
                <a:pathLst>
                  <a:path w="849" h="556">
                    <a:moveTo>
                      <a:pt x="0" y="177"/>
                    </a:moveTo>
                    <a:lnTo>
                      <a:pt x="26" y="118"/>
                    </a:lnTo>
                    <a:lnTo>
                      <a:pt x="55" y="74"/>
                    </a:lnTo>
                    <a:lnTo>
                      <a:pt x="81" y="44"/>
                    </a:lnTo>
                    <a:lnTo>
                      <a:pt x="111" y="15"/>
                    </a:lnTo>
                    <a:lnTo>
                      <a:pt x="136" y="0"/>
                    </a:lnTo>
                    <a:lnTo>
                      <a:pt x="166" y="15"/>
                    </a:lnTo>
                    <a:lnTo>
                      <a:pt x="191" y="81"/>
                    </a:lnTo>
                    <a:lnTo>
                      <a:pt x="217" y="203"/>
                    </a:lnTo>
                    <a:lnTo>
                      <a:pt x="247" y="350"/>
                    </a:lnTo>
                    <a:lnTo>
                      <a:pt x="272" y="478"/>
                    </a:lnTo>
                    <a:lnTo>
                      <a:pt x="302" y="548"/>
                    </a:lnTo>
                    <a:lnTo>
                      <a:pt x="327" y="556"/>
                    </a:lnTo>
                    <a:lnTo>
                      <a:pt x="357" y="530"/>
                    </a:lnTo>
                    <a:lnTo>
                      <a:pt x="383" y="493"/>
                    </a:lnTo>
                    <a:lnTo>
                      <a:pt x="412" y="456"/>
                    </a:lnTo>
                    <a:lnTo>
                      <a:pt x="438" y="419"/>
                    </a:lnTo>
                    <a:lnTo>
                      <a:pt x="463" y="390"/>
                    </a:lnTo>
                    <a:lnTo>
                      <a:pt x="493" y="364"/>
                    </a:lnTo>
                    <a:lnTo>
                      <a:pt x="519" y="346"/>
                    </a:lnTo>
                    <a:lnTo>
                      <a:pt x="548" y="328"/>
                    </a:lnTo>
                    <a:lnTo>
                      <a:pt x="574" y="317"/>
                    </a:lnTo>
                    <a:lnTo>
                      <a:pt x="603" y="305"/>
                    </a:lnTo>
                    <a:lnTo>
                      <a:pt x="629" y="298"/>
                    </a:lnTo>
                    <a:lnTo>
                      <a:pt x="655" y="291"/>
                    </a:lnTo>
                    <a:lnTo>
                      <a:pt x="684" y="287"/>
                    </a:lnTo>
                    <a:lnTo>
                      <a:pt x="710" y="283"/>
                    </a:lnTo>
                    <a:lnTo>
                      <a:pt x="739" y="283"/>
                    </a:lnTo>
                    <a:lnTo>
                      <a:pt x="765" y="280"/>
                    </a:lnTo>
                    <a:lnTo>
                      <a:pt x="794" y="280"/>
                    </a:lnTo>
                    <a:lnTo>
                      <a:pt x="820" y="280"/>
                    </a:lnTo>
                    <a:lnTo>
                      <a:pt x="849" y="280"/>
                    </a:lnTo>
                  </a:path>
                </a:pathLst>
              </a:custGeom>
              <a:noFill/>
              <a:ln w="0">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itchFamily="34" charset="0"/>
                </a:endParaRPr>
              </a:p>
            </p:txBody>
          </p:sp>
          <p:sp>
            <p:nvSpPr>
              <p:cNvPr id="768463" name="Freeform 70"/>
              <p:cNvSpPr>
                <a:spLocks/>
              </p:cNvSpPr>
              <p:nvPr/>
            </p:nvSpPr>
            <p:spPr bwMode="auto">
              <a:xfrm>
                <a:off x="3490529" y="2064341"/>
                <a:ext cx="1244111" cy="392113"/>
              </a:xfrm>
              <a:custGeom>
                <a:avLst/>
                <a:gdLst/>
                <a:ahLst/>
                <a:cxnLst>
                  <a:cxn ang="0">
                    <a:pos x="0" y="173"/>
                  </a:cxn>
                  <a:cxn ang="0">
                    <a:pos x="26" y="203"/>
                  </a:cxn>
                  <a:cxn ang="0">
                    <a:pos x="55" y="225"/>
                  </a:cxn>
                  <a:cxn ang="0">
                    <a:pos x="81" y="243"/>
                  </a:cxn>
                  <a:cxn ang="0">
                    <a:pos x="111" y="247"/>
                  </a:cxn>
                  <a:cxn ang="0">
                    <a:pos x="136" y="232"/>
                  </a:cxn>
                  <a:cxn ang="0">
                    <a:pos x="166" y="181"/>
                  </a:cxn>
                  <a:cxn ang="0">
                    <a:pos x="191" y="114"/>
                  </a:cxn>
                  <a:cxn ang="0">
                    <a:pos x="217" y="52"/>
                  </a:cxn>
                  <a:cxn ang="0">
                    <a:pos x="247" y="11"/>
                  </a:cxn>
                  <a:cxn ang="0">
                    <a:pos x="272" y="0"/>
                  </a:cxn>
                  <a:cxn ang="0">
                    <a:pos x="302" y="8"/>
                  </a:cxn>
                  <a:cxn ang="0">
                    <a:pos x="327" y="19"/>
                  </a:cxn>
                  <a:cxn ang="0">
                    <a:pos x="357" y="37"/>
                  </a:cxn>
                  <a:cxn ang="0">
                    <a:pos x="383" y="52"/>
                  </a:cxn>
                  <a:cxn ang="0">
                    <a:pos x="412" y="67"/>
                  </a:cxn>
                  <a:cxn ang="0">
                    <a:pos x="438" y="78"/>
                  </a:cxn>
                  <a:cxn ang="0">
                    <a:pos x="463" y="89"/>
                  </a:cxn>
                  <a:cxn ang="0">
                    <a:pos x="493" y="96"/>
                  </a:cxn>
                  <a:cxn ang="0">
                    <a:pos x="519" y="100"/>
                  </a:cxn>
                  <a:cxn ang="0">
                    <a:pos x="548" y="107"/>
                  </a:cxn>
                  <a:cxn ang="0">
                    <a:pos x="574" y="111"/>
                  </a:cxn>
                  <a:cxn ang="0">
                    <a:pos x="603" y="114"/>
                  </a:cxn>
                  <a:cxn ang="0">
                    <a:pos x="629" y="114"/>
                  </a:cxn>
                  <a:cxn ang="0">
                    <a:pos x="655" y="118"/>
                  </a:cxn>
                  <a:cxn ang="0">
                    <a:pos x="684" y="118"/>
                  </a:cxn>
                  <a:cxn ang="0">
                    <a:pos x="710" y="118"/>
                  </a:cxn>
                  <a:cxn ang="0">
                    <a:pos x="739" y="118"/>
                  </a:cxn>
                  <a:cxn ang="0">
                    <a:pos x="765" y="118"/>
                  </a:cxn>
                  <a:cxn ang="0">
                    <a:pos x="794" y="118"/>
                  </a:cxn>
                  <a:cxn ang="0">
                    <a:pos x="820" y="118"/>
                  </a:cxn>
                  <a:cxn ang="0">
                    <a:pos x="849" y="118"/>
                  </a:cxn>
                </a:cxnLst>
                <a:rect l="0" t="0" r="r" b="b"/>
                <a:pathLst>
                  <a:path w="849" h="247">
                    <a:moveTo>
                      <a:pt x="0" y="173"/>
                    </a:moveTo>
                    <a:lnTo>
                      <a:pt x="26" y="203"/>
                    </a:lnTo>
                    <a:lnTo>
                      <a:pt x="55" y="225"/>
                    </a:lnTo>
                    <a:lnTo>
                      <a:pt x="81" y="243"/>
                    </a:lnTo>
                    <a:lnTo>
                      <a:pt x="111" y="247"/>
                    </a:lnTo>
                    <a:lnTo>
                      <a:pt x="136" y="232"/>
                    </a:lnTo>
                    <a:lnTo>
                      <a:pt x="166" y="181"/>
                    </a:lnTo>
                    <a:lnTo>
                      <a:pt x="191" y="114"/>
                    </a:lnTo>
                    <a:lnTo>
                      <a:pt x="217" y="52"/>
                    </a:lnTo>
                    <a:lnTo>
                      <a:pt x="247" y="11"/>
                    </a:lnTo>
                    <a:lnTo>
                      <a:pt x="272" y="0"/>
                    </a:lnTo>
                    <a:lnTo>
                      <a:pt x="302" y="8"/>
                    </a:lnTo>
                    <a:lnTo>
                      <a:pt x="327" y="19"/>
                    </a:lnTo>
                    <a:lnTo>
                      <a:pt x="357" y="37"/>
                    </a:lnTo>
                    <a:lnTo>
                      <a:pt x="383" y="52"/>
                    </a:lnTo>
                    <a:lnTo>
                      <a:pt x="412" y="67"/>
                    </a:lnTo>
                    <a:lnTo>
                      <a:pt x="438" y="78"/>
                    </a:lnTo>
                    <a:lnTo>
                      <a:pt x="463" y="89"/>
                    </a:lnTo>
                    <a:lnTo>
                      <a:pt x="493" y="96"/>
                    </a:lnTo>
                    <a:lnTo>
                      <a:pt x="519" y="100"/>
                    </a:lnTo>
                    <a:lnTo>
                      <a:pt x="548" y="107"/>
                    </a:lnTo>
                    <a:lnTo>
                      <a:pt x="574" y="111"/>
                    </a:lnTo>
                    <a:lnTo>
                      <a:pt x="603" y="114"/>
                    </a:lnTo>
                    <a:lnTo>
                      <a:pt x="629" y="114"/>
                    </a:lnTo>
                    <a:lnTo>
                      <a:pt x="655" y="118"/>
                    </a:lnTo>
                    <a:lnTo>
                      <a:pt x="684" y="118"/>
                    </a:lnTo>
                    <a:lnTo>
                      <a:pt x="710" y="118"/>
                    </a:lnTo>
                    <a:lnTo>
                      <a:pt x="739" y="118"/>
                    </a:lnTo>
                    <a:lnTo>
                      <a:pt x="765" y="118"/>
                    </a:lnTo>
                    <a:lnTo>
                      <a:pt x="794" y="118"/>
                    </a:lnTo>
                    <a:lnTo>
                      <a:pt x="820" y="118"/>
                    </a:lnTo>
                    <a:lnTo>
                      <a:pt x="849" y="118"/>
                    </a:lnTo>
                  </a:path>
                </a:pathLst>
              </a:custGeom>
              <a:noFill/>
              <a:ln w="0">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itchFamily="34" charset="0"/>
                </a:endParaRPr>
              </a:p>
            </p:txBody>
          </p:sp>
          <p:sp>
            <p:nvSpPr>
              <p:cNvPr id="768465" name="Rectangle 72"/>
              <p:cNvSpPr>
                <a:spLocks noChangeArrowheads="1"/>
              </p:cNvSpPr>
              <p:nvPr/>
            </p:nvSpPr>
            <p:spPr bwMode="auto">
              <a:xfrm rot="16200000">
                <a:off x="2991954" y="2177399"/>
                <a:ext cx="537006" cy="12311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a:ln>
                      <a:noFill/>
                    </a:ln>
                    <a:solidFill>
                      <a:schemeClr val="accent2">
                        <a:lumMod val="50000"/>
                      </a:schemeClr>
                    </a:solidFill>
                    <a:effectLst/>
                    <a:latin typeface="Arial Narrow" pitchFamily="34" charset="0"/>
                    <a:cs typeface="Arial" pitchFamily="34" charset="0"/>
                  </a:rPr>
                  <a:t>Depolarization</a:t>
                </a:r>
                <a:endParaRPr kumimoji="0" lang="en-US" sz="2400" b="0" i="0" u="none" strike="noStrike" cap="none" normalizeH="0" baseline="0" dirty="0">
                  <a:ln>
                    <a:noFill/>
                  </a:ln>
                  <a:solidFill>
                    <a:schemeClr val="accent2">
                      <a:lumMod val="50000"/>
                    </a:schemeClr>
                  </a:solidFill>
                  <a:effectLst/>
                  <a:latin typeface="Arial Narrow" pitchFamily="34" charset="0"/>
                  <a:cs typeface="Arial" pitchFamily="34" charset="0"/>
                </a:endParaRPr>
              </a:p>
            </p:txBody>
          </p:sp>
          <p:sp>
            <p:nvSpPr>
              <p:cNvPr id="768466" name="Rectangle 73"/>
              <p:cNvSpPr>
                <a:spLocks noChangeArrowheads="1"/>
              </p:cNvSpPr>
              <p:nvPr/>
            </p:nvSpPr>
            <p:spPr bwMode="auto">
              <a:xfrm>
                <a:off x="3766023" y="1370590"/>
                <a:ext cx="697307" cy="15388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chemeClr val="accent2">
                        <a:lumMod val="50000"/>
                      </a:schemeClr>
                    </a:solidFill>
                    <a:effectLst/>
                    <a:latin typeface="Arial Narrow" pitchFamily="34" charset="0"/>
                    <a:cs typeface="Arial" pitchFamily="34" charset="0"/>
                  </a:rPr>
                  <a:t>Local deviation</a:t>
                </a:r>
                <a:endParaRPr kumimoji="0" lang="en-US" sz="1800" b="0" i="0" u="none" strike="noStrike" cap="none" normalizeH="0" baseline="0" dirty="0">
                  <a:ln>
                    <a:noFill/>
                  </a:ln>
                  <a:solidFill>
                    <a:schemeClr val="accent2">
                      <a:lumMod val="50000"/>
                    </a:schemeClr>
                  </a:solidFill>
                  <a:effectLst/>
                  <a:latin typeface="Arial Narrow" pitchFamily="34" charset="0"/>
                  <a:cs typeface="Arial" pitchFamily="34" charset="0"/>
                </a:endParaRPr>
              </a:p>
            </p:txBody>
          </p:sp>
          <p:sp>
            <p:nvSpPr>
              <p:cNvPr id="768468" name="Rectangle 75"/>
              <p:cNvSpPr>
                <a:spLocks noChangeArrowheads="1"/>
              </p:cNvSpPr>
              <p:nvPr/>
            </p:nvSpPr>
            <p:spPr bwMode="auto">
              <a:xfrm>
                <a:off x="5268033" y="1557928"/>
                <a:ext cx="1282211" cy="1393825"/>
              </a:xfrm>
              <a:prstGeom prst="rect">
                <a:avLst/>
              </a:prstGeom>
              <a:noFill/>
              <a:ln w="0">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latin typeface="Arial Narrow" pitchFamily="34" charset="0"/>
                </a:endParaRPr>
              </a:p>
            </p:txBody>
          </p:sp>
          <p:sp>
            <p:nvSpPr>
              <p:cNvPr id="768469" name="Line 76"/>
              <p:cNvSpPr>
                <a:spLocks noChangeShapeType="1"/>
              </p:cNvSpPr>
              <p:nvPr/>
            </p:nvSpPr>
            <p:spPr bwMode="auto">
              <a:xfrm>
                <a:off x="5268033" y="2951740"/>
                <a:ext cx="1282211"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itchFamily="34" charset="0"/>
                </a:endParaRPr>
              </a:p>
            </p:txBody>
          </p:sp>
          <p:sp>
            <p:nvSpPr>
              <p:cNvPr id="768472" name="Line 79"/>
              <p:cNvSpPr>
                <a:spLocks noChangeShapeType="1"/>
              </p:cNvSpPr>
              <p:nvPr/>
            </p:nvSpPr>
            <p:spPr bwMode="auto">
              <a:xfrm>
                <a:off x="5268033" y="1557928"/>
                <a:ext cx="1466" cy="139382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itchFamily="34" charset="0"/>
                </a:endParaRPr>
              </a:p>
            </p:txBody>
          </p:sp>
          <p:sp>
            <p:nvSpPr>
              <p:cNvPr id="768473" name="Line 80"/>
              <p:cNvSpPr>
                <a:spLocks noChangeShapeType="1"/>
              </p:cNvSpPr>
              <p:nvPr/>
            </p:nvSpPr>
            <p:spPr bwMode="auto">
              <a:xfrm>
                <a:off x="5268033" y="2951740"/>
                <a:ext cx="1282211"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itchFamily="34" charset="0"/>
                </a:endParaRPr>
              </a:p>
            </p:txBody>
          </p:sp>
          <p:sp>
            <p:nvSpPr>
              <p:cNvPr id="768474" name="Line 81"/>
              <p:cNvSpPr>
                <a:spLocks noChangeShapeType="1"/>
              </p:cNvSpPr>
              <p:nvPr/>
            </p:nvSpPr>
            <p:spPr bwMode="auto">
              <a:xfrm>
                <a:off x="5268033" y="1557928"/>
                <a:ext cx="1466" cy="139382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itchFamily="34" charset="0"/>
                </a:endParaRPr>
              </a:p>
            </p:txBody>
          </p:sp>
          <p:sp>
            <p:nvSpPr>
              <p:cNvPr id="768475" name="Line 82"/>
              <p:cNvSpPr>
                <a:spLocks noChangeShapeType="1"/>
              </p:cNvSpPr>
              <p:nvPr/>
            </p:nvSpPr>
            <p:spPr bwMode="auto">
              <a:xfrm flipV="1">
                <a:off x="5268033" y="2934279"/>
                <a:ext cx="1466" cy="17463"/>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itchFamily="34" charset="0"/>
                </a:endParaRPr>
              </a:p>
            </p:txBody>
          </p:sp>
          <p:sp>
            <p:nvSpPr>
              <p:cNvPr id="768477" name="Rectangle 84"/>
              <p:cNvSpPr>
                <a:spLocks noChangeArrowheads="1"/>
              </p:cNvSpPr>
              <p:nvPr/>
            </p:nvSpPr>
            <p:spPr bwMode="auto">
              <a:xfrm>
                <a:off x="5251918" y="2969216"/>
                <a:ext cx="35266" cy="9233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a:ln>
                      <a:noFill/>
                    </a:ln>
                    <a:solidFill>
                      <a:srgbClr val="000000"/>
                    </a:solidFill>
                    <a:effectLst/>
                    <a:latin typeface="Arial Narrow" pitchFamily="34" charset="0"/>
                    <a:cs typeface="Arial" pitchFamily="34" charset="0"/>
                  </a:rPr>
                  <a:t>0</a:t>
                </a:r>
                <a:endParaRPr kumimoji="0" lang="en-US" sz="1800" b="0" i="0" u="none" strike="noStrike" cap="none" normalizeH="0" baseline="0">
                  <a:ln>
                    <a:noFill/>
                  </a:ln>
                  <a:solidFill>
                    <a:schemeClr val="tx1"/>
                  </a:solidFill>
                  <a:effectLst/>
                  <a:latin typeface="Arial Narrow" pitchFamily="34" charset="0"/>
                  <a:cs typeface="Arial" pitchFamily="34" charset="0"/>
                </a:endParaRPr>
              </a:p>
            </p:txBody>
          </p:sp>
          <p:sp>
            <p:nvSpPr>
              <p:cNvPr id="768478" name="Line 85"/>
              <p:cNvSpPr>
                <a:spLocks noChangeShapeType="1"/>
              </p:cNvSpPr>
              <p:nvPr/>
            </p:nvSpPr>
            <p:spPr bwMode="auto">
              <a:xfrm flipV="1">
                <a:off x="5527406" y="2934279"/>
                <a:ext cx="1466" cy="17463"/>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itchFamily="34" charset="0"/>
                </a:endParaRPr>
              </a:p>
            </p:txBody>
          </p:sp>
          <p:sp>
            <p:nvSpPr>
              <p:cNvPr id="768480" name="Rectangle 87"/>
              <p:cNvSpPr>
                <a:spLocks noChangeArrowheads="1"/>
              </p:cNvSpPr>
              <p:nvPr/>
            </p:nvSpPr>
            <p:spPr bwMode="auto">
              <a:xfrm>
                <a:off x="5477584" y="2969216"/>
                <a:ext cx="105798" cy="9233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a:ln>
                      <a:noFill/>
                    </a:ln>
                    <a:solidFill>
                      <a:srgbClr val="000000"/>
                    </a:solidFill>
                    <a:effectLst/>
                    <a:latin typeface="Arial Narrow" pitchFamily="34" charset="0"/>
                    <a:cs typeface="Arial" pitchFamily="34" charset="0"/>
                  </a:rPr>
                  <a:t>100</a:t>
                </a:r>
                <a:endParaRPr kumimoji="0" lang="en-US" sz="1800" b="0" i="0" u="none" strike="noStrike" cap="none" normalizeH="0" baseline="0">
                  <a:ln>
                    <a:noFill/>
                  </a:ln>
                  <a:solidFill>
                    <a:schemeClr val="tx1"/>
                  </a:solidFill>
                  <a:effectLst/>
                  <a:latin typeface="Arial Narrow" pitchFamily="34" charset="0"/>
                  <a:cs typeface="Arial" pitchFamily="34" charset="0"/>
                </a:endParaRPr>
              </a:p>
            </p:txBody>
          </p:sp>
          <p:sp>
            <p:nvSpPr>
              <p:cNvPr id="768481" name="Line 88"/>
              <p:cNvSpPr>
                <a:spLocks noChangeShapeType="1"/>
              </p:cNvSpPr>
              <p:nvPr/>
            </p:nvSpPr>
            <p:spPr bwMode="auto">
              <a:xfrm flipV="1">
                <a:off x="5779451" y="2934279"/>
                <a:ext cx="1466" cy="17463"/>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itchFamily="34" charset="0"/>
                </a:endParaRPr>
              </a:p>
            </p:txBody>
          </p:sp>
          <p:sp>
            <p:nvSpPr>
              <p:cNvPr id="768483" name="Rectangle 90"/>
              <p:cNvSpPr>
                <a:spLocks noChangeArrowheads="1"/>
              </p:cNvSpPr>
              <p:nvPr/>
            </p:nvSpPr>
            <p:spPr bwMode="auto">
              <a:xfrm>
                <a:off x="5731096" y="2969216"/>
                <a:ext cx="105798" cy="9233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a:ln>
                      <a:noFill/>
                    </a:ln>
                    <a:solidFill>
                      <a:srgbClr val="000000"/>
                    </a:solidFill>
                    <a:effectLst/>
                    <a:latin typeface="Arial Narrow" pitchFamily="34" charset="0"/>
                    <a:cs typeface="Arial" pitchFamily="34" charset="0"/>
                  </a:rPr>
                  <a:t>200</a:t>
                </a:r>
                <a:endParaRPr kumimoji="0" lang="en-US" sz="1800" b="0" i="0" u="none" strike="noStrike" cap="none" normalizeH="0" baseline="0">
                  <a:ln>
                    <a:noFill/>
                  </a:ln>
                  <a:solidFill>
                    <a:schemeClr val="tx1"/>
                  </a:solidFill>
                  <a:effectLst/>
                  <a:latin typeface="Arial Narrow" pitchFamily="34" charset="0"/>
                  <a:cs typeface="Arial" pitchFamily="34" charset="0"/>
                </a:endParaRPr>
              </a:p>
            </p:txBody>
          </p:sp>
          <p:sp>
            <p:nvSpPr>
              <p:cNvPr id="768484" name="Line 91"/>
              <p:cNvSpPr>
                <a:spLocks noChangeShapeType="1"/>
              </p:cNvSpPr>
              <p:nvPr/>
            </p:nvSpPr>
            <p:spPr bwMode="auto">
              <a:xfrm flipV="1">
                <a:off x="6038825" y="2934279"/>
                <a:ext cx="1466" cy="17463"/>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itchFamily="34" charset="0"/>
                </a:endParaRPr>
              </a:p>
            </p:txBody>
          </p:sp>
          <p:sp>
            <p:nvSpPr>
              <p:cNvPr id="768486" name="Rectangle 93"/>
              <p:cNvSpPr>
                <a:spLocks noChangeArrowheads="1"/>
              </p:cNvSpPr>
              <p:nvPr/>
            </p:nvSpPr>
            <p:spPr bwMode="auto">
              <a:xfrm>
                <a:off x="5990466" y="2969216"/>
                <a:ext cx="105798" cy="9233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a:ln>
                      <a:noFill/>
                    </a:ln>
                    <a:solidFill>
                      <a:srgbClr val="000000"/>
                    </a:solidFill>
                    <a:effectLst/>
                    <a:latin typeface="Arial Narrow" pitchFamily="34" charset="0"/>
                    <a:cs typeface="Arial" pitchFamily="34" charset="0"/>
                  </a:rPr>
                  <a:t>300</a:t>
                </a:r>
                <a:endParaRPr kumimoji="0" lang="en-US" sz="1800" b="0" i="0" u="none" strike="noStrike" cap="none" normalizeH="0" baseline="0">
                  <a:ln>
                    <a:noFill/>
                  </a:ln>
                  <a:solidFill>
                    <a:schemeClr val="tx1"/>
                  </a:solidFill>
                  <a:effectLst/>
                  <a:latin typeface="Arial Narrow" pitchFamily="34" charset="0"/>
                  <a:cs typeface="Arial" pitchFamily="34" charset="0"/>
                </a:endParaRPr>
              </a:p>
            </p:txBody>
          </p:sp>
          <p:sp>
            <p:nvSpPr>
              <p:cNvPr id="768487" name="Line 94"/>
              <p:cNvSpPr>
                <a:spLocks noChangeShapeType="1"/>
              </p:cNvSpPr>
              <p:nvPr/>
            </p:nvSpPr>
            <p:spPr bwMode="auto">
              <a:xfrm flipV="1">
                <a:off x="6290871" y="2934279"/>
                <a:ext cx="1466" cy="17463"/>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itchFamily="34" charset="0"/>
                </a:endParaRPr>
              </a:p>
            </p:txBody>
          </p:sp>
          <p:sp>
            <p:nvSpPr>
              <p:cNvPr id="768489" name="Rectangle 96"/>
              <p:cNvSpPr>
                <a:spLocks noChangeArrowheads="1"/>
              </p:cNvSpPr>
              <p:nvPr/>
            </p:nvSpPr>
            <p:spPr bwMode="auto">
              <a:xfrm>
                <a:off x="6242514" y="2969216"/>
                <a:ext cx="105798" cy="9233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a:ln>
                      <a:noFill/>
                    </a:ln>
                    <a:solidFill>
                      <a:srgbClr val="000000"/>
                    </a:solidFill>
                    <a:effectLst/>
                    <a:latin typeface="Arial Narrow" pitchFamily="34" charset="0"/>
                    <a:cs typeface="Arial" pitchFamily="34" charset="0"/>
                  </a:rPr>
                  <a:t>400</a:t>
                </a:r>
                <a:endParaRPr kumimoji="0" lang="en-US" sz="1800" b="0" i="0" u="none" strike="noStrike" cap="none" normalizeH="0" baseline="0">
                  <a:ln>
                    <a:noFill/>
                  </a:ln>
                  <a:solidFill>
                    <a:schemeClr val="tx1"/>
                  </a:solidFill>
                  <a:effectLst/>
                  <a:latin typeface="Arial Narrow" pitchFamily="34" charset="0"/>
                  <a:cs typeface="Arial" pitchFamily="34" charset="0"/>
                </a:endParaRPr>
              </a:p>
            </p:txBody>
          </p:sp>
          <p:sp>
            <p:nvSpPr>
              <p:cNvPr id="768495" name="Rectangle 102"/>
              <p:cNvSpPr>
                <a:spLocks noChangeArrowheads="1"/>
              </p:cNvSpPr>
              <p:nvPr/>
            </p:nvSpPr>
            <p:spPr bwMode="auto">
              <a:xfrm>
                <a:off x="5144944" y="1510303"/>
                <a:ext cx="109004" cy="9233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a:ln>
                      <a:noFill/>
                    </a:ln>
                    <a:solidFill>
                      <a:srgbClr val="000000"/>
                    </a:solidFill>
                    <a:effectLst/>
                    <a:latin typeface="Arial Narrow" pitchFamily="34" charset="0"/>
                    <a:cs typeface="Arial" pitchFamily="34" charset="0"/>
                  </a:rPr>
                  <a:t>-0.4</a:t>
                </a:r>
                <a:endParaRPr kumimoji="0" lang="en-US" sz="1800" b="0" i="0" u="none" strike="noStrike" cap="none" normalizeH="0" baseline="0">
                  <a:ln>
                    <a:noFill/>
                  </a:ln>
                  <a:solidFill>
                    <a:schemeClr val="tx1"/>
                  </a:solidFill>
                  <a:effectLst/>
                  <a:latin typeface="Arial Narrow" pitchFamily="34" charset="0"/>
                  <a:cs typeface="Arial" pitchFamily="34" charset="0"/>
                </a:endParaRPr>
              </a:p>
            </p:txBody>
          </p:sp>
          <p:sp>
            <p:nvSpPr>
              <p:cNvPr id="768496" name="Line 103"/>
              <p:cNvSpPr>
                <a:spLocks noChangeShapeType="1"/>
              </p:cNvSpPr>
              <p:nvPr/>
            </p:nvSpPr>
            <p:spPr bwMode="auto">
              <a:xfrm>
                <a:off x="5268039" y="1756353"/>
                <a:ext cx="10258"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itchFamily="34" charset="0"/>
                </a:endParaRPr>
              </a:p>
            </p:txBody>
          </p:sp>
          <p:sp>
            <p:nvSpPr>
              <p:cNvPr id="768498" name="Rectangle 105"/>
              <p:cNvSpPr>
                <a:spLocks noChangeArrowheads="1"/>
              </p:cNvSpPr>
              <p:nvPr/>
            </p:nvSpPr>
            <p:spPr bwMode="auto">
              <a:xfrm>
                <a:off x="5144944" y="1708728"/>
                <a:ext cx="109004" cy="9233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a:ln>
                      <a:noFill/>
                    </a:ln>
                    <a:solidFill>
                      <a:srgbClr val="000000"/>
                    </a:solidFill>
                    <a:effectLst/>
                    <a:latin typeface="Arial Narrow" pitchFamily="34" charset="0"/>
                    <a:cs typeface="Arial" pitchFamily="34" charset="0"/>
                  </a:rPr>
                  <a:t>-0.3</a:t>
                </a:r>
                <a:endParaRPr kumimoji="0" lang="en-US" sz="1800" b="0" i="0" u="none" strike="noStrike" cap="none" normalizeH="0" baseline="0">
                  <a:ln>
                    <a:noFill/>
                  </a:ln>
                  <a:solidFill>
                    <a:schemeClr val="tx1"/>
                  </a:solidFill>
                  <a:effectLst/>
                  <a:latin typeface="Arial Narrow" pitchFamily="34" charset="0"/>
                  <a:cs typeface="Arial" pitchFamily="34" charset="0"/>
                </a:endParaRPr>
              </a:p>
            </p:txBody>
          </p:sp>
          <p:sp>
            <p:nvSpPr>
              <p:cNvPr id="768499" name="Line 106"/>
              <p:cNvSpPr>
                <a:spLocks noChangeShapeType="1"/>
              </p:cNvSpPr>
              <p:nvPr/>
            </p:nvSpPr>
            <p:spPr bwMode="auto">
              <a:xfrm>
                <a:off x="5268039" y="1954790"/>
                <a:ext cx="10258"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itchFamily="34" charset="0"/>
                </a:endParaRPr>
              </a:p>
            </p:txBody>
          </p:sp>
          <p:sp>
            <p:nvSpPr>
              <p:cNvPr id="768501" name="Rectangle 108"/>
              <p:cNvSpPr>
                <a:spLocks noChangeArrowheads="1"/>
              </p:cNvSpPr>
              <p:nvPr/>
            </p:nvSpPr>
            <p:spPr bwMode="auto">
              <a:xfrm>
                <a:off x="5144944" y="1907177"/>
                <a:ext cx="109004" cy="9233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a:ln>
                      <a:noFill/>
                    </a:ln>
                    <a:solidFill>
                      <a:srgbClr val="000000"/>
                    </a:solidFill>
                    <a:effectLst/>
                    <a:latin typeface="Arial Narrow" pitchFamily="34" charset="0"/>
                    <a:cs typeface="Arial" pitchFamily="34" charset="0"/>
                  </a:rPr>
                  <a:t>-0.2</a:t>
                </a:r>
                <a:endParaRPr kumimoji="0" lang="en-US" sz="1800" b="0" i="0" u="none" strike="noStrike" cap="none" normalizeH="0" baseline="0">
                  <a:ln>
                    <a:noFill/>
                  </a:ln>
                  <a:solidFill>
                    <a:schemeClr val="tx1"/>
                  </a:solidFill>
                  <a:effectLst/>
                  <a:latin typeface="Arial Narrow" pitchFamily="34" charset="0"/>
                  <a:cs typeface="Arial" pitchFamily="34" charset="0"/>
                </a:endParaRPr>
              </a:p>
            </p:txBody>
          </p:sp>
          <p:sp>
            <p:nvSpPr>
              <p:cNvPr id="768502" name="Line 109"/>
              <p:cNvSpPr>
                <a:spLocks noChangeShapeType="1"/>
              </p:cNvSpPr>
              <p:nvPr/>
            </p:nvSpPr>
            <p:spPr bwMode="auto">
              <a:xfrm>
                <a:off x="5268039" y="2153228"/>
                <a:ext cx="10258"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itchFamily="34" charset="0"/>
                </a:endParaRPr>
              </a:p>
            </p:txBody>
          </p:sp>
          <p:sp>
            <p:nvSpPr>
              <p:cNvPr id="768504" name="Rectangle 111"/>
              <p:cNvSpPr>
                <a:spLocks noChangeArrowheads="1"/>
              </p:cNvSpPr>
              <p:nvPr/>
            </p:nvSpPr>
            <p:spPr bwMode="auto">
              <a:xfrm>
                <a:off x="5144944" y="2105616"/>
                <a:ext cx="109004" cy="9233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a:ln>
                      <a:noFill/>
                    </a:ln>
                    <a:solidFill>
                      <a:srgbClr val="000000"/>
                    </a:solidFill>
                    <a:effectLst/>
                    <a:latin typeface="Arial Narrow" pitchFamily="34" charset="0"/>
                    <a:cs typeface="Arial" pitchFamily="34" charset="0"/>
                  </a:rPr>
                  <a:t>-0.1</a:t>
                </a:r>
                <a:endParaRPr kumimoji="0" lang="en-US" sz="1800" b="0" i="0" u="none" strike="noStrike" cap="none" normalizeH="0" baseline="0">
                  <a:ln>
                    <a:noFill/>
                  </a:ln>
                  <a:solidFill>
                    <a:schemeClr val="tx1"/>
                  </a:solidFill>
                  <a:effectLst/>
                  <a:latin typeface="Arial Narrow" pitchFamily="34" charset="0"/>
                  <a:cs typeface="Arial" pitchFamily="34" charset="0"/>
                </a:endParaRPr>
              </a:p>
            </p:txBody>
          </p:sp>
          <p:sp>
            <p:nvSpPr>
              <p:cNvPr id="768505" name="Line 112"/>
              <p:cNvSpPr>
                <a:spLocks noChangeShapeType="1"/>
              </p:cNvSpPr>
              <p:nvPr/>
            </p:nvSpPr>
            <p:spPr bwMode="auto">
              <a:xfrm>
                <a:off x="5268039" y="2351665"/>
                <a:ext cx="10258"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itchFamily="34" charset="0"/>
                </a:endParaRPr>
              </a:p>
            </p:txBody>
          </p:sp>
          <p:sp>
            <p:nvSpPr>
              <p:cNvPr id="768507" name="Rectangle 114"/>
              <p:cNvSpPr>
                <a:spLocks noChangeArrowheads="1"/>
              </p:cNvSpPr>
              <p:nvPr/>
            </p:nvSpPr>
            <p:spPr bwMode="auto">
              <a:xfrm>
                <a:off x="5213818" y="2304053"/>
                <a:ext cx="35266" cy="9233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a:ln>
                      <a:noFill/>
                    </a:ln>
                    <a:solidFill>
                      <a:srgbClr val="000000"/>
                    </a:solidFill>
                    <a:effectLst/>
                    <a:latin typeface="Arial Narrow" pitchFamily="34" charset="0"/>
                    <a:cs typeface="Arial" pitchFamily="34" charset="0"/>
                  </a:rPr>
                  <a:t>0</a:t>
                </a:r>
                <a:endParaRPr kumimoji="0" lang="en-US" sz="1800" b="0" i="0" u="none" strike="noStrike" cap="none" normalizeH="0" baseline="0">
                  <a:ln>
                    <a:noFill/>
                  </a:ln>
                  <a:solidFill>
                    <a:schemeClr val="tx1"/>
                  </a:solidFill>
                  <a:effectLst/>
                  <a:latin typeface="Arial Narrow" pitchFamily="34" charset="0"/>
                  <a:cs typeface="Arial" pitchFamily="34" charset="0"/>
                </a:endParaRPr>
              </a:p>
            </p:txBody>
          </p:sp>
          <p:sp>
            <p:nvSpPr>
              <p:cNvPr id="768508" name="Line 115"/>
              <p:cNvSpPr>
                <a:spLocks noChangeShapeType="1"/>
              </p:cNvSpPr>
              <p:nvPr/>
            </p:nvSpPr>
            <p:spPr bwMode="auto">
              <a:xfrm>
                <a:off x="5268039" y="2550103"/>
                <a:ext cx="10258"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itchFamily="34" charset="0"/>
                </a:endParaRPr>
              </a:p>
            </p:txBody>
          </p:sp>
          <p:sp>
            <p:nvSpPr>
              <p:cNvPr id="768510" name="Rectangle 117"/>
              <p:cNvSpPr>
                <a:spLocks noChangeArrowheads="1"/>
              </p:cNvSpPr>
              <p:nvPr/>
            </p:nvSpPr>
            <p:spPr bwMode="auto">
              <a:xfrm>
                <a:off x="5165458" y="2502491"/>
                <a:ext cx="88166" cy="9233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a:ln>
                      <a:noFill/>
                    </a:ln>
                    <a:solidFill>
                      <a:srgbClr val="000000"/>
                    </a:solidFill>
                    <a:effectLst/>
                    <a:latin typeface="Arial Narrow" pitchFamily="34" charset="0"/>
                    <a:cs typeface="Arial" pitchFamily="34" charset="0"/>
                  </a:rPr>
                  <a:t>0.1</a:t>
                </a:r>
                <a:endParaRPr kumimoji="0" lang="en-US" sz="1800" b="0" i="0" u="none" strike="noStrike" cap="none" normalizeH="0" baseline="0">
                  <a:ln>
                    <a:noFill/>
                  </a:ln>
                  <a:solidFill>
                    <a:schemeClr val="tx1"/>
                  </a:solidFill>
                  <a:effectLst/>
                  <a:latin typeface="Arial Narrow" pitchFamily="34" charset="0"/>
                  <a:cs typeface="Arial" pitchFamily="34" charset="0"/>
                </a:endParaRPr>
              </a:p>
            </p:txBody>
          </p:sp>
          <p:sp>
            <p:nvSpPr>
              <p:cNvPr id="768511" name="Line 118"/>
              <p:cNvSpPr>
                <a:spLocks noChangeShapeType="1"/>
              </p:cNvSpPr>
              <p:nvPr/>
            </p:nvSpPr>
            <p:spPr bwMode="auto">
              <a:xfrm>
                <a:off x="5268039" y="2753303"/>
                <a:ext cx="10258"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itchFamily="34" charset="0"/>
                </a:endParaRPr>
              </a:p>
            </p:txBody>
          </p:sp>
          <p:sp>
            <p:nvSpPr>
              <p:cNvPr id="768513" name="Rectangle 120"/>
              <p:cNvSpPr>
                <a:spLocks noChangeArrowheads="1"/>
              </p:cNvSpPr>
              <p:nvPr/>
            </p:nvSpPr>
            <p:spPr bwMode="auto">
              <a:xfrm>
                <a:off x="5165458" y="2707268"/>
                <a:ext cx="88166" cy="9233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a:ln>
                      <a:noFill/>
                    </a:ln>
                    <a:solidFill>
                      <a:srgbClr val="000000"/>
                    </a:solidFill>
                    <a:effectLst/>
                    <a:latin typeface="Arial Narrow" pitchFamily="34" charset="0"/>
                    <a:cs typeface="Arial" pitchFamily="34" charset="0"/>
                  </a:rPr>
                  <a:t>0.2</a:t>
                </a:r>
                <a:endParaRPr kumimoji="0" lang="en-US" sz="1800" b="0" i="0" u="none" strike="noStrike" cap="none" normalizeH="0" baseline="0">
                  <a:ln>
                    <a:noFill/>
                  </a:ln>
                  <a:solidFill>
                    <a:schemeClr val="tx1"/>
                  </a:solidFill>
                  <a:effectLst/>
                  <a:latin typeface="Arial Narrow" pitchFamily="34" charset="0"/>
                  <a:cs typeface="Arial" pitchFamily="34" charset="0"/>
                </a:endParaRPr>
              </a:p>
            </p:txBody>
          </p:sp>
          <p:sp>
            <p:nvSpPr>
              <p:cNvPr id="768514" name="Line 121"/>
              <p:cNvSpPr>
                <a:spLocks noChangeShapeType="1"/>
              </p:cNvSpPr>
              <p:nvPr/>
            </p:nvSpPr>
            <p:spPr bwMode="auto">
              <a:xfrm>
                <a:off x="5268039" y="2951740"/>
                <a:ext cx="10258"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itchFamily="34" charset="0"/>
                </a:endParaRPr>
              </a:p>
            </p:txBody>
          </p:sp>
          <p:sp>
            <p:nvSpPr>
              <p:cNvPr id="768516" name="Rectangle 123"/>
              <p:cNvSpPr>
                <a:spLocks noChangeArrowheads="1"/>
              </p:cNvSpPr>
              <p:nvPr/>
            </p:nvSpPr>
            <p:spPr bwMode="auto">
              <a:xfrm>
                <a:off x="5165458" y="2905705"/>
                <a:ext cx="88166" cy="9233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a:ln>
                      <a:noFill/>
                    </a:ln>
                    <a:solidFill>
                      <a:srgbClr val="000000"/>
                    </a:solidFill>
                    <a:effectLst/>
                    <a:latin typeface="Arial Narrow" pitchFamily="34" charset="0"/>
                    <a:cs typeface="Arial" pitchFamily="34" charset="0"/>
                  </a:rPr>
                  <a:t>0.3</a:t>
                </a:r>
                <a:endParaRPr kumimoji="0" lang="en-US" sz="1800" b="0" i="0" u="none" strike="noStrike" cap="none" normalizeH="0" baseline="0">
                  <a:ln>
                    <a:noFill/>
                  </a:ln>
                  <a:solidFill>
                    <a:schemeClr val="tx1"/>
                  </a:solidFill>
                  <a:effectLst/>
                  <a:latin typeface="Arial Narrow" pitchFamily="34" charset="0"/>
                  <a:cs typeface="Arial" pitchFamily="34" charset="0"/>
                </a:endParaRPr>
              </a:p>
            </p:txBody>
          </p:sp>
          <p:sp>
            <p:nvSpPr>
              <p:cNvPr id="768517" name="Line 124"/>
              <p:cNvSpPr>
                <a:spLocks noChangeShapeType="1"/>
              </p:cNvSpPr>
              <p:nvPr/>
            </p:nvSpPr>
            <p:spPr bwMode="auto">
              <a:xfrm>
                <a:off x="5268033" y="2951740"/>
                <a:ext cx="1282211"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itchFamily="34" charset="0"/>
                </a:endParaRPr>
              </a:p>
            </p:txBody>
          </p:sp>
          <p:sp>
            <p:nvSpPr>
              <p:cNvPr id="768520" name="Line 127"/>
              <p:cNvSpPr>
                <a:spLocks noChangeShapeType="1"/>
              </p:cNvSpPr>
              <p:nvPr/>
            </p:nvSpPr>
            <p:spPr bwMode="auto">
              <a:xfrm>
                <a:off x="5268033" y="1557928"/>
                <a:ext cx="1466" cy="139382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itchFamily="34" charset="0"/>
                </a:endParaRPr>
              </a:p>
            </p:txBody>
          </p:sp>
          <p:sp>
            <p:nvSpPr>
              <p:cNvPr id="768521" name="Freeform 128"/>
              <p:cNvSpPr>
                <a:spLocks/>
              </p:cNvSpPr>
              <p:nvPr/>
            </p:nvSpPr>
            <p:spPr bwMode="auto">
              <a:xfrm>
                <a:off x="5306140" y="2338978"/>
                <a:ext cx="1244111" cy="30163"/>
              </a:xfrm>
              <a:custGeom>
                <a:avLst/>
                <a:gdLst/>
                <a:ahLst/>
                <a:cxnLst>
                  <a:cxn ang="0">
                    <a:pos x="0" y="8"/>
                  </a:cxn>
                  <a:cxn ang="0">
                    <a:pos x="29" y="8"/>
                  </a:cxn>
                  <a:cxn ang="0">
                    <a:pos x="55" y="8"/>
                  </a:cxn>
                  <a:cxn ang="0">
                    <a:pos x="84" y="8"/>
                  </a:cxn>
                  <a:cxn ang="0">
                    <a:pos x="110" y="8"/>
                  </a:cxn>
                  <a:cxn ang="0">
                    <a:pos x="140" y="8"/>
                  </a:cxn>
                  <a:cxn ang="0">
                    <a:pos x="165" y="8"/>
                  </a:cxn>
                  <a:cxn ang="0">
                    <a:pos x="195" y="8"/>
                  </a:cxn>
                  <a:cxn ang="0">
                    <a:pos x="220" y="8"/>
                  </a:cxn>
                  <a:cxn ang="0">
                    <a:pos x="246" y="8"/>
                  </a:cxn>
                  <a:cxn ang="0">
                    <a:pos x="275" y="8"/>
                  </a:cxn>
                  <a:cxn ang="0">
                    <a:pos x="301" y="8"/>
                  </a:cxn>
                  <a:cxn ang="0">
                    <a:pos x="331" y="8"/>
                  </a:cxn>
                  <a:cxn ang="0">
                    <a:pos x="356" y="8"/>
                  </a:cxn>
                  <a:cxn ang="0">
                    <a:pos x="386" y="8"/>
                  </a:cxn>
                  <a:cxn ang="0">
                    <a:pos x="411" y="4"/>
                  </a:cxn>
                  <a:cxn ang="0">
                    <a:pos x="437" y="4"/>
                  </a:cxn>
                  <a:cxn ang="0">
                    <a:pos x="467" y="4"/>
                  </a:cxn>
                  <a:cxn ang="0">
                    <a:pos x="492" y="4"/>
                  </a:cxn>
                  <a:cxn ang="0">
                    <a:pos x="522" y="0"/>
                  </a:cxn>
                  <a:cxn ang="0">
                    <a:pos x="547" y="0"/>
                  </a:cxn>
                  <a:cxn ang="0">
                    <a:pos x="577" y="0"/>
                  </a:cxn>
                  <a:cxn ang="0">
                    <a:pos x="603" y="0"/>
                  </a:cxn>
                  <a:cxn ang="0">
                    <a:pos x="632" y="4"/>
                  </a:cxn>
                  <a:cxn ang="0">
                    <a:pos x="658" y="8"/>
                  </a:cxn>
                  <a:cxn ang="0">
                    <a:pos x="683" y="11"/>
                  </a:cxn>
                  <a:cxn ang="0">
                    <a:pos x="713" y="15"/>
                  </a:cxn>
                  <a:cxn ang="0">
                    <a:pos x="739" y="19"/>
                  </a:cxn>
                  <a:cxn ang="0">
                    <a:pos x="768" y="19"/>
                  </a:cxn>
                  <a:cxn ang="0">
                    <a:pos x="794" y="19"/>
                  </a:cxn>
                  <a:cxn ang="0">
                    <a:pos x="823" y="19"/>
                  </a:cxn>
                  <a:cxn ang="0">
                    <a:pos x="849" y="15"/>
                  </a:cxn>
                </a:cxnLst>
                <a:rect l="0" t="0" r="r" b="b"/>
                <a:pathLst>
                  <a:path w="849" h="19">
                    <a:moveTo>
                      <a:pt x="0" y="8"/>
                    </a:moveTo>
                    <a:lnTo>
                      <a:pt x="29" y="8"/>
                    </a:lnTo>
                    <a:lnTo>
                      <a:pt x="55" y="8"/>
                    </a:lnTo>
                    <a:lnTo>
                      <a:pt x="84" y="8"/>
                    </a:lnTo>
                    <a:lnTo>
                      <a:pt x="110" y="8"/>
                    </a:lnTo>
                    <a:lnTo>
                      <a:pt x="140" y="8"/>
                    </a:lnTo>
                    <a:lnTo>
                      <a:pt x="165" y="8"/>
                    </a:lnTo>
                    <a:lnTo>
                      <a:pt x="195" y="8"/>
                    </a:lnTo>
                    <a:lnTo>
                      <a:pt x="220" y="8"/>
                    </a:lnTo>
                    <a:lnTo>
                      <a:pt x="246" y="8"/>
                    </a:lnTo>
                    <a:lnTo>
                      <a:pt x="275" y="8"/>
                    </a:lnTo>
                    <a:lnTo>
                      <a:pt x="301" y="8"/>
                    </a:lnTo>
                    <a:lnTo>
                      <a:pt x="331" y="8"/>
                    </a:lnTo>
                    <a:lnTo>
                      <a:pt x="356" y="8"/>
                    </a:lnTo>
                    <a:lnTo>
                      <a:pt x="386" y="8"/>
                    </a:lnTo>
                    <a:lnTo>
                      <a:pt x="411" y="4"/>
                    </a:lnTo>
                    <a:lnTo>
                      <a:pt x="437" y="4"/>
                    </a:lnTo>
                    <a:lnTo>
                      <a:pt x="467" y="4"/>
                    </a:lnTo>
                    <a:lnTo>
                      <a:pt x="492" y="4"/>
                    </a:lnTo>
                    <a:lnTo>
                      <a:pt x="522" y="0"/>
                    </a:lnTo>
                    <a:lnTo>
                      <a:pt x="547" y="0"/>
                    </a:lnTo>
                    <a:lnTo>
                      <a:pt x="577" y="0"/>
                    </a:lnTo>
                    <a:lnTo>
                      <a:pt x="603" y="0"/>
                    </a:lnTo>
                    <a:lnTo>
                      <a:pt x="632" y="4"/>
                    </a:lnTo>
                    <a:lnTo>
                      <a:pt x="658" y="8"/>
                    </a:lnTo>
                    <a:lnTo>
                      <a:pt x="683" y="11"/>
                    </a:lnTo>
                    <a:lnTo>
                      <a:pt x="713" y="15"/>
                    </a:lnTo>
                    <a:lnTo>
                      <a:pt x="739" y="19"/>
                    </a:lnTo>
                    <a:lnTo>
                      <a:pt x="768" y="19"/>
                    </a:lnTo>
                    <a:lnTo>
                      <a:pt x="794" y="19"/>
                    </a:lnTo>
                    <a:lnTo>
                      <a:pt x="823" y="19"/>
                    </a:lnTo>
                    <a:lnTo>
                      <a:pt x="849" y="15"/>
                    </a:lnTo>
                  </a:path>
                </a:pathLst>
              </a:cu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itchFamily="34" charset="0"/>
                </a:endParaRPr>
              </a:p>
            </p:txBody>
          </p:sp>
          <p:sp>
            <p:nvSpPr>
              <p:cNvPr id="768522" name="Freeform 129"/>
              <p:cNvSpPr>
                <a:spLocks/>
              </p:cNvSpPr>
              <p:nvPr/>
            </p:nvSpPr>
            <p:spPr bwMode="auto">
              <a:xfrm>
                <a:off x="5306140" y="2345328"/>
                <a:ext cx="1244111" cy="11113"/>
              </a:xfrm>
              <a:custGeom>
                <a:avLst/>
                <a:gdLst/>
                <a:ahLst/>
                <a:cxnLst>
                  <a:cxn ang="0">
                    <a:pos x="0" y="7"/>
                  </a:cxn>
                  <a:cxn ang="0">
                    <a:pos x="29" y="7"/>
                  </a:cxn>
                  <a:cxn ang="0">
                    <a:pos x="55" y="7"/>
                  </a:cxn>
                  <a:cxn ang="0">
                    <a:pos x="84" y="7"/>
                  </a:cxn>
                  <a:cxn ang="0">
                    <a:pos x="110" y="7"/>
                  </a:cxn>
                  <a:cxn ang="0">
                    <a:pos x="140" y="7"/>
                  </a:cxn>
                  <a:cxn ang="0">
                    <a:pos x="165" y="7"/>
                  </a:cxn>
                  <a:cxn ang="0">
                    <a:pos x="195" y="7"/>
                  </a:cxn>
                  <a:cxn ang="0">
                    <a:pos x="220" y="7"/>
                  </a:cxn>
                  <a:cxn ang="0">
                    <a:pos x="246" y="7"/>
                  </a:cxn>
                  <a:cxn ang="0">
                    <a:pos x="275" y="7"/>
                  </a:cxn>
                  <a:cxn ang="0">
                    <a:pos x="301" y="7"/>
                  </a:cxn>
                  <a:cxn ang="0">
                    <a:pos x="331" y="7"/>
                  </a:cxn>
                  <a:cxn ang="0">
                    <a:pos x="356" y="7"/>
                  </a:cxn>
                  <a:cxn ang="0">
                    <a:pos x="386" y="7"/>
                  </a:cxn>
                  <a:cxn ang="0">
                    <a:pos x="411" y="7"/>
                  </a:cxn>
                  <a:cxn ang="0">
                    <a:pos x="437" y="4"/>
                  </a:cxn>
                  <a:cxn ang="0">
                    <a:pos x="467" y="0"/>
                  </a:cxn>
                  <a:cxn ang="0">
                    <a:pos x="492" y="4"/>
                  </a:cxn>
                  <a:cxn ang="0">
                    <a:pos x="522" y="7"/>
                  </a:cxn>
                  <a:cxn ang="0">
                    <a:pos x="547" y="7"/>
                  </a:cxn>
                  <a:cxn ang="0">
                    <a:pos x="577" y="7"/>
                  </a:cxn>
                  <a:cxn ang="0">
                    <a:pos x="603" y="7"/>
                  </a:cxn>
                  <a:cxn ang="0">
                    <a:pos x="632" y="7"/>
                  </a:cxn>
                  <a:cxn ang="0">
                    <a:pos x="658" y="7"/>
                  </a:cxn>
                  <a:cxn ang="0">
                    <a:pos x="683" y="7"/>
                  </a:cxn>
                  <a:cxn ang="0">
                    <a:pos x="713" y="7"/>
                  </a:cxn>
                  <a:cxn ang="0">
                    <a:pos x="739" y="7"/>
                  </a:cxn>
                  <a:cxn ang="0">
                    <a:pos x="768" y="7"/>
                  </a:cxn>
                  <a:cxn ang="0">
                    <a:pos x="794" y="7"/>
                  </a:cxn>
                  <a:cxn ang="0">
                    <a:pos x="823" y="7"/>
                  </a:cxn>
                  <a:cxn ang="0">
                    <a:pos x="849" y="7"/>
                  </a:cxn>
                </a:cxnLst>
                <a:rect l="0" t="0" r="r" b="b"/>
                <a:pathLst>
                  <a:path w="849" h="7">
                    <a:moveTo>
                      <a:pt x="0" y="7"/>
                    </a:moveTo>
                    <a:lnTo>
                      <a:pt x="29" y="7"/>
                    </a:lnTo>
                    <a:lnTo>
                      <a:pt x="55" y="7"/>
                    </a:lnTo>
                    <a:lnTo>
                      <a:pt x="84" y="7"/>
                    </a:lnTo>
                    <a:lnTo>
                      <a:pt x="110" y="7"/>
                    </a:lnTo>
                    <a:lnTo>
                      <a:pt x="140" y="7"/>
                    </a:lnTo>
                    <a:lnTo>
                      <a:pt x="165" y="7"/>
                    </a:lnTo>
                    <a:lnTo>
                      <a:pt x="195" y="7"/>
                    </a:lnTo>
                    <a:lnTo>
                      <a:pt x="220" y="7"/>
                    </a:lnTo>
                    <a:lnTo>
                      <a:pt x="246" y="7"/>
                    </a:lnTo>
                    <a:lnTo>
                      <a:pt x="275" y="7"/>
                    </a:lnTo>
                    <a:lnTo>
                      <a:pt x="301" y="7"/>
                    </a:lnTo>
                    <a:lnTo>
                      <a:pt x="331" y="7"/>
                    </a:lnTo>
                    <a:lnTo>
                      <a:pt x="356" y="7"/>
                    </a:lnTo>
                    <a:lnTo>
                      <a:pt x="386" y="7"/>
                    </a:lnTo>
                    <a:lnTo>
                      <a:pt x="411" y="7"/>
                    </a:lnTo>
                    <a:lnTo>
                      <a:pt x="437" y="4"/>
                    </a:lnTo>
                    <a:lnTo>
                      <a:pt x="467" y="0"/>
                    </a:lnTo>
                    <a:lnTo>
                      <a:pt x="492" y="4"/>
                    </a:lnTo>
                    <a:lnTo>
                      <a:pt x="522" y="7"/>
                    </a:lnTo>
                    <a:lnTo>
                      <a:pt x="547" y="7"/>
                    </a:lnTo>
                    <a:lnTo>
                      <a:pt x="577" y="7"/>
                    </a:lnTo>
                    <a:lnTo>
                      <a:pt x="603" y="7"/>
                    </a:lnTo>
                    <a:lnTo>
                      <a:pt x="632" y="7"/>
                    </a:lnTo>
                    <a:lnTo>
                      <a:pt x="658" y="7"/>
                    </a:lnTo>
                    <a:lnTo>
                      <a:pt x="683" y="7"/>
                    </a:lnTo>
                    <a:lnTo>
                      <a:pt x="713" y="7"/>
                    </a:lnTo>
                    <a:lnTo>
                      <a:pt x="739" y="7"/>
                    </a:lnTo>
                    <a:lnTo>
                      <a:pt x="768" y="7"/>
                    </a:lnTo>
                    <a:lnTo>
                      <a:pt x="794" y="7"/>
                    </a:lnTo>
                    <a:lnTo>
                      <a:pt x="823" y="7"/>
                    </a:lnTo>
                    <a:lnTo>
                      <a:pt x="849" y="7"/>
                    </a:lnTo>
                  </a:path>
                </a:pathLst>
              </a:cu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itchFamily="34" charset="0"/>
                </a:endParaRPr>
              </a:p>
            </p:txBody>
          </p:sp>
          <p:sp>
            <p:nvSpPr>
              <p:cNvPr id="768523" name="Freeform 130"/>
              <p:cNvSpPr>
                <a:spLocks/>
              </p:cNvSpPr>
              <p:nvPr/>
            </p:nvSpPr>
            <p:spPr bwMode="auto">
              <a:xfrm>
                <a:off x="5306140" y="2351678"/>
                <a:ext cx="1244111" cy="4763"/>
              </a:xfrm>
              <a:custGeom>
                <a:avLst/>
                <a:gdLst/>
                <a:ahLst/>
                <a:cxnLst>
                  <a:cxn ang="0">
                    <a:pos x="0" y="3"/>
                  </a:cxn>
                  <a:cxn ang="0">
                    <a:pos x="29" y="3"/>
                  </a:cxn>
                  <a:cxn ang="0">
                    <a:pos x="55" y="3"/>
                  </a:cxn>
                  <a:cxn ang="0">
                    <a:pos x="84" y="3"/>
                  </a:cxn>
                  <a:cxn ang="0">
                    <a:pos x="110" y="3"/>
                  </a:cxn>
                  <a:cxn ang="0">
                    <a:pos x="140" y="3"/>
                  </a:cxn>
                  <a:cxn ang="0">
                    <a:pos x="165" y="3"/>
                  </a:cxn>
                  <a:cxn ang="0">
                    <a:pos x="195" y="3"/>
                  </a:cxn>
                  <a:cxn ang="0">
                    <a:pos x="220" y="3"/>
                  </a:cxn>
                  <a:cxn ang="0">
                    <a:pos x="246" y="3"/>
                  </a:cxn>
                  <a:cxn ang="0">
                    <a:pos x="275" y="3"/>
                  </a:cxn>
                  <a:cxn ang="0">
                    <a:pos x="301" y="3"/>
                  </a:cxn>
                  <a:cxn ang="0">
                    <a:pos x="331" y="3"/>
                  </a:cxn>
                  <a:cxn ang="0">
                    <a:pos x="356" y="3"/>
                  </a:cxn>
                  <a:cxn ang="0">
                    <a:pos x="386" y="3"/>
                  </a:cxn>
                  <a:cxn ang="0">
                    <a:pos x="411" y="3"/>
                  </a:cxn>
                  <a:cxn ang="0">
                    <a:pos x="437" y="3"/>
                  </a:cxn>
                  <a:cxn ang="0">
                    <a:pos x="467" y="3"/>
                  </a:cxn>
                  <a:cxn ang="0">
                    <a:pos x="492" y="0"/>
                  </a:cxn>
                  <a:cxn ang="0">
                    <a:pos x="522" y="0"/>
                  </a:cxn>
                  <a:cxn ang="0">
                    <a:pos x="547" y="0"/>
                  </a:cxn>
                  <a:cxn ang="0">
                    <a:pos x="577" y="0"/>
                  </a:cxn>
                  <a:cxn ang="0">
                    <a:pos x="603" y="3"/>
                  </a:cxn>
                  <a:cxn ang="0">
                    <a:pos x="632" y="3"/>
                  </a:cxn>
                  <a:cxn ang="0">
                    <a:pos x="658" y="3"/>
                  </a:cxn>
                  <a:cxn ang="0">
                    <a:pos x="683" y="3"/>
                  </a:cxn>
                  <a:cxn ang="0">
                    <a:pos x="713" y="3"/>
                  </a:cxn>
                  <a:cxn ang="0">
                    <a:pos x="739" y="3"/>
                  </a:cxn>
                  <a:cxn ang="0">
                    <a:pos x="768" y="3"/>
                  </a:cxn>
                  <a:cxn ang="0">
                    <a:pos x="794" y="3"/>
                  </a:cxn>
                  <a:cxn ang="0">
                    <a:pos x="823" y="3"/>
                  </a:cxn>
                  <a:cxn ang="0">
                    <a:pos x="849" y="3"/>
                  </a:cxn>
                </a:cxnLst>
                <a:rect l="0" t="0" r="r" b="b"/>
                <a:pathLst>
                  <a:path w="849" h="3">
                    <a:moveTo>
                      <a:pt x="0" y="3"/>
                    </a:moveTo>
                    <a:lnTo>
                      <a:pt x="29" y="3"/>
                    </a:lnTo>
                    <a:lnTo>
                      <a:pt x="55" y="3"/>
                    </a:lnTo>
                    <a:lnTo>
                      <a:pt x="84" y="3"/>
                    </a:lnTo>
                    <a:lnTo>
                      <a:pt x="110" y="3"/>
                    </a:lnTo>
                    <a:lnTo>
                      <a:pt x="140" y="3"/>
                    </a:lnTo>
                    <a:lnTo>
                      <a:pt x="165" y="3"/>
                    </a:lnTo>
                    <a:lnTo>
                      <a:pt x="195" y="3"/>
                    </a:lnTo>
                    <a:lnTo>
                      <a:pt x="220" y="3"/>
                    </a:lnTo>
                    <a:lnTo>
                      <a:pt x="246" y="3"/>
                    </a:lnTo>
                    <a:lnTo>
                      <a:pt x="275" y="3"/>
                    </a:lnTo>
                    <a:lnTo>
                      <a:pt x="301" y="3"/>
                    </a:lnTo>
                    <a:lnTo>
                      <a:pt x="331" y="3"/>
                    </a:lnTo>
                    <a:lnTo>
                      <a:pt x="356" y="3"/>
                    </a:lnTo>
                    <a:lnTo>
                      <a:pt x="386" y="3"/>
                    </a:lnTo>
                    <a:lnTo>
                      <a:pt x="411" y="3"/>
                    </a:lnTo>
                    <a:lnTo>
                      <a:pt x="437" y="3"/>
                    </a:lnTo>
                    <a:lnTo>
                      <a:pt x="467" y="3"/>
                    </a:lnTo>
                    <a:lnTo>
                      <a:pt x="492" y="0"/>
                    </a:lnTo>
                    <a:lnTo>
                      <a:pt x="522" y="0"/>
                    </a:lnTo>
                    <a:lnTo>
                      <a:pt x="547" y="0"/>
                    </a:lnTo>
                    <a:lnTo>
                      <a:pt x="577" y="0"/>
                    </a:lnTo>
                    <a:lnTo>
                      <a:pt x="603" y="3"/>
                    </a:lnTo>
                    <a:lnTo>
                      <a:pt x="632" y="3"/>
                    </a:lnTo>
                    <a:lnTo>
                      <a:pt x="658" y="3"/>
                    </a:lnTo>
                    <a:lnTo>
                      <a:pt x="683" y="3"/>
                    </a:lnTo>
                    <a:lnTo>
                      <a:pt x="713" y="3"/>
                    </a:lnTo>
                    <a:lnTo>
                      <a:pt x="739" y="3"/>
                    </a:lnTo>
                    <a:lnTo>
                      <a:pt x="768" y="3"/>
                    </a:lnTo>
                    <a:lnTo>
                      <a:pt x="794" y="3"/>
                    </a:lnTo>
                    <a:lnTo>
                      <a:pt x="823" y="3"/>
                    </a:lnTo>
                    <a:lnTo>
                      <a:pt x="849" y="3"/>
                    </a:lnTo>
                  </a:path>
                </a:pathLst>
              </a:cu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itchFamily="34" charset="0"/>
                </a:endParaRPr>
              </a:p>
            </p:txBody>
          </p:sp>
          <p:sp>
            <p:nvSpPr>
              <p:cNvPr id="768524" name="Freeform 131"/>
              <p:cNvSpPr>
                <a:spLocks/>
              </p:cNvSpPr>
              <p:nvPr/>
            </p:nvSpPr>
            <p:spPr bwMode="auto">
              <a:xfrm>
                <a:off x="5306140" y="2304053"/>
                <a:ext cx="1244111" cy="87313"/>
              </a:xfrm>
              <a:custGeom>
                <a:avLst/>
                <a:gdLst/>
                <a:ahLst/>
                <a:cxnLst>
                  <a:cxn ang="0">
                    <a:pos x="0" y="33"/>
                  </a:cxn>
                  <a:cxn ang="0">
                    <a:pos x="29" y="33"/>
                  </a:cxn>
                  <a:cxn ang="0">
                    <a:pos x="55" y="33"/>
                  </a:cxn>
                  <a:cxn ang="0">
                    <a:pos x="84" y="33"/>
                  </a:cxn>
                  <a:cxn ang="0">
                    <a:pos x="110" y="33"/>
                  </a:cxn>
                  <a:cxn ang="0">
                    <a:pos x="140" y="33"/>
                  </a:cxn>
                  <a:cxn ang="0">
                    <a:pos x="165" y="33"/>
                  </a:cxn>
                  <a:cxn ang="0">
                    <a:pos x="195" y="33"/>
                  </a:cxn>
                  <a:cxn ang="0">
                    <a:pos x="220" y="33"/>
                  </a:cxn>
                  <a:cxn ang="0">
                    <a:pos x="246" y="33"/>
                  </a:cxn>
                  <a:cxn ang="0">
                    <a:pos x="275" y="33"/>
                  </a:cxn>
                  <a:cxn ang="0">
                    <a:pos x="301" y="33"/>
                  </a:cxn>
                  <a:cxn ang="0">
                    <a:pos x="331" y="33"/>
                  </a:cxn>
                  <a:cxn ang="0">
                    <a:pos x="356" y="37"/>
                  </a:cxn>
                  <a:cxn ang="0">
                    <a:pos x="386" y="37"/>
                  </a:cxn>
                  <a:cxn ang="0">
                    <a:pos x="411" y="37"/>
                  </a:cxn>
                  <a:cxn ang="0">
                    <a:pos x="437" y="41"/>
                  </a:cxn>
                  <a:cxn ang="0">
                    <a:pos x="467" y="44"/>
                  </a:cxn>
                  <a:cxn ang="0">
                    <a:pos x="492" y="48"/>
                  </a:cxn>
                  <a:cxn ang="0">
                    <a:pos x="522" y="52"/>
                  </a:cxn>
                  <a:cxn ang="0">
                    <a:pos x="547" y="55"/>
                  </a:cxn>
                  <a:cxn ang="0">
                    <a:pos x="577" y="55"/>
                  </a:cxn>
                  <a:cxn ang="0">
                    <a:pos x="603" y="55"/>
                  </a:cxn>
                  <a:cxn ang="0">
                    <a:pos x="632" y="55"/>
                  </a:cxn>
                  <a:cxn ang="0">
                    <a:pos x="658" y="52"/>
                  </a:cxn>
                  <a:cxn ang="0">
                    <a:pos x="683" y="44"/>
                  </a:cxn>
                  <a:cxn ang="0">
                    <a:pos x="713" y="37"/>
                  </a:cxn>
                  <a:cxn ang="0">
                    <a:pos x="739" y="30"/>
                  </a:cxn>
                  <a:cxn ang="0">
                    <a:pos x="768" y="19"/>
                  </a:cxn>
                  <a:cxn ang="0">
                    <a:pos x="794" y="8"/>
                  </a:cxn>
                  <a:cxn ang="0">
                    <a:pos x="823" y="0"/>
                  </a:cxn>
                  <a:cxn ang="0">
                    <a:pos x="849" y="0"/>
                  </a:cxn>
                </a:cxnLst>
                <a:rect l="0" t="0" r="r" b="b"/>
                <a:pathLst>
                  <a:path w="849" h="55">
                    <a:moveTo>
                      <a:pt x="0" y="33"/>
                    </a:moveTo>
                    <a:lnTo>
                      <a:pt x="29" y="33"/>
                    </a:lnTo>
                    <a:lnTo>
                      <a:pt x="55" y="33"/>
                    </a:lnTo>
                    <a:lnTo>
                      <a:pt x="84" y="33"/>
                    </a:lnTo>
                    <a:lnTo>
                      <a:pt x="110" y="33"/>
                    </a:lnTo>
                    <a:lnTo>
                      <a:pt x="140" y="33"/>
                    </a:lnTo>
                    <a:lnTo>
                      <a:pt x="165" y="33"/>
                    </a:lnTo>
                    <a:lnTo>
                      <a:pt x="195" y="33"/>
                    </a:lnTo>
                    <a:lnTo>
                      <a:pt x="220" y="33"/>
                    </a:lnTo>
                    <a:lnTo>
                      <a:pt x="246" y="33"/>
                    </a:lnTo>
                    <a:lnTo>
                      <a:pt x="275" y="33"/>
                    </a:lnTo>
                    <a:lnTo>
                      <a:pt x="301" y="33"/>
                    </a:lnTo>
                    <a:lnTo>
                      <a:pt x="331" y="33"/>
                    </a:lnTo>
                    <a:lnTo>
                      <a:pt x="356" y="37"/>
                    </a:lnTo>
                    <a:lnTo>
                      <a:pt x="386" y="37"/>
                    </a:lnTo>
                    <a:lnTo>
                      <a:pt x="411" y="37"/>
                    </a:lnTo>
                    <a:lnTo>
                      <a:pt x="437" y="41"/>
                    </a:lnTo>
                    <a:lnTo>
                      <a:pt x="467" y="44"/>
                    </a:lnTo>
                    <a:lnTo>
                      <a:pt x="492" y="48"/>
                    </a:lnTo>
                    <a:lnTo>
                      <a:pt x="522" y="52"/>
                    </a:lnTo>
                    <a:lnTo>
                      <a:pt x="547" y="55"/>
                    </a:lnTo>
                    <a:lnTo>
                      <a:pt x="577" y="55"/>
                    </a:lnTo>
                    <a:lnTo>
                      <a:pt x="603" y="55"/>
                    </a:lnTo>
                    <a:lnTo>
                      <a:pt x="632" y="55"/>
                    </a:lnTo>
                    <a:lnTo>
                      <a:pt x="658" y="52"/>
                    </a:lnTo>
                    <a:lnTo>
                      <a:pt x="683" y="44"/>
                    </a:lnTo>
                    <a:lnTo>
                      <a:pt x="713" y="37"/>
                    </a:lnTo>
                    <a:lnTo>
                      <a:pt x="739" y="30"/>
                    </a:lnTo>
                    <a:lnTo>
                      <a:pt x="768" y="19"/>
                    </a:lnTo>
                    <a:lnTo>
                      <a:pt x="794" y="8"/>
                    </a:lnTo>
                    <a:lnTo>
                      <a:pt x="823" y="0"/>
                    </a:lnTo>
                    <a:lnTo>
                      <a:pt x="849" y="0"/>
                    </a:lnTo>
                  </a:path>
                </a:pathLst>
              </a:cu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itchFamily="34" charset="0"/>
                </a:endParaRPr>
              </a:p>
            </p:txBody>
          </p:sp>
          <p:sp>
            <p:nvSpPr>
              <p:cNvPr id="768525" name="Freeform 132"/>
              <p:cNvSpPr>
                <a:spLocks/>
              </p:cNvSpPr>
              <p:nvPr/>
            </p:nvSpPr>
            <p:spPr bwMode="auto">
              <a:xfrm>
                <a:off x="5306140" y="2351678"/>
                <a:ext cx="1244111" cy="4763"/>
              </a:xfrm>
              <a:custGeom>
                <a:avLst/>
                <a:gdLst/>
                <a:ahLst/>
                <a:cxnLst>
                  <a:cxn ang="0">
                    <a:pos x="0" y="3"/>
                  </a:cxn>
                  <a:cxn ang="0">
                    <a:pos x="29" y="3"/>
                  </a:cxn>
                  <a:cxn ang="0">
                    <a:pos x="55" y="3"/>
                  </a:cxn>
                  <a:cxn ang="0">
                    <a:pos x="84" y="3"/>
                  </a:cxn>
                  <a:cxn ang="0">
                    <a:pos x="110" y="3"/>
                  </a:cxn>
                  <a:cxn ang="0">
                    <a:pos x="140" y="3"/>
                  </a:cxn>
                  <a:cxn ang="0">
                    <a:pos x="165" y="3"/>
                  </a:cxn>
                  <a:cxn ang="0">
                    <a:pos x="195" y="3"/>
                  </a:cxn>
                  <a:cxn ang="0">
                    <a:pos x="220" y="3"/>
                  </a:cxn>
                  <a:cxn ang="0">
                    <a:pos x="246" y="3"/>
                  </a:cxn>
                  <a:cxn ang="0">
                    <a:pos x="275" y="3"/>
                  </a:cxn>
                  <a:cxn ang="0">
                    <a:pos x="301" y="3"/>
                  </a:cxn>
                  <a:cxn ang="0">
                    <a:pos x="331" y="3"/>
                  </a:cxn>
                  <a:cxn ang="0">
                    <a:pos x="356" y="3"/>
                  </a:cxn>
                  <a:cxn ang="0">
                    <a:pos x="386" y="3"/>
                  </a:cxn>
                  <a:cxn ang="0">
                    <a:pos x="411" y="3"/>
                  </a:cxn>
                  <a:cxn ang="0">
                    <a:pos x="437" y="3"/>
                  </a:cxn>
                  <a:cxn ang="0">
                    <a:pos x="467" y="3"/>
                  </a:cxn>
                  <a:cxn ang="0">
                    <a:pos x="492" y="0"/>
                  </a:cxn>
                  <a:cxn ang="0">
                    <a:pos x="522" y="0"/>
                  </a:cxn>
                  <a:cxn ang="0">
                    <a:pos x="547" y="0"/>
                  </a:cxn>
                  <a:cxn ang="0">
                    <a:pos x="577" y="0"/>
                  </a:cxn>
                  <a:cxn ang="0">
                    <a:pos x="603" y="3"/>
                  </a:cxn>
                  <a:cxn ang="0">
                    <a:pos x="632" y="3"/>
                  </a:cxn>
                  <a:cxn ang="0">
                    <a:pos x="658" y="3"/>
                  </a:cxn>
                  <a:cxn ang="0">
                    <a:pos x="683" y="3"/>
                  </a:cxn>
                  <a:cxn ang="0">
                    <a:pos x="713" y="3"/>
                  </a:cxn>
                  <a:cxn ang="0">
                    <a:pos x="739" y="3"/>
                  </a:cxn>
                  <a:cxn ang="0">
                    <a:pos x="768" y="3"/>
                  </a:cxn>
                  <a:cxn ang="0">
                    <a:pos x="794" y="3"/>
                  </a:cxn>
                  <a:cxn ang="0">
                    <a:pos x="823" y="3"/>
                  </a:cxn>
                  <a:cxn ang="0">
                    <a:pos x="849" y="3"/>
                  </a:cxn>
                </a:cxnLst>
                <a:rect l="0" t="0" r="r" b="b"/>
                <a:pathLst>
                  <a:path w="849" h="3">
                    <a:moveTo>
                      <a:pt x="0" y="3"/>
                    </a:moveTo>
                    <a:lnTo>
                      <a:pt x="29" y="3"/>
                    </a:lnTo>
                    <a:lnTo>
                      <a:pt x="55" y="3"/>
                    </a:lnTo>
                    <a:lnTo>
                      <a:pt x="84" y="3"/>
                    </a:lnTo>
                    <a:lnTo>
                      <a:pt x="110" y="3"/>
                    </a:lnTo>
                    <a:lnTo>
                      <a:pt x="140" y="3"/>
                    </a:lnTo>
                    <a:lnTo>
                      <a:pt x="165" y="3"/>
                    </a:lnTo>
                    <a:lnTo>
                      <a:pt x="195" y="3"/>
                    </a:lnTo>
                    <a:lnTo>
                      <a:pt x="220" y="3"/>
                    </a:lnTo>
                    <a:lnTo>
                      <a:pt x="246" y="3"/>
                    </a:lnTo>
                    <a:lnTo>
                      <a:pt x="275" y="3"/>
                    </a:lnTo>
                    <a:lnTo>
                      <a:pt x="301" y="3"/>
                    </a:lnTo>
                    <a:lnTo>
                      <a:pt x="331" y="3"/>
                    </a:lnTo>
                    <a:lnTo>
                      <a:pt x="356" y="3"/>
                    </a:lnTo>
                    <a:lnTo>
                      <a:pt x="386" y="3"/>
                    </a:lnTo>
                    <a:lnTo>
                      <a:pt x="411" y="3"/>
                    </a:lnTo>
                    <a:lnTo>
                      <a:pt x="437" y="3"/>
                    </a:lnTo>
                    <a:lnTo>
                      <a:pt x="467" y="3"/>
                    </a:lnTo>
                    <a:lnTo>
                      <a:pt x="492" y="0"/>
                    </a:lnTo>
                    <a:lnTo>
                      <a:pt x="522" y="0"/>
                    </a:lnTo>
                    <a:lnTo>
                      <a:pt x="547" y="0"/>
                    </a:lnTo>
                    <a:lnTo>
                      <a:pt x="577" y="0"/>
                    </a:lnTo>
                    <a:lnTo>
                      <a:pt x="603" y="3"/>
                    </a:lnTo>
                    <a:lnTo>
                      <a:pt x="632" y="3"/>
                    </a:lnTo>
                    <a:lnTo>
                      <a:pt x="658" y="3"/>
                    </a:lnTo>
                    <a:lnTo>
                      <a:pt x="683" y="3"/>
                    </a:lnTo>
                    <a:lnTo>
                      <a:pt x="713" y="3"/>
                    </a:lnTo>
                    <a:lnTo>
                      <a:pt x="739" y="3"/>
                    </a:lnTo>
                    <a:lnTo>
                      <a:pt x="768" y="3"/>
                    </a:lnTo>
                    <a:lnTo>
                      <a:pt x="794" y="3"/>
                    </a:lnTo>
                    <a:lnTo>
                      <a:pt x="823" y="3"/>
                    </a:lnTo>
                    <a:lnTo>
                      <a:pt x="849" y="3"/>
                    </a:lnTo>
                  </a:path>
                </a:pathLst>
              </a:cu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itchFamily="34" charset="0"/>
                </a:endParaRPr>
              </a:p>
            </p:txBody>
          </p:sp>
          <p:sp>
            <p:nvSpPr>
              <p:cNvPr id="768526" name="Freeform 133"/>
              <p:cNvSpPr>
                <a:spLocks/>
              </p:cNvSpPr>
              <p:nvPr/>
            </p:nvSpPr>
            <p:spPr bwMode="auto">
              <a:xfrm>
                <a:off x="5306140" y="2351678"/>
                <a:ext cx="1244111" cy="4763"/>
              </a:xfrm>
              <a:custGeom>
                <a:avLst/>
                <a:gdLst/>
                <a:ahLst/>
                <a:cxnLst>
                  <a:cxn ang="0">
                    <a:pos x="0" y="3"/>
                  </a:cxn>
                  <a:cxn ang="0">
                    <a:pos x="29" y="3"/>
                  </a:cxn>
                  <a:cxn ang="0">
                    <a:pos x="55" y="3"/>
                  </a:cxn>
                  <a:cxn ang="0">
                    <a:pos x="84" y="3"/>
                  </a:cxn>
                  <a:cxn ang="0">
                    <a:pos x="110" y="3"/>
                  </a:cxn>
                  <a:cxn ang="0">
                    <a:pos x="140" y="3"/>
                  </a:cxn>
                  <a:cxn ang="0">
                    <a:pos x="165" y="3"/>
                  </a:cxn>
                  <a:cxn ang="0">
                    <a:pos x="195" y="3"/>
                  </a:cxn>
                  <a:cxn ang="0">
                    <a:pos x="220" y="3"/>
                  </a:cxn>
                  <a:cxn ang="0">
                    <a:pos x="246" y="3"/>
                  </a:cxn>
                  <a:cxn ang="0">
                    <a:pos x="275" y="3"/>
                  </a:cxn>
                  <a:cxn ang="0">
                    <a:pos x="301" y="3"/>
                  </a:cxn>
                  <a:cxn ang="0">
                    <a:pos x="331" y="3"/>
                  </a:cxn>
                  <a:cxn ang="0">
                    <a:pos x="356" y="3"/>
                  </a:cxn>
                  <a:cxn ang="0">
                    <a:pos x="386" y="3"/>
                  </a:cxn>
                  <a:cxn ang="0">
                    <a:pos x="411" y="3"/>
                  </a:cxn>
                  <a:cxn ang="0">
                    <a:pos x="437" y="3"/>
                  </a:cxn>
                  <a:cxn ang="0">
                    <a:pos x="467" y="3"/>
                  </a:cxn>
                  <a:cxn ang="0">
                    <a:pos x="492" y="0"/>
                  </a:cxn>
                  <a:cxn ang="0">
                    <a:pos x="522" y="0"/>
                  </a:cxn>
                  <a:cxn ang="0">
                    <a:pos x="547" y="0"/>
                  </a:cxn>
                  <a:cxn ang="0">
                    <a:pos x="577" y="0"/>
                  </a:cxn>
                  <a:cxn ang="0">
                    <a:pos x="603" y="3"/>
                  </a:cxn>
                  <a:cxn ang="0">
                    <a:pos x="632" y="3"/>
                  </a:cxn>
                  <a:cxn ang="0">
                    <a:pos x="658" y="3"/>
                  </a:cxn>
                  <a:cxn ang="0">
                    <a:pos x="683" y="3"/>
                  </a:cxn>
                  <a:cxn ang="0">
                    <a:pos x="713" y="3"/>
                  </a:cxn>
                  <a:cxn ang="0">
                    <a:pos x="739" y="3"/>
                  </a:cxn>
                  <a:cxn ang="0">
                    <a:pos x="768" y="3"/>
                  </a:cxn>
                  <a:cxn ang="0">
                    <a:pos x="794" y="3"/>
                  </a:cxn>
                  <a:cxn ang="0">
                    <a:pos x="823" y="3"/>
                  </a:cxn>
                  <a:cxn ang="0">
                    <a:pos x="849" y="3"/>
                  </a:cxn>
                </a:cxnLst>
                <a:rect l="0" t="0" r="r" b="b"/>
                <a:pathLst>
                  <a:path w="849" h="3">
                    <a:moveTo>
                      <a:pt x="0" y="3"/>
                    </a:moveTo>
                    <a:lnTo>
                      <a:pt x="29" y="3"/>
                    </a:lnTo>
                    <a:lnTo>
                      <a:pt x="55" y="3"/>
                    </a:lnTo>
                    <a:lnTo>
                      <a:pt x="84" y="3"/>
                    </a:lnTo>
                    <a:lnTo>
                      <a:pt x="110" y="3"/>
                    </a:lnTo>
                    <a:lnTo>
                      <a:pt x="140" y="3"/>
                    </a:lnTo>
                    <a:lnTo>
                      <a:pt x="165" y="3"/>
                    </a:lnTo>
                    <a:lnTo>
                      <a:pt x="195" y="3"/>
                    </a:lnTo>
                    <a:lnTo>
                      <a:pt x="220" y="3"/>
                    </a:lnTo>
                    <a:lnTo>
                      <a:pt x="246" y="3"/>
                    </a:lnTo>
                    <a:lnTo>
                      <a:pt x="275" y="3"/>
                    </a:lnTo>
                    <a:lnTo>
                      <a:pt x="301" y="3"/>
                    </a:lnTo>
                    <a:lnTo>
                      <a:pt x="331" y="3"/>
                    </a:lnTo>
                    <a:lnTo>
                      <a:pt x="356" y="3"/>
                    </a:lnTo>
                    <a:lnTo>
                      <a:pt x="386" y="3"/>
                    </a:lnTo>
                    <a:lnTo>
                      <a:pt x="411" y="3"/>
                    </a:lnTo>
                    <a:lnTo>
                      <a:pt x="437" y="3"/>
                    </a:lnTo>
                    <a:lnTo>
                      <a:pt x="467" y="3"/>
                    </a:lnTo>
                    <a:lnTo>
                      <a:pt x="492" y="0"/>
                    </a:lnTo>
                    <a:lnTo>
                      <a:pt x="522" y="0"/>
                    </a:lnTo>
                    <a:lnTo>
                      <a:pt x="547" y="0"/>
                    </a:lnTo>
                    <a:lnTo>
                      <a:pt x="577" y="0"/>
                    </a:lnTo>
                    <a:lnTo>
                      <a:pt x="603" y="3"/>
                    </a:lnTo>
                    <a:lnTo>
                      <a:pt x="632" y="3"/>
                    </a:lnTo>
                    <a:lnTo>
                      <a:pt x="658" y="3"/>
                    </a:lnTo>
                    <a:lnTo>
                      <a:pt x="683" y="3"/>
                    </a:lnTo>
                    <a:lnTo>
                      <a:pt x="713" y="3"/>
                    </a:lnTo>
                    <a:lnTo>
                      <a:pt x="739" y="3"/>
                    </a:lnTo>
                    <a:lnTo>
                      <a:pt x="768" y="3"/>
                    </a:lnTo>
                    <a:lnTo>
                      <a:pt x="794" y="3"/>
                    </a:lnTo>
                    <a:lnTo>
                      <a:pt x="823" y="3"/>
                    </a:lnTo>
                    <a:lnTo>
                      <a:pt x="849" y="3"/>
                    </a:lnTo>
                  </a:path>
                </a:pathLst>
              </a:cu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itchFamily="34" charset="0"/>
                </a:endParaRPr>
              </a:p>
            </p:txBody>
          </p:sp>
          <p:sp>
            <p:nvSpPr>
              <p:cNvPr id="768527" name="Freeform 134"/>
              <p:cNvSpPr>
                <a:spLocks/>
              </p:cNvSpPr>
              <p:nvPr/>
            </p:nvSpPr>
            <p:spPr bwMode="auto">
              <a:xfrm>
                <a:off x="5306140" y="1673816"/>
                <a:ext cx="1244111" cy="893763"/>
              </a:xfrm>
              <a:custGeom>
                <a:avLst/>
                <a:gdLst/>
                <a:ahLst/>
                <a:cxnLst>
                  <a:cxn ang="0">
                    <a:pos x="0" y="478"/>
                  </a:cxn>
                  <a:cxn ang="0">
                    <a:pos x="29" y="493"/>
                  </a:cxn>
                  <a:cxn ang="0">
                    <a:pos x="55" y="507"/>
                  </a:cxn>
                  <a:cxn ang="0">
                    <a:pos x="84" y="522"/>
                  </a:cxn>
                  <a:cxn ang="0">
                    <a:pos x="110" y="544"/>
                  </a:cxn>
                  <a:cxn ang="0">
                    <a:pos x="140" y="563"/>
                  </a:cxn>
                  <a:cxn ang="0">
                    <a:pos x="165" y="555"/>
                  </a:cxn>
                  <a:cxn ang="0">
                    <a:pos x="195" y="485"/>
                  </a:cxn>
                  <a:cxn ang="0">
                    <a:pos x="220" y="335"/>
                  </a:cxn>
                  <a:cxn ang="0">
                    <a:pos x="246" y="136"/>
                  </a:cxn>
                  <a:cxn ang="0">
                    <a:pos x="275" y="0"/>
                  </a:cxn>
                  <a:cxn ang="0">
                    <a:pos x="301" y="11"/>
                  </a:cxn>
                  <a:cxn ang="0">
                    <a:pos x="331" y="147"/>
                  </a:cxn>
                  <a:cxn ang="0">
                    <a:pos x="356" y="316"/>
                  </a:cxn>
                  <a:cxn ang="0">
                    <a:pos x="386" y="441"/>
                  </a:cxn>
                  <a:cxn ang="0">
                    <a:pos x="411" y="511"/>
                  </a:cxn>
                  <a:cxn ang="0">
                    <a:pos x="437" y="537"/>
                  </a:cxn>
                  <a:cxn ang="0">
                    <a:pos x="467" y="537"/>
                  </a:cxn>
                  <a:cxn ang="0">
                    <a:pos x="492" y="526"/>
                  </a:cxn>
                  <a:cxn ang="0">
                    <a:pos x="522" y="515"/>
                  </a:cxn>
                  <a:cxn ang="0">
                    <a:pos x="547" y="507"/>
                  </a:cxn>
                  <a:cxn ang="0">
                    <a:pos x="577" y="500"/>
                  </a:cxn>
                  <a:cxn ang="0">
                    <a:pos x="603" y="493"/>
                  </a:cxn>
                  <a:cxn ang="0">
                    <a:pos x="632" y="493"/>
                  </a:cxn>
                  <a:cxn ang="0">
                    <a:pos x="658" y="493"/>
                  </a:cxn>
                  <a:cxn ang="0">
                    <a:pos x="683" y="496"/>
                  </a:cxn>
                  <a:cxn ang="0">
                    <a:pos x="713" y="504"/>
                  </a:cxn>
                  <a:cxn ang="0">
                    <a:pos x="739" y="511"/>
                  </a:cxn>
                  <a:cxn ang="0">
                    <a:pos x="768" y="518"/>
                  </a:cxn>
                  <a:cxn ang="0">
                    <a:pos x="794" y="530"/>
                  </a:cxn>
                  <a:cxn ang="0">
                    <a:pos x="823" y="541"/>
                  </a:cxn>
                  <a:cxn ang="0">
                    <a:pos x="849" y="533"/>
                  </a:cxn>
                </a:cxnLst>
                <a:rect l="0" t="0" r="r" b="b"/>
                <a:pathLst>
                  <a:path w="849" h="563">
                    <a:moveTo>
                      <a:pt x="0" y="478"/>
                    </a:moveTo>
                    <a:lnTo>
                      <a:pt x="29" y="493"/>
                    </a:lnTo>
                    <a:lnTo>
                      <a:pt x="55" y="507"/>
                    </a:lnTo>
                    <a:lnTo>
                      <a:pt x="84" y="522"/>
                    </a:lnTo>
                    <a:lnTo>
                      <a:pt x="110" y="544"/>
                    </a:lnTo>
                    <a:lnTo>
                      <a:pt x="140" y="563"/>
                    </a:lnTo>
                    <a:lnTo>
                      <a:pt x="165" y="555"/>
                    </a:lnTo>
                    <a:lnTo>
                      <a:pt x="195" y="485"/>
                    </a:lnTo>
                    <a:lnTo>
                      <a:pt x="220" y="335"/>
                    </a:lnTo>
                    <a:lnTo>
                      <a:pt x="246" y="136"/>
                    </a:lnTo>
                    <a:lnTo>
                      <a:pt x="275" y="0"/>
                    </a:lnTo>
                    <a:lnTo>
                      <a:pt x="301" y="11"/>
                    </a:lnTo>
                    <a:lnTo>
                      <a:pt x="331" y="147"/>
                    </a:lnTo>
                    <a:lnTo>
                      <a:pt x="356" y="316"/>
                    </a:lnTo>
                    <a:lnTo>
                      <a:pt x="386" y="441"/>
                    </a:lnTo>
                    <a:lnTo>
                      <a:pt x="411" y="511"/>
                    </a:lnTo>
                    <a:lnTo>
                      <a:pt x="437" y="537"/>
                    </a:lnTo>
                    <a:lnTo>
                      <a:pt x="467" y="537"/>
                    </a:lnTo>
                    <a:lnTo>
                      <a:pt x="492" y="526"/>
                    </a:lnTo>
                    <a:lnTo>
                      <a:pt x="522" y="515"/>
                    </a:lnTo>
                    <a:lnTo>
                      <a:pt x="547" y="507"/>
                    </a:lnTo>
                    <a:lnTo>
                      <a:pt x="577" y="500"/>
                    </a:lnTo>
                    <a:lnTo>
                      <a:pt x="603" y="493"/>
                    </a:lnTo>
                    <a:lnTo>
                      <a:pt x="632" y="493"/>
                    </a:lnTo>
                    <a:lnTo>
                      <a:pt x="658" y="493"/>
                    </a:lnTo>
                    <a:lnTo>
                      <a:pt x="683" y="496"/>
                    </a:lnTo>
                    <a:lnTo>
                      <a:pt x="713" y="504"/>
                    </a:lnTo>
                    <a:lnTo>
                      <a:pt x="739" y="511"/>
                    </a:lnTo>
                    <a:lnTo>
                      <a:pt x="768" y="518"/>
                    </a:lnTo>
                    <a:lnTo>
                      <a:pt x="794" y="530"/>
                    </a:lnTo>
                    <a:lnTo>
                      <a:pt x="823" y="541"/>
                    </a:lnTo>
                    <a:lnTo>
                      <a:pt x="849" y="533"/>
                    </a:lnTo>
                  </a:path>
                </a:pathLst>
              </a:custGeom>
              <a:noFill/>
              <a:ln w="28575">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itchFamily="34" charset="0"/>
                </a:endParaRPr>
              </a:p>
            </p:txBody>
          </p:sp>
          <p:sp>
            <p:nvSpPr>
              <p:cNvPr id="768528" name="Freeform 135"/>
              <p:cNvSpPr>
                <a:spLocks/>
              </p:cNvSpPr>
              <p:nvPr/>
            </p:nvSpPr>
            <p:spPr bwMode="auto">
              <a:xfrm>
                <a:off x="5306140" y="1743653"/>
                <a:ext cx="1244111" cy="793750"/>
              </a:xfrm>
              <a:custGeom>
                <a:avLst/>
                <a:gdLst/>
                <a:ahLst/>
                <a:cxnLst>
                  <a:cxn ang="0">
                    <a:pos x="0" y="430"/>
                  </a:cxn>
                  <a:cxn ang="0">
                    <a:pos x="29" y="441"/>
                  </a:cxn>
                  <a:cxn ang="0">
                    <a:pos x="55" y="456"/>
                  </a:cxn>
                  <a:cxn ang="0">
                    <a:pos x="84" y="471"/>
                  </a:cxn>
                  <a:cxn ang="0">
                    <a:pos x="110" y="486"/>
                  </a:cxn>
                  <a:cxn ang="0">
                    <a:pos x="140" y="500"/>
                  </a:cxn>
                  <a:cxn ang="0">
                    <a:pos x="165" y="486"/>
                  </a:cxn>
                  <a:cxn ang="0">
                    <a:pos x="195" y="416"/>
                  </a:cxn>
                  <a:cxn ang="0">
                    <a:pos x="220" y="272"/>
                  </a:cxn>
                  <a:cxn ang="0">
                    <a:pos x="246" y="99"/>
                  </a:cxn>
                  <a:cxn ang="0">
                    <a:pos x="275" y="0"/>
                  </a:cxn>
                  <a:cxn ang="0">
                    <a:pos x="301" y="37"/>
                  </a:cxn>
                  <a:cxn ang="0">
                    <a:pos x="331" y="166"/>
                  </a:cxn>
                  <a:cxn ang="0">
                    <a:pos x="356" y="309"/>
                  </a:cxn>
                  <a:cxn ang="0">
                    <a:pos x="386" y="408"/>
                  </a:cxn>
                  <a:cxn ang="0">
                    <a:pos x="411" y="460"/>
                  </a:cxn>
                  <a:cxn ang="0">
                    <a:pos x="437" y="478"/>
                  </a:cxn>
                  <a:cxn ang="0">
                    <a:pos x="467" y="474"/>
                  </a:cxn>
                  <a:cxn ang="0">
                    <a:pos x="492" y="463"/>
                  </a:cxn>
                  <a:cxn ang="0">
                    <a:pos x="522" y="452"/>
                  </a:cxn>
                  <a:cxn ang="0">
                    <a:pos x="547" y="441"/>
                  </a:cxn>
                  <a:cxn ang="0">
                    <a:pos x="577" y="430"/>
                  </a:cxn>
                  <a:cxn ang="0">
                    <a:pos x="603" y="423"/>
                  </a:cxn>
                  <a:cxn ang="0">
                    <a:pos x="632" y="416"/>
                  </a:cxn>
                  <a:cxn ang="0">
                    <a:pos x="658" y="408"/>
                  </a:cxn>
                  <a:cxn ang="0">
                    <a:pos x="683" y="405"/>
                  </a:cxn>
                  <a:cxn ang="0">
                    <a:pos x="713" y="401"/>
                  </a:cxn>
                  <a:cxn ang="0">
                    <a:pos x="739" y="397"/>
                  </a:cxn>
                  <a:cxn ang="0">
                    <a:pos x="768" y="397"/>
                  </a:cxn>
                  <a:cxn ang="0">
                    <a:pos x="794" y="397"/>
                  </a:cxn>
                  <a:cxn ang="0">
                    <a:pos x="823" y="394"/>
                  </a:cxn>
                  <a:cxn ang="0">
                    <a:pos x="849" y="390"/>
                  </a:cxn>
                </a:cxnLst>
                <a:rect l="0" t="0" r="r" b="b"/>
                <a:pathLst>
                  <a:path w="849" h="500">
                    <a:moveTo>
                      <a:pt x="0" y="430"/>
                    </a:moveTo>
                    <a:lnTo>
                      <a:pt x="29" y="441"/>
                    </a:lnTo>
                    <a:lnTo>
                      <a:pt x="55" y="456"/>
                    </a:lnTo>
                    <a:lnTo>
                      <a:pt x="84" y="471"/>
                    </a:lnTo>
                    <a:lnTo>
                      <a:pt x="110" y="486"/>
                    </a:lnTo>
                    <a:lnTo>
                      <a:pt x="140" y="500"/>
                    </a:lnTo>
                    <a:lnTo>
                      <a:pt x="165" y="486"/>
                    </a:lnTo>
                    <a:lnTo>
                      <a:pt x="195" y="416"/>
                    </a:lnTo>
                    <a:lnTo>
                      <a:pt x="220" y="272"/>
                    </a:lnTo>
                    <a:lnTo>
                      <a:pt x="246" y="99"/>
                    </a:lnTo>
                    <a:lnTo>
                      <a:pt x="275" y="0"/>
                    </a:lnTo>
                    <a:lnTo>
                      <a:pt x="301" y="37"/>
                    </a:lnTo>
                    <a:lnTo>
                      <a:pt x="331" y="166"/>
                    </a:lnTo>
                    <a:lnTo>
                      <a:pt x="356" y="309"/>
                    </a:lnTo>
                    <a:lnTo>
                      <a:pt x="386" y="408"/>
                    </a:lnTo>
                    <a:lnTo>
                      <a:pt x="411" y="460"/>
                    </a:lnTo>
                    <a:lnTo>
                      <a:pt x="437" y="478"/>
                    </a:lnTo>
                    <a:lnTo>
                      <a:pt x="467" y="474"/>
                    </a:lnTo>
                    <a:lnTo>
                      <a:pt x="492" y="463"/>
                    </a:lnTo>
                    <a:lnTo>
                      <a:pt x="522" y="452"/>
                    </a:lnTo>
                    <a:lnTo>
                      <a:pt x="547" y="441"/>
                    </a:lnTo>
                    <a:lnTo>
                      <a:pt x="577" y="430"/>
                    </a:lnTo>
                    <a:lnTo>
                      <a:pt x="603" y="423"/>
                    </a:lnTo>
                    <a:lnTo>
                      <a:pt x="632" y="416"/>
                    </a:lnTo>
                    <a:lnTo>
                      <a:pt x="658" y="408"/>
                    </a:lnTo>
                    <a:lnTo>
                      <a:pt x="683" y="405"/>
                    </a:lnTo>
                    <a:lnTo>
                      <a:pt x="713" y="401"/>
                    </a:lnTo>
                    <a:lnTo>
                      <a:pt x="739" y="397"/>
                    </a:lnTo>
                    <a:lnTo>
                      <a:pt x="768" y="397"/>
                    </a:lnTo>
                    <a:lnTo>
                      <a:pt x="794" y="397"/>
                    </a:lnTo>
                    <a:lnTo>
                      <a:pt x="823" y="394"/>
                    </a:lnTo>
                    <a:lnTo>
                      <a:pt x="849" y="390"/>
                    </a:lnTo>
                  </a:path>
                </a:pathLst>
              </a:custGeom>
              <a:noFill/>
              <a:ln w="0">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itchFamily="34" charset="0"/>
                </a:endParaRPr>
              </a:p>
            </p:txBody>
          </p:sp>
          <p:sp>
            <p:nvSpPr>
              <p:cNvPr id="768529" name="Freeform 136"/>
              <p:cNvSpPr>
                <a:spLocks/>
              </p:cNvSpPr>
              <p:nvPr/>
            </p:nvSpPr>
            <p:spPr bwMode="auto">
              <a:xfrm>
                <a:off x="5306140" y="2297703"/>
                <a:ext cx="1244111" cy="176213"/>
              </a:xfrm>
              <a:custGeom>
                <a:avLst/>
                <a:gdLst/>
                <a:ahLst/>
                <a:cxnLst>
                  <a:cxn ang="0">
                    <a:pos x="0" y="26"/>
                  </a:cxn>
                  <a:cxn ang="0">
                    <a:pos x="29" y="26"/>
                  </a:cxn>
                  <a:cxn ang="0">
                    <a:pos x="55" y="23"/>
                  </a:cxn>
                  <a:cxn ang="0">
                    <a:pos x="84" y="15"/>
                  </a:cxn>
                  <a:cxn ang="0">
                    <a:pos x="110" y="4"/>
                  </a:cxn>
                  <a:cxn ang="0">
                    <a:pos x="140" y="0"/>
                  </a:cxn>
                  <a:cxn ang="0">
                    <a:pos x="165" y="15"/>
                  </a:cxn>
                  <a:cxn ang="0">
                    <a:pos x="195" y="56"/>
                  </a:cxn>
                  <a:cxn ang="0">
                    <a:pos x="220" y="96"/>
                  </a:cxn>
                  <a:cxn ang="0">
                    <a:pos x="246" y="111"/>
                  </a:cxn>
                  <a:cxn ang="0">
                    <a:pos x="275" y="96"/>
                  </a:cxn>
                  <a:cxn ang="0">
                    <a:pos x="301" y="70"/>
                  </a:cxn>
                  <a:cxn ang="0">
                    <a:pos x="331" y="48"/>
                  </a:cxn>
                  <a:cxn ang="0">
                    <a:pos x="356" y="34"/>
                  </a:cxn>
                  <a:cxn ang="0">
                    <a:pos x="386" y="23"/>
                  </a:cxn>
                  <a:cxn ang="0">
                    <a:pos x="411" y="19"/>
                  </a:cxn>
                  <a:cxn ang="0">
                    <a:pos x="437" y="19"/>
                  </a:cxn>
                  <a:cxn ang="0">
                    <a:pos x="467" y="23"/>
                  </a:cxn>
                  <a:cxn ang="0">
                    <a:pos x="492" y="23"/>
                  </a:cxn>
                  <a:cxn ang="0">
                    <a:pos x="522" y="26"/>
                  </a:cxn>
                  <a:cxn ang="0">
                    <a:pos x="547" y="26"/>
                  </a:cxn>
                  <a:cxn ang="0">
                    <a:pos x="577" y="30"/>
                  </a:cxn>
                  <a:cxn ang="0">
                    <a:pos x="603" y="30"/>
                  </a:cxn>
                  <a:cxn ang="0">
                    <a:pos x="632" y="30"/>
                  </a:cxn>
                  <a:cxn ang="0">
                    <a:pos x="658" y="30"/>
                  </a:cxn>
                  <a:cxn ang="0">
                    <a:pos x="683" y="30"/>
                  </a:cxn>
                  <a:cxn ang="0">
                    <a:pos x="713" y="30"/>
                  </a:cxn>
                  <a:cxn ang="0">
                    <a:pos x="739" y="30"/>
                  </a:cxn>
                  <a:cxn ang="0">
                    <a:pos x="768" y="30"/>
                  </a:cxn>
                  <a:cxn ang="0">
                    <a:pos x="794" y="30"/>
                  </a:cxn>
                  <a:cxn ang="0">
                    <a:pos x="823" y="30"/>
                  </a:cxn>
                  <a:cxn ang="0">
                    <a:pos x="849" y="30"/>
                  </a:cxn>
                </a:cxnLst>
                <a:rect l="0" t="0" r="r" b="b"/>
                <a:pathLst>
                  <a:path w="849" h="111">
                    <a:moveTo>
                      <a:pt x="0" y="26"/>
                    </a:moveTo>
                    <a:lnTo>
                      <a:pt x="29" y="26"/>
                    </a:lnTo>
                    <a:lnTo>
                      <a:pt x="55" y="23"/>
                    </a:lnTo>
                    <a:lnTo>
                      <a:pt x="84" y="15"/>
                    </a:lnTo>
                    <a:lnTo>
                      <a:pt x="110" y="4"/>
                    </a:lnTo>
                    <a:lnTo>
                      <a:pt x="140" y="0"/>
                    </a:lnTo>
                    <a:lnTo>
                      <a:pt x="165" y="15"/>
                    </a:lnTo>
                    <a:lnTo>
                      <a:pt x="195" y="56"/>
                    </a:lnTo>
                    <a:lnTo>
                      <a:pt x="220" y="96"/>
                    </a:lnTo>
                    <a:lnTo>
                      <a:pt x="246" y="111"/>
                    </a:lnTo>
                    <a:lnTo>
                      <a:pt x="275" y="96"/>
                    </a:lnTo>
                    <a:lnTo>
                      <a:pt x="301" y="70"/>
                    </a:lnTo>
                    <a:lnTo>
                      <a:pt x="331" y="48"/>
                    </a:lnTo>
                    <a:lnTo>
                      <a:pt x="356" y="34"/>
                    </a:lnTo>
                    <a:lnTo>
                      <a:pt x="386" y="23"/>
                    </a:lnTo>
                    <a:lnTo>
                      <a:pt x="411" y="19"/>
                    </a:lnTo>
                    <a:lnTo>
                      <a:pt x="437" y="19"/>
                    </a:lnTo>
                    <a:lnTo>
                      <a:pt x="467" y="23"/>
                    </a:lnTo>
                    <a:lnTo>
                      <a:pt x="492" y="23"/>
                    </a:lnTo>
                    <a:lnTo>
                      <a:pt x="522" y="26"/>
                    </a:lnTo>
                    <a:lnTo>
                      <a:pt x="547" y="26"/>
                    </a:lnTo>
                    <a:lnTo>
                      <a:pt x="577" y="30"/>
                    </a:lnTo>
                    <a:lnTo>
                      <a:pt x="603" y="30"/>
                    </a:lnTo>
                    <a:lnTo>
                      <a:pt x="632" y="30"/>
                    </a:lnTo>
                    <a:lnTo>
                      <a:pt x="658" y="30"/>
                    </a:lnTo>
                    <a:lnTo>
                      <a:pt x="683" y="30"/>
                    </a:lnTo>
                    <a:lnTo>
                      <a:pt x="713" y="30"/>
                    </a:lnTo>
                    <a:lnTo>
                      <a:pt x="739" y="30"/>
                    </a:lnTo>
                    <a:lnTo>
                      <a:pt x="768" y="30"/>
                    </a:lnTo>
                    <a:lnTo>
                      <a:pt x="794" y="30"/>
                    </a:lnTo>
                    <a:lnTo>
                      <a:pt x="823" y="30"/>
                    </a:lnTo>
                    <a:lnTo>
                      <a:pt x="849" y="30"/>
                    </a:lnTo>
                  </a:path>
                </a:pathLst>
              </a:custGeom>
              <a:noFill/>
              <a:ln w="0">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itchFamily="34" charset="0"/>
                </a:endParaRPr>
              </a:p>
            </p:txBody>
          </p:sp>
          <p:sp>
            <p:nvSpPr>
              <p:cNvPr id="768532" name="Rectangle 139"/>
              <p:cNvSpPr>
                <a:spLocks noChangeArrowheads="1"/>
              </p:cNvSpPr>
              <p:nvPr/>
            </p:nvSpPr>
            <p:spPr bwMode="auto">
              <a:xfrm>
                <a:off x="5461467" y="1370590"/>
                <a:ext cx="958596" cy="15388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accent2">
                        <a:lumMod val="50000"/>
                      </a:schemeClr>
                    </a:solidFill>
                    <a:effectLst/>
                    <a:latin typeface="Arial Narrow" pitchFamily="34" charset="0"/>
                    <a:cs typeface="Arial" pitchFamily="34" charset="0"/>
                  </a:rPr>
                  <a:t>Difference waveform</a:t>
                </a:r>
                <a:endParaRPr kumimoji="0" lang="en-US" sz="1800" b="0" i="0" u="none" strike="noStrike" cap="none" normalizeH="0" baseline="0">
                  <a:ln>
                    <a:noFill/>
                  </a:ln>
                  <a:solidFill>
                    <a:schemeClr val="accent2">
                      <a:lumMod val="50000"/>
                    </a:schemeClr>
                  </a:solidFill>
                  <a:effectLst/>
                  <a:latin typeface="Arial Narrow" pitchFamily="34" charset="0"/>
                  <a:cs typeface="Arial" pitchFamily="34" charset="0"/>
                </a:endParaRPr>
              </a:p>
            </p:txBody>
          </p:sp>
          <p:sp>
            <p:nvSpPr>
              <p:cNvPr id="768" name="Rectangle 275"/>
              <p:cNvSpPr>
                <a:spLocks noChangeArrowheads="1"/>
              </p:cNvSpPr>
              <p:nvPr/>
            </p:nvSpPr>
            <p:spPr bwMode="auto">
              <a:xfrm>
                <a:off x="5879147" y="1654345"/>
                <a:ext cx="251672" cy="15388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a:ln>
                      <a:noFill/>
                    </a:ln>
                    <a:solidFill>
                      <a:srgbClr val="0000FF"/>
                    </a:solidFill>
                    <a:effectLst/>
                    <a:latin typeface="Arial Narrow" pitchFamily="34" charset="0"/>
                    <a:cs typeface="Arial" pitchFamily="34" charset="0"/>
                  </a:rPr>
                  <a:t>MMN</a:t>
                </a:r>
                <a:endParaRPr kumimoji="0" lang="en-US" sz="1800" b="1" i="0" u="none" strike="noStrike" cap="none" normalizeH="0" baseline="0" dirty="0">
                  <a:ln>
                    <a:noFill/>
                  </a:ln>
                  <a:solidFill>
                    <a:srgbClr val="0000FF"/>
                  </a:solidFill>
                  <a:effectLst/>
                  <a:latin typeface="Arial Narrow" pitchFamily="34" charset="0"/>
                  <a:cs typeface="Arial" pitchFamily="34" charset="0"/>
                </a:endParaRPr>
              </a:p>
            </p:txBody>
          </p:sp>
          <p:sp>
            <p:nvSpPr>
              <p:cNvPr id="770" name="Rectangle 275"/>
              <p:cNvSpPr>
                <a:spLocks noChangeArrowheads="1"/>
              </p:cNvSpPr>
              <p:nvPr/>
            </p:nvSpPr>
            <p:spPr bwMode="auto">
              <a:xfrm>
                <a:off x="3645755" y="1615672"/>
                <a:ext cx="133050" cy="15388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a:ln>
                      <a:noFill/>
                    </a:ln>
                    <a:solidFill>
                      <a:srgbClr val="0000FF"/>
                    </a:solidFill>
                    <a:effectLst/>
                    <a:latin typeface="Arial Narrow" pitchFamily="34" charset="0"/>
                    <a:cs typeface="Arial" pitchFamily="34" charset="0"/>
                  </a:rPr>
                  <a:t>N1</a:t>
                </a:r>
                <a:endParaRPr kumimoji="0" lang="en-US" sz="1800" b="1" i="0" u="none" strike="noStrike" cap="none" normalizeH="0" baseline="0" dirty="0">
                  <a:ln>
                    <a:noFill/>
                  </a:ln>
                  <a:solidFill>
                    <a:srgbClr val="0000FF"/>
                  </a:solidFill>
                  <a:effectLst/>
                  <a:latin typeface="Arial Narrow" pitchFamily="34" charset="0"/>
                  <a:cs typeface="Arial" pitchFamily="34" charset="0"/>
                </a:endParaRPr>
              </a:p>
            </p:txBody>
          </p:sp>
        </p:grpSp>
        <p:grpSp>
          <p:nvGrpSpPr>
            <p:cNvPr id="9" name="Group 424"/>
            <p:cNvGrpSpPr/>
            <p:nvPr/>
          </p:nvGrpSpPr>
          <p:grpSpPr>
            <a:xfrm>
              <a:off x="1498663" y="2020504"/>
              <a:ext cx="1254315" cy="3286104"/>
              <a:chOff x="1084466" y="1254634"/>
              <a:chExt cx="1254315" cy="3286104"/>
            </a:xfrm>
          </p:grpSpPr>
          <p:cxnSp>
            <p:nvCxnSpPr>
              <p:cNvPr id="416" name="Straight Connector 415"/>
              <p:cNvCxnSpPr>
                <a:stCxn id="333" idx="2"/>
              </p:cNvCxnSpPr>
              <p:nvPr/>
            </p:nvCxnSpPr>
            <p:spPr>
              <a:xfrm>
                <a:off x="1948823" y="2137949"/>
                <a:ext cx="5023" cy="2402789"/>
              </a:xfrm>
              <a:prstGeom prst="line">
                <a:avLst/>
              </a:prstGeom>
              <a:ln w="12700">
                <a:solidFill>
                  <a:schemeClr val="accent1"/>
                </a:solidFill>
                <a:prstDash val="solid"/>
              </a:ln>
            </p:spPr>
            <p:style>
              <a:lnRef idx="1">
                <a:schemeClr val="accent1"/>
              </a:lnRef>
              <a:fillRef idx="0">
                <a:schemeClr val="accent1"/>
              </a:fillRef>
              <a:effectRef idx="0">
                <a:schemeClr val="accent1"/>
              </a:effectRef>
              <a:fontRef idx="minor">
                <a:schemeClr val="tx1"/>
              </a:fontRef>
            </p:style>
          </p:cxnSp>
          <p:sp>
            <p:nvSpPr>
              <p:cNvPr id="333" name="Rectangle 332"/>
              <p:cNvSpPr/>
              <p:nvPr/>
            </p:nvSpPr>
            <p:spPr>
              <a:xfrm>
                <a:off x="1558864" y="1254634"/>
                <a:ext cx="779917" cy="883315"/>
              </a:xfrm>
              <a:prstGeom prst="rect">
                <a:avLst/>
              </a:prstGeom>
              <a:solidFill>
                <a:schemeClr val="bg1"/>
              </a:solidFill>
              <a:ln>
                <a:solidFill>
                  <a:schemeClr val="accent1">
                    <a:lumMod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a:solidFill>
                    <a:srgbClr val="FF0000"/>
                  </a:solidFill>
                  <a:latin typeface="Arial Narrow" pitchFamily="34" charset="0"/>
                </a:endParaRPr>
              </a:p>
            </p:txBody>
          </p:sp>
          <p:pic>
            <p:nvPicPr>
              <p:cNvPr id="336" name="Picture 339"/>
              <p:cNvPicPr>
                <a:picLocks noChangeAspect="1" noChangeArrowheads="1"/>
              </p:cNvPicPr>
              <p:nvPr/>
            </p:nvPicPr>
            <p:blipFill>
              <a:blip r:embed="rId2" cstate="print"/>
              <a:srcRect/>
              <a:stretch>
                <a:fillRect/>
              </a:stretch>
            </p:blipFill>
            <p:spPr bwMode="auto">
              <a:xfrm>
                <a:off x="1592582" y="1785867"/>
                <a:ext cx="275918" cy="308491"/>
              </a:xfrm>
              <a:prstGeom prst="rect">
                <a:avLst/>
              </a:prstGeom>
              <a:noFill/>
              <a:ln w="9525">
                <a:noFill/>
                <a:miter lim="800000"/>
                <a:headEnd/>
                <a:tailEnd/>
              </a:ln>
            </p:spPr>
          </p:pic>
          <p:sp>
            <p:nvSpPr>
              <p:cNvPr id="337" name="Rectangle 342"/>
              <p:cNvSpPr>
                <a:spLocks noChangeArrowheads="1"/>
              </p:cNvSpPr>
              <p:nvPr/>
            </p:nvSpPr>
            <p:spPr bwMode="auto">
              <a:xfrm>
                <a:off x="1842471" y="1623027"/>
                <a:ext cx="237244" cy="169277"/>
              </a:xfrm>
              <a:prstGeom prst="rect">
                <a:avLst/>
              </a:prstGeom>
              <a:noFill/>
              <a:ln w="9525">
                <a:noFill/>
                <a:miter lim="800000"/>
                <a:headEnd/>
                <a:tailEnd/>
              </a:ln>
              <a:effectLst>
                <a:outerShdw blurRad="50800" dist="38100" dir="2700000" algn="tl" rotWithShape="0">
                  <a:prstClr val="black">
                    <a:alpha val="40000"/>
                  </a:prstClr>
                </a:outerShdw>
              </a:effectLst>
            </p:spPr>
            <p:txBody>
              <a:bodyPr vert="horz" wrap="none" lIns="0" tIns="0" rIns="0" bIns="0" numCol="1" anchor="t" anchorCtr="0" compatLnSpc="1">
                <a:prstTxWarp prst="textNoShape">
                  <a:avLst/>
                </a:prstTxWarp>
                <a:spAutoFit/>
              </a:bodyPr>
              <a:lstStyle/>
              <a:p>
                <a:r>
                  <a:rPr lang="en-US" sz="1100" b="1" dirty="0">
                    <a:solidFill>
                      <a:srgbClr val="FF0000"/>
                    </a:solidFill>
                    <a:latin typeface="Arial Narrow" pitchFamily="34" charset="0"/>
                    <a:cs typeface="Times New Roman" pitchFamily="18" charset="0"/>
                  </a:rPr>
                  <a:t>feed</a:t>
                </a:r>
              </a:p>
            </p:txBody>
          </p:sp>
          <p:pic>
            <p:nvPicPr>
              <p:cNvPr id="338" name="Picture 207"/>
              <p:cNvPicPr>
                <a:picLocks noChangeAspect="1" noChangeArrowheads="1"/>
              </p:cNvPicPr>
              <p:nvPr/>
            </p:nvPicPr>
            <p:blipFill>
              <a:blip r:embed="rId3" cstate="print"/>
              <a:srcRect/>
              <a:stretch>
                <a:fillRect/>
              </a:stretch>
            </p:blipFill>
            <p:spPr bwMode="auto">
              <a:xfrm>
                <a:off x="1988137" y="1809077"/>
                <a:ext cx="269348" cy="308491"/>
              </a:xfrm>
              <a:prstGeom prst="rect">
                <a:avLst/>
              </a:prstGeom>
              <a:noFill/>
              <a:ln w="9525">
                <a:noFill/>
                <a:miter lim="800000"/>
                <a:headEnd/>
                <a:tailEnd/>
              </a:ln>
            </p:spPr>
          </p:pic>
          <p:cxnSp>
            <p:nvCxnSpPr>
              <p:cNvPr id="420" name="Straight Arrow Connector 419"/>
              <p:cNvCxnSpPr>
                <a:stCxn id="297" idx="3"/>
                <a:endCxn id="333" idx="1"/>
              </p:cNvCxnSpPr>
              <p:nvPr/>
            </p:nvCxnSpPr>
            <p:spPr>
              <a:xfrm flipV="1">
                <a:off x="1084466" y="1696292"/>
                <a:ext cx="474398" cy="3900"/>
              </a:xfrm>
              <a:prstGeom prst="straightConnector1">
                <a:avLst/>
              </a:prstGeom>
              <a:ln>
                <a:solidFill>
                  <a:schemeClr val="accent2">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340" name="Curved Right Arrow 339"/>
              <p:cNvSpPr/>
              <p:nvPr/>
            </p:nvSpPr>
            <p:spPr>
              <a:xfrm>
                <a:off x="1170267" y="1434839"/>
                <a:ext cx="275578" cy="500184"/>
              </a:xfrm>
              <a:prstGeom prst="curvedRightArrow">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a:solidFill>
                    <a:schemeClr val="accent1">
                      <a:lumMod val="75000"/>
                    </a:schemeClr>
                  </a:solidFill>
                  <a:latin typeface="Arial Narrow" pitchFamily="34" charset="0"/>
                </a:endParaRPr>
              </a:p>
            </p:txBody>
          </p:sp>
        </p:grpSp>
        <p:sp>
          <p:nvSpPr>
            <p:cNvPr id="418" name="Rectangle 344"/>
            <p:cNvSpPr>
              <a:spLocks noChangeArrowheads="1"/>
            </p:cNvSpPr>
            <p:nvPr/>
          </p:nvSpPr>
          <p:spPr bwMode="auto">
            <a:xfrm>
              <a:off x="1895743" y="3068262"/>
              <a:ext cx="934551" cy="18466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US" sz="1200" dirty="0">
                  <a:solidFill>
                    <a:schemeClr val="accent2">
                      <a:lumMod val="50000"/>
                    </a:schemeClr>
                  </a:solidFill>
                  <a:latin typeface="Arial Narrow" pitchFamily="34" charset="0"/>
                  <a:cs typeface="Arial" pitchFamily="34" charset="0"/>
                </a:rPr>
                <a:t>New expectation</a:t>
              </a:r>
              <a:endParaRPr kumimoji="0" lang="en-US" sz="2800" b="0" i="0" u="none" strike="noStrike" cap="none" normalizeH="0" baseline="0" dirty="0">
                <a:ln>
                  <a:noFill/>
                </a:ln>
                <a:solidFill>
                  <a:schemeClr val="accent2">
                    <a:lumMod val="50000"/>
                  </a:schemeClr>
                </a:solidFill>
                <a:effectLst/>
                <a:latin typeface="Arial Narrow" pitchFamily="34" charset="0"/>
                <a:cs typeface="Arial" pitchFamily="34"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75"/>
                                        </p:tgtEl>
                                        <p:attrNameLst>
                                          <p:attrName>style.visibility</p:attrName>
                                        </p:attrNameLst>
                                      </p:cBhvr>
                                      <p:to>
                                        <p:strVal val="visible"/>
                                      </p:to>
                                    </p:set>
                                    <p:animEffect transition="in" filter="fade">
                                      <p:cBhvr>
                                        <p:cTn id="7" dur="2000"/>
                                        <p:tgtEl>
                                          <p:spTgt spid="27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73"/>
                                        </p:tgtEl>
                                        <p:attrNameLst>
                                          <p:attrName>style.visibility</p:attrName>
                                        </p:attrNameLst>
                                      </p:cBhvr>
                                      <p:to>
                                        <p:strVal val="visible"/>
                                      </p:to>
                                    </p:set>
                                    <p:animEffect transition="in" filter="fade">
                                      <p:cBhvr>
                                        <p:cTn id="12" dur="2000"/>
                                        <p:tgtEl>
                                          <p:spTgt spid="2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ChangeArrowheads="1"/>
          </p:cNvSpPr>
          <p:nvPr/>
        </p:nvSpPr>
        <p:spPr bwMode="auto">
          <a:xfrm>
            <a:off x="1109788" y="3017825"/>
            <a:ext cx="6955692" cy="2062103"/>
          </a:xfrm>
          <a:prstGeom prst="rect">
            <a:avLst/>
          </a:prstGeom>
          <a:noFill/>
          <a:ln w="9525">
            <a:noFill/>
            <a:miter lim="800000"/>
            <a:headEnd/>
            <a:tailEnd/>
          </a:ln>
        </p:spPr>
        <p:txBody>
          <a:bodyPr wrap="square" anchor="ctr">
            <a:spAutoFit/>
          </a:bodyPr>
          <a:lstStyle/>
          <a:p>
            <a:r>
              <a:rPr lang="en-GB" sz="2000" dirty="0">
                <a:solidFill>
                  <a:schemeClr val="accent1">
                    <a:lumMod val="50000"/>
                  </a:schemeClr>
                </a:solidFill>
                <a:latin typeface="Arial Narrow" pitchFamily="34" charset="0"/>
              </a:rPr>
              <a:t>“Each movement we make by which we alter the appearance of objects should be thought of as an experiment designed to test whether we have understood correctly the invariant relations of the phenomena before us, that is, their existence in definite spatial relations.” </a:t>
            </a:r>
          </a:p>
          <a:p>
            <a:pPr algn="just"/>
            <a:endParaRPr lang="en-GB" sz="2000" dirty="0">
              <a:solidFill>
                <a:schemeClr val="accent1">
                  <a:lumMod val="50000"/>
                </a:schemeClr>
              </a:solidFill>
              <a:latin typeface="Arial Narrow" pitchFamily="34" charset="0"/>
            </a:endParaRPr>
          </a:p>
          <a:p>
            <a:pPr algn="just"/>
            <a:r>
              <a:rPr lang="en-GB" sz="1400" i="1" dirty="0">
                <a:solidFill>
                  <a:schemeClr val="accent1">
                    <a:lumMod val="50000"/>
                  </a:schemeClr>
                </a:solidFill>
                <a:latin typeface="Arial Narrow" pitchFamily="34" charset="0"/>
              </a:rPr>
              <a:t>‘The Facts of Perception’ (1878) in The Selected Writings of Hermann von Helmholtz, Ed. R. Karl, Middletown: Wesleyan University Press, 1971 p. 384</a:t>
            </a:r>
            <a:endParaRPr lang="en-US" i="1" dirty="0">
              <a:solidFill>
                <a:schemeClr val="accent1">
                  <a:lumMod val="50000"/>
                </a:schemeClr>
              </a:solidFill>
              <a:latin typeface="Arial Narrow" pitchFamily="34" charset="0"/>
            </a:endParaRPr>
          </a:p>
        </p:txBody>
      </p:sp>
      <p:pic>
        <p:nvPicPr>
          <p:cNvPr id="8" name="Picture 4" descr="http://www.nndb.com/people/445/000072229/helm9-sized.jpg"/>
          <p:cNvPicPr>
            <a:picLocks noChangeAspect="1" noChangeArrowheads="1"/>
          </p:cNvPicPr>
          <p:nvPr/>
        </p:nvPicPr>
        <p:blipFill>
          <a:blip r:embed="rId2" cstate="print">
            <a:duotone>
              <a:prstClr val="black"/>
              <a:srgbClr val="D9C3A5">
                <a:tint val="50000"/>
                <a:satMod val="180000"/>
              </a:srgbClr>
            </a:duotone>
          </a:blip>
          <a:srcRect/>
          <a:stretch>
            <a:fillRect/>
          </a:stretch>
        </p:blipFill>
        <p:spPr bwMode="auto">
          <a:xfrm>
            <a:off x="3872527" y="576157"/>
            <a:ext cx="1430215" cy="2016225"/>
          </a:xfrm>
          <a:prstGeom prst="ellipse">
            <a:avLst/>
          </a:prstGeom>
          <a:ln>
            <a:noFill/>
          </a:ln>
          <a:effectLst>
            <a:softEdge rad="112500"/>
          </a:effectLst>
        </p:spPr>
      </p:pic>
    </p:spTree>
    <p:extLst>
      <p:ext uri="{BB962C8B-B14F-4D97-AF65-F5344CB8AC3E}">
        <p14:creationId xmlns:p14="http://schemas.microsoft.com/office/powerpoint/2010/main" val="454043317"/>
      </p:ext>
    </p:extLst>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Text Box 2"/>
          <p:cNvSpPr txBox="1">
            <a:spLocks noChangeArrowheads="1"/>
          </p:cNvSpPr>
          <p:nvPr/>
        </p:nvSpPr>
        <p:spPr bwMode="auto">
          <a:xfrm>
            <a:off x="1831560" y="1312776"/>
            <a:ext cx="3124200" cy="5320816"/>
          </a:xfrm>
          <a:prstGeom prst="rect">
            <a:avLst/>
          </a:prstGeom>
          <a:noFill/>
          <a:ln w="12700">
            <a:noFill/>
            <a:miter lim="800000"/>
            <a:headEnd/>
            <a:tailEnd/>
          </a:ln>
        </p:spPr>
        <p:txBody>
          <a:bodyPr>
            <a:spAutoFit/>
          </a:bodyPr>
          <a:lstStyle/>
          <a:p>
            <a:pPr algn="ctr" eaLnBrk="0" hangingPunct="0"/>
            <a:r>
              <a:rPr lang="en-US" sz="1477" dirty="0">
                <a:solidFill>
                  <a:schemeClr val="accent2">
                    <a:lumMod val="50000"/>
                  </a:schemeClr>
                </a:solidFill>
                <a:latin typeface="Arial Narrow" panose="020B0606020202030204" pitchFamily="34" charset="0"/>
              </a:rPr>
              <a:t>And thanks to collaborators:</a:t>
            </a:r>
          </a:p>
          <a:p>
            <a:pPr algn="ctr" eaLnBrk="0" hangingPunct="0"/>
            <a:endParaRPr lang="en-US" sz="1477" dirty="0">
              <a:solidFill>
                <a:schemeClr val="accent2">
                  <a:lumMod val="50000"/>
                </a:schemeClr>
              </a:solidFill>
              <a:latin typeface="Arial Narrow" panose="020B0606020202030204" pitchFamily="34" charset="0"/>
            </a:endParaRPr>
          </a:p>
          <a:p>
            <a:pPr algn="ctr" eaLnBrk="0" hangingPunct="0"/>
            <a:r>
              <a:rPr lang="en-US" sz="1108" dirty="0">
                <a:solidFill>
                  <a:schemeClr val="accent2">
                    <a:lumMod val="50000"/>
                  </a:schemeClr>
                </a:solidFill>
                <a:latin typeface="Arial Narrow" panose="020B0606020202030204" pitchFamily="34" charset="0"/>
              </a:rPr>
              <a:t>Rick Adams</a:t>
            </a:r>
          </a:p>
          <a:p>
            <a:pPr algn="ctr" eaLnBrk="0" hangingPunct="0"/>
            <a:r>
              <a:rPr lang="en-US" sz="1108" dirty="0">
                <a:solidFill>
                  <a:schemeClr val="accent2">
                    <a:lumMod val="50000"/>
                  </a:schemeClr>
                </a:solidFill>
                <a:latin typeface="Arial Narrow" panose="020B0606020202030204" pitchFamily="34" charset="0"/>
              </a:rPr>
              <a:t>Ryszard Auksztulewicz</a:t>
            </a:r>
          </a:p>
          <a:p>
            <a:pPr algn="ctr" eaLnBrk="0" hangingPunct="0"/>
            <a:r>
              <a:rPr lang="en-US" sz="1108" dirty="0">
                <a:solidFill>
                  <a:schemeClr val="accent2">
                    <a:lumMod val="50000"/>
                  </a:schemeClr>
                </a:solidFill>
                <a:latin typeface="Arial Narrow" panose="020B0606020202030204" pitchFamily="34" charset="0"/>
              </a:rPr>
              <a:t>Andre Bastos</a:t>
            </a:r>
          </a:p>
          <a:p>
            <a:pPr algn="ctr" eaLnBrk="0" hangingPunct="0"/>
            <a:r>
              <a:rPr lang="en-US" sz="1108" dirty="0">
                <a:solidFill>
                  <a:schemeClr val="accent2">
                    <a:lumMod val="50000"/>
                  </a:schemeClr>
                </a:solidFill>
                <a:latin typeface="Arial Narrow" panose="020B0606020202030204" pitchFamily="34" charset="0"/>
              </a:rPr>
              <a:t>Sven Bestmann</a:t>
            </a:r>
          </a:p>
          <a:p>
            <a:pPr algn="ctr" eaLnBrk="0" hangingPunct="0"/>
            <a:r>
              <a:rPr lang="en-US" sz="1108" b="1" dirty="0">
                <a:solidFill>
                  <a:schemeClr val="accent2">
                    <a:lumMod val="50000"/>
                  </a:schemeClr>
                </a:solidFill>
                <a:latin typeface="Arial Narrow" panose="020B0606020202030204" pitchFamily="34" charset="0"/>
              </a:rPr>
              <a:t>Howard Bowman</a:t>
            </a:r>
          </a:p>
          <a:p>
            <a:pPr algn="ctr" eaLnBrk="0" hangingPunct="0"/>
            <a:r>
              <a:rPr lang="en-US" sz="1108" dirty="0">
                <a:solidFill>
                  <a:schemeClr val="accent2">
                    <a:lumMod val="50000"/>
                  </a:schemeClr>
                </a:solidFill>
                <a:latin typeface="Arial Narrow" panose="020B0606020202030204" pitchFamily="34" charset="0"/>
              </a:rPr>
              <a:t>Harriet Brown</a:t>
            </a:r>
          </a:p>
          <a:p>
            <a:pPr algn="ctr" eaLnBrk="0" hangingPunct="0"/>
            <a:r>
              <a:rPr lang="en-US" sz="1108" dirty="0">
                <a:solidFill>
                  <a:schemeClr val="accent2">
                    <a:lumMod val="50000"/>
                  </a:schemeClr>
                </a:solidFill>
                <a:latin typeface="Arial Narrow" panose="020B0606020202030204" pitchFamily="34" charset="0"/>
              </a:rPr>
              <a:t>Jean Daunizeau</a:t>
            </a:r>
          </a:p>
          <a:p>
            <a:pPr algn="ctr" eaLnBrk="0" hangingPunct="0"/>
            <a:r>
              <a:rPr lang="en-US" sz="1108" dirty="0">
                <a:solidFill>
                  <a:schemeClr val="accent2">
                    <a:lumMod val="50000"/>
                  </a:schemeClr>
                </a:solidFill>
                <a:latin typeface="Arial Narrow" panose="020B0606020202030204" pitchFamily="34" charset="0"/>
              </a:rPr>
              <a:t>Mark Edwards</a:t>
            </a:r>
          </a:p>
          <a:p>
            <a:pPr algn="ctr" eaLnBrk="0" hangingPunct="0"/>
            <a:r>
              <a:rPr lang="en-US" sz="1108" dirty="0">
                <a:solidFill>
                  <a:schemeClr val="accent2">
                    <a:lumMod val="50000"/>
                  </a:schemeClr>
                </a:solidFill>
                <a:latin typeface="Arial Narrow" panose="020B0606020202030204" pitchFamily="34" charset="0"/>
              </a:rPr>
              <a:t>Chris Frith</a:t>
            </a:r>
          </a:p>
          <a:p>
            <a:pPr algn="ctr" eaLnBrk="0" hangingPunct="0"/>
            <a:r>
              <a:rPr lang="en-US" sz="1108" dirty="0">
                <a:solidFill>
                  <a:schemeClr val="accent2">
                    <a:lumMod val="50000"/>
                  </a:schemeClr>
                </a:solidFill>
                <a:latin typeface="Arial Narrow" panose="020B0606020202030204" pitchFamily="34" charset="0"/>
              </a:rPr>
              <a:t>Thomas FitzGerald</a:t>
            </a:r>
          </a:p>
          <a:p>
            <a:pPr algn="ctr" eaLnBrk="0" hangingPunct="0"/>
            <a:r>
              <a:rPr lang="en-US" sz="1108" dirty="0">
                <a:solidFill>
                  <a:schemeClr val="accent2">
                    <a:lumMod val="50000"/>
                  </a:schemeClr>
                </a:solidFill>
                <a:latin typeface="Arial Narrow" panose="020B0606020202030204" pitchFamily="34" charset="0"/>
              </a:rPr>
              <a:t>Xiaosi Gu</a:t>
            </a:r>
          </a:p>
          <a:p>
            <a:pPr algn="ctr" eaLnBrk="0" hangingPunct="0"/>
            <a:r>
              <a:rPr lang="en-US" sz="1108" dirty="0">
                <a:solidFill>
                  <a:schemeClr val="accent2">
                    <a:lumMod val="50000"/>
                  </a:schemeClr>
                </a:solidFill>
                <a:latin typeface="Arial Narrow" panose="020B0606020202030204" pitchFamily="34" charset="0"/>
              </a:rPr>
              <a:t>Stefan Kiebel</a:t>
            </a:r>
          </a:p>
          <a:p>
            <a:pPr algn="ctr" eaLnBrk="0" hangingPunct="0"/>
            <a:r>
              <a:rPr lang="en-US" sz="1108" dirty="0">
                <a:solidFill>
                  <a:schemeClr val="accent2">
                    <a:lumMod val="50000"/>
                  </a:schemeClr>
                </a:solidFill>
                <a:latin typeface="Arial Narrow" panose="020B0606020202030204" pitchFamily="34" charset="0"/>
              </a:rPr>
              <a:t>James Kilner</a:t>
            </a:r>
          </a:p>
          <a:p>
            <a:pPr algn="ctr" eaLnBrk="0" hangingPunct="0"/>
            <a:r>
              <a:rPr lang="en-US" sz="1108" dirty="0">
                <a:solidFill>
                  <a:schemeClr val="accent2">
                    <a:lumMod val="50000"/>
                  </a:schemeClr>
                </a:solidFill>
                <a:latin typeface="Arial Narrow" panose="020B0606020202030204" pitchFamily="34" charset="0"/>
              </a:rPr>
              <a:t>Christoph Mathys</a:t>
            </a:r>
          </a:p>
          <a:p>
            <a:pPr algn="ctr" eaLnBrk="0" hangingPunct="0"/>
            <a:r>
              <a:rPr lang="en-US" sz="1108" dirty="0">
                <a:solidFill>
                  <a:schemeClr val="accent2">
                    <a:lumMod val="50000"/>
                  </a:schemeClr>
                </a:solidFill>
                <a:latin typeface="Arial Narrow" panose="020B0606020202030204" pitchFamily="34" charset="0"/>
              </a:rPr>
              <a:t>Jérémie Mattout</a:t>
            </a:r>
          </a:p>
          <a:p>
            <a:pPr algn="ctr" eaLnBrk="0" hangingPunct="0"/>
            <a:r>
              <a:rPr lang="en-US" sz="1108" dirty="0">
                <a:solidFill>
                  <a:schemeClr val="accent2">
                    <a:lumMod val="50000"/>
                  </a:schemeClr>
                </a:solidFill>
                <a:latin typeface="Arial Narrow" panose="020B0606020202030204" pitchFamily="34" charset="0"/>
              </a:rPr>
              <a:t>Rosalyn Moran</a:t>
            </a:r>
          </a:p>
          <a:p>
            <a:pPr algn="ctr" eaLnBrk="0" hangingPunct="0"/>
            <a:r>
              <a:rPr lang="en-US" sz="1108" dirty="0">
                <a:solidFill>
                  <a:schemeClr val="accent2">
                    <a:lumMod val="50000"/>
                  </a:schemeClr>
                </a:solidFill>
                <a:latin typeface="Arial Narrow" panose="020B0606020202030204" pitchFamily="34" charset="0"/>
              </a:rPr>
              <a:t>Dimitri Ognibene</a:t>
            </a:r>
          </a:p>
          <a:p>
            <a:pPr algn="ctr" eaLnBrk="0" hangingPunct="0"/>
            <a:r>
              <a:rPr lang="en-US" sz="1108" dirty="0">
                <a:solidFill>
                  <a:schemeClr val="accent2">
                    <a:lumMod val="50000"/>
                  </a:schemeClr>
                </a:solidFill>
                <a:latin typeface="Arial Narrow" panose="020B0606020202030204" pitchFamily="34" charset="0"/>
              </a:rPr>
              <a:t>Sasha Ondobaka</a:t>
            </a:r>
          </a:p>
          <a:p>
            <a:pPr algn="ctr" eaLnBrk="0" hangingPunct="0"/>
            <a:r>
              <a:rPr lang="en-US" sz="1108" b="1" dirty="0">
                <a:solidFill>
                  <a:schemeClr val="accent2">
                    <a:lumMod val="50000"/>
                  </a:schemeClr>
                </a:solidFill>
                <a:latin typeface="Arial Narrow" panose="020B0606020202030204" pitchFamily="34" charset="0"/>
              </a:rPr>
              <a:t>Thomas Parr</a:t>
            </a:r>
          </a:p>
          <a:p>
            <a:pPr algn="ctr" eaLnBrk="0" hangingPunct="0"/>
            <a:r>
              <a:rPr lang="en-US" sz="1108" dirty="0">
                <a:solidFill>
                  <a:schemeClr val="accent2">
                    <a:lumMod val="50000"/>
                  </a:schemeClr>
                </a:solidFill>
                <a:latin typeface="Arial Narrow" panose="020B0606020202030204" pitchFamily="34" charset="0"/>
              </a:rPr>
              <a:t>Will Penny</a:t>
            </a:r>
          </a:p>
          <a:p>
            <a:pPr algn="ctr" eaLnBrk="0" hangingPunct="0"/>
            <a:r>
              <a:rPr lang="en-US" sz="1108" b="1" dirty="0">
                <a:solidFill>
                  <a:schemeClr val="accent2">
                    <a:lumMod val="50000"/>
                  </a:schemeClr>
                </a:solidFill>
                <a:latin typeface="Arial Narrow" panose="020B0606020202030204" pitchFamily="34" charset="0"/>
              </a:rPr>
              <a:t>Cathy Price</a:t>
            </a:r>
          </a:p>
          <a:p>
            <a:pPr algn="ctr" eaLnBrk="0" hangingPunct="0"/>
            <a:r>
              <a:rPr lang="en-US" sz="1108" dirty="0">
                <a:solidFill>
                  <a:schemeClr val="accent2">
                    <a:lumMod val="50000"/>
                  </a:schemeClr>
                </a:solidFill>
                <a:latin typeface="Arial Narrow" panose="020B0606020202030204" pitchFamily="34" charset="0"/>
              </a:rPr>
              <a:t>Giovanni Pezzulo</a:t>
            </a:r>
          </a:p>
          <a:p>
            <a:pPr algn="ctr" eaLnBrk="0" hangingPunct="0"/>
            <a:r>
              <a:rPr lang="en-US" sz="1108" b="1" dirty="0">
                <a:solidFill>
                  <a:schemeClr val="accent2">
                    <a:lumMod val="50000"/>
                  </a:schemeClr>
                </a:solidFill>
                <a:latin typeface="Arial Narrow" panose="020B0606020202030204" pitchFamily="34" charset="0"/>
              </a:rPr>
              <a:t>Richard Rosch</a:t>
            </a:r>
          </a:p>
          <a:p>
            <a:pPr algn="ctr" eaLnBrk="0" hangingPunct="0"/>
            <a:r>
              <a:rPr lang="en-US" sz="1108" dirty="0">
                <a:solidFill>
                  <a:schemeClr val="accent2">
                    <a:lumMod val="50000"/>
                  </a:schemeClr>
                </a:solidFill>
                <a:latin typeface="Arial Narrow" panose="020B0606020202030204" pitchFamily="34" charset="0"/>
              </a:rPr>
              <a:t>Lisa Quattrocki Knight</a:t>
            </a:r>
          </a:p>
          <a:p>
            <a:pPr algn="ctr" eaLnBrk="0" hangingPunct="0"/>
            <a:r>
              <a:rPr lang="en-US" sz="1108" dirty="0">
                <a:solidFill>
                  <a:schemeClr val="accent2">
                    <a:lumMod val="50000"/>
                  </a:schemeClr>
                </a:solidFill>
                <a:latin typeface="Arial Narrow" panose="020B0606020202030204" pitchFamily="34" charset="0"/>
              </a:rPr>
              <a:t>Francesco Rigoli </a:t>
            </a:r>
          </a:p>
          <a:p>
            <a:pPr algn="ctr" eaLnBrk="0" hangingPunct="0"/>
            <a:r>
              <a:rPr lang="en-US" sz="1108" dirty="0">
                <a:solidFill>
                  <a:schemeClr val="accent2">
                    <a:lumMod val="50000"/>
                  </a:schemeClr>
                </a:solidFill>
                <a:latin typeface="Arial Narrow" panose="020B0606020202030204" pitchFamily="34" charset="0"/>
              </a:rPr>
              <a:t>Klaas Stephan</a:t>
            </a:r>
          </a:p>
          <a:p>
            <a:pPr algn="ctr" eaLnBrk="0" hangingPunct="0"/>
            <a:r>
              <a:rPr lang="en-US" sz="1108" dirty="0">
                <a:solidFill>
                  <a:schemeClr val="accent2">
                    <a:lumMod val="50000"/>
                  </a:schemeClr>
                </a:solidFill>
                <a:latin typeface="Arial Narrow" panose="020B0606020202030204" pitchFamily="34" charset="0"/>
              </a:rPr>
              <a:t>Philipp Schwartenbeck </a:t>
            </a:r>
          </a:p>
          <a:p>
            <a:pPr algn="ctr" eaLnBrk="0" hangingPunct="0"/>
            <a:endParaRPr lang="en-US" sz="1108" dirty="0">
              <a:solidFill>
                <a:schemeClr val="accent2">
                  <a:lumMod val="50000"/>
                </a:schemeClr>
              </a:solidFill>
              <a:latin typeface="Arial Narrow" panose="020B0606020202030204" pitchFamily="34" charset="0"/>
            </a:endParaRPr>
          </a:p>
        </p:txBody>
      </p:sp>
      <p:sp>
        <p:nvSpPr>
          <p:cNvPr id="4" name="Text Box 2"/>
          <p:cNvSpPr txBox="1">
            <a:spLocks noChangeArrowheads="1"/>
          </p:cNvSpPr>
          <p:nvPr/>
        </p:nvSpPr>
        <p:spPr bwMode="auto">
          <a:xfrm>
            <a:off x="4249528" y="1310307"/>
            <a:ext cx="3124200" cy="4141390"/>
          </a:xfrm>
          <a:prstGeom prst="rect">
            <a:avLst/>
          </a:prstGeom>
          <a:noFill/>
          <a:ln w="12700">
            <a:noFill/>
            <a:miter lim="800000"/>
            <a:headEnd/>
            <a:tailEnd/>
          </a:ln>
        </p:spPr>
        <p:txBody>
          <a:bodyPr>
            <a:spAutoFit/>
          </a:bodyPr>
          <a:lstStyle/>
          <a:p>
            <a:pPr algn="ctr" eaLnBrk="0" hangingPunct="0"/>
            <a:r>
              <a:rPr lang="en-US" sz="1477" dirty="0">
                <a:solidFill>
                  <a:schemeClr val="accent2">
                    <a:lumMod val="50000"/>
                  </a:schemeClr>
                </a:solidFill>
                <a:latin typeface="Arial Narrow" panose="020B0606020202030204" pitchFamily="34" charset="0"/>
              </a:rPr>
              <a:t>And colleagues:</a:t>
            </a:r>
          </a:p>
          <a:p>
            <a:pPr algn="ctr" eaLnBrk="0" hangingPunct="0"/>
            <a:endParaRPr lang="en-US" sz="1477" dirty="0">
              <a:solidFill>
                <a:schemeClr val="accent2">
                  <a:lumMod val="50000"/>
                </a:schemeClr>
              </a:solidFill>
              <a:latin typeface="Arial Narrow" panose="020B0606020202030204" pitchFamily="34" charset="0"/>
            </a:endParaRPr>
          </a:p>
          <a:p>
            <a:pPr algn="ctr" eaLnBrk="0" hangingPunct="0"/>
            <a:r>
              <a:rPr lang="en-US" sz="1108" dirty="0">
                <a:solidFill>
                  <a:schemeClr val="accent2">
                    <a:lumMod val="50000"/>
                  </a:schemeClr>
                </a:solidFill>
                <a:latin typeface="Arial Narrow" panose="020B0606020202030204" pitchFamily="34" charset="0"/>
              </a:rPr>
              <a:t>Micah Allen</a:t>
            </a:r>
          </a:p>
          <a:p>
            <a:pPr algn="ctr" eaLnBrk="0" hangingPunct="0"/>
            <a:r>
              <a:rPr lang="en-US" sz="1108" dirty="0">
                <a:solidFill>
                  <a:schemeClr val="accent2">
                    <a:lumMod val="50000"/>
                  </a:schemeClr>
                </a:solidFill>
                <a:latin typeface="Arial Narrow" panose="020B0606020202030204" pitchFamily="34" charset="0"/>
              </a:rPr>
              <a:t>Felix Blankenburg</a:t>
            </a:r>
          </a:p>
          <a:p>
            <a:pPr algn="ctr" eaLnBrk="0" hangingPunct="0"/>
            <a:r>
              <a:rPr lang="en-US" sz="1108" dirty="0">
                <a:solidFill>
                  <a:schemeClr val="accent2">
                    <a:lumMod val="50000"/>
                  </a:schemeClr>
                </a:solidFill>
                <a:latin typeface="Arial Narrow" panose="020B0606020202030204" pitchFamily="34" charset="0"/>
              </a:rPr>
              <a:t>Andy Clark</a:t>
            </a:r>
          </a:p>
          <a:p>
            <a:pPr algn="ctr" eaLnBrk="0" hangingPunct="0"/>
            <a:r>
              <a:rPr lang="en-US" sz="1108" dirty="0">
                <a:solidFill>
                  <a:schemeClr val="accent2">
                    <a:lumMod val="50000"/>
                  </a:schemeClr>
                </a:solidFill>
                <a:latin typeface="Arial Narrow" panose="020B0606020202030204" pitchFamily="34" charset="0"/>
              </a:rPr>
              <a:t>Peter Dayan</a:t>
            </a:r>
          </a:p>
          <a:p>
            <a:pPr algn="ctr" eaLnBrk="0" hangingPunct="0"/>
            <a:r>
              <a:rPr lang="en-US" sz="1108" dirty="0">
                <a:solidFill>
                  <a:schemeClr val="accent2">
                    <a:lumMod val="50000"/>
                  </a:schemeClr>
                </a:solidFill>
                <a:latin typeface="Arial Narrow" panose="020B0606020202030204" pitchFamily="34" charset="0"/>
              </a:rPr>
              <a:t>Ray Dolan</a:t>
            </a:r>
          </a:p>
          <a:p>
            <a:pPr algn="ctr" eaLnBrk="0" hangingPunct="0"/>
            <a:r>
              <a:rPr lang="en-US" sz="1108" dirty="0">
                <a:solidFill>
                  <a:schemeClr val="accent2">
                    <a:lumMod val="50000"/>
                  </a:schemeClr>
                </a:solidFill>
                <a:latin typeface="Arial Narrow" panose="020B0606020202030204" pitchFamily="34" charset="0"/>
              </a:rPr>
              <a:t>Allan Hobson</a:t>
            </a:r>
          </a:p>
          <a:p>
            <a:pPr algn="ctr" eaLnBrk="0" hangingPunct="0"/>
            <a:r>
              <a:rPr lang="en-US" sz="1108" dirty="0">
                <a:solidFill>
                  <a:schemeClr val="accent2">
                    <a:lumMod val="50000"/>
                  </a:schemeClr>
                </a:solidFill>
                <a:latin typeface="Arial Narrow" panose="020B0606020202030204" pitchFamily="34" charset="0"/>
              </a:rPr>
              <a:t>Paul Fletcher</a:t>
            </a:r>
          </a:p>
          <a:p>
            <a:pPr algn="ctr" eaLnBrk="0" hangingPunct="0"/>
            <a:r>
              <a:rPr lang="en-US" sz="1108" dirty="0">
                <a:solidFill>
                  <a:schemeClr val="accent2">
                    <a:lumMod val="50000"/>
                  </a:schemeClr>
                </a:solidFill>
                <a:latin typeface="Arial Narrow" panose="020B0606020202030204" pitchFamily="34" charset="0"/>
              </a:rPr>
              <a:t>Pascal Fries</a:t>
            </a:r>
          </a:p>
          <a:p>
            <a:pPr algn="ctr" eaLnBrk="0" hangingPunct="0"/>
            <a:r>
              <a:rPr lang="en-US" sz="1108" dirty="0">
                <a:solidFill>
                  <a:schemeClr val="accent2">
                    <a:lumMod val="50000"/>
                  </a:schemeClr>
                </a:solidFill>
                <a:latin typeface="Arial Narrow" panose="020B0606020202030204" pitchFamily="34" charset="0"/>
              </a:rPr>
              <a:t>Geoffrey Hinton</a:t>
            </a:r>
          </a:p>
          <a:p>
            <a:pPr algn="ctr" eaLnBrk="0" hangingPunct="0"/>
            <a:r>
              <a:rPr lang="en-US" sz="1108" dirty="0">
                <a:solidFill>
                  <a:schemeClr val="accent2">
                    <a:lumMod val="50000"/>
                  </a:schemeClr>
                </a:solidFill>
                <a:latin typeface="Arial Narrow" panose="020B0606020202030204" pitchFamily="34" charset="0"/>
              </a:rPr>
              <a:t>James Hopkins</a:t>
            </a:r>
          </a:p>
          <a:p>
            <a:pPr algn="ctr" eaLnBrk="0" hangingPunct="0"/>
            <a:r>
              <a:rPr lang="en-US" sz="1108" dirty="0">
                <a:solidFill>
                  <a:schemeClr val="accent2">
                    <a:lumMod val="50000"/>
                  </a:schemeClr>
                </a:solidFill>
                <a:latin typeface="Arial Narrow" panose="020B0606020202030204" pitchFamily="34" charset="0"/>
              </a:rPr>
              <a:t>Jakob Hohwy</a:t>
            </a:r>
          </a:p>
          <a:p>
            <a:pPr algn="ctr" eaLnBrk="0" hangingPunct="0"/>
            <a:r>
              <a:rPr lang="en-US" sz="1108" dirty="0">
                <a:solidFill>
                  <a:schemeClr val="accent2">
                    <a:lumMod val="50000"/>
                  </a:schemeClr>
                </a:solidFill>
                <a:latin typeface="Arial Narrow" panose="020B0606020202030204" pitchFamily="34" charset="0"/>
              </a:rPr>
              <a:t>Mateus Joffily</a:t>
            </a:r>
          </a:p>
          <a:p>
            <a:pPr algn="ctr" eaLnBrk="0" hangingPunct="0"/>
            <a:r>
              <a:rPr lang="en-US" sz="1108" dirty="0">
                <a:solidFill>
                  <a:schemeClr val="accent2">
                    <a:lumMod val="50000"/>
                  </a:schemeClr>
                </a:solidFill>
                <a:latin typeface="Arial Narrow" panose="020B0606020202030204" pitchFamily="34" charset="0"/>
              </a:rPr>
              <a:t>Henry Kennedy</a:t>
            </a:r>
          </a:p>
          <a:p>
            <a:pPr algn="ctr" eaLnBrk="0" hangingPunct="0"/>
            <a:r>
              <a:rPr lang="en-US" sz="1108" dirty="0">
                <a:solidFill>
                  <a:schemeClr val="accent2">
                    <a:lumMod val="50000"/>
                  </a:schemeClr>
                </a:solidFill>
                <a:latin typeface="Arial Narrow" panose="020B0606020202030204" pitchFamily="34" charset="0"/>
              </a:rPr>
              <a:t>Simon McGregor</a:t>
            </a:r>
          </a:p>
          <a:p>
            <a:pPr algn="ctr" eaLnBrk="0" hangingPunct="0"/>
            <a:r>
              <a:rPr lang="en-US" sz="1108" dirty="0">
                <a:solidFill>
                  <a:schemeClr val="accent2">
                    <a:lumMod val="50000"/>
                  </a:schemeClr>
                </a:solidFill>
                <a:latin typeface="Arial Narrow" panose="020B0606020202030204" pitchFamily="34" charset="0"/>
              </a:rPr>
              <a:t>Read Montague</a:t>
            </a:r>
          </a:p>
          <a:p>
            <a:pPr algn="ctr" eaLnBrk="0" hangingPunct="0"/>
            <a:r>
              <a:rPr lang="en-US" sz="1108" dirty="0">
                <a:solidFill>
                  <a:schemeClr val="accent2">
                    <a:lumMod val="50000"/>
                  </a:schemeClr>
                </a:solidFill>
                <a:latin typeface="Arial Narrow" panose="020B0606020202030204" pitchFamily="34" charset="0"/>
              </a:rPr>
              <a:t>Tobias Nolte</a:t>
            </a:r>
          </a:p>
          <a:p>
            <a:pPr algn="ctr" eaLnBrk="0" hangingPunct="0"/>
            <a:r>
              <a:rPr lang="en-US" sz="1108" dirty="0">
                <a:solidFill>
                  <a:schemeClr val="accent2">
                    <a:lumMod val="50000"/>
                  </a:schemeClr>
                </a:solidFill>
                <a:latin typeface="Arial Narrow" panose="020B0606020202030204" pitchFamily="34" charset="0"/>
              </a:rPr>
              <a:t>Anil Seth</a:t>
            </a:r>
          </a:p>
          <a:p>
            <a:pPr algn="ctr" eaLnBrk="0" hangingPunct="0"/>
            <a:r>
              <a:rPr lang="en-US" sz="1108" dirty="0">
                <a:solidFill>
                  <a:schemeClr val="accent2">
                    <a:lumMod val="50000"/>
                  </a:schemeClr>
                </a:solidFill>
                <a:latin typeface="Arial Narrow" panose="020B0606020202030204" pitchFamily="34" charset="0"/>
              </a:rPr>
              <a:t>Mark Solms</a:t>
            </a:r>
          </a:p>
          <a:p>
            <a:pPr algn="ctr" eaLnBrk="0" hangingPunct="0"/>
            <a:r>
              <a:rPr lang="en-US" sz="1108" dirty="0">
                <a:solidFill>
                  <a:schemeClr val="accent2">
                    <a:lumMod val="50000"/>
                  </a:schemeClr>
                </a:solidFill>
                <a:latin typeface="Arial Narrow" panose="020B0606020202030204" pitchFamily="34" charset="0"/>
              </a:rPr>
              <a:t>Paul Verschure</a:t>
            </a:r>
          </a:p>
          <a:p>
            <a:pPr algn="ctr" eaLnBrk="0" hangingPunct="0"/>
            <a:endParaRPr lang="en-US" sz="1292" dirty="0">
              <a:solidFill>
                <a:schemeClr val="accent2">
                  <a:lumMod val="50000"/>
                </a:schemeClr>
              </a:solidFill>
              <a:latin typeface="Arial Narrow" panose="020B0606020202030204" pitchFamily="34" charset="0"/>
            </a:endParaRPr>
          </a:p>
          <a:p>
            <a:pPr algn="ctr" eaLnBrk="0" hangingPunct="0"/>
            <a:r>
              <a:rPr lang="en-US" sz="1015" dirty="0">
                <a:solidFill>
                  <a:schemeClr val="accent2">
                    <a:lumMod val="50000"/>
                  </a:schemeClr>
                </a:solidFill>
                <a:latin typeface="Arial Narrow" panose="020B0606020202030204" pitchFamily="34" charset="0"/>
              </a:rPr>
              <a:t>And many others</a:t>
            </a:r>
            <a:endParaRPr lang="en-US" sz="1477" dirty="0">
              <a:solidFill>
                <a:schemeClr val="accent2">
                  <a:lumMod val="50000"/>
                </a:schemeClr>
              </a:solidFill>
              <a:latin typeface="Arial Narrow" panose="020B0606020202030204" pitchFamily="34" charset="0"/>
            </a:endParaRPr>
          </a:p>
        </p:txBody>
      </p:sp>
      <p:sp>
        <p:nvSpPr>
          <p:cNvPr id="2" name="Rectangle 1"/>
          <p:cNvSpPr/>
          <p:nvPr/>
        </p:nvSpPr>
        <p:spPr>
          <a:xfrm>
            <a:off x="3943220" y="755072"/>
            <a:ext cx="1274709" cy="433196"/>
          </a:xfrm>
          <a:prstGeom prst="rect">
            <a:avLst/>
          </a:prstGeom>
        </p:spPr>
        <p:txBody>
          <a:bodyPr wrap="none">
            <a:spAutoFit/>
          </a:bodyPr>
          <a:lstStyle/>
          <a:p>
            <a:pPr algn="ctr" eaLnBrk="0" hangingPunct="0"/>
            <a:r>
              <a:rPr lang="en-US" sz="2215" dirty="0">
                <a:solidFill>
                  <a:schemeClr val="accent2">
                    <a:lumMod val="50000"/>
                  </a:schemeClr>
                </a:solidFill>
                <a:latin typeface="Arial Narrow" panose="020B0606020202030204" pitchFamily="34" charset="0"/>
              </a:rPr>
              <a:t>Thank you</a:t>
            </a:r>
          </a:p>
        </p:txBody>
      </p:sp>
      <p:pic>
        <p:nvPicPr>
          <p:cNvPr id="6" name="Picture 4" descr="William Rowan Hamilton portrait oval combined.png">
            <a:hlinkClick r:id="rId3"/>
          </p:cNvPr>
          <p:cNvPicPr>
            <a:picLocks noChangeAspect="1" noChangeArrowheads="1"/>
          </p:cNvPicPr>
          <p:nvPr/>
        </p:nvPicPr>
        <p:blipFill>
          <a:blip r:embed="rId4" cstate="print">
            <a:duotone>
              <a:prstClr val="black"/>
              <a:srgbClr val="D9C3A5">
                <a:tint val="50000"/>
                <a:satMod val="180000"/>
              </a:srgbClr>
            </a:duotone>
          </a:blip>
          <a:srcRect/>
          <a:stretch>
            <a:fillRect/>
          </a:stretch>
        </p:blipFill>
        <p:spPr bwMode="auto">
          <a:xfrm>
            <a:off x="126901" y="396356"/>
            <a:ext cx="1038577" cy="1425684"/>
          </a:xfrm>
          <a:prstGeom prst="ellipse">
            <a:avLst/>
          </a:prstGeom>
          <a:ln>
            <a:noFill/>
          </a:ln>
          <a:effectLst>
            <a:softEdge rad="112500"/>
          </a:effectLst>
        </p:spPr>
      </p:pic>
    </p:spTree>
    <p:extLst>
      <p:ext uri="{BB962C8B-B14F-4D97-AF65-F5344CB8AC3E}">
        <p14:creationId xmlns:p14="http://schemas.microsoft.com/office/powerpoint/2010/main" val="25366628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1"/>
          <p:cNvPicPr>
            <a:picLocks noChangeAspect="1" noChangeArrowheads="1"/>
          </p:cNvPicPr>
          <p:nvPr/>
        </p:nvPicPr>
        <p:blipFill>
          <a:blip r:embed="rId3" cstate="print">
            <a:clrChange>
              <a:clrFrom>
                <a:srgbClr val="FFFFFF"/>
              </a:clrFrom>
              <a:clrTo>
                <a:srgbClr val="FFFFFF">
                  <a:alpha val="0"/>
                </a:srgbClr>
              </a:clrTo>
            </a:clrChange>
            <a:duotone>
              <a:schemeClr val="accent1">
                <a:shade val="45000"/>
                <a:satMod val="135000"/>
              </a:schemeClr>
              <a:prstClr val="white"/>
            </a:duotone>
            <a:lum bright="10000"/>
            <a:extLst>
              <a:ext uri="{28A0092B-C50C-407E-A947-70E740481C1C}">
                <a14:useLocalDpi xmlns:a14="http://schemas.microsoft.com/office/drawing/2010/main" val="0"/>
              </a:ext>
            </a:extLst>
          </a:blip>
          <a:srcRect/>
          <a:stretch>
            <a:fillRect/>
          </a:stretch>
        </p:blipFill>
        <p:spPr bwMode="auto">
          <a:xfrm>
            <a:off x="2328674" y="2888941"/>
            <a:ext cx="4584446" cy="31690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 Box 5"/>
          <p:cNvSpPr txBox="1">
            <a:spLocks noChangeArrowheads="1"/>
          </p:cNvSpPr>
          <p:nvPr/>
        </p:nvSpPr>
        <p:spPr bwMode="auto">
          <a:xfrm>
            <a:off x="1913255" y="1476483"/>
            <a:ext cx="5359057" cy="4362023"/>
          </a:xfrm>
          <a:prstGeom prst="rect">
            <a:avLst/>
          </a:prstGeom>
          <a:noFill/>
          <a:ln w="12700">
            <a:noFill/>
            <a:miter lim="800000"/>
            <a:headEnd/>
            <a:tailEnd/>
          </a:ln>
        </p:spPr>
        <p:txBody>
          <a:bodyPr wrap="none"/>
          <a:lstStyle/>
          <a:p>
            <a:endParaRPr lang="en-US" altLang="ja-JP" sz="1477" b="1" dirty="0">
              <a:solidFill>
                <a:srgbClr val="990033"/>
              </a:solidFill>
              <a:latin typeface="Arial Narrow" panose="020B0606020202030204" pitchFamily="34" charset="0"/>
              <a:ea typeface="MS Mincho"/>
              <a:cs typeface="MS Mincho"/>
            </a:endParaRPr>
          </a:p>
          <a:p>
            <a:endParaRPr lang="en-US" altLang="ja-JP" sz="1477" b="1" dirty="0">
              <a:solidFill>
                <a:srgbClr val="990033"/>
              </a:solidFill>
              <a:latin typeface="Arial Narrow" panose="020B0606020202030204" pitchFamily="34" charset="0"/>
              <a:ea typeface="MS Mincho"/>
              <a:cs typeface="MS Mincho"/>
            </a:endParaRPr>
          </a:p>
          <a:p>
            <a:endParaRPr lang="en-US" altLang="ja-JP" sz="1477" b="1" dirty="0">
              <a:solidFill>
                <a:srgbClr val="990033"/>
              </a:solidFill>
              <a:latin typeface="Arial Narrow" panose="020B0606020202030204" pitchFamily="34" charset="0"/>
              <a:ea typeface="MS Mincho"/>
              <a:cs typeface="MS Mincho"/>
            </a:endParaRPr>
          </a:p>
          <a:p>
            <a:endParaRPr lang="en-US" altLang="ja-JP" sz="1477" dirty="0">
              <a:solidFill>
                <a:srgbClr val="990033"/>
              </a:solidFill>
              <a:latin typeface="Arial Narrow" panose="020B0606020202030204" pitchFamily="34" charset="0"/>
              <a:ea typeface="MS Mincho"/>
              <a:cs typeface="MS Mincho"/>
            </a:endParaRPr>
          </a:p>
          <a:p>
            <a:endParaRPr lang="en-US" altLang="ja-JP" sz="1477" dirty="0">
              <a:solidFill>
                <a:srgbClr val="990033"/>
              </a:solidFill>
              <a:latin typeface="Arial Narrow" panose="020B0606020202030204" pitchFamily="34" charset="0"/>
              <a:ea typeface="MS Mincho"/>
              <a:cs typeface="MS Mincho"/>
            </a:endParaRPr>
          </a:p>
          <a:p>
            <a:endParaRPr lang="en-GB" sz="1477" dirty="0">
              <a:solidFill>
                <a:srgbClr val="990033"/>
              </a:solidFill>
              <a:latin typeface="Arial Narrow" panose="020B0606020202030204" pitchFamily="34" charset="0"/>
            </a:endParaRPr>
          </a:p>
        </p:txBody>
      </p:sp>
      <p:sp>
        <p:nvSpPr>
          <p:cNvPr id="9" name="TextBox 8"/>
          <p:cNvSpPr txBox="1"/>
          <p:nvPr/>
        </p:nvSpPr>
        <p:spPr>
          <a:xfrm>
            <a:off x="2328674" y="1351861"/>
            <a:ext cx="4860540" cy="3841821"/>
          </a:xfrm>
          <a:prstGeom prst="rect">
            <a:avLst/>
          </a:prstGeom>
          <a:noFill/>
        </p:spPr>
        <p:txBody>
          <a:bodyPr wrap="square" rtlCol="0">
            <a:spAutoFit/>
          </a:bodyPr>
          <a:lstStyle/>
          <a:p>
            <a:pPr algn="ctr"/>
            <a:r>
              <a:rPr lang="en-US" altLang="ja-JP" sz="2215" dirty="0">
                <a:solidFill>
                  <a:schemeClr val="accent2">
                    <a:lumMod val="50000"/>
                  </a:schemeClr>
                </a:solidFill>
                <a:latin typeface="Arial Narrow" panose="020B0606020202030204" pitchFamily="34" charset="0"/>
                <a:ea typeface="MS Mincho"/>
                <a:cs typeface="MS Mincho"/>
              </a:rPr>
              <a:t>Active inference</a:t>
            </a:r>
          </a:p>
          <a:p>
            <a:pPr algn="ctr"/>
            <a:endParaRPr lang="en-US" altLang="ja-JP" sz="2215" dirty="0">
              <a:solidFill>
                <a:schemeClr val="accent2">
                  <a:lumMod val="50000"/>
                </a:schemeClr>
              </a:solidFill>
              <a:latin typeface="Arial Narrow" panose="020B0606020202030204" pitchFamily="34" charset="0"/>
              <a:ea typeface="MS Mincho"/>
              <a:cs typeface="MS Mincho"/>
            </a:endParaRPr>
          </a:p>
          <a:p>
            <a:endParaRPr lang="en-US" altLang="ja-JP" sz="2215" dirty="0">
              <a:solidFill>
                <a:schemeClr val="accent2">
                  <a:lumMod val="50000"/>
                </a:schemeClr>
              </a:solidFill>
              <a:latin typeface="Arial Narrow" panose="020B0606020202030204" pitchFamily="34" charset="0"/>
              <a:ea typeface="MS Mincho"/>
              <a:cs typeface="MS Mincho"/>
            </a:endParaRPr>
          </a:p>
          <a:p>
            <a:r>
              <a:rPr lang="en-US" altLang="ja-JP" sz="2215" dirty="0">
                <a:solidFill>
                  <a:schemeClr val="accent2">
                    <a:lumMod val="50000"/>
                  </a:schemeClr>
                </a:solidFill>
                <a:latin typeface="Arial Narrow" panose="020B0606020202030204" pitchFamily="34" charset="0"/>
                <a:ea typeface="MS Mincho"/>
                <a:cs typeface="MS Mincho"/>
              </a:rPr>
              <a:t>Active inference and self-evidencing</a:t>
            </a:r>
          </a:p>
          <a:p>
            <a:r>
              <a:rPr lang="en-US" altLang="ja-JP" sz="2215" dirty="0">
                <a:solidFill>
                  <a:schemeClr val="accent2">
                    <a:lumMod val="50000"/>
                  </a:schemeClr>
                </a:solidFill>
                <a:latin typeface="Arial Narrow" panose="020B0606020202030204" pitchFamily="34" charset="0"/>
                <a:ea typeface="MS Mincho"/>
                <a:cs typeface="MS Mincho"/>
              </a:rPr>
              <a:t>Generative models and active inference</a:t>
            </a:r>
          </a:p>
          <a:p>
            <a:r>
              <a:rPr lang="en-US" altLang="ja-JP" sz="2215" dirty="0">
                <a:solidFill>
                  <a:schemeClr val="accent2">
                    <a:lumMod val="50000"/>
                  </a:schemeClr>
                </a:solidFill>
                <a:latin typeface="Arial Narrow" panose="020B0606020202030204" pitchFamily="34" charset="0"/>
                <a:ea typeface="MS Mincho"/>
                <a:cs typeface="MS Mincho"/>
              </a:rPr>
              <a:t>From principles to process theories</a:t>
            </a:r>
          </a:p>
          <a:p>
            <a:r>
              <a:rPr lang="en-US" altLang="ja-JP" sz="2215" dirty="0">
                <a:solidFill>
                  <a:schemeClr val="accent2">
                    <a:lumMod val="50000"/>
                  </a:schemeClr>
                </a:solidFill>
                <a:latin typeface="Arial Narrow" panose="020B0606020202030204" pitchFamily="34" charset="0"/>
                <a:ea typeface="MS Mincho"/>
                <a:cs typeface="MS Mincho"/>
              </a:rPr>
              <a:t>Some empirical predictions</a:t>
            </a:r>
          </a:p>
          <a:p>
            <a:r>
              <a:rPr lang="en-US" altLang="ja-JP" sz="2215" dirty="0">
                <a:solidFill>
                  <a:schemeClr val="accent2">
                    <a:lumMod val="50000"/>
                  </a:schemeClr>
                </a:solidFill>
                <a:latin typeface="Arial Narrow" panose="020B0606020202030204" pitchFamily="34" charset="0"/>
                <a:ea typeface="MS Mincho"/>
                <a:cs typeface="MS Mincho"/>
              </a:rPr>
              <a:t>Deep temporal models</a:t>
            </a:r>
          </a:p>
          <a:p>
            <a:endParaRPr lang="en-US" altLang="ja-JP" sz="2215" dirty="0">
              <a:solidFill>
                <a:schemeClr val="accent2">
                  <a:lumMod val="50000"/>
                </a:schemeClr>
              </a:solidFill>
              <a:latin typeface="Arial Narrow" panose="020B0606020202030204" pitchFamily="34" charset="0"/>
              <a:ea typeface="MS Mincho"/>
              <a:cs typeface="MS Mincho"/>
            </a:endParaRPr>
          </a:p>
          <a:p>
            <a:endParaRPr lang="en-US" altLang="ja-JP" sz="2215" dirty="0">
              <a:solidFill>
                <a:schemeClr val="accent2">
                  <a:lumMod val="50000"/>
                </a:schemeClr>
              </a:solidFill>
              <a:latin typeface="Arial Narrow" panose="020B0606020202030204" pitchFamily="34" charset="0"/>
              <a:ea typeface="MS Mincho"/>
              <a:cs typeface="MS Mincho"/>
            </a:endParaRPr>
          </a:p>
          <a:p>
            <a:endParaRPr lang="en-GB" sz="2215" dirty="0">
              <a:solidFill>
                <a:schemeClr val="accent2">
                  <a:lumMod val="50000"/>
                </a:schemeClr>
              </a:solidFill>
              <a:latin typeface="Arial Narrow" panose="020B0606020202030204" pitchFamily="34" charset="0"/>
            </a:endParaRPr>
          </a:p>
        </p:txBody>
      </p:sp>
      <p:pic>
        <p:nvPicPr>
          <p:cNvPr id="8" name="Picture 4" descr="William Rowan Hamilton portrait oval combined.png">
            <a:hlinkClick r:id="rId4"/>
          </p:cNvPr>
          <p:cNvPicPr>
            <a:picLocks noChangeAspect="1" noChangeArrowheads="1"/>
          </p:cNvPicPr>
          <p:nvPr/>
        </p:nvPicPr>
        <p:blipFill>
          <a:blip r:embed="rId5" cstate="print">
            <a:duotone>
              <a:prstClr val="black"/>
              <a:srgbClr val="D9C3A5">
                <a:tint val="50000"/>
                <a:satMod val="180000"/>
              </a:srgbClr>
            </a:duotone>
          </a:blip>
          <a:srcRect/>
          <a:stretch>
            <a:fillRect/>
          </a:stretch>
        </p:blipFill>
        <p:spPr bwMode="auto">
          <a:xfrm>
            <a:off x="126901" y="396356"/>
            <a:ext cx="1038577" cy="1425684"/>
          </a:xfrm>
          <a:prstGeom prst="ellipse">
            <a:avLst/>
          </a:prstGeom>
          <a:ln>
            <a:noFill/>
          </a:ln>
          <a:effectLst>
            <a:softEdge rad="112500"/>
          </a:effectLst>
        </p:spPr>
      </p:pic>
    </p:spTree>
    <p:extLst>
      <p:ext uri="{BB962C8B-B14F-4D97-AF65-F5344CB8AC3E}">
        <p14:creationId xmlns:p14="http://schemas.microsoft.com/office/powerpoint/2010/main" val="29151676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stretch>
            <a:fillRect/>
          </a:stretch>
        </p:blipFill>
        <p:spPr>
          <a:xfrm>
            <a:off x="2079418" y="774243"/>
            <a:ext cx="1089184" cy="1428212"/>
          </a:xfrm>
          <a:prstGeom prst="rect">
            <a:avLst/>
          </a:prstGeom>
        </p:spPr>
      </p:pic>
      <p:grpSp>
        <p:nvGrpSpPr>
          <p:cNvPr id="5" name="Group 4"/>
          <p:cNvGrpSpPr/>
          <p:nvPr/>
        </p:nvGrpSpPr>
        <p:grpSpPr>
          <a:xfrm>
            <a:off x="4821259" y="773705"/>
            <a:ext cx="2637692" cy="4348304"/>
            <a:chOff x="5242593" y="773705"/>
            <a:chExt cx="2857500" cy="4348304"/>
          </a:xfrm>
        </p:grpSpPr>
        <p:pic>
          <p:nvPicPr>
            <p:cNvPr id="3" name="Picture 2"/>
            <p:cNvPicPr>
              <a:picLocks noChangeAspect="1"/>
            </p:cNvPicPr>
            <p:nvPr/>
          </p:nvPicPr>
          <p:blipFill>
            <a:blip r:embed="rId3" cstate="print"/>
            <a:stretch>
              <a:fillRect/>
            </a:stretch>
          </p:blipFill>
          <p:spPr>
            <a:xfrm>
              <a:off x="5242593" y="773705"/>
              <a:ext cx="2857500" cy="1428750"/>
            </a:xfrm>
            <a:prstGeom prst="rect">
              <a:avLst/>
            </a:prstGeom>
          </p:spPr>
        </p:pic>
        <p:pic>
          <p:nvPicPr>
            <p:cNvPr id="4" name="Picture 3"/>
            <p:cNvPicPr>
              <a:picLocks noChangeAspect="1"/>
            </p:cNvPicPr>
            <p:nvPr/>
          </p:nvPicPr>
          <p:blipFill>
            <a:blip r:embed="rId4" cstate="print"/>
            <a:stretch>
              <a:fillRect/>
            </a:stretch>
          </p:blipFill>
          <p:spPr>
            <a:xfrm>
              <a:off x="5830280" y="2393885"/>
              <a:ext cx="1816507" cy="2728124"/>
            </a:xfrm>
            <a:prstGeom prst="rect">
              <a:avLst/>
            </a:prstGeom>
          </p:spPr>
        </p:pic>
      </p:grpSp>
      <p:pic>
        <p:nvPicPr>
          <p:cNvPr id="8" name="Picture 7"/>
          <p:cNvPicPr>
            <a:picLocks noChangeAspect="1"/>
          </p:cNvPicPr>
          <p:nvPr/>
        </p:nvPicPr>
        <p:blipFill>
          <a:blip r:embed="rId5" cstate="print"/>
          <a:stretch>
            <a:fillRect/>
          </a:stretch>
        </p:blipFill>
        <p:spPr>
          <a:xfrm>
            <a:off x="1414726" y="2753925"/>
            <a:ext cx="2393442" cy="1615994"/>
          </a:xfrm>
          <a:prstGeom prst="rect">
            <a:avLst/>
          </a:prstGeom>
        </p:spPr>
      </p:pic>
      <p:sp>
        <p:nvSpPr>
          <p:cNvPr id="12" name="TextBox 11"/>
          <p:cNvSpPr txBox="1"/>
          <p:nvPr/>
        </p:nvSpPr>
        <p:spPr>
          <a:xfrm>
            <a:off x="1707589" y="5589279"/>
            <a:ext cx="6357888" cy="461665"/>
          </a:xfrm>
          <a:prstGeom prst="rect">
            <a:avLst/>
          </a:prstGeom>
          <a:noFill/>
        </p:spPr>
        <p:txBody>
          <a:bodyPr wrap="square" rtlCol="0">
            <a:spAutoFit/>
          </a:bodyPr>
          <a:lstStyle/>
          <a:p>
            <a:pPr eaLnBrk="0" hangingPunct="0"/>
            <a:r>
              <a:rPr lang="en-GB" sz="2400" dirty="0">
                <a:solidFill>
                  <a:schemeClr val="accent1">
                    <a:lumMod val="75000"/>
                  </a:schemeClr>
                </a:solidFill>
                <a:latin typeface="Arial Narrow" panose="020B0606020202030204" pitchFamily="34" charset="0"/>
                <a:cs typeface="Times New Roman" pitchFamily="18" charset="0"/>
              </a:rPr>
              <a:t>Imagine you are an owl – and you are hungry…</a:t>
            </a:r>
            <a:endParaRPr lang="en-GB" sz="2000" dirty="0">
              <a:solidFill>
                <a:schemeClr val="accent1">
                  <a:lumMod val="75000"/>
                </a:schemeClr>
              </a:solidFill>
              <a:latin typeface="Arial Narrow" panose="020B0606020202030204" pitchFamily="34" charset="0"/>
              <a:cs typeface="Times New Roman" pitchFamily="18" charset="0"/>
            </a:endParaRPr>
          </a:p>
        </p:txBody>
      </p:sp>
    </p:spTree>
    <p:extLst>
      <p:ext uri="{BB962C8B-B14F-4D97-AF65-F5344CB8AC3E}">
        <p14:creationId xmlns:p14="http://schemas.microsoft.com/office/powerpoint/2010/main" val="338297349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stretch>
            <a:fillRect/>
          </a:stretch>
        </p:blipFill>
        <p:spPr>
          <a:xfrm>
            <a:off x="2080454" y="774243"/>
            <a:ext cx="1089184" cy="1428212"/>
          </a:xfrm>
          <a:prstGeom prst="rect">
            <a:avLst/>
          </a:prstGeom>
        </p:spPr>
      </p:pic>
      <p:pic>
        <p:nvPicPr>
          <p:cNvPr id="3" name="Picture 2"/>
          <p:cNvPicPr>
            <a:picLocks noChangeAspect="1"/>
          </p:cNvPicPr>
          <p:nvPr/>
        </p:nvPicPr>
        <p:blipFill>
          <a:blip r:embed="rId4" cstate="print"/>
          <a:stretch>
            <a:fillRect/>
          </a:stretch>
        </p:blipFill>
        <p:spPr>
          <a:xfrm>
            <a:off x="4831791" y="773705"/>
            <a:ext cx="2637692" cy="1428750"/>
          </a:xfrm>
          <a:prstGeom prst="rect">
            <a:avLst/>
          </a:prstGeom>
        </p:spPr>
      </p:pic>
      <p:graphicFrame>
        <p:nvGraphicFramePr>
          <p:cNvPr id="9" name="Object 81"/>
          <p:cNvGraphicFramePr>
            <a:graphicFrameLocks noChangeAspect="1"/>
          </p:cNvGraphicFramePr>
          <p:nvPr/>
        </p:nvGraphicFramePr>
        <p:xfrm>
          <a:off x="4999038" y="2798763"/>
          <a:ext cx="2303462" cy="361950"/>
        </p:xfrm>
        <a:graphic>
          <a:graphicData uri="http://schemas.openxmlformats.org/presentationml/2006/ole">
            <mc:AlternateContent xmlns:mc="http://schemas.openxmlformats.org/markup-compatibility/2006">
              <mc:Choice xmlns:v="urn:schemas-microsoft-com:vml" Requires="v">
                <p:oleObj spid="_x0000_s444418" name="Equation" r:id="rId5" imgW="1663560" imgH="241200" progId="Equation.DSMT4">
                  <p:embed/>
                </p:oleObj>
              </mc:Choice>
              <mc:Fallback>
                <p:oleObj name="Equation" r:id="rId5" imgW="1663560" imgH="241200" progId="Equation.DSMT4">
                  <p:embed/>
                  <p:pic>
                    <p:nvPicPr>
                      <p:cNvPr id="9" name="Object 81"/>
                      <p:cNvPicPr>
                        <a:picLocks noChangeAspect="1" noChangeArrowheads="1"/>
                      </p:cNvPicPr>
                      <p:nvPr/>
                    </p:nvPicPr>
                    <p:blipFill>
                      <a:blip r:embed="rId6"/>
                      <a:srcRect/>
                      <a:stretch>
                        <a:fillRect/>
                      </a:stretch>
                    </p:blipFill>
                    <p:spPr bwMode="auto">
                      <a:xfrm>
                        <a:off x="4999038" y="2798763"/>
                        <a:ext cx="2303462" cy="3619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 name="Object 81"/>
          <p:cNvGraphicFramePr>
            <a:graphicFrameLocks noChangeAspect="1"/>
          </p:cNvGraphicFramePr>
          <p:nvPr/>
        </p:nvGraphicFramePr>
        <p:xfrm>
          <a:off x="1634445" y="2807667"/>
          <a:ext cx="1981200" cy="711200"/>
        </p:xfrm>
        <a:graphic>
          <a:graphicData uri="http://schemas.openxmlformats.org/presentationml/2006/ole">
            <mc:AlternateContent xmlns:mc="http://schemas.openxmlformats.org/markup-compatibility/2006">
              <mc:Choice xmlns:v="urn:schemas-microsoft-com:vml" Requires="v">
                <p:oleObj spid="_x0000_s444419" name="Equation" r:id="rId7" imgW="1435100" imgH="482600" progId="Equation.DSMT4">
                  <p:embed/>
                </p:oleObj>
              </mc:Choice>
              <mc:Fallback>
                <p:oleObj name="Equation" r:id="rId7" imgW="1435100" imgH="482600" progId="Equation.DSMT4">
                  <p:embed/>
                  <p:pic>
                    <p:nvPicPr>
                      <p:cNvPr id="10" name="Object 8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634445" y="2807667"/>
                        <a:ext cx="1981200" cy="711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 name="TextBox 12"/>
          <p:cNvSpPr txBox="1"/>
          <p:nvPr/>
        </p:nvSpPr>
        <p:spPr>
          <a:xfrm>
            <a:off x="250099" y="2365441"/>
            <a:ext cx="4000286" cy="338554"/>
          </a:xfrm>
          <a:prstGeom prst="rect">
            <a:avLst/>
          </a:prstGeom>
          <a:noFill/>
        </p:spPr>
        <p:txBody>
          <a:bodyPr wrap="square" rtlCol="0">
            <a:spAutoFit/>
          </a:bodyPr>
          <a:lstStyle/>
          <a:p>
            <a:pPr algn="ctr" eaLnBrk="0" hangingPunct="0"/>
            <a:r>
              <a:rPr lang="en-GB" sz="1600" dirty="0">
                <a:solidFill>
                  <a:schemeClr val="accent2">
                    <a:lumMod val="75000"/>
                  </a:schemeClr>
                </a:solidFill>
                <a:latin typeface="Arial Narrow" panose="020B0606020202030204" pitchFamily="34" charset="0"/>
                <a:cs typeface="Times New Roman" pitchFamily="18" charset="0"/>
              </a:rPr>
              <a:t>Optimal action depends on states of the world</a:t>
            </a:r>
            <a:endParaRPr lang="en-GB" sz="1400" dirty="0">
              <a:solidFill>
                <a:schemeClr val="accent2">
                  <a:lumMod val="75000"/>
                </a:schemeClr>
              </a:solidFill>
              <a:latin typeface="Arial Narrow" panose="020B0606020202030204" pitchFamily="34" charset="0"/>
              <a:cs typeface="Times New Roman" pitchFamily="18" charset="0"/>
            </a:endParaRPr>
          </a:p>
        </p:txBody>
      </p:sp>
      <p:sp>
        <p:nvSpPr>
          <p:cNvPr id="14" name="TextBox 13"/>
          <p:cNvSpPr txBox="1"/>
          <p:nvPr/>
        </p:nvSpPr>
        <p:spPr>
          <a:xfrm>
            <a:off x="4486463" y="2365441"/>
            <a:ext cx="4032304" cy="338554"/>
          </a:xfrm>
          <a:prstGeom prst="rect">
            <a:avLst/>
          </a:prstGeom>
          <a:noFill/>
        </p:spPr>
        <p:txBody>
          <a:bodyPr wrap="square" rtlCol="0">
            <a:spAutoFit/>
          </a:bodyPr>
          <a:lstStyle/>
          <a:p>
            <a:pPr algn="ctr" eaLnBrk="0" hangingPunct="0"/>
            <a:r>
              <a:rPr lang="en-GB" sz="1600" dirty="0">
                <a:solidFill>
                  <a:schemeClr val="accent1">
                    <a:lumMod val="75000"/>
                  </a:schemeClr>
                </a:solidFill>
                <a:latin typeface="Arial Narrow" panose="020B0606020202030204" pitchFamily="34" charset="0"/>
                <a:cs typeface="Times New Roman" pitchFamily="18" charset="0"/>
              </a:rPr>
              <a:t>Optimal action depends on </a:t>
            </a:r>
            <a:r>
              <a:rPr lang="en-GB" sz="1600" i="1" dirty="0">
                <a:solidFill>
                  <a:schemeClr val="accent1">
                    <a:lumMod val="75000"/>
                  </a:schemeClr>
                </a:solidFill>
                <a:latin typeface="Arial Narrow" panose="020B0606020202030204" pitchFamily="34" charset="0"/>
                <a:cs typeface="Times New Roman" pitchFamily="18" charset="0"/>
              </a:rPr>
              <a:t>beliefs about </a:t>
            </a:r>
            <a:r>
              <a:rPr lang="en-GB" sz="1600" dirty="0">
                <a:solidFill>
                  <a:schemeClr val="accent1">
                    <a:lumMod val="75000"/>
                  </a:schemeClr>
                </a:solidFill>
                <a:latin typeface="Arial Narrow" panose="020B0606020202030204" pitchFamily="34" charset="0"/>
                <a:cs typeface="Times New Roman" pitchFamily="18" charset="0"/>
              </a:rPr>
              <a:t>states</a:t>
            </a:r>
            <a:endParaRPr lang="en-GB" sz="1400" dirty="0">
              <a:solidFill>
                <a:schemeClr val="accent1">
                  <a:lumMod val="75000"/>
                </a:schemeClr>
              </a:solidFill>
              <a:latin typeface="Arial Narrow" panose="020B0606020202030204" pitchFamily="34" charset="0"/>
              <a:cs typeface="Times New Roman" pitchFamily="18" charset="0"/>
            </a:endParaRPr>
          </a:p>
        </p:txBody>
      </p:sp>
      <p:grpSp>
        <p:nvGrpSpPr>
          <p:cNvPr id="4" name="Group 6"/>
          <p:cNvGrpSpPr/>
          <p:nvPr/>
        </p:nvGrpSpPr>
        <p:grpSpPr>
          <a:xfrm>
            <a:off x="4477171" y="3248987"/>
            <a:ext cx="3346931" cy="1097588"/>
            <a:chOff x="4727975" y="3453098"/>
            <a:chExt cx="3625842" cy="1097588"/>
          </a:xfrm>
        </p:grpSpPr>
        <p:graphicFrame>
          <p:nvGraphicFramePr>
            <p:cNvPr id="15" name="Object 81"/>
            <p:cNvGraphicFramePr>
              <a:graphicFrameLocks noChangeAspect="1"/>
            </p:cNvGraphicFramePr>
            <p:nvPr/>
          </p:nvGraphicFramePr>
          <p:xfrm>
            <a:off x="5179825" y="3788686"/>
            <a:ext cx="2703513" cy="762000"/>
          </p:xfrm>
          <a:graphic>
            <a:graphicData uri="http://schemas.openxmlformats.org/presentationml/2006/ole">
              <mc:AlternateContent xmlns:mc="http://schemas.openxmlformats.org/markup-compatibility/2006">
                <mc:Choice xmlns:v="urn:schemas-microsoft-com:vml" Requires="v">
                  <p:oleObj spid="_x0000_s444420" name="Equation" r:id="rId9" imgW="1803240" imgH="507960" progId="Equation.DSMT4">
                    <p:embed/>
                  </p:oleObj>
                </mc:Choice>
                <mc:Fallback>
                  <p:oleObj name="Equation" r:id="rId9" imgW="1803240" imgH="507960" progId="Equation.DSMT4">
                    <p:embed/>
                    <p:pic>
                      <p:nvPicPr>
                        <p:cNvPr id="15" name="Object 81"/>
                        <p:cNvPicPr>
                          <a:picLocks noChangeAspect="1" noChangeArrowheads="1"/>
                        </p:cNvPicPr>
                        <p:nvPr/>
                      </p:nvPicPr>
                      <p:blipFill>
                        <a:blip r:embed="rId10"/>
                        <a:srcRect/>
                        <a:stretch>
                          <a:fillRect/>
                        </a:stretch>
                      </p:blipFill>
                      <p:spPr bwMode="auto">
                        <a:xfrm>
                          <a:off x="5179825" y="3788686"/>
                          <a:ext cx="2703513" cy="762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8" name="TextBox 17"/>
            <p:cNvSpPr txBox="1"/>
            <p:nvPr/>
          </p:nvSpPr>
          <p:spPr>
            <a:xfrm>
              <a:off x="4727975" y="3453098"/>
              <a:ext cx="3625842" cy="338554"/>
            </a:xfrm>
            <a:prstGeom prst="rect">
              <a:avLst/>
            </a:prstGeom>
            <a:noFill/>
          </p:spPr>
          <p:txBody>
            <a:bodyPr wrap="square" rtlCol="0">
              <a:spAutoFit/>
            </a:bodyPr>
            <a:lstStyle/>
            <a:p>
              <a:pPr algn="ctr" eaLnBrk="0" hangingPunct="0"/>
              <a:r>
                <a:rPr lang="en-GB" sz="1600" i="1" dirty="0">
                  <a:solidFill>
                    <a:schemeClr val="accent1">
                      <a:lumMod val="75000"/>
                    </a:schemeClr>
                  </a:solidFill>
                  <a:latin typeface="Arial Narrow" panose="020B0606020202030204" pitchFamily="34" charset="0"/>
                  <a:cs typeface="Times New Roman" pitchFamily="18" charset="0"/>
                </a:rPr>
                <a:t>and subsequent action</a:t>
              </a:r>
              <a:endParaRPr lang="en-GB" sz="1400" i="1" dirty="0">
                <a:solidFill>
                  <a:schemeClr val="accent1">
                    <a:lumMod val="75000"/>
                  </a:schemeClr>
                </a:solidFill>
                <a:latin typeface="Arial Narrow" panose="020B0606020202030204" pitchFamily="34" charset="0"/>
                <a:cs typeface="Times New Roman" pitchFamily="18" charset="0"/>
              </a:endParaRPr>
            </a:p>
          </p:txBody>
        </p:sp>
      </p:grpSp>
      <p:grpSp>
        <p:nvGrpSpPr>
          <p:cNvPr id="5" name="Group 21"/>
          <p:cNvGrpSpPr/>
          <p:nvPr/>
        </p:nvGrpSpPr>
        <p:grpSpPr>
          <a:xfrm>
            <a:off x="999296" y="4599160"/>
            <a:ext cx="6941547" cy="1935215"/>
            <a:chOff x="1082570" y="5049180"/>
            <a:chExt cx="7520009" cy="1935215"/>
          </a:xfrm>
        </p:grpSpPr>
        <p:sp>
          <p:nvSpPr>
            <p:cNvPr id="21" name="Rounded Rectangle 20"/>
            <p:cNvSpPr/>
            <p:nvPr/>
          </p:nvSpPr>
          <p:spPr>
            <a:xfrm>
              <a:off x="4943970" y="5049180"/>
              <a:ext cx="3645405" cy="1935215"/>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accent1">
                    <a:lumMod val="75000"/>
                  </a:schemeClr>
                </a:solidFill>
                <a:latin typeface="Arial Narrow" panose="020B0606020202030204" pitchFamily="34" charset="0"/>
                <a:cs typeface="Times New Roman" pitchFamily="18" charset="0"/>
              </a:endParaRPr>
            </a:p>
          </p:txBody>
        </p:sp>
        <p:sp>
          <p:nvSpPr>
            <p:cNvPr id="6" name="Rounded Rectangle 5"/>
            <p:cNvSpPr/>
            <p:nvPr/>
          </p:nvSpPr>
          <p:spPr>
            <a:xfrm>
              <a:off x="1082570" y="5049180"/>
              <a:ext cx="3645405" cy="1935215"/>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accent1">
                    <a:lumMod val="75000"/>
                  </a:schemeClr>
                </a:solidFill>
                <a:latin typeface="Arial Narrow" panose="020B0606020202030204" pitchFamily="34" charset="0"/>
                <a:cs typeface="Times New Roman" pitchFamily="18" charset="0"/>
              </a:endParaRPr>
            </a:p>
          </p:txBody>
        </p:sp>
        <p:sp>
          <p:nvSpPr>
            <p:cNvPr id="19" name="TextBox 18"/>
            <p:cNvSpPr txBox="1"/>
            <p:nvPr/>
          </p:nvSpPr>
          <p:spPr>
            <a:xfrm>
              <a:off x="1261531" y="5094185"/>
              <a:ext cx="3406852" cy="1815882"/>
            </a:xfrm>
            <a:prstGeom prst="rect">
              <a:avLst/>
            </a:prstGeom>
            <a:noFill/>
          </p:spPr>
          <p:txBody>
            <a:bodyPr wrap="square" rtlCol="0">
              <a:spAutoFit/>
            </a:bodyPr>
            <a:lstStyle/>
            <a:p>
              <a:pPr eaLnBrk="0" hangingPunct="0"/>
              <a:r>
                <a:rPr lang="en-GB" sz="1600" dirty="0">
                  <a:solidFill>
                    <a:schemeClr val="accent2">
                      <a:lumMod val="50000"/>
                    </a:schemeClr>
                  </a:solidFill>
                  <a:latin typeface="Arial Narrow" panose="020B0606020202030204" pitchFamily="34" charset="0"/>
                  <a:cs typeface="Times New Roman" pitchFamily="18" charset="0"/>
                </a:rPr>
                <a:t>Bellman’s Optimality Principle:</a:t>
              </a:r>
            </a:p>
            <a:p>
              <a:pPr eaLnBrk="0" hangingPunct="0"/>
              <a:endParaRPr lang="en-GB" sz="1200" dirty="0">
                <a:solidFill>
                  <a:schemeClr val="accent2">
                    <a:lumMod val="50000"/>
                  </a:schemeClr>
                </a:solidFill>
                <a:latin typeface="Arial Narrow" panose="020B0606020202030204" pitchFamily="34" charset="0"/>
                <a:cs typeface="Times New Roman" pitchFamily="18" charset="0"/>
              </a:endParaRPr>
            </a:p>
            <a:p>
              <a:pPr marL="171450" indent="-171450" eaLnBrk="0" hangingPunct="0">
                <a:buFont typeface="Arial" panose="020B0604020202020204" pitchFamily="34" charset="0"/>
                <a:buChar char="•"/>
              </a:pPr>
              <a:r>
                <a:rPr lang="en-GB" sz="1200" dirty="0">
                  <a:solidFill>
                    <a:schemeClr val="accent2">
                      <a:lumMod val="50000"/>
                    </a:schemeClr>
                  </a:solidFill>
                  <a:latin typeface="Arial Narrow" panose="020B0606020202030204" pitchFamily="34" charset="0"/>
                  <a:cs typeface="Times New Roman" pitchFamily="18" charset="0"/>
                </a:rPr>
                <a:t>Optimal control theory</a:t>
              </a:r>
            </a:p>
            <a:p>
              <a:pPr marL="171450" indent="-171450" eaLnBrk="0" hangingPunct="0">
                <a:buFont typeface="Arial" panose="020B0604020202020204" pitchFamily="34" charset="0"/>
                <a:buChar char="•"/>
              </a:pPr>
              <a:r>
                <a:rPr lang="en-GB" sz="1200" dirty="0">
                  <a:solidFill>
                    <a:schemeClr val="accent2">
                      <a:lumMod val="50000"/>
                    </a:schemeClr>
                  </a:solidFill>
                  <a:latin typeface="Arial Narrow" panose="020B0606020202030204" pitchFamily="34" charset="0"/>
                  <a:cs typeface="Times New Roman" pitchFamily="18" charset="0"/>
                </a:rPr>
                <a:t>Dynamic programming</a:t>
              </a:r>
            </a:p>
            <a:p>
              <a:pPr marL="171450" indent="-171450" eaLnBrk="0" hangingPunct="0">
                <a:buFont typeface="Arial" panose="020B0604020202020204" pitchFamily="34" charset="0"/>
                <a:buChar char="•"/>
              </a:pPr>
              <a:r>
                <a:rPr lang="en-GB" sz="1200" dirty="0">
                  <a:solidFill>
                    <a:schemeClr val="accent2">
                      <a:lumMod val="50000"/>
                    </a:schemeClr>
                  </a:solidFill>
                  <a:latin typeface="Arial Narrow" panose="020B0606020202030204" pitchFamily="34" charset="0"/>
                  <a:cs typeface="Times New Roman" pitchFamily="18" charset="0"/>
                </a:rPr>
                <a:t>Deep reinforcement learning and expected utility</a:t>
              </a:r>
            </a:p>
            <a:p>
              <a:pPr marL="171450" indent="-171450" eaLnBrk="0" hangingPunct="0">
                <a:buFont typeface="Arial" panose="020B0604020202020204" pitchFamily="34" charset="0"/>
                <a:buChar char="•"/>
              </a:pPr>
              <a:r>
                <a:rPr lang="en-GB" sz="1200" dirty="0">
                  <a:solidFill>
                    <a:schemeClr val="accent2">
                      <a:lumMod val="50000"/>
                    </a:schemeClr>
                  </a:solidFill>
                  <a:latin typeface="Arial Narrow" panose="020B0606020202030204" pitchFamily="34" charset="0"/>
                  <a:cs typeface="Times New Roman" pitchFamily="18" charset="0"/>
                </a:rPr>
                <a:t>Bayesian decision theory</a:t>
              </a:r>
            </a:p>
            <a:p>
              <a:pPr marL="171450" indent="-171450" eaLnBrk="0" hangingPunct="0">
                <a:buFont typeface="Arial" panose="020B0604020202020204" pitchFamily="34" charset="0"/>
                <a:buChar char="•"/>
              </a:pPr>
              <a:r>
                <a:rPr lang="en-GB" sz="1200" dirty="0">
                  <a:solidFill>
                    <a:schemeClr val="accent2">
                      <a:lumMod val="50000"/>
                    </a:schemeClr>
                  </a:solidFill>
                  <a:latin typeface="Arial Narrow" panose="020B0606020202030204" pitchFamily="34" charset="0"/>
                  <a:cs typeface="Times New Roman" pitchFamily="18" charset="0"/>
                </a:rPr>
                <a:t>State-action policy iteration</a:t>
              </a:r>
            </a:p>
            <a:p>
              <a:pPr marL="171450" indent="-171450" eaLnBrk="0" hangingPunct="0">
                <a:buFont typeface="Arial" panose="020B0604020202020204" pitchFamily="34" charset="0"/>
                <a:buChar char="•"/>
              </a:pPr>
              <a:r>
                <a:rPr lang="en-GB" sz="1200" dirty="0">
                  <a:solidFill>
                    <a:schemeClr val="accent2">
                      <a:lumMod val="50000"/>
                    </a:schemeClr>
                  </a:solidFill>
                  <a:latin typeface="Arial Narrow" panose="020B0606020202030204" pitchFamily="34" charset="0"/>
                  <a:cs typeface="Times New Roman" pitchFamily="18" charset="0"/>
                </a:rPr>
                <a:t>MDP</a:t>
              </a:r>
            </a:p>
            <a:p>
              <a:pPr marL="171450" indent="-171450" eaLnBrk="0" hangingPunct="0">
                <a:buFont typeface="Arial" panose="020B0604020202020204" pitchFamily="34" charset="0"/>
                <a:buChar char="•"/>
              </a:pPr>
              <a:r>
                <a:rPr lang="en-GB" sz="1200" dirty="0">
                  <a:solidFill>
                    <a:schemeClr val="accent2">
                      <a:lumMod val="50000"/>
                    </a:schemeClr>
                  </a:solidFill>
                  <a:latin typeface="Arial Narrow" panose="020B0606020202030204" pitchFamily="34" charset="0"/>
                  <a:cs typeface="Times New Roman" pitchFamily="18" charset="0"/>
                </a:rPr>
                <a:t>….</a:t>
              </a:r>
              <a:endParaRPr lang="en-GB" sz="1100" dirty="0">
                <a:solidFill>
                  <a:schemeClr val="accent2">
                    <a:lumMod val="50000"/>
                  </a:schemeClr>
                </a:solidFill>
                <a:latin typeface="Arial Narrow" panose="020B0606020202030204" pitchFamily="34" charset="0"/>
                <a:cs typeface="Times New Roman" pitchFamily="18" charset="0"/>
              </a:endParaRPr>
            </a:p>
          </p:txBody>
        </p:sp>
        <p:sp>
          <p:nvSpPr>
            <p:cNvPr id="20" name="TextBox 19"/>
            <p:cNvSpPr txBox="1"/>
            <p:nvPr/>
          </p:nvSpPr>
          <p:spPr>
            <a:xfrm>
              <a:off x="5164663" y="5094185"/>
              <a:ext cx="3437916" cy="1815882"/>
            </a:xfrm>
            <a:prstGeom prst="rect">
              <a:avLst/>
            </a:prstGeom>
            <a:noFill/>
          </p:spPr>
          <p:txBody>
            <a:bodyPr wrap="square" rtlCol="0">
              <a:spAutoFit/>
            </a:bodyPr>
            <a:lstStyle/>
            <a:p>
              <a:pPr eaLnBrk="0" hangingPunct="0"/>
              <a:r>
                <a:rPr lang="en-GB" sz="1600" dirty="0">
                  <a:solidFill>
                    <a:schemeClr val="accent1">
                      <a:lumMod val="75000"/>
                    </a:schemeClr>
                  </a:solidFill>
                  <a:latin typeface="Arial Narrow" panose="020B0606020202030204" pitchFamily="34" charset="0"/>
                  <a:cs typeface="Times New Roman" pitchFamily="18" charset="0"/>
                </a:rPr>
                <a:t>Hamilton's Principle of least Action:</a:t>
              </a:r>
            </a:p>
            <a:p>
              <a:pPr eaLnBrk="0" hangingPunct="0"/>
              <a:endParaRPr lang="en-GB" sz="1200" dirty="0">
                <a:solidFill>
                  <a:schemeClr val="accent1">
                    <a:lumMod val="75000"/>
                  </a:schemeClr>
                </a:solidFill>
                <a:latin typeface="Arial Narrow" panose="020B0606020202030204" pitchFamily="34" charset="0"/>
                <a:cs typeface="Times New Roman" pitchFamily="18" charset="0"/>
              </a:endParaRPr>
            </a:p>
            <a:p>
              <a:pPr marL="171450" indent="-171450" eaLnBrk="0" hangingPunct="0">
                <a:buFont typeface="Arial" panose="020B0604020202020204" pitchFamily="34" charset="0"/>
                <a:buChar char="•"/>
              </a:pPr>
              <a:r>
                <a:rPr lang="en-GB" sz="1200" dirty="0">
                  <a:solidFill>
                    <a:schemeClr val="accent1">
                      <a:lumMod val="75000"/>
                    </a:schemeClr>
                  </a:solidFill>
                  <a:latin typeface="Arial Narrow" panose="020B0606020202030204" pitchFamily="34" charset="0"/>
                  <a:cs typeface="Times New Roman" pitchFamily="18" charset="0"/>
                </a:rPr>
                <a:t>Free energy principle</a:t>
              </a:r>
            </a:p>
            <a:p>
              <a:pPr marL="171450" indent="-171450" eaLnBrk="0" hangingPunct="0">
                <a:buFont typeface="Arial" panose="020B0604020202020204" pitchFamily="34" charset="0"/>
                <a:buChar char="•"/>
              </a:pPr>
              <a:r>
                <a:rPr lang="en-GB" sz="1200" dirty="0">
                  <a:solidFill>
                    <a:schemeClr val="accent1">
                      <a:lumMod val="75000"/>
                    </a:schemeClr>
                  </a:solidFill>
                  <a:latin typeface="Arial Narrow" panose="020B0606020202030204" pitchFamily="34" charset="0"/>
                  <a:cs typeface="Times New Roman" pitchFamily="18" charset="0"/>
                </a:rPr>
                <a:t>Active inference</a:t>
              </a:r>
            </a:p>
            <a:p>
              <a:pPr marL="171450" indent="-171450" eaLnBrk="0" hangingPunct="0">
                <a:buFont typeface="Arial" panose="020B0604020202020204" pitchFamily="34" charset="0"/>
                <a:buChar char="•"/>
              </a:pPr>
              <a:r>
                <a:rPr lang="en-GB" sz="1200" dirty="0">
                  <a:solidFill>
                    <a:schemeClr val="accent1">
                      <a:lumMod val="75000"/>
                    </a:schemeClr>
                  </a:solidFill>
                  <a:latin typeface="Arial Narrow" panose="020B0606020202030204" pitchFamily="34" charset="0"/>
                  <a:cs typeface="Times New Roman" pitchFamily="18" charset="0"/>
                </a:rPr>
                <a:t>Artificial curiosity and intrinsic motivation</a:t>
              </a:r>
            </a:p>
            <a:p>
              <a:pPr marL="171450" indent="-171450" eaLnBrk="0" hangingPunct="0">
                <a:buFont typeface="Arial" panose="020B0604020202020204" pitchFamily="34" charset="0"/>
                <a:buChar char="•"/>
              </a:pPr>
              <a:r>
                <a:rPr lang="en-GB" sz="1200" dirty="0">
                  <a:solidFill>
                    <a:schemeClr val="accent1">
                      <a:lumMod val="75000"/>
                    </a:schemeClr>
                  </a:solidFill>
                  <a:latin typeface="Arial Narrow" panose="020B0606020202030204" pitchFamily="34" charset="0"/>
                  <a:cs typeface="Times New Roman" pitchFamily="18" charset="0"/>
                </a:rPr>
                <a:t>Optimal Bayesian design</a:t>
              </a:r>
            </a:p>
            <a:p>
              <a:pPr marL="171450" indent="-171450" eaLnBrk="0" hangingPunct="0">
                <a:buFont typeface="Arial" panose="020B0604020202020204" pitchFamily="34" charset="0"/>
                <a:buChar char="•"/>
              </a:pPr>
              <a:r>
                <a:rPr lang="en-GB" sz="1200" dirty="0">
                  <a:solidFill>
                    <a:schemeClr val="accent1">
                      <a:lumMod val="75000"/>
                    </a:schemeClr>
                  </a:solidFill>
                  <a:latin typeface="Arial Narrow" panose="020B0606020202030204" pitchFamily="34" charset="0"/>
                  <a:cs typeface="Times New Roman" pitchFamily="18" charset="0"/>
                </a:rPr>
                <a:t>Sequential policy optimisation</a:t>
              </a:r>
            </a:p>
            <a:p>
              <a:pPr marL="171450" indent="-171450" eaLnBrk="0" hangingPunct="0">
                <a:buFont typeface="Arial" panose="020B0604020202020204" pitchFamily="34" charset="0"/>
                <a:buChar char="•"/>
              </a:pPr>
              <a:r>
                <a:rPr lang="en-GB" sz="1200" dirty="0">
                  <a:solidFill>
                    <a:schemeClr val="accent1">
                      <a:lumMod val="75000"/>
                    </a:schemeClr>
                  </a:solidFill>
                  <a:latin typeface="Arial Narrow" panose="020B0606020202030204" pitchFamily="34" charset="0"/>
                  <a:cs typeface="Times New Roman" pitchFamily="18" charset="0"/>
                </a:rPr>
                <a:t>POMDP</a:t>
              </a:r>
            </a:p>
            <a:p>
              <a:pPr marL="171450" indent="-171450" eaLnBrk="0" hangingPunct="0">
                <a:buFont typeface="Arial" panose="020B0604020202020204" pitchFamily="34" charset="0"/>
                <a:buChar char="•"/>
              </a:pPr>
              <a:r>
                <a:rPr lang="en-GB" sz="1200" dirty="0">
                  <a:solidFill>
                    <a:schemeClr val="accent1">
                      <a:lumMod val="75000"/>
                    </a:schemeClr>
                  </a:solidFill>
                  <a:latin typeface="Arial Narrow" panose="020B0606020202030204" pitchFamily="34" charset="0"/>
                  <a:cs typeface="Times New Roman" pitchFamily="18" charset="0"/>
                </a:rPr>
                <a:t>….</a:t>
              </a:r>
              <a:endParaRPr lang="en-GB" sz="1100" dirty="0">
                <a:solidFill>
                  <a:schemeClr val="accent1">
                    <a:lumMod val="75000"/>
                  </a:schemeClr>
                </a:solidFill>
                <a:latin typeface="Arial Narrow" panose="020B0606020202030204" pitchFamily="34" charset="0"/>
                <a:cs typeface="Times New Roman" pitchFamily="18" charset="0"/>
              </a:endParaRPr>
            </a:p>
          </p:txBody>
        </p:sp>
      </p:grpSp>
    </p:spTree>
    <p:extLst>
      <p:ext uri="{BB962C8B-B14F-4D97-AF65-F5344CB8AC3E}">
        <p14:creationId xmlns:p14="http://schemas.microsoft.com/office/powerpoint/2010/main" val="98209205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76" descr="http://images.wisegeek.com/human-brain.jpg">
            <a:extLst>
              <a:ext uri="{FF2B5EF4-FFF2-40B4-BE49-F238E27FC236}">
                <a16:creationId xmlns:a16="http://schemas.microsoft.com/office/drawing/2014/main" id="{C0D41393-D664-4BC8-96CD-B11E1065941A}"/>
              </a:ext>
            </a:extLst>
          </p:cNvPr>
          <p:cNvPicPr>
            <a:picLocks noChangeAspect="1" noChangeArrowheads="1"/>
          </p:cNvPicPr>
          <p:nvPr/>
        </p:nvPicPr>
        <p:blipFill>
          <a:blip r:embed="rId3" cstate="print">
            <a:clrChange>
              <a:clrFrom>
                <a:srgbClr val="FFFFFF"/>
              </a:clrFrom>
              <a:clrTo>
                <a:srgbClr val="FFFFFF">
                  <a:alpha val="0"/>
                </a:srgbClr>
              </a:clrTo>
            </a:clrChange>
            <a:duotone>
              <a:schemeClr val="accent2">
                <a:shade val="45000"/>
                <a:satMod val="135000"/>
              </a:schemeClr>
              <a:prstClr val="white"/>
            </a:duotone>
            <a:lum bright="30000" contrast="-40000"/>
            <a:extLst>
              <a:ext uri="{28A0092B-C50C-407E-A947-70E740481C1C}">
                <a14:useLocalDpi xmlns:a14="http://schemas.microsoft.com/office/drawing/2010/main" val="0"/>
              </a:ext>
            </a:extLst>
          </a:blip>
          <a:srcRect/>
          <a:stretch>
            <a:fillRect/>
          </a:stretch>
        </p:blipFill>
        <p:spPr bwMode="auto">
          <a:xfrm>
            <a:off x="2400228" y="1026107"/>
            <a:ext cx="6488310" cy="5065973"/>
          </a:xfrm>
          <a:prstGeom prst="rect">
            <a:avLst/>
          </a:prstGeom>
          <a:noFill/>
          <a:effectLst>
            <a:softEdge rad="38100"/>
          </a:effectLst>
          <a:extLst>
            <a:ext uri="{909E8E84-426E-40DD-AFC4-6F175D3DCCD1}">
              <a14:hiddenFill xmlns:a14="http://schemas.microsoft.com/office/drawing/2010/main">
                <a:solidFill>
                  <a:srgbClr val="FFFFFF"/>
                </a:solidFill>
              </a14:hiddenFill>
            </a:ext>
          </a:extLst>
        </p:spPr>
      </p:pic>
      <p:sp>
        <p:nvSpPr>
          <p:cNvPr id="7" name="Right Arrow 38">
            <a:extLst>
              <a:ext uri="{FF2B5EF4-FFF2-40B4-BE49-F238E27FC236}">
                <a16:creationId xmlns:a16="http://schemas.microsoft.com/office/drawing/2014/main" id="{CB7110A3-29B6-4D58-B0A3-24CA87DAB43B}"/>
              </a:ext>
            </a:extLst>
          </p:cNvPr>
          <p:cNvSpPr/>
          <p:nvPr/>
        </p:nvSpPr>
        <p:spPr>
          <a:xfrm rot="10800000">
            <a:off x="2255655" y="2442304"/>
            <a:ext cx="797168" cy="386866"/>
          </a:xfrm>
          <a:prstGeom prst="rightArrow">
            <a:avLst/>
          </a:prstGeom>
          <a:solidFill>
            <a:schemeClr val="accent3">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Oval 7">
            <a:extLst>
              <a:ext uri="{FF2B5EF4-FFF2-40B4-BE49-F238E27FC236}">
                <a16:creationId xmlns:a16="http://schemas.microsoft.com/office/drawing/2014/main" id="{E3736315-59AA-4840-AEA4-FF3B2A67E5EE}"/>
              </a:ext>
            </a:extLst>
          </p:cNvPr>
          <p:cNvSpPr/>
          <p:nvPr/>
        </p:nvSpPr>
        <p:spPr>
          <a:xfrm>
            <a:off x="1907869" y="554903"/>
            <a:ext cx="6799383" cy="5502052"/>
          </a:xfrm>
          <a:prstGeom prst="ellipse">
            <a:avLst/>
          </a:prstGeom>
          <a:noFill/>
          <a:ln w="76200">
            <a:solidFill>
              <a:schemeClr val="bg2">
                <a:lumMod val="9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ounded Rectangle 11">
            <a:extLst>
              <a:ext uri="{FF2B5EF4-FFF2-40B4-BE49-F238E27FC236}">
                <a16:creationId xmlns:a16="http://schemas.microsoft.com/office/drawing/2014/main" id="{499B7104-512B-4BFB-9E94-DE1DFC6B56A4}"/>
              </a:ext>
            </a:extLst>
          </p:cNvPr>
          <p:cNvSpPr/>
          <p:nvPr/>
        </p:nvSpPr>
        <p:spPr>
          <a:xfrm>
            <a:off x="3046945" y="3470016"/>
            <a:ext cx="4665810" cy="1211388"/>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Narrow" pitchFamily="34" charset="0"/>
              <a:cs typeface="Times New Roman" pitchFamily="18" charset="0"/>
            </a:endParaRPr>
          </a:p>
        </p:txBody>
      </p:sp>
      <p:sp>
        <p:nvSpPr>
          <p:cNvPr id="10" name="Rounded Rectangle 12">
            <a:extLst>
              <a:ext uri="{FF2B5EF4-FFF2-40B4-BE49-F238E27FC236}">
                <a16:creationId xmlns:a16="http://schemas.microsoft.com/office/drawing/2014/main" id="{52B75154-CA03-4BB4-B18E-32D12387E034}"/>
              </a:ext>
            </a:extLst>
          </p:cNvPr>
          <p:cNvSpPr/>
          <p:nvPr/>
        </p:nvSpPr>
        <p:spPr>
          <a:xfrm>
            <a:off x="3048893" y="2079114"/>
            <a:ext cx="4661915" cy="1282734"/>
          </a:xfrm>
          <a:prstGeom prst="roundRect">
            <a:avLst/>
          </a:prstGeom>
          <a:solidFill>
            <a:schemeClr val="accent3">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Narrow" pitchFamily="34" charset="0"/>
              <a:cs typeface="Times New Roman" pitchFamily="18" charset="0"/>
            </a:endParaRPr>
          </a:p>
        </p:txBody>
      </p:sp>
      <p:sp>
        <p:nvSpPr>
          <p:cNvPr id="11" name="TextBox 10">
            <a:extLst>
              <a:ext uri="{FF2B5EF4-FFF2-40B4-BE49-F238E27FC236}">
                <a16:creationId xmlns:a16="http://schemas.microsoft.com/office/drawing/2014/main" id="{46B88B21-B0F6-4AE4-A4E5-EFC2644AD417}"/>
              </a:ext>
            </a:extLst>
          </p:cNvPr>
          <p:cNvSpPr txBox="1"/>
          <p:nvPr/>
        </p:nvSpPr>
        <p:spPr>
          <a:xfrm>
            <a:off x="6081648" y="3546486"/>
            <a:ext cx="1430200" cy="276999"/>
          </a:xfrm>
          <a:prstGeom prst="rect">
            <a:avLst/>
          </a:prstGeom>
          <a:solidFill>
            <a:schemeClr val="accent1">
              <a:lumMod val="75000"/>
            </a:schemeClr>
          </a:solidFill>
        </p:spPr>
        <p:txBody>
          <a:bodyPr wrap="none" rtlCol="0">
            <a:spAutoFit/>
          </a:bodyPr>
          <a:lstStyle/>
          <a:p>
            <a:pPr algn="ctr"/>
            <a:r>
              <a:rPr lang="en-GB" sz="1200" b="1" dirty="0">
                <a:solidFill>
                  <a:prstClr val="white"/>
                </a:solidFill>
                <a:latin typeface="Arial Narrow" pitchFamily="34" charset="0"/>
                <a:cs typeface="Times New Roman" pitchFamily="18" charset="0"/>
              </a:rPr>
              <a:t>Perceptual inference</a:t>
            </a:r>
          </a:p>
        </p:txBody>
      </p:sp>
      <p:sp>
        <p:nvSpPr>
          <p:cNvPr id="12" name="TextBox 11">
            <a:extLst>
              <a:ext uri="{FF2B5EF4-FFF2-40B4-BE49-F238E27FC236}">
                <a16:creationId xmlns:a16="http://schemas.microsoft.com/office/drawing/2014/main" id="{F224BC5C-F99E-4232-8C62-C521E3854662}"/>
              </a:ext>
            </a:extLst>
          </p:cNvPr>
          <p:cNvSpPr txBox="1"/>
          <p:nvPr/>
        </p:nvSpPr>
        <p:spPr>
          <a:xfrm>
            <a:off x="6082009" y="2151449"/>
            <a:ext cx="1429839" cy="276999"/>
          </a:xfrm>
          <a:prstGeom prst="rect">
            <a:avLst/>
          </a:prstGeom>
          <a:solidFill>
            <a:schemeClr val="accent3">
              <a:lumMod val="50000"/>
            </a:schemeClr>
          </a:solidFill>
        </p:spPr>
        <p:txBody>
          <a:bodyPr wrap="square" rtlCol="0">
            <a:spAutoFit/>
          </a:bodyPr>
          <a:lstStyle/>
          <a:p>
            <a:pPr algn="ctr"/>
            <a:r>
              <a:rPr lang="en-GB" sz="1200" b="1" dirty="0">
                <a:solidFill>
                  <a:prstClr val="white"/>
                </a:solidFill>
                <a:latin typeface="Arial Narrow" pitchFamily="34" charset="0"/>
                <a:cs typeface="Times New Roman" pitchFamily="18" charset="0"/>
              </a:rPr>
              <a:t>Policy selection</a:t>
            </a:r>
          </a:p>
        </p:txBody>
      </p:sp>
      <p:sp>
        <p:nvSpPr>
          <p:cNvPr id="13" name="Curved Right Arrow 19">
            <a:extLst>
              <a:ext uri="{FF2B5EF4-FFF2-40B4-BE49-F238E27FC236}">
                <a16:creationId xmlns:a16="http://schemas.microsoft.com/office/drawing/2014/main" id="{D8180494-24B6-479F-BF01-3F70711B2CF6}"/>
              </a:ext>
            </a:extLst>
          </p:cNvPr>
          <p:cNvSpPr/>
          <p:nvPr/>
        </p:nvSpPr>
        <p:spPr>
          <a:xfrm>
            <a:off x="876234" y="2516538"/>
            <a:ext cx="750257" cy="1695952"/>
          </a:xfrm>
          <a:prstGeom prst="curvedRightArrow">
            <a:avLst/>
          </a:prstGeom>
          <a:solidFill>
            <a:schemeClr val="bg2">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latin typeface="Arial Narrow" pitchFamily="34" charset="0"/>
              <a:cs typeface="Times New Roman" pitchFamily="18" charset="0"/>
            </a:endParaRPr>
          </a:p>
        </p:txBody>
      </p:sp>
      <p:sp>
        <p:nvSpPr>
          <p:cNvPr id="14" name="TextBox 13">
            <a:extLst>
              <a:ext uri="{FF2B5EF4-FFF2-40B4-BE49-F238E27FC236}">
                <a16:creationId xmlns:a16="http://schemas.microsoft.com/office/drawing/2014/main" id="{AED07684-CAC3-40E5-97BC-3B4DEDE927ED}"/>
              </a:ext>
            </a:extLst>
          </p:cNvPr>
          <p:cNvSpPr txBox="1"/>
          <p:nvPr/>
        </p:nvSpPr>
        <p:spPr>
          <a:xfrm>
            <a:off x="3554542" y="3546486"/>
            <a:ext cx="1745991" cy="276999"/>
          </a:xfrm>
          <a:prstGeom prst="rect">
            <a:avLst/>
          </a:prstGeom>
          <a:noFill/>
        </p:spPr>
        <p:txBody>
          <a:bodyPr wrap="none" rtlCol="0">
            <a:spAutoFit/>
          </a:bodyPr>
          <a:lstStyle/>
          <a:p>
            <a:pPr algn="r"/>
            <a:r>
              <a:rPr lang="en-GB" sz="1200" b="1" dirty="0">
                <a:solidFill>
                  <a:schemeClr val="accent1">
                    <a:lumMod val="75000"/>
                  </a:schemeClr>
                </a:solidFill>
                <a:latin typeface="Arial Narrow" pitchFamily="34" charset="0"/>
                <a:cs typeface="Times New Roman" pitchFamily="18" charset="0"/>
              </a:rPr>
              <a:t>Free energy maximisation</a:t>
            </a:r>
          </a:p>
        </p:txBody>
      </p:sp>
      <p:sp>
        <p:nvSpPr>
          <p:cNvPr id="15" name="TextBox 14">
            <a:extLst>
              <a:ext uri="{FF2B5EF4-FFF2-40B4-BE49-F238E27FC236}">
                <a16:creationId xmlns:a16="http://schemas.microsoft.com/office/drawing/2014/main" id="{54E28812-FE8C-4458-B29A-D8F6F6A0F0ED}"/>
              </a:ext>
            </a:extLst>
          </p:cNvPr>
          <p:cNvSpPr txBox="1"/>
          <p:nvPr/>
        </p:nvSpPr>
        <p:spPr>
          <a:xfrm>
            <a:off x="3604420" y="2151449"/>
            <a:ext cx="2308645" cy="276999"/>
          </a:xfrm>
          <a:prstGeom prst="rect">
            <a:avLst/>
          </a:prstGeom>
          <a:noFill/>
        </p:spPr>
        <p:txBody>
          <a:bodyPr wrap="none" rtlCol="0">
            <a:spAutoFit/>
          </a:bodyPr>
          <a:lstStyle/>
          <a:p>
            <a:pPr algn="r"/>
            <a:r>
              <a:rPr lang="en-GB" sz="1200" b="1" dirty="0">
                <a:solidFill>
                  <a:schemeClr val="accent3">
                    <a:lumMod val="50000"/>
                  </a:schemeClr>
                </a:solidFill>
                <a:latin typeface="Arial Narrow" pitchFamily="34" charset="0"/>
                <a:cs typeface="Times New Roman" pitchFamily="18" charset="0"/>
              </a:rPr>
              <a:t>Expected free energy maximisation</a:t>
            </a:r>
          </a:p>
        </p:txBody>
      </p:sp>
      <p:pic>
        <p:nvPicPr>
          <p:cNvPr id="16" name="Picture 5" descr="Leonardo-6">
            <a:extLst>
              <a:ext uri="{FF2B5EF4-FFF2-40B4-BE49-F238E27FC236}">
                <a16:creationId xmlns:a16="http://schemas.microsoft.com/office/drawing/2014/main" id="{083AEBA6-C0C6-49F7-8D8A-DAB7F4BD79E6}"/>
              </a:ext>
            </a:extLst>
          </p:cNvPr>
          <p:cNvPicPr>
            <a:picLocks noChangeAspect="1" noChangeArrowheads="1"/>
          </p:cNvPicPr>
          <p:nvPr/>
        </p:nvPicPr>
        <p:blipFill>
          <a:blip r:embed="rId4" cstate="print">
            <a:duotone>
              <a:schemeClr val="accent2">
                <a:shade val="45000"/>
                <a:satMod val="135000"/>
              </a:schemeClr>
              <a:prstClr val="white"/>
            </a:duotone>
          </a:blip>
          <a:srcRect r="3073" b="3670"/>
          <a:stretch>
            <a:fillRect/>
          </a:stretch>
        </p:blipFill>
        <p:spPr bwMode="auto">
          <a:xfrm>
            <a:off x="1376389" y="1492718"/>
            <a:ext cx="1125415" cy="875846"/>
          </a:xfrm>
          <a:prstGeom prst="rect">
            <a:avLst/>
          </a:prstGeom>
          <a:ln>
            <a:noFill/>
          </a:ln>
          <a:effectLst>
            <a:outerShdw blurRad="292100" dist="139700" dir="2700000" algn="tl" rotWithShape="0">
              <a:srgbClr val="333333">
                <a:alpha val="65000"/>
              </a:srgbClr>
            </a:outerShdw>
          </a:effectLst>
        </p:spPr>
      </p:pic>
      <p:pic>
        <p:nvPicPr>
          <p:cNvPr id="17" name="Picture 6" descr="davincieye">
            <a:extLst>
              <a:ext uri="{FF2B5EF4-FFF2-40B4-BE49-F238E27FC236}">
                <a16:creationId xmlns:a16="http://schemas.microsoft.com/office/drawing/2014/main" id="{F449A2A7-0442-436F-B858-6B1F1ECE58FC}"/>
              </a:ext>
            </a:extLst>
          </p:cNvPr>
          <p:cNvPicPr>
            <a:picLocks noChangeAspect="1" noChangeArrowheads="1"/>
          </p:cNvPicPr>
          <p:nvPr/>
        </p:nvPicPr>
        <p:blipFill>
          <a:blip r:embed="rId5" cstate="print">
            <a:duotone>
              <a:schemeClr val="accent2">
                <a:shade val="45000"/>
                <a:satMod val="135000"/>
              </a:schemeClr>
              <a:prstClr val="white"/>
            </a:duotone>
          </a:blip>
          <a:srcRect l="12386" t="6497" r="4918" b="3813"/>
          <a:stretch>
            <a:fillRect/>
          </a:stretch>
        </p:blipFill>
        <p:spPr bwMode="auto">
          <a:xfrm>
            <a:off x="1605925" y="4309682"/>
            <a:ext cx="666343" cy="465338"/>
          </a:xfrm>
          <a:prstGeom prst="rect">
            <a:avLst/>
          </a:prstGeom>
          <a:ln>
            <a:noFill/>
          </a:ln>
          <a:effectLst>
            <a:outerShdw blurRad="292100" dist="139700" dir="2700000" algn="tl" rotWithShape="0">
              <a:srgbClr val="333333">
                <a:alpha val="65000"/>
              </a:srgbClr>
            </a:outerShdw>
          </a:effectLst>
        </p:spPr>
      </p:pic>
      <p:sp>
        <p:nvSpPr>
          <p:cNvPr id="18" name="TextBox 17">
            <a:extLst>
              <a:ext uri="{FF2B5EF4-FFF2-40B4-BE49-F238E27FC236}">
                <a16:creationId xmlns:a16="http://schemas.microsoft.com/office/drawing/2014/main" id="{B10726E9-D728-405A-8C79-F6D368FBDE00}"/>
              </a:ext>
            </a:extLst>
          </p:cNvPr>
          <p:cNvSpPr txBox="1"/>
          <p:nvPr/>
        </p:nvSpPr>
        <p:spPr>
          <a:xfrm>
            <a:off x="4518141" y="1273896"/>
            <a:ext cx="1649811" cy="369332"/>
          </a:xfrm>
          <a:prstGeom prst="rect">
            <a:avLst/>
          </a:prstGeom>
          <a:noFill/>
        </p:spPr>
        <p:txBody>
          <a:bodyPr wrap="none" rtlCol="0">
            <a:spAutoFit/>
          </a:bodyPr>
          <a:lstStyle/>
          <a:p>
            <a:pPr algn="ctr"/>
            <a:r>
              <a:rPr lang="en-GB" b="1" dirty="0">
                <a:solidFill>
                  <a:schemeClr val="accent1">
                    <a:lumMod val="50000"/>
                  </a:schemeClr>
                </a:solidFill>
                <a:latin typeface="Arial Narrow" pitchFamily="34" charset="0"/>
                <a:cs typeface="Times New Roman" pitchFamily="18" charset="0"/>
              </a:rPr>
              <a:t>Active inference</a:t>
            </a:r>
          </a:p>
        </p:txBody>
      </p:sp>
      <p:grpSp>
        <p:nvGrpSpPr>
          <p:cNvPr id="19" name="Group 18">
            <a:extLst>
              <a:ext uri="{FF2B5EF4-FFF2-40B4-BE49-F238E27FC236}">
                <a16:creationId xmlns:a16="http://schemas.microsoft.com/office/drawing/2014/main" id="{D304C631-3235-4162-B039-83C89D6E025B}"/>
              </a:ext>
            </a:extLst>
          </p:cNvPr>
          <p:cNvGrpSpPr/>
          <p:nvPr/>
        </p:nvGrpSpPr>
        <p:grpSpPr>
          <a:xfrm>
            <a:off x="1589509" y="2288022"/>
            <a:ext cx="1272754" cy="706243"/>
            <a:chOff x="830502" y="2217687"/>
            <a:chExt cx="1272754" cy="706243"/>
          </a:xfrm>
        </p:grpSpPr>
        <p:sp>
          <p:nvSpPr>
            <p:cNvPr id="27" name="Oval 26">
              <a:extLst>
                <a:ext uri="{FF2B5EF4-FFF2-40B4-BE49-F238E27FC236}">
                  <a16:creationId xmlns:a16="http://schemas.microsoft.com/office/drawing/2014/main" id="{8DED170D-C978-4B7C-A034-0F7F7500A2F0}"/>
                </a:ext>
              </a:extLst>
            </p:cNvPr>
            <p:cNvSpPr/>
            <p:nvPr/>
          </p:nvSpPr>
          <p:spPr>
            <a:xfrm>
              <a:off x="830502" y="2217687"/>
              <a:ext cx="691375" cy="706243"/>
            </a:xfrm>
            <a:prstGeom prst="ellipse">
              <a:avLst/>
            </a:prstGeom>
            <a:solidFill>
              <a:schemeClr val="bg2">
                <a:lumMod val="9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solidFill>
                  <a:schemeClr val="accent2">
                    <a:lumMod val="50000"/>
                  </a:schemeClr>
                </a:solidFill>
                <a:latin typeface="Arial Narrow" pitchFamily="34" charset="0"/>
              </a:endParaRPr>
            </a:p>
          </p:txBody>
        </p:sp>
        <p:graphicFrame>
          <p:nvGraphicFramePr>
            <p:cNvPr id="28" name="Object 27">
              <a:extLst>
                <a:ext uri="{FF2B5EF4-FFF2-40B4-BE49-F238E27FC236}">
                  <a16:creationId xmlns:a16="http://schemas.microsoft.com/office/drawing/2014/main" id="{6F3F8CB2-B2C8-4ADD-85A3-E264979613E2}"/>
                </a:ext>
              </a:extLst>
            </p:cNvPr>
            <p:cNvGraphicFramePr>
              <a:graphicFrameLocks noChangeAspect="1"/>
            </p:cNvGraphicFramePr>
            <p:nvPr/>
          </p:nvGraphicFramePr>
          <p:xfrm>
            <a:off x="1084081" y="2385528"/>
            <a:ext cx="1019175" cy="360362"/>
          </p:xfrm>
          <a:graphic>
            <a:graphicData uri="http://schemas.openxmlformats.org/presentationml/2006/ole">
              <mc:AlternateContent xmlns:mc="http://schemas.openxmlformats.org/markup-compatibility/2006">
                <mc:Choice xmlns:v="urn:schemas-microsoft-com:vml" Requires="v">
                  <p:oleObj spid="_x0000_s445442" name="Equation" r:id="rId6" imgW="647640" imgH="228600" progId="Equation.DSMT4">
                    <p:embed/>
                  </p:oleObj>
                </mc:Choice>
                <mc:Fallback>
                  <p:oleObj name="Equation" r:id="rId6" imgW="647640" imgH="228600" progId="Equation.DSMT4">
                    <p:embed/>
                    <p:pic>
                      <p:nvPicPr>
                        <p:cNvPr id="28" name="Object 27">
                          <a:extLst>
                            <a:ext uri="{FF2B5EF4-FFF2-40B4-BE49-F238E27FC236}">
                              <a16:creationId xmlns:a16="http://schemas.microsoft.com/office/drawing/2014/main" id="{6F3F8CB2-B2C8-4ADD-85A3-E264979613E2}"/>
                            </a:ext>
                          </a:extLst>
                        </p:cNvPr>
                        <p:cNvPicPr>
                          <a:picLocks noChangeAspect="1" noChangeArrowheads="1"/>
                        </p:cNvPicPr>
                        <p:nvPr/>
                      </p:nvPicPr>
                      <p:blipFill>
                        <a:blip r:embed="rId7"/>
                        <a:srcRect/>
                        <a:stretch>
                          <a:fillRect/>
                        </a:stretch>
                      </p:blipFill>
                      <p:spPr bwMode="auto">
                        <a:xfrm>
                          <a:off x="1084081" y="2385528"/>
                          <a:ext cx="1019175" cy="360362"/>
                        </a:xfrm>
                        <a:prstGeom prst="rect">
                          <a:avLst/>
                        </a:prstGeom>
                        <a:noFill/>
                      </p:spPr>
                    </p:pic>
                  </p:oleObj>
                </mc:Fallback>
              </mc:AlternateContent>
            </a:graphicData>
          </a:graphic>
        </p:graphicFrame>
      </p:grpSp>
      <p:sp>
        <p:nvSpPr>
          <p:cNvPr id="20" name="Right Arrow 37">
            <a:extLst>
              <a:ext uri="{FF2B5EF4-FFF2-40B4-BE49-F238E27FC236}">
                <a16:creationId xmlns:a16="http://schemas.microsoft.com/office/drawing/2014/main" id="{3BD7FC64-75DC-4852-9FCF-80953210AAF7}"/>
              </a:ext>
            </a:extLst>
          </p:cNvPr>
          <p:cNvSpPr/>
          <p:nvPr/>
        </p:nvSpPr>
        <p:spPr>
          <a:xfrm>
            <a:off x="2251746" y="3868611"/>
            <a:ext cx="797168" cy="312616"/>
          </a:xfrm>
          <a:prstGeom prst="rightArrow">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Oval 20">
            <a:extLst>
              <a:ext uri="{FF2B5EF4-FFF2-40B4-BE49-F238E27FC236}">
                <a16:creationId xmlns:a16="http://schemas.microsoft.com/office/drawing/2014/main" id="{AAF191AA-8749-4223-A3C2-BEE43A86FD58}"/>
              </a:ext>
            </a:extLst>
          </p:cNvPr>
          <p:cNvSpPr/>
          <p:nvPr/>
        </p:nvSpPr>
        <p:spPr>
          <a:xfrm>
            <a:off x="1593409" y="3659622"/>
            <a:ext cx="691375" cy="706243"/>
          </a:xfrm>
          <a:prstGeom prst="ellipse">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solidFill>
                <a:schemeClr val="accent2">
                  <a:lumMod val="50000"/>
                </a:schemeClr>
              </a:solidFill>
              <a:latin typeface="Arial Narrow" pitchFamily="34" charset="0"/>
            </a:endParaRPr>
          </a:p>
        </p:txBody>
      </p:sp>
      <p:sp>
        <p:nvSpPr>
          <p:cNvPr id="23" name="TextBox 22">
            <a:extLst>
              <a:ext uri="{FF2B5EF4-FFF2-40B4-BE49-F238E27FC236}">
                <a16:creationId xmlns:a16="http://schemas.microsoft.com/office/drawing/2014/main" id="{9BBED48C-BE27-4613-BC55-35B5CBA966DB}"/>
              </a:ext>
            </a:extLst>
          </p:cNvPr>
          <p:cNvSpPr txBox="1"/>
          <p:nvPr/>
        </p:nvSpPr>
        <p:spPr>
          <a:xfrm>
            <a:off x="321019" y="3159633"/>
            <a:ext cx="1085554" cy="276999"/>
          </a:xfrm>
          <a:prstGeom prst="rect">
            <a:avLst/>
          </a:prstGeom>
          <a:solidFill>
            <a:schemeClr val="bg2">
              <a:lumMod val="50000"/>
            </a:schemeClr>
          </a:solidFill>
        </p:spPr>
        <p:txBody>
          <a:bodyPr wrap="none" rtlCol="0">
            <a:spAutoFit/>
          </a:bodyPr>
          <a:lstStyle/>
          <a:p>
            <a:pPr algn="r"/>
            <a:r>
              <a:rPr lang="en-GB" sz="1200" b="1" dirty="0">
                <a:solidFill>
                  <a:schemeClr val="bg1"/>
                </a:solidFill>
                <a:latin typeface="Arial Narrow" pitchFamily="34" charset="0"/>
                <a:cs typeface="Times New Roman" pitchFamily="18" charset="0"/>
              </a:rPr>
              <a:t>External states</a:t>
            </a:r>
          </a:p>
        </p:txBody>
      </p:sp>
      <p:sp>
        <p:nvSpPr>
          <p:cNvPr id="24" name="TextBox 23">
            <a:extLst>
              <a:ext uri="{FF2B5EF4-FFF2-40B4-BE49-F238E27FC236}">
                <a16:creationId xmlns:a16="http://schemas.microsoft.com/office/drawing/2014/main" id="{F61655C9-D8A8-46F8-8F46-CD3FCD3AD9F8}"/>
              </a:ext>
            </a:extLst>
          </p:cNvPr>
          <p:cNvSpPr txBox="1"/>
          <p:nvPr/>
        </p:nvSpPr>
        <p:spPr>
          <a:xfrm>
            <a:off x="1437321" y="3155726"/>
            <a:ext cx="1106393" cy="276999"/>
          </a:xfrm>
          <a:prstGeom prst="rect">
            <a:avLst/>
          </a:prstGeom>
          <a:solidFill>
            <a:schemeClr val="bg1"/>
          </a:solidFill>
          <a:ln>
            <a:solidFill>
              <a:schemeClr val="bg2">
                <a:lumMod val="50000"/>
              </a:schemeClr>
            </a:solidFill>
          </a:ln>
        </p:spPr>
        <p:txBody>
          <a:bodyPr wrap="none" rtlCol="0">
            <a:spAutoFit/>
          </a:bodyPr>
          <a:lstStyle/>
          <a:p>
            <a:pPr algn="r"/>
            <a:r>
              <a:rPr lang="en-GB" sz="1200" b="1" dirty="0">
                <a:solidFill>
                  <a:schemeClr val="bg2">
                    <a:lumMod val="50000"/>
                  </a:schemeClr>
                </a:solidFill>
                <a:latin typeface="Arial Narrow" pitchFamily="34" charset="0"/>
                <a:cs typeface="Times New Roman" pitchFamily="18" charset="0"/>
              </a:rPr>
              <a:t>Markov blanket</a:t>
            </a:r>
          </a:p>
        </p:txBody>
      </p:sp>
      <p:sp>
        <p:nvSpPr>
          <p:cNvPr id="25" name="Right Arrow 28">
            <a:extLst>
              <a:ext uri="{FF2B5EF4-FFF2-40B4-BE49-F238E27FC236}">
                <a16:creationId xmlns:a16="http://schemas.microsoft.com/office/drawing/2014/main" id="{D021CE34-8E99-4EF7-A720-B43CC029C760}"/>
              </a:ext>
            </a:extLst>
          </p:cNvPr>
          <p:cNvSpPr/>
          <p:nvPr/>
        </p:nvSpPr>
        <p:spPr>
          <a:xfrm rot="16200000">
            <a:off x="5237217" y="3090964"/>
            <a:ext cx="285266" cy="644805"/>
          </a:xfrm>
          <a:prstGeom prst="rightArrow">
            <a:avLst>
              <a:gd name="adj1" fmla="val 50000"/>
              <a:gd name="adj2" fmla="val 50000"/>
            </a:avLst>
          </a:prstGeom>
          <a:solidFill>
            <a:schemeClr val="accent1">
              <a:lumMod val="20000"/>
              <a:lumOff val="80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6" name="Object 29">
            <a:extLst>
              <a:ext uri="{FF2B5EF4-FFF2-40B4-BE49-F238E27FC236}">
                <a16:creationId xmlns:a16="http://schemas.microsoft.com/office/drawing/2014/main" id="{733C993A-0F6A-447F-8B76-C5E82C6216AE}"/>
              </a:ext>
            </a:extLst>
          </p:cNvPr>
          <p:cNvGraphicFramePr>
            <a:graphicFrameLocks noChangeAspect="1"/>
          </p:cNvGraphicFramePr>
          <p:nvPr/>
        </p:nvGraphicFramePr>
        <p:xfrm>
          <a:off x="3649663" y="2422525"/>
          <a:ext cx="3360737" cy="2093913"/>
        </p:xfrm>
        <a:graphic>
          <a:graphicData uri="http://schemas.openxmlformats.org/presentationml/2006/ole">
            <mc:AlternateContent xmlns:mc="http://schemas.openxmlformats.org/markup-compatibility/2006">
              <mc:Choice xmlns:v="urn:schemas-microsoft-com:vml" Requires="v">
                <p:oleObj spid="_x0000_s445443" name="Equation" r:id="rId8" imgW="3162240" imgH="1968480" progId="Equation.DSMT4">
                  <p:embed/>
                </p:oleObj>
              </mc:Choice>
              <mc:Fallback>
                <p:oleObj name="Equation" r:id="rId8" imgW="3162240" imgH="1968480" progId="Equation.DSMT4">
                  <p:embed/>
                  <p:pic>
                    <p:nvPicPr>
                      <p:cNvPr id="26" name="Object 29">
                        <a:extLst>
                          <a:ext uri="{FF2B5EF4-FFF2-40B4-BE49-F238E27FC236}">
                            <a16:creationId xmlns:a16="http://schemas.microsoft.com/office/drawing/2014/main" id="{733C993A-0F6A-447F-8B76-C5E82C6216AE}"/>
                          </a:ext>
                        </a:extLst>
                      </p:cNvPr>
                      <p:cNvPicPr>
                        <a:picLocks noChangeAspect="1" noChangeArrowheads="1"/>
                      </p:cNvPicPr>
                      <p:nvPr/>
                    </p:nvPicPr>
                    <p:blipFill>
                      <a:blip r:embed="rId9"/>
                      <a:srcRect/>
                      <a:stretch>
                        <a:fillRect/>
                      </a:stretch>
                    </p:blipFill>
                    <p:spPr bwMode="auto">
                      <a:xfrm>
                        <a:off x="3649663" y="2422525"/>
                        <a:ext cx="3360737" cy="2093913"/>
                      </a:xfrm>
                      <a:prstGeom prst="rect">
                        <a:avLst/>
                      </a:prstGeom>
                      <a:noFill/>
                      <a:ln>
                        <a:noFill/>
                      </a:ln>
                      <a:effectLst/>
                    </p:spPr>
                  </p:pic>
                </p:oleObj>
              </mc:Fallback>
            </mc:AlternateContent>
          </a:graphicData>
        </a:graphic>
      </p:graphicFrame>
      <p:sp>
        <p:nvSpPr>
          <p:cNvPr id="29" name="TextBox 28">
            <a:extLst>
              <a:ext uri="{FF2B5EF4-FFF2-40B4-BE49-F238E27FC236}">
                <a16:creationId xmlns:a16="http://schemas.microsoft.com/office/drawing/2014/main" id="{2BF8A194-49DA-423C-962C-C05E7A76A1C4}"/>
              </a:ext>
            </a:extLst>
          </p:cNvPr>
          <p:cNvSpPr txBox="1"/>
          <p:nvPr/>
        </p:nvSpPr>
        <p:spPr>
          <a:xfrm>
            <a:off x="4496373" y="4350368"/>
            <a:ext cx="912429" cy="307777"/>
          </a:xfrm>
          <a:prstGeom prst="rect">
            <a:avLst/>
          </a:prstGeom>
          <a:noFill/>
        </p:spPr>
        <p:txBody>
          <a:bodyPr wrap="none" rtlCol="0">
            <a:spAutoFit/>
          </a:bodyPr>
          <a:lstStyle/>
          <a:p>
            <a:pPr algn="ctr"/>
            <a:r>
              <a:rPr lang="en-GB" sz="1400" dirty="0">
                <a:solidFill>
                  <a:schemeClr val="accent2">
                    <a:lumMod val="75000"/>
                  </a:schemeClr>
                </a:solidFill>
                <a:latin typeface="Arial Narrow" panose="020B0606020202030204" pitchFamily="34" charset="0"/>
                <a:cs typeface="Times New Roman" pitchFamily="18" charset="0"/>
              </a:rPr>
              <a:t>Complexity</a:t>
            </a:r>
          </a:p>
        </p:txBody>
      </p:sp>
      <p:sp>
        <p:nvSpPr>
          <p:cNvPr id="30" name="TextBox 29">
            <a:extLst>
              <a:ext uri="{FF2B5EF4-FFF2-40B4-BE49-F238E27FC236}">
                <a16:creationId xmlns:a16="http://schemas.microsoft.com/office/drawing/2014/main" id="{32F662DA-9F25-4CF5-836C-AADA3B23560C}"/>
              </a:ext>
            </a:extLst>
          </p:cNvPr>
          <p:cNvSpPr txBox="1"/>
          <p:nvPr/>
        </p:nvSpPr>
        <p:spPr>
          <a:xfrm>
            <a:off x="5693293" y="4350367"/>
            <a:ext cx="790602" cy="307777"/>
          </a:xfrm>
          <a:prstGeom prst="rect">
            <a:avLst/>
          </a:prstGeom>
          <a:noFill/>
        </p:spPr>
        <p:txBody>
          <a:bodyPr wrap="none" rtlCol="0">
            <a:spAutoFit/>
          </a:bodyPr>
          <a:lstStyle/>
          <a:p>
            <a:pPr algn="ctr"/>
            <a:r>
              <a:rPr lang="en-GB" sz="1400" dirty="0">
                <a:solidFill>
                  <a:schemeClr val="accent2">
                    <a:lumMod val="75000"/>
                  </a:schemeClr>
                </a:solidFill>
                <a:latin typeface="Arial Narrow" panose="020B0606020202030204" pitchFamily="34" charset="0"/>
                <a:cs typeface="Times New Roman" pitchFamily="18" charset="0"/>
              </a:rPr>
              <a:t>Accuracy</a:t>
            </a:r>
          </a:p>
        </p:txBody>
      </p:sp>
      <p:sp>
        <p:nvSpPr>
          <p:cNvPr id="31" name="TextBox 30">
            <a:extLst>
              <a:ext uri="{FF2B5EF4-FFF2-40B4-BE49-F238E27FC236}">
                <a16:creationId xmlns:a16="http://schemas.microsoft.com/office/drawing/2014/main" id="{EF8C3FC6-6907-4015-A79B-580140FEA0B9}"/>
              </a:ext>
            </a:extLst>
          </p:cNvPr>
          <p:cNvSpPr txBox="1"/>
          <p:nvPr/>
        </p:nvSpPr>
        <p:spPr>
          <a:xfrm>
            <a:off x="4891170" y="2916407"/>
            <a:ext cx="470000" cy="307777"/>
          </a:xfrm>
          <a:prstGeom prst="rect">
            <a:avLst/>
          </a:prstGeom>
          <a:noFill/>
        </p:spPr>
        <p:txBody>
          <a:bodyPr wrap="none" rtlCol="0">
            <a:spAutoFit/>
          </a:bodyPr>
          <a:lstStyle/>
          <a:p>
            <a:pPr algn="ctr"/>
            <a:r>
              <a:rPr lang="en-GB" sz="1400" dirty="0">
                <a:solidFill>
                  <a:schemeClr val="accent2">
                    <a:lumMod val="75000"/>
                  </a:schemeClr>
                </a:solidFill>
                <a:latin typeface="Arial Narrow" panose="020B0606020202030204" pitchFamily="34" charset="0"/>
                <a:cs typeface="Times New Roman" pitchFamily="18" charset="0"/>
              </a:rPr>
              <a:t>Risk</a:t>
            </a:r>
          </a:p>
        </p:txBody>
      </p:sp>
      <p:sp>
        <p:nvSpPr>
          <p:cNvPr id="32" name="TextBox 31">
            <a:extLst>
              <a:ext uri="{FF2B5EF4-FFF2-40B4-BE49-F238E27FC236}">
                <a16:creationId xmlns:a16="http://schemas.microsoft.com/office/drawing/2014/main" id="{139E77C6-DB86-40F7-B7F6-A40E8D178240}"/>
              </a:ext>
            </a:extLst>
          </p:cNvPr>
          <p:cNvSpPr txBox="1"/>
          <p:nvPr/>
        </p:nvSpPr>
        <p:spPr>
          <a:xfrm>
            <a:off x="6087902" y="2924719"/>
            <a:ext cx="830677" cy="307777"/>
          </a:xfrm>
          <a:prstGeom prst="rect">
            <a:avLst/>
          </a:prstGeom>
          <a:noFill/>
        </p:spPr>
        <p:txBody>
          <a:bodyPr wrap="none" rtlCol="0">
            <a:spAutoFit/>
          </a:bodyPr>
          <a:lstStyle/>
          <a:p>
            <a:pPr algn="ctr"/>
            <a:r>
              <a:rPr lang="en-GB" sz="1400" dirty="0">
                <a:solidFill>
                  <a:schemeClr val="accent2">
                    <a:lumMod val="75000"/>
                  </a:schemeClr>
                </a:solidFill>
                <a:latin typeface="Arial Narrow" panose="020B0606020202030204" pitchFamily="34" charset="0"/>
                <a:cs typeface="Times New Roman" pitchFamily="18" charset="0"/>
              </a:rPr>
              <a:t>Ambiguity</a:t>
            </a:r>
          </a:p>
        </p:txBody>
      </p:sp>
      <p:graphicFrame>
        <p:nvGraphicFramePr>
          <p:cNvPr id="33" name="Object 32">
            <a:extLst>
              <a:ext uri="{FF2B5EF4-FFF2-40B4-BE49-F238E27FC236}">
                <a16:creationId xmlns:a16="http://schemas.microsoft.com/office/drawing/2014/main" id="{C52D0ABB-4B93-4CDD-8AAF-792EFEE71F0B}"/>
              </a:ext>
            </a:extLst>
          </p:cNvPr>
          <p:cNvGraphicFramePr>
            <a:graphicFrameLocks noChangeAspect="1"/>
          </p:cNvGraphicFramePr>
          <p:nvPr/>
        </p:nvGraphicFramePr>
        <p:xfrm>
          <a:off x="1838325" y="3816350"/>
          <a:ext cx="260350" cy="360363"/>
        </p:xfrm>
        <a:graphic>
          <a:graphicData uri="http://schemas.openxmlformats.org/presentationml/2006/ole">
            <mc:AlternateContent xmlns:mc="http://schemas.openxmlformats.org/markup-compatibility/2006">
              <mc:Choice xmlns:v="urn:schemas-microsoft-com:vml" Requires="v">
                <p:oleObj spid="_x0000_s445444" name="Equation" r:id="rId10" imgW="164880" imgH="228600" progId="Equation.DSMT4">
                  <p:embed/>
                </p:oleObj>
              </mc:Choice>
              <mc:Fallback>
                <p:oleObj name="Equation" r:id="rId10" imgW="164880" imgH="228600" progId="Equation.DSMT4">
                  <p:embed/>
                  <p:pic>
                    <p:nvPicPr>
                      <p:cNvPr id="33" name="Object 32">
                        <a:extLst>
                          <a:ext uri="{FF2B5EF4-FFF2-40B4-BE49-F238E27FC236}">
                            <a16:creationId xmlns:a16="http://schemas.microsoft.com/office/drawing/2014/main" id="{C52D0ABB-4B93-4CDD-8AAF-792EFEE71F0B}"/>
                          </a:ext>
                        </a:extLst>
                      </p:cNvPr>
                      <p:cNvPicPr>
                        <a:picLocks noChangeAspect="1" noChangeArrowheads="1"/>
                      </p:cNvPicPr>
                      <p:nvPr/>
                    </p:nvPicPr>
                    <p:blipFill>
                      <a:blip r:embed="rId11"/>
                      <a:srcRect/>
                      <a:stretch>
                        <a:fillRect/>
                      </a:stretch>
                    </p:blipFill>
                    <p:spPr bwMode="auto">
                      <a:xfrm>
                        <a:off x="1838325" y="3816350"/>
                        <a:ext cx="260350" cy="360363"/>
                      </a:xfrm>
                      <a:prstGeom prst="rect">
                        <a:avLst/>
                      </a:prstGeom>
                      <a:noFill/>
                    </p:spPr>
                  </p:pic>
                </p:oleObj>
              </mc:Fallback>
            </mc:AlternateContent>
          </a:graphicData>
        </a:graphic>
      </p:graphicFrame>
    </p:spTree>
    <p:extLst>
      <p:ext uri="{BB962C8B-B14F-4D97-AF65-F5344CB8AC3E}">
        <p14:creationId xmlns:p14="http://schemas.microsoft.com/office/powerpoint/2010/main" val="9996287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Oval 59">
            <a:extLst>
              <a:ext uri="{FF2B5EF4-FFF2-40B4-BE49-F238E27FC236}">
                <a16:creationId xmlns:a16="http://schemas.microsoft.com/office/drawing/2014/main" id="{DCE188B1-09CC-4CF1-9290-36F0180C1FEF}"/>
              </a:ext>
            </a:extLst>
          </p:cNvPr>
          <p:cNvSpPr/>
          <p:nvPr/>
        </p:nvSpPr>
        <p:spPr>
          <a:xfrm>
            <a:off x="1015791" y="314147"/>
            <a:ext cx="7202014" cy="3680056"/>
          </a:xfrm>
          <a:prstGeom prst="ellipse">
            <a:avLst/>
          </a:prstGeom>
          <a:noFill/>
          <a:ln w="76200">
            <a:solidFill>
              <a:schemeClr val="bg2">
                <a:lumMod val="9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 name="TextBox 56">
            <a:extLst>
              <a:ext uri="{FF2B5EF4-FFF2-40B4-BE49-F238E27FC236}">
                <a16:creationId xmlns:a16="http://schemas.microsoft.com/office/drawing/2014/main" id="{933262C2-4DD9-4E45-9985-C3D3EE1D5C69}"/>
              </a:ext>
            </a:extLst>
          </p:cNvPr>
          <p:cNvSpPr txBox="1"/>
          <p:nvPr/>
        </p:nvSpPr>
        <p:spPr>
          <a:xfrm>
            <a:off x="558099" y="2487094"/>
            <a:ext cx="1635383" cy="307777"/>
          </a:xfrm>
          <a:prstGeom prst="rect">
            <a:avLst/>
          </a:prstGeom>
          <a:solidFill>
            <a:schemeClr val="accent3">
              <a:lumMod val="50000"/>
            </a:schemeClr>
          </a:solidFill>
        </p:spPr>
        <p:txBody>
          <a:bodyPr wrap="square" rtlCol="0">
            <a:spAutoFit/>
          </a:bodyPr>
          <a:lstStyle/>
          <a:p>
            <a:pPr algn="ctr"/>
            <a:r>
              <a:rPr lang="en-GB" sz="1400" b="1" dirty="0">
                <a:solidFill>
                  <a:prstClr val="white"/>
                </a:solidFill>
                <a:latin typeface="Arial Narrow" pitchFamily="34" charset="0"/>
                <a:cs typeface="Times New Roman" pitchFamily="18" charset="0"/>
              </a:rPr>
              <a:t>Policy selection</a:t>
            </a:r>
          </a:p>
        </p:txBody>
      </p:sp>
      <p:sp>
        <p:nvSpPr>
          <p:cNvPr id="59" name="TextBox 58">
            <a:extLst>
              <a:ext uri="{FF2B5EF4-FFF2-40B4-BE49-F238E27FC236}">
                <a16:creationId xmlns:a16="http://schemas.microsoft.com/office/drawing/2014/main" id="{A30DE8E0-8843-4327-B9EA-0A628DFC984D}"/>
              </a:ext>
            </a:extLst>
          </p:cNvPr>
          <p:cNvSpPr txBox="1"/>
          <p:nvPr/>
        </p:nvSpPr>
        <p:spPr>
          <a:xfrm>
            <a:off x="558099" y="1316198"/>
            <a:ext cx="1635384" cy="307777"/>
          </a:xfrm>
          <a:prstGeom prst="rect">
            <a:avLst/>
          </a:prstGeom>
          <a:solidFill>
            <a:schemeClr val="accent1">
              <a:lumMod val="75000"/>
            </a:schemeClr>
          </a:solidFill>
        </p:spPr>
        <p:txBody>
          <a:bodyPr wrap="none" rtlCol="0">
            <a:spAutoFit/>
          </a:bodyPr>
          <a:lstStyle/>
          <a:p>
            <a:pPr algn="ctr"/>
            <a:r>
              <a:rPr lang="en-GB" sz="1400" b="1" dirty="0">
                <a:solidFill>
                  <a:prstClr val="white"/>
                </a:solidFill>
                <a:latin typeface="Arial Narrow" pitchFamily="34" charset="0"/>
                <a:cs typeface="Times New Roman" pitchFamily="18" charset="0"/>
              </a:rPr>
              <a:t>Perceptual inference</a:t>
            </a:r>
          </a:p>
        </p:txBody>
      </p:sp>
      <p:sp>
        <p:nvSpPr>
          <p:cNvPr id="61" name="TextBox 60">
            <a:extLst>
              <a:ext uri="{FF2B5EF4-FFF2-40B4-BE49-F238E27FC236}">
                <a16:creationId xmlns:a16="http://schemas.microsoft.com/office/drawing/2014/main" id="{C3997248-DE47-4D09-B472-FE0280EF593B}"/>
              </a:ext>
            </a:extLst>
          </p:cNvPr>
          <p:cNvSpPr txBox="1"/>
          <p:nvPr/>
        </p:nvSpPr>
        <p:spPr>
          <a:xfrm>
            <a:off x="369167" y="178525"/>
            <a:ext cx="2138727" cy="461665"/>
          </a:xfrm>
          <a:prstGeom prst="rect">
            <a:avLst/>
          </a:prstGeom>
          <a:noFill/>
        </p:spPr>
        <p:txBody>
          <a:bodyPr wrap="none" rtlCol="0">
            <a:spAutoFit/>
          </a:bodyPr>
          <a:lstStyle/>
          <a:p>
            <a:pPr algn="ctr"/>
            <a:r>
              <a:rPr lang="en-GB" sz="2400" b="1" dirty="0">
                <a:solidFill>
                  <a:schemeClr val="accent1">
                    <a:lumMod val="50000"/>
                  </a:schemeClr>
                </a:solidFill>
                <a:latin typeface="Arial Narrow" pitchFamily="34" charset="0"/>
                <a:cs typeface="Times New Roman" pitchFamily="18" charset="0"/>
              </a:rPr>
              <a:t>Active inference</a:t>
            </a:r>
          </a:p>
        </p:txBody>
      </p:sp>
      <p:grpSp>
        <p:nvGrpSpPr>
          <p:cNvPr id="3" name="Group 2"/>
          <p:cNvGrpSpPr/>
          <p:nvPr/>
        </p:nvGrpSpPr>
        <p:grpSpPr>
          <a:xfrm>
            <a:off x="451245" y="2820513"/>
            <a:ext cx="5229691" cy="3975236"/>
            <a:chOff x="474105" y="2829139"/>
            <a:chExt cx="5229691" cy="3975236"/>
          </a:xfrm>
        </p:grpSpPr>
        <p:grpSp>
          <p:nvGrpSpPr>
            <p:cNvPr id="2" name="Group 41"/>
            <p:cNvGrpSpPr/>
            <p:nvPr/>
          </p:nvGrpSpPr>
          <p:grpSpPr>
            <a:xfrm>
              <a:off x="474105" y="3816873"/>
              <a:ext cx="3197795" cy="2987502"/>
              <a:chOff x="446499" y="3783868"/>
              <a:chExt cx="3197795" cy="2987502"/>
            </a:xfrm>
          </p:grpSpPr>
          <p:sp>
            <p:nvSpPr>
              <p:cNvPr id="81" name="Rounded Rectangle 80"/>
              <p:cNvSpPr/>
              <p:nvPr/>
            </p:nvSpPr>
            <p:spPr>
              <a:xfrm>
                <a:off x="446499" y="3783868"/>
                <a:ext cx="2746742" cy="2402328"/>
              </a:xfrm>
              <a:prstGeom prst="roundRect">
                <a:avLst/>
              </a:prstGeom>
              <a:solidFill>
                <a:schemeClr val="accent3">
                  <a:lumMod val="20000"/>
                  <a:lumOff val="8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215" dirty="0">
                  <a:solidFill>
                    <a:schemeClr val="accent1">
                      <a:lumMod val="50000"/>
                    </a:schemeClr>
                  </a:solidFill>
                  <a:latin typeface="Arial Narrow" panose="020B0606020202030204" pitchFamily="34" charset="0"/>
                  <a:cs typeface="Times New Roman" pitchFamily="18" charset="0"/>
                </a:endParaRPr>
              </a:p>
            </p:txBody>
          </p:sp>
          <p:sp>
            <p:nvSpPr>
              <p:cNvPr id="82" name="TextBox 81"/>
              <p:cNvSpPr txBox="1"/>
              <p:nvPr/>
            </p:nvSpPr>
            <p:spPr>
              <a:xfrm>
                <a:off x="544121" y="3925008"/>
                <a:ext cx="2592376" cy="700833"/>
              </a:xfrm>
              <a:prstGeom prst="rect">
                <a:avLst/>
              </a:prstGeom>
              <a:noFill/>
            </p:spPr>
            <p:txBody>
              <a:bodyPr wrap="none" rtlCol="0">
                <a:spAutoFit/>
              </a:bodyPr>
              <a:lstStyle/>
              <a:p>
                <a:pPr algn="ctr"/>
                <a:r>
                  <a:rPr lang="en-GB" sz="1662" dirty="0">
                    <a:solidFill>
                      <a:schemeClr val="accent1">
                        <a:lumMod val="50000"/>
                      </a:schemeClr>
                    </a:solidFill>
                    <a:latin typeface="Arial Narrow" panose="020B0606020202030204" pitchFamily="34" charset="0"/>
                    <a:cs typeface="Times New Roman" pitchFamily="18" charset="0"/>
                  </a:rPr>
                  <a:t>Bayesian surprise and Infomax</a:t>
                </a:r>
              </a:p>
              <a:p>
                <a:pPr algn="ctr"/>
                <a:endParaRPr lang="en-GB" sz="1000" dirty="0">
                  <a:solidFill>
                    <a:schemeClr val="accent1">
                      <a:lumMod val="50000"/>
                    </a:schemeClr>
                  </a:solidFill>
                  <a:latin typeface="Arial Narrow" panose="020B0606020202030204" pitchFamily="34" charset="0"/>
                  <a:cs typeface="Times New Roman" pitchFamily="18" charset="0"/>
                </a:endParaRPr>
              </a:p>
              <a:p>
                <a:pPr algn="ctr"/>
                <a:r>
                  <a:rPr lang="en-GB" sz="1292" dirty="0">
                    <a:solidFill>
                      <a:schemeClr val="accent1">
                        <a:lumMod val="50000"/>
                      </a:schemeClr>
                    </a:solidFill>
                    <a:latin typeface="Arial Narrow" panose="020B0606020202030204" pitchFamily="34" charset="0"/>
                    <a:cs typeface="Times New Roman" pitchFamily="18" charset="0"/>
                  </a:rPr>
                  <a:t>No prior beliefs or preferences:</a:t>
                </a:r>
              </a:p>
            </p:txBody>
          </p:sp>
          <p:graphicFrame>
            <p:nvGraphicFramePr>
              <p:cNvPr id="83" name="Object 77"/>
              <p:cNvGraphicFramePr>
                <a:graphicFrameLocks noChangeAspect="1"/>
              </p:cNvGraphicFramePr>
              <p:nvPr/>
            </p:nvGraphicFramePr>
            <p:xfrm>
              <a:off x="712169" y="4610433"/>
              <a:ext cx="2241550" cy="838200"/>
            </p:xfrm>
            <a:graphic>
              <a:graphicData uri="http://schemas.openxmlformats.org/presentationml/2006/ole">
                <mc:AlternateContent xmlns:mc="http://schemas.openxmlformats.org/markup-compatibility/2006">
                  <mc:Choice xmlns:v="urn:schemas-microsoft-com:vml" Requires="v">
                    <p:oleObj spid="_x0000_s446466" name="Equation" r:id="rId3" imgW="1866600" imgH="698400" progId="Equation.DSMT4">
                      <p:embed/>
                    </p:oleObj>
                  </mc:Choice>
                  <mc:Fallback>
                    <p:oleObj name="Equation" r:id="rId3" imgW="1866600" imgH="698400" progId="Equation.DSMT4">
                      <p:embed/>
                      <p:pic>
                        <p:nvPicPr>
                          <p:cNvPr id="83" name="Object 77"/>
                          <p:cNvPicPr>
                            <a:picLocks noChangeAspect="1" noChangeArrowheads="1"/>
                          </p:cNvPicPr>
                          <p:nvPr/>
                        </p:nvPicPr>
                        <p:blipFill>
                          <a:blip r:embed="rId4"/>
                          <a:srcRect/>
                          <a:stretch>
                            <a:fillRect/>
                          </a:stretch>
                        </p:blipFill>
                        <p:spPr bwMode="auto">
                          <a:xfrm>
                            <a:off x="712169" y="4610433"/>
                            <a:ext cx="2241550" cy="838200"/>
                          </a:xfrm>
                          <a:prstGeom prst="rect">
                            <a:avLst/>
                          </a:prstGeom>
                          <a:noFill/>
                          <a:ln>
                            <a:noFill/>
                          </a:ln>
                          <a:effectLst/>
                        </p:spPr>
                      </p:pic>
                    </p:oleObj>
                  </mc:Fallback>
                </mc:AlternateContent>
              </a:graphicData>
            </a:graphic>
          </p:graphicFrame>
          <p:sp>
            <p:nvSpPr>
              <p:cNvPr id="84" name="TextBox 83"/>
              <p:cNvSpPr txBox="1"/>
              <p:nvPr/>
            </p:nvSpPr>
            <p:spPr>
              <a:xfrm>
                <a:off x="1155482" y="4836155"/>
                <a:ext cx="1354859" cy="307777"/>
              </a:xfrm>
              <a:prstGeom prst="rect">
                <a:avLst/>
              </a:prstGeom>
              <a:noFill/>
            </p:spPr>
            <p:txBody>
              <a:bodyPr wrap="none" rtlCol="0">
                <a:spAutoFit/>
              </a:bodyPr>
              <a:lstStyle/>
              <a:p>
                <a:pPr algn="ctr"/>
                <a:r>
                  <a:rPr lang="en-GB" sz="1400" dirty="0">
                    <a:solidFill>
                      <a:schemeClr val="accent2">
                        <a:lumMod val="75000"/>
                      </a:schemeClr>
                    </a:solidFill>
                    <a:latin typeface="Arial Narrow" panose="020B0606020202030204" pitchFamily="34" charset="0"/>
                    <a:cs typeface="Times New Roman" pitchFamily="18" charset="0"/>
                  </a:rPr>
                  <a:t>Bayesian surprise</a:t>
                </a:r>
              </a:p>
            </p:txBody>
          </p:sp>
          <p:sp>
            <p:nvSpPr>
              <p:cNvPr id="85" name="TextBox 84"/>
              <p:cNvSpPr txBox="1"/>
              <p:nvPr/>
            </p:nvSpPr>
            <p:spPr>
              <a:xfrm>
                <a:off x="1120905" y="5466225"/>
                <a:ext cx="1398140" cy="307777"/>
              </a:xfrm>
              <a:prstGeom prst="rect">
                <a:avLst/>
              </a:prstGeom>
              <a:noFill/>
            </p:spPr>
            <p:txBody>
              <a:bodyPr wrap="none" rtlCol="0">
                <a:spAutoFit/>
              </a:bodyPr>
              <a:lstStyle/>
              <a:p>
                <a:pPr algn="ctr"/>
                <a:r>
                  <a:rPr lang="en-GB" sz="1400" dirty="0">
                    <a:solidFill>
                      <a:schemeClr val="accent2">
                        <a:lumMod val="75000"/>
                      </a:schemeClr>
                    </a:solidFill>
                    <a:latin typeface="Arial Narrow" panose="020B0606020202030204" pitchFamily="34" charset="0"/>
                    <a:cs typeface="Times New Roman" pitchFamily="18" charset="0"/>
                  </a:rPr>
                  <a:t>Mutual information</a:t>
                </a:r>
              </a:p>
            </p:txBody>
          </p:sp>
          <p:pic>
            <p:nvPicPr>
              <p:cNvPr id="86" name="Picture 133" descr="http://i.ytimg.com/vi/cv9hje42i_E/hqdefault.jpg">
                <a:hlinkClick r:id="rId5"/>
              </p:cNvPr>
              <p:cNvPicPr>
                <a:picLocks noChangeAspect="1" noChangeArrowheads="1"/>
              </p:cNvPicPr>
              <p:nvPr/>
            </p:nvPicPr>
            <p:blipFill>
              <a:blip r:embed="rId6" cstate="print">
                <a:duotone>
                  <a:prstClr val="black"/>
                  <a:srgbClr val="D9C3A5">
                    <a:tint val="50000"/>
                    <a:satMod val="180000"/>
                  </a:srgbClr>
                </a:duotone>
              </a:blip>
              <a:srcRect l="10369" t="1312" r="30569" b="21251"/>
              <a:stretch>
                <a:fillRect/>
              </a:stretch>
            </p:blipFill>
            <p:spPr bwMode="auto">
              <a:xfrm>
                <a:off x="2552366" y="5608164"/>
                <a:ext cx="1091928" cy="1163206"/>
              </a:xfrm>
              <a:prstGeom prst="ellipse">
                <a:avLst/>
              </a:prstGeom>
              <a:ln>
                <a:noFill/>
              </a:ln>
              <a:effectLst>
                <a:softEdge rad="112500"/>
              </a:effectLst>
            </p:spPr>
          </p:pic>
        </p:grpSp>
        <p:sp>
          <p:nvSpPr>
            <p:cNvPr id="35" name="Rounded Rectangle 34"/>
            <p:cNvSpPr/>
            <p:nvPr/>
          </p:nvSpPr>
          <p:spPr>
            <a:xfrm>
              <a:off x="3153157" y="2829139"/>
              <a:ext cx="2550639" cy="758279"/>
            </a:xfrm>
            <a:prstGeom prst="roundRect">
              <a:avLst/>
            </a:prstGeom>
            <a:solidFill>
              <a:schemeClr val="accent3">
                <a:lumMod val="20000"/>
                <a:lumOff val="8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215" dirty="0">
                <a:solidFill>
                  <a:schemeClr val="accent1">
                    <a:lumMod val="50000"/>
                  </a:schemeClr>
                </a:solidFill>
                <a:latin typeface="Arial Narrow" panose="020B0606020202030204" pitchFamily="34" charset="0"/>
                <a:cs typeface="Times New Roman" pitchFamily="18" charset="0"/>
              </a:endParaRPr>
            </a:p>
          </p:txBody>
        </p:sp>
      </p:grpSp>
      <p:grpSp>
        <p:nvGrpSpPr>
          <p:cNvPr id="7" name="Group 6"/>
          <p:cNvGrpSpPr/>
          <p:nvPr/>
        </p:nvGrpSpPr>
        <p:grpSpPr>
          <a:xfrm>
            <a:off x="3130298" y="2023282"/>
            <a:ext cx="3277117" cy="4762536"/>
            <a:chOff x="3134002" y="2025103"/>
            <a:chExt cx="3277117" cy="4762536"/>
          </a:xfrm>
        </p:grpSpPr>
        <p:grpSp>
          <p:nvGrpSpPr>
            <p:cNvPr id="4" name="Group 42"/>
            <p:cNvGrpSpPr/>
            <p:nvPr/>
          </p:nvGrpSpPr>
          <p:grpSpPr>
            <a:xfrm>
              <a:off x="3283097" y="3796537"/>
              <a:ext cx="3128022" cy="2991102"/>
              <a:chOff x="3280968" y="3780266"/>
              <a:chExt cx="3128022" cy="2991102"/>
            </a:xfrm>
          </p:grpSpPr>
          <p:sp>
            <p:nvSpPr>
              <p:cNvPr id="90" name="Rounded Rectangle 89"/>
              <p:cNvSpPr/>
              <p:nvPr/>
            </p:nvSpPr>
            <p:spPr>
              <a:xfrm>
                <a:off x="3280968" y="3780266"/>
                <a:ext cx="2746742" cy="2402328"/>
              </a:xfrm>
              <a:prstGeom prst="roundRect">
                <a:avLst/>
              </a:prstGeom>
              <a:solidFill>
                <a:schemeClr val="accent1">
                  <a:lumMod val="20000"/>
                  <a:lumOff val="8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215" dirty="0">
                  <a:solidFill>
                    <a:schemeClr val="accent1">
                      <a:lumMod val="50000"/>
                    </a:schemeClr>
                  </a:solidFill>
                  <a:latin typeface="Arial Narrow" panose="020B0606020202030204" pitchFamily="34" charset="0"/>
                  <a:cs typeface="Times New Roman" pitchFamily="18" charset="0"/>
                </a:endParaRPr>
              </a:p>
            </p:txBody>
          </p:sp>
          <p:sp>
            <p:nvSpPr>
              <p:cNvPr id="91" name="TextBox 90"/>
              <p:cNvSpPr txBox="1"/>
              <p:nvPr/>
            </p:nvSpPr>
            <p:spPr>
              <a:xfrm>
                <a:off x="3529847" y="3921405"/>
                <a:ext cx="2231765" cy="700833"/>
              </a:xfrm>
              <a:prstGeom prst="rect">
                <a:avLst/>
              </a:prstGeom>
              <a:noFill/>
            </p:spPr>
            <p:txBody>
              <a:bodyPr wrap="none" rtlCol="0">
                <a:spAutoFit/>
              </a:bodyPr>
              <a:lstStyle/>
              <a:p>
                <a:pPr algn="ctr"/>
                <a:r>
                  <a:rPr lang="en-GB" sz="1662" dirty="0">
                    <a:solidFill>
                      <a:schemeClr val="accent1">
                        <a:lumMod val="50000"/>
                      </a:schemeClr>
                    </a:solidFill>
                    <a:latin typeface="Arial Narrow" panose="020B0606020202030204" pitchFamily="34" charset="0"/>
                    <a:cs typeface="Times New Roman" pitchFamily="18" charset="0"/>
                  </a:rPr>
                  <a:t>KL or risk-sensitive control</a:t>
                </a:r>
              </a:p>
              <a:p>
                <a:pPr algn="ctr"/>
                <a:endParaRPr lang="en-GB" sz="1000" dirty="0">
                  <a:solidFill>
                    <a:schemeClr val="accent1">
                      <a:lumMod val="50000"/>
                    </a:schemeClr>
                  </a:solidFill>
                  <a:latin typeface="Arial Narrow" panose="020B0606020202030204" pitchFamily="34" charset="0"/>
                  <a:cs typeface="Times New Roman" pitchFamily="18" charset="0"/>
                </a:endParaRPr>
              </a:p>
              <a:p>
                <a:pPr algn="ctr"/>
                <a:r>
                  <a:rPr lang="en-GB" sz="1292" dirty="0">
                    <a:solidFill>
                      <a:schemeClr val="accent1">
                        <a:lumMod val="50000"/>
                      </a:schemeClr>
                    </a:solidFill>
                    <a:latin typeface="Arial Narrow" panose="020B0606020202030204" pitchFamily="34" charset="0"/>
                    <a:cs typeface="Times New Roman" pitchFamily="18" charset="0"/>
                  </a:rPr>
                  <a:t>No ambiguity (i.e., known states):</a:t>
                </a:r>
              </a:p>
            </p:txBody>
          </p:sp>
          <p:graphicFrame>
            <p:nvGraphicFramePr>
              <p:cNvPr id="92" name="Object 93"/>
              <p:cNvGraphicFramePr>
                <a:graphicFrameLocks noChangeAspect="1"/>
              </p:cNvGraphicFramePr>
              <p:nvPr/>
            </p:nvGraphicFramePr>
            <p:xfrm>
              <a:off x="3871226" y="4627427"/>
              <a:ext cx="1476375" cy="823913"/>
            </p:xfrm>
            <a:graphic>
              <a:graphicData uri="http://schemas.openxmlformats.org/presentationml/2006/ole">
                <mc:AlternateContent xmlns:mc="http://schemas.openxmlformats.org/markup-compatibility/2006">
                  <mc:Choice xmlns:v="urn:schemas-microsoft-com:vml" Requires="v">
                    <p:oleObj spid="_x0000_s446467" name="Equation" r:id="rId7" imgW="1231560" imgH="685800" progId="Equation.DSMT4">
                      <p:embed/>
                    </p:oleObj>
                  </mc:Choice>
                  <mc:Fallback>
                    <p:oleObj name="Equation" r:id="rId7" imgW="1231560" imgH="685800" progId="Equation.DSMT4">
                      <p:embed/>
                      <p:pic>
                        <p:nvPicPr>
                          <p:cNvPr id="92" name="Object 93"/>
                          <p:cNvPicPr>
                            <a:picLocks noChangeAspect="1" noChangeArrowheads="1"/>
                          </p:cNvPicPr>
                          <p:nvPr/>
                        </p:nvPicPr>
                        <p:blipFill>
                          <a:blip r:embed="rId8"/>
                          <a:srcRect/>
                          <a:stretch>
                            <a:fillRect/>
                          </a:stretch>
                        </p:blipFill>
                        <p:spPr bwMode="auto">
                          <a:xfrm>
                            <a:off x="3871226" y="4627427"/>
                            <a:ext cx="1476375" cy="823913"/>
                          </a:xfrm>
                          <a:prstGeom prst="rect">
                            <a:avLst/>
                          </a:prstGeom>
                          <a:noFill/>
                        </p:spPr>
                      </p:pic>
                    </p:oleObj>
                  </mc:Fallback>
                </mc:AlternateContent>
              </a:graphicData>
            </a:graphic>
          </p:graphicFrame>
          <p:sp>
            <p:nvSpPr>
              <p:cNvPr id="93" name="TextBox 92"/>
              <p:cNvSpPr txBox="1"/>
              <p:nvPr/>
            </p:nvSpPr>
            <p:spPr>
              <a:xfrm>
                <a:off x="3433698" y="5482959"/>
                <a:ext cx="2424062" cy="307777"/>
              </a:xfrm>
              <a:prstGeom prst="rect">
                <a:avLst/>
              </a:prstGeom>
              <a:noFill/>
            </p:spPr>
            <p:txBody>
              <a:bodyPr wrap="none" rtlCol="0">
                <a:spAutoFit/>
              </a:bodyPr>
              <a:lstStyle/>
              <a:p>
                <a:pPr algn="ctr"/>
                <a:r>
                  <a:rPr lang="en-GB" sz="1400" dirty="0">
                    <a:solidFill>
                      <a:schemeClr val="accent2">
                        <a:lumMod val="75000"/>
                      </a:schemeClr>
                    </a:solidFill>
                    <a:latin typeface="Arial Narrow" panose="020B0606020202030204" pitchFamily="34" charset="0"/>
                    <a:cs typeface="Times New Roman" pitchFamily="18" charset="0"/>
                  </a:rPr>
                  <a:t>Divergence from prior preferences</a:t>
                </a:r>
              </a:p>
            </p:txBody>
          </p:sp>
          <p:pic>
            <p:nvPicPr>
              <p:cNvPr id="94" name="Picture 135" descr="http://www.rdecon.org/IMAGES/TURNOV.JPG">
                <a:hlinkClick r:id="rId9"/>
              </p:cNvPr>
              <p:cNvPicPr>
                <a:picLocks noChangeAspect="1" noChangeArrowheads="1"/>
              </p:cNvPicPr>
              <p:nvPr/>
            </p:nvPicPr>
            <p:blipFill>
              <a:blip r:embed="rId10" cstate="print">
                <a:duotone>
                  <a:prstClr val="black"/>
                  <a:srgbClr val="D9C3A5">
                    <a:tint val="50000"/>
                    <a:satMod val="180000"/>
                  </a:srgbClr>
                </a:duotone>
              </a:blip>
              <a:srcRect t="3600" b="25301"/>
              <a:stretch>
                <a:fillRect/>
              </a:stretch>
            </p:blipFill>
            <p:spPr bwMode="auto">
              <a:xfrm>
                <a:off x="5347544" y="5608162"/>
                <a:ext cx="1061446" cy="1163206"/>
              </a:xfrm>
              <a:prstGeom prst="ellipse">
                <a:avLst/>
              </a:prstGeom>
              <a:ln>
                <a:noFill/>
              </a:ln>
              <a:effectLst>
                <a:softEdge rad="112500"/>
              </a:effectLst>
            </p:spPr>
          </p:pic>
        </p:grpSp>
        <p:sp>
          <p:nvSpPr>
            <p:cNvPr id="36" name="Rounded Rectangle 35"/>
            <p:cNvSpPr/>
            <p:nvPr/>
          </p:nvSpPr>
          <p:spPr>
            <a:xfrm>
              <a:off x="3134002" y="2025103"/>
              <a:ext cx="2033787" cy="758279"/>
            </a:xfrm>
            <a:prstGeom prst="roundRect">
              <a:avLst/>
            </a:prstGeom>
            <a:solidFill>
              <a:schemeClr val="accent1">
                <a:lumMod val="20000"/>
                <a:lumOff val="8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215" dirty="0">
                <a:solidFill>
                  <a:schemeClr val="accent1">
                    <a:lumMod val="50000"/>
                  </a:schemeClr>
                </a:solidFill>
                <a:latin typeface="Arial Narrow" panose="020B0606020202030204" pitchFamily="34" charset="0"/>
                <a:cs typeface="Times New Roman" pitchFamily="18" charset="0"/>
              </a:endParaRPr>
            </a:p>
          </p:txBody>
        </p:sp>
      </p:grpSp>
      <p:grpSp>
        <p:nvGrpSpPr>
          <p:cNvPr id="8" name="Group 7"/>
          <p:cNvGrpSpPr/>
          <p:nvPr/>
        </p:nvGrpSpPr>
        <p:grpSpPr>
          <a:xfrm>
            <a:off x="5706815" y="2818130"/>
            <a:ext cx="3030683" cy="3941810"/>
            <a:chOff x="5680937" y="2818130"/>
            <a:chExt cx="3030683" cy="3941810"/>
          </a:xfrm>
        </p:grpSpPr>
        <p:grpSp>
          <p:nvGrpSpPr>
            <p:cNvPr id="5" name="Group 44"/>
            <p:cNvGrpSpPr/>
            <p:nvPr/>
          </p:nvGrpSpPr>
          <p:grpSpPr>
            <a:xfrm>
              <a:off x="6094550" y="3789040"/>
              <a:ext cx="2617070" cy="2970900"/>
              <a:chOff x="6109249" y="3783888"/>
              <a:chExt cx="2617070" cy="2970900"/>
            </a:xfrm>
          </p:grpSpPr>
          <p:sp>
            <p:nvSpPr>
              <p:cNvPr id="98" name="Rounded Rectangle 97"/>
              <p:cNvSpPr/>
              <p:nvPr/>
            </p:nvSpPr>
            <p:spPr>
              <a:xfrm>
                <a:off x="6109249" y="3783888"/>
                <a:ext cx="2503508" cy="2402328"/>
              </a:xfrm>
              <a:prstGeom prst="roundRect">
                <a:avLst/>
              </a:prstGeom>
              <a:solidFill>
                <a:schemeClr val="bg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215" dirty="0">
                  <a:solidFill>
                    <a:schemeClr val="accent1">
                      <a:lumMod val="50000"/>
                    </a:schemeClr>
                  </a:solidFill>
                  <a:latin typeface="Arial Narrow" panose="020B0606020202030204" pitchFamily="34" charset="0"/>
                  <a:cs typeface="Times New Roman" pitchFamily="18" charset="0"/>
                </a:endParaRPr>
              </a:p>
            </p:txBody>
          </p:sp>
          <p:sp>
            <p:nvSpPr>
              <p:cNvPr id="99" name="TextBox 98"/>
              <p:cNvSpPr txBox="1"/>
              <p:nvPr/>
            </p:nvSpPr>
            <p:spPr>
              <a:xfrm>
                <a:off x="6427364" y="3938206"/>
                <a:ext cx="1898276" cy="716222"/>
              </a:xfrm>
              <a:prstGeom prst="rect">
                <a:avLst/>
              </a:prstGeom>
              <a:noFill/>
            </p:spPr>
            <p:txBody>
              <a:bodyPr wrap="none" rtlCol="0">
                <a:spAutoFit/>
              </a:bodyPr>
              <a:lstStyle/>
              <a:p>
                <a:pPr algn="ctr"/>
                <a:r>
                  <a:rPr lang="en-GB" sz="1662" dirty="0">
                    <a:solidFill>
                      <a:schemeClr val="accent1">
                        <a:lumMod val="50000"/>
                      </a:schemeClr>
                    </a:solidFill>
                    <a:latin typeface="Arial Narrow" panose="020B0606020202030204" pitchFamily="34" charset="0"/>
                    <a:cs typeface="Times New Roman" pitchFamily="18" charset="0"/>
                  </a:rPr>
                  <a:t>Expected utility theory</a:t>
                </a:r>
              </a:p>
              <a:p>
                <a:pPr algn="ctr"/>
                <a:endParaRPr lang="en-GB" sz="1000" dirty="0">
                  <a:solidFill>
                    <a:schemeClr val="accent1">
                      <a:lumMod val="50000"/>
                    </a:schemeClr>
                  </a:solidFill>
                  <a:latin typeface="Arial Narrow" panose="020B0606020202030204" pitchFamily="34" charset="0"/>
                  <a:cs typeface="Times New Roman" pitchFamily="18" charset="0"/>
                </a:endParaRPr>
              </a:p>
              <a:p>
                <a:pPr algn="ctr"/>
                <a:r>
                  <a:rPr lang="en-GB" sz="1292" dirty="0">
                    <a:solidFill>
                      <a:schemeClr val="accent1">
                        <a:lumMod val="50000"/>
                      </a:schemeClr>
                    </a:solidFill>
                    <a:latin typeface="Arial Narrow" panose="020B0606020202030204" pitchFamily="34" charset="0"/>
                    <a:cs typeface="Times New Roman" pitchFamily="18" charset="0"/>
                  </a:rPr>
                  <a:t>No uncertainty or risk:</a:t>
                </a:r>
              </a:p>
            </p:txBody>
          </p:sp>
          <p:graphicFrame>
            <p:nvGraphicFramePr>
              <p:cNvPr id="100" name="Object 93"/>
              <p:cNvGraphicFramePr>
                <a:graphicFrameLocks noChangeAspect="1"/>
              </p:cNvGraphicFramePr>
              <p:nvPr/>
            </p:nvGraphicFramePr>
            <p:xfrm>
              <a:off x="6926674" y="4638286"/>
              <a:ext cx="942975" cy="850900"/>
            </p:xfrm>
            <a:graphic>
              <a:graphicData uri="http://schemas.openxmlformats.org/presentationml/2006/ole">
                <mc:AlternateContent xmlns:mc="http://schemas.openxmlformats.org/markup-compatibility/2006">
                  <mc:Choice xmlns:v="urn:schemas-microsoft-com:vml" Requires="v">
                    <p:oleObj spid="_x0000_s446468" name="Equation" r:id="rId11" imgW="787320" imgH="711000" progId="Equation.DSMT4">
                      <p:embed/>
                    </p:oleObj>
                  </mc:Choice>
                  <mc:Fallback>
                    <p:oleObj name="Equation" r:id="rId11" imgW="787320" imgH="711000" progId="Equation.DSMT4">
                      <p:embed/>
                      <p:pic>
                        <p:nvPicPr>
                          <p:cNvPr id="100" name="Object 93"/>
                          <p:cNvPicPr>
                            <a:picLocks noChangeAspect="1" noChangeArrowheads="1"/>
                          </p:cNvPicPr>
                          <p:nvPr/>
                        </p:nvPicPr>
                        <p:blipFill>
                          <a:blip r:embed="rId12"/>
                          <a:srcRect/>
                          <a:stretch>
                            <a:fillRect/>
                          </a:stretch>
                        </p:blipFill>
                        <p:spPr bwMode="auto">
                          <a:xfrm>
                            <a:off x="6926674" y="4638286"/>
                            <a:ext cx="942975" cy="850900"/>
                          </a:xfrm>
                          <a:prstGeom prst="rect">
                            <a:avLst/>
                          </a:prstGeom>
                          <a:noFill/>
                        </p:spPr>
                      </p:pic>
                    </p:oleObj>
                  </mc:Fallback>
                </mc:AlternateContent>
              </a:graphicData>
            </a:graphic>
          </p:graphicFrame>
          <p:pic>
            <p:nvPicPr>
              <p:cNvPr id="102" name="Picture 137" descr="http://capabilities.templeton.org/2008/images/HA/vn_withMorgensternat.jpg">
                <a:hlinkClick r:id="rId13"/>
              </p:cNvPr>
              <p:cNvPicPr>
                <a:picLocks noChangeAspect="1" noChangeArrowheads="1"/>
              </p:cNvPicPr>
              <p:nvPr/>
            </p:nvPicPr>
            <p:blipFill>
              <a:blip r:embed="rId14" cstate="print">
                <a:duotone>
                  <a:prstClr val="black"/>
                  <a:srgbClr val="D9C3A5">
                    <a:tint val="50000"/>
                    <a:satMod val="180000"/>
                  </a:srgbClr>
                </a:duotone>
              </a:blip>
              <a:srcRect b="44799"/>
              <a:stretch>
                <a:fillRect/>
              </a:stretch>
            </p:blipFill>
            <p:spPr bwMode="auto">
              <a:xfrm>
                <a:off x="6808945" y="5608170"/>
                <a:ext cx="1917374" cy="1146618"/>
              </a:xfrm>
              <a:prstGeom prst="ellipse">
                <a:avLst/>
              </a:prstGeom>
              <a:ln>
                <a:noFill/>
              </a:ln>
              <a:effectLst>
                <a:softEdge rad="112500"/>
              </a:effectLst>
            </p:spPr>
          </p:pic>
          <p:sp>
            <p:nvSpPr>
              <p:cNvPr id="101" name="TextBox 100"/>
              <p:cNvSpPr txBox="1"/>
              <p:nvPr/>
            </p:nvSpPr>
            <p:spPr>
              <a:xfrm>
                <a:off x="6800566" y="5501336"/>
                <a:ext cx="1191353" cy="307777"/>
              </a:xfrm>
              <a:prstGeom prst="rect">
                <a:avLst/>
              </a:prstGeom>
              <a:noFill/>
            </p:spPr>
            <p:txBody>
              <a:bodyPr wrap="none" rtlCol="0">
                <a:spAutoFit/>
              </a:bodyPr>
              <a:lstStyle/>
              <a:p>
                <a:pPr algn="ctr"/>
                <a:r>
                  <a:rPr lang="en-GB" sz="1400" dirty="0">
                    <a:solidFill>
                      <a:schemeClr val="accent2">
                        <a:lumMod val="75000"/>
                      </a:schemeClr>
                    </a:solidFill>
                    <a:latin typeface="Arial Narrow" panose="020B0606020202030204" pitchFamily="34" charset="0"/>
                    <a:cs typeface="Times New Roman" pitchFamily="18" charset="0"/>
                  </a:rPr>
                  <a:t>Expected value</a:t>
                </a:r>
              </a:p>
            </p:txBody>
          </p:sp>
        </p:grpSp>
        <p:sp>
          <p:nvSpPr>
            <p:cNvPr id="37" name="Rounded Rectangle 36"/>
            <p:cNvSpPr/>
            <p:nvPr/>
          </p:nvSpPr>
          <p:spPr>
            <a:xfrm>
              <a:off x="5680937" y="2818130"/>
              <a:ext cx="1082070" cy="758279"/>
            </a:xfrm>
            <a:prstGeom prst="roundRect">
              <a:avLst/>
            </a:prstGeom>
            <a:solidFill>
              <a:schemeClr val="bg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215" dirty="0">
                <a:solidFill>
                  <a:schemeClr val="accent1">
                    <a:lumMod val="50000"/>
                  </a:schemeClr>
                </a:solidFill>
                <a:latin typeface="Arial Narrow" panose="020B0606020202030204" pitchFamily="34" charset="0"/>
                <a:cs typeface="Times New Roman" pitchFamily="18" charset="0"/>
              </a:endParaRPr>
            </a:p>
          </p:txBody>
        </p:sp>
      </p:grpSp>
      <p:grpSp>
        <p:nvGrpSpPr>
          <p:cNvPr id="6" name="Group 5">
            <a:extLst>
              <a:ext uri="{FF2B5EF4-FFF2-40B4-BE49-F238E27FC236}">
                <a16:creationId xmlns:a16="http://schemas.microsoft.com/office/drawing/2014/main" id="{C07BD39E-0A50-47E5-82A6-C8CA50497810}"/>
              </a:ext>
            </a:extLst>
          </p:cNvPr>
          <p:cNvGrpSpPr/>
          <p:nvPr/>
        </p:nvGrpSpPr>
        <p:grpSpPr>
          <a:xfrm>
            <a:off x="2356119" y="516946"/>
            <a:ext cx="4536640" cy="3018833"/>
            <a:chOff x="2253298" y="733550"/>
            <a:chExt cx="4536640" cy="3018833"/>
          </a:xfrm>
        </p:grpSpPr>
        <p:graphicFrame>
          <p:nvGraphicFramePr>
            <p:cNvPr id="30" name="Object 77">
              <a:extLst>
                <a:ext uri="{FF2B5EF4-FFF2-40B4-BE49-F238E27FC236}">
                  <a16:creationId xmlns:a16="http://schemas.microsoft.com/office/drawing/2014/main" id="{4069D75E-386A-428C-890D-6B63650F81E0}"/>
                </a:ext>
              </a:extLst>
            </p:cNvPr>
            <p:cNvGraphicFramePr>
              <a:graphicFrameLocks noChangeAspect="1"/>
            </p:cNvGraphicFramePr>
            <p:nvPr/>
          </p:nvGraphicFramePr>
          <p:xfrm>
            <a:off x="2253298" y="859542"/>
            <a:ext cx="4441825" cy="2757487"/>
          </p:xfrm>
          <a:graphic>
            <a:graphicData uri="http://schemas.openxmlformats.org/presentationml/2006/ole">
              <mc:AlternateContent xmlns:mc="http://schemas.openxmlformats.org/markup-compatibility/2006">
                <mc:Choice xmlns:v="urn:schemas-microsoft-com:vml" Requires="v">
                  <p:oleObj spid="_x0000_s446469" name="Equation" r:id="rId15" imgW="2920680" imgH="1815840" progId="Equation.DSMT4">
                    <p:embed/>
                  </p:oleObj>
                </mc:Choice>
                <mc:Fallback>
                  <p:oleObj name="Equation" r:id="rId15" imgW="2920680" imgH="1815840" progId="Equation.DSMT4">
                    <p:embed/>
                    <p:pic>
                      <p:nvPicPr>
                        <p:cNvPr id="30" name="Object 77">
                          <a:extLst>
                            <a:ext uri="{FF2B5EF4-FFF2-40B4-BE49-F238E27FC236}">
                              <a16:creationId xmlns:a16="http://schemas.microsoft.com/office/drawing/2014/main" id="{4069D75E-386A-428C-890D-6B63650F81E0}"/>
                            </a:ext>
                          </a:extLst>
                        </p:cNvPr>
                        <p:cNvPicPr>
                          <a:picLocks noChangeAspect="1" noChangeArrowheads="1"/>
                        </p:cNvPicPr>
                        <p:nvPr/>
                      </p:nvPicPr>
                      <p:blipFill>
                        <a:blip r:embed="rId16"/>
                        <a:srcRect/>
                        <a:stretch>
                          <a:fillRect/>
                        </a:stretch>
                      </p:blipFill>
                      <p:spPr bwMode="auto">
                        <a:xfrm>
                          <a:off x="2253298" y="859542"/>
                          <a:ext cx="4441825" cy="2757487"/>
                        </a:xfrm>
                        <a:prstGeom prst="rect">
                          <a:avLst/>
                        </a:prstGeom>
                        <a:noFill/>
                        <a:ln>
                          <a:noFill/>
                        </a:ln>
                        <a:effectLst/>
                      </p:spPr>
                    </p:pic>
                  </p:oleObj>
                </mc:Fallback>
              </mc:AlternateContent>
            </a:graphicData>
          </a:graphic>
        </p:graphicFrame>
        <p:sp>
          <p:nvSpPr>
            <p:cNvPr id="32" name="TextBox 31">
              <a:extLst>
                <a:ext uri="{FF2B5EF4-FFF2-40B4-BE49-F238E27FC236}">
                  <a16:creationId xmlns:a16="http://schemas.microsoft.com/office/drawing/2014/main" id="{96671DA3-33FA-4C70-930C-1D231D72BF22}"/>
                </a:ext>
              </a:extLst>
            </p:cNvPr>
            <p:cNvSpPr txBox="1"/>
            <p:nvPr/>
          </p:nvSpPr>
          <p:spPr>
            <a:xfrm>
              <a:off x="3518398" y="1873368"/>
              <a:ext cx="1239442" cy="307777"/>
            </a:xfrm>
            <a:prstGeom prst="rect">
              <a:avLst/>
            </a:prstGeom>
            <a:noFill/>
          </p:spPr>
          <p:txBody>
            <a:bodyPr wrap="none" rtlCol="0">
              <a:spAutoFit/>
            </a:bodyPr>
            <a:lstStyle/>
            <a:p>
              <a:pPr algn="ctr"/>
              <a:r>
                <a:rPr lang="en-GB" sz="1400" dirty="0">
                  <a:solidFill>
                    <a:schemeClr val="accent2">
                      <a:lumMod val="75000"/>
                    </a:schemeClr>
                  </a:solidFill>
                  <a:latin typeface="Arial Narrow" panose="020B0606020202030204" pitchFamily="34" charset="0"/>
                  <a:cs typeface="Times New Roman" pitchFamily="18" charset="0"/>
                </a:rPr>
                <a:t>Evidence bound</a:t>
              </a:r>
            </a:p>
          </p:txBody>
        </p:sp>
        <p:sp>
          <p:nvSpPr>
            <p:cNvPr id="34" name="TextBox 33">
              <a:extLst>
                <a:ext uri="{FF2B5EF4-FFF2-40B4-BE49-F238E27FC236}">
                  <a16:creationId xmlns:a16="http://schemas.microsoft.com/office/drawing/2014/main" id="{AD4BD593-93A6-47A6-9C83-73C8EB6EC842}"/>
                </a:ext>
              </a:extLst>
            </p:cNvPr>
            <p:cNvSpPr txBox="1"/>
            <p:nvPr/>
          </p:nvSpPr>
          <p:spPr>
            <a:xfrm>
              <a:off x="5167954" y="1872769"/>
              <a:ext cx="1059906" cy="307777"/>
            </a:xfrm>
            <a:prstGeom prst="rect">
              <a:avLst/>
            </a:prstGeom>
            <a:noFill/>
          </p:spPr>
          <p:txBody>
            <a:bodyPr wrap="none" rtlCol="0">
              <a:spAutoFit/>
            </a:bodyPr>
            <a:lstStyle/>
            <a:p>
              <a:pPr algn="ctr"/>
              <a:r>
                <a:rPr lang="en-GB" sz="1400" dirty="0">
                  <a:solidFill>
                    <a:schemeClr val="accent2">
                      <a:lumMod val="75000"/>
                    </a:schemeClr>
                  </a:solidFill>
                  <a:latin typeface="Arial Narrow" panose="020B0606020202030204" pitchFamily="34" charset="0"/>
                  <a:cs typeface="Times New Roman" pitchFamily="18" charset="0"/>
                </a:rPr>
                <a:t>Log evidence</a:t>
              </a:r>
            </a:p>
          </p:txBody>
        </p:sp>
        <p:sp>
          <p:nvSpPr>
            <p:cNvPr id="51" name="TextBox 50">
              <a:extLst>
                <a:ext uri="{FF2B5EF4-FFF2-40B4-BE49-F238E27FC236}">
                  <a16:creationId xmlns:a16="http://schemas.microsoft.com/office/drawing/2014/main" id="{4E66D2E0-CA6A-4172-829A-D966E6FD5B3D}"/>
                </a:ext>
              </a:extLst>
            </p:cNvPr>
            <p:cNvSpPr txBox="1"/>
            <p:nvPr/>
          </p:nvSpPr>
          <p:spPr>
            <a:xfrm>
              <a:off x="3524874" y="733550"/>
              <a:ext cx="912429" cy="307777"/>
            </a:xfrm>
            <a:prstGeom prst="rect">
              <a:avLst/>
            </a:prstGeom>
            <a:noFill/>
          </p:spPr>
          <p:txBody>
            <a:bodyPr wrap="none" rtlCol="0">
              <a:spAutoFit/>
            </a:bodyPr>
            <a:lstStyle/>
            <a:p>
              <a:pPr algn="ctr"/>
              <a:r>
                <a:rPr lang="en-GB" sz="1400" dirty="0">
                  <a:solidFill>
                    <a:schemeClr val="accent2">
                      <a:lumMod val="75000"/>
                    </a:schemeClr>
                  </a:solidFill>
                  <a:latin typeface="Arial Narrow" panose="020B0606020202030204" pitchFamily="34" charset="0"/>
                  <a:cs typeface="Times New Roman" pitchFamily="18" charset="0"/>
                </a:rPr>
                <a:t>Complexity</a:t>
              </a:r>
            </a:p>
          </p:txBody>
        </p:sp>
        <p:sp>
          <p:nvSpPr>
            <p:cNvPr id="52" name="TextBox 51">
              <a:extLst>
                <a:ext uri="{FF2B5EF4-FFF2-40B4-BE49-F238E27FC236}">
                  <a16:creationId xmlns:a16="http://schemas.microsoft.com/office/drawing/2014/main" id="{D2FA8DA9-4F46-4C0F-B4C8-1466B848D192}"/>
                </a:ext>
              </a:extLst>
            </p:cNvPr>
            <p:cNvSpPr txBox="1"/>
            <p:nvPr/>
          </p:nvSpPr>
          <p:spPr>
            <a:xfrm>
              <a:off x="5138372" y="736504"/>
              <a:ext cx="790601" cy="307777"/>
            </a:xfrm>
            <a:prstGeom prst="rect">
              <a:avLst/>
            </a:prstGeom>
            <a:noFill/>
          </p:spPr>
          <p:txBody>
            <a:bodyPr wrap="none" rtlCol="0">
              <a:spAutoFit/>
            </a:bodyPr>
            <a:lstStyle/>
            <a:p>
              <a:pPr algn="ctr"/>
              <a:r>
                <a:rPr lang="en-GB" sz="1400" dirty="0">
                  <a:solidFill>
                    <a:schemeClr val="accent2">
                      <a:lumMod val="75000"/>
                    </a:schemeClr>
                  </a:solidFill>
                  <a:latin typeface="Arial Narrow" panose="020B0606020202030204" pitchFamily="34" charset="0"/>
                  <a:cs typeface="Times New Roman" pitchFamily="18" charset="0"/>
                </a:rPr>
                <a:t>Accuracy</a:t>
              </a:r>
            </a:p>
          </p:txBody>
        </p:sp>
        <p:sp>
          <p:nvSpPr>
            <p:cNvPr id="53" name="TextBox 52">
              <a:extLst>
                <a:ext uri="{FF2B5EF4-FFF2-40B4-BE49-F238E27FC236}">
                  <a16:creationId xmlns:a16="http://schemas.microsoft.com/office/drawing/2014/main" id="{88D088BF-5812-46BC-9F01-F7982F526E6C}"/>
                </a:ext>
              </a:extLst>
            </p:cNvPr>
            <p:cNvSpPr txBox="1"/>
            <p:nvPr/>
          </p:nvSpPr>
          <p:spPr>
            <a:xfrm>
              <a:off x="3877666" y="2300027"/>
              <a:ext cx="470000" cy="307777"/>
            </a:xfrm>
            <a:prstGeom prst="rect">
              <a:avLst/>
            </a:prstGeom>
            <a:noFill/>
          </p:spPr>
          <p:txBody>
            <a:bodyPr wrap="none" rtlCol="0">
              <a:spAutoFit/>
            </a:bodyPr>
            <a:lstStyle/>
            <a:p>
              <a:pPr algn="ctr"/>
              <a:r>
                <a:rPr lang="en-GB" sz="1400" dirty="0">
                  <a:solidFill>
                    <a:schemeClr val="accent2">
                      <a:lumMod val="75000"/>
                    </a:schemeClr>
                  </a:solidFill>
                  <a:latin typeface="Arial Narrow" panose="020B0606020202030204" pitchFamily="34" charset="0"/>
                  <a:cs typeface="Times New Roman" pitchFamily="18" charset="0"/>
                </a:rPr>
                <a:t>Risk</a:t>
              </a:r>
            </a:p>
          </p:txBody>
        </p:sp>
        <p:sp>
          <p:nvSpPr>
            <p:cNvPr id="54" name="TextBox 53">
              <a:extLst>
                <a:ext uri="{FF2B5EF4-FFF2-40B4-BE49-F238E27FC236}">
                  <a16:creationId xmlns:a16="http://schemas.microsoft.com/office/drawing/2014/main" id="{E96F4422-2052-45E2-AF4F-512CA6EEA5F3}"/>
                </a:ext>
              </a:extLst>
            </p:cNvPr>
            <p:cNvSpPr txBox="1"/>
            <p:nvPr/>
          </p:nvSpPr>
          <p:spPr>
            <a:xfrm>
              <a:off x="5322916" y="2298836"/>
              <a:ext cx="830677" cy="307777"/>
            </a:xfrm>
            <a:prstGeom prst="rect">
              <a:avLst/>
            </a:prstGeom>
            <a:noFill/>
          </p:spPr>
          <p:txBody>
            <a:bodyPr wrap="none" rtlCol="0">
              <a:spAutoFit/>
            </a:bodyPr>
            <a:lstStyle/>
            <a:p>
              <a:pPr algn="ctr"/>
              <a:r>
                <a:rPr lang="en-GB" sz="1400" dirty="0">
                  <a:solidFill>
                    <a:schemeClr val="accent2">
                      <a:lumMod val="75000"/>
                    </a:schemeClr>
                  </a:solidFill>
                  <a:latin typeface="Arial Narrow" panose="020B0606020202030204" pitchFamily="34" charset="0"/>
                  <a:cs typeface="Times New Roman" pitchFamily="18" charset="0"/>
                </a:rPr>
                <a:t>Ambiguity</a:t>
              </a:r>
            </a:p>
          </p:txBody>
        </p:sp>
        <p:sp>
          <p:nvSpPr>
            <p:cNvPr id="55" name="TextBox 54">
              <a:extLst>
                <a:ext uri="{FF2B5EF4-FFF2-40B4-BE49-F238E27FC236}">
                  <a16:creationId xmlns:a16="http://schemas.microsoft.com/office/drawing/2014/main" id="{319FF598-4DAD-4D73-BA47-40B8280661EA}"/>
                </a:ext>
              </a:extLst>
            </p:cNvPr>
            <p:cNvSpPr txBox="1"/>
            <p:nvPr/>
          </p:nvSpPr>
          <p:spPr>
            <a:xfrm>
              <a:off x="3847351" y="3444391"/>
              <a:ext cx="1085554" cy="307777"/>
            </a:xfrm>
            <a:prstGeom prst="rect">
              <a:avLst/>
            </a:prstGeom>
            <a:noFill/>
          </p:spPr>
          <p:txBody>
            <a:bodyPr wrap="none" rtlCol="0">
              <a:spAutoFit/>
            </a:bodyPr>
            <a:lstStyle/>
            <a:p>
              <a:pPr algn="ctr"/>
              <a:r>
                <a:rPr lang="en-GB" sz="1400" dirty="0">
                  <a:solidFill>
                    <a:schemeClr val="accent2">
                      <a:lumMod val="75000"/>
                    </a:schemeClr>
                  </a:solidFill>
                  <a:latin typeface="Arial Narrow" panose="020B0606020202030204" pitchFamily="34" charset="0"/>
                  <a:cs typeface="Times New Roman" pitchFamily="18" charset="0"/>
                </a:rPr>
                <a:t>Intrinsic value</a:t>
              </a:r>
            </a:p>
          </p:txBody>
        </p:sp>
        <p:sp>
          <p:nvSpPr>
            <p:cNvPr id="58" name="TextBox 57">
              <a:extLst>
                <a:ext uri="{FF2B5EF4-FFF2-40B4-BE49-F238E27FC236}">
                  <a16:creationId xmlns:a16="http://schemas.microsoft.com/office/drawing/2014/main" id="{072E565B-9A50-4516-95FC-CA4BA3946CE4}"/>
                </a:ext>
              </a:extLst>
            </p:cNvPr>
            <p:cNvSpPr txBox="1"/>
            <p:nvPr/>
          </p:nvSpPr>
          <p:spPr>
            <a:xfrm>
              <a:off x="5656294" y="3444606"/>
              <a:ext cx="1133644" cy="307777"/>
            </a:xfrm>
            <a:prstGeom prst="rect">
              <a:avLst/>
            </a:prstGeom>
            <a:noFill/>
          </p:spPr>
          <p:txBody>
            <a:bodyPr wrap="none" rtlCol="0">
              <a:spAutoFit/>
            </a:bodyPr>
            <a:lstStyle/>
            <a:p>
              <a:pPr algn="ctr"/>
              <a:r>
                <a:rPr lang="en-GB" sz="1400" dirty="0">
                  <a:solidFill>
                    <a:schemeClr val="accent2">
                      <a:lumMod val="75000"/>
                    </a:schemeClr>
                  </a:solidFill>
                  <a:latin typeface="Arial Narrow" panose="020B0606020202030204" pitchFamily="34" charset="0"/>
                  <a:cs typeface="Times New Roman" pitchFamily="18" charset="0"/>
                </a:rPr>
                <a:t>Extrinsic value</a:t>
              </a:r>
            </a:p>
          </p:txBody>
        </p:sp>
      </p:grpSp>
    </p:spTree>
    <p:extLst>
      <p:ext uri="{BB962C8B-B14F-4D97-AF65-F5344CB8AC3E}">
        <p14:creationId xmlns:p14="http://schemas.microsoft.com/office/powerpoint/2010/main" val="169889993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690567" y="1214376"/>
            <a:ext cx="2352915" cy="2402328"/>
          </a:xfrm>
          <a:prstGeom prst="roundRect">
            <a:avLst/>
          </a:prstGeom>
          <a:solidFill>
            <a:schemeClr val="accent3">
              <a:lumMod val="20000"/>
              <a:lumOff val="8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215" dirty="0">
              <a:solidFill>
                <a:schemeClr val="accent1">
                  <a:lumMod val="50000"/>
                </a:schemeClr>
              </a:solidFill>
              <a:latin typeface="Arial Narrow" panose="020B0606020202030204" pitchFamily="34" charset="0"/>
              <a:cs typeface="Times New Roman" pitchFamily="18" charset="0"/>
            </a:endParaRPr>
          </a:p>
        </p:txBody>
      </p:sp>
      <p:sp>
        <p:nvSpPr>
          <p:cNvPr id="5" name="Oval 4"/>
          <p:cNvSpPr/>
          <p:nvPr/>
        </p:nvSpPr>
        <p:spPr>
          <a:xfrm>
            <a:off x="801765" y="2487546"/>
            <a:ext cx="1188452" cy="1112520"/>
          </a:xfrm>
          <a:prstGeom prst="ellipse">
            <a:avLst/>
          </a:prstGeom>
          <a:solidFill>
            <a:schemeClr val="accent3">
              <a:lumMod val="60000"/>
              <a:lumOff val="40000"/>
            </a:scheme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l 9"/>
          <p:cNvSpPr/>
          <p:nvPr/>
        </p:nvSpPr>
        <p:spPr>
          <a:xfrm>
            <a:off x="2127377" y="1636261"/>
            <a:ext cx="600583" cy="596399"/>
          </a:xfrm>
          <a:prstGeom prst="ellipse">
            <a:avLst/>
          </a:prstGeom>
          <a:solidFill>
            <a:schemeClr val="accent2">
              <a:lumMod val="75000"/>
            </a:scheme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ounded Rectangle 5"/>
          <p:cNvSpPr/>
          <p:nvPr/>
        </p:nvSpPr>
        <p:spPr>
          <a:xfrm>
            <a:off x="3295563" y="1197738"/>
            <a:ext cx="2352915" cy="2402328"/>
          </a:xfrm>
          <a:prstGeom prst="roundRect">
            <a:avLst/>
          </a:prstGeom>
          <a:solidFill>
            <a:schemeClr val="accent3">
              <a:lumMod val="20000"/>
              <a:lumOff val="8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215" dirty="0">
              <a:solidFill>
                <a:schemeClr val="accent1">
                  <a:lumMod val="50000"/>
                </a:schemeClr>
              </a:solidFill>
              <a:latin typeface="Arial Narrow" panose="020B0606020202030204" pitchFamily="34" charset="0"/>
              <a:cs typeface="Times New Roman" pitchFamily="18" charset="0"/>
            </a:endParaRPr>
          </a:p>
        </p:txBody>
      </p:sp>
      <p:sp>
        <p:nvSpPr>
          <p:cNvPr id="7" name="Oval 6"/>
          <p:cNvSpPr/>
          <p:nvPr/>
        </p:nvSpPr>
        <p:spPr>
          <a:xfrm>
            <a:off x="3334314" y="2470908"/>
            <a:ext cx="1188452" cy="1112520"/>
          </a:xfrm>
          <a:prstGeom prst="ellipse">
            <a:avLst/>
          </a:prstGeom>
          <a:solidFill>
            <a:schemeClr val="accent3">
              <a:lumMod val="60000"/>
              <a:lumOff val="40000"/>
            </a:scheme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Oval 7"/>
          <p:cNvSpPr/>
          <p:nvPr/>
        </p:nvSpPr>
        <p:spPr>
          <a:xfrm>
            <a:off x="4652306" y="1619623"/>
            <a:ext cx="600583" cy="596399"/>
          </a:xfrm>
          <a:prstGeom prst="ellipse">
            <a:avLst/>
          </a:prstGeom>
          <a:solidFill>
            <a:schemeClr val="accent2">
              <a:lumMod val="75000"/>
            </a:scheme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Oval 10"/>
          <p:cNvSpPr/>
          <p:nvPr/>
        </p:nvSpPr>
        <p:spPr>
          <a:xfrm>
            <a:off x="3604260" y="2781300"/>
            <a:ext cx="569743" cy="574611"/>
          </a:xfrm>
          <a:prstGeom prst="ellipse">
            <a:avLst/>
          </a:prstGeom>
          <a:solidFill>
            <a:schemeClr val="accent3">
              <a:lumMod val="60000"/>
              <a:lumOff val="40000"/>
            </a:scheme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ounded Rectangle 11"/>
          <p:cNvSpPr/>
          <p:nvPr/>
        </p:nvSpPr>
        <p:spPr>
          <a:xfrm>
            <a:off x="5889722" y="1181100"/>
            <a:ext cx="2352915" cy="2402328"/>
          </a:xfrm>
          <a:prstGeom prst="roundRect">
            <a:avLst/>
          </a:prstGeom>
          <a:solidFill>
            <a:schemeClr val="accent3">
              <a:lumMod val="20000"/>
              <a:lumOff val="8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215" dirty="0">
              <a:solidFill>
                <a:schemeClr val="accent1">
                  <a:lumMod val="50000"/>
                </a:schemeClr>
              </a:solidFill>
              <a:latin typeface="Arial Narrow" panose="020B0606020202030204" pitchFamily="34" charset="0"/>
              <a:cs typeface="Times New Roman" pitchFamily="18" charset="0"/>
            </a:endParaRPr>
          </a:p>
        </p:txBody>
      </p:sp>
      <p:sp>
        <p:nvSpPr>
          <p:cNvPr id="13" name="Oval 12"/>
          <p:cNvSpPr/>
          <p:nvPr/>
        </p:nvSpPr>
        <p:spPr>
          <a:xfrm>
            <a:off x="5981163" y="2454270"/>
            <a:ext cx="1188452" cy="1112520"/>
          </a:xfrm>
          <a:prstGeom prst="ellipse">
            <a:avLst/>
          </a:prstGeom>
          <a:solidFill>
            <a:schemeClr val="accent3">
              <a:lumMod val="60000"/>
              <a:lumOff val="40000"/>
            </a:scheme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Oval 13"/>
          <p:cNvSpPr/>
          <p:nvPr/>
        </p:nvSpPr>
        <p:spPr>
          <a:xfrm>
            <a:off x="7299155" y="1602985"/>
            <a:ext cx="600583" cy="596399"/>
          </a:xfrm>
          <a:prstGeom prst="ellipse">
            <a:avLst/>
          </a:prstGeom>
          <a:solidFill>
            <a:schemeClr val="accent2">
              <a:lumMod val="75000"/>
            </a:scheme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Oval 14"/>
          <p:cNvSpPr/>
          <p:nvPr/>
        </p:nvSpPr>
        <p:spPr>
          <a:xfrm>
            <a:off x="6251109" y="2764662"/>
            <a:ext cx="569743" cy="574611"/>
          </a:xfrm>
          <a:prstGeom prst="ellipse">
            <a:avLst/>
          </a:prstGeom>
          <a:solidFill>
            <a:schemeClr val="accent3">
              <a:lumMod val="60000"/>
              <a:lumOff val="40000"/>
            </a:scheme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0" name="Object 77">
            <a:extLst>
              <a:ext uri="{FF2B5EF4-FFF2-40B4-BE49-F238E27FC236}">
                <a16:creationId xmlns:a16="http://schemas.microsoft.com/office/drawing/2014/main" id="{4069D75E-386A-428C-890D-6B63650F81E0}"/>
              </a:ext>
            </a:extLst>
          </p:cNvPr>
          <p:cNvGraphicFramePr>
            <a:graphicFrameLocks noChangeAspect="1"/>
          </p:cNvGraphicFramePr>
          <p:nvPr/>
        </p:nvGraphicFramePr>
        <p:xfrm>
          <a:off x="4670780" y="1365199"/>
          <a:ext cx="600075" cy="346075"/>
        </p:xfrm>
        <a:graphic>
          <a:graphicData uri="http://schemas.openxmlformats.org/presentationml/2006/ole">
            <mc:AlternateContent xmlns:mc="http://schemas.openxmlformats.org/markup-compatibility/2006">
              <mc:Choice xmlns:v="urn:schemas-microsoft-com:vml" Requires="v">
                <p:oleObj spid="_x0000_s440332" name="Equation" r:id="rId3" imgW="393480" imgH="228600" progId="Equation.DSMT4">
                  <p:embed/>
                </p:oleObj>
              </mc:Choice>
              <mc:Fallback>
                <p:oleObj name="Equation" r:id="rId3" imgW="393480" imgH="228600" progId="Equation.DSMT4">
                  <p:embed/>
                  <p:pic>
                    <p:nvPicPr>
                      <p:cNvPr id="20" name="Object 77">
                        <a:extLst>
                          <a:ext uri="{FF2B5EF4-FFF2-40B4-BE49-F238E27FC236}">
                            <a16:creationId xmlns:a16="http://schemas.microsoft.com/office/drawing/2014/main" id="{4069D75E-386A-428C-890D-6B63650F81E0}"/>
                          </a:ext>
                        </a:extLst>
                      </p:cNvPr>
                      <p:cNvPicPr>
                        <a:picLocks noChangeAspect="1" noChangeArrowheads="1"/>
                      </p:cNvPicPr>
                      <p:nvPr/>
                    </p:nvPicPr>
                    <p:blipFill>
                      <a:blip r:embed="rId4"/>
                      <a:srcRect/>
                      <a:stretch>
                        <a:fillRect/>
                      </a:stretch>
                    </p:blipFill>
                    <p:spPr bwMode="auto">
                      <a:xfrm>
                        <a:off x="4670780" y="1365199"/>
                        <a:ext cx="600075" cy="346075"/>
                      </a:xfrm>
                      <a:prstGeom prst="rect">
                        <a:avLst/>
                      </a:prstGeom>
                      <a:noFill/>
                      <a:ln>
                        <a:noFill/>
                      </a:ln>
                      <a:effectLst/>
                    </p:spPr>
                  </p:pic>
                </p:oleObj>
              </mc:Fallback>
            </mc:AlternateContent>
          </a:graphicData>
        </a:graphic>
      </p:graphicFrame>
      <p:graphicFrame>
        <p:nvGraphicFramePr>
          <p:cNvPr id="21" name="Object 77">
            <a:extLst>
              <a:ext uri="{FF2B5EF4-FFF2-40B4-BE49-F238E27FC236}">
                <a16:creationId xmlns:a16="http://schemas.microsoft.com/office/drawing/2014/main" id="{4069D75E-386A-428C-890D-6B63650F81E0}"/>
              </a:ext>
            </a:extLst>
          </p:cNvPr>
          <p:cNvGraphicFramePr>
            <a:graphicFrameLocks noChangeAspect="1"/>
          </p:cNvGraphicFramePr>
          <p:nvPr/>
        </p:nvGraphicFramePr>
        <p:xfrm>
          <a:off x="3359426" y="2242502"/>
          <a:ext cx="1139825" cy="346075"/>
        </p:xfrm>
        <a:graphic>
          <a:graphicData uri="http://schemas.openxmlformats.org/presentationml/2006/ole">
            <mc:AlternateContent xmlns:mc="http://schemas.openxmlformats.org/markup-compatibility/2006">
              <mc:Choice xmlns:v="urn:schemas-microsoft-com:vml" Requires="v">
                <p:oleObj spid="_x0000_s440333" name="Equation" r:id="rId5" imgW="749160" imgH="228600" progId="Equation.DSMT4">
                  <p:embed/>
                </p:oleObj>
              </mc:Choice>
              <mc:Fallback>
                <p:oleObj name="Equation" r:id="rId5" imgW="749160" imgH="228600" progId="Equation.DSMT4">
                  <p:embed/>
                  <p:pic>
                    <p:nvPicPr>
                      <p:cNvPr id="21" name="Object 77">
                        <a:extLst>
                          <a:ext uri="{FF2B5EF4-FFF2-40B4-BE49-F238E27FC236}">
                            <a16:creationId xmlns:a16="http://schemas.microsoft.com/office/drawing/2014/main" id="{4069D75E-386A-428C-890D-6B63650F81E0}"/>
                          </a:ext>
                        </a:extLst>
                      </p:cNvPr>
                      <p:cNvPicPr>
                        <a:picLocks noChangeAspect="1" noChangeArrowheads="1"/>
                      </p:cNvPicPr>
                      <p:nvPr/>
                    </p:nvPicPr>
                    <p:blipFill>
                      <a:blip r:embed="rId6"/>
                      <a:srcRect/>
                      <a:stretch>
                        <a:fillRect/>
                      </a:stretch>
                    </p:blipFill>
                    <p:spPr bwMode="auto">
                      <a:xfrm>
                        <a:off x="3359426" y="2242502"/>
                        <a:ext cx="1139825" cy="346075"/>
                      </a:xfrm>
                      <a:prstGeom prst="rect">
                        <a:avLst/>
                      </a:prstGeom>
                      <a:noFill/>
                      <a:ln>
                        <a:noFill/>
                      </a:ln>
                      <a:effectLst/>
                    </p:spPr>
                  </p:pic>
                </p:oleObj>
              </mc:Fallback>
            </mc:AlternateContent>
          </a:graphicData>
        </a:graphic>
      </p:graphicFrame>
      <p:grpSp>
        <p:nvGrpSpPr>
          <p:cNvPr id="29" name="Group 28"/>
          <p:cNvGrpSpPr/>
          <p:nvPr/>
        </p:nvGrpSpPr>
        <p:grpSpPr>
          <a:xfrm>
            <a:off x="691096" y="488679"/>
            <a:ext cx="7646090" cy="869245"/>
            <a:chOff x="693392" y="507907"/>
            <a:chExt cx="7200126" cy="869245"/>
          </a:xfrm>
        </p:grpSpPr>
        <p:sp>
          <p:nvSpPr>
            <p:cNvPr id="23" name="TextBox 22"/>
            <p:cNvSpPr txBox="1"/>
            <p:nvPr/>
          </p:nvSpPr>
          <p:spPr>
            <a:xfrm>
              <a:off x="693392" y="669266"/>
              <a:ext cx="2402017" cy="707886"/>
            </a:xfrm>
            <a:prstGeom prst="rect">
              <a:avLst/>
            </a:prstGeom>
            <a:noFill/>
          </p:spPr>
          <p:txBody>
            <a:bodyPr wrap="square" rtlCol="0">
              <a:spAutoFit/>
            </a:bodyPr>
            <a:lstStyle/>
            <a:p>
              <a:pPr algn="ctr" eaLnBrk="0" hangingPunct="0"/>
              <a:r>
                <a:rPr lang="en-GB" sz="2000" dirty="0">
                  <a:solidFill>
                    <a:schemeClr val="accent1">
                      <a:lumMod val="75000"/>
                    </a:schemeClr>
                  </a:solidFill>
                  <a:latin typeface="Arial Narrow" panose="020B0606020202030204" pitchFamily="34" charset="0"/>
                  <a:cs typeface="Times New Roman" pitchFamily="18" charset="0"/>
                </a:rPr>
                <a:t>Bayes optimal decisions</a:t>
              </a:r>
              <a:endParaRPr lang="en-GB" dirty="0">
                <a:solidFill>
                  <a:schemeClr val="accent1">
                    <a:lumMod val="75000"/>
                  </a:schemeClr>
                </a:solidFill>
                <a:latin typeface="Arial Narrow" panose="020B0606020202030204" pitchFamily="34" charset="0"/>
                <a:cs typeface="Times New Roman" pitchFamily="18" charset="0"/>
              </a:endParaRPr>
            </a:p>
          </p:txBody>
        </p:sp>
        <p:sp>
          <p:nvSpPr>
            <p:cNvPr id="24" name="TextBox 23"/>
            <p:cNvSpPr txBox="1"/>
            <p:nvPr/>
          </p:nvSpPr>
          <p:spPr>
            <a:xfrm>
              <a:off x="3206044" y="669266"/>
              <a:ext cx="2402017" cy="400110"/>
            </a:xfrm>
            <a:prstGeom prst="rect">
              <a:avLst/>
            </a:prstGeom>
            <a:noFill/>
          </p:spPr>
          <p:txBody>
            <a:bodyPr wrap="square" rtlCol="0">
              <a:spAutoFit/>
            </a:bodyPr>
            <a:lstStyle/>
            <a:p>
              <a:pPr algn="ctr" eaLnBrk="0" hangingPunct="0"/>
              <a:r>
                <a:rPr lang="en-GB" sz="2000" dirty="0">
                  <a:solidFill>
                    <a:schemeClr val="accent1">
                      <a:lumMod val="75000"/>
                    </a:schemeClr>
                  </a:solidFill>
                  <a:latin typeface="Arial Narrow" panose="020B0606020202030204" pitchFamily="34" charset="0"/>
                  <a:cs typeface="Times New Roman" pitchFamily="18" charset="0"/>
                </a:rPr>
                <a:t>Bayes optimal design</a:t>
              </a:r>
              <a:endParaRPr lang="en-GB" dirty="0">
                <a:solidFill>
                  <a:schemeClr val="accent1">
                    <a:lumMod val="75000"/>
                  </a:schemeClr>
                </a:solidFill>
                <a:latin typeface="Arial Narrow" panose="020B0606020202030204" pitchFamily="34" charset="0"/>
                <a:cs typeface="Times New Roman" pitchFamily="18" charset="0"/>
              </a:endParaRPr>
            </a:p>
          </p:txBody>
        </p:sp>
        <p:sp>
          <p:nvSpPr>
            <p:cNvPr id="25" name="TextBox 24"/>
            <p:cNvSpPr txBox="1"/>
            <p:nvPr/>
          </p:nvSpPr>
          <p:spPr>
            <a:xfrm>
              <a:off x="5491501" y="669266"/>
              <a:ext cx="2402017" cy="400110"/>
            </a:xfrm>
            <a:prstGeom prst="rect">
              <a:avLst/>
            </a:prstGeom>
            <a:noFill/>
          </p:spPr>
          <p:txBody>
            <a:bodyPr wrap="square" rtlCol="0">
              <a:spAutoFit/>
            </a:bodyPr>
            <a:lstStyle/>
            <a:p>
              <a:pPr algn="ctr" eaLnBrk="0" hangingPunct="0"/>
              <a:r>
                <a:rPr lang="en-GB" sz="2000" dirty="0">
                  <a:solidFill>
                    <a:schemeClr val="accent1">
                      <a:lumMod val="75000"/>
                    </a:schemeClr>
                  </a:solidFill>
                  <a:latin typeface="Arial Narrow" panose="020B0606020202030204" pitchFamily="34" charset="0"/>
                  <a:cs typeface="Times New Roman" pitchFamily="18" charset="0"/>
                </a:rPr>
                <a:t>Active inference</a:t>
              </a:r>
              <a:endParaRPr lang="en-GB" dirty="0">
                <a:solidFill>
                  <a:schemeClr val="accent1">
                    <a:lumMod val="75000"/>
                  </a:schemeClr>
                </a:solidFill>
                <a:latin typeface="Arial Narrow" panose="020B0606020202030204" pitchFamily="34" charset="0"/>
                <a:cs typeface="Times New Roman" pitchFamily="18" charset="0"/>
              </a:endParaRPr>
            </a:p>
          </p:txBody>
        </p:sp>
        <p:sp>
          <p:nvSpPr>
            <p:cNvPr id="26" name="TextBox 25"/>
            <p:cNvSpPr txBox="1"/>
            <p:nvPr/>
          </p:nvSpPr>
          <p:spPr>
            <a:xfrm>
              <a:off x="2948935" y="507907"/>
              <a:ext cx="542409" cy="707886"/>
            </a:xfrm>
            <a:prstGeom prst="rect">
              <a:avLst/>
            </a:prstGeom>
            <a:noFill/>
          </p:spPr>
          <p:txBody>
            <a:bodyPr wrap="square" rtlCol="0">
              <a:spAutoFit/>
            </a:bodyPr>
            <a:lstStyle/>
            <a:p>
              <a:pPr algn="ctr" eaLnBrk="0" hangingPunct="0"/>
              <a:r>
                <a:rPr lang="en-GB" sz="4000" dirty="0">
                  <a:solidFill>
                    <a:schemeClr val="accent1">
                      <a:lumMod val="75000"/>
                    </a:schemeClr>
                  </a:solidFill>
                  <a:latin typeface="Arial Narrow" panose="020B0606020202030204" pitchFamily="34" charset="0"/>
                  <a:cs typeface="Times New Roman" pitchFamily="18" charset="0"/>
                </a:rPr>
                <a:t>+</a:t>
              </a:r>
              <a:endParaRPr lang="en-GB" sz="3600" dirty="0">
                <a:solidFill>
                  <a:schemeClr val="accent1">
                    <a:lumMod val="75000"/>
                  </a:schemeClr>
                </a:solidFill>
                <a:latin typeface="Arial Narrow" panose="020B0606020202030204" pitchFamily="34" charset="0"/>
                <a:cs typeface="Times New Roman" pitchFamily="18" charset="0"/>
              </a:endParaRPr>
            </a:p>
          </p:txBody>
        </p:sp>
        <p:sp>
          <p:nvSpPr>
            <p:cNvPr id="27" name="TextBox 26"/>
            <p:cNvSpPr txBox="1"/>
            <p:nvPr/>
          </p:nvSpPr>
          <p:spPr>
            <a:xfrm>
              <a:off x="5417313" y="592322"/>
              <a:ext cx="542409" cy="584775"/>
            </a:xfrm>
            <a:prstGeom prst="rect">
              <a:avLst/>
            </a:prstGeom>
            <a:noFill/>
          </p:spPr>
          <p:txBody>
            <a:bodyPr wrap="square" rtlCol="0">
              <a:spAutoFit/>
            </a:bodyPr>
            <a:lstStyle/>
            <a:p>
              <a:pPr algn="ctr" eaLnBrk="0" hangingPunct="0"/>
              <a:r>
                <a:rPr lang="en-GB" sz="3200" dirty="0">
                  <a:solidFill>
                    <a:schemeClr val="accent1">
                      <a:lumMod val="75000"/>
                    </a:schemeClr>
                  </a:solidFill>
                  <a:latin typeface="Arial Narrow" panose="020B0606020202030204" pitchFamily="34" charset="0"/>
                  <a:cs typeface="Times New Roman" pitchFamily="18" charset="0"/>
                </a:rPr>
                <a:t>=</a:t>
              </a:r>
              <a:endParaRPr lang="en-GB" sz="2800" dirty="0">
                <a:solidFill>
                  <a:schemeClr val="accent1">
                    <a:lumMod val="75000"/>
                  </a:schemeClr>
                </a:solidFill>
                <a:latin typeface="Arial Narrow" panose="020B0606020202030204" pitchFamily="34" charset="0"/>
                <a:cs typeface="Times New Roman" pitchFamily="18" charset="0"/>
              </a:endParaRPr>
            </a:p>
          </p:txBody>
        </p:sp>
      </p:grpSp>
      <p:grpSp>
        <p:nvGrpSpPr>
          <p:cNvPr id="37" name="Group 36"/>
          <p:cNvGrpSpPr/>
          <p:nvPr/>
        </p:nvGrpSpPr>
        <p:grpSpPr>
          <a:xfrm>
            <a:off x="666016" y="3841226"/>
            <a:ext cx="7858859" cy="902854"/>
            <a:chOff x="666016" y="3841226"/>
            <a:chExt cx="7858859" cy="902854"/>
          </a:xfrm>
        </p:grpSpPr>
        <p:graphicFrame>
          <p:nvGraphicFramePr>
            <p:cNvPr id="16" name="Object 77">
              <a:extLst>
                <a:ext uri="{FF2B5EF4-FFF2-40B4-BE49-F238E27FC236}">
                  <a16:creationId xmlns:a16="http://schemas.microsoft.com/office/drawing/2014/main" id="{4069D75E-386A-428C-890D-6B63650F81E0}"/>
                </a:ext>
              </a:extLst>
            </p:cNvPr>
            <p:cNvGraphicFramePr>
              <a:graphicFrameLocks noChangeAspect="1"/>
            </p:cNvGraphicFramePr>
            <p:nvPr/>
          </p:nvGraphicFramePr>
          <p:xfrm>
            <a:off x="5608638" y="3841750"/>
            <a:ext cx="2916237" cy="365125"/>
          </p:xfrm>
          <a:graphic>
            <a:graphicData uri="http://schemas.openxmlformats.org/presentationml/2006/ole">
              <mc:AlternateContent xmlns:mc="http://schemas.openxmlformats.org/markup-compatibility/2006">
                <mc:Choice xmlns:v="urn:schemas-microsoft-com:vml" Requires="v">
                  <p:oleObj spid="_x0000_s440334" name="Equation" r:id="rId7" imgW="1917360" imgH="241200" progId="Equation.DSMT4">
                    <p:embed/>
                  </p:oleObj>
                </mc:Choice>
                <mc:Fallback>
                  <p:oleObj name="Equation" r:id="rId7" imgW="1917360" imgH="241200" progId="Equation.DSMT4">
                    <p:embed/>
                    <p:pic>
                      <p:nvPicPr>
                        <p:cNvPr id="16" name="Object 77">
                          <a:extLst>
                            <a:ext uri="{FF2B5EF4-FFF2-40B4-BE49-F238E27FC236}">
                              <a16:creationId xmlns:a16="http://schemas.microsoft.com/office/drawing/2014/main" id="{4069D75E-386A-428C-890D-6B63650F81E0}"/>
                            </a:ext>
                          </a:extLst>
                        </p:cNvPr>
                        <p:cNvPicPr>
                          <a:picLocks noChangeAspect="1" noChangeArrowheads="1"/>
                        </p:cNvPicPr>
                        <p:nvPr/>
                      </p:nvPicPr>
                      <p:blipFill>
                        <a:blip r:embed="rId8"/>
                        <a:srcRect/>
                        <a:stretch>
                          <a:fillRect/>
                        </a:stretch>
                      </p:blipFill>
                      <p:spPr bwMode="auto">
                        <a:xfrm>
                          <a:off x="5608638" y="3841750"/>
                          <a:ext cx="2916237" cy="365125"/>
                        </a:xfrm>
                        <a:prstGeom prst="rect">
                          <a:avLst/>
                        </a:prstGeom>
                        <a:noFill/>
                        <a:ln>
                          <a:noFill/>
                        </a:ln>
                        <a:effectLst/>
                      </p:spPr>
                    </p:pic>
                  </p:oleObj>
                </mc:Fallback>
              </mc:AlternateContent>
            </a:graphicData>
          </a:graphic>
        </p:graphicFrame>
        <p:graphicFrame>
          <p:nvGraphicFramePr>
            <p:cNvPr id="17" name="Object 77">
              <a:extLst>
                <a:ext uri="{FF2B5EF4-FFF2-40B4-BE49-F238E27FC236}">
                  <a16:creationId xmlns:a16="http://schemas.microsoft.com/office/drawing/2014/main" id="{4069D75E-386A-428C-890D-6B63650F81E0}"/>
                </a:ext>
              </a:extLst>
            </p:cNvPr>
            <p:cNvGraphicFramePr>
              <a:graphicFrameLocks noChangeAspect="1"/>
            </p:cNvGraphicFramePr>
            <p:nvPr/>
          </p:nvGraphicFramePr>
          <p:xfrm>
            <a:off x="3892583" y="3841226"/>
            <a:ext cx="1158875" cy="346075"/>
          </p:xfrm>
          <a:graphic>
            <a:graphicData uri="http://schemas.openxmlformats.org/presentationml/2006/ole">
              <mc:AlternateContent xmlns:mc="http://schemas.openxmlformats.org/markup-compatibility/2006">
                <mc:Choice xmlns:v="urn:schemas-microsoft-com:vml" Requires="v">
                  <p:oleObj spid="_x0000_s440335" name="Equation" r:id="rId9" imgW="761760" imgH="228600" progId="Equation.DSMT4">
                    <p:embed/>
                  </p:oleObj>
                </mc:Choice>
                <mc:Fallback>
                  <p:oleObj name="Equation" r:id="rId9" imgW="761760" imgH="228600" progId="Equation.DSMT4">
                    <p:embed/>
                    <p:pic>
                      <p:nvPicPr>
                        <p:cNvPr id="17" name="Object 77">
                          <a:extLst>
                            <a:ext uri="{FF2B5EF4-FFF2-40B4-BE49-F238E27FC236}">
                              <a16:creationId xmlns:a16="http://schemas.microsoft.com/office/drawing/2014/main" id="{4069D75E-386A-428C-890D-6B63650F81E0}"/>
                            </a:ext>
                          </a:extLst>
                        </p:cNvPr>
                        <p:cNvPicPr>
                          <a:picLocks noChangeAspect="1" noChangeArrowheads="1"/>
                        </p:cNvPicPr>
                        <p:nvPr/>
                      </p:nvPicPr>
                      <p:blipFill>
                        <a:blip r:embed="rId10"/>
                        <a:srcRect/>
                        <a:stretch>
                          <a:fillRect/>
                        </a:stretch>
                      </p:blipFill>
                      <p:spPr bwMode="auto">
                        <a:xfrm>
                          <a:off x="3892583" y="3841226"/>
                          <a:ext cx="1158875" cy="346075"/>
                        </a:xfrm>
                        <a:prstGeom prst="rect">
                          <a:avLst/>
                        </a:prstGeom>
                        <a:noFill/>
                        <a:ln>
                          <a:noFill/>
                        </a:ln>
                        <a:effectLst/>
                      </p:spPr>
                    </p:pic>
                  </p:oleObj>
                </mc:Fallback>
              </mc:AlternateContent>
            </a:graphicData>
          </a:graphic>
        </p:graphicFrame>
        <p:graphicFrame>
          <p:nvGraphicFramePr>
            <p:cNvPr id="18" name="Object 77">
              <a:extLst>
                <a:ext uri="{FF2B5EF4-FFF2-40B4-BE49-F238E27FC236}">
                  <a16:creationId xmlns:a16="http://schemas.microsoft.com/office/drawing/2014/main" id="{4069D75E-386A-428C-890D-6B63650F81E0}"/>
                </a:ext>
              </a:extLst>
            </p:cNvPr>
            <p:cNvGraphicFramePr>
              <a:graphicFrameLocks noChangeAspect="1"/>
            </p:cNvGraphicFramePr>
            <p:nvPr/>
          </p:nvGraphicFramePr>
          <p:xfrm>
            <a:off x="1267743" y="3841226"/>
            <a:ext cx="1198563" cy="365125"/>
          </p:xfrm>
          <a:graphic>
            <a:graphicData uri="http://schemas.openxmlformats.org/presentationml/2006/ole">
              <mc:AlternateContent xmlns:mc="http://schemas.openxmlformats.org/markup-compatibility/2006">
                <mc:Choice xmlns:v="urn:schemas-microsoft-com:vml" Requires="v">
                  <p:oleObj spid="_x0000_s440336" name="Equation" r:id="rId11" imgW="787320" imgH="241200" progId="Equation.DSMT4">
                    <p:embed/>
                  </p:oleObj>
                </mc:Choice>
                <mc:Fallback>
                  <p:oleObj name="Equation" r:id="rId11" imgW="787320" imgH="241200" progId="Equation.DSMT4">
                    <p:embed/>
                    <p:pic>
                      <p:nvPicPr>
                        <p:cNvPr id="18" name="Object 77">
                          <a:extLst>
                            <a:ext uri="{FF2B5EF4-FFF2-40B4-BE49-F238E27FC236}">
                              <a16:creationId xmlns:a16="http://schemas.microsoft.com/office/drawing/2014/main" id="{4069D75E-386A-428C-890D-6B63650F81E0}"/>
                            </a:ext>
                          </a:extLst>
                        </p:cNvPr>
                        <p:cNvPicPr>
                          <a:picLocks noChangeAspect="1" noChangeArrowheads="1"/>
                        </p:cNvPicPr>
                        <p:nvPr/>
                      </p:nvPicPr>
                      <p:blipFill>
                        <a:blip r:embed="rId12"/>
                        <a:srcRect/>
                        <a:stretch>
                          <a:fillRect/>
                        </a:stretch>
                      </p:blipFill>
                      <p:spPr bwMode="auto">
                        <a:xfrm>
                          <a:off x="1267743" y="3841226"/>
                          <a:ext cx="1198563" cy="365125"/>
                        </a:xfrm>
                        <a:prstGeom prst="rect">
                          <a:avLst/>
                        </a:prstGeom>
                        <a:noFill/>
                        <a:ln>
                          <a:noFill/>
                        </a:ln>
                        <a:effectLst/>
                      </p:spPr>
                    </p:pic>
                  </p:oleObj>
                </mc:Fallback>
              </mc:AlternateContent>
            </a:graphicData>
          </a:graphic>
        </p:graphicFrame>
        <p:sp>
          <p:nvSpPr>
            <p:cNvPr id="30" name="TextBox 29"/>
            <p:cNvSpPr txBox="1"/>
            <p:nvPr/>
          </p:nvSpPr>
          <p:spPr>
            <a:xfrm>
              <a:off x="666016" y="4236249"/>
              <a:ext cx="2402017" cy="369332"/>
            </a:xfrm>
            <a:prstGeom prst="rect">
              <a:avLst/>
            </a:prstGeom>
            <a:noFill/>
          </p:spPr>
          <p:txBody>
            <a:bodyPr wrap="square" rtlCol="0">
              <a:spAutoFit/>
            </a:bodyPr>
            <a:lstStyle/>
            <a:p>
              <a:pPr algn="ctr" eaLnBrk="0" hangingPunct="0"/>
              <a:r>
                <a:rPr lang="en-GB" dirty="0">
                  <a:solidFill>
                    <a:schemeClr val="accent2">
                      <a:lumMod val="75000"/>
                    </a:schemeClr>
                  </a:solidFill>
                  <a:latin typeface="Arial Narrow" panose="020B0606020202030204" pitchFamily="34" charset="0"/>
                  <a:cs typeface="Times New Roman" pitchFamily="18" charset="0"/>
                </a:rPr>
                <a:t>Expected value</a:t>
              </a:r>
              <a:endParaRPr lang="en-GB" sz="1600" dirty="0">
                <a:solidFill>
                  <a:schemeClr val="accent2">
                    <a:lumMod val="75000"/>
                  </a:schemeClr>
                </a:solidFill>
                <a:latin typeface="Arial Narrow" panose="020B0606020202030204" pitchFamily="34" charset="0"/>
                <a:cs typeface="Times New Roman" pitchFamily="18" charset="0"/>
              </a:endParaRPr>
            </a:p>
          </p:txBody>
        </p:sp>
        <p:sp>
          <p:nvSpPr>
            <p:cNvPr id="31" name="TextBox 30"/>
            <p:cNvSpPr txBox="1"/>
            <p:nvPr/>
          </p:nvSpPr>
          <p:spPr>
            <a:xfrm>
              <a:off x="3271012" y="4236249"/>
              <a:ext cx="2402017" cy="369332"/>
            </a:xfrm>
            <a:prstGeom prst="rect">
              <a:avLst/>
            </a:prstGeom>
            <a:noFill/>
          </p:spPr>
          <p:txBody>
            <a:bodyPr wrap="square" rtlCol="0">
              <a:spAutoFit/>
            </a:bodyPr>
            <a:lstStyle/>
            <a:p>
              <a:pPr algn="ctr" eaLnBrk="0" hangingPunct="0"/>
              <a:r>
                <a:rPr lang="en-GB" dirty="0">
                  <a:solidFill>
                    <a:schemeClr val="accent2">
                      <a:lumMod val="75000"/>
                    </a:schemeClr>
                  </a:solidFill>
                  <a:latin typeface="Arial Narrow" panose="020B0606020202030204" pitchFamily="34" charset="0"/>
                  <a:cs typeface="Times New Roman" pitchFamily="18" charset="0"/>
                </a:rPr>
                <a:t>Information gain</a:t>
              </a:r>
              <a:endParaRPr lang="en-GB" sz="1600" dirty="0">
                <a:solidFill>
                  <a:schemeClr val="accent2">
                    <a:lumMod val="75000"/>
                  </a:schemeClr>
                </a:solidFill>
                <a:latin typeface="Arial Narrow" panose="020B0606020202030204" pitchFamily="34" charset="0"/>
                <a:cs typeface="Times New Roman" pitchFamily="18" charset="0"/>
              </a:endParaRPr>
            </a:p>
          </p:txBody>
        </p:sp>
        <p:sp>
          <p:nvSpPr>
            <p:cNvPr id="32" name="TextBox 31"/>
            <p:cNvSpPr txBox="1"/>
            <p:nvPr/>
          </p:nvSpPr>
          <p:spPr>
            <a:xfrm>
              <a:off x="5865171" y="4236249"/>
              <a:ext cx="2402017" cy="369332"/>
            </a:xfrm>
            <a:prstGeom prst="rect">
              <a:avLst/>
            </a:prstGeom>
            <a:noFill/>
          </p:spPr>
          <p:txBody>
            <a:bodyPr wrap="square" rtlCol="0">
              <a:spAutoFit/>
            </a:bodyPr>
            <a:lstStyle/>
            <a:p>
              <a:pPr algn="ctr" eaLnBrk="0" hangingPunct="0"/>
              <a:r>
                <a:rPr lang="en-GB" dirty="0">
                  <a:solidFill>
                    <a:schemeClr val="accent2">
                      <a:lumMod val="75000"/>
                    </a:schemeClr>
                  </a:solidFill>
                  <a:latin typeface="Arial Narrow" panose="020B0606020202030204" pitchFamily="34" charset="0"/>
                  <a:cs typeface="Times New Roman" pitchFamily="18" charset="0"/>
                </a:rPr>
                <a:t>Expected free energy</a:t>
              </a:r>
              <a:endParaRPr lang="en-GB" sz="1600" dirty="0">
                <a:solidFill>
                  <a:schemeClr val="accent2">
                    <a:lumMod val="75000"/>
                  </a:schemeClr>
                </a:solidFill>
                <a:latin typeface="Arial Narrow" panose="020B0606020202030204" pitchFamily="34" charset="0"/>
                <a:cs typeface="Times New Roman" pitchFamily="18" charset="0"/>
              </a:endParaRPr>
            </a:p>
          </p:txBody>
        </p:sp>
        <p:sp>
          <p:nvSpPr>
            <p:cNvPr id="35" name="TextBox 34"/>
            <p:cNvSpPr txBox="1"/>
            <p:nvPr/>
          </p:nvSpPr>
          <p:spPr>
            <a:xfrm>
              <a:off x="2903737" y="4097749"/>
              <a:ext cx="542409" cy="646331"/>
            </a:xfrm>
            <a:prstGeom prst="rect">
              <a:avLst/>
            </a:prstGeom>
            <a:noFill/>
          </p:spPr>
          <p:txBody>
            <a:bodyPr wrap="square" rtlCol="0">
              <a:spAutoFit/>
            </a:bodyPr>
            <a:lstStyle/>
            <a:p>
              <a:pPr algn="ctr" eaLnBrk="0" hangingPunct="0"/>
              <a:r>
                <a:rPr lang="en-GB" sz="3600" dirty="0">
                  <a:solidFill>
                    <a:schemeClr val="accent2">
                      <a:lumMod val="75000"/>
                    </a:schemeClr>
                  </a:solidFill>
                  <a:latin typeface="Arial Narrow" panose="020B0606020202030204" pitchFamily="34" charset="0"/>
                  <a:cs typeface="Times New Roman" pitchFamily="18" charset="0"/>
                </a:rPr>
                <a:t>+</a:t>
              </a:r>
              <a:endParaRPr lang="en-GB" sz="3200" dirty="0">
                <a:solidFill>
                  <a:schemeClr val="accent2">
                    <a:lumMod val="75000"/>
                  </a:schemeClr>
                </a:solidFill>
                <a:latin typeface="Arial Narrow" panose="020B0606020202030204" pitchFamily="34" charset="0"/>
                <a:cs typeface="Times New Roman" pitchFamily="18" charset="0"/>
              </a:endParaRPr>
            </a:p>
          </p:txBody>
        </p:sp>
        <p:sp>
          <p:nvSpPr>
            <p:cNvPr id="36" name="TextBox 35"/>
            <p:cNvSpPr txBox="1"/>
            <p:nvPr/>
          </p:nvSpPr>
          <p:spPr>
            <a:xfrm>
              <a:off x="5498542" y="4159304"/>
              <a:ext cx="542409" cy="523220"/>
            </a:xfrm>
            <a:prstGeom prst="rect">
              <a:avLst/>
            </a:prstGeom>
            <a:noFill/>
          </p:spPr>
          <p:txBody>
            <a:bodyPr wrap="square" rtlCol="0">
              <a:spAutoFit/>
            </a:bodyPr>
            <a:lstStyle/>
            <a:p>
              <a:pPr algn="ctr" eaLnBrk="0" hangingPunct="0"/>
              <a:r>
                <a:rPr lang="en-GB" sz="2800" dirty="0">
                  <a:solidFill>
                    <a:schemeClr val="accent2">
                      <a:lumMod val="75000"/>
                    </a:schemeClr>
                  </a:solidFill>
                  <a:latin typeface="Arial Narrow" panose="020B0606020202030204" pitchFamily="34" charset="0"/>
                  <a:cs typeface="Times New Roman" pitchFamily="18" charset="0"/>
                </a:rPr>
                <a:t>=</a:t>
              </a:r>
              <a:endParaRPr lang="en-GB" sz="2400" dirty="0">
                <a:solidFill>
                  <a:schemeClr val="accent2">
                    <a:lumMod val="75000"/>
                  </a:schemeClr>
                </a:solidFill>
                <a:latin typeface="Arial Narrow" panose="020B0606020202030204" pitchFamily="34" charset="0"/>
                <a:cs typeface="Times New Roman" pitchFamily="18" charset="0"/>
              </a:endParaRPr>
            </a:p>
          </p:txBody>
        </p:sp>
      </p:grpSp>
      <p:pic>
        <p:nvPicPr>
          <p:cNvPr id="33" name="Picture 32">
            <a:extLst>
              <a:ext uri="{FF2B5EF4-FFF2-40B4-BE49-F238E27FC236}">
                <a16:creationId xmlns:a16="http://schemas.microsoft.com/office/drawing/2014/main" id="{916DBEFE-F9AF-4685-B7AC-283C170C23B3}"/>
              </a:ext>
            </a:extLst>
          </p:cNvPr>
          <p:cNvPicPr>
            <a:picLocks noChangeAspect="1"/>
          </p:cNvPicPr>
          <p:nvPr/>
        </p:nvPicPr>
        <p:blipFill rotWithShape="1">
          <a:blip r:embed="rId13" cstate="print">
            <a:duotone>
              <a:prstClr val="black"/>
              <a:srgbClr val="D9C3A5">
                <a:tint val="50000"/>
                <a:satMod val="180000"/>
              </a:srgbClr>
            </a:duotone>
            <a:extLst>
              <a:ext uri="{28A0092B-C50C-407E-A947-70E740481C1C}">
                <a14:useLocalDpi xmlns:a14="http://schemas.microsoft.com/office/drawing/2010/main" val="0"/>
              </a:ext>
            </a:extLst>
          </a:blip>
          <a:srcRect l="10625" t="2334" r="6538" b="9778"/>
          <a:stretch/>
        </p:blipFill>
        <p:spPr>
          <a:xfrm>
            <a:off x="6338324" y="5007166"/>
            <a:ext cx="1552788" cy="1204750"/>
          </a:xfrm>
          <a:prstGeom prst="rect">
            <a:avLst/>
          </a:prstGeom>
        </p:spPr>
      </p:pic>
      <p:pic>
        <p:nvPicPr>
          <p:cNvPr id="19" name="Picture 18">
            <a:extLst>
              <a:ext uri="{FF2B5EF4-FFF2-40B4-BE49-F238E27FC236}">
                <a16:creationId xmlns:a16="http://schemas.microsoft.com/office/drawing/2014/main" id="{F5A87C87-B9E7-4303-9656-540170C1BFC3}"/>
              </a:ext>
            </a:extLst>
          </p:cNvPr>
          <p:cNvPicPr>
            <a:picLocks noChangeAspect="1"/>
          </p:cNvPicPr>
          <p:nvPr/>
        </p:nvPicPr>
        <p:blipFill>
          <a:blip r:embed="rId14">
            <a:duotone>
              <a:prstClr val="black"/>
              <a:srgbClr val="D9C3A5">
                <a:tint val="50000"/>
                <a:satMod val="180000"/>
              </a:srgbClr>
            </a:duotone>
          </a:blip>
          <a:stretch>
            <a:fillRect/>
          </a:stretch>
        </p:blipFill>
        <p:spPr>
          <a:xfrm>
            <a:off x="746031" y="5007166"/>
            <a:ext cx="2409500" cy="1204750"/>
          </a:xfrm>
          <a:prstGeom prst="rect">
            <a:avLst/>
          </a:prstGeom>
        </p:spPr>
      </p:pic>
      <p:pic>
        <p:nvPicPr>
          <p:cNvPr id="22" name="Picture 21">
            <a:extLst>
              <a:ext uri="{FF2B5EF4-FFF2-40B4-BE49-F238E27FC236}">
                <a16:creationId xmlns:a16="http://schemas.microsoft.com/office/drawing/2014/main" id="{1126F5D0-0EEE-4680-8316-333D2C1440A8}"/>
              </a:ext>
            </a:extLst>
          </p:cNvPr>
          <p:cNvPicPr>
            <a:picLocks noChangeAspect="1"/>
          </p:cNvPicPr>
          <p:nvPr/>
        </p:nvPicPr>
        <p:blipFill>
          <a:blip r:embed="rId15">
            <a:duotone>
              <a:prstClr val="black"/>
              <a:srgbClr val="D9C3A5">
                <a:tint val="50000"/>
                <a:satMod val="180000"/>
              </a:srgbClr>
            </a:duotone>
          </a:blip>
          <a:stretch>
            <a:fillRect/>
          </a:stretch>
        </p:blipFill>
        <p:spPr>
          <a:xfrm>
            <a:off x="3840893" y="5007166"/>
            <a:ext cx="1222728" cy="1222728"/>
          </a:xfrm>
          <a:prstGeom prst="rect">
            <a:avLst/>
          </a:prstGeom>
        </p:spPr>
      </p:pic>
    </p:spTree>
    <p:extLst>
      <p:ext uri="{BB962C8B-B14F-4D97-AF65-F5344CB8AC3E}">
        <p14:creationId xmlns:p14="http://schemas.microsoft.com/office/powerpoint/2010/main" val="2532071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4.16667E-6 0 L 0.1132 -0.16366 " pathEditMode="relative" rAng="0" ptsTypes="AA">
                                      <p:cBhvr>
                                        <p:cTn id="6" dur="3000" fill="hold"/>
                                        <p:tgtEl>
                                          <p:spTgt spid="5"/>
                                        </p:tgtEl>
                                        <p:attrNameLst>
                                          <p:attrName>ppt_x</p:attrName>
                                          <p:attrName>ppt_y</p:attrName>
                                        </p:attrNameLst>
                                      </p:cBhvr>
                                      <p:rCtr x="5660" y="-8194"/>
                                    </p:animMotion>
                                  </p:childTnLst>
                                </p:cTn>
                              </p:par>
                            </p:childTnLst>
                          </p:cTn>
                        </p:par>
                        <p:par>
                          <p:cTn id="7" fill="hold">
                            <p:stCondLst>
                              <p:cond delay="3000"/>
                            </p:stCondLst>
                            <p:childTnLst>
                              <p:par>
                                <p:cTn id="8" presetID="10" presetClass="entr" presetSubtype="0" fill="hold" nodeType="after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childTnLst>
                          </p:cTn>
                        </p:par>
                      </p:childTnLst>
                    </p:cTn>
                  </p:par>
                  <p:par>
                    <p:cTn id="11" fill="hold">
                      <p:stCondLst>
                        <p:cond delay="indefinite"/>
                      </p:stCondLst>
                      <p:childTnLst>
                        <p:par>
                          <p:cTn id="12" fill="hold">
                            <p:stCondLst>
                              <p:cond delay="0"/>
                            </p:stCondLst>
                            <p:childTnLst>
                              <p:par>
                                <p:cTn id="13" presetID="29" presetClass="path" presetSubtype="0" accel="50000" decel="50000" fill="hold" grpId="0" nodeType="clickEffect">
                                  <p:stCondLst>
                                    <p:cond delay="0"/>
                                  </p:stCondLst>
                                  <p:childTnLst>
                                    <p:animMotion origin="layout" path="M -3.88889E-6 -3.7037E-6 C -0.00138 -0.00324 -0.00277 -0.00694 -0.00416 -0.01157 C -0.00798 -0.025 -0.00902 -0.03819 -0.00625 -0.04004 C -0.00329 -0.04259 0.00209 -0.0331 0.00591 -0.01967 C 0.00799 -0.01273 0.00921 -0.00601 0.00955 -0.00115 C 0.01007 0.00301 0.01042 0.00718 0.01042 0.01158 C 0.01042 0.02662 0.00782 0.03936 0.00469 0.03936 C 0.00174 0.03936 -0.00086 0.02662 -0.00086 0.01158 C -0.00086 0.00463 -0.00034 -0.00208 0.0007 -0.00671 C 0.00105 -0.01088 0.00209 -0.01504 0.0033 -0.01944 C 0.0073 -0.0331 0.01285 -0.04259 0.0158 -0.04004 C 0.01841 -0.03773 0.01737 -0.025 0.01337 -0.01134 C 0.01181 -0.00486 0.00955 0.00047 0.0073 0.00417 C 0.00573 0.00741 0.00382 0.01042 0.00139 0.01343 C -0.0059 0.02292 -0.01302 0.02732 -0.0151 0.02338 C -0.01701 0.01945 -0.01284 0.00834 -0.00555 -0.00115 C -0.0026 -0.00486 0.0007 -0.0081 0.0033 -0.00995 C 0.00573 -0.01203 0.00868 -0.01365 0.01198 -0.01458 C 0.02084 -0.01805 0.02848 -0.01689 0.02934 -0.01157 C 0.03004 -0.00671 0.02327 -3.7037E-6 0.01441 0.00348 C 0.01042 0.00463 0.00643 0.00533 0.00348 0.00486 C 0.00087 0.00486 -0.00208 0.00417 -0.00486 0.00348 C -0.01388 -3.7037E-6 -0.02066 -0.00694 -0.01979 -0.01203 C -0.01909 -0.01689 -0.01128 -0.01828 -0.0026 -0.01504 C 0.00174 -0.01342 0.00556 -0.01111 0.00816 -0.00833 C 0.01042 -0.00625 0.01268 -0.00416 0.01493 -0.00115 C 0.02205 0.00857 0.02639 0.01945 0.02431 0.02338 C 0.0224 0.02732 0.01493 0.02292 0.00799 0.01389 C 0.00452 0.00903 0.00174 0.00417 -3.88889E-6 -3.7037E-6 Z " pathEditMode="relative" rAng="0" ptsTypes="AAAAAAAAAAAAAAAAAAAAAAAAAAAAA">
                                      <p:cBhvr>
                                        <p:cTn id="14" dur="5000" fill="hold"/>
                                        <p:tgtEl>
                                          <p:spTgt spid="7"/>
                                        </p:tgtEl>
                                        <p:attrNameLst>
                                          <p:attrName>ppt_x</p:attrName>
                                          <p:attrName>ppt_y</p:attrName>
                                        </p:attrNameLst>
                                      </p:cBhvr>
                                      <p:rCtr x="469" y="-69"/>
                                    </p:animMotion>
                                  </p:childTnLst>
                                  <p:subTnLst>
                                    <p:set>
                                      <p:cBhvr override="childStyle">
                                        <p:cTn dur="1" fill="hold" display="0" masterRel="sameClick" afterEffect="1">
                                          <p:stCondLst>
                                            <p:cond evt="end" delay="0">
                                              <p:tn val="13"/>
                                            </p:cond>
                                          </p:stCondLst>
                                        </p:cTn>
                                        <p:tgtEl>
                                          <p:spTgt spid="7"/>
                                        </p:tgtEl>
                                        <p:attrNameLst>
                                          <p:attrName>style.visibility</p:attrName>
                                        </p:attrNameLst>
                                      </p:cBhvr>
                                      <p:to>
                                        <p:strVal val="hidden"/>
                                      </p:to>
                                    </p:set>
                                  </p:subTnLst>
                                </p:cTn>
                              </p:par>
                            </p:childTnLst>
                          </p:cTn>
                        </p:par>
                        <p:par>
                          <p:cTn id="15" fill="hold">
                            <p:stCondLst>
                              <p:cond delay="5000"/>
                            </p:stCondLst>
                            <p:childTnLst>
                              <p:par>
                                <p:cTn id="16" presetID="10" presetClass="entr" presetSubtype="0" fill="hold" nodeType="afterEffect">
                                  <p:stCondLst>
                                    <p:cond delay="0"/>
                                  </p:stCondLst>
                                  <p:childTnLst>
                                    <p:set>
                                      <p:cBhvr>
                                        <p:cTn id="17" dur="1" fill="hold">
                                          <p:stCondLst>
                                            <p:cond delay="0"/>
                                          </p:stCondLst>
                                        </p:cTn>
                                        <p:tgtEl>
                                          <p:spTgt spid="22"/>
                                        </p:tgtEl>
                                        <p:attrNameLst>
                                          <p:attrName>style.visibility</p:attrName>
                                        </p:attrNameLst>
                                      </p:cBhvr>
                                      <p:to>
                                        <p:strVal val="visible"/>
                                      </p:to>
                                    </p:set>
                                    <p:animEffect transition="in" filter="fade">
                                      <p:cBhvr>
                                        <p:cTn id="18" dur="500"/>
                                        <p:tgtEl>
                                          <p:spTgt spid="22"/>
                                        </p:tgtEl>
                                      </p:cBhvr>
                                    </p:animEffect>
                                  </p:childTnLst>
                                </p:cTn>
                              </p:par>
                            </p:childTnLst>
                          </p:cTn>
                        </p:par>
                      </p:childTnLst>
                    </p:cTn>
                  </p:par>
                  <p:par>
                    <p:cTn id="19" fill="hold">
                      <p:stCondLst>
                        <p:cond delay="indefinite"/>
                      </p:stCondLst>
                      <p:childTnLst>
                        <p:par>
                          <p:cTn id="20" fill="hold">
                            <p:stCondLst>
                              <p:cond delay="0"/>
                            </p:stCondLst>
                            <p:childTnLst>
                              <p:par>
                                <p:cTn id="21" presetID="29" presetClass="path" presetSubtype="0" accel="50000" decel="50000" fill="hold" grpId="0" nodeType="clickEffect">
                                  <p:stCondLst>
                                    <p:cond delay="0"/>
                                  </p:stCondLst>
                                  <p:childTnLst>
                                    <p:animMotion origin="layout" path="M 5.55556E-7 -4.07407E-6 C -0.00156 -0.00324 -0.00278 -0.00694 -0.00417 -0.01157 C -0.00799 -0.025 -0.00903 -0.03819 -0.00625 -0.04004 C -0.00347 -0.04259 0.00191 -0.0331 0.00573 -0.01967 C 0.00781 -0.01273 0.00903 -0.00601 0.00955 -0.00115 C 0.0099 0.00301 0.01042 0.00718 0.01042 0.01158 C 0.01042 0.02662 0.00764 0.03936 0.00469 0.03936 C 0.00156 0.03936 -0.00104 0.02662 -0.00104 0.01158 C -0.00104 0.00463 -0.00035 -0.00208 0.00052 -0.00671 C 0.00104 -0.01088 0.00191 -0.01504 0.0033 -0.01944 C 0.00729 -0.0331 0.01267 -0.04259 0.01562 -0.04004 C 0.0184 -0.03773 0.01719 -0.025 0.01337 -0.01134 C 0.01163 -0.00486 0.00955 0.00047 0.00729 0.00417 C 0.00556 0.00741 0.00382 0.01042 0.00139 0.01343 C -0.0059 0.02292 -0.01302 0.02732 -0.0151 0.02338 C -0.01701 0.01945 -0.01302 0.00834 -0.00573 -0.00115 C -0.0026 -0.00486 0.00052 -0.0081 0.0033 -0.00995 C 0.00556 -0.01203 0.00868 -0.01365 0.01181 -0.01458 C 0.02066 -0.01805 0.0283 -0.01689 0.02917 -0.01157 C 0.02986 -0.00671 0.02309 -4.07407E-6 0.01424 0.00348 C 0.01042 0.00463 0.00642 0.00533 0.00347 0.00487 C 0.00069 0.00487 -0.00208 0.00417 -0.00504 0.00348 C -0.01389 -4.07407E-6 -0.02066 -0.00694 -0.01979 -0.01203 C -0.0191 -0.01689 -0.01146 -0.01828 -0.0026 -0.01504 C 0.00156 -0.01342 0.00538 -0.01111 0.00799 -0.00833 C 0.01042 -0.00625 0.01267 -0.00416 0.01493 -0.00115 C 0.02187 0.00857 0.02621 0.01945 0.02413 0.02338 C 0.02222 0.02732 0.01493 0.02292 0.00781 0.01389 C 0.00434 0.00903 0.00156 0.00417 5.55556E-7 -4.07407E-6 Z " pathEditMode="relative" rAng="0" ptsTypes="AAAAAAAAAAAAAAAAAAAAAAAAAAAAA">
                                      <p:cBhvr>
                                        <p:cTn id="22" dur="5000" fill="hold"/>
                                        <p:tgtEl>
                                          <p:spTgt spid="13"/>
                                        </p:tgtEl>
                                        <p:attrNameLst>
                                          <p:attrName>ppt_x</p:attrName>
                                          <p:attrName>ppt_y</p:attrName>
                                        </p:attrNameLst>
                                      </p:cBhvr>
                                      <p:rCtr x="469" y="-69"/>
                                    </p:animMotion>
                                  </p:childTnLst>
                                  <p:subTnLst>
                                    <p:set>
                                      <p:cBhvr override="childStyle">
                                        <p:cTn dur="1" fill="hold" display="0" masterRel="sameClick" afterEffect="1">
                                          <p:stCondLst>
                                            <p:cond evt="end" delay="0">
                                              <p:tn val="21"/>
                                            </p:cond>
                                          </p:stCondLst>
                                        </p:cTn>
                                        <p:tgtEl>
                                          <p:spTgt spid="13"/>
                                        </p:tgtEl>
                                        <p:attrNameLst>
                                          <p:attrName>style.visibility</p:attrName>
                                        </p:attrNameLst>
                                      </p:cBhvr>
                                      <p:to>
                                        <p:strVal val="hidden"/>
                                      </p:to>
                                    </p:set>
                                  </p:subTnLst>
                                </p:cTn>
                              </p:par>
                            </p:childTnLst>
                          </p:cTn>
                        </p:par>
                        <p:par>
                          <p:cTn id="23" fill="hold">
                            <p:stCondLst>
                              <p:cond delay="5000"/>
                            </p:stCondLst>
                            <p:childTnLst>
                              <p:par>
                                <p:cTn id="24" presetID="42" presetClass="path" presetSubtype="0" accel="50000" decel="50000" fill="hold" grpId="0" nodeType="afterEffect">
                                  <p:stCondLst>
                                    <p:cond delay="0"/>
                                  </p:stCondLst>
                                  <p:childTnLst>
                                    <p:animMotion origin="layout" path="M 0.0026 -0.0044 L 0.1158 -0.16806 " pathEditMode="relative" rAng="0" ptsTypes="AA">
                                      <p:cBhvr>
                                        <p:cTn id="25" dur="3000" fill="hold"/>
                                        <p:tgtEl>
                                          <p:spTgt spid="15"/>
                                        </p:tgtEl>
                                        <p:attrNameLst>
                                          <p:attrName>ppt_x</p:attrName>
                                          <p:attrName>ppt_y</p:attrName>
                                        </p:attrNameLst>
                                      </p:cBhvr>
                                      <p:rCtr x="5660" y="-8194"/>
                                    </p:animMotion>
                                  </p:childTnLst>
                                </p:cTn>
                              </p:par>
                            </p:childTnLst>
                          </p:cTn>
                        </p:par>
                        <p:par>
                          <p:cTn id="26" fill="hold">
                            <p:stCondLst>
                              <p:cond delay="8000"/>
                            </p:stCondLst>
                            <p:childTnLst>
                              <p:par>
                                <p:cTn id="27" presetID="10" presetClass="entr" presetSubtype="0" fill="hold" nodeType="afterEffect">
                                  <p:stCondLst>
                                    <p:cond delay="0"/>
                                  </p:stCondLst>
                                  <p:childTnLst>
                                    <p:set>
                                      <p:cBhvr>
                                        <p:cTn id="28" dur="1" fill="hold">
                                          <p:stCondLst>
                                            <p:cond delay="0"/>
                                          </p:stCondLst>
                                        </p:cTn>
                                        <p:tgtEl>
                                          <p:spTgt spid="33"/>
                                        </p:tgtEl>
                                        <p:attrNameLst>
                                          <p:attrName>style.visibility</p:attrName>
                                        </p:attrNameLst>
                                      </p:cBhvr>
                                      <p:to>
                                        <p:strVal val="visible"/>
                                      </p:to>
                                    </p:set>
                                    <p:animEffect transition="in" filter="fade">
                                      <p:cBhvr>
                                        <p:cTn id="29"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13" grpId="0" animBg="1"/>
      <p:bldP spid="1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1"/>
          <p:cNvPicPr>
            <a:picLocks noChangeAspect="1" noChangeArrowheads="1"/>
          </p:cNvPicPr>
          <p:nvPr/>
        </p:nvPicPr>
        <p:blipFill>
          <a:blip r:embed="rId3" cstate="print">
            <a:clrChange>
              <a:clrFrom>
                <a:srgbClr val="FFFFFF"/>
              </a:clrFrom>
              <a:clrTo>
                <a:srgbClr val="FFFFFF">
                  <a:alpha val="0"/>
                </a:srgbClr>
              </a:clrTo>
            </a:clrChange>
            <a:duotone>
              <a:schemeClr val="accent1">
                <a:shade val="45000"/>
                <a:satMod val="135000"/>
              </a:schemeClr>
              <a:prstClr val="white"/>
            </a:duotone>
            <a:lum bright="10000"/>
            <a:extLst>
              <a:ext uri="{28A0092B-C50C-407E-A947-70E740481C1C}">
                <a14:useLocalDpi xmlns:a14="http://schemas.microsoft.com/office/drawing/2010/main" val="0"/>
              </a:ext>
            </a:extLst>
          </a:blip>
          <a:srcRect/>
          <a:stretch>
            <a:fillRect/>
          </a:stretch>
        </p:blipFill>
        <p:spPr bwMode="auto">
          <a:xfrm>
            <a:off x="2328674" y="2888941"/>
            <a:ext cx="4584446" cy="31690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 Box 5"/>
          <p:cNvSpPr txBox="1">
            <a:spLocks noChangeArrowheads="1"/>
          </p:cNvSpPr>
          <p:nvPr/>
        </p:nvSpPr>
        <p:spPr bwMode="auto">
          <a:xfrm>
            <a:off x="1913255" y="1476483"/>
            <a:ext cx="5359057" cy="4362023"/>
          </a:xfrm>
          <a:prstGeom prst="rect">
            <a:avLst/>
          </a:prstGeom>
          <a:noFill/>
          <a:ln w="12700">
            <a:noFill/>
            <a:miter lim="800000"/>
            <a:headEnd/>
            <a:tailEnd/>
          </a:ln>
        </p:spPr>
        <p:txBody>
          <a:bodyPr wrap="none"/>
          <a:lstStyle/>
          <a:p>
            <a:endParaRPr lang="en-US" altLang="ja-JP" sz="1477" b="1" dirty="0">
              <a:solidFill>
                <a:srgbClr val="990033"/>
              </a:solidFill>
              <a:latin typeface="Arial Narrow" panose="020B0606020202030204" pitchFamily="34" charset="0"/>
              <a:ea typeface="MS Mincho"/>
              <a:cs typeface="MS Mincho"/>
            </a:endParaRPr>
          </a:p>
          <a:p>
            <a:endParaRPr lang="en-US" altLang="ja-JP" sz="1477" b="1" dirty="0">
              <a:solidFill>
                <a:srgbClr val="990033"/>
              </a:solidFill>
              <a:latin typeface="Arial Narrow" panose="020B0606020202030204" pitchFamily="34" charset="0"/>
              <a:ea typeface="MS Mincho"/>
              <a:cs typeface="MS Mincho"/>
            </a:endParaRPr>
          </a:p>
          <a:p>
            <a:endParaRPr lang="en-US" altLang="ja-JP" sz="1477" b="1" dirty="0">
              <a:solidFill>
                <a:srgbClr val="990033"/>
              </a:solidFill>
              <a:latin typeface="Arial Narrow" panose="020B0606020202030204" pitchFamily="34" charset="0"/>
              <a:ea typeface="MS Mincho"/>
              <a:cs typeface="MS Mincho"/>
            </a:endParaRPr>
          </a:p>
          <a:p>
            <a:endParaRPr lang="en-US" altLang="ja-JP" sz="1477" dirty="0">
              <a:solidFill>
                <a:srgbClr val="990033"/>
              </a:solidFill>
              <a:latin typeface="Arial Narrow" panose="020B0606020202030204" pitchFamily="34" charset="0"/>
              <a:ea typeface="MS Mincho"/>
              <a:cs typeface="MS Mincho"/>
            </a:endParaRPr>
          </a:p>
          <a:p>
            <a:endParaRPr lang="en-US" altLang="ja-JP" sz="1477" dirty="0">
              <a:solidFill>
                <a:srgbClr val="990033"/>
              </a:solidFill>
              <a:latin typeface="Arial Narrow" panose="020B0606020202030204" pitchFamily="34" charset="0"/>
              <a:ea typeface="MS Mincho"/>
              <a:cs typeface="MS Mincho"/>
            </a:endParaRPr>
          </a:p>
          <a:p>
            <a:endParaRPr lang="en-GB" sz="1477" dirty="0">
              <a:solidFill>
                <a:srgbClr val="990033"/>
              </a:solidFill>
              <a:latin typeface="Arial Narrow" panose="020B0606020202030204" pitchFamily="34" charset="0"/>
            </a:endParaRPr>
          </a:p>
        </p:txBody>
      </p:sp>
      <p:sp>
        <p:nvSpPr>
          <p:cNvPr id="9" name="TextBox 8"/>
          <p:cNvSpPr txBox="1"/>
          <p:nvPr/>
        </p:nvSpPr>
        <p:spPr>
          <a:xfrm>
            <a:off x="2328674" y="1351861"/>
            <a:ext cx="4860540" cy="3841821"/>
          </a:xfrm>
          <a:prstGeom prst="rect">
            <a:avLst/>
          </a:prstGeom>
          <a:noFill/>
        </p:spPr>
        <p:txBody>
          <a:bodyPr wrap="square" rtlCol="0">
            <a:spAutoFit/>
          </a:bodyPr>
          <a:lstStyle/>
          <a:p>
            <a:pPr algn="ctr"/>
            <a:r>
              <a:rPr lang="en-US" altLang="ja-JP" sz="2215" dirty="0">
                <a:solidFill>
                  <a:schemeClr val="accent2">
                    <a:lumMod val="50000"/>
                  </a:schemeClr>
                </a:solidFill>
                <a:latin typeface="Arial Narrow" panose="020B0606020202030204" pitchFamily="34" charset="0"/>
                <a:ea typeface="MS Mincho"/>
                <a:cs typeface="MS Mincho"/>
              </a:rPr>
              <a:t>Overview</a:t>
            </a:r>
          </a:p>
          <a:p>
            <a:endParaRPr lang="en-US" altLang="ja-JP" sz="2215" dirty="0">
              <a:solidFill>
                <a:srgbClr val="990033"/>
              </a:solidFill>
              <a:latin typeface="Arial Narrow" panose="020B0606020202030204" pitchFamily="34" charset="0"/>
              <a:ea typeface="MS Mincho"/>
              <a:cs typeface="MS Mincho"/>
            </a:endParaRPr>
          </a:p>
          <a:p>
            <a:endParaRPr lang="en-US" altLang="ja-JP" sz="2215" dirty="0">
              <a:solidFill>
                <a:srgbClr val="990033"/>
              </a:solidFill>
              <a:latin typeface="Arial Narrow" panose="020B0606020202030204" pitchFamily="34" charset="0"/>
              <a:ea typeface="MS Mincho"/>
              <a:cs typeface="MS Mincho"/>
            </a:endParaRPr>
          </a:p>
          <a:p>
            <a:r>
              <a:rPr lang="en-US" altLang="ja-JP" sz="2215" dirty="0">
                <a:solidFill>
                  <a:schemeClr val="accent1">
                    <a:lumMod val="60000"/>
                    <a:lumOff val="40000"/>
                  </a:schemeClr>
                </a:solidFill>
                <a:latin typeface="Arial Narrow" panose="020B0606020202030204" pitchFamily="34" charset="0"/>
                <a:ea typeface="MS Mincho"/>
                <a:cs typeface="MS Mincho"/>
              </a:rPr>
              <a:t>Active inference and self-evidencing</a:t>
            </a:r>
          </a:p>
          <a:p>
            <a:r>
              <a:rPr lang="en-US" altLang="ja-JP" sz="2215" dirty="0">
                <a:solidFill>
                  <a:schemeClr val="accent2">
                    <a:lumMod val="50000"/>
                  </a:schemeClr>
                </a:solidFill>
                <a:latin typeface="Arial Narrow" panose="020B0606020202030204" pitchFamily="34" charset="0"/>
                <a:ea typeface="MS Mincho"/>
                <a:cs typeface="MS Mincho"/>
              </a:rPr>
              <a:t>Generative models and active inference</a:t>
            </a:r>
          </a:p>
          <a:p>
            <a:r>
              <a:rPr lang="en-US" altLang="ja-JP" sz="2215" dirty="0">
                <a:solidFill>
                  <a:schemeClr val="accent1">
                    <a:lumMod val="60000"/>
                    <a:lumOff val="40000"/>
                  </a:schemeClr>
                </a:solidFill>
                <a:latin typeface="Arial Narrow" panose="020B0606020202030204" pitchFamily="34" charset="0"/>
                <a:ea typeface="MS Mincho"/>
                <a:cs typeface="MS Mincho"/>
              </a:rPr>
              <a:t>From principles to process theories</a:t>
            </a:r>
          </a:p>
          <a:p>
            <a:r>
              <a:rPr lang="en-US" altLang="ja-JP" sz="2215" dirty="0">
                <a:solidFill>
                  <a:schemeClr val="accent1">
                    <a:lumMod val="60000"/>
                    <a:lumOff val="40000"/>
                  </a:schemeClr>
                </a:solidFill>
                <a:latin typeface="Arial Narrow" panose="020B0606020202030204" pitchFamily="34" charset="0"/>
                <a:ea typeface="MS Mincho"/>
                <a:cs typeface="MS Mincho"/>
              </a:rPr>
              <a:t>Some empirical predictions</a:t>
            </a:r>
          </a:p>
          <a:p>
            <a:r>
              <a:rPr lang="en-US" altLang="ja-JP" sz="2215" dirty="0">
                <a:solidFill>
                  <a:schemeClr val="accent1">
                    <a:lumMod val="60000"/>
                    <a:lumOff val="40000"/>
                  </a:schemeClr>
                </a:solidFill>
                <a:latin typeface="Arial Narrow" panose="020B0606020202030204" pitchFamily="34" charset="0"/>
                <a:ea typeface="MS Mincho"/>
                <a:cs typeface="MS Mincho"/>
              </a:rPr>
              <a:t>Deep temporal models</a:t>
            </a:r>
          </a:p>
          <a:p>
            <a:endParaRPr lang="en-US" altLang="ja-JP" sz="2215" dirty="0">
              <a:solidFill>
                <a:schemeClr val="accent1">
                  <a:lumMod val="60000"/>
                  <a:lumOff val="40000"/>
                </a:schemeClr>
              </a:solidFill>
              <a:latin typeface="Arial Narrow" panose="020B0606020202030204" pitchFamily="34" charset="0"/>
              <a:ea typeface="MS Mincho"/>
              <a:cs typeface="MS Mincho"/>
            </a:endParaRPr>
          </a:p>
          <a:p>
            <a:endParaRPr lang="en-US" altLang="ja-JP" sz="2215" dirty="0">
              <a:solidFill>
                <a:srgbClr val="990033"/>
              </a:solidFill>
              <a:latin typeface="Arial Narrow" panose="020B0606020202030204" pitchFamily="34" charset="0"/>
              <a:ea typeface="MS Mincho"/>
              <a:cs typeface="MS Mincho"/>
            </a:endParaRPr>
          </a:p>
          <a:p>
            <a:endParaRPr lang="en-GB" sz="2215" dirty="0">
              <a:latin typeface="Arial Narrow" panose="020B0606020202030204" pitchFamily="34" charset="0"/>
            </a:endParaRPr>
          </a:p>
        </p:txBody>
      </p:sp>
      <p:pic>
        <p:nvPicPr>
          <p:cNvPr id="8" name="Picture 4" descr="William Rowan Hamilton portrait oval combined.png">
            <a:hlinkClick r:id="rId4"/>
          </p:cNvPr>
          <p:cNvPicPr>
            <a:picLocks noChangeAspect="1" noChangeArrowheads="1"/>
          </p:cNvPicPr>
          <p:nvPr/>
        </p:nvPicPr>
        <p:blipFill>
          <a:blip r:embed="rId5" cstate="print">
            <a:duotone>
              <a:prstClr val="black"/>
              <a:srgbClr val="D9C3A5">
                <a:tint val="50000"/>
                <a:satMod val="180000"/>
              </a:srgbClr>
            </a:duotone>
          </a:blip>
          <a:srcRect/>
          <a:stretch>
            <a:fillRect/>
          </a:stretch>
        </p:blipFill>
        <p:spPr bwMode="auto">
          <a:xfrm>
            <a:off x="126901" y="396356"/>
            <a:ext cx="1038577" cy="1425684"/>
          </a:xfrm>
          <a:prstGeom prst="ellipse">
            <a:avLst/>
          </a:prstGeom>
          <a:ln>
            <a:noFill/>
          </a:ln>
          <a:effectLst>
            <a:softEdge rad="112500"/>
          </a:effectLst>
        </p:spPr>
      </p:pic>
    </p:spTree>
    <p:extLst>
      <p:ext uri="{BB962C8B-B14F-4D97-AF65-F5344CB8AC3E}">
        <p14:creationId xmlns:p14="http://schemas.microsoft.com/office/powerpoint/2010/main" val="211437144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34226</TotalTime>
  <Words>1676</Words>
  <Application>Microsoft Office PowerPoint</Application>
  <PresentationFormat>On-screen Show (4:3)</PresentationFormat>
  <Paragraphs>806</Paragraphs>
  <Slides>29</Slides>
  <Notes>13</Notes>
  <HiddenSlides>0</HiddenSlides>
  <MMClips>1</MMClips>
  <ScaleCrop>false</ScaleCrop>
  <HeadingPairs>
    <vt:vector size="8" baseType="variant">
      <vt:variant>
        <vt:lpstr>Fonts Used</vt:lpstr>
      </vt:variant>
      <vt:variant>
        <vt:i4>4</vt:i4>
      </vt:variant>
      <vt:variant>
        <vt:lpstr>Theme</vt:lpstr>
      </vt:variant>
      <vt:variant>
        <vt:i4>3</vt:i4>
      </vt:variant>
      <vt:variant>
        <vt:lpstr>Embedded OLE Servers</vt:lpstr>
      </vt:variant>
      <vt:variant>
        <vt:i4>1</vt:i4>
      </vt:variant>
      <vt:variant>
        <vt:lpstr>Slide Titles</vt:lpstr>
      </vt:variant>
      <vt:variant>
        <vt:i4>29</vt:i4>
      </vt:variant>
    </vt:vector>
  </HeadingPairs>
  <TitlesOfParts>
    <vt:vector size="37" baseType="lpstr">
      <vt:lpstr>Calibri</vt:lpstr>
      <vt:lpstr>Arial</vt:lpstr>
      <vt:lpstr>MT Extra</vt:lpstr>
      <vt:lpstr>Arial Narrow</vt:lpstr>
      <vt:lpstr>Office Theme</vt:lpstr>
      <vt:lpstr>1_Default Design</vt:lpstr>
      <vt:lpstr>Default Design</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Karl Friston</dc:creator>
  <cp:lastModifiedBy>Friston, Karl</cp:lastModifiedBy>
  <cp:revision>1649</cp:revision>
  <cp:lastPrinted>2017-06-22T19:21:21Z</cp:lastPrinted>
  <dcterms:created xsi:type="dcterms:W3CDTF">2012-11-11T21:09:56Z</dcterms:created>
  <dcterms:modified xsi:type="dcterms:W3CDTF">2019-12-08T13:37:22Z</dcterms:modified>
</cp:coreProperties>
</file>