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9"/>
  </p:notesMasterIdLst>
  <p:sldIdLst>
    <p:sldId id="256" r:id="rId5"/>
    <p:sldId id="261" r:id="rId6"/>
    <p:sldId id="262" r:id="rId7"/>
    <p:sldId id="284" r:id="rId8"/>
    <p:sldId id="285" r:id="rId9"/>
    <p:sldId id="263" r:id="rId10"/>
    <p:sldId id="264" r:id="rId11"/>
    <p:sldId id="266" r:id="rId12"/>
    <p:sldId id="268" r:id="rId13"/>
    <p:sldId id="269" r:id="rId14"/>
    <p:sldId id="270" r:id="rId15"/>
    <p:sldId id="287" r:id="rId16"/>
    <p:sldId id="288" r:id="rId17"/>
    <p:sldId id="271" r:id="rId18"/>
    <p:sldId id="272" r:id="rId19"/>
    <p:sldId id="280" r:id="rId20"/>
    <p:sldId id="281" r:id="rId21"/>
    <p:sldId id="277" r:id="rId22"/>
    <p:sldId id="291" r:id="rId23"/>
    <p:sldId id="278" r:id="rId24"/>
    <p:sldId id="286" r:id="rId25"/>
    <p:sldId id="290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  <a:srgbClr val="C5C8E1"/>
    <a:srgbClr val="C8BFE7"/>
    <a:srgbClr val="FFDF7F"/>
    <a:srgbClr val="6D5F99"/>
    <a:srgbClr val="C6B0BC"/>
    <a:srgbClr val="9BB8D3"/>
    <a:srgbClr val="A31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5" autoAdjust="0"/>
    <p:restoredTop sz="81473" autoAdjust="0"/>
  </p:normalViewPr>
  <p:slideViewPr>
    <p:cSldViewPr snapToGrid="0">
      <p:cViewPr varScale="1">
        <p:scale>
          <a:sx n="78" d="100"/>
          <a:sy n="78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tenyi, Dorottya" userId="f559343d-eb3d-4b0e-9afc-317dc11b4b93" providerId="ADAL" clId="{33B32D48-D0FC-4366-97DD-9F40AE0D5CDA}"/>
    <pc:docChg chg="undo custSel addSld delSld modSld sldOrd">
      <pc:chgData name="Hetenyi, Dorottya" userId="f559343d-eb3d-4b0e-9afc-317dc11b4b93" providerId="ADAL" clId="{33B32D48-D0FC-4366-97DD-9F40AE0D5CDA}" dt="2023-01-30T12:28:30.008" v="2189"/>
      <pc:docMkLst>
        <pc:docMk/>
      </pc:docMkLst>
      <pc:sldChg chg="modNotesTx">
        <pc:chgData name="Hetenyi, Dorottya" userId="f559343d-eb3d-4b0e-9afc-317dc11b4b93" providerId="ADAL" clId="{33B32D48-D0FC-4366-97DD-9F40AE0D5CDA}" dt="2023-01-26T12:36:57.942" v="93" actId="313"/>
        <pc:sldMkLst>
          <pc:docMk/>
          <pc:sldMk cId="725776500" sldId="262"/>
        </pc:sldMkLst>
      </pc:sldChg>
      <pc:sldChg chg="addSp delSp modSp delAnim modAnim">
        <pc:chgData name="Hetenyi, Dorottya" userId="f559343d-eb3d-4b0e-9afc-317dc11b4b93" providerId="ADAL" clId="{33B32D48-D0FC-4366-97DD-9F40AE0D5CDA}" dt="2023-01-30T10:11:04.768" v="1842"/>
        <pc:sldMkLst>
          <pc:docMk/>
          <pc:sldMk cId="2777919115" sldId="263"/>
        </pc:sldMkLst>
        <pc:spChg chg="mod">
          <ac:chgData name="Hetenyi, Dorottya" userId="f559343d-eb3d-4b0e-9afc-317dc11b4b93" providerId="ADAL" clId="{33B32D48-D0FC-4366-97DD-9F40AE0D5CDA}" dt="2023-01-30T09:31:25.152" v="1567" actId="20577"/>
          <ac:spMkLst>
            <pc:docMk/>
            <pc:sldMk cId="2777919115" sldId="263"/>
            <ac:spMk id="3" creationId="{DA3B5587-9E5D-4FDB-8D15-E97415191715}"/>
          </ac:spMkLst>
        </pc:spChg>
        <pc:spChg chg="add mod">
          <ac:chgData name="Hetenyi, Dorottya" userId="f559343d-eb3d-4b0e-9afc-317dc11b4b93" providerId="ADAL" clId="{33B32D48-D0FC-4366-97DD-9F40AE0D5CDA}" dt="2023-01-30T10:05:13.672" v="1764" actId="207"/>
          <ac:spMkLst>
            <pc:docMk/>
            <pc:sldMk cId="2777919115" sldId="263"/>
            <ac:spMk id="5" creationId="{41C52765-B23A-4DE1-84A1-D3DDD549B732}"/>
          </ac:spMkLst>
        </pc:spChg>
        <pc:spChg chg="mod">
          <ac:chgData name="Hetenyi, Dorottya" userId="f559343d-eb3d-4b0e-9afc-317dc11b4b93" providerId="ADAL" clId="{33B32D48-D0FC-4366-97DD-9F40AE0D5CDA}" dt="2023-01-30T09:59:14.978" v="1579" actId="1076"/>
          <ac:spMkLst>
            <pc:docMk/>
            <pc:sldMk cId="2777919115" sldId="263"/>
            <ac:spMk id="7" creationId="{56050682-0801-434D-B5B3-A3D7BA693C00}"/>
          </ac:spMkLst>
        </pc:spChg>
        <pc:spChg chg="add del mod">
          <ac:chgData name="Hetenyi, Dorottya" userId="f559343d-eb3d-4b0e-9afc-317dc11b4b93" providerId="ADAL" clId="{33B32D48-D0FC-4366-97DD-9F40AE0D5CDA}" dt="2023-01-30T10:09:15.530" v="1808" actId="478"/>
          <ac:spMkLst>
            <pc:docMk/>
            <pc:sldMk cId="2777919115" sldId="263"/>
            <ac:spMk id="12" creationId="{AAE390EE-1898-41C1-8BBA-DBD63E4B217B}"/>
          </ac:spMkLst>
        </pc:spChg>
        <pc:spChg chg="add mod">
          <ac:chgData name="Hetenyi, Dorottya" userId="f559343d-eb3d-4b0e-9afc-317dc11b4b93" providerId="ADAL" clId="{33B32D48-D0FC-4366-97DD-9F40AE0D5CDA}" dt="2023-01-30T10:10:10.298" v="1838" actId="1076"/>
          <ac:spMkLst>
            <pc:docMk/>
            <pc:sldMk cId="2777919115" sldId="263"/>
            <ac:spMk id="13" creationId="{D7B53C96-5C45-4126-92C9-8FACCFA45345}"/>
          </ac:spMkLst>
        </pc:spChg>
        <pc:spChg chg="mod">
          <ac:chgData name="Hetenyi, Dorottya" userId="f559343d-eb3d-4b0e-9afc-317dc11b4b93" providerId="ADAL" clId="{33B32D48-D0FC-4366-97DD-9F40AE0D5CDA}" dt="2023-01-30T09:55:26.357" v="1576" actId="1038"/>
          <ac:spMkLst>
            <pc:docMk/>
            <pc:sldMk cId="2777919115" sldId="263"/>
            <ac:spMk id="15" creationId="{830E156B-2CEF-4BC5-9D23-366113F6B47D}"/>
          </ac:spMkLst>
        </pc:spChg>
        <pc:spChg chg="add mod">
          <ac:chgData name="Hetenyi, Dorottya" userId="f559343d-eb3d-4b0e-9afc-317dc11b4b93" providerId="ADAL" clId="{33B32D48-D0FC-4366-97DD-9F40AE0D5CDA}" dt="2023-01-30T10:06:14.870" v="1786" actId="14100"/>
          <ac:spMkLst>
            <pc:docMk/>
            <pc:sldMk cId="2777919115" sldId="263"/>
            <ac:spMk id="16" creationId="{025ED840-D3A0-45A4-B16E-D7BAC8189C14}"/>
          </ac:spMkLst>
        </pc:spChg>
        <pc:spChg chg="add mod">
          <ac:chgData name="Hetenyi, Dorottya" userId="f559343d-eb3d-4b0e-9afc-317dc11b4b93" providerId="ADAL" clId="{33B32D48-D0FC-4366-97DD-9F40AE0D5CDA}" dt="2023-01-30T10:09:34.732" v="1829" actId="1036"/>
          <ac:spMkLst>
            <pc:docMk/>
            <pc:sldMk cId="2777919115" sldId="263"/>
            <ac:spMk id="19" creationId="{DA95C9F9-D63F-4C41-86C0-24F3DA1D4FAE}"/>
          </ac:spMkLst>
        </pc:spChg>
        <pc:spChg chg="add mod">
          <ac:chgData name="Hetenyi, Dorottya" userId="f559343d-eb3d-4b0e-9afc-317dc11b4b93" providerId="ADAL" clId="{33B32D48-D0FC-4366-97DD-9F40AE0D5CDA}" dt="2023-01-30T10:09:47.648" v="1835" actId="14100"/>
          <ac:spMkLst>
            <pc:docMk/>
            <pc:sldMk cId="2777919115" sldId="263"/>
            <ac:spMk id="20" creationId="{5FF99C06-341C-47A8-A800-96745F0A9AA9}"/>
          </ac:spMkLst>
        </pc:spChg>
        <pc:grpChg chg="mod">
          <ac:chgData name="Hetenyi, Dorottya" userId="f559343d-eb3d-4b0e-9afc-317dc11b4b93" providerId="ADAL" clId="{33B32D48-D0FC-4366-97DD-9F40AE0D5CDA}" dt="2023-01-30T10:04:40.590" v="1751" actId="1076"/>
          <ac:grpSpMkLst>
            <pc:docMk/>
            <pc:sldMk cId="2777919115" sldId="263"/>
            <ac:grpSpMk id="14" creationId="{CDEC44B4-C3F7-42A2-94CE-251024C61C91}"/>
          </ac:grpSpMkLst>
        </pc:grpChg>
        <pc:graphicFrameChg chg="add mod modGraphic">
          <ac:chgData name="Hetenyi, Dorottya" userId="f559343d-eb3d-4b0e-9afc-317dc11b4b93" providerId="ADAL" clId="{33B32D48-D0FC-4366-97DD-9F40AE0D5CDA}" dt="2023-01-30T10:09:23.689" v="1820" actId="6549"/>
          <ac:graphicFrameMkLst>
            <pc:docMk/>
            <pc:sldMk cId="2777919115" sldId="263"/>
            <ac:graphicFrameMk id="10" creationId="{75A18AFE-EB7D-4C02-8D7F-5BE559ABA91E}"/>
          </ac:graphicFrameMkLst>
        </pc:graphicFrameChg>
      </pc:sldChg>
      <pc:sldChg chg="modSp">
        <pc:chgData name="Hetenyi, Dorottya" userId="f559343d-eb3d-4b0e-9afc-317dc11b4b93" providerId="ADAL" clId="{33B32D48-D0FC-4366-97DD-9F40AE0D5CDA}" dt="2023-01-30T09:30:53.874" v="1495" actId="20577"/>
        <pc:sldMkLst>
          <pc:docMk/>
          <pc:sldMk cId="1124772367" sldId="264"/>
        </pc:sldMkLst>
        <pc:spChg chg="mod">
          <ac:chgData name="Hetenyi, Dorottya" userId="f559343d-eb3d-4b0e-9afc-317dc11b4b93" providerId="ADAL" clId="{33B32D48-D0FC-4366-97DD-9F40AE0D5CDA}" dt="2023-01-30T09:30:26.759" v="1477" actId="20577"/>
          <ac:spMkLst>
            <pc:docMk/>
            <pc:sldMk cId="1124772367" sldId="264"/>
            <ac:spMk id="20" creationId="{D3A2E870-4EB1-4657-8643-91FA1C92BC70}"/>
          </ac:spMkLst>
        </pc:spChg>
        <pc:spChg chg="mod">
          <ac:chgData name="Hetenyi, Dorottya" userId="f559343d-eb3d-4b0e-9afc-317dc11b4b93" providerId="ADAL" clId="{33B32D48-D0FC-4366-97DD-9F40AE0D5CDA}" dt="2023-01-30T09:30:50.658" v="1493" actId="114"/>
          <ac:spMkLst>
            <pc:docMk/>
            <pc:sldMk cId="1124772367" sldId="264"/>
            <ac:spMk id="23" creationId="{53DC54D1-9641-406A-AD11-E48E9D964380}"/>
          </ac:spMkLst>
        </pc:spChg>
        <pc:spChg chg="mod">
          <ac:chgData name="Hetenyi, Dorottya" userId="f559343d-eb3d-4b0e-9afc-317dc11b4b93" providerId="ADAL" clId="{33B32D48-D0FC-4366-97DD-9F40AE0D5CDA}" dt="2023-01-30T09:30:29.104" v="1479" actId="20577"/>
          <ac:spMkLst>
            <pc:docMk/>
            <pc:sldMk cId="1124772367" sldId="264"/>
            <ac:spMk id="24" creationId="{C214FF3A-4BC0-41A8-8E46-8A0C5551C77B}"/>
          </ac:spMkLst>
        </pc:spChg>
        <pc:spChg chg="mod">
          <ac:chgData name="Hetenyi, Dorottya" userId="f559343d-eb3d-4b0e-9afc-317dc11b4b93" providerId="ADAL" clId="{33B32D48-D0FC-4366-97DD-9F40AE0D5CDA}" dt="2023-01-30T09:30:53.874" v="1495" actId="20577"/>
          <ac:spMkLst>
            <pc:docMk/>
            <pc:sldMk cId="1124772367" sldId="264"/>
            <ac:spMk id="25" creationId="{C4D3FA98-9CC5-4735-B9BC-CF0AAFF70C81}"/>
          </ac:spMkLst>
        </pc:spChg>
        <pc:spChg chg="mod">
          <ac:chgData name="Hetenyi, Dorottya" userId="f559343d-eb3d-4b0e-9afc-317dc11b4b93" providerId="ADAL" clId="{33B32D48-D0FC-4366-97DD-9F40AE0D5CDA}" dt="2023-01-30T09:30:41.685" v="1487" actId="20577"/>
          <ac:spMkLst>
            <pc:docMk/>
            <pc:sldMk cId="1124772367" sldId="264"/>
            <ac:spMk id="36" creationId="{FB4547C6-DB77-4586-8009-3CF8DAA084EB}"/>
          </ac:spMkLst>
        </pc:spChg>
        <pc:grpChg chg="mod">
          <ac:chgData name="Hetenyi, Dorottya" userId="f559343d-eb3d-4b0e-9afc-317dc11b4b93" providerId="ADAL" clId="{33B32D48-D0FC-4366-97DD-9F40AE0D5CDA}" dt="2023-01-30T09:30:45.571" v="1489" actId="20577"/>
          <ac:grpSpMkLst>
            <pc:docMk/>
            <pc:sldMk cId="1124772367" sldId="264"/>
            <ac:grpSpMk id="4" creationId="{94A76FFD-798A-42BA-9DB6-52F497A5B96B}"/>
          </ac:grpSpMkLst>
        </pc:grpChg>
        <pc:grpChg chg="mod">
          <ac:chgData name="Hetenyi, Dorottya" userId="f559343d-eb3d-4b0e-9afc-317dc11b4b93" providerId="ADAL" clId="{33B32D48-D0FC-4366-97DD-9F40AE0D5CDA}" dt="2023-01-30T09:30:37.823" v="1483" actId="6549"/>
          <ac:grpSpMkLst>
            <pc:docMk/>
            <pc:sldMk cId="1124772367" sldId="264"/>
            <ac:grpSpMk id="8" creationId="{E3D9631B-BBA9-4925-B659-B114C850E950}"/>
          </ac:grpSpMkLst>
        </pc:grpChg>
      </pc:sldChg>
      <pc:sldChg chg="modSp modNotesTx">
        <pc:chgData name="Hetenyi, Dorottya" userId="f559343d-eb3d-4b0e-9afc-317dc11b4b93" providerId="ADAL" clId="{33B32D48-D0FC-4366-97DD-9F40AE0D5CDA}" dt="2023-01-30T09:24:06.738" v="1300" actId="20577"/>
        <pc:sldMkLst>
          <pc:docMk/>
          <pc:sldMk cId="3169487516" sldId="266"/>
        </pc:sldMkLst>
        <pc:spChg chg="mod">
          <ac:chgData name="Hetenyi, Dorottya" userId="f559343d-eb3d-4b0e-9afc-317dc11b4b93" providerId="ADAL" clId="{33B32D48-D0FC-4366-97DD-9F40AE0D5CDA}" dt="2023-01-30T09:19:15.704" v="1079" actId="20577"/>
          <ac:spMkLst>
            <pc:docMk/>
            <pc:sldMk cId="3169487516" sldId="266"/>
            <ac:spMk id="20" creationId="{D3A2E870-4EB1-4657-8643-91FA1C92BC70}"/>
          </ac:spMkLst>
        </pc:spChg>
        <pc:spChg chg="mod">
          <ac:chgData name="Hetenyi, Dorottya" userId="f559343d-eb3d-4b0e-9afc-317dc11b4b93" providerId="ADAL" clId="{33B32D48-D0FC-4366-97DD-9F40AE0D5CDA}" dt="2023-01-30T09:23:19.752" v="1223" actId="6549"/>
          <ac:spMkLst>
            <pc:docMk/>
            <pc:sldMk cId="3169487516" sldId="266"/>
            <ac:spMk id="36" creationId="{0DBE6D75-2D69-4D04-8FE2-89A76458E1B4}"/>
          </ac:spMkLst>
        </pc:spChg>
        <pc:spChg chg="mod">
          <ac:chgData name="Hetenyi, Dorottya" userId="f559343d-eb3d-4b0e-9afc-317dc11b4b93" providerId="ADAL" clId="{33B32D48-D0FC-4366-97DD-9F40AE0D5CDA}" dt="2023-01-30T09:23:56.150" v="1293" actId="20577"/>
          <ac:spMkLst>
            <pc:docMk/>
            <pc:sldMk cId="3169487516" sldId="266"/>
            <ac:spMk id="42" creationId="{1E49DBF3-27E2-4616-B52A-01402E8BEF46}"/>
          </ac:spMkLst>
        </pc:spChg>
        <pc:spChg chg="mod">
          <ac:chgData name="Hetenyi, Dorottya" userId="f559343d-eb3d-4b0e-9afc-317dc11b4b93" providerId="ADAL" clId="{33B32D48-D0FC-4366-97DD-9F40AE0D5CDA}" dt="2023-01-30T09:24:06.738" v="1300" actId="20577"/>
          <ac:spMkLst>
            <pc:docMk/>
            <pc:sldMk cId="3169487516" sldId="266"/>
            <ac:spMk id="47" creationId="{20E19BBD-73D3-46EE-BF29-0EF6D403A0D0}"/>
          </ac:spMkLst>
        </pc:spChg>
        <pc:spChg chg="mod">
          <ac:chgData name="Hetenyi, Dorottya" userId="f559343d-eb3d-4b0e-9afc-317dc11b4b93" providerId="ADAL" clId="{33B32D48-D0FC-4366-97DD-9F40AE0D5CDA}" dt="2023-01-30T09:22:57.670" v="1172" actId="20577"/>
          <ac:spMkLst>
            <pc:docMk/>
            <pc:sldMk cId="3169487516" sldId="266"/>
            <ac:spMk id="54" creationId="{8E328960-880F-4FA3-9A00-2BD635829ACA}"/>
          </ac:spMkLst>
        </pc:spChg>
      </pc:sldChg>
      <pc:sldChg chg="modSp">
        <pc:chgData name="Hetenyi, Dorottya" userId="f559343d-eb3d-4b0e-9afc-317dc11b4b93" providerId="ADAL" clId="{33B32D48-D0FC-4366-97DD-9F40AE0D5CDA}" dt="2023-01-30T09:20:01.458" v="1100" actId="20577"/>
        <pc:sldMkLst>
          <pc:docMk/>
          <pc:sldMk cId="3006521311" sldId="269"/>
        </pc:sldMkLst>
        <pc:spChg chg="mod">
          <ac:chgData name="Hetenyi, Dorottya" userId="f559343d-eb3d-4b0e-9afc-317dc11b4b93" providerId="ADAL" clId="{33B32D48-D0FC-4366-97DD-9F40AE0D5CDA}" dt="2023-01-30T09:19:58.801" v="1097" actId="20577"/>
          <ac:spMkLst>
            <pc:docMk/>
            <pc:sldMk cId="3006521311" sldId="269"/>
            <ac:spMk id="6" creationId="{3A5EBEC9-68C7-455D-8805-06BF35E31708}"/>
          </ac:spMkLst>
        </pc:spChg>
        <pc:spChg chg="mod">
          <ac:chgData name="Hetenyi, Dorottya" userId="f559343d-eb3d-4b0e-9afc-317dc11b4b93" providerId="ADAL" clId="{33B32D48-D0FC-4366-97DD-9F40AE0D5CDA}" dt="2023-01-30T09:20:01.458" v="1100" actId="20577"/>
          <ac:spMkLst>
            <pc:docMk/>
            <pc:sldMk cId="3006521311" sldId="269"/>
            <ac:spMk id="8" creationId="{122E2F09-89FA-4575-BD35-D2C5F799C2A8}"/>
          </ac:spMkLst>
        </pc:spChg>
      </pc:sldChg>
      <pc:sldChg chg="modSp">
        <pc:chgData name="Hetenyi, Dorottya" userId="f559343d-eb3d-4b0e-9afc-317dc11b4b93" providerId="ADAL" clId="{33B32D48-D0FC-4366-97DD-9F40AE0D5CDA}" dt="2023-01-30T09:19:39.845" v="1087" actId="20577"/>
        <pc:sldMkLst>
          <pc:docMk/>
          <pc:sldMk cId="1034550289" sldId="270"/>
        </pc:sldMkLst>
        <pc:spChg chg="mod">
          <ac:chgData name="Hetenyi, Dorottya" userId="f559343d-eb3d-4b0e-9afc-317dc11b4b93" providerId="ADAL" clId="{33B32D48-D0FC-4366-97DD-9F40AE0D5CDA}" dt="2023-01-30T09:19:32.671" v="1081" actId="20577"/>
          <ac:spMkLst>
            <pc:docMk/>
            <pc:sldMk cId="1034550289" sldId="270"/>
            <ac:spMk id="8" creationId="{FFA83965-4BB2-41C3-AABF-27977280A929}"/>
          </ac:spMkLst>
        </pc:spChg>
        <pc:spChg chg="mod">
          <ac:chgData name="Hetenyi, Dorottya" userId="f559343d-eb3d-4b0e-9afc-317dc11b4b93" providerId="ADAL" clId="{33B32D48-D0FC-4366-97DD-9F40AE0D5CDA}" dt="2023-01-26T15:24:28.657" v="485" actId="20577"/>
          <ac:spMkLst>
            <pc:docMk/>
            <pc:sldMk cId="1034550289" sldId="270"/>
            <ac:spMk id="40" creationId="{5768617D-64BD-463D-94A8-BC4128313655}"/>
          </ac:spMkLst>
        </pc:spChg>
        <pc:spChg chg="mod">
          <ac:chgData name="Hetenyi, Dorottya" userId="f559343d-eb3d-4b0e-9afc-317dc11b4b93" providerId="ADAL" clId="{33B32D48-D0FC-4366-97DD-9F40AE0D5CDA}" dt="2023-01-30T09:19:39.845" v="1087" actId="20577"/>
          <ac:spMkLst>
            <pc:docMk/>
            <pc:sldMk cId="1034550289" sldId="270"/>
            <ac:spMk id="41" creationId="{08E08BB0-940E-4EE5-A5E4-BA44DDD5BC7C}"/>
          </ac:spMkLst>
        </pc:spChg>
        <pc:spChg chg="mod">
          <ac:chgData name="Hetenyi, Dorottya" userId="f559343d-eb3d-4b0e-9afc-317dc11b4b93" providerId="ADAL" clId="{33B32D48-D0FC-4366-97DD-9F40AE0D5CDA}" dt="2023-01-30T09:19:35.237" v="1083" actId="20577"/>
          <ac:spMkLst>
            <pc:docMk/>
            <pc:sldMk cId="1034550289" sldId="270"/>
            <ac:spMk id="42" creationId="{34221F6F-04E2-407E-864F-39252934B489}"/>
          </ac:spMkLst>
        </pc:spChg>
        <pc:spChg chg="mod">
          <ac:chgData name="Hetenyi, Dorottya" userId="f559343d-eb3d-4b0e-9afc-317dc11b4b93" providerId="ADAL" clId="{33B32D48-D0FC-4366-97DD-9F40AE0D5CDA}" dt="2023-01-26T15:24:40.716" v="505" actId="1038"/>
          <ac:spMkLst>
            <pc:docMk/>
            <pc:sldMk cId="1034550289" sldId="270"/>
            <ac:spMk id="43" creationId="{52EDE6B4-6FEB-47B4-9E56-7ED4766A6096}"/>
          </ac:spMkLst>
        </pc:spChg>
        <pc:spChg chg="mod">
          <ac:chgData name="Hetenyi, Dorottya" userId="f559343d-eb3d-4b0e-9afc-317dc11b4b93" providerId="ADAL" clId="{33B32D48-D0FC-4366-97DD-9F40AE0D5CDA}" dt="2023-01-26T15:24:44.204" v="510" actId="1038"/>
          <ac:spMkLst>
            <pc:docMk/>
            <pc:sldMk cId="1034550289" sldId="270"/>
            <ac:spMk id="44" creationId="{DF232AE0-8DBF-4235-A3B5-E143BC03A069}"/>
          </ac:spMkLst>
        </pc:spChg>
        <pc:spChg chg="mod">
          <ac:chgData name="Hetenyi, Dorottya" userId="f559343d-eb3d-4b0e-9afc-317dc11b4b93" providerId="ADAL" clId="{33B32D48-D0FC-4366-97DD-9F40AE0D5CDA}" dt="2023-01-26T15:24:34.563" v="490" actId="1038"/>
          <ac:spMkLst>
            <pc:docMk/>
            <pc:sldMk cId="1034550289" sldId="270"/>
            <ac:spMk id="46" creationId="{7071CAA7-F1CC-4D2B-8267-12AAC0C3980B}"/>
          </ac:spMkLst>
        </pc:spChg>
      </pc:sldChg>
      <pc:sldChg chg="modTransition modNotesTx">
        <pc:chgData name="Hetenyi, Dorottya" userId="f559343d-eb3d-4b0e-9afc-317dc11b4b93" providerId="ADAL" clId="{33B32D48-D0FC-4366-97DD-9F40AE0D5CDA}" dt="2023-01-30T11:28:03.505" v="2178"/>
        <pc:sldMkLst>
          <pc:docMk/>
          <pc:sldMk cId="633500454" sldId="278"/>
        </pc:sldMkLst>
      </pc:sldChg>
      <pc:sldChg chg="modSp">
        <pc:chgData name="Hetenyi, Dorottya" userId="f559343d-eb3d-4b0e-9afc-317dc11b4b93" providerId="ADAL" clId="{33B32D48-D0FC-4366-97DD-9F40AE0D5CDA}" dt="2023-01-30T09:54:36.769" v="1569" actId="20577"/>
        <pc:sldMkLst>
          <pc:docMk/>
          <pc:sldMk cId="776931062" sldId="282"/>
        </pc:sldMkLst>
        <pc:spChg chg="mod">
          <ac:chgData name="Hetenyi, Dorottya" userId="f559343d-eb3d-4b0e-9afc-317dc11b4b93" providerId="ADAL" clId="{33B32D48-D0FC-4366-97DD-9F40AE0D5CDA}" dt="2023-01-30T09:54:36.769" v="1569" actId="20577"/>
          <ac:spMkLst>
            <pc:docMk/>
            <pc:sldMk cId="776931062" sldId="282"/>
            <ac:spMk id="3" creationId="{880553AC-FCB4-4CDD-8EEE-54466BBBA6D2}"/>
          </ac:spMkLst>
        </pc:spChg>
      </pc:sldChg>
      <pc:sldChg chg="addSp delSp modSp modNotesTx">
        <pc:chgData name="Hetenyi, Dorottya" userId="f559343d-eb3d-4b0e-9afc-317dc11b4b93" providerId="ADAL" clId="{33B32D48-D0FC-4366-97DD-9F40AE0D5CDA}" dt="2023-01-30T09:29:09.485" v="1432" actId="20577"/>
        <pc:sldMkLst>
          <pc:docMk/>
          <pc:sldMk cId="3224660577" sldId="284"/>
        </pc:sldMkLst>
        <pc:spChg chg="add del mod">
          <ac:chgData name="Hetenyi, Dorottya" userId="f559343d-eb3d-4b0e-9afc-317dc11b4b93" providerId="ADAL" clId="{33B32D48-D0FC-4366-97DD-9F40AE0D5CDA}" dt="2023-01-27T11:08:44.103" v="554"/>
          <ac:spMkLst>
            <pc:docMk/>
            <pc:sldMk cId="3224660577" sldId="284"/>
            <ac:spMk id="3" creationId="{AB25D812-6745-4D25-9BD6-79A678E1638F}"/>
          </ac:spMkLst>
        </pc:spChg>
        <pc:spChg chg="add mod">
          <ac:chgData name="Hetenyi, Dorottya" userId="f559343d-eb3d-4b0e-9afc-317dc11b4b93" providerId="ADAL" clId="{33B32D48-D0FC-4366-97DD-9F40AE0D5CDA}" dt="2023-01-30T09:29:09.485" v="1432" actId="20577"/>
          <ac:spMkLst>
            <pc:docMk/>
            <pc:sldMk cId="3224660577" sldId="284"/>
            <ac:spMk id="5" creationId="{7353CC1C-4009-40B4-B9CD-06D650959D2A}"/>
          </ac:spMkLst>
        </pc:spChg>
        <pc:spChg chg="mod">
          <ac:chgData name="Hetenyi, Dorottya" userId="f559343d-eb3d-4b0e-9afc-317dc11b4b93" providerId="ADAL" clId="{33B32D48-D0FC-4366-97DD-9F40AE0D5CDA}" dt="2023-01-30T09:29:02.216" v="1428" actId="6549"/>
          <ac:spMkLst>
            <pc:docMk/>
            <pc:sldMk cId="3224660577" sldId="284"/>
            <ac:spMk id="7" creationId="{EEBE382F-FF0E-41B5-BC95-C80765607D34}"/>
          </ac:spMkLst>
        </pc:spChg>
        <pc:spChg chg="mod">
          <ac:chgData name="Hetenyi, Dorottya" userId="f559343d-eb3d-4b0e-9afc-317dc11b4b93" providerId="ADAL" clId="{33B32D48-D0FC-4366-97DD-9F40AE0D5CDA}" dt="2023-01-27T11:09:09.183" v="569" actId="1035"/>
          <ac:spMkLst>
            <pc:docMk/>
            <pc:sldMk cId="3224660577" sldId="284"/>
            <ac:spMk id="26" creationId="{CA7C1BB5-AF2F-4A61-B0D0-58BB9FB8E9D5}"/>
          </ac:spMkLst>
        </pc:spChg>
        <pc:grpChg chg="mod">
          <ac:chgData name="Hetenyi, Dorottya" userId="f559343d-eb3d-4b0e-9afc-317dc11b4b93" providerId="ADAL" clId="{33B32D48-D0FC-4366-97DD-9F40AE0D5CDA}" dt="2023-01-27T11:08:33.110" v="547" actId="1076"/>
          <ac:grpSpMkLst>
            <pc:docMk/>
            <pc:sldMk cId="3224660577" sldId="284"/>
            <ac:grpSpMk id="27" creationId="{3BAD235C-4F6C-44FF-87DC-4F9C8000AFA8}"/>
          </ac:grpSpMkLst>
        </pc:grpChg>
        <pc:grpChg chg="del">
          <ac:chgData name="Hetenyi, Dorottya" userId="f559343d-eb3d-4b0e-9afc-317dc11b4b93" providerId="ADAL" clId="{33B32D48-D0FC-4366-97DD-9F40AE0D5CDA}" dt="2023-01-26T15:29:08.808" v="539" actId="478"/>
          <ac:grpSpMkLst>
            <pc:docMk/>
            <pc:sldMk cId="3224660577" sldId="284"/>
            <ac:grpSpMk id="30" creationId="{E01F34F6-C436-4DB9-8BBE-C85D93071812}"/>
          </ac:grpSpMkLst>
        </pc:grpChg>
      </pc:sldChg>
      <pc:sldChg chg="addSp delSp modSp modAnim modNotesTx">
        <pc:chgData name="Hetenyi, Dorottya" userId="f559343d-eb3d-4b0e-9afc-317dc11b4b93" providerId="ADAL" clId="{33B32D48-D0FC-4366-97DD-9F40AE0D5CDA}" dt="2023-01-30T12:28:16.416" v="2187"/>
        <pc:sldMkLst>
          <pc:docMk/>
          <pc:sldMk cId="1907864175" sldId="285"/>
        </pc:sldMkLst>
        <pc:spChg chg="del">
          <ac:chgData name="Hetenyi, Dorottya" userId="f559343d-eb3d-4b0e-9afc-317dc11b4b93" providerId="ADAL" clId="{33B32D48-D0FC-4366-97DD-9F40AE0D5CDA}" dt="2023-01-27T12:55:25.238" v="575" actId="478"/>
          <ac:spMkLst>
            <pc:docMk/>
            <pc:sldMk cId="1907864175" sldId="285"/>
            <ac:spMk id="3" creationId="{DA3B5587-9E5D-4FDB-8D15-E97415191715}"/>
          </ac:spMkLst>
        </pc:spChg>
        <pc:spChg chg="mod">
          <ac:chgData name="Hetenyi, Dorottya" userId="f559343d-eb3d-4b0e-9afc-317dc11b4b93" providerId="ADAL" clId="{33B32D48-D0FC-4366-97DD-9F40AE0D5CDA}" dt="2023-01-30T09:16:54.081" v="1058" actId="1076"/>
          <ac:spMkLst>
            <pc:docMk/>
            <pc:sldMk cId="1907864175" sldId="285"/>
            <ac:spMk id="4" creationId="{A38CE009-A67A-4833-9295-E69D369269CD}"/>
          </ac:spMkLst>
        </pc:spChg>
        <pc:spChg chg="mod">
          <ac:chgData name="Hetenyi, Dorottya" userId="f559343d-eb3d-4b0e-9afc-317dc11b4b93" providerId="ADAL" clId="{33B32D48-D0FC-4366-97DD-9F40AE0D5CDA}" dt="2023-01-30T11:09:18.218" v="2065" actId="1076"/>
          <ac:spMkLst>
            <pc:docMk/>
            <pc:sldMk cId="1907864175" sldId="285"/>
            <ac:spMk id="7" creationId="{56050682-0801-434D-B5B3-A3D7BA693C00}"/>
          </ac:spMkLst>
        </pc:spChg>
        <pc:spChg chg="add del mod">
          <ac:chgData name="Hetenyi, Dorottya" userId="f559343d-eb3d-4b0e-9afc-317dc11b4b93" providerId="ADAL" clId="{33B32D48-D0FC-4366-97DD-9F40AE0D5CDA}" dt="2023-01-27T12:55:28.864" v="576" actId="478"/>
          <ac:spMkLst>
            <pc:docMk/>
            <pc:sldMk cId="1907864175" sldId="285"/>
            <ac:spMk id="10" creationId="{80D47A76-EDAB-4579-972E-62A6FD852F2F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11" creationId="{7810CEF4-9E7F-49A0-8737-D595DACC04D5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12" creationId="{4F020AFC-1824-4BAF-A7AC-0CAE94F636AD}"/>
          </ac:spMkLst>
        </pc:spChg>
        <pc:spChg chg="add del mod">
          <ac:chgData name="Hetenyi, Dorottya" userId="f559343d-eb3d-4b0e-9afc-317dc11b4b93" providerId="ADAL" clId="{33B32D48-D0FC-4366-97DD-9F40AE0D5CDA}" dt="2023-01-30T08:55:23.602" v="730" actId="478"/>
          <ac:spMkLst>
            <pc:docMk/>
            <pc:sldMk cId="1907864175" sldId="285"/>
            <ac:spMk id="13" creationId="{E1166498-E760-4EB3-9E6C-6BDB7EB8F432}"/>
          </ac:spMkLst>
        </pc:spChg>
        <pc:spChg chg="add mod">
          <ac:chgData name="Hetenyi, Dorottya" userId="f559343d-eb3d-4b0e-9afc-317dc11b4b93" providerId="ADAL" clId="{33B32D48-D0FC-4366-97DD-9F40AE0D5CDA}" dt="2023-01-30T11:09:25.877" v="2068" actId="14100"/>
          <ac:spMkLst>
            <pc:docMk/>
            <pc:sldMk cId="1907864175" sldId="285"/>
            <ac:spMk id="14" creationId="{78B7A4B5-D411-468F-8266-EC1E9220D0E4}"/>
          </ac:spMkLst>
        </pc:spChg>
        <pc:spChg chg="add del mod">
          <ac:chgData name="Hetenyi, Dorottya" userId="f559343d-eb3d-4b0e-9afc-317dc11b4b93" providerId="ADAL" clId="{33B32D48-D0FC-4366-97DD-9F40AE0D5CDA}" dt="2023-01-30T09:11:01.743" v="905" actId="478"/>
          <ac:spMkLst>
            <pc:docMk/>
            <pc:sldMk cId="1907864175" sldId="285"/>
            <ac:spMk id="17" creationId="{7BEA1CBC-9BD3-4E76-97B5-BBEC2C5897A1}"/>
          </ac:spMkLst>
        </pc:spChg>
        <pc:spChg chg="del">
          <ac:chgData name="Hetenyi, Dorottya" userId="f559343d-eb3d-4b0e-9afc-317dc11b4b93" providerId="ADAL" clId="{33B32D48-D0FC-4366-97DD-9F40AE0D5CDA}" dt="2023-01-27T12:55:21.536" v="574" actId="478"/>
          <ac:spMkLst>
            <pc:docMk/>
            <pc:sldMk cId="1907864175" sldId="285"/>
            <ac:spMk id="18" creationId="{A57293E5-D124-4E07-8C8D-A7C3D72BEECF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20" creationId="{3DE1C7BA-DA50-40B9-9990-8B76CF588F16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21" creationId="{7CEC2051-48C7-4016-9853-0A07252B33A2}"/>
          </ac:spMkLst>
        </pc:spChg>
        <pc:spChg chg="add mod">
          <ac:chgData name="Hetenyi, Dorottya" userId="f559343d-eb3d-4b0e-9afc-317dc11b4b93" providerId="ADAL" clId="{33B32D48-D0FC-4366-97DD-9F40AE0D5CDA}" dt="2023-01-30T11:09:12.722" v="2064" actId="1035"/>
          <ac:spMkLst>
            <pc:docMk/>
            <pc:sldMk cId="1907864175" sldId="285"/>
            <ac:spMk id="22" creationId="{9B346417-4FCA-412D-8CB7-CCBE923D01E6}"/>
          </ac:spMkLst>
        </pc:spChg>
        <pc:spChg chg="add mod">
          <ac:chgData name="Hetenyi, Dorottya" userId="f559343d-eb3d-4b0e-9afc-317dc11b4b93" providerId="ADAL" clId="{33B32D48-D0FC-4366-97DD-9F40AE0D5CDA}" dt="2023-01-30T11:09:02.317" v="2058" actId="1035"/>
          <ac:spMkLst>
            <pc:docMk/>
            <pc:sldMk cId="1907864175" sldId="285"/>
            <ac:spMk id="28" creationId="{E3DB2FD9-85AF-46BE-BE70-0BF7CDDFBB31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44" creationId="{3A84F97B-8C62-4D72-A43A-37EC365FC571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45" creationId="{3D33FB91-24F4-435E-A207-4FDBB5C62015}"/>
          </ac:spMkLst>
        </pc:spChg>
        <pc:spChg chg="del">
          <ac:chgData name="Hetenyi, Dorottya" userId="f559343d-eb3d-4b0e-9afc-317dc11b4b93" providerId="ADAL" clId="{33B32D48-D0FC-4366-97DD-9F40AE0D5CDA}" dt="2023-01-27T12:55:19.864" v="573" actId="478"/>
          <ac:spMkLst>
            <pc:docMk/>
            <pc:sldMk cId="1907864175" sldId="285"/>
            <ac:spMk id="46" creationId="{99E5D710-064B-489B-B7F1-1FDAE2E6640D}"/>
          </ac:spMkLst>
        </pc:spChg>
        <pc:spChg chg="mod">
          <ac:chgData name="Hetenyi, Dorottya" userId="f559343d-eb3d-4b0e-9afc-317dc11b4b93" providerId="ADAL" clId="{33B32D48-D0FC-4366-97DD-9F40AE0D5CDA}" dt="2023-01-30T08:55:30.371" v="731" actId="164"/>
          <ac:spMkLst>
            <pc:docMk/>
            <pc:sldMk cId="1907864175" sldId="285"/>
            <ac:spMk id="47" creationId="{7132D866-F3C1-4523-9284-EAFDCC03233C}"/>
          </ac:spMkLst>
        </pc:spChg>
        <pc:grpChg chg="add del mod">
          <ac:chgData name="Hetenyi, Dorottya" userId="f559343d-eb3d-4b0e-9afc-317dc11b4b93" providerId="ADAL" clId="{33B32D48-D0FC-4366-97DD-9F40AE0D5CDA}" dt="2023-01-30T11:08:34.953" v="2053" actId="478"/>
          <ac:grpSpMkLst>
            <pc:docMk/>
            <pc:sldMk cId="1907864175" sldId="285"/>
            <ac:grpSpMk id="15" creationId="{7F7C16AB-369B-44E8-AAB5-519188C761D4}"/>
          </ac:grpSpMkLst>
        </pc:grpChg>
        <pc:graphicFrameChg chg="add mod modGraphic">
          <ac:chgData name="Hetenyi, Dorottya" userId="f559343d-eb3d-4b0e-9afc-317dc11b4b93" providerId="ADAL" clId="{33B32D48-D0FC-4366-97DD-9F40AE0D5CDA}" dt="2023-01-30T12:28:16.416" v="2187"/>
          <ac:graphicFrameMkLst>
            <pc:docMk/>
            <pc:sldMk cId="1907864175" sldId="285"/>
            <ac:graphicFrameMk id="16" creationId="{F4041185-C010-41CD-BF0F-62B1B8DA3249}"/>
          </ac:graphicFrameMkLst>
        </pc:graphicFrameChg>
        <pc:cxnChg chg="mod">
          <ac:chgData name="Hetenyi, Dorottya" userId="f559343d-eb3d-4b0e-9afc-317dc11b4b93" providerId="ADAL" clId="{33B32D48-D0FC-4366-97DD-9F40AE0D5CDA}" dt="2023-01-30T08:55:30.371" v="731" actId="164"/>
          <ac:cxnSpMkLst>
            <pc:docMk/>
            <pc:sldMk cId="1907864175" sldId="285"/>
            <ac:cxnSpMk id="6" creationId="{FC4F813A-E9DC-4EFF-8F9C-9B3B493D5E88}"/>
          </ac:cxnSpMkLst>
        </pc:cxnChg>
        <pc:cxnChg chg="mod">
          <ac:chgData name="Hetenyi, Dorottya" userId="f559343d-eb3d-4b0e-9afc-317dc11b4b93" providerId="ADAL" clId="{33B32D48-D0FC-4366-97DD-9F40AE0D5CDA}" dt="2023-01-30T08:55:30.371" v="731" actId="164"/>
          <ac:cxnSpMkLst>
            <pc:docMk/>
            <pc:sldMk cId="1907864175" sldId="285"/>
            <ac:cxnSpMk id="19" creationId="{A6C5493E-049C-4F1E-B4BB-B37C5A028E66}"/>
          </ac:cxnSpMkLst>
        </pc:cxnChg>
        <pc:cxnChg chg="mod">
          <ac:chgData name="Hetenyi, Dorottya" userId="f559343d-eb3d-4b0e-9afc-317dc11b4b93" providerId="ADAL" clId="{33B32D48-D0FC-4366-97DD-9F40AE0D5CDA}" dt="2023-01-30T11:08:34.953" v="2053" actId="478"/>
          <ac:cxnSpMkLst>
            <pc:docMk/>
            <pc:sldMk cId="1907864175" sldId="285"/>
            <ac:cxnSpMk id="26" creationId="{A2045D78-7710-4952-A519-16BB19A263D2}"/>
          </ac:cxnSpMkLst>
        </pc:cxnChg>
        <pc:cxnChg chg="mod">
          <ac:chgData name="Hetenyi, Dorottya" userId="f559343d-eb3d-4b0e-9afc-317dc11b4b93" providerId="ADAL" clId="{33B32D48-D0FC-4366-97DD-9F40AE0D5CDA}" dt="2023-01-30T08:55:30.371" v="731" actId="164"/>
          <ac:cxnSpMkLst>
            <pc:docMk/>
            <pc:sldMk cId="1907864175" sldId="285"/>
            <ac:cxnSpMk id="31" creationId="{B7935713-039A-4C22-8774-46BBFE17A72E}"/>
          </ac:cxnSpMkLst>
        </pc:cxnChg>
      </pc:sldChg>
      <pc:sldChg chg="modSp">
        <pc:chgData name="Hetenyi, Dorottya" userId="f559343d-eb3d-4b0e-9afc-317dc11b4b93" providerId="ADAL" clId="{33B32D48-D0FC-4366-97DD-9F40AE0D5CDA}" dt="2023-01-30T09:19:48.764" v="1092" actId="20577"/>
        <pc:sldMkLst>
          <pc:docMk/>
          <pc:sldMk cId="937937860" sldId="287"/>
        </pc:sldMkLst>
        <pc:spChg chg="mod">
          <ac:chgData name="Hetenyi, Dorottya" userId="f559343d-eb3d-4b0e-9afc-317dc11b4b93" providerId="ADAL" clId="{33B32D48-D0FC-4366-97DD-9F40AE0D5CDA}" dt="2023-01-30T09:19:48.764" v="1092" actId="20577"/>
          <ac:spMkLst>
            <pc:docMk/>
            <pc:sldMk cId="937937860" sldId="287"/>
            <ac:spMk id="6" creationId="{3A5EBEC9-68C7-455D-8805-06BF35E31708}"/>
          </ac:spMkLst>
        </pc:spChg>
        <pc:spChg chg="mod">
          <ac:chgData name="Hetenyi, Dorottya" userId="f559343d-eb3d-4b0e-9afc-317dc11b4b93" providerId="ADAL" clId="{33B32D48-D0FC-4366-97DD-9F40AE0D5CDA}" dt="2023-01-30T09:19:44.043" v="1089" actId="20577"/>
          <ac:spMkLst>
            <pc:docMk/>
            <pc:sldMk cId="937937860" sldId="287"/>
            <ac:spMk id="8" creationId="{FFA83965-4BB2-41C3-AABF-27977280A929}"/>
          </ac:spMkLst>
        </pc:spChg>
        <pc:spChg chg="mod">
          <ac:chgData name="Hetenyi, Dorottya" userId="f559343d-eb3d-4b0e-9afc-317dc11b4b93" providerId="ADAL" clId="{33B32D48-D0FC-4366-97DD-9F40AE0D5CDA}" dt="2023-01-26T15:26:31.855" v="538" actId="1038"/>
          <ac:spMkLst>
            <pc:docMk/>
            <pc:sldMk cId="937937860" sldId="287"/>
            <ac:spMk id="40" creationId="{5768617D-64BD-463D-94A8-BC4128313655}"/>
          </ac:spMkLst>
        </pc:spChg>
        <pc:spChg chg="mod">
          <ac:chgData name="Hetenyi, Dorottya" userId="f559343d-eb3d-4b0e-9afc-317dc11b4b93" providerId="ADAL" clId="{33B32D48-D0FC-4366-97DD-9F40AE0D5CDA}" dt="2023-01-30T09:19:42.925" v="1088" actId="20577"/>
          <ac:spMkLst>
            <pc:docMk/>
            <pc:sldMk cId="937937860" sldId="287"/>
            <ac:spMk id="41" creationId="{08E08BB0-940E-4EE5-A5E4-BA44DDD5BC7C}"/>
          </ac:spMkLst>
        </pc:spChg>
        <pc:spChg chg="mod">
          <ac:chgData name="Hetenyi, Dorottya" userId="f559343d-eb3d-4b0e-9afc-317dc11b4b93" providerId="ADAL" clId="{33B32D48-D0FC-4366-97DD-9F40AE0D5CDA}" dt="2023-01-30T09:19:45.432" v="1090" actId="20577"/>
          <ac:spMkLst>
            <pc:docMk/>
            <pc:sldMk cId="937937860" sldId="287"/>
            <ac:spMk id="42" creationId="{34221F6F-04E2-407E-864F-39252934B489}"/>
          </ac:spMkLst>
        </pc:spChg>
        <pc:spChg chg="mod">
          <ac:chgData name="Hetenyi, Dorottya" userId="f559343d-eb3d-4b0e-9afc-317dc11b4b93" providerId="ADAL" clId="{33B32D48-D0FC-4366-97DD-9F40AE0D5CDA}" dt="2023-01-26T15:24:06.523" v="474" actId="14100"/>
          <ac:spMkLst>
            <pc:docMk/>
            <pc:sldMk cId="937937860" sldId="287"/>
            <ac:spMk id="43" creationId="{52EDE6B4-6FEB-47B4-9E56-7ED4766A6096}"/>
          </ac:spMkLst>
        </pc:spChg>
        <pc:spChg chg="mod">
          <ac:chgData name="Hetenyi, Dorottya" userId="f559343d-eb3d-4b0e-9afc-317dc11b4b93" providerId="ADAL" clId="{33B32D48-D0FC-4366-97DD-9F40AE0D5CDA}" dt="2023-01-26T15:24:17.033" v="476" actId="14100"/>
          <ac:spMkLst>
            <pc:docMk/>
            <pc:sldMk cId="937937860" sldId="287"/>
            <ac:spMk id="44" creationId="{DF232AE0-8DBF-4235-A3B5-E143BC03A069}"/>
          </ac:spMkLst>
        </pc:spChg>
        <pc:spChg chg="mod">
          <ac:chgData name="Hetenyi, Dorottya" userId="f559343d-eb3d-4b0e-9afc-317dc11b4b93" providerId="ADAL" clId="{33B32D48-D0FC-4366-97DD-9F40AE0D5CDA}" dt="2023-01-26T15:24:12.565" v="475" actId="14100"/>
          <ac:spMkLst>
            <pc:docMk/>
            <pc:sldMk cId="937937860" sldId="287"/>
            <ac:spMk id="46" creationId="{7071CAA7-F1CC-4D2B-8267-12AAC0C3980B}"/>
          </ac:spMkLst>
        </pc:spChg>
      </pc:sldChg>
      <pc:sldChg chg="modSp">
        <pc:chgData name="Hetenyi, Dorottya" userId="f559343d-eb3d-4b0e-9afc-317dc11b4b93" providerId="ADAL" clId="{33B32D48-D0FC-4366-97DD-9F40AE0D5CDA}" dt="2023-01-30T11:08:15.786" v="2050" actId="20577"/>
        <pc:sldMkLst>
          <pc:docMk/>
          <pc:sldMk cId="2556215540" sldId="288"/>
        </pc:sldMkLst>
        <pc:spChg chg="mod">
          <ac:chgData name="Hetenyi, Dorottya" userId="f559343d-eb3d-4b0e-9afc-317dc11b4b93" providerId="ADAL" clId="{33B32D48-D0FC-4366-97DD-9F40AE0D5CDA}" dt="2023-01-30T11:08:15.786" v="2050" actId="20577"/>
          <ac:spMkLst>
            <pc:docMk/>
            <pc:sldMk cId="2556215540" sldId="288"/>
            <ac:spMk id="6" creationId="{3A5EBEC9-68C7-455D-8805-06BF35E31708}"/>
          </ac:spMkLst>
        </pc:spChg>
        <pc:spChg chg="mod">
          <ac:chgData name="Hetenyi, Dorottya" userId="f559343d-eb3d-4b0e-9afc-317dc11b4b93" providerId="ADAL" clId="{33B32D48-D0FC-4366-97DD-9F40AE0D5CDA}" dt="2023-01-30T09:21:31.646" v="1129" actId="20577"/>
          <ac:spMkLst>
            <pc:docMk/>
            <pc:sldMk cId="2556215540" sldId="288"/>
            <ac:spMk id="53" creationId="{DB182A74-B01C-4C0E-B8D2-4CA3D19F250E}"/>
          </ac:spMkLst>
        </pc:spChg>
        <pc:spChg chg="mod">
          <ac:chgData name="Hetenyi, Dorottya" userId="f559343d-eb3d-4b0e-9afc-317dc11b4b93" providerId="ADAL" clId="{33B32D48-D0FC-4366-97DD-9F40AE0D5CDA}" dt="2023-01-30T09:21:35.055" v="1133" actId="20577"/>
          <ac:spMkLst>
            <pc:docMk/>
            <pc:sldMk cId="2556215540" sldId="288"/>
            <ac:spMk id="54" creationId="{5EF905F9-8D17-49FF-94CC-6FA6CB205F03}"/>
          </ac:spMkLst>
        </pc:spChg>
        <pc:spChg chg="mod">
          <ac:chgData name="Hetenyi, Dorottya" userId="f559343d-eb3d-4b0e-9afc-317dc11b4b93" providerId="ADAL" clId="{33B32D48-D0FC-4366-97DD-9F40AE0D5CDA}" dt="2023-01-30T09:20:10.400" v="1101" actId="20577"/>
          <ac:spMkLst>
            <pc:docMk/>
            <pc:sldMk cId="2556215540" sldId="288"/>
            <ac:spMk id="56" creationId="{AD32B4F5-DE1C-4BA0-96F0-8687CEB74189}"/>
          </ac:spMkLst>
        </pc:spChg>
        <pc:spChg chg="mod">
          <ac:chgData name="Hetenyi, Dorottya" userId="f559343d-eb3d-4b0e-9afc-317dc11b4b93" providerId="ADAL" clId="{33B32D48-D0FC-4366-97DD-9F40AE0D5CDA}" dt="2023-01-30T09:20:12.847" v="1102" actId="20577"/>
          <ac:spMkLst>
            <pc:docMk/>
            <pc:sldMk cId="2556215540" sldId="288"/>
            <ac:spMk id="57" creationId="{EF8DFBA3-3E3F-4A2B-A622-698A93D3334B}"/>
          </ac:spMkLst>
        </pc:spChg>
        <pc:spChg chg="mod">
          <ac:chgData name="Hetenyi, Dorottya" userId="f559343d-eb3d-4b0e-9afc-317dc11b4b93" providerId="ADAL" clId="{33B32D48-D0FC-4366-97DD-9F40AE0D5CDA}" dt="2023-01-26T15:25:08.268" v="520" actId="14100"/>
          <ac:spMkLst>
            <pc:docMk/>
            <pc:sldMk cId="2556215540" sldId="288"/>
            <ac:spMk id="58" creationId="{C3071DDD-E3AC-4907-A37B-6C64303DC029}"/>
          </ac:spMkLst>
        </pc:spChg>
        <pc:spChg chg="mod">
          <ac:chgData name="Hetenyi, Dorottya" userId="f559343d-eb3d-4b0e-9afc-317dc11b4b93" providerId="ADAL" clId="{33B32D48-D0FC-4366-97DD-9F40AE0D5CDA}" dt="2023-01-26T15:25:42.974" v="532" actId="14100"/>
          <ac:spMkLst>
            <pc:docMk/>
            <pc:sldMk cId="2556215540" sldId="288"/>
            <ac:spMk id="59" creationId="{861740D5-D46E-40A8-BE33-3E1BB7565086}"/>
          </ac:spMkLst>
        </pc:spChg>
        <pc:spChg chg="mod">
          <ac:chgData name="Hetenyi, Dorottya" userId="f559343d-eb3d-4b0e-9afc-317dc11b4b93" providerId="ADAL" clId="{33B32D48-D0FC-4366-97DD-9F40AE0D5CDA}" dt="2023-01-26T15:24:56.650" v="515" actId="20577"/>
          <ac:spMkLst>
            <pc:docMk/>
            <pc:sldMk cId="2556215540" sldId="288"/>
            <ac:spMk id="60" creationId="{CDF3BF73-C181-454F-A7C7-D22DB4DC641B}"/>
          </ac:spMkLst>
        </pc:spChg>
        <pc:spChg chg="mod">
          <ac:chgData name="Hetenyi, Dorottya" userId="f559343d-eb3d-4b0e-9afc-317dc11b4b93" providerId="ADAL" clId="{33B32D48-D0FC-4366-97DD-9F40AE0D5CDA}" dt="2023-01-26T15:25:37.588" v="531" actId="14100"/>
          <ac:spMkLst>
            <pc:docMk/>
            <pc:sldMk cId="2556215540" sldId="288"/>
            <ac:spMk id="61" creationId="{3215262D-5990-4D3F-886B-436BAEC35416}"/>
          </ac:spMkLst>
        </pc:spChg>
        <pc:spChg chg="mod">
          <ac:chgData name="Hetenyi, Dorottya" userId="f559343d-eb3d-4b0e-9afc-317dc11b4b93" providerId="ADAL" clId="{33B32D48-D0FC-4366-97DD-9F40AE0D5CDA}" dt="2023-01-30T10:12:33.098" v="1844" actId="1038"/>
          <ac:spMkLst>
            <pc:docMk/>
            <pc:sldMk cId="2556215540" sldId="288"/>
            <ac:spMk id="66" creationId="{6028C7E1-CAC3-437A-9A2C-4DBBDBC35D4B}"/>
          </ac:spMkLst>
        </pc:spChg>
        <pc:grpChg chg="mod">
          <ac:chgData name="Hetenyi, Dorottya" userId="f559343d-eb3d-4b0e-9afc-317dc11b4b93" providerId="ADAL" clId="{33B32D48-D0FC-4366-97DD-9F40AE0D5CDA}" dt="2023-01-30T09:21:52.308" v="1135" actId="6549"/>
          <ac:grpSpMkLst>
            <pc:docMk/>
            <pc:sldMk cId="2556215540" sldId="288"/>
            <ac:grpSpMk id="7" creationId="{C61C4818-B067-4BE3-B66E-7F50730CADD1}"/>
          </ac:grpSpMkLst>
        </pc:grpChg>
      </pc:sldChg>
      <pc:sldChg chg="addSp delSp modSp add modTransition">
        <pc:chgData name="Hetenyi, Dorottya" userId="f559343d-eb3d-4b0e-9afc-317dc11b4b93" providerId="ADAL" clId="{33B32D48-D0FC-4366-97DD-9F40AE0D5CDA}" dt="2023-01-30T11:28:19.264" v="2179"/>
        <pc:sldMkLst>
          <pc:docMk/>
          <pc:sldMk cId="0" sldId="290"/>
        </pc:sldMkLst>
        <pc:spChg chg="add mod">
          <ac:chgData name="Hetenyi, Dorottya" userId="f559343d-eb3d-4b0e-9afc-317dc11b4b93" providerId="ADAL" clId="{33B32D48-D0FC-4366-97DD-9F40AE0D5CDA}" dt="2023-01-30T10:22:31.680" v="1908"/>
          <ac:spMkLst>
            <pc:docMk/>
            <pc:sldMk cId="0" sldId="290"/>
            <ac:spMk id="4" creationId="{D1B29ECC-7F45-40E5-AD06-534A9ED7C2E1}"/>
          </ac:spMkLst>
        </pc:spChg>
        <pc:spChg chg="mod">
          <ac:chgData name="Hetenyi, Dorottya" userId="f559343d-eb3d-4b0e-9afc-317dc11b4b93" providerId="ADAL" clId="{33B32D48-D0FC-4366-97DD-9F40AE0D5CDA}" dt="2023-01-30T10:20:36.110" v="1868" actId="1076"/>
          <ac:spMkLst>
            <pc:docMk/>
            <pc:sldMk cId="0" sldId="290"/>
            <ac:spMk id="333" creationId="{00000000-0000-0000-0000-000000000000}"/>
          </ac:spMkLst>
        </pc:spChg>
        <pc:spChg chg="del mod">
          <ac:chgData name="Hetenyi, Dorottya" userId="f559343d-eb3d-4b0e-9afc-317dc11b4b93" providerId="ADAL" clId="{33B32D48-D0FC-4366-97DD-9F40AE0D5CDA}" dt="2023-01-30T10:22:29.239" v="1907" actId="478"/>
          <ac:spMkLst>
            <pc:docMk/>
            <pc:sldMk cId="0" sldId="290"/>
            <ac:spMk id="334" creationId="{00000000-0000-0000-0000-000000000000}"/>
          </ac:spMkLst>
        </pc:spChg>
      </pc:sldChg>
      <pc:sldChg chg="modSp add ord modTransition modNotesTx">
        <pc:chgData name="Hetenyi, Dorottya" userId="f559343d-eb3d-4b0e-9afc-317dc11b4b93" providerId="ADAL" clId="{33B32D48-D0FC-4366-97DD-9F40AE0D5CDA}" dt="2023-01-30T11:27:48.846" v="2177"/>
        <pc:sldMkLst>
          <pc:docMk/>
          <pc:sldMk cId="2074216405" sldId="291"/>
        </pc:sldMkLst>
        <pc:spChg chg="mod">
          <ac:chgData name="Hetenyi, Dorottya" userId="f559343d-eb3d-4b0e-9afc-317dc11b4b93" providerId="ADAL" clId="{33B32D48-D0FC-4366-97DD-9F40AE0D5CDA}" dt="2023-01-30T10:23:29.756" v="1911" actId="6549"/>
          <ac:spMkLst>
            <pc:docMk/>
            <pc:sldMk cId="2074216405" sldId="291"/>
            <ac:spMk id="2" creationId="{B139A7A1-F038-465A-A722-269EEEAAAD40}"/>
          </ac:spMkLst>
        </pc:spChg>
        <pc:spChg chg="mod">
          <ac:chgData name="Hetenyi, Dorottya" userId="f559343d-eb3d-4b0e-9afc-317dc11b4b93" providerId="ADAL" clId="{33B32D48-D0FC-4366-97DD-9F40AE0D5CDA}" dt="2023-01-30T10:23:34.771" v="1915" actId="20577"/>
          <ac:spMkLst>
            <pc:docMk/>
            <pc:sldMk cId="2074216405" sldId="291"/>
            <ac:spMk id="4" creationId="{36856BED-F798-474B-B581-D38DBBC96E31}"/>
          </ac:spMkLst>
        </pc:spChg>
        <pc:spChg chg="mod">
          <ac:chgData name="Hetenyi, Dorottya" userId="f559343d-eb3d-4b0e-9afc-317dc11b4b93" providerId="ADAL" clId="{33B32D48-D0FC-4366-97DD-9F40AE0D5CDA}" dt="2023-01-30T10:28:24.420" v="2046" actId="20577"/>
          <ac:spMkLst>
            <pc:docMk/>
            <pc:sldMk cId="2074216405" sldId="291"/>
            <ac:spMk id="7" creationId="{8FCC2F16-6B4A-4193-9797-473E10FDA636}"/>
          </ac:spMkLst>
        </pc:spChg>
        <pc:spChg chg="mod">
          <ac:chgData name="Hetenyi, Dorottya" userId="f559343d-eb3d-4b0e-9afc-317dc11b4b93" providerId="ADAL" clId="{33B32D48-D0FC-4366-97DD-9F40AE0D5CDA}" dt="2023-01-30T10:23:38.059" v="1919" actId="20577"/>
          <ac:spMkLst>
            <pc:docMk/>
            <pc:sldMk cId="2074216405" sldId="291"/>
            <ac:spMk id="8" creationId="{4499462A-2906-47BC-A50E-210FBD6D85FF}"/>
          </ac:spMkLst>
        </pc:spChg>
        <pc:spChg chg="mod">
          <ac:chgData name="Hetenyi, Dorottya" userId="f559343d-eb3d-4b0e-9afc-317dc11b4b93" providerId="ADAL" clId="{33B32D48-D0FC-4366-97DD-9F40AE0D5CDA}" dt="2023-01-30T11:27:29.985" v="2176" actId="6549"/>
          <ac:spMkLst>
            <pc:docMk/>
            <pc:sldMk cId="2074216405" sldId="291"/>
            <ac:spMk id="10" creationId="{6D357558-9AE8-4A10-8772-24B25A7D4EC1}"/>
          </ac:spMkLst>
        </pc:spChg>
      </pc:sldChg>
    </pc:docChg>
  </pc:docChgLst>
  <pc:docChgLst>
    <pc:chgData name="Dorottya Hetenyi" userId="f559343d-eb3d-4b0e-9afc-317dc11b4b93" providerId="ADAL" clId="{33B32D48-D0FC-4366-97DD-9F40AE0D5CDA}"/>
    <pc:docChg chg="undo custSel delSld modSld">
      <pc:chgData name="Dorottya Hetenyi" userId="f559343d-eb3d-4b0e-9afc-317dc11b4b93" providerId="ADAL" clId="{33B32D48-D0FC-4366-97DD-9F40AE0D5CDA}" dt="2023-02-08T09:30:50.204" v="216" actId="6549"/>
      <pc:docMkLst>
        <pc:docMk/>
      </pc:docMkLst>
      <pc:sldChg chg="modNotesTx">
        <pc:chgData name="Dorottya Hetenyi" userId="f559343d-eb3d-4b0e-9afc-317dc11b4b93" providerId="ADAL" clId="{33B32D48-D0FC-4366-97DD-9F40AE0D5CDA}" dt="2023-02-08T09:29:52.525" v="206" actId="6549"/>
        <pc:sldMkLst>
          <pc:docMk/>
          <pc:sldMk cId="725776500" sldId="262"/>
        </pc:sldMkLst>
      </pc:sldChg>
      <pc:sldChg chg="delSp modSp delAnim modNotesTx">
        <pc:chgData name="Dorottya Hetenyi" userId="f559343d-eb3d-4b0e-9afc-317dc11b4b93" providerId="ADAL" clId="{33B32D48-D0FC-4366-97DD-9F40AE0D5CDA}" dt="2023-02-08T09:30:07.163" v="209" actId="6549"/>
        <pc:sldMkLst>
          <pc:docMk/>
          <pc:sldMk cId="2777919115" sldId="263"/>
        </pc:sldMkLst>
        <pc:spChg chg="del">
          <ac:chgData name="Dorottya Hetenyi" userId="f559343d-eb3d-4b0e-9afc-317dc11b4b93" providerId="ADAL" clId="{33B32D48-D0FC-4366-97DD-9F40AE0D5CDA}" dt="2023-01-31T16:10:46.377" v="202" actId="478"/>
          <ac:spMkLst>
            <pc:docMk/>
            <pc:sldMk cId="2777919115" sldId="263"/>
            <ac:spMk id="13" creationId="{D7B53C96-5C45-4126-92C9-8FACCFA45345}"/>
          </ac:spMkLst>
        </pc:spChg>
        <pc:spChg chg="mod">
          <ac:chgData name="Dorottya Hetenyi" userId="f559343d-eb3d-4b0e-9afc-317dc11b4b93" providerId="ADAL" clId="{33B32D48-D0FC-4366-97DD-9F40AE0D5CDA}" dt="2023-01-31T12:06:20.552" v="171" actId="1076"/>
          <ac:spMkLst>
            <pc:docMk/>
            <pc:sldMk cId="2777919115" sldId="263"/>
            <ac:spMk id="16" creationId="{025ED840-D3A0-45A4-B16E-D7BAC8189C14}"/>
          </ac:spMkLst>
        </pc:spChg>
      </pc:sldChg>
      <pc:sldChg chg="modNotesTx">
        <pc:chgData name="Dorottya Hetenyi" userId="f559343d-eb3d-4b0e-9afc-317dc11b4b93" providerId="ADAL" clId="{33B32D48-D0FC-4366-97DD-9F40AE0D5CDA}" dt="2023-02-08T09:30:16.524" v="210" actId="6549"/>
        <pc:sldMkLst>
          <pc:docMk/>
          <pc:sldMk cId="1124772367" sldId="264"/>
        </pc:sldMkLst>
      </pc:sldChg>
      <pc:sldChg chg="modNotesTx">
        <pc:chgData name="Dorottya Hetenyi" userId="f559343d-eb3d-4b0e-9afc-317dc11b4b93" providerId="ADAL" clId="{33B32D48-D0FC-4366-97DD-9F40AE0D5CDA}" dt="2023-02-08T09:30:21.245" v="212" actId="6549"/>
        <pc:sldMkLst>
          <pc:docMk/>
          <pc:sldMk cId="3169487516" sldId="266"/>
        </pc:sldMkLst>
      </pc:sldChg>
      <pc:sldChg chg="modSp modNotesTx">
        <pc:chgData name="Dorottya Hetenyi" userId="f559343d-eb3d-4b0e-9afc-317dc11b4b93" providerId="ADAL" clId="{33B32D48-D0FC-4366-97DD-9F40AE0D5CDA}" dt="2023-02-08T09:30:42.340" v="214" actId="6549"/>
        <pc:sldMkLst>
          <pc:docMk/>
          <pc:sldMk cId="633500454" sldId="278"/>
        </pc:sldMkLst>
        <pc:spChg chg="mod">
          <ac:chgData name="Dorottya Hetenyi" userId="f559343d-eb3d-4b0e-9afc-317dc11b4b93" providerId="ADAL" clId="{33B32D48-D0FC-4366-97DD-9F40AE0D5CDA}" dt="2023-01-31T11:59:26.667" v="160" actId="1076"/>
          <ac:spMkLst>
            <pc:docMk/>
            <pc:sldMk cId="633500454" sldId="278"/>
            <ac:spMk id="4" creationId="{36856BED-F798-474B-B581-D38DBBC96E31}"/>
          </ac:spMkLst>
        </pc:spChg>
        <pc:spChg chg="mod">
          <ac:chgData name="Dorottya Hetenyi" userId="f559343d-eb3d-4b0e-9afc-317dc11b4b93" providerId="ADAL" clId="{33B32D48-D0FC-4366-97DD-9F40AE0D5CDA}" dt="2023-01-31T11:58:44.107" v="153" actId="14100"/>
          <ac:spMkLst>
            <pc:docMk/>
            <pc:sldMk cId="633500454" sldId="278"/>
            <ac:spMk id="5" creationId="{06E14333-7ACC-4880-8B36-24F9AF153C5E}"/>
          </ac:spMkLst>
        </pc:spChg>
        <pc:spChg chg="mod">
          <ac:chgData name="Dorottya Hetenyi" userId="f559343d-eb3d-4b0e-9afc-317dc11b4b93" providerId="ADAL" clId="{33B32D48-D0FC-4366-97DD-9F40AE0D5CDA}" dt="2023-01-31T11:58:36.028" v="150" actId="1076"/>
          <ac:spMkLst>
            <pc:docMk/>
            <pc:sldMk cId="633500454" sldId="278"/>
            <ac:spMk id="6" creationId="{3EA955D1-ADA6-4036-A935-FAFBBCDD29B7}"/>
          </ac:spMkLst>
        </pc:spChg>
        <pc:spChg chg="mod">
          <ac:chgData name="Dorottya Hetenyi" userId="f559343d-eb3d-4b0e-9afc-317dc11b4b93" providerId="ADAL" clId="{33B32D48-D0FC-4366-97DD-9F40AE0D5CDA}" dt="2023-01-31T16:09:59.033" v="201" actId="1076"/>
          <ac:spMkLst>
            <pc:docMk/>
            <pc:sldMk cId="633500454" sldId="278"/>
            <ac:spMk id="7" creationId="{8FCC2F16-6B4A-4193-9797-473E10FDA636}"/>
          </ac:spMkLst>
        </pc:spChg>
        <pc:spChg chg="mod">
          <ac:chgData name="Dorottya Hetenyi" userId="f559343d-eb3d-4b0e-9afc-317dc11b4b93" providerId="ADAL" clId="{33B32D48-D0FC-4366-97DD-9F40AE0D5CDA}" dt="2023-01-31T11:57:54.468" v="138" actId="1076"/>
          <ac:spMkLst>
            <pc:docMk/>
            <pc:sldMk cId="633500454" sldId="278"/>
            <ac:spMk id="8" creationId="{4499462A-2906-47BC-A50E-210FBD6D85FF}"/>
          </ac:spMkLst>
        </pc:spChg>
        <pc:spChg chg="mod">
          <ac:chgData name="Dorottya Hetenyi" userId="f559343d-eb3d-4b0e-9afc-317dc11b4b93" providerId="ADAL" clId="{33B32D48-D0FC-4366-97DD-9F40AE0D5CDA}" dt="2023-01-31T16:09:49.713" v="198" actId="1076"/>
          <ac:spMkLst>
            <pc:docMk/>
            <pc:sldMk cId="633500454" sldId="278"/>
            <ac:spMk id="10" creationId="{6D357558-9AE8-4A10-8772-24B25A7D4EC1}"/>
          </ac:spMkLst>
        </pc:spChg>
      </pc:sldChg>
      <pc:sldChg chg="modNotesTx">
        <pc:chgData name="Dorottya Hetenyi" userId="f559343d-eb3d-4b0e-9afc-317dc11b4b93" providerId="ADAL" clId="{33B32D48-D0FC-4366-97DD-9F40AE0D5CDA}" dt="2023-02-08T09:30:50.204" v="216" actId="6549"/>
        <pc:sldMkLst>
          <pc:docMk/>
          <pc:sldMk cId="776931062" sldId="282"/>
        </pc:sldMkLst>
      </pc:sldChg>
      <pc:sldChg chg="delSp delAnim modNotesTx">
        <pc:chgData name="Dorottya Hetenyi" userId="f559343d-eb3d-4b0e-9afc-317dc11b4b93" providerId="ADAL" clId="{33B32D48-D0FC-4366-97DD-9F40AE0D5CDA}" dt="2023-02-08T09:29:59.872" v="207" actId="6549"/>
        <pc:sldMkLst>
          <pc:docMk/>
          <pc:sldMk cId="1907864175" sldId="285"/>
        </pc:sldMkLst>
        <pc:spChg chg="del">
          <ac:chgData name="Dorottya Hetenyi" userId="f559343d-eb3d-4b0e-9afc-317dc11b4b93" providerId="ADAL" clId="{33B32D48-D0FC-4366-97DD-9F40AE0D5CDA}" dt="2023-01-31T16:10:51.904" v="203" actId="478"/>
          <ac:spMkLst>
            <pc:docMk/>
            <pc:sldMk cId="1907864175" sldId="285"/>
            <ac:spMk id="22" creationId="{9B346417-4FCA-412D-8CB7-CCBE923D01E6}"/>
          </ac:spMkLst>
        </pc:spChg>
      </pc:sldChg>
      <pc:sldChg chg="modTransition modNotesTx">
        <pc:chgData name="Dorottya Hetenyi" userId="f559343d-eb3d-4b0e-9afc-317dc11b4b93" providerId="ADAL" clId="{33B32D48-D0FC-4366-97DD-9F40AE0D5CDA}" dt="2023-02-08T09:30:45.292" v="215" actId="6549"/>
        <pc:sldMkLst>
          <pc:docMk/>
          <pc:sldMk cId="1738069985" sldId="286"/>
        </pc:sldMkLst>
      </pc:sldChg>
      <pc:sldChg chg="del">
        <pc:chgData name="Dorottya Hetenyi" userId="f559343d-eb3d-4b0e-9afc-317dc11b4b93" providerId="ADAL" clId="{33B32D48-D0FC-4366-97DD-9F40AE0D5CDA}" dt="2023-02-08T09:30:03.509" v="208" actId="2696"/>
        <pc:sldMkLst>
          <pc:docMk/>
          <pc:sldMk cId="3419265849" sldId="289"/>
        </pc:sldMkLst>
      </pc:sldChg>
      <pc:sldChg chg="modTransition">
        <pc:chgData name="Dorottya Hetenyi" userId="f559343d-eb3d-4b0e-9afc-317dc11b4b93" providerId="ADAL" clId="{33B32D48-D0FC-4366-97DD-9F40AE0D5CDA}" dt="2023-01-31T16:11:12.276" v="204"/>
        <pc:sldMkLst>
          <pc:docMk/>
          <pc:sldMk cId="0" sldId="290"/>
        </pc:sldMkLst>
      </pc:sldChg>
      <pc:sldChg chg="modSp modNotesTx">
        <pc:chgData name="Dorottya Hetenyi" userId="f559343d-eb3d-4b0e-9afc-317dc11b4b93" providerId="ADAL" clId="{33B32D48-D0FC-4366-97DD-9F40AE0D5CDA}" dt="2023-02-08T09:30:38.588" v="213" actId="6549"/>
        <pc:sldMkLst>
          <pc:docMk/>
          <pc:sldMk cId="2074216405" sldId="291"/>
        </pc:sldMkLst>
        <pc:spChg chg="mod">
          <ac:chgData name="Dorottya Hetenyi" userId="f559343d-eb3d-4b0e-9afc-317dc11b4b93" providerId="ADAL" clId="{33B32D48-D0FC-4366-97DD-9F40AE0D5CDA}" dt="2023-01-31T11:59:55.211" v="165" actId="1076"/>
          <ac:spMkLst>
            <pc:docMk/>
            <pc:sldMk cId="2074216405" sldId="291"/>
            <ac:spMk id="6" creationId="{3EA955D1-ADA6-4036-A935-FAFBBCDD29B7}"/>
          </ac:spMkLst>
        </pc:spChg>
        <pc:spChg chg="mod">
          <ac:chgData name="Dorottya Hetenyi" userId="f559343d-eb3d-4b0e-9afc-317dc11b4b93" providerId="ADAL" clId="{33B32D48-D0FC-4366-97DD-9F40AE0D5CDA}" dt="2023-01-31T12:00:01.138" v="167" actId="1076"/>
          <ac:spMkLst>
            <pc:docMk/>
            <pc:sldMk cId="2074216405" sldId="291"/>
            <ac:spMk id="7" creationId="{8FCC2F16-6B4A-4193-9797-473E10FDA636}"/>
          </ac:spMkLst>
        </pc:spChg>
        <pc:spChg chg="mod">
          <ac:chgData name="Dorottya Hetenyi" userId="f559343d-eb3d-4b0e-9afc-317dc11b4b93" providerId="ADAL" clId="{33B32D48-D0FC-4366-97DD-9F40AE0D5CDA}" dt="2023-01-31T11:59:58.571" v="166" actId="1076"/>
          <ac:spMkLst>
            <pc:docMk/>
            <pc:sldMk cId="2074216405" sldId="291"/>
            <ac:spMk id="8" creationId="{4499462A-2906-47BC-A50E-210FBD6D85FF}"/>
          </ac:spMkLst>
        </pc:spChg>
        <pc:spChg chg="mod">
          <ac:chgData name="Dorottya Hetenyi" userId="f559343d-eb3d-4b0e-9afc-317dc11b4b93" providerId="ADAL" clId="{33B32D48-D0FC-4366-97DD-9F40AE0D5CDA}" dt="2023-01-31T12:00:12.552" v="168" actId="108"/>
          <ac:spMkLst>
            <pc:docMk/>
            <pc:sldMk cId="2074216405" sldId="291"/>
            <ac:spMk id="10" creationId="{6D357558-9AE8-4A10-8772-24B25A7D4E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25381-FC1D-4BDA-B487-8E578714F3AB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BF511-05D8-4205-A278-C85F016F5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2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1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4487E-AD3D-4235-B9F5-5CC5C805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8705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45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61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C1172-DDCF-4857-80AA-F699C3F0DF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22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08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Joint probability – simple two events happening together, the intersect is the high probability area – must sum to 1</a:t>
            </a:r>
          </a:p>
          <a:p>
            <a:endParaRPr lang="en-GB" dirty="0"/>
          </a:p>
          <a:p>
            <a:r>
              <a:rPr lang="en-GB" dirty="0"/>
              <a:t>Delete union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16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40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4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773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BF511-05D8-4205-A278-C85F016F5AF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175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4487E-AD3D-4235-B9F5-5CC5C805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817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C1172-DDCF-4857-80AA-F699C3F0DF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94487E-AD3D-4235-B9F5-5CC5C805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54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C622-9827-4B87-ADBE-07333E66F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F255A-D6AA-468A-8074-FC4CAC372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DB1B4-9AE8-49C0-803F-A2E50AF22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983B8-47AE-4E68-9ED8-20A42A85E8D1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0F842-92AF-422A-AA64-BE968E654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61028-387B-44A5-B779-41939F5D2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2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B251-A88F-4957-9DCA-23FBE553F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1FB61-E1C5-4452-855C-E71E9AAC2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E713-24F1-4AE5-A43A-BC2ADD76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1EDA4-4AF5-4590-9605-8137AAF10A2F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771C4-E3A6-4964-ACE0-53853CB3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34A9C-A097-4224-AC9C-37C14B8F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43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7B2BED-FFD3-41D8-9657-7C9BA3C0D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DAAB-51B4-4E8A-873B-DF5A1AFB5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6B06A-B2E6-46B2-B537-3BB37B68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0C976-C30C-43C9-9B7B-99BF2CA5999A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5CC1E-BA98-4A33-A1DA-C232F24C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5043B-25E2-4072-A10D-2FFFEEB6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8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90DD1-8C6A-47E3-B17C-B9DC9CE30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F616E-DC18-4338-BA63-9A417EFB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AB84B-603F-4ADC-AE04-EB28B88CEFB5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9C87-FD21-416C-AD4D-76AFD701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44923-374C-4AE7-AE32-841A2865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A5538D-56A9-4845-9932-B9B3E833D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21" y="-155237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53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54C1-B9D6-4248-BD02-E9221018B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474CE-D2D7-4C58-9148-ACFA72A19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9A424-A4B4-48AF-9BD0-CEA91CB7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503-AFA1-4847-A584-06D338AEDA5B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7BE34-E956-43DB-8E7D-80CF2950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23BA5-828F-45C4-83FE-DA03992F0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7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FFD88-C072-4756-99BA-608446E5A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03921-8D99-4EB2-8C75-1F4FF6DF3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74A66-D544-4841-B1E9-8056855D7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0091E-DCA9-4DE9-B193-8E7FB56D7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604B-17EC-464D-B6E2-4C7E8BDE6975}" type="datetime1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D5E30-BEA4-4034-9393-33BF6394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7614B-DA6A-4EF5-9BF1-93EC0D54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3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5C37-CF5D-47F9-8B0E-F4330AA1E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DF7EC-A1CC-4B77-9B53-F905FAF9D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FE5D7-911C-486C-9573-AFEABBB83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A990FA-6518-4F3F-9401-2341B42F4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E3724-C3F3-4CED-B24E-0A1730D41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EAE93-7A02-493B-A3E9-CD4081E1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29C1-1839-4F6C-9BBB-9A7EBF333B67}" type="datetime1">
              <a:rPr lang="en-GB" smtClean="0"/>
              <a:t>08/02/2023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A51162-73BF-4595-B463-6D87E9300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40734-014C-42ED-877D-27B5BE8F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68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B926-FE8C-4C78-8D29-7F9815A6F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66E36-65B9-42EB-B072-A2EF0B92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E1ECD-B703-422B-9846-4DCD8B8567E6}" type="datetime1">
              <a:rPr lang="en-GB" smtClean="0"/>
              <a:t>08/02/2023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80B0E-C999-47E6-AA14-2147D4E57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A3A6B-9EAD-4F8F-9F90-AB9BF11F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77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E5ADC-26EE-48E0-AA50-746602225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5C32-957C-4A6A-AAFF-867FC4ED2F0C}" type="datetime1">
              <a:rPr lang="en-GB" smtClean="0"/>
              <a:t>08/02/2023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61C5D-64E5-4F5C-9790-97B57830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89AB0-9707-40D3-96E2-F514493D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85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132-D233-4352-A893-0ACA58AA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B23A3-A4CA-4534-804E-F5FAA7A19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2D73B-324C-4B63-8045-1B2C96579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315FA-4F46-46A9-9D4F-05D15199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A343-5A69-45EB-B483-9ED36E21C32B}" type="datetime1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549FE-E391-4407-9A90-CD0320771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F6914-F685-4123-A290-BDFFA5EA0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47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68F60-2E0F-4C18-9733-6CE7A5D7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6D390-E191-4AA0-8199-799F23DA5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33D92-D8BA-485E-9EB1-BF4FA1D1C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A9150-BC09-4D65-8A67-075A8CC5C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A673-5B25-48B9-B33D-2ED13B4BC365}" type="datetime1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80E08-BCAD-4583-AF4F-5A769A31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A8631-E713-4857-85AD-4659F02BC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3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022F0-7369-46C2-B81A-3752065F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11D08-0330-4AB7-BC52-07579508C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C170-B071-4E45-B004-E79A89CA0913}" type="datetime1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F7D3-6659-4530-A23C-B39303C76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69BFC-1851-496E-853C-CF292803E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EAE6-8DD0-41DD-91CC-5214B85BED43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E3EAE2-244C-43DF-B588-D31CDEBE0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669" y="-2524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8A1255-B25C-4E72-8AF6-A7494437D84C}"/>
              </a:ext>
            </a:extLst>
          </p:cNvPr>
          <p:cNvGrpSpPr/>
          <p:nvPr userDrawn="1"/>
        </p:nvGrpSpPr>
        <p:grpSpPr>
          <a:xfrm>
            <a:off x="0" y="-92556"/>
            <a:ext cx="12272681" cy="773593"/>
            <a:chOff x="-53787" y="-26895"/>
            <a:chExt cx="12272681" cy="77359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EA13986-434F-4713-9A58-C60366C865AE}"/>
                </a:ext>
              </a:extLst>
            </p:cNvPr>
            <p:cNvPicPr/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4429" y="-26894"/>
              <a:ext cx="4044465" cy="773592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E6ADBD4-AC48-4561-8CB0-9D996245E724}"/>
                </a:ext>
              </a:extLst>
            </p:cNvPr>
            <p:cNvSpPr/>
            <p:nvPr/>
          </p:nvSpPr>
          <p:spPr>
            <a:xfrm>
              <a:off x="-53787" y="-26895"/>
              <a:ext cx="8228216" cy="773593"/>
            </a:xfrm>
            <a:prstGeom prst="rect">
              <a:avLst/>
            </a:prstGeom>
            <a:solidFill>
              <a:srgbClr val="6D5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4706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0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8B7A-D86A-4298-8529-1C17755AA6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Bayes for Beginners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9ED57-FEB3-4A5E-B372-4DC27E0DA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979" y="5055281"/>
            <a:ext cx="4754336" cy="1655762"/>
          </a:xfrm>
        </p:spPr>
        <p:txBody>
          <a:bodyPr>
            <a:normAutofit/>
          </a:bodyPr>
          <a:lstStyle/>
          <a:p>
            <a:pPr algn="l"/>
            <a:r>
              <a:rPr lang="en-GB" sz="2200" dirty="0" err="1"/>
              <a:t>MfD</a:t>
            </a:r>
            <a:r>
              <a:rPr lang="en-GB" sz="2200" dirty="0"/>
              <a:t> – 1</a:t>
            </a:r>
            <a:r>
              <a:rPr lang="en-GB" sz="2200" baseline="30000" dirty="0"/>
              <a:t>st</a:t>
            </a:r>
            <a:r>
              <a:rPr lang="en-GB" sz="2200" dirty="0"/>
              <a:t> February 2023</a:t>
            </a:r>
          </a:p>
          <a:p>
            <a:pPr algn="l"/>
            <a:r>
              <a:rPr lang="en-GB" sz="2200" dirty="0"/>
              <a:t>Dorottya Hetenyi</a:t>
            </a:r>
          </a:p>
          <a:p>
            <a:pPr algn="l"/>
            <a:r>
              <a:rPr lang="en-GB" sz="2200" dirty="0"/>
              <a:t>Expert: Michael Moutoussis</a:t>
            </a:r>
          </a:p>
        </p:txBody>
      </p:sp>
    </p:spTree>
    <p:extLst>
      <p:ext uri="{BB962C8B-B14F-4D97-AF65-F5344CB8AC3E}">
        <p14:creationId xmlns:p14="http://schemas.microsoft.com/office/powerpoint/2010/main" val="360706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AE732-2484-4216-AE0F-42C3BDEC5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95" y="1198362"/>
            <a:ext cx="11037852" cy="485907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b="1" dirty="0"/>
              <a:t>Hypothesis 1</a:t>
            </a:r>
            <a:br>
              <a:rPr lang="en-GB" dirty="0"/>
            </a:br>
            <a:r>
              <a:rPr lang="en-GB" dirty="0"/>
              <a:t>The coin is fair: it has a 50% chance of being heads or tails</a:t>
            </a:r>
          </a:p>
          <a:p>
            <a:pPr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r>
              <a:rPr lang="en-US" b="1" dirty="0"/>
              <a:t>Hypothesis 2</a:t>
            </a:r>
            <a:br>
              <a:rPr lang="en-US" dirty="0"/>
            </a:br>
            <a:r>
              <a:rPr lang="en-US" dirty="0"/>
              <a:t>The coin is unfair: it has a 100% chance of being heads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5EBEC9-68C7-455D-8805-06BF35E31708}"/>
              </a:ext>
            </a:extLst>
          </p:cNvPr>
          <p:cNvSpPr txBox="1"/>
          <p:nvPr/>
        </p:nvSpPr>
        <p:spPr>
          <a:xfrm>
            <a:off x="4310743" y="2685748"/>
            <a:ext cx="3320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solidFill>
                  <a:srgbClr val="44546A"/>
                </a:solidFill>
              </a:rPr>
              <a:t>P(H1 = coin is fair) = </a:t>
            </a:r>
            <a:r>
              <a:rPr lang="en-US" sz="2400" b="1" dirty="0"/>
              <a:t>0.99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2E2F09-89FA-4575-BD35-D2C5F799C2A8}"/>
              </a:ext>
            </a:extLst>
          </p:cNvPr>
          <p:cNvSpPr txBox="1"/>
          <p:nvPr/>
        </p:nvSpPr>
        <p:spPr>
          <a:xfrm>
            <a:off x="4310743" y="5196264"/>
            <a:ext cx="364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solidFill>
                  <a:srgbClr val="44546A"/>
                </a:solidFill>
              </a:rPr>
              <a:t>P(H2 = coin is unfair) = </a:t>
            </a:r>
            <a:r>
              <a:rPr lang="en-US" sz="2400" b="1" dirty="0"/>
              <a:t>0.01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EE6453-FAC2-468C-B9C8-743B67F20073}"/>
              </a:ext>
            </a:extLst>
          </p:cNvPr>
          <p:cNvGrpSpPr/>
          <p:nvPr/>
        </p:nvGrpSpPr>
        <p:grpSpPr>
          <a:xfrm>
            <a:off x="1180214" y="2446053"/>
            <a:ext cx="1137683" cy="1137683"/>
            <a:chOff x="1180214" y="2446053"/>
            <a:chExt cx="1137683" cy="113768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43E36A-16EC-422A-8586-7524A9FD41F9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 descr="Brain in head">
              <a:extLst>
                <a:ext uri="{FF2B5EF4-FFF2-40B4-BE49-F238E27FC236}">
                  <a16:creationId xmlns:a16="http://schemas.microsoft.com/office/drawing/2014/main" id="{EBFEB0D2-04B9-4019-9CB0-A3C0DA1DD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pic>
        <p:nvPicPr>
          <p:cNvPr id="13" name="Graphic 12" descr="Cat">
            <a:extLst>
              <a:ext uri="{FF2B5EF4-FFF2-40B4-BE49-F238E27FC236}">
                <a16:creationId xmlns:a16="http://schemas.microsoft.com/office/drawing/2014/main" id="{68836DF7-B0E6-457E-9CBF-C8A5295037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18201" y="2217072"/>
            <a:ext cx="1595644" cy="1595644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C61F570-86E7-47C7-B201-90037D0AF168}"/>
              </a:ext>
            </a:extLst>
          </p:cNvPr>
          <p:cNvSpPr/>
          <p:nvPr/>
        </p:nvSpPr>
        <p:spPr>
          <a:xfrm>
            <a:off x="2562770" y="2490218"/>
            <a:ext cx="1137683" cy="1137683"/>
          </a:xfrm>
          <a:prstGeom prst="ellipse">
            <a:avLst/>
          </a:prstGeom>
          <a:noFill/>
          <a:ln w="508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C80C258-6CB1-4FB4-BB71-69D843EFE0CD}"/>
              </a:ext>
            </a:extLst>
          </p:cNvPr>
          <p:cNvGrpSpPr/>
          <p:nvPr/>
        </p:nvGrpSpPr>
        <p:grpSpPr>
          <a:xfrm>
            <a:off x="1111102" y="4919758"/>
            <a:ext cx="1137683" cy="1137683"/>
            <a:chOff x="1180214" y="2446053"/>
            <a:chExt cx="1137683" cy="113768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FA3E1AD-B0E9-4575-BF8B-364C05DA8063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2" name="Graphic 21" descr="Brain in head">
              <a:extLst>
                <a:ext uri="{FF2B5EF4-FFF2-40B4-BE49-F238E27FC236}">
                  <a16:creationId xmlns:a16="http://schemas.microsoft.com/office/drawing/2014/main" id="{BC8C9320-68B9-43B7-B5A9-889F1CDA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740D80C-8445-4B36-A9DD-D2A4095E3211}"/>
              </a:ext>
            </a:extLst>
          </p:cNvPr>
          <p:cNvGrpSpPr/>
          <p:nvPr/>
        </p:nvGrpSpPr>
        <p:grpSpPr>
          <a:xfrm>
            <a:off x="2562769" y="4950153"/>
            <a:ext cx="1137683" cy="1137683"/>
            <a:chOff x="1180214" y="2446053"/>
            <a:chExt cx="1137683" cy="1137683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74E414D-3A10-41C9-B4B6-FD32231A094C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5" name="Graphic 24" descr="Brain in head">
              <a:extLst>
                <a:ext uri="{FF2B5EF4-FFF2-40B4-BE49-F238E27FC236}">
                  <a16:creationId xmlns:a16="http://schemas.microsoft.com/office/drawing/2014/main" id="{3385F00A-47EA-479B-844C-4964702AB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7ED8DC53-BCC6-4E96-BC7F-66D48493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10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17" y="-327022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coin flipping model: priors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21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B81E265-D51C-4F48-9CAC-D777FC845E8A}"/>
              </a:ext>
            </a:extLst>
          </p:cNvPr>
          <p:cNvSpPr/>
          <p:nvPr/>
        </p:nvSpPr>
        <p:spPr>
          <a:xfrm>
            <a:off x="3971109" y="7995571"/>
            <a:ext cx="229906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259AA1-109D-4020-9713-8D923AD700C7}"/>
              </a:ext>
            </a:extLst>
          </p:cNvPr>
          <p:cNvSpPr/>
          <p:nvPr/>
        </p:nvSpPr>
        <p:spPr>
          <a:xfrm>
            <a:off x="7837935" y="7995571"/>
            <a:ext cx="175020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BF07B-8A47-47A7-9483-85C705F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BF1EAE6-8DD0-41DD-91CC-5214B85BED43}" type="slidenum">
              <a:rPr lang="en-GB" smtClean="0"/>
              <a:t>11</a:t>
            </a:fld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21EB4BD-87FD-4B51-BF4F-3CAAE06DA27C}"/>
              </a:ext>
            </a:extLst>
          </p:cNvPr>
          <p:cNvGrpSpPr/>
          <p:nvPr/>
        </p:nvGrpSpPr>
        <p:grpSpPr>
          <a:xfrm>
            <a:off x="891368" y="1284678"/>
            <a:ext cx="1137683" cy="1137683"/>
            <a:chOff x="1180214" y="2446053"/>
            <a:chExt cx="1137683" cy="113768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EBE48CB-D3CE-498F-919A-634476A0652F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 descr="Brain in head">
              <a:extLst>
                <a:ext uri="{FF2B5EF4-FFF2-40B4-BE49-F238E27FC236}">
                  <a16:creationId xmlns:a16="http://schemas.microsoft.com/office/drawing/2014/main" id="{B6986782-6E85-4154-87DB-3C2BA07B23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FFE11C8-A106-4660-8D64-E214BFCA223C}"/>
              </a:ext>
            </a:extLst>
          </p:cNvPr>
          <p:cNvGrpSpPr/>
          <p:nvPr/>
        </p:nvGrpSpPr>
        <p:grpSpPr>
          <a:xfrm>
            <a:off x="891368" y="2837034"/>
            <a:ext cx="10369092" cy="2333709"/>
            <a:chOff x="2431266" y="953326"/>
            <a:chExt cx="9376332" cy="211027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45213F9-AE19-499F-912D-6DD88B4695D1}"/>
                </a:ext>
              </a:extLst>
            </p:cNvPr>
            <p:cNvSpPr txBox="1"/>
            <p:nvPr/>
          </p:nvSpPr>
          <p:spPr>
            <a:xfrm>
              <a:off x="2431266" y="1465031"/>
              <a:ext cx="4175887" cy="5890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en-US" sz="2400" b="1" dirty="0"/>
                <a:t>P(coin is fair | result is heads) =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0455E71-AF19-4D7D-878B-B179E59643F2}"/>
                </a:ext>
              </a:extLst>
            </p:cNvPr>
            <p:cNvSpPr txBox="1"/>
            <p:nvPr/>
          </p:nvSpPr>
          <p:spPr>
            <a:xfrm>
              <a:off x="6484874" y="1390835"/>
              <a:ext cx="5322724" cy="532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sz="2400" b="1" dirty="0"/>
                <a:t>P(result is heads | coin is fair) x P(coin is fair)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A23138F-1798-4392-804E-5786E6B2C494}"/>
                </a:ext>
              </a:extLst>
            </p:cNvPr>
            <p:cNvSpPr txBox="1"/>
            <p:nvPr/>
          </p:nvSpPr>
          <p:spPr>
            <a:xfrm>
              <a:off x="8074280" y="1878875"/>
              <a:ext cx="2143910" cy="532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en-US" sz="2400" b="1" dirty="0"/>
                <a:t>P(result is heads)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BA495C9-4ECB-4A85-BAEB-B2E17DBBB069}"/>
                </a:ext>
              </a:extLst>
            </p:cNvPr>
            <p:cNvCxnSpPr/>
            <p:nvPr/>
          </p:nvCxnSpPr>
          <p:spPr>
            <a:xfrm>
              <a:off x="6677356" y="1905715"/>
              <a:ext cx="4937760" cy="0"/>
            </a:xfrm>
            <a:prstGeom prst="line">
              <a:avLst/>
            </a:prstGeom>
            <a:ln w="28575">
              <a:solidFill>
                <a:srgbClr val="445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FA83965-4BB2-41C3-AABF-27977280A929}"/>
                </a:ext>
              </a:extLst>
            </p:cNvPr>
            <p:cNvSpPr txBox="1"/>
            <p:nvPr/>
          </p:nvSpPr>
          <p:spPr>
            <a:xfrm>
              <a:off x="7757158" y="961292"/>
              <a:ext cx="1547508" cy="500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000" dirty="0"/>
                <a:t>P(Y|H1)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768617D-64BD-463D-94A8-BC4128313655}"/>
                </a:ext>
              </a:extLst>
            </p:cNvPr>
            <p:cNvSpPr txBox="1"/>
            <p:nvPr/>
          </p:nvSpPr>
          <p:spPr>
            <a:xfrm>
              <a:off x="10419942" y="992028"/>
              <a:ext cx="961386" cy="500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000" dirty="0"/>
                <a:t>P(H1)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8E08BB0-940E-4EE5-A5E4-BA44DDD5BC7C}"/>
                </a:ext>
              </a:extLst>
            </p:cNvPr>
            <p:cNvSpPr txBox="1"/>
            <p:nvPr/>
          </p:nvSpPr>
          <p:spPr>
            <a:xfrm>
              <a:off x="8798166" y="2545426"/>
              <a:ext cx="882044" cy="500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000" dirty="0"/>
                <a:t>P(Y)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4221F6F-04E2-407E-864F-39252934B489}"/>
                </a:ext>
              </a:extLst>
            </p:cNvPr>
            <p:cNvSpPr txBox="1"/>
            <p:nvPr/>
          </p:nvSpPr>
          <p:spPr>
            <a:xfrm>
              <a:off x="3910279" y="996681"/>
              <a:ext cx="1547508" cy="500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000" dirty="0"/>
                <a:t>P(H1|Y)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52EDE6B4-6FEB-47B4-9E56-7ED4766A6096}"/>
                </a:ext>
              </a:extLst>
            </p:cNvPr>
            <p:cNvSpPr/>
            <p:nvPr/>
          </p:nvSpPr>
          <p:spPr>
            <a:xfrm>
              <a:off x="3877314" y="980000"/>
              <a:ext cx="1346256" cy="508616"/>
            </a:xfrm>
            <a:prstGeom prst="roundRect">
              <a:avLst/>
            </a:prstGeom>
            <a:noFill/>
            <a:ln w="50800">
              <a:solidFill>
                <a:schemeClr val="accent2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F232AE0-8DBF-4235-A3B5-E143BC03A069}"/>
                </a:ext>
              </a:extLst>
            </p:cNvPr>
            <p:cNvSpPr/>
            <p:nvPr/>
          </p:nvSpPr>
          <p:spPr>
            <a:xfrm>
              <a:off x="10437280" y="953326"/>
              <a:ext cx="877531" cy="53751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01BD5095-4106-429D-9D43-76E991EB9C84}"/>
                </a:ext>
              </a:extLst>
            </p:cNvPr>
            <p:cNvSpPr/>
            <p:nvPr/>
          </p:nvSpPr>
          <p:spPr>
            <a:xfrm>
              <a:off x="8751074" y="2550900"/>
              <a:ext cx="882044" cy="512700"/>
            </a:xfrm>
            <a:prstGeom prst="roundRect">
              <a:avLst/>
            </a:pr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7071CAA7-F1CC-4D2B-8267-12AAC0C3980B}"/>
                </a:ext>
              </a:extLst>
            </p:cNvPr>
            <p:cNvSpPr/>
            <p:nvPr/>
          </p:nvSpPr>
          <p:spPr>
            <a:xfrm>
              <a:off x="7743358" y="953326"/>
              <a:ext cx="1259828" cy="508616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68" y="-411803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First flip: Heads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5085D69-613F-430E-9A03-899C09F19C12}"/>
              </a:ext>
            </a:extLst>
          </p:cNvPr>
          <p:cNvGrpSpPr/>
          <p:nvPr/>
        </p:nvGrpSpPr>
        <p:grpSpPr>
          <a:xfrm>
            <a:off x="2244973" y="1284678"/>
            <a:ext cx="1137683" cy="1137683"/>
            <a:chOff x="1180214" y="2446053"/>
            <a:chExt cx="1137683" cy="1137683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D40C0FD-A25D-4E10-B0DE-837F7DEF2D16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4" name="Graphic 33" descr="Brain in head">
              <a:extLst>
                <a:ext uri="{FF2B5EF4-FFF2-40B4-BE49-F238E27FC236}">
                  <a16:creationId xmlns:a16="http://schemas.microsoft.com/office/drawing/2014/main" id="{DB76ED99-6FE6-4328-B3A3-C9410303C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455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5EBEC9-68C7-455D-8805-06BF35E31708}"/>
              </a:ext>
            </a:extLst>
          </p:cNvPr>
          <p:cNvSpPr txBox="1"/>
          <p:nvPr/>
        </p:nvSpPr>
        <p:spPr>
          <a:xfrm>
            <a:off x="796373" y="2899110"/>
            <a:ext cx="6088718" cy="2594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P(coin is fair) </a:t>
            </a:r>
            <a:r>
              <a:rPr lang="en-US" sz="2400" dirty="0"/>
              <a:t>= 0.99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P(H1)</a:t>
            </a:r>
          </a:p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P(coin is unfair) = </a:t>
            </a:r>
            <a:r>
              <a:rPr lang="en-US" sz="2400" dirty="0"/>
              <a:t>0.01 </a:t>
            </a:r>
            <a:r>
              <a:rPr lang="en-US" sz="2400" dirty="0">
                <a:sym typeface="Wingdings" panose="05000000000000000000" pitchFamily="2" charset="2"/>
              </a:rPr>
              <a:t> P(H2)</a:t>
            </a:r>
            <a:endParaRPr lang="en-US" sz="2400" dirty="0"/>
          </a:p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in heads | coin is fair) </a:t>
            </a:r>
            <a:r>
              <a:rPr lang="en-US" sz="2400" dirty="0"/>
              <a:t>= 0.5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P(Y|H1) </a:t>
            </a:r>
          </a:p>
          <a:p>
            <a:pPr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in heads | coin is unfair) </a:t>
            </a:r>
            <a:r>
              <a:rPr lang="en-US" sz="2400" dirty="0"/>
              <a:t>= 1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P(Y|H2)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213F9-AE19-499F-912D-6DD88B4695D1}"/>
              </a:ext>
            </a:extLst>
          </p:cNvPr>
          <p:cNvSpPr txBox="1"/>
          <p:nvPr/>
        </p:nvSpPr>
        <p:spPr>
          <a:xfrm>
            <a:off x="2378098" y="1348989"/>
            <a:ext cx="4175887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/>
              <a:t>P(coin is fair | result is heads) 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455E71-AF19-4D7D-878B-B179E59643F2}"/>
              </a:ext>
            </a:extLst>
          </p:cNvPr>
          <p:cNvSpPr txBox="1"/>
          <p:nvPr/>
        </p:nvSpPr>
        <p:spPr>
          <a:xfrm>
            <a:off x="6623097" y="1274793"/>
            <a:ext cx="4939942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 | coin is fair) x P(coin is fair)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3138F-1798-4392-804E-5786E6B2C494}"/>
              </a:ext>
            </a:extLst>
          </p:cNvPr>
          <p:cNvSpPr txBox="1"/>
          <p:nvPr/>
        </p:nvSpPr>
        <p:spPr>
          <a:xfrm>
            <a:off x="8090069" y="1692013"/>
            <a:ext cx="2005998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A495C9-4ECB-4A85-BAEB-B2E17DBBB069}"/>
              </a:ext>
            </a:extLst>
          </p:cNvPr>
          <p:cNvCxnSpPr/>
          <p:nvPr/>
        </p:nvCxnSpPr>
        <p:spPr>
          <a:xfrm>
            <a:off x="6624188" y="1789673"/>
            <a:ext cx="4937760" cy="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B81E265-D51C-4F48-9CAC-D777FC845E8A}"/>
              </a:ext>
            </a:extLst>
          </p:cNvPr>
          <p:cNvSpPr/>
          <p:nvPr/>
        </p:nvSpPr>
        <p:spPr>
          <a:xfrm>
            <a:off x="3971109" y="7995571"/>
            <a:ext cx="229906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259AA1-109D-4020-9713-8D923AD700C7}"/>
              </a:ext>
            </a:extLst>
          </p:cNvPr>
          <p:cNvSpPr/>
          <p:nvPr/>
        </p:nvSpPr>
        <p:spPr>
          <a:xfrm>
            <a:off x="7837935" y="7995571"/>
            <a:ext cx="175020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21EB4BD-87FD-4B51-BF4F-3CAAE06DA27C}"/>
              </a:ext>
            </a:extLst>
          </p:cNvPr>
          <p:cNvGrpSpPr/>
          <p:nvPr/>
        </p:nvGrpSpPr>
        <p:grpSpPr>
          <a:xfrm>
            <a:off x="838200" y="1168636"/>
            <a:ext cx="1137683" cy="1137683"/>
            <a:chOff x="1180214" y="2446053"/>
            <a:chExt cx="1137683" cy="113768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EBE48CB-D3CE-498F-919A-634476A0652F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 descr="Brain in head">
              <a:extLst>
                <a:ext uri="{FF2B5EF4-FFF2-40B4-BE49-F238E27FC236}">
                  <a16:creationId xmlns:a16="http://schemas.microsoft.com/office/drawing/2014/main" id="{B6986782-6E85-4154-87DB-3C2BA07B23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BF07B-8A47-47A7-9483-85C705F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BF1EAE6-8DD0-41DD-91CC-5214B85BED43}" type="slidenum">
              <a:rPr lang="en-GB" smtClean="0"/>
              <a:t>12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A83965-4BB2-41C3-AABF-27977280A929}"/>
              </a:ext>
            </a:extLst>
          </p:cNvPr>
          <p:cNvSpPr txBox="1"/>
          <p:nvPr/>
        </p:nvSpPr>
        <p:spPr>
          <a:xfrm>
            <a:off x="7638512" y="827044"/>
            <a:ext cx="1547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P(Y|H1)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68617D-64BD-463D-94A8-BC4128313655}"/>
              </a:ext>
            </a:extLst>
          </p:cNvPr>
          <p:cNvSpPr txBox="1"/>
          <p:nvPr/>
        </p:nvSpPr>
        <p:spPr>
          <a:xfrm>
            <a:off x="10307439" y="797718"/>
            <a:ext cx="1547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P(H1)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E08BB0-940E-4EE5-A5E4-BA44DDD5BC7C}"/>
              </a:ext>
            </a:extLst>
          </p:cNvPr>
          <p:cNvSpPr txBox="1"/>
          <p:nvPr/>
        </p:nvSpPr>
        <p:spPr>
          <a:xfrm>
            <a:off x="8744997" y="2120932"/>
            <a:ext cx="16616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P(Y)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4221F6F-04E2-407E-864F-39252934B489}"/>
              </a:ext>
            </a:extLst>
          </p:cNvPr>
          <p:cNvSpPr txBox="1"/>
          <p:nvPr/>
        </p:nvSpPr>
        <p:spPr>
          <a:xfrm>
            <a:off x="3472324" y="944740"/>
            <a:ext cx="15475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P(H1|Y)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2EDE6B4-6FEB-47B4-9E56-7ED4766A6096}"/>
              </a:ext>
            </a:extLst>
          </p:cNvPr>
          <p:cNvSpPr/>
          <p:nvPr/>
        </p:nvSpPr>
        <p:spPr>
          <a:xfrm>
            <a:off x="3417732" y="972036"/>
            <a:ext cx="1462878" cy="508616"/>
          </a:xfrm>
          <a:prstGeom prst="roundRect">
            <a:avLst/>
          </a:prstGeom>
          <a:noFill/>
          <a:ln w="50800">
            <a:solidFill>
              <a:schemeClr val="accent2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F232AE0-8DBF-4235-A3B5-E143BC03A069}"/>
              </a:ext>
            </a:extLst>
          </p:cNvPr>
          <p:cNvSpPr/>
          <p:nvPr/>
        </p:nvSpPr>
        <p:spPr>
          <a:xfrm>
            <a:off x="10322098" y="775595"/>
            <a:ext cx="978534" cy="599199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01BD5095-4106-429D-9D43-76E991EB9C84}"/>
              </a:ext>
            </a:extLst>
          </p:cNvPr>
          <p:cNvSpPr/>
          <p:nvPr/>
        </p:nvSpPr>
        <p:spPr>
          <a:xfrm>
            <a:off x="8744998" y="2152607"/>
            <a:ext cx="882044" cy="512700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071CAA7-F1CC-4D2B-8267-12AAC0C3980B}"/>
              </a:ext>
            </a:extLst>
          </p:cNvPr>
          <p:cNvSpPr/>
          <p:nvPr/>
        </p:nvSpPr>
        <p:spPr>
          <a:xfrm>
            <a:off x="7638512" y="837284"/>
            <a:ext cx="1414048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C3A577D3-53B4-4CA6-BB33-D1A02F5E6846}"/>
              </a:ext>
            </a:extLst>
          </p:cNvPr>
          <p:cNvSpPr/>
          <p:nvPr/>
        </p:nvSpPr>
        <p:spPr>
          <a:xfrm>
            <a:off x="752887" y="4344909"/>
            <a:ext cx="4546700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AEF79078-0024-4E97-97BB-29293F1EB847}"/>
              </a:ext>
            </a:extLst>
          </p:cNvPr>
          <p:cNvSpPr/>
          <p:nvPr/>
        </p:nvSpPr>
        <p:spPr>
          <a:xfrm>
            <a:off x="796373" y="3091738"/>
            <a:ext cx="2579532" cy="478612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EBABB2C-C21D-4DE6-B0CF-E46D6F67D8F2}"/>
              </a:ext>
            </a:extLst>
          </p:cNvPr>
          <p:cNvSpPr/>
          <p:nvPr/>
        </p:nvSpPr>
        <p:spPr>
          <a:xfrm>
            <a:off x="796373" y="3766297"/>
            <a:ext cx="2842575" cy="413730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68" y="-411803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First flip: Heads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48C553A-B146-4270-B392-2F70D1A957F0}"/>
              </a:ext>
            </a:extLst>
          </p:cNvPr>
          <p:cNvSpPr/>
          <p:nvPr/>
        </p:nvSpPr>
        <p:spPr>
          <a:xfrm>
            <a:off x="768980" y="5016149"/>
            <a:ext cx="4546700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937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BF07B-8A47-47A7-9483-85C705FC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BF1EAE6-8DD0-41DD-91CC-5214B85BED43}" type="slidenum">
              <a:rPr lang="en-GB" smtClean="0"/>
              <a:t>13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368" y="-411803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First flip: Heads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D2C0D68-BCCB-4BD3-8AF4-E4ECEBB06C27}"/>
              </a:ext>
            </a:extLst>
          </p:cNvPr>
          <p:cNvSpPr txBox="1"/>
          <p:nvPr/>
        </p:nvSpPr>
        <p:spPr>
          <a:xfrm>
            <a:off x="5424617" y="1621020"/>
            <a:ext cx="2846998" cy="423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1600" b="1" dirty="0"/>
              <a:t>P(</a:t>
            </a:r>
            <a:r>
              <a:rPr lang="en-GB" sz="1600" b="1" dirty="0"/>
              <a:t>result is heads | coin is fair</a:t>
            </a:r>
            <a:r>
              <a:rPr lang="en-US" sz="1600" b="1" dirty="0"/>
              <a:t>) =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B182A74-B01C-4C0E-B8D2-4CA3D19F250E}"/>
              </a:ext>
            </a:extLst>
          </p:cNvPr>
          <p:cNvSpPr txBox="1"/>
          <p:nvPr/>
        </p:nvSpPr>
        <p:spPr>
          <a:xfrm>
            <a:off x="8177822" y="1396342"/>
            <a:ext cx="2670668" cy="423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/>
              <a:t>P(result is heads, coin is fair)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EF905F9-8D17-49FF-94CC-6FA6CB205F03}"/>
              </a:ext>
            </a:extLst>
          </p:cNvPr>
          <p:cNvSpPr txBox="1"/>
          <p:nvPr/>
        </p:nvSpPr>
        <p:spPr>
          <a:xfrm>
            <a:off x="8843576" y="1783425"/>
            <a:ext cx="1289584" cy="4234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/>
              <a:t>P(coin is fair)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7BC716C-5141-4388-B6D1-E9DA2D4F7CF7}"/>
              </a:ext>
            </a:extLst>
          </p:cNvPr>
          <p:cNvCxnSpPr>
            <a:cxnSpLocks/>
          </p:cNvCxnSpPr>
          <p:nvPr/>
        </p:nvCxnSpPr>
        <p:spPr>
          <a:xfrm>
            <a:off x="8209882" y="1845410"/>
            <a:ext cx="2475149" cy="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D32B4F5-DE1C-4BA0-96F0-8687CEB74189}"/>
              </a:ext>
            </a:extLst>
          </p:cNvPr>
          <p:cNvSpPr txBox="1"/>
          <p:nvPr/>
        </p:nvSpPr>
        <p:spPr>
          <a:xfrm>
            <a:off x="8942611" y="1030369"/>
            <a:ext cx="154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P(Y,H1)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F8DFBA3-3E3F-4A2B-A622-698A93D3334B}"/>
              </a:ext>
            </a:extLst>
          </p:cNvPr>
          <p:cNvSpPr txBox="1"/>
          <p:nvPr/>
        </p:nvSpPr>
        <p:spPr>
          <a:xfrm>
            <a:off x="6424912" y="1263031"/>
            <a:ext cx="154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P(Y|H1)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C3071DDD-E3AC-4907-A37B-6C64303DC029}"/>
              </a:ext>
            </a:extLst>
          </p:cNvPr>
          <p:cNvSpPr/>
          <p:nvPr/>
        </p:nvSpPr>
        <p:spPr>
          <a:xfrm>
            <a:off x="6424911" y="1276112"/>
            <a:ext cx="1109205" cy="445475"/>
          </a:xfrm>
          <a:prstGeom prst="roundRect">
            <a:avLst/>
          </a:prstGeom>
          <a:noFill/>
          <a:ln w="50800">
            <a:solidFill>
              <a:srgbClr val="FFD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861740D5-D46E-40A8-BE33-3E1BB7565086}"/>
              </a:ext>
            </a:extLst>
          </p:cNvPr>
          <p:cNvSpPr/>
          <p:nvPr/>
        </p:nvSpPr>
        <p:spPr>
          <a:xfrm>
            <a:off x="8962819" y="1046965"/>
            <a:ext cx="1038429" cy="430217"/>
          </a:xfrm>
          <a:prstGeom prst="roundRect">
            <a:avLst/>
          </a:prstGeom>
          <a:noFill/>
          <a:ln w="50800">
            <a:solidFill>
              <a:srgbClr val="C8BFE7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DF3BF73-C181-454F-A7C7-D22DB4DC641B}"/>
              </a:ext>
            </a:extLst>
          </p:cNvPr>
          <p:cNvSpPr txBox="1"/>
          <p:nvPr/>
        </p:nvSpPr>
        <p:spPr>
          <a:xfrm>
            <a:off x="9137523" y="2223756"/>
            <a:ext cx="154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P(H1)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3215262D-5990-4D3F-886B-436BAEC35416}"/>
              </a:ext>
            </a:extLst>
          </p:cNvPr>
          <p:cNvSpPr/>
          <p:nvPr/>
        </p:nvSpPr>
        <p:spPr>
          <a:xfrm>
            <a:off x="9131332" y="2220808"/>
            <a:ext cx="869917" cy="479172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1C4818-B067-4BE3-B66E-7F50730CADD1}"/>
              </a:ext>
            </a:extLst>
          </p:cNvPr>
          <p:cNvGrpSpPr/>
          <p:nvPr/>
        </p:nvGrpSpPr>
        <p:grpSpPr>
          <a:xfrm>
            <a:off x="891368" y="2788901"/>
            <a:ext cx="10265952" cy="3930307"/>
            <a:chOff x="860961" y="3153557"/>
            <a:chExt cx="10265952" cy="393030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A5EBEC9-68C7-455D-8805-06BF35E31708}"/>
                </a:ext>
              </a:extLst>
            </p:cNvPr>
            <p:cNvSpPr txBox="1"/>
            <p:nvPr/>
          </p:nvSpPr>
          <p:spPr>
            <a:xfrm>
              <a:off x="860961" y="3153557"/>
              <a:ext cx="10265952" cy="3930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lnSpc>
                  <a:spcPct val="175000"/>
                </a:lnSpc>
              </a:pPr>
              <a:r>
                <a:rPr lang="en-US" sz="2200" dirty="0">
                  <a:solidFill>
                    <a:srgbClr val="44546A"/>
                  </a:solidFill>
                </a:rPr>
                <a:t>P(result is heads) = </a:t>
              </a:r>
              <a:r>
                <a:rPr lang="en-US" sz="2200" dirty="0"/>
                <a:t>P(result is heads, coin is fair) + P(result is heads, coin is unfair) </a:t>
              </a:r>
            </a:p>
            <a:p>
              <a:pPr>
                <a:lnSpc>
                  <a:spcPct val="200000"/>
                </a:lnSpc>
              </a:pPr>
              <a:r>
                <a:rPr lang="en-US" sz="2200" dirty="0">
                  <a:solidFill>
                    <a:srgbClr val="44546A"/>
                  </a:solidFill>
                </a:rPr>
                <a:t>P(results is heads, coin is fair) </a:t>
              </a:r>
              <a:r>
                <a:rPr lang="en-US" sz="2200" dirty="0"/>
                <a:t>= P(result is heads | coin is fair) x P(coin is fair) </a:t>
              </a:r>
            </a:p>
            <a:p>
              <a:pPr>
                <a:lnSpc>
                  <a:spcPct val="200000"/>
                </a:lnSpc>
              </a:pPr>
              <a:r>
                <a:rPr lang="en-US" sz="2200" dirty="0">
                  <a:solidFill>
                    <a:srgbClr val="44546A"/>
                  </a:solidFill>
                </a:rPr>
                <a:t>P(results is heads, coin is unfair) </a:t>
              </a:r>
              <a:r>
                <a:rPr lang="en-US" sz="2200" dirty="0"/>
                <a:t>= P(result is heads | coin is unfair) x P(coin is unfair)</a:t>
              </a:r>
            </a:p>
            <a:p>
              <a:pPr>
                <a:lnSpc>
                  <a:spcPct val="200000"/>
                </a:lnSpc>
              </a:pPr>
              <a:r>
                <a:rPr lang="en-US" sz="2200" dirty="0">
                  <a:sym typeface="Wingdings" panose="05000000000000000000" pitchFamily="2" charset="2"/>
                </a:rPr>
                <a:t>			                   </a:t>
              </a:r>
              <a:endParaRPr lang="en-US" sz="2200" dirty="0">
                <a:solidFill>
                  <a:srgbClr val="44546A"/>
                </a:solidFill>
              </a:endParaRPr>
            </a:p>
            <a:p>
              <a:pPr>
                <a:lnSpc>
                  <a:spcPct val="200000"/>
                </a:lnSpc>
              </a:pPr>
              <a:r>
                <a:rPr lang="en-US" sz="2200" dirty="0">
                  <a:solidFill>
                    <a:srgbClr val="44546A"/>
                  </a:solidFill>
                </a:rPr>
                <a:t>P(result is heads) = 	      </a:t>
              </a:r>
              <a:r>
                <a:rPr lang="en-US" sz="2200" dirty="0"/>
                <a:t>0.5 x 0.99		+  	1 x 0.01 	  =   	 0.5050</a:t>
              </a:r>
            </a:p>
            <a:p>
              <a:pPr lvl="0">
                <a:lnSpc>
                  <a:spcPct val="150000"/>
                </a:lnSpc>
              </a:pPr>
              <a:endParaRPr lang="en-US" sz="2200" b="1" dirty="0">
                <a:solidFill>
                  <a:srgbClr val="44546A"/>
                </a:solidFill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37225212-8C1F-41F4-8949-2B5BF73B49B9}"/>
                </a:ext>
              </a:extLst>
            </p:cNvPr>
            <p:cNvSpPr/>
            <p:nvPr/>
          </p:nvSpPr>
          <p:spPr>
            <a:xfrm>
              <a:off x="8130670" y="3966337"/>
              <a:ext cx="1505921" cy="43200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38A12E2-4443-452D-ABC8-DBA8DDF88A38}"/>
                </a:ext>
              </a:extLst>
            </p:cNvPr>
            <p:cNvSpPr/>
            <p:nvPr/>
          </p:nvSpPr>
          <p:spPr>
            <a:xfrm>
              <a:off x="4849146" y="4654997"/>
              <a:ext cx="3675422" cy="432000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F153071A-A3DA-47CC-BFEC-7E0C41313FA6}"/>
                </a:ext>
              </a:extLst>
            </p:cNvPr>
            <p:cNvSpPr/>
            <p:nvPr/>
          </p:nvSpPr>
          <p:spPr>
            <a:xfrm>
              <a:off x="3991897" y="5982442"/>
              <a:ext cx="468959" cy="432000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5B5E2ED8-29B1-45DC-84D2-F0691D227CB1}"/>
                </a:ext>
              </a:extLst>
            </p:cNvPr>
            <p:cNvSpPr/>
            <p:nvPr/>
          </p:nvSpPr>
          <p:spPr>
            <a:xfrm>
              <a:off x="4664066" y="5957320"/>
              <a:ext cx="547031" cy="43200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C888F4DF-2237-48CC-8597-3973055FC4CB}"/>
                </a:ext>
              </a:extLst>
            </p:cNvPr>
            <p:cNvSpPr/>
            <p:nvPr/>
          </p:nvSpPr>
          <p:spPr>
            <a:xfrm>
              <a:off x="891367" y="5997670"/>
              <a:ext cx="2028753" cy="432000"/>
            </a:xfrm>
            <a:prstGeom prst="roundRect">
              <a:avLst/>
            </a:pr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74F4C8F4-A43F-4D5C-BE02-55C52BB81D78}"/>
                </a:ext>
              </a:extLst>
            </p:cNvPr>
            <p:cNvSpPr/>
            <p:nvPr/>
          </p:nvSpPr>
          <p:spPr>
            <a:xfrm>
              <a:off x="7333675" y="5979218"/>
              <a:ext cx="177139" cy="432000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6028C7E1-CAC3-437A-9A2C-4DBBDBC35D4B}"/>
                </a:ext>
              </a:extLst>
            </p:cNvPr>
            <p:cNvSpPr/>
            <p:nvPr/>
          </p:nvSpPr>
          <p:spPr>
            <a:xfrm>
              <a:off x="7710516" y="5972815"/>
              <a:ext cx="547031" cy="43200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6C1F00B5-5676-47CC-B077-8BF756868D12}"/>
                </a:ext>
              </a:extLst>
            </p:cNvPr>
            <p:cNvSpPr/>
            <p:nvPr/>
          </p:nvSpPr>
          <p:spPr>
            <a:xfrm>
              <a:off x="10107581" y="5972815"/>
              <a:ext cx="914498" cy="432000"/>
            </a:xfrm>
            <a:prstGeom prst="roundRect">
              <a:avLst/>
            </a:pr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B4CC63A9-1320-474C-BE53-ECB46E154CC9}"/>
                </a:ext>
              </a:extLst>
            </p:cNvPr>
            <p:cNvSpPr/>
            <p:nvPr/>
          </p:nvSpPr>
          <p:spPr>
            <a:xfrm>
              <a:off x="860961" y="3327288"/>
              <a:ext cx="2028753" cy="432000"/>
            </a:xfrm>
            <a:prstGeom prst="roundRect">
              <a:avLst/>
            </a:pr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9CEE276-8973-46DF-B6B9-FA9D39D664BF}"/>
                </a:ext>
              </a:extLst>
            </p:cNvPr>
            <p:cNvSpPr/>
            <p:nvPr/>
          </p:nvSpPr>
          <p:spPr>
            <a:xfrm>
              <a:off x="4571408" y="3970334"/>
              <a:ext cx="3328760" cy="432000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495E85FB-459B-48BE-918A-884B3FE74CBA}"/>
                </a:ext>
              </a:extLst>
            </p:cNvPr>
            <p:cNvSpPr/>
            <p:nvPr/>
          </p:nvSpPr>
          <p:spPr>
            <a:xfrm>
              <a:off x="8725346" y="4649774"/>
              <a:ext cx="1775506" cy="43200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A9DA8C7-4CAF-43BA-AE6B-809F932F9446}"/>
              </a:ext>
            </a:extLst>
          </p:cNvPr>
          <p:cNvGrpSpPr/>
          <p:nvPr/>
        </p:nvGrpSpPr>
        <p:grpSpPr>
          <a:xfrm>
            <a:off x="838200" y="1168636"/>
            <a:ext cx="1137683" cy="1137683"/>
            <a:chOff x="1180214" y="2446053"/>
            <a:chExt cx="1137683" cy="1137683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48EB8061-E72B-4474-A0D4-A0BDE8F27FC5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3" name="Graphic 72" descr="Brain in head">
              <a:extLst>
                <a:ext uri="{FF2B5EF4-FFF2-40B4-BE49-F238E27FC236}">
                  <a16:creationId xmlns:a16="http://schemas.microsoft.com/office/drawing/2014/main" id="{895264AB-4439-45E9-A98B-0F15531F8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6215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95CA91D-63F5-45E2-A125-F3EA9B851AD0}"/>
              </a:ext>
            </a:extLst>
          </p:cNvPr>
          <p:cNvSpPr/>
          <p:nvPr/>
        </p:nvSpPr>
        <p:spPr>
          <a:xfrm>
            <a:off x="7734301" y="3876345"/>
            <a:ext cx="2222500" cy="754694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213F9-AE19-499F-912D-6DD88B4695D1}"/>
              </a:ext>
            </a:extLst>
          </p:cNvPr>
          <p:cNvSpPr txBox="1"/>
          <p:nvPr/>
        </p:nvSpPr>
        <p:spPr>
          <a:xfrm>
            <a:off x="2359248" y="2019315"/>
            <a:ext cx="4175887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/>
              <a:t>P(coin is fair | result is heads) 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455E71-AF19-4D7D-878B-B179E59643F2}"/>
              </a:ext>
            </a:extLst>
          </p:cNvPr>
          <p:cNvSpPr txBox="1"/>
          <p:nvPr/>
        </p:nvSpPr>
        <p:spPr>
          <a:xfrm>
            <a:off x="6623097" y="1984479"/>
            <a:ext cx="4939942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 | coin is fair) x P(coin is fair)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3138F-1798-4392-804E-5786E6B2C494}"/>
              </a:ext>
            </a:extLst>
          </p:cNvPr>
          <p:cNvSpPr txBox="1"/>
          <p:nvPr/>
        </p:nvSpPr>
        <p:spPr>
          <a:xfrm>
            <a:off x="8090069" y="2401699"/>
            <a:ext cx="2005998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A495C9-4ECB-4A85-BAEB-B2E17DBBB069}"/>
              </a:ext>
            </a:extLst>
          </p:cNvPr>
          <p:cNvCxnSpPr/>
          <p:nvPr/>
        </p:nvCxnSpPr>
        <p:spPr>
          <a:xfrm>
            <a:off x="6624188" y="2499359"/>
            <a:ext cx="4937760" cy="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B81E265-D51C-4F48-9CAC-D777FC845E8A}"/>
              </a:ext>
            </a:extLst>
          </p:cNvPr>
          <p:cNvSpPr/>
          <p:nvPr/>
        </p:nvSpPr>
        <p:spPr>
          <a:xfrm>
            <a:off x="3971109" y="7995571"/>
            <a:ext cx="229906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259AA1-109D-4020-9713-8D923AD700C7}"/>
              </a:ext>
            </a:extLst>
          </p:cNvPr>
          <p:cNvSpPr/>
          <p:nvPr/>
        </p:nvSpPr>
        <p:spPr>
          <a:xfrm>
            <a:off x="7837935" y="7995571"/>
            <a:ext cx="175020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93809C-6C76-4AE1-BBFA-ACE81DD5D8E6}"/>
              </a:ext>
            </a:extLst>
          </p:cNvPr>
          <p:cNvSpPr txBox="1"/>
          <p:nvPr/>
        </p:nvSpPr>
        <p:spPr>
          <a:xfrm>
            <a:off x="3681557" y="3429000"/>
            <a:ext cx="2170786" cy="754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dirty="0"/>
              <a:t>0.5   x   0.99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94950D-4873-47C8-A6CB-66FAD7AA0D22}"/>
              </a:ext>
            </a:extLst>
          </p:cNvPr>
          <p:cNvSpPr txBox="1"/>
          <p:nvPr/>
        </p:nvSpPr>
        <p:spPr>
          <a:xfrm>
            <a:off x="4101543" y="4269437"/>
            <a:ext cx="1330814" cy="754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dirty="0"/>
              <a:t>0.5050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DAE44D-992D-46D4-AFE6-AAC57E5931D1}"/>
              </a:ext>
            </a:extLst>
          </p:cNvPr>
          <p:cNvCxnSpPr>
            <a:cxnSpLocks/>
          </p:cNvCxnSpPr>
          <p:nvPr/>
        </p:nvCxnSpPr>
        <p:spPr>
          <a:xfrm>
            <a:off x="3266838" y="4262642"/>
            <a:ext cx="3000224" cy="0"/>
          </a:xfrm>
          <a:prstGeom prst="line">
            <a:avLst/>
          </a:prstGeom>
          <a:ln w="3810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6A323FC-B3C7-4ABA-96B6-4A88FA95EDFB}"/>
              </a:ext>
            </a:extLst>
          </p:cNvPr>
          <p:cNvSpPr txBox="1"/>
          <p:nvPr/>
        </p:nvSpPr>
        <p:spPr>
          <a:xfrm>
            <a:off x="2136859" y="3693203"/>
            <a:ext cx="439544" cy="92025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srgbClr val="44546A"/>
                </a:solidFill>
              </a:rPr>
              <a:t>=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B0061F-DC84-4A03-9CFD-6549905EB7C6}"/>
              </a:ext>
            </a:extLst>
          </p:cNvPr>
          <p:cNvSpPr txBox="1"/>
          <p:nvPr/>
        </p:nvSpPr>
        <p:spPr>
          <a:xfrm>
            <a:off x="7008297" y="3693203"/>
            <a:ext cx="439544" cy="920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srgbClr val="44546A"/>
                </a:solidFill>
              </a:rPr>
              <a:t>=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EE33E91-680F-40F1-B75F-58CE065D5E9D}"/>
              </a:ext>
            </a:extLst>
          </p:cNvPr>
          <p:cNvSpPr txBox="1"/>
          <p:nvPr/>
        </p:nvSpPr>
        <p:spPr>
          <a:xfrm>
            <a:off x="8039080" y="3685387"/>
            <a:ext cx="1612942" cy="920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b="1" dirty="0"/>
              <a:t>0.9802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2118539D-602F-4637-900F-92EADABEACCC}"/>
              </a:ext>
            </a:extLst>
          </p:cNvPr>
          <p:cNvSpPr txBox="1">
            <a:spLocks/>
          </p:cNvSpPr>
          <p:nvPr/>
        </p:nvSpPr>
        <p:spPr>
          <a:xfrm>
            <a:off x="6807874" y="4804413"/>
            <a:ext cx="4075354" cy="1446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GB" sz="2400" b="1" dirty="0">
                <a:solidFill>
                  <a:srgbClr val="44546A"/>
                </a:solidFill>
              </a:rPr>
              <a:t>This is the posterior! </a:t>
            </a:r>
            <a:br>
              <a:rPr lang="en-GB" sz="2400" b="1" dirty="0">
                <a:solidFill>
                  <a:srgbClr val="44546A"/>
                </a:solidFill>
              </a:rPr>
            </a:br>
            <a:r>
              <a:rPr lang="en-GB" sz="2000" dirty="0">
                <a:solidFill>
                  <a:srgbClr val="44546A"/>
                </a:solidFill>
              </a:rPr>
              <a:t>The updated belief incorporating </a:t>
            </a:r>
            <a:br>
              <a:rPr lang="en-GB" sz="2000" dirty="0">
                <a:solidFill>
                  <a:srgbClr val="44546A"/>
                </a:solidFill>
              </a:rPr>
            </a:br>
            <a:r>
              <a:rPr lang="en-GB" sz="2000" dirty="0">
                <a:solidFill>
                  <a:srgbClr val="44546A"/>
                </a:solidFill>
              </a:rPr>
              <a:t>the evidence we observed</a:t>
            </a:r>
            <a:endParaRPr lang="en-GB" sz="2400" dirty="0">
              <a:solidFill>
                <a:srgbClr val="44546A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7D09E94-0418-47BC-9648-4504DB85B206}"/>
              </a:ext>
            </a:extLst>
          </p:cNvPr>
          <p:cNvGrpSpPr/>
          <p:nvPr/>
        </p:nvGrpSpPr>
        <p:grpSpPr>
          <a:xfrm>
            <a:off x="838200" y="1878322"/>
            <a:ext cx="1137683" cy="1137683"/>
            <a:chOff x="1180214" y="2446053"/>
            <a:chExt cx="1137683" cy="113768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AD8EFAC-6F9F-4E8E-B18D-B30554846594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5" name="Graphic 34" descr="Brain in head">
              <a:extLst>
                <a:ext uri="{FF2B5EF4-FFF2-40B4-BE49-F238E27FC236}">
                  <a16:creationId xmlns:a16="http://schemas.microsoft.com/office/drawing/2014/main" id="{DC1940A8-2FDF-4A83-89F4-9EF8FDFDB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EB0E5-99D7-43DB-90AE-EF8D1262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14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371" y="-409584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First flip: Heads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E5FB2E0-15A6-4247-84E0-9AF32073C243}"/>
              </a:ext>
            </a:extLst>
          </p:cNvPr>
          <p:cNvSpPr/>
          <p:nvPr/>
        </p:nvSpPr>
        <p:spPr>
          <a:xfrm>
            <a:off x="10054630" y="2104375"/>
            <a:ext cx="1480637" cy="350421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ABBF355-D13C-4DF6-A7E7-F0FF1F046660}"/>
              </a:ext>
            </a:extLst>
          </p:cNvPr>
          <p:cNvSpPr/>
          <p:nvPr/>
        </p:nvSpPr>
        <p:spPr>
          <a:xfrm>
            <a:off x="8142282" y="2550654"/>
            <a:ext cx="1885052" cy="340061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A9787DA6-5B90-4E20-81E1-0761B33A136F}"/>
              </a:ext>
            </a:extLst>
          </p:cNvPr>
          <p:cNvSpPr/>
          <p:nvPr/>
        </p:nvSpPr>
        <p:spPr>
          <a:xfrm>
            <a:off x="6627815" y="2131874"/>
            <a:ext cx="3204937" cy="322922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0AD0A1D-2677-4A87-AE62-88F320E0D433}"/>
              </a:ext>
            </a:extLst>
          </p:cNvPr>
          <p:cNvSpPr/>
          <p:nvPr/>
        </p:nvSpPr>
        <p:spPr>
          <a:xfrm>
            <a:off x="3681557" y="3601408"/>
            <a:ext cx="781261" cy="589072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4225605-C8CC-4D6E-BE20-64AD119E93D5}"/>
              </a:ext>
            </a:extLst>
          </p:cNvPr>
          <p:cNvSpPr/>
          <p:nvPr/>
        </p:nvSpPr>
        <p:spPr>
          <a:xfrm>
            <a:off x="4981027" y="3601411"/>
            <a:ext cx="902660" cy="589069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4371724-CDDA-4327-9FAF-1691DFDD47A5}"/>
              </a:ext>
            </a:extLst>
          </p:cNvPr>
          <p:cNvSpPr/>
          <p:nvPr/>
        </p:nvSpPr>
        <p:spPr>
          <a:xfrm>
            <a:off x="4101543" y="4476753"/>
            <a:ext cx="1330814" cy="554169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08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C44A-E665-4D05-82BF-7D33BC6D0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9955"/>
            <a:ext cx="10732830" cy="29672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GB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Coin is flipped a second time and it is heads again</a:t>
            </a:r>
            <a:endParaRPr lang="en-GB" sz="3200" b="1" dirty="0"/>
          </a:p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GB" sz="3200" b="1" dirty="0"/>
              <a:t>Posterior</a:t>
            </a:r>
            <a:r>
              <a:rPr lang="en-GB" sz="3200" dirty="0"/>
              <a:t> from the last step becomes the </a:t>
            </a:r>
            <a:r>
              <a:rPr lang="en-GB" sz="3200" b="1" dirty="0"/>
              <a:t>prior </a:t>
            </a:r>
            <a:r>
              <a:rPr lang="en-GB" sz="3200" dirty="0"/>
              <a:t>for the next calculation</a:t>
            </a:r>
            <a:br>
              <a:rPr lang="en-GB" sz="3200" dirty="0"/>
            </a:br>
            <a:endParaRPr lang="en-GB" sz="3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F79DCDC-4188-4D52-8C27-0A44D0DD2113}"/>
              </a:ext>
            </a:extLst>
          </p:cNvPr>
          <p:cNvGrpSpPr/>
          <p:nvPr/>
        </p:nvGrpSpPr>
        <p:grpSpPr>
          <a:xfrm>
            <a:off x="838200" y="1660293"/>
            <a:ext cx="1137683" cy="1137683"/>
            <a:chOff x="1180214" y="2446053"/>
            <a:chExt cx="1137683" cy="1137683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39263A9-53C5-4AB3-B0C4-08744BDACC3A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Brain in head">
              <a:extLst>
                <a:ext uri="{FF2B5EF4-FFF2-40B4-BE49-F238E27FC236}">
                  <a16:creationId xmlns:a16="http://schemas.microsoft.com/office/drawing/2014/main" id="{5CD1A4AB-5FE5-4B51-ABB9-443EBE77D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E6D068-DD7D-4739-BFE5-60603B14F5B8}"/>
              </a:ext>
            </a:extLst>
          </p:cNvPr>
          <p:cNvGrpSpPr/>
          <p:nvPr/>
        </p:nvGrpSpPr>
        <p:grpSpPr>
          <a:xfrm>
            <a:off x="2289867" y="1690688"/>
            <a:ext cx="1137683" cy="1137683"/>
            <a:chOff x="1180214" y="2446053"/>
            <a:chExt cx="1137683" cy="1137683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5CFEB04-A2B9-4C74-B50F-A03221D8EB1B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 descr="Brain in head">
              <a:extLst>
                <a:ext uri="{FF2B5EF4-FFF2-40B4-BE49-F238E27FC236}">
                  <a16:creationId xmlns:a16="http://schemas.microsoft.com/office/drawing/2014/main" id="{050043A2-CF8D-42B5-89B0-6AEAF27CE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4259920-CA87-4700-AE73-A7902DBE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15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7C982-6AF8-41EE-B28B-031E5B01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815" y="-322005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Coin is flipped again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71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A5EBEC9-68C7-455D-8805-06BF35E31708}"/>
              </a:ext>
            </a:extLst>
          </p:cNvPr>
          <p:cNvSpPr txBox="1"/>
          <p:nvPr/>
        </p:nvSpPr>
        <p:spPr>
          <a:xfrm>
            <a:off x="838200" y="2405185"/>
            <a:ext cx="10638810" cy="6159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P(coin is fair) = </a:t>
            </a:r>
            <a:r>
              <a:rPr lang="en-US" sz="2400" dirty="0"/>
              <a:t>0.9802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new prior coin is fair</a:t>
            </a:r>
          </a:p>
          <a:p>
            <a:pPr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P(coin is unfair) = </a:t>
            </a:r>
            <a:r>
              <a:rPr lang="en-US" sz="2400" dirty="0"/>
              <a:t>1 -</a:t>
            </a:r>
            <a:r>
              <a:rPr lang="en-US" sz="2400" dirty="0">
                <a:solidFill>
                  <a:srgbClr val="44546A"/>
                </a:solidFill>
              </a:rPr>
              <a:t> </a:t>
            </a:r>
            <a:r>
              <a:rPr lang="en-US" sz="2400" dirty="0"/>
              <a:t>0.9802 = 0.0198 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new prior coin is unfair</a:t>
            </a:r>
          </a:p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is heads | coin is fair) =</a:t>
            </a:r>
            <a:r>
              <a:rPr lang="en-US" sz="2400" dirty="0"/>
              <a:t> 0.5</a:t>
            </a:r>
          </a:p>
          <a:p>
            <a:pPr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in heads | coin is unfair) </a:t>
            </a:r>
            <a:r>
              <a:rPr lang="en-US" sz="2400" dirty="0"/>
              <a:t>= 1 </a:t>
            </a:r>
          </a:p>
          <a:p>
            <a:pPr lvl="0">
              <a:lnSpc>
                <a:spcPct val="175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is heads) = P(result is heads, coin is fair) + P(result is heads, coin is unfair)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44546A"/>
                </a:solidFill>
              </a:rPr>
              <a:t>P(result is heads) =  	</a:t>
            </a:r>
            <a:r>
              <a:rPr lang="en-US" sz="2800" dirty="0"/>
              <a:t>0.5  x  0.9802     	+     	1  x  0.0198	   =  	0.5099</a:t>
            </a:r>
          </a:p>
          <a:p>
            <a:pPr>
              <a:lnSpc>
                <a:spcPct val="200000"/>
              </a:lnSpc>
            </a:pPr>
            <a:endParaRPr lang="en-US" sz="2400" dirty="0"/>
          </a:p>
          <a:p>
            <a:pPr>
              <a:lnSpc>
                <a:spcPct val="200000"/>
              </a:lnSpc>
            </a:pPr>
            <a:endParaRPr lang="en-US" sz="2400" dirty="0">
              <a:solidFill>
                <a:srgbClr val="44546A"/>
              </a:solidFill>
            </a:endParaRPr>
          </a:p>
          <a:p>
            <a:pPr lvl="0">
              <a:lnSpc>
                <a:spcPct val="150000"/>
              </a:lnSpc>
            </a:pPr>
            <a:endParaRPr lang="en-US" sz="2400" b="1" dirty="0">
              <a:solidFill>
                <a:srgbClr val="44546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213F9-AE19-499F-912D-6DD88B4695D1}"/>
              </a:ext>
            </a:extLst>
          </p:cNvPr>
          <p:cNvSpPr txBox="1"/>
          <p:nvPr/>
        </p:nvSpPr>
        <p:spPr>
          <a:xfrm>
            <a:off x="2513419" y="1275120"/>
            <a:ext cx="4175887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/>
              <a:t>P(coin is fair | result is heads) 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455E71-AF19-4D7D-878B-B179E59643F2}"/>
              </a:ext>
            </a:extLst>
          </p:cNvPr>
          <p:cNvSpPr txBox="1"/>
          <p:nvPr/>
        </p:nvSpPr>
        <p:spPr>
          <a:xfrm>
            <a:off x="6777268" y="1240284"/>
            <a:ext cx="4939942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 | coin is fair) x P(coin is fair)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3138F-1798-4392-804E-5786E6B2C494}"/>
              </a:ext>
            </a:extLst>
          </p:cNvPr>
          <p:cNvSpPr txBox="1"/>
          <p:nvPr/>
        </p:nvSpPr>
        <p:spPr>
          <a:xfrm>
            <a:off x="8244240" y="1657504"/>
            <a:ext cx="2005998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A495C9-4ECB-4A85-BAEB-B2E17DBBB069}"/>
              </a:ext>
            </a:extLst>
          </p:cNvPr>
          <p:cNvCxnSpPr/>
          <p:nvPr/>
        </p:nvCxnSpPr>
        <p:spPr>
          <a:xfrm>
            <a:off x="6778359" y="1755164"/>
            <a:ext cx="4937760" cy="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B81E265-D51C-4F48-9CAC-D777FC845E8A}"/>
              </a:ext>
            </a:extLst>
          </p:cNvPr>
          <p:cNvSpPr/>
          <p:nvPr/>
        </p:nvSpPr>
        <p:spPr>
          <a:xfrm>
            <a:off x="3971109" y="7995571"/>
            <a:ext cx="229906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259AA1-109D-4020-9713-8D923AD700C7}"/>
              </a:ext>
            </a:extLst>
          </p:cNvPr>
          <p:cNvSpPr/>
          <p:nvPr/>
        </p:nvSpPr>
        <p:spPr>
          <a:xfrm>
            <a:off x="7837935" y="7995571"/>
            <a:ext cx="175020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21EB4BD-87FD-4B51-BF4F-3CAAE06DA27C}"/>
              </a:ext>
            </a:extLst>
          </p:cNvPr>
          <p:cNvGrpSpPr/>
          <p:nvPr/>
        </p:nvGrpSpPr>
        <p:grpSpPr>
          <a:xfrm>
            <a:off x="992371" y="1134127"/>
            <a:ext cx="1137683" cy="1137683"/>
            <a:chOff x="1180214" y="2446053"/>
            <a:chExt cx="1137683" cy="1137683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EBE48CB-D3CE-498F-919A-634476A0652F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 descr="Brain in head">
              <a:extLst>
                <a:ext uri="{FF2B5EF4-FFF2-40B4-BE49-F238E27FC236}">
                  <a16:creationId xmlns:a16="http://schemas.microsoft.com/office/drawing/2014/main" id="{B6986782-6E85-4154-87DB-3C2BA07B23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D962D-DB55-401F-9289-156695B7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16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371" y="-295460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Second flip: Heads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3E7E639-6896-4775-AA76-C130EC06D3C7}"/>
              </a:ext>
            </a:extLst>
          </p:cNvPr>
          <p:cNvSpPr/>
          <p:nvPr/>
        </p:nvSpPr>
        <p:spPr>
          <a:xfrm>
            <a:off x="880025" y="5190961"/>
            <a:ext cx="2183653" cy="421271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82B2C4C-838E-4801-96BD-3022E007B543}"/>
              </a:ext>
            </a:extLst>
          </p:cNvPr>
          <p:cNvSpPr/>
          <p:nvPr/>
        </p:nvSpPr>
        <p:spPr>
          <a:xfrm>
            <a:off x="880025" y="3871591"/>
            <a:ext cx="4456250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2E1361D-EC29-42DB-940D-72D68FBEA998}"/>
              </a:ext>
            </a:extLst>
          </p:cNvPr>
          <p:cNvSpPr/>
          <p:nvPr/>
        </p:nvSpPr>
        <p:spPr>
          <a:xfrm>
            <a:off x="880025" y="2605562"/>
            <a:ext cx="2832165" cy="478612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8217EF6-5DED-4359-8B61-A82CC83EFFDA}"/>
              </a:ext>
            </a:extLst>
          </p:cNvPr>
          <p:cNvSpPr/>
          <p:nvPr/>
        </p:nvSpPr>
        <p:spPr>
          <a:xfrm>
            <a:off x="880025" y="3222135"/>
            <a:ext cx="4645704" cy="413730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E52113B-F30B-4DB9-841D-35E20A0DAF7D}"/>
              </a:ext>
            </a:extLst>
          </p:cNvPr>
          <p:cNvSpPr/>
          <p:nvPr/>
        </p:nvSpPr>
        <p:spPr>
          <a:xfrm>
            <a:off x="880025" y="4501103"/>
            <a:ext cx="4565432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6E1854A-C8E8-49AA-AE94-70A6551A174B}"/>
              </a:ext>
            </a:extLst>
          </p:cNvPr>
          <p:cNvSpPr/>
          <p:nvPr/>
        </p:nvSpPr>
        <p:spPr>
          <a:xfrm>
            <a:off x="9982200" y="5935079"/>
            <a:ext cx="1154373" cy="421271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4EA6C99-CE7F-40E7-95C9-D40300DC874C}"/>
              </a:ext>
            </a:extLst>
          </p:cNvPr>
          <p:cNvSpPr/>
          <p:nvPr/>
        </p:nvSpPr>
        <p:spPr>
          <a:xfrm>
            <a:off x="3581401" y="5907864"/>
            <a:ext cx="614091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3AB4410-0685-4AB7-85B8-9C8D8FEEEA96}"/>
              </a:ext>
            </a:extLst>
          </p:cNvPr>
          <p:cNvSpPr/>
          <p:nvPr/>
        </p:nvSpPr>
        <p:spPr>
          <a:xfrm>
            <a:off x="7256207" y="5928935"/>
            <a:ext cx="333086" cy="508616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A7E39D9-4C1C-47CC-91AC-2C8D330512C8}"/>
              </a:ext>
            </a:extLst>
          </p:cNvPr>
          <p:cNvSpPr/>
          <p:nvPr/>
        </p:nvSpPr>
        <p:spPr>
          <a:xfrm>
            <a:off x="4589124" y="5928935"/>
            <a:ext cx="1076715" cy="455227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FA2B93B-5715-4F7B-BE08-64AB17B421E5}"/>
              </a:ext>
            </a:extLst>
          </p:cNvPr>
          <p:cNvSpPr/>
          <p:nvPr/>
        </p:nvSpPr>
        <p:spPr>
          <a:xfrm>
            <a:off x="7958806" y="5942471"/>
            <a:ext cx="1057375" cy="455227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73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95CA91D-63F5-45E2-A125-F3EA9B851AD0}"/>
              </a:ext>
            </a:extLst>
          </p:cNvPr>
          <p:cNvSpPr/>
          <p:nvPr/>
        </p:nvSpPr>
        <p:spPr>
          <a:xfrm>
            <a:off x="7734301" y="3876345"/>
            <a:ext cx="2222500" cy="754694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213F9-AE19-499F-912D-6DD88B4695D1}"/>
              </a:ext>
            </a:extLst>
          </p:cNvPr>
          <p:cNvSpPr txBox="1"/>
          <p:nvPr/>
        </p:nvSpPr>
        <p:spPr>
          <a:xfrm>
            <a:off x="2359248" y="2019315"/>
            <a:ext cx="4175887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b="1" dirty="0"/>
              <a:t>P(coin is fair | result is heads) 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455E71-AF19-4D7D-878B-B179E59643F2}"/>
              </a:ext>
            </a:extLst>
          </p:cNvPr>
          <p:cNvSpPr txBox="1"/>
          <p:nvPr/>
        </p:nvSpPr>
        <p:spPr>
          <a:xfrm>
            <a:off x="6623097" y="1984479"/>
            <a:ext cx="4939942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 | coin is fair) x P(coin is fair)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23138F-1798-4392-804E-5786E6B2C494}"/>
              </a:ext>
            </a:extLst>
          </p:cNvPr>
          <p:cNvSpPr txBox="1"/>
          <p:nvPr/>
        </p:nvSpPr>
        <p:spPr>
          <a:xfrm>
            <a:off x="8090069" y="2401699"/>
            <a:ext cx="2005998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000" b="1" dirty="0"/>
              <a:t>P(result is heads)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A495C9-4ECB-4A85-BAEB-B2E17DBBB069}"/>
              </a:ext>
            </a:extLst>
          </p:cNvPr>
          <p:cNvCxnSpPr/>
          <p:nvPr/>
        </p:nvCxnSpPr>
        <p:spPr>
          <a:xfrm>
            <a:off x="6624188" y="2499359"/>
            <a:ext cx="4937760" cy="0"/>
          </a:xfrm>
          <a:prstGeom prst="line">
            <a:avLst/>
          </a:prstGeom>
          <a:ln w="28575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B81E265-D51C-4F48-9CAC-D777FC845E8A}"/>
              </a:ext>
            </a:extLst>
          </p:cNvPr>
          <p:cNvSpPr/>
          <p:nvPr/>
        </p:nvSpPr>
        <p:spPr>
          <a:xfrm>
            <a:off x="3971109" y="7995571"/>
            <a:ext cx="229906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2259AA1-109D-4020-9713-8D923AD700C7}"/>
              </a:ext>
            </a:extLst>
          </p:cNvPr>
          <p:cNvSpPr/>
          <p:nvPr/>
        </p:nvSpPr>
        <p:spPr>
          <a:xfrm>
            <a:off x="7837935" y="7995571"/>
            <a:ext cx="1750202" cy="383177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93809C-6C76-4AE1-BBFA-ACE81DD5D8E6}"/>
              </a:ext>
            </a:extLst>
          </p:cNvPr>
          <p:cNvSpPr txBox="1"/>
          <p:nvPr/>
        </p:nvSpPr>
        <p:spPr>
          <a:xfrm>
            <a:off x="3473167" y="3429000"/>
            <a:ext cx="2587568" cy="754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dirty="0"/>
              <a:t>0.5   x   0.9802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94950D-4873-47C8-A6CB-66FAD7AA0D22}"/>
              </a:ext>
            </a:extLst>
          </p:cNvPr>
          <p:cNvSpPr txBox="1"/>
          <p:nvPr/>
        </p:nvSpPr>
        <p:spPr>
          <a:xfrm>
            <a:off x="4101543" y="4269437"/>
            <a:ext cx="1330814" cy="754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dirty="0"/>
              <a:t>0.5099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5DAE44D-992D-46D4-AFE6-AAC57E5931D1}"/>
              </a:ext>
            </a:extLst>
          </p:cNvPr>
          <p:cNvCxnSpPr>
            <a:cxnSpLocks/>
          </p:cNvCxnSpPr>
          <p:nvPr/>
        </p:nvCxnSpPr>
        <p:spPr>
          <a:xfrm>
            <a:off x="3266838" y="4262642"/>
            <a:ext cx="3000224" cy="0"/>
          </a:xfrm>
          <a:prstGeom prst="line">
            <a:avLst/>
          </a:prstGeom>
          <a:ln w="3810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6A323FC-B3C7-4ABA-96B6-4A88FA95EDFB}"/>
              </a:ext>
            </a:extLst>
          </p:cNvPr>
          <p:cNvSpPr txBox="1"/>
          <p:nvPr/>
        </p:nvSpPr>
        <p:spPr>
          <a:xfrm>
            <a:off x="2136859" y="3693203"/>
            <a:ext cx="439544" cy="92025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srgbClr val="44546A"/>
                </a:solidFill>
              </a:rPr>
              <a:t>=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B0061F-DC84-4A03-9CFD-6549905EB7C6}"/>
              </a:ext>
            </a:extLst>
          </p:cNvPr>
          <p:cNvSpPr txBox="1"/>
          <p:nvPr/>
        </p:nvSpPr>
        <p:spPr>
          <a:xfrm>
            <a:off x="7008297" y="3693203"/>
            <a:ext cx="439544" cy="920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dirty="0">
                <a:solidFill>
                  <a:srgbClr val="44546A"/>
                </a:solidFill>
              </a:rPr>
              <a:t>=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EE33E91-680F-40F1-B75F-58CE065D5E9D}"/>
              </a:ext>
            </a:extLst>
          </p:cNvPr>
          <p:cNvSpPr txBox="1"/>
          <p:nvPr/>
        </p:nvSpPr>
        <p:spPr>
          <a:xfrm>
            <a:off x="8035874" y="3685387"/>
            <a:ext cx="1619354" cy="920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b="1" dirty="0"/>
              <a:t>0.9612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2118539D-602F-4637-900F-92EADABEACCC}"/>
              </a:ext>
            </a:extLst>
          </p:cNvPr>
          <p:cNvSpPr txBox="1">
            <a:spLocks/>
          </p:cNvSpPr>
          <p:nvPr/>
        </p:nvSpPr>
        <p:spPr>
          <a:xfrm>
            <a:off x="6807874" y="4804413"/>
            <a:ext cx="4075354" cy="1446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GB" sz="2400" b="1" dirty="0">
                <a:solidFill>
                  <a:srgbClr val="44546A"/>
                </a:solidFill>
              </a:rPr>
              <a:t>This is the new-new posterior!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7D09E94-0418-47BC-9648-4504DB85B206}"/>
              </a:ext>
            </a:extLst>
          </p:cNvPr>
          <p:cNvGrpSpPr/>
          <p:nvPr/>
        </p:nvGrpSpPr>
        <p:grpSpPr>
          <a:xfrm>
            <a:off x="838200" y="1878322"/>
            <a:ext cx="1137683" cy="1137683"/>
            <a:chOff x="1180214" y="2446053"/>
            <a:chExt cx="1137683" cy="1137683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AD8EFAC-6F9F-4E8E-B18D-B30554846594}"/>
                </a:ext>
              </a:extLst>
            </p:cNvPr>
            <p:cNvSpPr/>
            <p:nvPr/>
          </p:nvSpPr>
          <p:spPr>
            <a:xfrm>
              <a:off x="1180214" y="2446053"/>
              <a:ext cx="1137683" cy="1137683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5" name="Graphic 34" descr="Brain in head">
              <a:extLst>
                <a:ext uri="{FF2B5EF4-FFF2-40B4-BE49-F238E27FC236}">
                  <a16:creationId xmlns:a16="http://schemas.microsoft.com/office/drawing/2014/main" id="{DC1940A8-2FDF-4A83-89F4-9EF8FDFDB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4385" y="2557694"/>
              <a:ext cx="914400" cy="914400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F5CE6E-9992-4525-BFCC-7C86CE03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17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07E8B-70B2-49BF-A222-0D82C2F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262" y="-438715"/>
            <a:ext cx="10515600" cy="13255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chemeClr val="bg1"/>
                </a:solidFill>
              </a:rPr>
              <a:t>Second flip: Heads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A181B98-7052-4029-88F1-63B19F8A04DC}"/>
              </a:ext>
            </a:extLst>
          </p:cNvPr>
          <p:cNvSpPr/>
          <p:nvPr/>
        </p:nvSpPr>
        <p:spPr>
          <a:xfrm>
            <a:off x="10054627" y="2104375"/>
            <a:ext cx="1480637" cy="350421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BF2F876-9358-4F14-A729-ECF808503D0E}"/>
              </a:ext>
            </a:extLst>
          </p:cNvPr>
          <p:cNvSpPr/>
          <p:nvPr/>
        </p:nvSpPr>
        <p:spPr>
          <a:xfrm>
            <a:off x="8142279" y="2550654"/>
            <a:ext cx="1885052" cy="340061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CE40261-23A8-4A0C-8E62-FDCB3E906EE5}"/>
              </a:ext>
            </a:extLst>
          </p:cNvPr>
          <p:cNvSpPr/>
          <p:nvPr/>
        </p:nvSpPr>
        <p:spPr>
          <a:xfrm>
            <a:off x="6627812" y="2131874"/>
            <a:ext cx="3204937" cy="322922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722A6B9-D4FF-4851-922B-E978F28F8D8E}"/>
              </a:ext>
            </a:extLst>
          </p:cNvPr>
          <p:cNvSpPr/>
          <p:nvPr/>
        </p:nvSpPr>
        <p:spPr>
          <a:xfrm>
            <a:off x="3483161" y="3585384"/>
            <a:ext cx="693193" cy="589072"/>
          </a:xfrm>
          <a:prstGeom prst="roundRect">
            <a:avLst/>
          </a:prstGeom>
          <a:noFill/>
          <a:ln w="50800">
            <a:solidFill>
              <a:schemeClr val="accent4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E0D5F392-462C-4239-A9F0-3550A8669C69}"/>
              </a:ext>
            </a:extLst>
          </p:cNvPr>
          <p:cNvSpPr/>
          <p:nvPr/>
        </p:nvSpPr>
        <p:spPr>
          <a:xfrm>
            <a:off x="4764387" y="3601411"/>
            <a:ext cx="1274367" cy="589069"/>
          </a:xfrm>
          <a:prstGeom prst="roundRect">
            <a:avLst/>
          </a:prstGeom>
          <a:noFill/>
          <a:ln w="50800">
            <a:solidFill>
              <a:srgbClr val="44546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A0C8B8BD-C5F8-414D-84F7-18542B7BC011}"/>
              </a:ext>
            </a:extLst>
          </p:cNvPr>
          <p:cNvSpPr/>
          <p:nvPr/>
        </p:nvSpPr>
        <p:spPr>
          <a:xfrm>
            <a:off x="4101540" y="4476753"/>
            <a:ext cx="1330814" cy="554169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92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C44A-E665-4D05-82BF-7D33BC6D0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95" y="1325377"/>
            <a:ext cx="10521919" cy="485907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GB" sz="2800" dirty="0"/>
              <a:t>This is one of the simplest applications of Bayes theorem</a:t>
            </a:r>
          </a:p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GB" sz="2800" dirty="0"/>
              <a:t>In this case, each event was totally independent of the last</a:t>
            </a:r>
          </a:p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GB" sz="2800" dirty="0"/>
              <a:t>However, the same maths can be scaled up for multiple possibilities, which can be interdependent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12086-71A2-466E-BD1A-38905979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18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7C982-6AF8-41EE-B28B-031E5B01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642" y="-30288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 coin flipping model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736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E14333-7ACC-4880-8B36-24F9AF153C5E}"/>
              </a:ext>
            </a:extLst>
          </p:cNvPr>
          <p:cNvSpPr/>
          <p:nvPr/>
        </p:nvSpPr>
        <p:spPr>
          <a:xfrm>
            <a:off x="966651" y="1067750"/>
            <a:ext cx="4214949" cy="5395240"/>
          </a:xfrm>
          <a:prstGeom prst="roundRect">
            <a:avLst>
              <a:gd name="adj" fmla="val 4891"/>
            </a:avLst>
          </a:prstGeom>
          <a:solidFill>
            <a:schemeClr val="bg1">
              <a:lumMod val="95000"/>
            </a:schemeClr>
          </a:solidFill>
          <a:ln w="38100"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9A7A1-F038-465A-A722-269EEEAA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Inference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856BED-F798-474B-B581-D38DBBC96E31}"/>
              </a:ext>
            </a:extLst>
          </p:cNvPr>
          <p:cNvSpPr txBox="1">
            <a:spLocks/>
          </p:cNvSpPr>
          <p:nvPr/>
        </p:nvSpPr>
        <p:spPr>
          <a:xfrm>
            <a:off x="1147567" y="1214567"/>
            <a:ext cx="4295290" cy="792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1800"/>
              </a:spcBef>
              <a:buSzPts val="1800"/>
              <a:buNone/>
            </a:pPr>
            <a:r>
              <a:rPr lang="en-US" sz="3400" b="1" dirty="0">
                <a:cs typeface="Calibri"/>
                <a:sym typeface="Calibri"/>
              </a:rPr>
              <a:t>Pros</a:t>
            </a:r>
            <a:r>
              <a:rPr lang="en-US" sz="3400" dirty="0">
                <a:cs typeface="Calibri"/>
                <a:sym typeface="Calibri"/>
              </a:rPr>
              <a:t> </a:t>
            </a:r>
            <a:endParaRPr lang="en-US" sz="3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A955D1-ADA6-4036-A935-FAFBBCDD29B7}"/>
              </a:ext>
            </a:extLst>
          </p:cNvPr>
          <p:cNvSpPr/>
          <p:nvPr/>
        </p:nvSpPr>
        <p:spPr>
          <a:xfrm>
            <a:off x="6374462" y="1065718"/>
            <a:ext cx="4214949" cy="5395240"/>
          </a:xfrm>
          <a:prstGeom prst="roundRect">
            <a:avLst>
              <a:gd name="adj" fmla="val 5511"/>
            </a:avLst>
          </a:prstGeom>
          <a:solidFill>
            <a:schemeClr val="bg1">
              <a:lumMod val="95000"/>
            </a:schemeClr>
          </a:solidFill>
          <a:ln w="38100"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CC2F16-6B4A-4193-9797-473E10FDA636}"/>
              </a:ext>
            </a:extLst>
          </p:cNvPr>
          <p:cNvSpPr txBox="1">
            <a:spLocks/>
          </p:cNvSpPr>
          <p:nvPr/>
        </p:nvSpPr>
        <p:spPr>
          <a:xfrm>
            <a:off x="6374461" y="1882990"/>
            <a:ext cx="4214949" cy="4473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0200">
              <a:lnSpc>
                <a:spcPct val="115000"/>
              </a:lnSpc>
              <a:spcBef>
                <a:spcPts val="1800"/>
              </a:spcBef>
              <a:buSzPts val="1800"/>
            </a:pPr>
            <a:r>
              <a:rPr lang="en-GB" sz="2000" dirty="0">
                <a:latin typeface="+mn-lt"/>
                <a:cs typeface="Calibri"/>
                <a:sym typeface="Calibri"/>
              </a:rPr>
              <a:t>Choosing a prior is subjective</a:t>
            </a:r>
          </a:p>
          <a:p>
            <a:pPr marL="444500" indent="-330200">
              <a:lnSpc>
                <a:spcPct val="115000"/>
              </a:lnSpc>
              <a:spcBef>
                <a:spcPts val="1800"/>
              </a:spcBef>
              <a:buSzPts val="1800"/>
            </a:pPr>
            <a:r>
              <a:rPr lang="en-GB" sz="2000" dirty="0">
                <a:latin typeface="+mn-lt"/>
                <a:cs typeface="Calibri"/>
                <a:sym typeface="Calibri"/>
              </a:rPr>
              <a:t>Philosophical objections to assigning probabilities to hypotheses, as hypotheses do not constitute outcomes of repeatable experiments in which one can measure long-term frequency.</a:t>
            </a:r>
            <a:endParaRPr lang="en-US" sz="2000" dirty="0">
              <a:latin typeface="+mn-lt"/>
              <a:cs typeface="Calibri"/>
              <a:sym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99462A-2906-47BC-A50E-210FBD6D85FF}"/>
              </a:ext>
            </a:extLst>
          </p:cNvPr>
          <p:cNvSpPr txBox="1">
            <a:spLocks/>
          </p:cNvSpPr>
          <p:nvPr/>
        </p:nvSpPr>
        <p:spPr>
          <a:xfrm>
            <a:off x="6393776" y="1090510"/>
            <a:ext cx="4295290" cy="792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1800"/>
              </a:spcBef>
              <a:buSzPts val="1800"/>
              <a:buNone/>
            </a:pPr>
            <a:r>
              <a:rPr lang="en-US" sz="3400" b="1" dirty="0">
                <a:cs typeface="Calibri"/>
                <a:sym typeface="Calibri"/>
              </a:rPr>
              <a:t>Cons</a:t>
            </a:r>
            <a:endParaRPr lang="en-US" sz="3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ED255-6126-41A1-AA61-1D8ABA5C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19</a:t>
            </a:fld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357558-9AE8-4A10-8772-24B25A7D4EC1}"/>
              </a:ext>
            </a:extLst>
          </p:cNvPr>
          <p:cNvSpPr txBox="1">
            <a:spLocks/>
          </p:cNvSpPr>
          <p:nvPr/>
        </p:nvSpPr>
        <p:spPr>
          <a:xfrm>
            <a:off x="886309" y="1882990"/>
            <a:ext cx="4214949" cy="4473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lvl="0" indent="-33020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+mn-lt"/>
                <a:cs typeface="Calibri"/>
                <a:sym typeface="Calibri"/>
              </a:rPr>
              <a:t>The probability of hypotheses helps us make decisions.</a:t>
            </a:r>
          </a:p>
          <a:p>
            <a:pPr marL="444500" lvl="0" indent="-33020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+mn-lt"/>
                <a:cs typeface="Calibri"/>
                <a:sym typeface="Calibri"/>
              </a:rPr>
              <a:t>By trying different priors we can see how sensitive our results are to the choice of prior. </a:t>
            </a:r>
          </a:p>
          <a:p>
            <a:pPr marL="444500" lvl="0" indent="-330200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+mn-lt"/>
                <a:cs typeface="Calibri"/>
                <a:sym typeface="Calibri"/>
              </a:rPr>
              <a:t>It is easy to communicate a result framed in terms of probabilities of hypotheses</a:t>
            </a:r>
            <a:r>
              <a:rPr lang="en-GB" sz="2000" dirty="0"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216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5587-9E5D-4FDB-8D15-E9741519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771899"/>
            <a:ext cx="10608326" cy="24050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200" dirty="0"/>
              <a:t>Bayesian statistics is a mathematical procedure that applies probabilities to statistical problems. It provides people the tools to update their beliefs in the evidence of new data.</a:t>
            </a:r>
          </a:p>
          <a:p>
            <a:pPr>
              <a:spcBef>
                <a:spcPts val="600"/>
              </a:spcBef>
            </a:pPr>
            <a:endParaRPr lang="en-GB" sz="2200" dirty="0"/>
          </a:p>
          <a:p>
            <a:pPr>
              <a:spcBef>
                <a:spcPts val="600"/>
              </a:spcBef>
            </a:pPr>
            <a:r>
              <a:rPr lang="en-GB" sz="2200" dirty="0"/>
              <a:t>Can be used as model for the brain (Bayesian brain), history and human behaviour. </a:t>
            </a:r>
          </a:p>
          <a:p>
            <a:pPr>
              <a:spcBef>
                <a:spcPts val="600"/>
              </a:spcBef>
            </a:pPr>
            <a:endParaRPr lang="en-GB" sz="2200" dirty="0"/>
          </a:p>
          <a:p>
            <a:pPr>
              <a:spcBef>
                <a:spcPts val="600"/>
              </a:spcBef>
            </a:pPr>
            <a:r>
              <a:rPr lang="en-GB" sz="2200" dirty="0"/>
              <a:t>Can be used to compare evidence for multiple theories (Bayes Factor)</a:t>
            </a:r>
          </a:p>
          <a:p>
            <a:pPr>
              <a:spcBef>
                <a:spcPts val="600"/>
              </a:spcBef>
            </a:pPr>
            <a:endParaRPr lang="en-GB" sz="2200" dirty="0"/>
          </a:p>
          <a:p>
            <a:pPr>
              <a:spcBef>
                <a:spcPts val="600"/>
              </a:spcBef>
            </a:pPr>
            <a:endParaRPr lang="en-GB" sz="2200" dirty="0"/>
          </a:p>
        </p:txBody>
      </p:sp>
      <p:pic>
        <p:nvPicPr>
          <p:cNvPr id="7" name="Google Shape;85;p15">
            <a:extLst>
              <a:ext uri="{FF2B5EF4-FFF2-40B4-BE49-F238E27FC236}">
                <a16:creationId xmlns:a16="http://schemas.microsoft.com/office/drawing/2014/main" id="{690F3D14-3294-4A4C-A47B-B90C86DFFE6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89917" y="1258798"/>
            <a:ext cx="2100171" cy="225215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79;p15">
            <a:extLst>
              <a:ext uri="{FF2B5EF4-FFF2-40B4-BE49-F238E27FC236}">
                <a16:creationId xmlns:a16="http://schemas.microsoft.com/office/drawing/2014/main" id="{FD482966-1204-4300-927C-DE7BE9F028B9}"/>
              </a:ext>
            </a:extLst>
          </p:cNvPr>
          <p:cNvSpPr txBox="1"/>
          <p:nvPr/>
        </p:nvSpPr>
        <p:spPr>
          <a:xfrm>
            <a:off x="991981" y="2178868"/>
            <a:ext cx="138046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Belief</a:t>
            </a:r>
            <a:endParaRPr dirty="0"/>
          </a:p>
        </p:txBody>
      </p:sp>
      <p:sp>
        <p:nvSpPr>
          <p:cNvPr id="9" name="Google Shape;80;p15">
            <a:extLst>
              <a:ext uri="{FF2B5EF4-FFF2-40B4-BE49-F238E27FC236}">
                <a16:creationId xmlns:a16="http://schemas.microsoft.com/office/drawing/2014/main" id="{B89E61AC-B923-41D4-A8F9-0348C9F6EC35}"/>
              </a:ext>
            </a:extLst>
          </p:cNvPr>
          <p:cNvSpPr txBox="1"/>
          <p:nvPr/>
        </p:nvSpPr>
        <p:spPr>
          <a:xfrm>
            <a:off x="3595076" y="2178867"/>
            <a:ext cx="219278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Information</a:t>
            </a:r>
            <a:endParaRPr dirty="0"/>
          </a:p>
        </p:txBody>
      </p:sp>
      <p:sp>
        <p:nvSpPr>
          <p:cNvPr id="10" name="Google Shape;81;p15">
            <a:extLst>
              <a:ext uri="{FF2B5EF4-FFF2-40B4-BE49-F238E27FC236}">
                <a16:creationId xmlns:a16="http://schemas.microsoft.com/office/drawing/2014/main" id="{F01278B1-6F60-428B-9CA2-BACB014A0294}"/>
              </a:ext>
            </a:extLst>
          </p:cNvPr>
          <p:cNvSpPr txBox="1"/>
          <p:nvPr/>
        </p:nvSpPr>
        <p:spPr>
          <a:xfrm>
            <a:off x="6390464" y="2200212"/>
            <a:ext cx="168788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Posterior Belief</a:t>
            </a:r>
            <a:endParaRPr/>
          </a:p>
        </p:txBody>
      </p:sp>
      <p:sp>
        <p:nvSpPr>
          <p:cNvPr id="11" name="Google Shape;82;p15">
            <a:extLst>
              <a:ext uri="{FF2B5EF4-FFF2-40B4-BE49-F238E27FC236}">
                <a16:creationId xmlns:a16="http://schemas.microsoft.com/office/drawing/2014/main" id="{8874CEE6-A083-4EBF-963F-0A47D5CD2B03}"/>
              </a:ext>
            </a:extLst>
          </p:cNvPr>
          <p:cNvSpPr txBox="1"/>
          <p:nvPr/>
        </p:nvSpPr>
        <p:spPr>
          <a:xfrm>
            <a:off x="5522367" y="2384877"/>
            <a:ext cx="69961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/>
          </a:p>
        </p:txBody>
      </p:sp>
      <p:sp>
        <p:nvSpPr>
          <p:cNvPr id="12" name="Google Shape;83;p15">
            <a:extLst>
              <a:ext uri="{FF2B5EF4-FFF2-40B4-BE49-F238E27FC236}">
                <a16:creationId xmlns:a16="http://schemas.microsoft.com/office/drawing/2014/main" id="{136541B9-8079-4DBA-925A-80DFF0B7DCD5}"/>
              </a:ext>
            </a:extLst>
          </p:cNvPr>
          <p:cNvSpPr txBox="1"/>
          <p:nvPr/>
        </p:nvSpPr>
        <p:spPr>
          <a:xfrm>
            <a:off x="2573799" y="2314818"/>
            <a:ext cx="58715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endParaRPr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C895BE-1652-4679-A1BE-590C5B1BF1D2}"/>
              </a:ext>
            </a:extLst>
          </p:cNvPr>
          <p:cNvSpPr/>
          <p:nvPr/>
        </p:nvSpPr>
        <p:spPr>
          <a:xfrm>
            <a:off x="8903725" y="1159862"/>
            <a:ext cx="2471056" cy="2351093"/>
          </a:xfrm>
          <a:prstGeom prst="roundRect">
            <a:avLst/>
          </a:prstGeom>
          <a:noFill/>
          <a:ln w="168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11FFE9F-C9A1-4805-8103-F3E3DBB58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2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67" y="-255395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Bayesian Statistics</a:t>
            </a:r>
          </a:p>
        </p:txBody>
      </p:sp>
    </p:spTree>
    <p:extLst>
      <p:ext uri="{BB962C8B-B14F-4D97-AF65-F5344CB8AC3E}">
        <p14:creationId xmlns:p14="http://schemas.microsoft.com/office/powerpoint/2010/main" val="911031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6E14333-7ACC-4880-8B36-24F9AF153C5E}"/>
              </a:ext>
            </a:extLst>
          </p:cNvPr>
          <p:cNvSpPr/>
          <p:nvPr/>
        </p:nvSpPr>
        <p:spPr>
          <a:xfrm>
            <a:off x="473852" y="813626"/>
            <a:ext cx="5129348" cy="5743542"/>
          </a:xfrm>
          <a:prstGeom prst="roundRect">
            <a:avLst>
              <a:gd name="adj" fmla="val 4891"/>
            </a:avLst>
          </a:prstGeom>
          <a:solidFill>
            <a:schemeClr val="bg1">
              <a:lumMod val="95000"/>
            </a:schemeClr>
          </a:solidFill>
          <a:ln w="38100"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9A7A1-F038-465A-A722-269EEEAA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vs. Frequentist Inference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856BED-F798-474B-B581-D38DBBC96E31}"/>
              </a:ext>
            </a:extLst>
          </p:cNvPr>
          <p:cNvSpPr txBox="1">
            <a:spLocks/>
          </p:cNvSpPr>
          <p:nvPr/>
        </p:nvSpPr>
        <p:spPr>
          <a:xfrm>
            <a:off x="567464" y="874453"/>
            <a:ext cx="4295290" cy="792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1800"/>
              </a:spcBef>
              <a:buSzPts val="1800"/>
              <a:buNone/>
            </a:pPr>
            <a:r>
              <a:rPr lang="en-US" sz="2600" b="1" dirty="0">
                <a:cs typeface="Calibri"/>
                <a:sym typeface="Calibri"/>
              </a:rPr>
              <a:t>Frequentist</a:t>
            </a:r>
            <a:r>
              <a:rPr lang="en-US" sz="2600" dirty="0">
                <a:cs typeface="Calibri"/>
                <a:sym typeface="Calibri"/>
              </a:rPr>
              <a:t> </a:t>
            </a:r>
            <a:endParaRPr lang="en-US" sz="2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A955D1-ADA6-4036-A935-FAFBBCDD29B7}"/>
              </a:ext>
            </a:extLst>
          </p:cNvPr>
          <p:cNvSpPr/>
          <p:nvPr/>
        </p:nvSpPr>
        <p:spPr>
          <a:xfrm>
            <a:off x="5943386" y="771832"/>
            <a:ext cx="5253659" cy="5785336"/>
          </a:xfrm>
          <a:prstGeom prst="roundRect">
            <a:avLst>
              <a:gd name="adj" fmla="val 5511"/>
            </a:avLst>
          </a:prstGeom>
          <a:solidFill>
            <a:schemeClr val="bg1">
              <a:lumMod val="95000"/>
            </a:schemeClr>
          </a:solidFill>
          <a:ln w="38100">
            <a:noFill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CC2F16-6B4A-4193-9797-473E10FDA636}"/>
              </a:ext>
            </a:extLst>
          </p:cNvPr>
          <p:cNvSpPr txBox="1">
            <a:spLocks/>
          </p:cNvSpPr>
          <p:nvPr/>
        </p:nvSpPr>
        <p:spPr>
          <a:xfrm>
            <a:off x="6096000" y="1507399"/>
            <a:ext cx="4948433" cy="4780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US" sz="2000" dirty="0">
                <a:latin typeface="Calibri"/>
                <a:cs typeface="Calibri"/>
                <a:sym typeface="Calibri"/>
              </a:rPr>
              <a:t>Uses probabilities for both hypotheses and data</a:t>
            </a:r>
          </a:p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Calibri"/>
                <a:cs typeface="Calibri"/>
                <a:sym typeface="Calibri"/>
              </a:rPr>
              <a:t>Credible interval, prior and posterior.</a:t>
            </a:r>
          </a:p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US" sz="2000" dirty="0">
                <a:latin typeface="Calibri"/>
                <a:cs typeface="Calibri"/>
                <a:sym typeface="Calibri"/>
              </a:rPr>
              <a:t>Requires one to know or construct a ‘subjective prior’</a:t>
            </a:r>
          </a:p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US" sz="2000" dirty="0">
                <a:latin typeface="Calibri"/>
                <a:cs typeface="Calibri"/>
                <a:sym typeface="Calibri"/>
              </a:rPr>
              <a:t>The parameter is a random variable</a:t>
            </a:r>
          </a:p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Calibri"/>
                <a:cs typeface="Calibri"/>
                <a:sym typeface="Calibri"/>
              </a:rPr>
              <a:t>Define hypothesis, report probability that the value you observe will be greater/small than this value. The hypothesis isn’t accepted or rejected, but its probability is updated with new evidence. </a:t>
            </a:r>
            <a:endParaRPr lang="en-US" sz="2000" dirty="0">
              <a:latin typeface="Calibri"/>
              <a:cs typeface="Calibri"/>
              <a:sym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99462A-2906-47BC-A50E-210FBD6D85FF}"/>
              </a:ext>
            </a:extLst>
          </p:cNvPr>
          <p:cNvSpPr txBox="1">
            <a:spLocks/>
          </p:cNvSpPr>
          <p:nvPr/>
        </p:nvSpPr>
        <p:spPr>
          <a:xfrm>
            <a:off x="6096000" y="807280"/>
            <a:ext cx="4295290" cy="520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0"/>
              </a:spcBef>
              <a:buSzPts val="1800"/>
              <a:buNone/>
            </a:pPr>
            <a:r>
              <a:rPr lang="en-US" sz="2600" b="1" dirty="0">
                <a:cs typeface="Calibri"/>
                <a:sym typeface="Calibri"/>
              </a:rPr>
              <a:t>Bayesian</a:t>
            </a:r>
            <a:endParaRPr lang="en-US" sz="26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ED255-6126-41A1-AA61-1D8ABA5C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20</a:t>
            </a:fld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357558-9AE8-4A10-8772-24B25A7D4EC1}"/>
              </a:ext>
            </a:extLst>
          </p:cNvPr>
          <p:cNvSpPr txBox="1">
            <a:spLocks/>
          </p:cNvSpPr>
          <p:nvPr/>
        </p:nvSpPr>
        <p:spPr>
          <a:xfrm>
            <a:off x="567464" y="1503518"/>
            <a:ext cx="4875393" cy="4856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0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Calibri"/>
                <a:cs typeface="Calibri"/>
                <a:sym typeface="Calibri"/>
              </a:rPr>
              <a:t>Never uses or gives the probability of a hypothesis (no prior or posterior)</a:t>
            </a:r>
          </a:p>
          <a:p>
            <a:pPr marL="444500" indent="-33020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Calibri"/>
                <a:cs typeface="Calibri"/>
                <a:sym typeface="Calibri"/>
              </a:rPr>
              <a:t>Confidence interval, p-value, power and significance</a:t>
            </a:r>
            <a:endParaRPr lang="en-US" sz="2000" dirty="0">
              <a:latin typeface="Calibri"/>
              <a:cs typeface="Calibri"/>
              <a:sym typeface="Calibri"/>
            </a:endParaRPr>
          </a:p>
          <a:p>
            <a:pPr marL="444500" indent="-33020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US" sz="2000" dirty="0">
                <a:latin typeface="Calibri"/>
                <a:cs typeface="Calibri"/>
                <a:sym typeface="Calibri"/>
              </a:rPr>
              <a:t>Does not require a prior</a:t>
            </a:r>
          </a:p>
          <a:p>
            <a:pPr marL="444500" indent="-33020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GB" sz="2000" dirty="0">
                <a:latin typeface="Calibri"/>
                <a:cs typeface="Calibri"/>
                <a:sym typeface="Calibri"/>
              </a:rPr>
              <a:t>The parameter is a fixed variable (not random)</a:t>
            </a:r>
          </a:p>
          <a:p>
            <a:pPr marL="444500" indent="-330200">
              <a:spcBef>
                <a:spcPts val="0"/>
              </a:spcBef>
              <a:spcAft>
                <a:spcPts val="600"/>
              </a:spcAft>
              <a:buSzPts val="1800"/>
            </a:pPr>
            <a:r>
              <a:rPr lang="en-US" sz="2000" dirty="0">
                <a:latin typeface="Calibri"/>
                <a:cs typeface="Calibri"/>
              </a:rPr>
              <a:t>Define null hypothesis and report how unlikely the measurement is under the null hypothesis, with a cut off of alpha. Then decide to accept or reject (significance)</a:t>
            </a:r>
          </a:p>
          <a:p>
            <a:pPr marL="444500" indent="-330200">
              <a:spcBef>
                <a:spcPts val="0"/>
              </a:spcBef>
              <a:spcAft>
                <a:spcPts val="600"/>
              </a:spcAft>
              <a:buSzPts val="1800"/>
            </a:pPr>
            <a:endParaRPr lang="en-US" sz="1600" dirty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3500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A7A1-F038-465A-A722-269EEEAAA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Bayesian vs. Frequentist Inference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856BED-F798-474B-B581-D38DBBC96E31}"/>
              </a:ext>
            </a:extLst>
          </p:cNvPr>
          <p:cNvSpPr txBox="1">
            <a:spLocks/>
          </p:cNvSpPr>
          <p:nvPr/>
        </p:nvSpPr>
        <p:spPr>
          <a:xfrm>
            <a:off x="1147567" y="1214567"/>
            <a:ext cx="4295290" cy="792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1800"/>
              </a:spcBef>
              <a:buSzPts val="1800"/>
              <a:buNone/>
            </a:pPr>
            <a:r>
              <a:rPr lang="en-US" sz="3400" b="1" dirty="0">
                <a:cs typeface="Calibri"/>
                <a:sym typeface="Calibri"/>
              </a:rPr>
              <a:t>Frequentist</a:t>
            </a:r>
            <a:r>
              <a:rPr lang="en-US" sz="3400" dirty="0">
                <a:cs typeface="Calibri"/>
                <a:sym typeface="Calibri"/>
              </a:rPr>
              <a:t> </a:t>
            </a:r>
            <a:endParaRPr lang="en-US" sz="3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499462A-2906-47BC-A50E-210FBD6D85FF}"/>
              </a:ext>
            </a:extLst>
          </p:cNvPr>
          <p:cNvSpPr txBox="1">
            <a:spLocks/>
          </p:cNvSpPr>
          <p:nvPr/>
        </p:nvSpPr>
        <p:spPr>
          <a:xfrm>
            <a:off x="6096000" y="1214567"/>
            <a:ext cx="4295290" cy="792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1800"/>
              </a:spcBef>
              <a:buSzPts val="1800"/>
              <a:buNone/>
            </a:pPr>
            <a:r>
              <a:rPr lang="en-US" sz="3400" b="1" dirty="0">
                <a:cs typeface="Calibri"/>
                <a:sym typeface="Calibri"/>
              </a:rPr>
              <a:t>Bayesian</a:t>
            </a:r>
            <a:endParaRPr lang="en-US" sz="34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FEA5BF-193C-496C-979E-A902E81C8876}"/>
              </a:ext>
            </a:extLst>
          </p:cNvPr>
          <p:cNvSpPr txBox="1">
            <a:spLocks/>
          </p:cNvSpPr>
          <p:nvPr/>
        </p:nvSpPr>
        <p:spPr>
          <a:xfrm>
            <a:off x="1379538" y="5067450"/>
            <a:ext cx="3651162" cy="1446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GB" sz="2400" dirty="0"/>
              <a:t>A cut-off point is defined to accept or reject the null hypothesis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3986937-A6EC-41E0-95CE-67F0E7E63A72}"/>
              </a:ext>
            </a:extLst>
          </p:cNvPr>
          <p:cNvSpPr txBox="1">
            <a:spLocks/>
          </p:cNvSpPr>
          <p:nvPr/>
        </p:nvSpPr>
        <p:spPr>
          <a:xfrm>
            <a:off x="6311900" y="5067450"/>
            <a:ext cx="4467110" cy="1446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46077" indent="-446077" algn="l" defTabSz="914377" rtl="0" eaLnBrk="1" latinLnBrk="0" hangingPunct="1">
              <a:lnSpc>
                <a:spcPct val="114000"/>
              </a:lnSpc>
              <a:spcBef>
                <a:spcPts val="2000"/>
              </a:spcBef>
              <a:buClr>
                <a:srgbClr val="005176"/>
              </a:buClr>
              <a:buFont typeface="Shruti" panose="020B0502040204020203" pitchFamily="34" charset="0"/>
              <a:buChar char="●"/>
              <a:defRPr sz="25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1pPr>
            <a:lvl2pPr marL="808018" indent="-314317" algn="l" defTabSz="914377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7000"/>
              <a:buFont typeface="Consolas" panose="020B0609020204030204" pitchFamily="49" charset="0"/>
              <a:buChar char="▾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GB" sz="2400" dirty="0"/>
              <a:t>“Significance” is not defined, only the probability that the hypothesis is true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D3CF8B-798E-4F9C-8F9E-90F92EF6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21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181DE4-08F2-4A66-B3A2-AE93CD15AC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77" r="7345"/>
          <a:stretch/>
        </p:blipFill>
        <p:spPr>
          <a:xfrm>
            <a:off x="1616727" y="2067566"/>
            <a:ext cx="3176783" cy="29998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835C37-1D04-48C6-AC81-0F7A1241B24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594" t="3992" r="5936" b="7529"/>
          <a:stretch/>
        </p:blipFill>
        <p:spPr>
          <a:xfrm>
            <a:off x="6568462" y="2216336"/>
            <a:ext cx="3350365" cy="264519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59F038-862E-4446-B1D7-FC413367DA62}"/>
              </a:ext>
            </a:extLst>
          </p:cNvPr>
          <p:cNvSpPr txBox="1"/>
          <p:nvPr/>
        </p:nvSpPr>
        <p:spPr>
          <a:xfrm>
            <a:off x="885498" y="2331195"/>
            <a:ext cx="98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P(t|H0)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AB384B-F891-4D27-8681-3A5A8FF5AAF9}"/>
              </a:ext>
            </a:extLst>
          </p:cNvPr>
          <p:cNvSpPr txBox="1"/>
          <p:nvPr/>
        </p:nvSpPr>
        <p:spPr>
          <a:xfrm>
            <a:off x="4198870" y="3699323"/>
            <a:ext cx="142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P(t &gt; t*|H</a:t>
            </a:r>
            <a:r>
              <a:rPr lang="en-GB" baseline="-25000" dirty="0"/>
              <a:t>0</a:t>
            </a:r>
            <a:r>
              <a:rPr lang="en-GB" dirty="0"/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D77DB6-0CC4-457B-B959-94B72D2CA2AA}"/>
              </a:ext>
            </a:extLst>
          </p:cNvPr>
          <p:cNvSpPr txBox="1"/>
          <p:nvPr/>
        </p:nvSpPr>
        <p:spPr>
          <a:xfrm>
            <a:off x="4671331" y="4481622"/>
            <a:ext cx="142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 = t(Y)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9EE662-70E5-49A2-839E-9BD0EACBFCC9}"/>
              </a:ext>
            </a:extLst>
          </p:cNvPr>
          <p:cNvSpPr txBox="1"/>
          <p:nvPr/>
        </p:nvSpPr>
        <p:spPr>
          <a:xfrm>
            <a:off x="4081175" y="4351378"/>
            <a:ext cx="142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1173B1-ED56-4D1F-8489-17DC6FD6C5C2}"/>
                  </a:ext>
                </a:extLst>
              </p:cNvPr>
              <p:cNvSpPr txBox="1"/>
              <p:nvPr/>
            </p:nvSpPr>
            <p:spPr>
              <a:xfrm>
                <a:off x="5856128" y="2271976"/>
                <a:ext cx="988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P(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GB" dirty="0"/>
                  <a:t>|Y)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1173B1-ED56-4D1F-8489-17DC6FD6C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128" y="2271976"/>
                <a:ext cx="988077" cy="369332"/>
              </a:xfrm>
              <a:prstGeom prst="rect">
                <a:avLst/>
              </a:prstGeom>
              <a:blipFill>
                <a:blip r:embed="rId5"/>
                <a:stretch>
                  <a:fillRect l="-5556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6CF02C0-8E1B-4FC4-9434-413DCF9B9EE8}"/>
              </a:ext>
            </a:extLst>
          </p:cNvPr>
          <p:cNvSpPr txBox="1"/>
          <p:nvPr/>
        </p:nvSpPr>
        <p:spPr>
          <a:xfrm>
            <a:off x="9199403" y="3578672"/>
            <a:ext cx="988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P(H</a:t>
            </a:r>
            <a:r>
              <a:rPr lang="en-GB" baseline="-25000" dirty="0"/>
              <a:t>0</a:t>
            </a:r>
            <a:r>
              <a:rPr lang="en-GB" dirty="0"/>
              <a:t>|Y)</a:t>
            </a:r>
          </a:p>
        </p:txBody>
      </p:sp>
    </p:spTree>
    <p:extLst>
      <p:ext uri="{BB962C8B-B14F-4D97-AF65-F5344CB8AC3E}">
        <p14:creationId xmlns:p14="http://schemas.microsoft.com/office/powerpoint/2010/main" val="1738069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5"/>
          <p:cNvSpPr txBox="1">
            <a:spLocks noGrp="1"/>
          </p:cNvSpPr>
          <p:nvPr>
            <p:ph type="title"/>
          </p:nvPr>
        </p:nvSpPr>
        <p:spPr>
          <a:xfrm>
            <a:off x="270728" y="0"/>
            <a:ext cx="8489950" cy="12969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Conclusion</a:t>
            </a:r>
            <a:endParaRPr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1B29ECC-7F45-40E5-AD06-534A9ED7C2E1}"/>
              </a:ext>
            </a:extLst>
          </p:cNvPr>
          <p:cNvSpPr txBox="1">
            <a:spLocks/>
          </p:cNvSpPr>
          <p:nvPr/>
        </p:nvSpPr>
        <p:spPr>
          <a:xfrm>
            <a:off x="668595" y="1325377"/>
            <a:ext cx="10521919" cy="485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800"/>
            </a:pPr>
            <a:r>
              <a:rPr lang="en-GB" dirty="0">
                <a:ea typeface="Calibri"/>
                <a:cs typeface="Calibri"/>
                <a:sym typeface="Calibri"/>
              </a:rPr>
              <a:t>Bayesian statistics is a mathematical procedure that applies probabilities to statistical problems. It provides people the tools to </a:t>
            </a:r>
            <a:r>
              <a:rPr lang="en-GB" b="1" dirty="0">
                <a:ea typeface="Calibri"/>
                <a:cs typeface="Calibri"/>
                <a:sym typeface="Calibri"/>
              </a:rPr>
              <a:t>update their beliefs</a:t>
            </a:r>
            <a:r>
              <a:rPr lang="en-GB" dirty="0">
                <a:ea typeface="Calibri"/>
                <a:cs typeface="Calibri"/>
                <a:sym typeface="Calibri"/>
              </a:rPr>
              <a:t> in the evidence of new data</a:t>
            </a:r>
          </a:p>
          <a:p>
            <a:pPr>
              <a:spcBef>
                <a:spcPts val="0"/>
              </a:spcBef>
              <a:buSzPts val="2800"/>
            </a:pPr>
            <a:endParaRPr lang="en-GB" dirty="0"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SzPts val="2800"/>
            </a:pPr>
            <a:r>
              <a:rPr lang="en-GB" dirty="0">
                <a:ea typeface="Calibri"/>
                <a:cs typeface="Calibri"/>
                <a:sym typeface="Calibri"/>
              </a:rPr>
              <a:t>Bayes theorem and Bayesian inference are based on conditional probability P(</a:t>
            </a:r>
            <a:r>
              <a:rPr lang="en-GB" dirty="0" err="1">
                <a:ea typeface="Calibri"/>
                <a:cs typeface="Calibri"/>
                <a:sym typeface="Calibri"/>
              </a:rPr>
              <a:t>Hypothesis|Data</a:t>
            </a:r>
            <a:r>
              <a:rPr lang="en-GB" dirty="0">
                <a:ea typeface="Calibri"/>
                <a:cs typeface="Calibri"/>
                <a:sym typeface="Calibri"/>
              </a:rPr>
              <a:t>)</a:t>
            </a:r>
          </a:p>
          <a:p>
            <a:pPr>
              <a:spcBef>
                <a:spcPts val="0"/>
              </a:spcBef>
              <a:buSzPts val="2800"/>
            </a:pPr>
            <a:endParaRPr lang="en-GB" dirty="0"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SzPts val="2800"/>
            </a:pPr>
            <a:r>
              <a:rPr lang="en-GB" dirty="0">
                <a:ea typeface="Calibri"/>
                <a:cs typeface="Calibri"/>
                <a:sym typeface="Calibri"/>
              </a:rPr>
              <a:t>Ultimate goal is to calculate the </a:t>
            </a:r>
            <a:r>
              <a:rPr lang="en-GB" b="1" dirty="0">
                <a:ea typeface="Calibri"/>
                <a:cs typeface="Calibri"/>
                <a:sym typeface="Calibri"/>
              </a:rPr>
              <a:t>posterior probability density</a:t>
            </a:r>
            <a:r>
              <a:rPr lang="en-GB" dirty="0">
                <a:ea typeface="Calibri"/>
                <a:cs typeface="Calibri"/>
                <a:sym typeface="Calibri"/>
              </a:rPr>
              <a:t>, which is proportional to the likelihood (of our data being correct) and our prior knowledge. 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53AC-FCB4-4CDD-8EEE-54466BBB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91" y="948531"/>
            <a:ext cx="10515600" cy="524579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Brain as a prediction machine - match incoming sensory inputs with top-down expectations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Bayesian theories of perception prescribes how an agent should integrate prior knowledge and sensory information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Prior experiences influence perception (Hochstein et al., 2002; Kok et al., 2013, 2014)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Perception - as a process of probabilistic inference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2600" dirty="0"/>
              <a:t>Feedback from higher-order areas provides contextual priors- output (or ‘posterior’) from a higher level serves as an input (or ‘prior’) to a lower level – constant updates of incoming information ~ Predictive coding (Rao &amp; Ballard, 1999)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05B74-42A2-4EED-A4C5-F30A01AA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23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99D49-1194-42BD-8E6E-00BE779DD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21" y="-296642"/>
            <a:ext cx="10515600" cy="1325563"/>
          </a:xfrm>
        </p:spPr>
        <p:txBody>
          <a:bodyPr/>
          <a:lstStyle/>
          <a:p>
            <a:r>
              <a:rPr lang="en-GB" dirty="0"/>
              <a:t>How prior knowledge influences our perception?</a:t>
            </a:r>
          </a:p>
        </p:txBody>
      </p:sp>
    </p:spTree>
    <p:extLst>
      <p:ext uri="{BB962C8B-B14F-4D97-AF65-F5344CB8AC3E}">
        <p14:creationId xmlns:p14="http://schemas.microsoft.com/office/powerpoint/2010/main" val="776931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B5861-3ACE-4A35-9629-99C68DAA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24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5A1BC4-4AA8-43F7-A121-3C6B49CA890E}"/>
              </a:ext>
            </a:extLst>
          </p:cNvPr>
          <p:cNvSpPr txBox="1"/>
          <p:nvPr/>
        </p:nvSpPr>
        <p:spPr>
          <a:xfrm>
            <a:off x="1048870" y="1160732"/>
            <a:ext cx="1114313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400" dirty="0">
                <a:latin typeface="+mj-lt"/>
              </a:rPr>
              <a:t>Thank you so much for listening!</a:t>
            </a:r>
            <a:br>
              <a:rPr lang="en-GB" sz="3400" dirty="0">
                <a:latin typeface="+mj-lt"/>
              </a:rPr>
            </a:br>
            <a:br>
              <a:rPr lang="en-GB" sz="3400" dirty="0">
                <a:latin typeface="+mj-lt"/>
              </a:rPr>
            </a:br>
            <a:r>
              <a:rPr lang="en-GB" sz="3400" dirty="0">
                <a:latin typeface="+mj-lt"/>
              </a:rPr>
              <a:t>Thank you  to our expert Michael,</a:t>
            </a:r>
          </a:p>
          <a:p>
            <a:pPr marL="1970088">
              <a:spcAft>
                <a:spcPts val="1200"/>
              </a:spcAft>
            </a:pPr>
            <a:r>
              <a:rPr lang="en-GB" sz="3400" dirty="0">
                <a:latin typeface="+mj-lt"/>
              </a:rPr>
              <a:t>to Peter </a:t>
            </a:r>
            <a:r>
              <a:rPr lang="en-GB" sz="3400" dirty="0" err="1">
                <a:latin typeface="+mj-lt"/>
              </a:rPr>
              <a:t>Zeidman’s</a:t>
            </a:r>
            <a:r>
              <a:rPr lang="en-GB" sz="3400" dirty="0">
                <a:latin typeface="+mj-lt"/>
              </a:rPr>
              <a:t> presentation on Bayes Inference (SPM MEG course 2022),</a:t>
            </a:r>
          </a:p>
          <a:p>
            <a:pPr marL="2063750" indent="-93663">
              <a:spcAft>
                <a:spcPts val="1200"/>
              </a:spcAft>
            </a:pPr>
            <a:r>
              <a:rPr lang="en-GB" sz="3400" dirty="0">
                <a:latin typeface="+mj-lt"/>
              </a:rPr>
              <a:t>to previous </a:t>
            </a:r>
            <a:r>
              <a:rPr lang="en-GB" sz="3400" dirty="0" err="1">
                <a:latin typeface="+mj-lt"/>
              </a:rPr>
              <a:t>MfD</a:t>
            </a:r>
            <a:r>
              <a:rPr lang="en-GB" sz="3400" dirty="0">
                <a:latin typeface="+mj-lt"/>
              </a:rPr>
              <a:t> course slides.</a:t>
            </a:r>
          </a:p>
          <a:p>
            <a:pPr marL="84138">
              <a:spcAft>
                <a:spcPts val="1200"/>
              </a:spcAft>
            </a:pPr>
            <a:br>
              <a:rPr lang="en-GB" sz="3400" dirty="0">
                <a:latin typeface="+mj-lt"/>
              </a:rPr>
            </a:br>
            <a:r>
              <a:rPr lang="en-GB" sz="3400" dirty="0"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4959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350" y="-273560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Probability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5587-9E5D-4FDB-8D15-E9741519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1093640"/>
            <a:ext cx="11353797" cy="4351338"/>
          </a:xfrm>
        </p:spPr>
        <p:txBody>
          <a:bodyPr/>
          <a:lstStyle/>
          <a:p>
            <a:r>
              <a:rPr lang="en-GB" dirty="0"/>
              <a:t>Probability is a number between 0 and 1</a:t>
            </a:r>
          </a:p>
          <a:p>
            <a:r>
              <a:rPr lang="en-GB" dirty="0"/>
              <a:t>Forward problem – going from CAUSE </a:t>
            </a:r>
            <a:r>
              <a:rPr lang="en-GB" dirty="0">
                <a:sym typeface="Wingdings" panose="05000000000000000000" pitchFamily="2" charset="2"/>
              </a:rPr>
              <a:t> EFFECT P(effect | cause)</a:t>
            </a:r>
            <a:endParaRPr lang="en-GB" dirty="0"/>
          </a:p>
          <a:p>
            <a:r>
              <a:rPr lang="en-GB" dirty="0">
                <a:sym typeface="Wingdings" panose="05000000000000000000" pitchFamily="2" charset="2"/>
              </a:rPr>
              <a:t>Inverse problem – going from EFFECT  CAUSE P(cause | effect)</a:t>
            </a:r>
          </a:p>
          <a:p>
            <a:r>
              <a:rPr lang="en-GB" dirty="0">
                <a:sym typeface="Wingdings" panose="05000000000000000000" pitchFamily="2" charset="2"/>
              </a:rPr>
              <a:t>There is always some uncertainty – use probability to quantify uncertainty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BBCA1-B802-4379-8CFC-6F4CC6E3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3</a:t>
            </a:fld>
            <a:endParaRPr lang="en-GB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360A4D-D77C-4F7D-85C1-0D40BBB85780}"/>
              </a:ext>
            </a:extLst>
          </p:cNvPr>
          <p:cNvGrpSpPr/>
          <p:nvPr/>
        </p:nvGrpSpPr>
        <p:grpSpPr>
          <a:xfrm>
            <a:off x="545967" y="3436635"/>
            <a:ext cx="11353802" cy="4351338"/>
            <a:chOff x="574247" y="3643239"/>
            <a:chExt cx="11353802" cy="4351338"/>
          </a:xfrm>
        </p:grpSpPr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40ADDD89-6D9D-4550-93A9-F2BE71BE7236}"/>
                </a:ext>
              </a:extLst>
            </p:cNvPr>
            <p:cNvSpPr txBox="1">
              <a:spLocks/>
            </p:cNvSpPr>
            <p:nvPr/>
          </p:nvSpPr>
          <p:spPr>
            <a:xfrm>
              <a:off x="574247" y="3643239"/>
              <a:ext cx="11353802" cy="43513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358775">
                <a:buNone/>
              </a:pPr>
              <a:r>
                <a:rPr lang="en-GB" sz="2400" dirty="0"/>
                <a:t>Probability of event A occurring: P(A)   	      Probability of event B occurring: P(B)</a:t>
              </a:r>
            </a:p>
            <a:p>
              <a:endParaRPr lang="en-GB" sz="2400" dirty="0"/>
            </a:p>
            <a:p>
              <a:endParaRPr lang="en-GB" sz="2400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0DEC45A-B2B7-4ABE-B027-B749ECC63684}"/>
                </a:ext>
              </a:extLst>
            </p:cNvPr>
            <p:cNvSpPr/>
            <p:nvPr/>
          </p:nvSpPr>
          <p:spPr>
            <a:xfrm>
              <a:off x="7977560" y="4193077"/>
              <a:ext cx="1820689" cy="1820689"/>
            </a:xfrm>
            <a:prstGeom prst="ellipse">
              <a:avLst/>
            </a:prstGeom>
            <a:solidFill>
              <a:schemeClr val="accent6">
                <a:lumMod val="75000"/>
                <a:alpha val="50000"/>
              </a:schemeClr>
            </a:solidFill>
            <a:ln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9AFADD-15A7-45AA-BE43-778624844296}"/>
                </a:ext>
              </a:extLst>
            </p:cNvPr>
            <p:cNvSpPr/>
            <p:nvPr/>
          </p:nvSpPr>
          <p:spPr>
            <a:xfrm>
              <a:off x="2196882" y="4193077"/>
              <a:ext cx="1789952" cy="1789952"/>
            </a:xfrm>
            <a:prstGeom prst="ellipse">
              <a:avLst/>
            </a:prstGeom>
            <a:solidFill>
              <a:srgbClr val="44546A">
                <a:alpha val="50000"/>
              </a:srgbClr>
            </a:solidFill>
            <a:ln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2577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350" y="-273560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Probability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BE382F-FF0E-41B5-BC95-C80765607D34}"/>
              </a:ext>
            </a:extLst>
          </p:cNvPr>
          <p:cNvSpPr txBox="1">
            <a:spLocks/>
          </p:cNvSpPr>
          <p:nvPr/>
        </p:nvSpPr>
        <p:spPr>
          <a:xfrm>
            <a:off x="810705" y="899784"/>
            <a:ext cx="10805219" cy="1175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r>
              <a:rPr lang="en-GB" dirty="0"/>
              <a:t>Joint probability (hypothesis (H) &amp; data (Y) is true):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AD235C-4F6C-44FF-87DC-4F9C8000AFA8}"/>
              </a:ext>
            </a:extLst>
          </p:cNvPr>
          <p:cNvGrpSpPr/>
          <p:nvPr/>
        </p:nvGrpSpPr>
        <p:grpSpPr>
          <a:xfrm>
            <a:off x="1159096" y="2376689"/>
            <a:ext cx="4109988" cy="2559104"/>
            <a:chOff x="5134774" y="5070127"/>
            <a:chExt cx="2283596" cy="1421892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A7C1BB5-AF2F-4A61-B0D0-58BB9FB8E9D5}"/>
                </a:ext>
              </a:extLst>
            </p:cNvPr>
            <p:cNvSpPr/>
            <p:nvPr/>
          </p:nvSpPr>
          <p:spPr>
            <a:xfrm>
              <a:off x="6008200" y="5241897"/>
              <a:ext cx="540064" cy="1100130"/>
            </a:xfrm>
            <a:custGeom>
              <a:avLst/>
              <a:gdLst>
                <a:gd name="connsiteX0" fmla="*/ 280094 w 560187"/>
                <a:gd name="connsiteY0" fmla="*/ 0 h 1124014"/>
                <a:gd name="connsiteX1" fmla="*/ 351956 w 560187"/>
                <a:gd name="connsiteY1" fmla="*/ 59292 h 1124014"/>
                <a:gd name="connsiteX2" fmla="*/ 560187 w 560187"/>
                <a:gd name="connsiteY2" fmla="*/ 562007 h 1124014"/>
                <a:gd name="connsiteX3" fmla="*/ 351956 w 560187"/>
                <a:gd name="connsiteY3" fmla="*/ 1064722 h 1124014"/>
                <a:gd name="connsiteX4" fmla="*/ 280094 w 560187"/>
                <a:gd name="connsiteY4" fmla="*/ 1124014 h 1124014"/>
                <a:gd name="connsiteX5" fmla="*/ 208231 w 560187"/>
                <a:gd name="connsiteY5" fmla="*/ 1064722 h 1124014"/>
                <a:gd name="connsiteX6" fmla="*/ 0 w 560187"/>
                <a:gd name="connsiteY6" fmla="*/ 562007 h 1124014"/>
                <a:gd name="connsiteX7" fmla="*/ 208231 w 560187"/>
                <a:gd name="connsiteY7" fmla="*/ 59292 h 1124014"/>
                <a:gd name="connsiteX8" fmla="*/ 280094 w 560187"/>
                <a:gd name="connsiteY8" fmla="*/ 0 h 1124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0187" h="1124014">
                  <a:moveTo>
                    <a:pt x="280094" y="0"/>
                  </a:moveTo>
                  <a:lnTo>
                    <a:pt x="351956" y="59292"/>
                  </a:lnTo>
                  <a:cubicBezTo>
                    <a:pt x="480612" y="187948"/>
                    <a:pt x="560187" y="365685"/>
                    <a:pt x="560187" y="562007"/>
                  </a:cubicBezTo>
                  <a:cubicBezTo>
                    <a:pt x="560187" y="758330"/>
                    <a:pt x="480612" y="936066"/>
                    <a:pt x="351956" y="1064722"/>
                  </a:cubicBezTo>
                  <a:lnTo>
                    <a:pt x="280094" y="1124014"/>
                  </a:lnTo>
                  <a:lnTo>
                    <a:pt x="208231" y="1064722"/>
                  </a:lnTo>
                  <a:cubicBezTo>
                    <a:pt x="79575" y="936066"/>
                    <a:pt x="0" y="758330"/>
                    <a:pt x="0" y="562007"/>
                  </a:cubicBezTo>
                  <a:cubicBezTo>
                    <a:pt x="0" y="365685"/>
                    <a:pt x="79575" y="187948"/>
                    <a:pt x="208231" y="59292"/>
                  </a:cubicBezTo>
                  <a:lnTo>
                    <a:pt x="280094" y="0"/>
                  </a:lnTo>
                  <a:close/>
                </a:path>
              </a:pathLst>
            </a:custGeom>
            <a:solidFill>
              <a:srgbClr val="C8BF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6ADD091-731F-4D43-82B4-A5146B9A422B}"/>
                </a:ext>
              </a:extLst>
            </p:cNvPr>
            <p:cNvSpPr/>
            <p:nvPr/>
          </p:nvSpPr>
          <p:spPr>
            <a:xfrm>
              <a:off x="5134774" y="5070127"/>
              <a:ext cx="1141799" cy="1421892"/>
            </a:xfrm>
            <a:custGeom>
              <a:avLst/>
              <a:gdLst>
                <a:gd name="connsiteX0" fmla="*/ 710946 w 1141799"/>
                <a:gd name="connsiteY0" fmla="*/ 0 h 1421892"/>
                <a:gd name="connsiteX1" fmla="*/ 1108443 w 1141799"/>
                <a:gd name="connsiteY1" fmla="*/ 121418 h 1421892"/>
                <a:gd name="connsiteX2" fmla="*/ 1141799 w 1141799"/>
                <a:gd name="connsiteY2" fmla="*/ 148939 h 1421892"/>
                <a:gd name="connsiteX3" fmla="*/ 1069936 w 1141799"/>
                <a:gd name="connsiteY3" fmla="*/ 208231 h 1421892"/>
                <a:gd name="connsiteX4" fmla="*/ 861705 w 1141799"/>
                <a:gd name="connsiteY4" fmla="*/ 710946 h 1421892"/>
                <a:gd name="connsiteX5" fmla="*/ 1069936 w 1141799"/>
                <a:gd name="connsiteY5" fmla="*/ 1213661 h 1421892"/>
                <a:gd name="connsiteX6" fmla="*/ 1141799 w 1141799"/>
                <a:gd name="connsiteY6" fmla="*/ 1272953 h 1421892"/>
                <a:gd name="connsiteX7" fmla="*/ 1108443 w 1141799"/>
                <a:gd name="connsiteY7" fmla="*/ 1300474 h 1421892"/>
                <a:gd name="connsiteX8" fmla="*/ 710946 w 1141799"/>
                <a:gd name="connsiteY8" fmla="*/ 1421892 h 1421892"/>
                <a:gd name="connsiteX9" fmla="*/ 0 w 1141799"/>
                <a:gd name="connsiteY9" fmla="*/ 710946 h 1421892"/>
                <a:gd name="connsiteX10" fmla="*/ 710946 w 1141799"/>
                <a:gd name="connsiteY10" fmla="*/ 0 h 1421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1799" h="1421892">
                  <a:moveTo>
                    <a:pt x="710946" y="0"/>
                  </a:moveTo>
                  <a:cubicBezTo>
                    <a:pt x="858188" y="0"/>
                    <a:pt x="994975" y="44761"/>
                    <a:pt x="1108443" y="121418"/>
                  </a:cubicBezTo>
                  <a:lnTo>
                    <a:pt x="1141799" y="148939"/>
                  </a:lnTo>
                  <a:lnTo>
                    <a:pt x="1069936" y="208231"/>
                  </a:lnTo>
                  <a:cubicBezTo>
                    <a:pt x="941280" y="336887"/>
                    <a:pt x="861705" y="514624"/>
                    <a:pt x="861705" y="710946"/>
                  </a:cubicBezTo>
                  <a:cubicBezTo>
                    <a:pt x="861705" y="907269"/>
                    <a:pt x="941280" y="1085005"/>
                    <a:pt x="1069936" y="1213661"/>
                  </a:cubicBezTo>
                  <a:lnTo>
                    <a:pt x="1141799" y="1272953"/>
                  </a:lnTo>
                  <a:lnTo>
                    <a:pt x="1108443" y="1300474"/>
                  </a:lnTo>
                  <a:cubicBezTo>
                    <a:pt x="994975" y="1377131"/>
                    <a:pt x="858188" y="1421892"/>
                    <a:pt x="710946" y="1421892"/>
                  </a:cubicBezTo>
                  <a:cubicBezTo>
                    <a:pt x="318301" y="1421892"/>
                    <a:pt x="0" y="1103591"/>
                    <a:pt x="0" y="710946"/>
                  </a:cubicBezTo>
                  <a:cubicBezTo>
                    <a:pt x="0" y="318301"/>
                    <a:pt x="318301" y="0"/>
                    <a:pt x="710946" y="0"/>
                  </a:cubicBezTo>
                  <a:close/>
                </a:path>
              </a:pathLst>
            </a:cu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7978B38-0E0F-43B8-9C45-5E9941573885}"/>
                </a:ext>
              </a:extLst>
            </p:cNvPr>
            <p:cNvSpPr/>
            <p:nvPr/>
          </p:nvSpPr>
          <p:spPr>
            <a:xfrm>
              <a:off x="6276572" y="5070127"/>
              <a:ext cx="1141798" cy="1421892"/>
            </a:xfrm>
            <a:custGeom>
              <a:avLst/>
              <a:gdLst>
                <a:gd name="connsiteX0" fmla="*/ 430852 w 1141798"/>
                <a:gd name="connsiteY0" fmla="*/ 0 h 1421892"/>
                <a:gd name="connsiteX1" fmla="*/ 1141798 w 1141798"/>
                <a:gd name="connsiteY1" fmla="*/ 710946 h 1421892"/>
                <a:gd name="connsiteX2" fmla="*/ 430852 w 1141798"/>
                <a:gd name="connsiteY2" fmla="*/ 1421892 h 1421892"/>
                <a:gd name="connsiteX3" fmla="*/ 33355 w 1141798"/>
                <a:gd name="connsiteY3" fmla="*/ 1300474 h 1421892"/>
                <a:gd name="connsiteX4" fmla="*/ 0 w 1141798"/>
                <a:gd name="connsiteY4" fmla="*/ 1272953 h 1421892"/>
                <a:gd name="connsiteX5" fmla="*/ 71862 w 1141798"/>
                <a:gd name="connsiteY5" fmla="*/ 1213661 h 1421892"/>
                <a:gd name="connsiteX6" fmla="*/ 280093 w 1141798"/>
                <a:gd name="connsiteY6" fmla="*/ 710946 h 1421892"/>
                <a:gd name="connsiteX7" fmla="*/ 71862 w 1141798"/>
                <a:gd name="connsiteY7" fmla="*/ 208231 h 1421892"/>
                <a:gd name="connsiteX8" fmla="*/ 0 w 1141798"/>
                <a:gd name="connsiteY8" fmla="*/ 148939 h 1421892"/>
                <a:gd name="connsiteX9" fmla="*/ 33355 w 1141798"/>
                <a:gd name="connsiteY9" fmla="*/ 121418 h 1421892"/>
                <a:gd name="connsiteX10" fmla="*/ 430852 w 1141798"/>
                <a:gd name="connsiteY10" fmla="*/ 0 h 1421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1798" h="1421892">
                  <a:moveTo>
                    <a:pt x="430852" y="0"/>
                  </a:moveTo>
                  <a:cubicBezTo>
                    <a:pt x="823497" y="0"/>
                    <a:pt x="1141798" y="318301"/>
                    <a:pt x="1141798" y="710946"/>
                  </a:cubicBezTo>
                  <a:cubicBezTo>
                    <a:pt x="1141798" y="1103591"/>
                    <a:pt x="823497" y="1421892"/>
                    <a:pt x="430852" y="1421892"/>
                  </a:cubicBezTo>
                  <a:cubicBezTo>
                    <a:pt x="283610" y="1421892"/>
                    <a:pt x="146823" y="1377131"/>
                    <a:pt x="33355" y="1300474"/>
                  </a:cubicBezTo>
                  <a:lnTo>
                    <a:pt x="0" y="1272953"/>
                  </a:lnTo>
                  <a:lnTo>
                    <a:pt x="71862" y="1213661"/>
                  </a:lnTo>
                  <a:cubicBezTo>
                    <a:pt x="200518" y="1085005"/>
                    <a:pt x="280093" y="907269"/>
                    <a:pt x="280093" y="710946"/>
                  </a:cubicBezTo>
                  <a:cubicBezTo>
                    <a:pt x="280093" y="514624"/>
                    <a:pt x="200518" y="336887"/>
                    <a:pt x="71862" y="208231"/>
                  </a:cubicBezTo>
                  <a:lnTo>
                    <a:pt x="0" y="148939"/>
                  </a:lnTo>
                  <a:lnTo>
                    <a:pt x="33355" y="121418"/>
                  </a:lnTo>
                  <a:cubicBezTo>
                    <a:pt x="146823" y="44761"/>
                    <a:pt x="283610" y="0"/>
                    <a:pt x="430852" y="0"/>
                  </a:cubicBezTo>
                  <a:close/>
                </a:path>
              </a:pathLst>
            </a:cu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BBCA1-B802-4379-8CFC-6F4CC6E3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4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53CC1C-4009-40B4-B9CD-06D650959D2A}"/>
                  </a:ext>
                </a:extLst>
              </p:cNvPr>
              <p:cNvSpPr txBox="1"/>
              <p:nvPr/>
            </p:nvSpPr>
            <p:spPr>
              <a:xfrm>
                <a:off x="6195940" y="2890391"/>
                <a:ext cx="285364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P(H,Y) = P(H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GB" sz="3200" dirty="0"/>
                  <a:t>Y)</a:t>
                </a:r>
              </a:p>
              <a:p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53CC1C-4009-40B4-B9CD-06D650959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940" y="2890391"/>
                <a:ext cx="2853645" cy="1077218"/>
              </a:xfrm>
              <a:prstGeom prst="rect">
                <a:avLst/>
              </a:prstGeom>
              <a:blipFill>
                <a:blip r:embed="rId3"/>
                <a:stretch>
                  <a:fillRect l="-5330" t="-6780" r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46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050682-0801-434D-B5B3-A3D7BA693C00}"/>
                  </a:ext>
                </a:extLst>
              </p:cNvPr>
              <p:cNvSpPr txBox="1"/>
              <p:nvPr/>
            </p:nvSpPr>
            <p:spPr>
              <a:xfrm>
                <a:off x="6421893" y="3393255"/>
                <a:ext cx="5005832" cy="815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P(H) </a:t>
                </a:r>
                <a:r>
                  <a:rPr lang="en-GB" sz="46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GB" sz="4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sub>
                      <m:sup/>
                      <m:e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GB" sz="4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050682-0801-434D-B5B3-A3D7BA693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893" y="3393255"/>
                <a:ext cx="5005832" cy="815864"/>
              </a:xfrm>
              <a:prstGeom prst="rect">
                <a:avLst/>
              </a:prstGeom>
              <a:blipFill>
                <a:blip r:embed="rId3"/>
                <a:stretch>
                  <a:fillRect l="-5231" t="-18797" b="-360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CE009-A67A-4833-9295-E69D3692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BF1EAE6-8DD0-41DD-91CC-5214B85BED43}" type="slidenum">
              <a:rPr lang="en-GB" smtClean="0"/>
              <a:t>5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78" y="-30288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Marginal probability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B7A4B5-D411-468F-8266-EC1E9220D0E4}"/>
              </a:ext>
            </a:extLst>
          </p:cNvPr>
          <p:cNvSpPr txBox="1"/>
          <p:nvPr/>
        </p:nvSpPr>
        <p:spPr>
          <a:xfrm>
            <a:off x="750626" y="1300374"/>
            <a:ext cx="10515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Marginal probability of H - the probability distribution of H when the values of Y are not taken into consideration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Summing the joint probability distribution over all values of Y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4041185-C010-41CD-BF0F-62B1B8DA3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328822"/>
              </p:ext>
            </p:extLst>
          </p:nvPr>
        </p:nvGraphicFramePr>
        <p:xfrm>
          <a:off x="1109286" y="3670947"/>
          <a:ext cx="4424392" cy="2563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3952">
                  <a:extLst>
                    <a:ext uri="{9D8B030D-6E8A-4147-A177-3AD203B41FA5}">
                      <a16:colId xmlns:a16="http://schemas.microsoft.com/office/drawing/2014/main" val="1341195304"/>
                    </a:ext>
                  </a:extLst>
                </a:gridCol>
                <a:gridCol w="563952">
                  <a:extLst>
                    <a:ext uri="{9D8B030D-6E8A-4147-A177-3AD203B41FA5}">
                      <a16:colId xmlns:a16="http://schemas.microsoft.com/office/drawing/2014/main" val="408995820"/>
                    </a:ext>
                  </a:extLst>
                </a:gridCol>
                <a:gridCol w="963843">
                  <a:extLst>
                    <a:ext uri="{9D8B030D-6E8A-4147-A177-3AD203B41FA5}">
                      <a16:colId xmlns:a16="http://schemas.microsoft.com/office/drawing/2014/main" val="3308978987"/>
                    </a:ext>
                  </a:extLst>
                </a:gridCol>
                <a:gridCol w="907436">
                  <a:extLst>
                    <a:ext uri="{9D8B030D-6E8A-4147-A177-3AD203B41FA5}">
                      <a16:colId xmlns:a16="http://schemas.microsoft.com/office/drawing/2014/main" val="220080765"/>
                    </a:ext>
                  </a:extLst>
                </a:gridCol>
                <a:gridCol w="1425209">
                  <a:extLst>
                    <a:ext uri="{9D8B030D-6E8A-4147-A177-3AD203B41FA5}">
                      <a16:colId xmlns:a16="http://schemas.microsoft.com/office/drawing/2014/main" val="1188862560"/>
                    </a:ext>
                  </a:extLst>
                </a:gridCol>
              </a:tblGrid>
              <a:tr h="438482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Data (Y)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303184"/>
                  </a:ext>
                </a:extLst>
              </a:tr>
              <a:tr h="438482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987682"/>
                  </a:ext>
                </a:extLst>
              </a:tr>
              <a:tr h="771720">
                <a:tc rowSpan="2"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Hypothesis (H)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500034"/>
                  </a:ext>
                </a:extLst>
              </a:tr>
              <a:tr h="73697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P(H = 1) = 0.1 + 0.3 = 0.4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222643"/>
                  </a:ext>
                </a:extLst>
              </a:tr>
            </a:tbl>
          </a:graphicData>
        </a:graphic>
      </p:graphicFrame>
      <p:sp>
        <p:nvSpPr>
          <p:cNvPr id="28" name="Arrow: Down 27">
            <a:extLst>
              <a:ext uri="{FF2B5EF4-FFF2-40B4-BE49-F238E27FC236}">
                <a16:creationId xmlns:a16="http://schemas.microsoft.com/office/drawing/2014/main" id="{E3DB2FD9-85AF-46BE-BE70-0BF7CDDFBB31}"/>
              </a:ext>
            </a:extLst>
          </p:cNvPr>
          <p:cNvSpPr/>
          <p:nvPr/>
        </p:nvSpPr>
        <p:spPr>
          <a:xfrm rot="16200000">
            <a:off x="2909218" y="4911548"/>
            <a:ext cx="622168" cy="1775346"/>
          </a:xfrm>
          <a:prstGeom prst="downArrow">
            <a:avLst/>
          </a:prstGeom>
          <a:solidFill>
            <a:srgbClr val="44546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6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5587-9E5D-4FDB-8D15-E9741519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GB" dirty="0"/>
              <a:t>Probability of the hypothesis (H) is true given the data (Y) - P(H|Y) </a:t>
            </a:r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050682-0801-434D-B5B3-A3D7BA693C00}"/>
                  </a:ext>
                </a:extLst>
              </p:cNvPr>
              <p:cNvSpPr txBox="1"/>
              <p:nvPr/>
            </p:nvSpPr>
            <p:spPr>
              <a:xfrm>
                <a:off x="5705261" y="2071532"/>
                <a:ext cx="6172200" cy="1233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 (H|Y) </a:t>
                </a:r>
                <a:r>
                  <a:rPr lang="en-GB" sz="4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600" b="0" i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GB" sz="46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GB" sz="4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48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GB" sz="4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800" b="0" i="0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GB" sz="4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m:rPr>
                            <m:sty m:val="p"/>
                          </m:rPr>
                          <a:rPr lang="en-GB" sz="4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Y</m:t>
                        </m:r>
                        <m:r>
                          <a:rPr lang="en-GB" sz="4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6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GB" sz="4600" b="0" i="0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4600" b="0" i="0" dirty="0" smtClean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GB" sz="4600" b="0" i="0" dirty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GB" sz="46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050682-0801-434D-B5B3-A3D7BA693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261" y="2071532"/>
                <a:ext cx="6172200" cy="1233223"/>
              </a:xfrm>
              <a:prstGeom prst="rect">
                <a:avLst/>
              </a:prstGeom>
              <a:blipFill>
                <a:blip r:embed="rId3"/>
                <a:stretch>
                  <a:fillRect l="-4249" b="-54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CDEC44B4-C3F7-42A2-94CE-251024C61C91}"/>
              </a:ext>
            </a:extLst>
          </p:cNvPr>
          <p:cNvGrpSpPr/>
          <p:nvPr/>
        </p:nvGrpSpPr>
        <p:grpSpPr>
          <a:xfrm>
            <a:off x="1013935" y="2193809"/>
            <a:ext cx="3967497" cy="2470381"/>
            <a:chOff x="5134774" y="5070127"/>
            <a:chExt cx="2283596" cy="142189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30E156B-2CEF-4BC5-9D23-366113F6B47D}"/>
                </a:ext>
              </a:extLst>
            </p:cNvPr>
            <p:cNvSpPr/>
            <p:nvPr/>
          </p:nvSpPr>
          <p:spPr>
            <a:xfrm>
              <a:off x="5999202" y="5229730"/>
              <a:ext cx="552981" cy="1102685"/>
            </a:xfrm>
            <a:custGeom>
              <a:avLst/>
              <a:gdLst>
                <a:gd name="connsiteX0" fmla="*/ 280094 w 560187"/>
                <a:gd name="connsiteY0" fmla="*/ 0 h 1124014"/>
                <a:gd name="connsiteX1" fmla="*/ 351956 w 560187"/>
                <a:gd name="connsiteY1" fmla="*/ 59292 h 1124014"/>
                <a:gd name="connsiteX2" fmla="*/ 560187 w 560187"/>
                <a:gd name="connsiteY2" fmla="*/ 562007 h 1124014"/>
                <a:gd name="connsiteX3" fmla="*/ 351956 w 560187"/>
                <a:gd name="connsiteY3" fmla="*/ 1064722 h 1124014"/>
                <a:gd name="connsiteX4" fmla="*/ 280094 w 560187"/>
                <a:gd name="connsiteY4" fmla="*/ 1124014 h 1124014"/>
                <a:gd name="connsiteX5" fmla="*/ 208231 w 560187"/>
                <a:gd name="connsiteY5" fmla="*/ 1064722 h 1124014"/>
                <a:gd name="connsiteX6" fmla="*/ 0 w 560187"/>
                <a:gd name="connsiteY6" fmla="*/ 562007 h 1124014"/>
                <a:gd name="connsiteX7" fmla="*/ 208231 w 560187"/>
                <a:gd name="connsiteY7" fmla="*/ 59292 h 1124014"/>
                <a:gd name="connsiteX8" fmla="*/ 280094 w 560187"/>
                <a:gd name="connsiteY8" fmla="*/ 0 h 1124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0187" h="1124014">
                  <a:moveTo>
                    <a:pt x="280094" y="0"/>
                  </a:moveTo>
                  <a:lnTo>
                    <a:pt x="351956" y="59292"/>
                  </a:lnTo>
                  <a:cubicBezTo>
                    <a:pt x="480612" y="187948"/>
                    <a:pt x="560187" y="365685"/>
                    <a:pt x="560187" y="562007"/>
                  </a:cubicBezTo>
                  <a:cubicBezTo>
                    <a:pt x="560187" y="758330"/>
                    <a:pt x="480612" y="936066"/>
                    <a:pt x="351956" y="1064722"/>
                  </a:cubicBezTo>
                  <a:lnTo>
                    <a:pt x="280094" y="1124014"/>
                  </a:lnTo>
                  <a:lnTo>
                    <a:pt x="208231" y="1064722"/>
                  </a:lnTo>
                  <a:cubicBezTo>
                    <a:pt x="79575" y="936066"/>
                    <a:pt x="0" y="758330"/>
                    <a:pt x="0" y="562007"/>
                  </a:cubicBezTo>
                  <a:cubicBezTo>
                    <a:pt x="0" y="365685"/>
                    <a:pt x="79575" y="187948"/>
                    <a:pt x="208231" y="59292"/>
                  </a:cubicBezTo>
                  <a:lnTo>
                    <a:pt x="280094" y="0"/>
                  </a:lnTo>
                  <a:close/>
                </a:path>
              </a:pathLst>
            </a:custGeom>
            <a:solidFill>
              <a:srgbClr val="C8BF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A8F8884-2928-4DAD-8F37-F47A7D768653}"/>
                </a:ext>
              </a:extLst>
            </p:cNvPr>
            <p:cNvSpPr/>
            <p:nvPr/>
          </p:nvSpPr>
          <p:spPr>
            <a:xfrm>
              <a:off x="5134774" y="5070127"/>
              <a:ext cx="1141799" cy="1421892"/>
            </a:xfrm>
            <a:custGeom>
              <a:avLst/>
              <a:gdLst>
                <a:gd name="connsiteX0" fmla="*/ 710946 w 1141799"/>
                <a:gd name="connsiteY0" fmla="*/ 0 h 1421892"/>
                <a:gd name="connsiteX1" fmla="*/ 1108443 w 1141799"/>
                <a:gd name="connsiteY1" fmla="*/ 121418 h 1421892"/>
                <a:gd name="connsiteX2" fmla="*/ 1141799 w 1141799"/>
                <a:gd name="connsiteY2" fmla="*/ 148939 h 1421892"/>
                <a:gd name="connsiteX3" fmla="*/ 1069936 w 1141799"/>
                <a:gd name="connsiteY3" fmla="*/ 208231 h 1421892"/>
                <a:gd name="connsiteX4" fmla="*/ 861705 w 1141799"/>
                <a:gd name="connsiteY4" fmla="*/ 710946 h 1421892"/>
                <a:gd name="connsiteX5" fmla="*/ 1069936 w 1141799"/>
                <a:gd name="connsiteY5" fmla="*/ 1213661 h 1421892"/>
                <a:gd name="connsiteX6" fmla="*/ 1141799 w 1141799"/>
                <a:gd name="connsiteY6" fmla="*/ 1272953 h 1421892"/>
                <a:gd name="connsiteX7" fmla="*/ 1108443 w 1141799"/>
                <a:gd name="connsiteY7" fmla="*/ 1300474 h 1421892"/>
                <a:gd name="connsiteX8" fmla="*/ 710946 w 1141799"/>
                <a:gd name="connsiteY8" fmla="*/ 1421892 h 1421892"/>
                <a:gd name="connsiteX9" fmla="*/ 0 w 1141799"/>
                <a:gd name="connsiteY9" fmla="*/ 710946 h 1421892"/>
                <a:gd name="connsiteX10" fmla="*/ 710946 w 1141799"/>
                <a:gd name="connsiteY10" fmla="*/ 0 h 1421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1799" h="1421892">
                  <a:moveTo>
                    <a:pt x="710946" y="0"/>
                  </a:moveTo>
                  <a:cubicBezTo>
                    <a:pt x="858188" y="0"/>
                    <a:pt x="994975" y="44761"/>
                    <a:pt x="1108443" y="121418"/>
                  </a:cubicBezTo>
                  <a:lnTo>
                    <a:pt x="1141799" y="148939"/>
                  </a:lnTo>
                  <a:lnTo>
                    <a:pt x="1069936" y="208231"/>
                  </a:lnTo>
                  <a:cubicBezTo>
                    <a:pt x="941280" y="336887"/>
                    <a:pt x="861705" y="514624"/>
                    <a:pt x="861705" y="710946"/>
                  </a:cubicBezTo>
                  <a:cubicBezTo>
                    <a:pt x="861705" y="907269"/>
                    <a:pt x="941280" y="1085005"/>
                    <a:pt x="1069936" y="1213661"/>
                  </a:cubicBezTo>
                  <a:lnTo>
                    <a:pt x="1141799" y="1272953"/>
                  </a:lnTo>
                  <a:lnTo>
                    <a:pt x="1108443" y="1300474"/>
                  </a:lnTo>
                  <a:cubicBezTo>
                    <a:pt x="994975" y="1377131"/>
                    <a:pt x="858188" y="1421892"/>
                    <a:pt x="710946" y="1421892"/>
                  </a:cubicBezTo>
                  <a:cubicBezTo>
                    <a:pt x="318301" y="1421892"/>
                    <a:pt x="0" y="1103591"/>
                    <a:pt x="0" y="710946"/>
                  </a:cubicBezTo>
                  <a:cubicBezTo>
                    <a:pt x="0" y="318301"/>
                    <a:pt x="318301" y="0"/>
                    <a:pt x="710946" y="0"/>
                  </a:cubicBezTo>
                  <a:close/>
                </a:path>
              </a:pathLst>
            </a:cu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57293E5-D124-4E07-8C8D-A7C3D72BEECF}"/>
                </a:ext>
              </a:extLst>
            </p:cNvPr>
            <p:cNvSpPr/>
            <p:nvPr/>
          </p:nvSpPr>
          <p:spPr>
            <a:xfrm>
              <a:off x="6276572" y="5070127"/>
              <a:ext cx="1141798" cy="1421892"/>
            </a:xfrm>
            <a:custGeom>
              <a:avLst/>
              <a:gdLst>
                <a:gd name="connsiteX0" fmla="*/ 430852 w 1141798"/>
                <a:gd name="connsiteY0" fmla="*/ 0 h 1421892"/>
                <a:gd name="connsiteX1" fmla="*/ 1141798 w 1141798"/>
                <a:gd name="connsiteY1" fmla="*/ 710946 h 1421892"/>
                <a:gd name="connsiteX2" fmla="*/ 430852 w 1141798"/>
                <a:gd name="connsiteY2" fmla="*/ 1421892 h 1421892"/>
                <a:gd name="connsiteX3" fmla="*/ 33355 w 1141798"/>
                <a:gd name="connsiteY3" fmla="*/ 1300474 h 1421892"/>
                <a:gd name="connsiteX4" fmla="*/ 0 w 1141798"/>
                <a:gd name="connsiteY4" fmla="*/ 1272953 h 1421892"/>
                <a:gd name="connsiteX5" fmla="*/ 71862 w 1141798"/>
                <a:gd name="connsiteY5" fmla="*/ 1213661 h 1421892"/>
                <a:gd name="connsiteX6" fmla="*/ 280093 w 1141798"/>
                <a:gd name="connsiteY6" fmla="*/ 710946 h 1421892"/>
                <a:gd name="connsiteX7" fmla="*/ 71862 w 1141798"/>
                <a:gd name="connsiteY7" fmla="*/ 208231 h 1421892"/>
                <a:gd name="connsiteX8" fmla="*/ 0 w 1141798"/>
                <a:gd name="connsiteY8" fmla="*/ 148939 h 1421892"/>
                <a:gd name="connsiteX9" fmla="*/ 33355 w 1141798"/>
                <a:gd name="connsiteY9" fmla="*/ 121418 h 1421892"/>
                <a:gd name="connsiteX10" fmla="*/ 430852 w 1141798"/>
                <a:gd name="connsiteY10" fmla="*/ 0 h 1421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1798" h="1421892">
                  <a:moveTo>
                    <a:pt x="430852" y="0"/>
                  </a:moveTo>
                  <a:cubicBezTo>
                    <a:pt x="823497" y="0"/>
                    <a:pt x="1141798" y="318301"/>
                    <a:pt x="1141798" y="710946"/>
                  </a:cubicBezTo>
                  <a:cubicBezTo>
                    <a:pt x="1141798" y="1103591"/>
                    <a:pt x="823497" y="1421892"/>
                    <a:pt x="430852" y="1421892"/>
                  </a:cubicBezTo>
                  <a:cubicBezTo>
                    <a:pt x="283610" y="1421892"/>
                    <a:pt x="146823" y="1377131"/>
                    <a:pt x="33355" y="1300474"/>
                  </a:cubicBezTo>
                  <a:lnTo>
                    <a:pt x="0" y="1272953"/>
                  </a:lnTo>
                  <a:lnTo>
                    <a:pt x="71862" y="1213661"/>
                  </a:lnTo>
                  <a:cubicBezTo>
                    <a:pt x="200518" y="1085005"/>
                    <a:pt x="280093" y="907269"/>
                    <a:pt x="280093" y="710946"/>
                  </a:cubicBezTo>
                  <a:cubicBezTo>
                    <a:pt x="280093" y="514624"/>
                    <a:pt x="200518" y="336887"/>
                    <a:pt x="71862" y="208231"/>
                  </a:cubicBezTo>
                  <a:lnTo>
                    <a:pt x="0" y="148939"/>
                  </a:lnTo>
                  <a:lnTo>
                    <a:pt x="33355" y="121418"/>
                  </a:lnTo>
                  <a:cubicBezTo>
                    <a:pt x="146823" y="44761"/>
                    <a:pt x="283610" y="0"/>
                    <a:pt x="430852" y="0"/>
                  </a:cubicBez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 w="254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CE009-A67A-4833-9295-E69D3692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6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78" y="-30288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Conditional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75A18AFE-EB7D-4C02-8D7F-5BE559ABA9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8267838"/>
                  </p:ext>
                </p:extLst>
              </p:nvPr>
            </p:nvGraphicFramePr>
            <p:xfrm>
              <a:off x="4728325" y="3878406"/>
              <a:ext cx="7377927" cy="23856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40423">
                      <a:extLst>
                        <a:ext uri="{9D8B030D-6E8A-4147-A177-3AD203B41FA5}">
                          <a16:colId xmlns:a16="http://schemas.microsoft.com/office/drawing/2014/main" val="1341195304"/>
                        </a:ext>
                      </a:extLst>
                    </a:gridCol>
                    <a:gridCol w="510421">
                      <a:extLst>
                        <a:ext uri="{9D8B030D-6E8A-4147-A177-3AD203B41FA5}">
                          <a16:colId xmlns:a16="http://schemas.microsoft.com/office/drawing/2014/main" val="408995820"/>
                        </a:ext>
                      </a:extLst>
                    </a:gridCol>
                    <a:gridCol w="770227">
                      <a:extLst>
                        <a:ext uri="{9D8B030D-6E8A-4147-A177-3AD203B41FA5}">
                          <a16:colId xmlns:a16="http://schemas.microsoft.com/office/drawing/2014/main" val="3308978987"/>
                        </a:ext>
                      </a:extLst>
                    </a:gridCol>
                    <a:gridCol w="838689">
                      <a:extLst>
                        <a:ext uri="{9D8B030D-6E8A-4147-A177-3AD203B41FA5}">
                          <a16:colId xmlns:a16="http://schemas.microsoft.com/office/drawing/2014/main" val="220080765"/>
                        </a:ext>
                      </a:extLst>
                    </a:gridCol>
                    <a:gridCol w="4318167">
                      <a:extLst>
                        <a:ext uri="{9D8B030D-6E8A-4147-A177-3AD203B41FA5}">
                          <a16:colId xmlns:a16="http://schemas.microsoft.com/office/drawing/2014/main" val="1188862560"/>
                        </a:ext>
                      </a:extLst>
                    </a:gridCol>
                  </a:tblGrid>
                  <a:tr h="438482"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Data (Y)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52303184"/>
                      </a:ext>
                    </a:extLst>
                  </a:tr>
                  <a:tr h="438482"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4987682"/>
                      </a:ext>
                    </a:extLst>
                  </a:tr>
                  <a:tr h="77172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GB" b="0" dirty="0"/>
                            <a:t>Hypothesis (H)</a:t>
                          </a:r>
                        </a:p>
                      </a:txBody>
                      <a:tcPr vert="vert27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</a:t>
                          </a:r>
                          <a:endParaRPr lang="en-GB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0.1</a:t>
                          </a:r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en-GB" sz="2200" dirty="0"/>
                            <a:t>= </a:t>
                          </a:r>
                          <a14:m>
                            <m:oMath xmlns:m="http://schemas.openxmlformats.org/officeDocument/2006/math">
                              <m:r>
                                <a:rPr lang="en-GB" sz="26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GB" sz="2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600" b="0" i="0" smtClean="0">
                                      <a:latin typeface="Cambria Math" panose="02040503050406030204" pitchFamily="18" charset="0"/>
                                    </a:rPr>
                                    <m:t>0.3</m:t>
                                  </m:r>
                                </m:num>
                                <m:den>
                                  <m:r>
                                    <a:rPr lang="en-GB" sz="2600" b="0" i="0" smtClean="0">
                                      <a:latin typeface="Cambria Math" panose="02040503050406030204" pitchFamily="18" charset="0"/>
                                    </a:rPr>
                                    <m:t>0.1+0.3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600" dirty="0"/>
                            <a:t>  </a:t>
                          </a:r>
                          <a:r>
                            <a:rPr lang="en-GB" sz="2200" dirty="0"/>
                            <a:t>= </a:t>
                          </a:r>
                          <a:r>
                            <a:rPr lang="en-GB" sz="22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0.75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30500034"/>
                      </a:ext>
                    </a:extLst>
                  </a:tr>
                  <a:tr h="736979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0.3</a:t>
                          </a:r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32226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75A18AFE-EB7D-4C02-8D7F-5BE559ABA9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88267838"/>
                  </p:ext>
                </p:extLst>
              </p:nvPr>
            </p:nvGraphicFramePr>
            <p:xfrm>
              <a:off x="4728325" y="3878406"/>
              <a:ext cx="7377927" cy="23856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40423">
                      <a:extLst>
                        <a:ext uri="{9D8B030D-6E8A-4147-A177-3AD203B41FA5}">
                          <a16:colId xmlns:a16="http://schemas.microsoft.com/office/drawing/2014/main" val="1341195304"/>
                        </a:ext>
                      </a:extLst>
                    </a:gridCol>
                    <a:gridCol w="510421">
                      <a:extLst>
                        <a:ext uri="{9D8B030D-6E8A-4147-A177-3AD203B41FA5}">
                          <a16:colId xmlns:a16="http://schemas.microsoft.com/office/drawing/2014/main" val="408995820"/>
                        </a:ext>
                      </a:extLst>
                    </a:gridCol>
                    <a:gridCol w="770227">
                      <a:extLst>
                        <a:ext uri="{9D8B030D-6E8A-4147-A177-3AD203B41FA5}">
                          <a16:colId xmlns:a16="http://schemas.microsoft.com/office/drawing/2014/main" val="3308978987"/>
                        </a:ext>
                      </a:extLst>
                    </a:gridCol>
                    <a:gridCol w="838689">
                      <a:extLst>
                        <a:ext uri="{9D8B030D-6E8A-4147-A177-3AD203B41FA5}">
                          <a16:colId xmlns:a16="http://schemas.microsoft.com/office/drawing/2014/main" val="220080765"/>
                        </a:ext>
                      </a:extLst>
                    </a:gridCol>
                    <a:gridCol w="4318167">
                      <a:extLst>
                        <a:ext uri="{9D8B030D-6E8A-4147-A177-3AD203B41FA5}">
                          <a16:colId xmlns:a16="http://schemas.microsoft.com/office/drawing/2014/main" val="1188862560"/>
                        </a:ext>
                      </a:extLst>
                    </a:gridCol>
                  </a:tblGrid>
                  <a:tr h="438482"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Data (Y)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52303184"/>
                      </a:ext>
                    </a:extLst>
                  </a:tr>
                  <a:tr h="438482"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mpd="sng">
                          <a:noFill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4987682"/>
                      </a:ext>
                    </a:extLst>
                  </a:tr>
                  <a:tr h="77172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GB" b="0" dirty="0"/>
                            <a:t>Hypothesis (H)</a:t>
                          </a:r>
                        </a:p>
                      </a:txBody>
                      <a:tcPr vert="vert27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</a:t>
                          </a:r>
                          <a:endParaRPr lang="en-GB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0.1</a:t>
                          </a:r>
                        </a:p>
                      </a:txBody>
                      <a:tcPr anchor="ctr"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0945" t="-60081" b="-8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0500034"/>
                      </a:ext>
                    </a:extLst>
                  </a:tr>
                  <a:tr h="736979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0.3</a:t>
                          </a:r>
                        </a:p>
                      </a:txBody>
                      <a:tcPr anchor="ctr"/>
                    </a:tc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32226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C52765-B23A-4DE1-84A1-D3DDD549B732}"/>
              </a:ext>
            </a:extLst>
          </p:cNvPr>
          <p:cNvSpPr/>
          <p:nvPr/>
        </p:nvSpPr>
        <p:spPr>
          <a:xfrm>
            <a:off x="7069540" y="5604669"/>
            <a:ext cx="600502" cy="573651"/>
          </a:xfrm>
          <a:prstGeom prst="roundRect">
            <a:avLst/>
          </a:prstGeom>
          <a:solidFill>
            <a:srgbClr val="C5C8E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5ED840-D3A0-45A4-B16E-D7BAC8189C14}"/>
              </a:ext>
            </a:extLst>
          </p:cNvPr>
          <p:cNvSpPr/>
          <p:nvPr/>
        </p:nvSpPr>
        <p:spPr>
          <a:xfrm rot="5400000">
            <a:off x="6646014" y="5226010"/>
            <a:ext cx="1424414" cy="573651"/>
          </a:xfrm>
          <a:prstGeom prst="roundRect">
            <a:avLst/>
          </a:prstGeom>
          <a:noFill/>
          <a:ln w="31750"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A95C9F9-D63F-4C41-86C0-24F3DA1D4FAE}"/>
              </a:ext>
            </a:extLst>
          </p:cNvPr>
          <p:cNvSpPr/>
          <p:nvPr/>
        </p:nvSpPr>
        <p:spPr>
          <a:xfrm>
            <a:off x="8295245" y="4809540"/>
            <a:ext cx="576118" cy="234404"/>
          </a:xfrm>
          <a:prstGeom prst="roundRect">
            <a:avLst/>
          </a:prstGeom>
          <a:solidFill>
            <a:srgbClr val="C5C8E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FF99C06-341C-47A8-A800-96745F0A9AA9}"/>
              </a:ext>
            </a:extLst>
          </p:cNvPr>
          <p:cNvSpPr/>
          <p:nvPr/>
        </p:nvSpPr>
        <p:spPr>
          <a:xfrm>
            <a:off x="8145533" y="5139146"/>
            <a:ext cx="848342" cy="324000"/>
          </a:xfrm>
          <a:prstGeom prst="roundRect">
            <a:avLst/>
          </a:prstGeom>
          <a:noFill/>
          <a:ln w="31750">
            <a:solidFill>
              <a:srgbClr val="44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91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386AFCD-46CE-4C5C-B649-4113AA54E678}"/>
              </a:ext>
            </a:extLst>
          </p:cNvPr>
          <p:cNvSpPr/>
          <p:nvPr/>
        </p:nvSpPr>
        <p:spPr>
          <a:xfrm>
            <a:off x="3095897" y="2367289"/>
            <a:ext cx="1080000" cy="540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  <a:ln>
            <a:solidFill>
              <a:schemeClr val="accent6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BF5DDC0-BBEA-43AC-B191-A69984C746C0}"/>
              </a:ext>
            </a:extLst>
          </p:cNvPr>
          <p:cNvSpPr/>
          <p:nvPr/>
        </p:nvSpPr>
        <p:spPr>
          <a:xfrm>
            <a:off x="2819469" y="1690688"/>
            <a:ext cx="1698172" cy="621612"/>
          </a:xfrm>
          <a:prstGeom prst="roundRect">
            <a:avLst/>
          </a:prstGeom>
          <a:solidFill>
            <a:srgbClr val="C8BFE7">
              <a:alpha val="50000"/>
            </a:srgbClr>
          </a:solidFill>
          <a:ln>
            <a:solidFill>
              <a:srgbClr val="C8BFE7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A2E870-4EB1-4657-8643-91FA1C92BC70}"/>
                  </a:ext>
                </a:extLst>
              </p:cNvPr>
              <p:cNvSpPr txBox="1"/>
              <p:nvPr/>
            </p:nvSpPr>
            <p:spPr>
              <a:xfrm>
                <a:off x="643635" y="1690688"/>
                <a:ext cx="4072056" cy="1213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5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GB" sz="3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e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lang="en-GB" sz="35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3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3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  <m:r>
                            <a:rPr lang="en-GB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GB" sz="35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5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A2E870-4EB1-4657-8643-91FA1C92B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35" y="1690688"/>
                <a:ext cx="4072056" cy="12137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>
            <a:extLst>
              <a:ext uri="{FF2B5EF4-FFF2-40B4-BE49-F238E27FC236}">
                <a16:creationId xmlns:a16="http://schemas.microsoft.com/office/drawing/2014/main" id="{BCB70F82-609B-405D-8AD1-9E1CDDC83001}"/>
              </a:ext>
            </a:extLst>
          </p:cNvPr>
          <p:cNvSpPr/>
          <p:nvPr/>
        </p:nvSpPr>
        <p:spPr>
          <a:xfrm rot="8115319">
            <a:off x="6692060" y="-509450"/>
            <a:ext cx="4072056" cy="4072056"/>
          </a:xfrm>
          <a:prstGeom prst="arc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CC019663-89BD-480E-854B-FADB49F20989}"/>
              </a:ext>
            </a:extLst>
          </p:cNvPr>
          <p:cNvCxnSpPr/>
          <p:nvPr/>
        </p:nvCxnSpPr>
        <p:spPr>
          <a:xfrm flipV="1">
            <a:off x="1144088" y="1956691"/>
            <a:ext cx="1698172" cy="1587179"/>
          </a:xfrm>
          <a:prstGeom prst="curvedConnector3">
            <a:avLst>
              <a:gd name="adj1" fmla="val 54615"/>
            </a:avLst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E3D9631B-BBA9-4925-B659-B114C850E950}"/>
              </a:ext>
            </a:extLst>
          </p:cNvPr>
          <p:cNvGrpSpPr/>
          <p:nvPr/>
        </p:nvGrpSpPr>
        <p:grpSpPr>
          <a:xfrm>
            <a:off x="3343045" y="4890602"/>
            <a:ext cx="5011386" cy="1246239"/>
            <a:chOff x="3343045" y="4890602"/>
            <a:chExt cx="5011386" cy="1246239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1B12C15-DDD4-4683-A889-4833DAB8C42F}"/>
                </a:ext>
              </a:extLst>
            </p:cNvPr>
            <p:cNvSpPr/>
            <p:nvPr/>
          </p:nvSpPr>
          <p:spPr>
            <a:xfrm>
              <a:off x="6283233" y="5577840"/>
              <a:ext cx="1080000" cy="540000"/>
            </a:xfrm>
            <a:prstGeom prst="roundRect">
              <a:avLst/>
            </a:prstGeom>
            <a:solidFill>
              <a:schemeClr val="accent6">
                <a:lumMod val="75000"/>
                <a:alpha val="50000"/>
              </a:schemeClr>
            </a:solidFill>
            <a:ln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83B0869A-CE90-4B13-9F91-68D06D1BCEB5}"/>
                </a:ext>
              </a:extLst>
            </p:cNvPr>
            <p:cNvSpPr/>
            <p:nvPr/>
          </p:nvSpPr>
          <p:spPr>
            <a:xfrm>
              <a:off x="7228012" y="4931225"/>
              <a:ext cx="923211" cy="540000"/>
            </a:xfrm>
            <a:prstGeom prst="roundRect">
              <a:avLst/>
            </a:prstGeom>
            <a:solidFill>
              <a:srgbClr val="44546A">
                <a:alpha val="50000"/>
              </a:srgbClr>
            </a:solidFill>
            <a:ln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FB4547C6-DB77-4586-8009-3CF8DAA084EB}"/>
                    </a:ext>
                  </a:extLst>
                </p:cNvPr>
                <p:cNvSpPr txBox="1"/>
                <p:nvPr/>
              </p:nvSpPr>
              <p:spPr>
                <a:xfrm>
                  <a:off x="3343045" y="4890602"/>
                  <a:ext cx="5011386" cy="1246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r>
                          <a:rPr lang="en-GB" sz="35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d>
                              <m:dPr>
                                <m:ctrlPr>
                                  <a:rPr lang="en-GB" sz="3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GB" sz="3500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GB" sz="3500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GB" sz="3500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FB4547C6-DB77-4586-8009-3CF8DAA084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3045" y="4890602"/>
                  <a:ext cx="5011386" cy="124623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4A76FFD-798A-42BA-9DB6-52F497A5B96B}"/>
              </a:ext>
            </a:extLst>
          </p:cNvPr>
          <p:cNvGrpSpPr/>
          <p:nvPr/>
        </p:nvGrpSpPr>
        <p:grpSpPr>
          <a:xfrm>
            <a:off x="5440283" y="1656775"/>
            <a:ext cx="3951911" cy="1255494"/>
            <a:chOff x="5440283" y="1656775"/>
            <a:chExt cx="3951911" cy="1255494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9C1A625E-49BC-4BC9-B67B-F0AEB5C1F306}"/>
                </a:ext>
              </a:extLst>
            </p:cNvPr>
            <p:cNvSpPr/>
            <p:nvPr/>
          </p:nvSpPr>
          <p:spPr>
            <a:xfrm>
              <a:off x="7855996" y="2372269"/>
              <a:ext cx="1080000" cy="540000"/>
            </a:xfrm>
            <a:prstGeom prst="roundRect">
              <a:avLst/>
            </a:prstGeom>
            <a:solidFill>
              <a:srgbClr val="44546A">
                <a:alpha val="50000"/>
              </a:srgbClr>
            </a:solidFill>
            <a:ln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752D5B9A-9409-4342-911B-3A399F59D170}"/>
                </a:ext>
              </a:extLst>
            </p:cNvPr>
            <p:cNvSpPr/>
            <p:nvPr/>
          </p:nvSpPr>
          <p:spPr>
            <a:xfrm>
              <a:off x="7546910" y="1656775"/>
              <a:ext cx="1698172" cy="621612"/>
            </a:xfrm>
            <a:prstGeom prst="roundRect">
              <a:avLst/>
            </a:prstGeom>
            <a:solidFill>
              <a:srgbClr val="C8BFE7">
                <a:alpha val="50000"/>
              </a:srgbClr>
            </a:solidFill>
            <a:ln>
              <a:solidFill>
                <a:srgbClr val="C8BFE7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3DC54D1-9641-406A-AD11-E48E9D964380}"/>
                    </a:ext>
                  </a:extLst>
                </p:cNvPr>
                <p:cNvSpPr txBox="1"/>
                <p:nvPr/>
              </p:nvSpPr>
              <p:spPr>
                <a:xfrm>
                  <a:off x="5440283" y="1690688"/>
                  <a:ext cx="3951911" cy="12137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GB" sz="3500" b="0" i="0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GB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GB" sz="35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3DC54D1-9641-406A-AD11-E48E9D9643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0283" y="1690688"/>
                  <a:ext cx="3951911" cy="121379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10625A8-7E8D-4987-AB0B-899054212D63}"/>
              </a:ext>
            </a:extLst>
          </p:cNvPr>
          <p:cNvGrpSpPr/>
          <p:nvPr/>
        </p:nvGrpSpPr>
        <p:grpSpPr>
          <a:xfrm>
            <a:off x="9392194" y="1676766"/>
            <a:ext cx="2468881" cy="1227716"/>
            <a:chOff x="9392194" y="1676766"/>
            <a:chExt cx="2468881" cy="1227716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3933F0E5-42E1-4221-BDC2-39B4F1453876}"/>
                </a:ext>
              </a:extLst>
            </p:cNvPr>
            <p:cNvSpPr/>
            <p:nvPr/>
          </p:nvSpPr>
          <p:spPr>
            <a:xfrm>
              <a:off x="9982822" y="1676766"/>
              <a:ext cx="1698172" cy="621612"/>
            </a:xfrm>
            <a:prstGeom prst="roundRect">
              <a:avLst/>
            </a:prstGeom>
            <a:solidFill>
              <a:srgbClr val="C8BFE7">
                <a:alpha val="50000"/>
              </a:srgbClr>
            </a:solidFill>
            <a:ln>
              <a:solidFill>
                <a:srgbClr val="C8BFE7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93B76B19-0B3D-4EC0-807C-BBC514225D45}"/>
                </a:ext>
              </a:extLst>
            </p:cNvPr>
            <p:cNvSpPr/>
            <p:nvPr/>
          </p:nvSpPr>
          <p:spPr>
            <a:xfrm>
              <a:off x="10291908" y="2353515"/>
              <a:ext cx="1080000" cy="540000"/>
            </a:xfrm>
            <a:prstGeom prst="roundRect">
              <a:avLst/>
            </a:prstGeom>
            <a:solidFill>
              <a:srgbClr val="44546A">
                <a:alpha val="50000"/>
              </a:srgbClr>
            </a:solidFill>
            <a:ln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4D3FA98-9CC5-4735-B9BC-CF0AAFF70C81}"/>
                    </a:ext>
                  </a:extLst>
                </p:cNvPr>
                <p:cNvSpPr txBox="1"/>
                <p:nvPr/>
              </p:nvSpPr>
              <p:spPr>
                <a:xfrm>
                  <a:off x="9392194" y="1690688"/>
                  <a:ext cx="2468881" cy="12137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5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3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GB" sz="35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C4D3FA98-9CC5-4735-B9BC-CF0AAFF70C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92194" y="1690688"/>
                  <a:ext cx="2468881" cy="121379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DB976BE-4647-4A85-B3FA-5B7E2FDD29FD}"/>
              </a:ext>
            </a:extLst>
          </p:cNvPr>
          <p:cNvGrpSpPr/>
          <p:nvPr/>
        </p:nvGrpSpPr>
        <p:grpSpPr>
          <a:xfrm>
            <a:off x="428897" y="3638048"/>
            <a:ext cx="5667103" cy="640747"/>
            <a:chOff x="428897" y="3638048"/>
            <a:chExt cx="5667103" cy="640747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BB2238D9-7C80-4FD7-BA11-59B87662B6E6}"/>
                </a:ext>
              </a:extLst>
            </p:cNvPr>
            <p:cNvSpPr/>
            <p:nvPr/>
          </p:nvSpPr>
          <p:spPr>
            <a:xfrm>
              <a:off x="4768738" y="3664397"/>
              <a:ext cx="1080000" cy="540000"/>
            </a:xfrm>
            <a:prstGeom prst="roundRect">
              <a:avLst/>
            </a:prstGeom>
            <a:solidFill>
              <a:srgbClr val="44546A">
                <a:alpha val="50000"/>
              </a:srgbClr>
            </a:solidFill>
            <a:ln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85424FA-A5CB-4FE4-B03E-DA9F734E4CFF}"/>
                </a:ext>
              </a:extLst>
            </p:cNvPr>
            <p:cNvSpPr/>
            <p:nvPr/>
          </p:nvSpPr>
          <p:spPr>
            <a:xfrm>
              <a:off x="796211" y="3657183"/>
              <a:ext cx="1698172" cy="621612"/>
            </a:xfrm>
            <a:prstGeom prst="roundRect">
              <a:avLst/>
            </a:prstGeom>
            <a:solidFill>
              <a:srgbClr val="C8BFE7">
                <a:alpha val="50000"/>
              </a:srgbClr>
            </a:solidFill>
            <a:ln>
              <a:solidFill>
                <a:srgbClr val="C8BFE7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214FF3A-4BC0-41A8-8E46-8A0C5551C77B}"/>
                    </a:ext>
                  </a:extLst>
                </p:cNvPr>
                <p:cNvSpPr txBox="1"/>
                <p:nvPr/>
              </p:nvSpPr>
              <p:spPr>
                <a:xfrm>
                  <a:off x="428897" y="3638048"/>
                  <a:ext cx="5667103" cy="6309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Y</m:t>
                        </m:r>
                        <m: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)×</m:t>
                        </m:r>
                        <m:r>
                          <m:rPr>
                            <m:sty m:val="p"/>
                          </m:rPr>
                          <a:rPr lang="en-GB" sz="3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  <m:d>
                          <m:dPr>
                            <m:ctrlPr>
                              <a:rPr lang="en-GB" sz="3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GB" sz="35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oMath>
                    </m:oMathPara>
                  </a14:m>
                  <a:endParaRPr lang="en-GB" sz="35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214FF3A-4BC0-41A8-8E46-8A0C5551C7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897" y="3638048"/>
                  <a:ext cx="5667103" cy="63094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E0935B-2EA0-4E76-AA8A-E7248B45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BF1EAE6-8DD0-41DD-91CC-5214B85BED43}" type="slidenum">
              <a:rPr lang="en-GB" smtClean="0"/>
              <a:t>7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1" y="-294883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Derivation of Bayes’ Rule</a:t>
            </a:r>
          </a:p>
        </p:txBody>
      </p:sp>
    </p:spTree>
    <p:extLst>
      <p:ext uri="{BB962C8B-B14F-4D97-AF65-F5344CB8AC3E}">
        <p14:creationId xmlns:p14="http://schemas.microsoft.com/office/powerpoint/2010/main" val="112477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A2E870-4EB1-4657-8643-91FA1C92BC70}"/>
                  </a:ext>
                </a:extLst>
              </p:cNvPr>
              <p:cNvSpPr txBox="1"/>
              <p:nvPr/>
            </p:nvSpPr>
            <p:spPr>
              <a:xfrm>
                <a:off x="2708877" y="3429000"/>
                <a:ext cx="6505304" cy="1411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0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</m:d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GB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  <m:r>
                            <a:rPr lang="en-GB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A2E870-4EB1-4657-8643-91FA1C92B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877" y="3429000"/>
                <a:ext cx="6505304" cy="1411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4AB77B-02BE-4F5F-8ABA-D7D7CF01AA7B}"/>
              </a:ext>
            </a:extLst>
          </p:cNvPr>
          <p:cNvCxnSpPr>
            <a:cxnSpLocks/>
            <a:stCxn id="10" idx="2"/>
            <a:endCxn id="10" idx="2"/>
          </p:cNvCxnSpPr>
          <p:nvPr/>
        </p:nvCxnSpPr>
        <p:spPr>
          <a:xfrm>
            <a:off x="5844929" y="18831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Slide Number Placeholder 50">
            <a:extLst>
              <a:ext uri="{FF2B5EF4-FFF2-40B4-BE49-F238E27FC236}">
                <a16:creationId xmlns:a16="http://schemas.microsoft.com/office/drawing/2014/main" id="{64096DA2-DFFE-42C8-A848-8C9375E6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8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0F0064-E3CB-4A41-AF8B-058BDFD43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50" y="-272673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Bayes Theorem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B500EE5-F7B0-436C-8554-E81800503F54}"/>
              </a:ext>
            </a:extLst>
          </p:cNvPr>
          <p:cNvGrpSpPr/>
          <p:nvPr/>
        </p:nvGrpSpPr>
        <p:grpSpPr>
          <a:xfrm>
            <a:off x="7497980" y="1977137"/>
            <a:ext cx="4466729" cy="2120236"/>
            <a:chOff x="7497980" y="1977137"/>
            <a:chExt cx="4466729" cy="2120236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E954E37-5BF2-4589-838F-A9FA6AFCF73F}"/>
                </a:ext>
              </a:extLst>
            </p:cNvPr>
            <p:cNvSpPr/>
            <p:nvPr/>
          </p:nvSpPr>
          <p:spPr>
            <a:xfrm>
              <a:off x="7497980" y="3452973"/>
              <a:ext cx="1130923" cy="644400"/>
            </a:xfrm>
            <a:prstGeom prst="roundRect">
              <a:avLst/>
            </a:prstGeom>
            <a:noFill/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3D60A06B-C9AE-4DEF-A094-5D3C088CE2C4}"/>
                </a:ext>
              </a:extLst>
            </p:cNvPr>
            <p:cNvGrpSpPr/>
            <p:nvPr/>
          </p:nvGrpSpPr>
          <p:grpSpPr>
            <a:xfrm>
              <a:off x="7999970" y="1977137"/>
              <a:ext cx="3768376" cy="1108937"/>
              <a:chOff x="7894537" y="725955"/>
              <a:chExt cx="1202824" cy="968755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9AEF047-CC81-4EC3-A4EE-8D2508D237CA}"/>
                  </a:ext>
                </a:extLst>
              </p:cNvPr>
              <p:cNvSpPr txBox="1"/>
              <p:nvPr/>
            </p:nvSpPr>
            <p:spPr>
              <a:xfrm>
                <a:off x="7913577" y="778636"/>
                <a:ext cx="282136" cy="430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Prior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628A2282-5BD3-4EA8-96AC-90833C906E2F}"/>
                  </a:ext>
                </a:extLst>
              </p:cNvPr>
              <p:cNvSpPr/>
              <p:nvPr/>
            </p:nvSpPr>
            <p:spPr>
              <a:xfrm>
                <a:off x="7894537" y="725955"/>
                <a:ext cx="1202824" cy="968755"/>
              </a:xfrm>
              <a:prstGeom prst="roundRect">
                <a:avLst/>
              </a:prstGeom>
              <a:noFill/>
              <a:ln w="50800">
                <a:solidFill>
                  <a:srgbClr val="44546A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11A8EC6-FCA0-4FD6-B767-01E99A9F0463}"/>
                </a:ext>
              </a:extLst>
            </p:cNvPr>
            <p:cNvCxnSpPr>
              <a:cxnSpLocks/>
              <a:stCxn id="14" idx="2"/>
              <a:endCxn id="12" idx="0"/>
            </p:cNvCxnSpPr>
            <p:nvPr/>
          </p:nvCxnSpPr>
          <p:spPr>
            <a:xfrm flipH="1">
              <a:off x="8063442" y="3086074"/>
              <a:ext cx="1820716" cy="366899"/>
            </a:xfrm>
            <a:prstGeom prst="line">
              <a:avLst/>
            </a:prstGeom>
            <a:ln w="50800">
              <a:solidFill>
                <a:srgbClr val="44546A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DBE6D75-2D69-4D04-8FE2-89A76458E1B4}"/>
                </a:ext>
              </a:extLst>
            </p:cNvPr>
            <p:cNvSpPr txBox="1"/>
            <p:nvPr/>
          </p:nvSpPr>
          <p:spPr>
            <a:xfrm>
              <a:off x="8795519" y="2082085"/>
              <a:ext cx="316919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/>
                <a:t>Pre-experimental knowledge  of the parameter values</a:t>
              </a:r>
            </a:p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>
                  <a:sym typeface="Wingdings" panose="05000000000000000000" pitchFamily="2" charset="2"/>
                </a:rPr>
                <a:t>Probability of the hypothesis (H) is true, before seeing the data (Y)</a:t>
              </a:r>
              <a:endParaRPr lang="en-GB" sz="1400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F052607-5079-4FA3-B6DB-FC8B440012C3}"/>
              </a:ext>
            </a:extLst>
          </p:cNvPr>
          <p:cNvGrpSpPr/>
          <p:nvPr/>
        </p:nvGrpSpPr>
        <p:grpSpPr>
          <a:xfrm>
            <a:off x="5388276" y="3311110"/>
            <a:ext cx="5587577" cy="849851"/>
            <a:chOff x="5388276" y="3311110"/>
            <a:chExt cx="5587577" cy="849851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3517570-462F-4FE9-8BE4-C9A2B70BF7E3}"/>
                </a:ext>
              </a:extLst>
            </p:cNvPr>
            <p:cNvGrpSpPr/>
            <p:nvPr/>
          </p:nvGrpSpPr>
          <p:grpSpPr>
            <a:xfrm>
              <a:off x="5388276" y="3311110"/>
              <a:ext cx="5456974" cy="849851"/>
              <a:chOff x="5388276" y="3311110"/>
              <a:chExt cx="5456974" cy="849851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48EC8552-C171-4D8C-A8AF-5A6BEC4FB747}"/>
                  </a:ext>
                </a:extLst>
              </p:cNvPr>
              <p:cNvSpPr/>
              <p:nvPr/>
            </p:nvSpPr>
            <p:spPr>
              <a:xfrm>
                <a:off x="5388276" y="3311110"/>
                <a:ext cx="3407243" cy="849851"/>
              </a:xfrm>
              <a:prstGeom prst="roundRect">
                <a:avLst/>
              </a:prstGeom>
              <a:noFill/>
              <a:ln w="50800">
                <a:solidFill>
                  <a:srgbClr val="C8BFE7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CDFA5FD-F90B-48E8-89E5-AD13D8CEE8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95519" y="3736035"/>
                <a:ext cx="895236" cy="0"/>
              </a:xfrm>
              <a:prstGeom prst="line">
                <a:avLst/>
              </a:prstGeom>
              <a:ln w="38100">
                <a:solidFill>
                  <a:srgbClr val="C8BFE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id="{B250D3B1-CF25-4BAF-805E-BEE9592E0B20}"/>
                  </a:ext>
                </a:extLst>
              </p:cNvPr>
              <p:cNvSpPr/>
              <p:nvPr/>
            </p:nvSpPr>
            <p:spPr>
              <a:xfrm>
                <a:off x="9690756" y="3465838"/>
                <a:ext cx="1154494" cy="495234"/>
              </a:xfrm>
              <a:prstGeom prst="roundRect">
                <a:avLst/>
              </a:prstGeom>
              <a:noFill/>
              <a:ln w="38100">
                <a:solidFill>
                  <a:srgbClr val="C8BFE7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FB9FB2D-D338-4520-A8C8-C17A9EE6B918}"/>
                </a:ext>
              </a:extLst>
            </p:cNvPr>
            <p:cNvSpPr txBox="1"/>
            <p:nvPr/>
          </p:nvSpPr>
          <p:spPr>
            <a:xfrm>
              <a:off x="9737875" y="3461117"/>
              <a:ext cx="123797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/>
                <a:t>Model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A163B73-C1D5-4C82-BAFE-5384C95B6FBD}"/>
              </a:ext>
            </a:extLst>
          </p:cNvPr>
          <p:cNvGrpSpPr/>
          <p:nvPr/>
        </p:nvGrpSpPr>
        <p:grpSpPr>
          <a:xfrm>
            <a:off x="3435240" y="774210"/>
            <a:ext cx="4819378" cy="3323162"/>
            <a:chOff x="3435240" y="774210"/>
            <a:chExt cx="4819378" cy="3323162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243A6E0-5449-4FE2-A899-B947528BF431}"/>
                </a:ext>
              </a:extLst>
            </p:cNvPr>
            <p:cNvSpPr/>
            <p:nvPr/>
          </p:nvSpPr>
          <p:spPr>
            <a:xfrm>
              <a:off x="3435240" y="774210"/>
              <a:ext cx="4819378" cy="1108937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F8C0EBC-7C3F-46BD-8781-11D20DE27BAA}"/>
                </a:ext>
              </a:extLst>
            </p:cNvPr>
            <p:cNvSpPr txBox="1"/>
            <p:nvPr/>
          </p:nvSpPr>
          <p:spPr>
            <a:xfrm>
              <a:off x="3435240" y="829956"/>
              <a:ext cx="160934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/>
                <a:t>Likelihood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D7BE239B-B1BF-4C48-9E47-873597879B87}"/>
                </a:ext>
              </a:extLst>
            </p:cNvPr>
            <p:cNvSpPr/>
            <p:nvPr/>
          </p:nvSpPr>
          <p:spPr>
            <a:xfrm>
              <a:off x="5450495" y="3387919"/>
              <a:ext cx="1565283" cy="709453"/>
            </a:xfrm>
            <a:prstGeom prst="roundRect">
              <a:avLst/>
            </a:prstGeom>
            <a:noFill/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7657B7A-FF97-43C0-A30A-ED525D1C6EC5}"/>
                </a:ext>
              </a:extLst>
            </p:cNvPr>
            <p:cNvCxnSpPr>
              <a:cxnSpLocks/>
              <a:stCxn id="10" idx="2"/>
              <a:endCxn id="25" idx="0"/>
            </p:cNvCxnSpPr>
            <p:nvPr/>
          </p:nvCxnSpPr>
          <p:spPr>
            <a:xfrm>
              <a:off x="5844929" y="1883147"/>
              <a:ext cx="388208" cy="1504772"/>
            </a:xfrm>
            <a:prstGeom prst="line">
              <a:avLst/>
            </a:prstGeom>
            <a:ln w="50800">
              <a:solidFill>
                <a:schemeClr val="accent4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E49DBF3-27E2-4616-B52A-01402E8BEF46}"/>
                </a:ext>
              </a:extLst>
            </p:cNvPr>
            <p:cNvSpPr txBox="1"/>
            <p:nvPr/>
          </p:nvSpPr>
          <p:spPr>
            <a:xfrm>
              <a:off x="4945708" y="888641"/>
              <a:ext cx="330891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/>
                <a:t>What’s the probability of that I observe the data (Y) given of our hypothesis (H)</a:t>
              </a:r>
            </a:p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/>
                <a:t>Probability of seeing the data (Y) if the hypothesis (H) is true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869261-575E-482B-87ED-12F22B304862}"/>
              </a:ext>
            </a:extLst>
          </p:cNvPr>
          <p:cNvGrpSpPr/>
          <p:nvPr/>
        </p:nvGrpSpPr>
        <p:grpSpPr>
          <a:xfrm>
            <a:off x="3792549" y="4223757"/>
            <a:ext cx="6598696" cy="2397733"/>
            <a:chOff x="3758168" y="4200540"/>
            <a:chExt cx="6598696" cy="2397733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6B427191-B310-437A-B1B2-E2ABBD5A4EF5}"/>
                </a:ext>
              </a:extLst>
            </p:cNvPr>
            <p:cNvSpPr/>
            <p:nvPr/>
          </p:nvSpPr>
          <p:spPr>
            <a:xfrm>
              <a:off x="6437236" y="4200540"/>
              <a:ext cx="1130923" cy="601394"/>
            </a:xfrm>
            <a:prstGeom prst="roundRect">
              <a:avLst/>
            </a:prstGeom>
            <a:noFill/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B5DC92A-F9E4-449B-A2B0-3D50333C6F21}"/>
                </a:ext>
              </a:extLst>
            </p:cNvPr>
            <p:cNvCxnSpPr>
              <a:cxnSpLocks/>
              <a:stCxn id="21" idx="2"/>
              <a:endCxn id="26" idx="0"/>
            </p:cNvCxnSpPr>
            <p:nvPr/>
          </p:nvCxnSpPr>
          <p:spPr>
            <a:xfrm>
              <a:off x="7002698" y="4801934"/>
              <a:ext cx="8122" cy="746366"/>
            </a:xfrm>
            <a:prstGeom prst="line">
              <a:avLst/>
            </a:prstGeom>
            <a:ln w="50800">
              <a:solidFill>
                <a:schemeClr val="accent6">
                  <a:lumMod val="7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363796F0-B4F6-4DA4-BB0C-21400D30F070}"/>
                </a:ext>
              </a:extLst>
            </p:cNvPr>
            <p:cNvGrpSpPr/>
            <p:nvPr/>
          </p:nvGrpSpPr>
          <p:grpSpPr>
            <a:xfrm>
              <a:off x="3758168" y="5548300"/>
              <a:ext cx="6598696" cy="1049973"/>
              <a:chOff x="3597965" y="5537240"/>
              <a:chExt cx="6598696" cy="1049973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C239270D-A831-4A14-9C56-24A88B18DF26}"/>
                  </a:ext>
                </a:extLst>
              </p:cNvPr>
              <p:cNvSpPr/>
              <p:nvPr/>
            </p:nvSpPr>
            <p:spPr>
              <a:xfrm>
                <a:off x="3597965" y="5537240"/>
                <a:ext cx="6505304" cy="1049973"/>
              </a:xfrm>
              <a:prstGeom prst="roundRect">
                <a:avLst/>
              </a:prstGeom>
              <a:noFill/>
              <a:ln w="50800">
                <a:solidFill>
                  <a:schemeClr val="accent6">
                    <a:lumMod val="7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E7936653-D361-437B-BAC2-4D44EA49E480}"/>
                  </a:ext>
                </a:extLst>
              </p:cNvPr>
              <p:cNvGrpSpPr/>
              <p:nvPr/>
            </p:nvGrpSpPr>
            <p:grpSpPr>
              <a:xfrm>
                <a:off x="3734342" y="5603110"/>
                <a:ext cx="6462319" cy="977384"/>
                <a:chOff x="3734342" y="5603110"/>
                <a:chExt cx="6462319" cy="977384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E56EE194-1968-4857-B76D-6D40F39CDDDC}"/>
                    </a:ext>
                  </a:extLst>
                </p:cNvPr>
                <p:cNvSpPr txBox="1"/>
                <p:nvPr/>
              </p:nvSpPr>
              <p:spPr>
                <a:xfrm>
                  <a:off x="3734342" y="5603110"/>
                  <a:ext cx="1535242" cy="8925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600" dirty="0"/>
                    <a:t>Marginal </a:t>
                  </a:r>
                </a:p>
                <a:p>
                  <a:r>
                    <a:rPr lang="en-GB" sz="2600" dirty="0"/>
                    <a:t>likelihood</a:t>
                  </a: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20E19BBD-73D3-46EE-BF29-0EF6D403A0D0}"/>
                    </a:ext>
                  </a:extLst>
                </p:cNvPr>
                <p:cNvSpPr txBox="1"/>
                <p:nvPr/>
              </p:nvSpPr>
              <p:spPr>
                <a:xfrm>
                  <a:off x="5162748" y="5626387"/>
                  <a:ext cx="5033913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80975" indent="-180975">
                    <a:buFont typeface="Arial" panose="020B0604020202020204" pitchFamily="34" charset="0"/>
                    <a:buChar char="•"/>
                  </a:pPr>
                  <a:r>
                    <a:rPr lang="en-GB" sz="1400" dirty="0"/>
                    <a:t>Probability of seeing the data (Y)</a:t>
                  </a:r>
                </a:p>
                <a:p>
                  <a:pPr marL="180975" indent="-180975">
                    <a:buFont typeface="Arial" panose="020B0604020202020204" pitchFamily="34" charset="0"/>
                    <a:buChar char="•"/>
                  </a:pPr>
                  <a:r>
                    <a:rPr lang="en-GB" sz="1400" dirty="0"/>
                    <a:t>Normalisation term, makes sure the probabilities add to 1 in the posterior </a:t>
                  </a:r>
                  <a:r>
                    <a:rPr lang="en-GB" sz="1400" dirty="0">
                      <a:sym typeface="Wingdings" panose="05000000000000000000" pitchFamily="2" charset="2"/>
                    </a:rPr>
                    <a:t> </a:t>
                  </a:r>
                  <a:r>
                    <a:rPr lang="en-GB" sz="1400" dirty="0"/>
                    <a:t>posterior probability distribution will be a valid distribution</a:t>
                  </a:r>
                </a:p>
              </p:txBody>
            </p:sp>
          </p:grp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9A83A41-C52D-4858-B564-BD31333665B2}"/>
              </a:ext>
            </a:extLst>
          </p:cNvPr>
          <p:cNvGrpSpPr/>
          <p:nvPr/>
        </p:nvGrpSpPr>
        <p:grpSpPr>
          <a:xfrm>
            <a:off x="295584" y="2322247"/>
            <a:ext cx="4495630" cy="2150971"/>
            <a:chOff x="295584" y="2322247"/>
            <a:chExt cx="4495630" cy="2150971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98F533E0-26A4-405D-AF7E-F0180686ADE2}"/>
                </a:ext>
              </a:extLst>
            </p:cNvPr>
            <p:cNvGrpSpPr/>
            <p:nvPr/>
          </p:nvGrpSpPr>
          <p:grpSpPr>
            <a:xfrm>
              <a:off x="295584" y="2322247"/>
              <a:ext cx="4495630" cy="2150971"/>
              <a:chOff x="295584" y="2322247"/>
              <a:chExt cx="4495630" cy="2150971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9D03471F-3B99-4C76-9736-76E8FEA4E840}"/>
                  </a:ext>
                </a:extLst>
              </p:cNvPr>
              <p:cNvSpPr/>
              <p:nvPr/>
            </p:nvSpPr>
            <p:spPr>
              <a:xfrm>
                <a:off x="3109150" y="3829607"/>
                <a:ext cx="1682064" cy="643611"/>
              </a:xfrm>
              <a:prstGeom prst="roundRect">
                <a:avLst/>
              </a:prstGeom>
              <a:noFill/>
              <a:ln w="50800">
                <a:solidFill>
                  <a:schemeClr val="accent2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9E7ED2-6C1C-44EB-A5E6-C9137BFD2C49}"/>
                  </a:ext>
                </a:extLst>
              </p:cNvPr>
              <p:cNvSpPr txBox="1"/>
              <p:nvPr/>
            </p:nvSpPr>
            <p:spPr>
              <a:xfrm>
                <a:off x="392179" y="2431682"/>
                <a:ext cx="143316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/>
                  <a:t>Posterior</a:t>
                </a: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AB6B7A6A-BD1A-4885-A158-8EAE3C776600}"/>
                  </a:ext>
                </a:extLst>
              </p:cNvPr>
              <p:cNvSpPr/>
              <p:nvPr/>
            </p:nvSpPr>
            <p:spPr>
              <a:xfrm>
                <a:off x="295584" y="2322247"/>
                <a:ext cx="4207590" cy="1325563"/>
              </a:xfrm>
              <a:prstGeom prst="roundRect">
                <a:avLst/>
              </a:prstGeom>
              <a:noFill/>
              <a:ln w="50800">
                <a:solidFill>
                  <a:schemeClr val="accent2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F1A5E9CE-2674-429D-9B1C-DB07CAEAED21}"/>
                  </a:ext>
                </a:extLst>
              </p:cNvPr>
              <p:cNvCxnSpPr>
                <a:cxnSpLocks/>
                <a:stCxn id="6" idx="0"/>
                <a:endCxn id="8" idx="2"/>
              </p:cNvCxnSpPr>
              <p:nvPr/>
            </p:nvCxnSpPr>
            <p:spPr>
              <a:xfrm flipH="1" flipV="1">
                <a:off x="2399379" y="3647810"/>
                <a:ext cx="1550803" cy="181797"/>
              </a:xfrm>
              <a:prstGeom prst="line">
                <a:avLst/>
              </a:prstGeom>
              <a:ln w="50800">
                <a:solidFill>
                  <a:schemeClr val="accent2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E328960-880F-4FA3-9A00-2BD635829ACA}"/>
                </a:ext>
              </a:extLst>
            </p:cNvPr>
            <p:cNvSpPr txBox="1"/>
            <p:nvPr/>
          </p:nvSpPr>
          <p:spPr>
            <a:xfrm>
              <a:off x="1779638" y="2431682"/>
              <a:ext cx="262319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/>
                <a:t>Updated “belief” based on the evidence observed</a:t>
              </a:r>
            </a:p>
            <a:p>
              <a:pPr marL="180975" indent="-180975">
                <a:buFont typeface="Arial" panose="020B0604020202020204" pitchFamily="34" charset="0"/>
                <a:buChar char="•"/>
              </a:pPr>
              <a:r>
                <a:rPr lang="en-GB" sz="1400" dirty="0"/>
                <a:t>Probability of hypothesis (H) is true, after seeing the data (Y)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94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C44A-E665-4D05-82BF-7D33BC6D0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796"/>
            <a:ext cx="11037852" cy="2927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US" dirty="0"/>
              <a:t>Somebody flips a coin</a:t>
            </a:r>
          </a:p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US" dirty="0"/>
              <a:t>We don’t know whether the coin is fair or unfair</a:t>
            </a:r>
          </a:p>
          <a:p>
            <a:pPr>
              <a:lnSpc>
                <a:spcPct val="150000"/>
              </a:lnSpc>
              <a:spcBef>
                <a:spcPts val="2300"/>
              </a:spcBef>
            </a:pPr>
            <a:r>
              <a:rPr lang="en-US" dirty="0"/>
              <a:t>We are told only the outcome of each flip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F3E9D-8178-4F06-BE1F-C2F5B680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EAE6-8DD0-41DD-91CC-5214B85BED43}" type="slidenum">
              <a:rPr lang="en-GB" smtClean="0"/>
              <a:t>9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7C982-6AF8-41EE-B28B-031E5B01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80" y="-302881"/>
            <a:ext cx="10776726" cy="1325563"/>
          </a:xfrm>
        </p:spPr>
        <p:txBody>
          <a:bodyPr/>
          <a:lstStyle/>
          <a:p>
            <a:r>
              <a:rPr lang="en-GB" dirty="0"/>
              <a:t>A very simple application of Bayes theorem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725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21CF08DBAF1040A596CEAA01552DDD" ma:contentTypeVersion="12" ma:contentTypeDescription="Create a new document." ma:contentTypeScope="" ma:versionID="d7e99ff3f96b09c71b523d7fc291f887">
  <xsd:schema xmlns:xsd="http://www.w3.org/2001/XMLSchema" xmlns:xs="http://www.w3.org/2001/XMLSchema" xmlns:p="http://schemas.microsoft.com/office/2006/metadata/properties" xmlns:ns3="89c165cb-d0e4-4bfc-a6e1-cf95663e6607" xmlns:ns4="a91e5694-1858-4f4e-ada0-a52ce29b5cc0" targetNamespace="http://schemas.microsoft.com/office/2006/metadata/properties" ma:root="true" ma:fieldsID="4a434583a34c6b247426e21925f8253e" ns3:_="" ns4:_="">
    <xsd:import namespace="89c165cb-d0e4-4bfc-a6e1-cf95663e6607"/>
    <xsd:import namespace="a91e5694-1858-4f4e-ada0-a52ce29b5cc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165cb-d0e4-4bfc-a6e1-cf95663e66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e5694-1858-4f4e-ada0-a52ce29b5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91e5694-1858-4f4e-ada0-a52ce29b5cc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A2CCA-7B9B-4D23-915C-9FFC3C513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c165cb-d0e4-4bfc-a6e1-cf95663e6607"/>
    <ds:schemaRef ds:uri="a91e5694-1858-4f4e-ada0-a52ce29b5c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FD8F2E-0C47-4251-93D9-66F64AED32C3}">
  <ds:schemaRefs>
    <ds:schemaRef ds:uri="http://purl.org/dc/terms/"/>
    <ds:schemaRef ds:uri="http://schemas.openxmlformats.org/package/2006/metadata/core-properties"/>
    <ds:schemaRef ds:uri="http://purl.org/dc/dcmitype/"/>
    <ds:schemaRef ds:uri="89c165cb-d0e4-4bfc-a6e1-cf95663e6607"/>
    <ds:schemaRef ds:uri="a91e5694-1858-4f4e-ada0-a52ce29b5cc0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187A86F-2CC9-4373-9CF7-44DC174D61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10836</TotalTime>
  <Words>1790</Words>
  <Application>Microsoft Office PowerPoint</Application>
  <PresentationFormat>Widescreen</PresentationFormat>
  <Paragraphs>247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Gadugi</vt:lpstr>
      <vt:lpstr>Shruti</vt:lpstr>
      <vt:lpstr>Wingdings</vt:lpstr>
      <vt:lpstr>Office Theme</vt:lpstr>
      <vt:lpstr>Bayes for Beginners</vt:lpstr>
      <vt:lpstr>Bayesian Statistics</vt:lpstr>
      <vt:lpstr>Probability</vt:lpstr>
      <vt:lpstr>Probability</vt:lpstr>
      <vt:lpstr>Marginal probability</vt:lpstr>
      <vt:lpstr>Conditional probability</vt:lpstr>
      <vt:lpstr>Derivation of Bayes’ Rule</vt:lpstr>
      <vt:lpstr>Bayes Theorem</vt:lpstr>
      <vt:lpstr>A very simple application of Bayes theorem</vt:lpstr>
      <vt:lpstr>A coin flipping model: priors</vt:lpstr>
      <vt:lpstr>First flip: Heads</vt:lpstr>
      <vt:lpstr>First flip: Heads</vt:lpstr>
      <vt:lpstr>First flip: Heads</vt:lpstr>
      <vt:lpstr>First flip: Heads</vt:lpstr>
      <vt:lpstr>Coin is flipped again</vt:lpstr>
      <vt:lpstr>Second flip: Heads</vt:lpstr>
      <vt:lpstr>Second flip: Heads</vt:lpstr>
      <vt:lpstr>A coin flipping model</vt:lpstr>
      <vt:lpstr>Bayesian Inference</vt:lpstr>
      <vt:lpstr>Bayesian vs. Frequentist Inference</vt:lpstr>
      <vt:lpstr>Bayesian vs. Frequentist Inference</vt:lpstr>
      <vt:lpstr>Conclusion</vt:lpstr>
      <vt:lpstr>How prior knowledge influences our perception?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 for Beginners</dc:title>
  <dc:creator>Hetenyi, Dorottya</dc:creator>
  <cp:lastModifiedBy>Dorottya Hetenyi</cp:lastModifiedBy>
  <cp:revision>85</cp:revision>
  <dcterms:created xsi:type="dcterms:W3CDTF">2023-01-18T17:17:55Z</dcterms:created>
  <dcterms:modified xsi:type="dcterms:W3CDTF">2023-02-08T09:30:59Z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0x010100D721CF08DBAF1040A596CEAA01552DDD</vt:lpwstr>
  </property>
</Properties>
</file>