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315" r:id="rId4"/>
    <p:sldId id="291" r:id="rId5"/>
    <p:sldId id="292" r:id="rId6"/>
    <p:sldId id="293" r:id="rId7"/>
    <p:sldId id="294" r:id="rId8"/>
    <p:sldId id="302" r:id="rId9"/>
    <p:sldId id="303" r:id="rId10"/>
    <p:sldId id="304" r:id="rId11"/>
    <p:sldId id="296" r:id="rId12"/>
    <p:sldId id="340" r:id="rId13"/>
    <p:sldId id="309" r:id="rId14"/>
    <p:sldId id="305" r:id="rId15"/>
    <p:sldId id="306" r:id="rId16"/>
    <p:sldId id="308" r:id="rId17"/>
    <p:sldId id="307" r:id="rId18"/>
    <p:sldId id="297" r:id="rId19"/>
    <p:sldId id="298" r:id="rId20"/>
    <p:sldId id="299" r:id="rId21"/>
    <p:sldId id="300" r:id="rId22"/>
    <p:sldId id="311" r:id="rId23"/>
    <p:sldId id="316" r:id="rId24"/>
    <p:sldId id="317" r:id="rId25"/>
    <p:sldId id="339" r:id="rId26"/>
    <p:sldId id="329" r:id="rId27"/>
    <p:sldId id="330" r:id="rId28"/>
    <p:sldId id="335" r:id="rId29"/>
    <p:sldId id="336" r:id="rId30"/>
    <p:sldId id="337" r:id="rId31"/>
    <p:sldId id="333" r:id="rId32"/>
    <p:sldId id="334" r:id="rId33"/>
    <p:sldId id="331" r:id="rId34"/>
    <p:sldId id="332" r:id="rId35"/>
    <p:sldId id="338"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375731-946D-472C-8B9D-153341060482}" v="498" dt="2024-06-05T11:00:51.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279" autoAdjust="0"/>
  </p:normalViewPr>
  <p:slideViewPr>
    <p:cSldViewPr snapToGrid="0">
      <p:cViewPr varScale="1">
        <p:scale>
          <a:sx n="43" d="100"/>
          <a:sy n="43" d="100"/>
        </p:scale>
        <p:origin x="1576" y="40"/>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cadi, Michela" userId="67edd61e-c7fb-491f-b5e9-7aae8d6b075f" providerId="ADAL" clId="{4C375731-946D-472C-8B9D-153341060482}"/>
    <pc:docChg chg="undo redo custSel addSld delSld modSld sldOrd">
      <pc:chgData name="Leocadi, Michela" userId="67edd61e-c7fb-491f-b5e9-7aae8d6b075f" providerId="ADAL" clId="{4C375731-946D-472C-8B9D-153341060482}" dt="2024-06-05T11:00:51.653" v="19557"/>
      <pc:docMkLst>
        <pc:docMk/>
      </pc:docMkLst>
      <pc:sldChg chg="modSp mod modNotesTx">
        <pc:chgData name="Leocadi, Michela" userId="67edd61e-c7fb-491f-b5e9-7aae8d6b075f" providerId="ADAL" clId="{4C375731-946D-472C-8B9D-153341060482}" dt="2024-06-03T11:08:40.739" v="11411" actId="20577"/>
        <pc:sldMkLst>
          <pc:docMk/>
          <pc:sldMk cId="2788902600" sldId="256"/>
        </pc:sldMkLst>
        <pc:spChg chg="mod">
          <ac:chgData name="Leocadi, Michela" userId="67edd61e-c7fb-491f-b5e9-7aae8d6b075f" providerId="ADAL" clId="{4C375731-946D-472C-8B9D-153341060482}" dt="2024-05-13T08:59:05.100" v="53" actId="20577"/>
          <ac:spMkLst>
            <pc:docMk/>
            <pc:sldMk cId="2788902600" sldId="256"/>
            <ac:spMk id="2" creationId="{0510734B-4D8E-685F-E6A7-2B4AD5CF24AD}"/>
          </ac:spMkLst>
        </pc:spChg>
        <pc:spChg chg="mod">
          <ac:chgData name="Leocadi, Michela" userId="67edd61e-c7fb-491f-b5e9-7aae8d6b075f" providerId="ADAL" clId="{4C375731-946D-472C-8B9D-153341060482}" dt="2024-05-22T08:40:07.189" v="6035" actId="113"/>
          <ac:spMkLst>
            <pc:docMk/>
            <pc:sldMk cId="2788902600" sldId="256"/>
            <ac:spMk id="3" creationId="{D30C2D74-B76D-0786-1370-8B9345DEB6F2}"/>
          </ac:spMkLst>
        </pc:spChg>
      </pc:sldChg>
      <pc:sldChg chg="addSp delSp modSp mod delAnim modNotesTx">
        <pc:chgData name="Leocadi, Michela" userId="67edd61e-c7fb-491f-b5e9-7aae8d6b075f" providerId="ADAL" clId="{4C375731-946D-472C-8B9D-153341060482}" dt="2024-06-03T11:12:15.801" v="12285" actId="20577"/>
        <pc:sldMkLst>
          <pc:docMk/>
          <pc:sldMk cId="2130299824" sldId="257"/>
        </pc:sldMkLst>
        <pc:spChg chg="add mod">
          <ac:chgData name="Leocadi, Michela" userId="67edd61e-c7fb-491f-b5e9-7aae8d6b075f" providerId="ADAL" clId="{4C375731-946D-472C-8B9D-153341060482}" dt="2024-05-13T09:04:24.646" v="452" actId="1035"/>
          <ac:spMkLst>
            <pc:docMk/>
            <pc:sldMk cId="2130299824" sldId="257"/>
            <ac:spMk id="3" creationId="{A6B4082F-6C59-9988-E999-2D1854E30347}"/>
          </ac:spMkLst>
        </pc:spChg>
        <pc:spChg chg="add mod">
          <ac:chgData name="Leocadi, Michela" userId="67edd61e-c7fb-491f-b5e9-7aae8d6b075f" providerId="ADAL" clId="{4C375731-946D-472C-8B9D-153341060482}" dt="2024-05-28T10:16:44.373" v="8614" actId="20577"/>
          <ac:spMkLst>
            <pc:docMk/>
            <pc:sldMk cId="2130299824" sldId="257"/>
            <ac:spMk id="4" creationId="{DB365D35-611B-F4AE-4B58-FFF3FC38395B}"/>
          </ac:spMkLst>
        </pc:spChg>
        <pc:spChg chg="del">
          <ac:chgData name="Leocadi, Michela" userId="67edd61e-c7fb-491f-b5e9-7aae8d6b075f" providerId="ADAL" clId="{4C375731-946D-472C-8B9D-153341060482}" dt="2024-05-13T09:01:29.340" v="163" actId="478"/>
          <ac:spMkLst>
            <pc:docMk/>
            <pc:sldMk cId="2130299824" sldId="257"/>
            <ac:spMk id="11" creationId="{891B42F5-7D09-A408-FB20-DAAF62450FF8}"/>
          </ac:spMkLst>
        </pc:spChg>
        <pc:spChg chg="del">
          <ac:chgData name="Leocadi, Michela" userId="67edd61e-c7fb-491f-b5e9-7aae8d6b075f" providerId="ADAL" clId="{4C375731-946D-472C-8B9D-153341060482}" dt="2024-05-13T09:01:29.340" v="163" actId="478"/>
          <ac:spMkLst>
            <pc:docMk/>
            <pc:sldMk cId="2130299824" sldId="257"/>
            <ac:spMk id="50" creationId="{EE201FA8-3A33-2F4F-2CE7-16D6C37EBB9F}"/>
          </ac:spMkLst>
        </pc:spChg>
        <pc:spChg chg="del">
          <ac:chgData name="Leocadi, Michela" userId="67edd61e-c7fb-491f-b5e9-7aae8d6b075f" providerId="ADAL" clId="{4C375731-946D-472C-8B9D-153341060482}" dt="2024-05-13T09:01:29.340" v="163" actId="478"/>
          <ac:spMkLst>
            <pc:docMk/>
            <pc:sldMk cId="2130299824" sldId="257"/>
            <ac:spMk id="51" creationId="{47A75ED4-5A06-1C01-C933-6CE5EFB2186F}"/>
          </ac:spMkLst>
        </pc:spChg>
        <pc:spChg chg="del">
          <ac:chgData name="Leocadi, Michela" userId="67edd61e-c7fb-491f-b5e9-7aae8d6b075f" providerId="ADAL" clId="{4C375731-946D-472C-8B9D-153341060482}" dt="2024-05-13T09:01:29.340" v="163" actId="478"/>
          <ac:spMkLst>
            <pc:docMk/>
            <pc:sldMk cId="2130299824" sldId="257"/>
            <ac:spMk id="52" creationId="{E28D6634-33EC-ADC3-143F-6C006A152223}"/>
          </ac:spMkLst>
        </pc:spChg>
        <pc:grpChg chg="del">
          <ac:chgData name="Leocadi, Michela" userId="67edd61e-c7fb-491f-b5e9-7aae8d6b075f" providerId="ADAL" clId="{4C375731-946D-472C-8B9D-153341060482}" dt="2024-05-13T09:01:29.340" v="163" actId="478"/>
          <ac:grpSpMkLst>
            <pc:docMk/>
            <pc:sldMk cId="2130299824" sldId="257"/>
            <ac:grpSpMk id="12" creationId="{C4B056AA-0884-3685-5DAE-4DD48D7A793D}"/>
          </ac:grpSpMkLst>
        </pc:grpChg>
        <pc:picChg chg="add mod">
          <ac:chgData name="Leocadi, Michela" userId="67edd61e-c7fb-491f-b5e9-7aae8d6b075f" providerId="ADAL" clId="{4C375731-946D-472C-8B9D-153341060482}" dt="2024-05-13T09:03:48.524" v="413" actId="1076"/>
          <ac:picMkLst>
            <pc:docMk/>
            <pc:sldMk cId="2130299824" sldId="257"/>
            <ac:picMk id="2" creationId="{49F764D3-0EDD-FAB8-6225-89664DAA8E35}"/>
          </ac:picMkLst>
        </pc:picChg>
      </pc:sldChg>
      <pc:sldChg chg="del">
        <pc:chgData name="Leocadi, Michela" userId="67edd61e-c7fb-491f-b5e9-7aae8d6b075f" providerId="ADAL" clId="{4C375731-946D-472C-8B9D-153341060482}" dt="2024-05-13T09:01:38.885" v="166" actId="47"/>
        <pc:sldMkLst>
          <pc:docMk/>
          <pc:sldMk cId="3711840606" sldId="258"/>
        </pc:sldMkLst>
      </pc:sldChg>
      <pc:sldChg chg="del">
        <pc:chgData name="Leocadi, Michela" userId="67edd61e-c7fb-491f-b5e9-7aae8d6b075f" providerId="ADAL" clId="{4C375731-946D-472C-8B9D-153341060482}" dt="2024-05-13T09:01:49.956" v="171" actId="47"/>
        <pc:sldMkLst>
          <pc:docMk/>
          <pc:sldMk cId="3207056820" sldId="259"/>
        </pc:sldMkLst>
      </pc:sldChg>
      <pc:sldChg chg="del">
        <pc:chgData name="Leocadi, Michela" userId="67edd61e-c7fb-491f-b5e9-7aae8d6b075f" providerId="ADAL" clId="{4C375731-946D-472C-8B9D-153341060482}" dt="2024-05-13T09:01:39.291" v="167" actId="47"/>
        <pc:sldMkLst>
          <pc:docMk/>
          <pc:sldMk cId="4079730147" sldId="260"/>
        </pc:sldMkLst>
      </pc:sldChg>
      <pc:sldChg chg="del">
        <pc:chgData name="Leocadi, Michela" userId="67edd61e-c7fb-491f-b5e9-7aae8d6b075f" providerId="ADAL" clId="{4C375731-946D-472C-8B9D-153341060482}" dt="2024-05-13T09:01:49.306" v="169" actId="47"/>
        <pc:sldMkLst>
          <pc:docMk/>
          <pc:sldMk cId="3320073591" sldId="261"/>
        </pc:sldMkLst>
      </pc:sldChg>
      <pc:sldChg chg="del">
        <pc:chgData name="Leocadi, Michela" userId="67edd61e-c7fb-491f-b5e9-7aae8d6b075f" providerId="ADAL" clId="{4C375731-946D-472C-8B9D-153341060482}" dt="2024-05-13T09:01:49.626" v="170" actId="47"/>
        <pc:sldMkLst>
          <pc:docMk/>
          <pc:sldMk cId="3750106727" sldId="262"/>
        </pc:sldMkLst>
      </pc:sldChg>
      <pc:sldChg chg="del">
        <pc:chgData name="Leocadi, Michela" userId="67edd61e-c7fb-491f-b5e9-7aae8d6b075f" providerId="ADAL" clId="{4C375731-946D-472C-8B9D-153341060482}" dt="2024-05-13T09:02:00.556" v="195" actId="47"/>
        <pc:sldMkLst>
          <pc:docMk/>
          <pc:sldMk cId="2603778122" sldId="263"/>
        </pc:sldMkLst>
      </pc:sldChg>
      <pc:sldChg chg="del">
        <pc:chgData name="Leocadi, Michela" userId="67edd61e-c7fb-491f-b5e9-7aae8d6b075f" providerId="ADAL" clId="{4C375731-946D-472C-8B9D-153341060482}" dt="2024-05-13T09:01:37.617" v="165" actId="47"/>
        <pc:sldMkLst>
          <pc:docMk/>
          <pc:sldMk cId="2502760787" sldId="265"/>
        </pc:sldMkLst>
      </pc:sldChg>
      <pc:sldChg chg="del">
        <pc:chgData name="Leocadi, Michela" userId="67edd61e-c7fb-491f-b5e9-7aae8d6b075f" providerId="ADAL" clId="{4C375731-946D-472C-8B9D-153341060482}" dt="2024-05-13T09:01:39.656" v="168" actId="47"/>
        <pc:sldMkLst>
          <pc:docMk/>
          <pc:sldMk cId="3333416821" sldId="266"/>
        </pc:sldMkLst>
      </pc:sldChg>
      <pc:sldChg chg="del">
        <pc:chgData name="Leocadi, Michela" userId="67edd61e-c7fb-491f-b5e9-7aae8d6b075f" providerId="ADAL" clId="{4C375731-946D-472C-8B9D-153341060482}" dt="2024-05-13T09:01:50.561" v="173" actId="47"/>
        <pc:sldMkLst>
          <pc:docMk/>
          <pc:sldMk cId="2927785183" sldId="267"/>
        </pc:sldMkLst>
      </pc:sldChg>
      <pc:sldChg chg="del">
        <pc:chgData name="Leocadi, Michela" userId="67edd61e-c7fb-491f-b5e9-7aae8d6b075f" providerId="ADAL" clId="{4C375731-946D-472C-8B9D-153341060482}" dt="2024-05-13T09:01:50.936" v="174" actId="47"/>
        <pc:sldMkLst>
          <pc:docMk/>
          <pc:sldMk cId="34763495" sldId="268"/>
        </pc:sldMkLst>
      </pc:sldChg>
      <pc:sldChg chg="del">
        <pc:chgData name="Leocadi, Michela" userId="67edd61e-c7fb-491f-b5e9-7aae8d6b075f" providerId="ADAL" clId="{4C375731-946D-472C-8B9D-153341060482}" dt="2024-05-13T09:01:51.990" v="177" actId="47"/>
        <pc:sldMkLst>
          <pc:docMk/>
          <pc:sldMk cId="913069571" sldId="270"/>
        </pc:sldMkLst>
      </pc:sldChg>
      <pc:sldChg chg="del">
        <pc:chgData name="Leocadi, Michela" userId="67edd61e-c7fb-491f-b5e9-7aae8d6b075f" providerId="ADAL" clId="{4C375731-946D-472C-8B9D-153341060482}" dt="2024-05-13T09:01:51.196" v="175" actId="47"/>
        <pc:sldMkLst>
          <pc:docMk/>
          <pc:sldMk cId="718009075" sldId="271"/>
        </pc:sldMkLst>
      </pc:sldChg>
      <pc:sldChg chg="del">
        <pc:chgData name="Leocadi, Michela" userId="67edd61e-c7fb-491f-b5e9-7aae8d6b075f" providerId="ADAL" clId="{4C375731-946D-472C-8B9D-153341060482}" dt="2024-05-13T09:01:52.422" v="178" actId="47"/>
        <pc:sldMkLst>
          <pc:docMk/>
          <pc:sldMk cId="55678217" sldId="272"/>
        </pc:sldMkLst>
      </pc:sldChg>
      <pc:sldChg chg="del">
        <pc:chgData name="Leocadi, Michela" userId="67edd61e-c7fb-491f-b5e9-7aae8d6b075f" providerId="ADAL" clId="{4C375731-946D-472C-8B9D-153341060482}" dt="2024-05-13T09:01:50.266" v="172" actId="47"/>
        <pc:sldMkLst>
          <pc:docMk/>
          <pc:sldMk cId="3047926063" sldId="273"/>
        </pc:sldMkLst>
      </pc:sldChg>
      <pc:sldChg chg="del">
        <pc:chgData name="Leocadi, Michela" userId="67edd61e-c7fb-491f-b5e9-7aae8d6b075f" providerId="ADAL" clId="{4C375731-946D-472C-8B9D-153341060482}" dt="2024-05-13T09:01:52.966" v="179" actId="47"/>
        <pc:sldMkLst>
          <pc:docMk/>
          <pc:sldMk cId="110312138" sldId="274"/>
        </pc:sldMkLst>
      </pc:sldChg>
      <pc:sldChg chg="del">
        <pc:chgData name="Leocadi, Michela" userId="67edd61e-c7fb-491f-b5e9-7aae8d6b075f" providerId="ADAL" clId="{4C375731-946D-472C-8B9D-153341060482}" dt="2024-05-13T09:01:53.406" v="180" actId="47"/>
        <pc:sldMkLst>
          <pc:docMk/>
          <pc:sldMk cId="1574323554" sldId="275"/>
        </pc:sldMkLst>
      </pc:sldChg>
      <pc:sldChg chg="del">
        <pc:chgData name="Leocadi, Michela" userId="67edd61e-c7fb-491f-b5e9-7aae8d6b075f" providerId="ADAL" clId="{4C375731-946D-472C-8B9D-153341060482}" dt="2024-05-13T09:01:53.756" v="181" actId="47"/>
        <pc:sldMkLst>
          <pc:docMk/>
          <pc:sldMk cId="1212780297" sldId="276"/>
        </pc:sldMkLst>
      </pc:sldChg>
      <pc:sldChg chg="del">
        <pc:chgData name="Leocadi, Michela" userId="67edd61e-c7fb-491f-b5e9-7aae8d6b075f" providerId="ADAL" clId="{4C375731-946D-472C-8B9D-153341060482}" dt="2024-05-13T09:01:54.135" v="182" actId="47"/>
        <pc:sldMkLst>
          <pc:docMk/>
          <pc:sldMk cId="1339129980" sldId="277"/>
        </pc:sldMkLst>
      </pc:sldChg>
      <pc:sldChg chg="del">
        <pc:chgData name="Leocadi, Michela" userId="67edd61e-c7fb-491f-b5e9-7aae8d6b075f" providerId="ADAL" clId="{4C375731-946D-472C-8B9D-153341060482}" dt="2024-05-13T09:01:54.486" v="183" actId="47"/>
        <pc:sldMkLst>
          <pc:docMk/>
          <pc:sldMk cId="3866038529" sldId="278"/>
        </pc:sldMkLst>
      </pc:sldChg>
      <pc:sldChg chg="del">
        <pc:chgData name="Leocadi, Michela" userId="67edd61e-c7fb-491f-b5e9-7aae8d6b075f" providerId="ADAL" clId="{4C375731-946D-472C-8B9D-153341060482}" dt="2024-05-13T09:01:54.786" v="184" actId="47"/>
        <pc:sldMkLst>
          <pc:docMk/>
          <pc:sldMk cId="2631535420" sldId="279"/>
        </pc:sldMkLst>
      </pc:sldChg>
      <pc:sldChg chg="del">
        <pc:chgData name="Leocadi, Michela" userId="67edd61e-c7fb-491f-b5e9-7aae8d6b075f" providerId="ADAL" clId="{4C375731-946D-472C-8B9D-153341060482}" dt="2024-05-13T09:01:55.115" v="185" actId="47"/>
        <pc:sldMkLst>
          <pc:docMk/>
          <pc:sldMk cId="1066170366" sldId="280"/>
        </pc:sldMkLst>
      </pc:sldChg>
      <pc:sldChg chg="del">
        <pc:chgData name="Leocadi, Michela" userId="67edd61e-c7fb-491f-b5e9-7aae8d6b075f" providerId="ADAL" clId="{4C375731-946D-472C-8B9D-153341060482}" dt="2024-05-13T09:01:55.415" v="186" actId="47"/>
        <pc:sldMkLst>
          <pc:docMk/>
          <pc:sldMk cId="1746373233" sldId="281"/>
        </pc:sldMkLst>
      </pc:sldChg>
      <pc:sldChg chg="del">
        <pc:chgData name="Leocadi, Michela" userId="67edd61e-c7fb-491f-b5e9-7aae8d6b075f" providerId="ADAL" clId="{4C375731-946D-472C-8B9D-153341060482}" dt="2024-05-13T09:01:55.718" v="187" actId="47"/>
        <pc:sldMkLst>
          <pc:docMk/>
          <pc:sldMk cId="2563848383" sldId="282"/>
        </pc:sldMkLst>
      </pc:sldChg>
      <pc:sldChg chg="del">
        <pc:chgData name="Leocadi, Michela" userId="67edd61e-c7fb-491f-b5e9-7aae8d6b075f" providerId="ADAL" clId="{4C375731-946D-472C-8B9D-153341060482}" dt="2024-05-13T09:01:56.025" v="188" actId="47"/>
        <pc:sldMkLst>
          <pc:docMk/>
          <pc:sldMk cId="2082738245" sldId="283"/>
        </pc:sldMkLst>
      </pc:sldChg>
      <pc:sldChg chg="del">
        <pc:chgData name="Leocadi, Michela" userId="67edd61e-c7fb-491f-b5e9-7aae8d6b075f" providerId="ADAL" clId="{4C375731-946D-472C-8B9D-153341060482}" dt="2024-05-13T09:01:56.326" v="189" actId="47"/>
        <pc:sldMkLst>
          <pc:docMk/>
          <pc:sldMk cId="3577049316" sldId="284"/>
        </pc:sldMkLst>
      </pc:sldChg>
      <pc:sldChg chg="del">
        <pc:chgData name="Leocadi, Michela" userId="67edd61e-c7fb-491f-b5e9-7aae8d6b075f" providerId="ADAL" clId="{4C375731-946D-472C-8B9D-153341060482}" dt="2024-05-13T09:01:57.071" v="190" actId="47"/>
        <pc:sldMkLst>
          <pc:docMk/>
          <pc:sldMk cId="493055734" sldId="285"/>
        </pc:sldMkLst>
      </pc:sldChg>
      <pc:sldChg chg="del">
        <pc:chgData name="Leocadi, Michela" userId="67edd61e-c7fb-491f-b5e9-7aae8d6b075f" providerId="ADAL" clId="{4C375731-946D-472C-8B9D-153341060482}" dt="2024-05-13T09:01:57.379" v="191" actId="47"/>
        <pc:sldMkLst>
          <pc:docMk/>
          <pc:sldMk cId="698365254" sldId="286"/>
        </pc:sldMkLst>
      </pc:sldChg>
      <pc:sldChg chg="del">
        <pc:chgData name="Leocadi, Michela" userId="67edd61e-c7fb-491f-b5e9-7aae8d6b075f" providerId="ADAL" clId="{4C375731-946D-472C-8B9D-153341060482}" dt="2024-05-13T09:01:57.728" v="192" actId="47"/>
        <pc:sldMkLst>
          <pc:docMk/>
          <pc:sldMk cId="3408097281" sldId="287"/>
        </pc:sldMkLst>
      </pc:sldChg>
      <pc:sldChg chg="del">
        <pc:chgData name="Leocadi, Michela" userId="67edd61e-c7fb-491f-b5e9-7aae8d6b075f" providerId="ADAL" clId="{4C375731-946D-472C-8B9D-153341060482}" dt="2024-05-13T09:01:58.095" v="193" actId="47"/>
        <pc:sldMkLst>
          <pc:docMk/>
          <pc:sldMk cId="3987132013" sldId="288"/>
        </pc:sldMkLst>
      </pc:sldChg>
      <pc:sldChg chg="del">
        <pc:chgData name="Leocadi, Michela" userId="67edd61e-c7fb-491f-b5e9-7aae8d6b075f" providerId="ADAL" clId="{4C375731-946D-472C-8B9D-153341060482}" dt="2024-05-13T09:01:58.605" v="194" actId="47"/>
        <pc:sldMkLst>
          <pc:docMk/>
          <pc:sldMk cId="1274973521" sldId="289"/>
        </pc:sldMkLst>
      </pc:sldChg>
      <pc:sldChg chg="modSp mod modNotesTx">
        <pc:chgData name="Leocadi, Michela" userId="67edd61e-c7fb-491f-b5e9-7aae8d6b075f" providerId="ADAL" clId="{4C375731-946D-472C-8B9D-153341060482}" dt="2024-05-23T15:15:52.267" v="8454"/>
        <pc:sldMkLst>
          <pc:docMk/>
          <pc:sldMk cId="4246556220" sldId="290"/>
        </pc:sldMkLst>
        <pc:spChg chg="mod">
          <ac:chgData name="Leocadi, Michela" userId="67edd61e-c7fb-491f-b5e9-7aae8d6b075f" providerId="ADAL" clId="{4C375731-946D-472C-8B9D-153341060482}" dt="2024-05-23T15:15:52.267" v="8454"/>
          <ac:spMkLst>
            <pc:docMk/>
            <pc:sldMk cId="4246556220" sldId="290"/>
            <ac:spMk id="3" creationId="{D284FAF1-7798-F2A9-4633-2E10E9B639B9}"/>
          </ac:spMkLst>
        </pc:spChg>
      </pc:sldChg>
      <pc:sldChg chg="del">
        <pc:chgData name="Leocadi, Michela" userId="67edd61e-c7fb-491f-b5e9-7aae8d6b075f" providerId="ADAL" clId="{4C375731-946D-472C-8B9D-153341060482}" dt="2024-05-13T09:01:51.496" v="176" actId="47"/>
        <pc:sldMkLst>
          <pc:docMk/>
          <pc:sldMk cId="609220770" sldId="291"/>
        </pc:sldMkLst>
      </pc:sldChg>
      <pc:sldChg chg="addSp modSp add mod modNotesTx">
        <pc:chgData name="Leocadi, Michela" userId="67edd61e-c7fb-491f-b5e9-7aae8d6b075f" providerId="ADAL" clId="{4C375731-946D-472C-8B9D-153341060482}" dt="2024-06-05T09:06:24.428" v="18836" actId="1038"/>
        <pc:sldMkLst>
          <pc:docMk/>
          <pc:sldMk cId="4066148627" sldId="291"/>
        </pc:sldMkLst>
        <pc:spChg chg="add mod">
          <ac:chgData name="Leocadi, Michela" userId="67edd61e-c7fb-491f-b5e9-7aae8d6b075f" providerId="ADAL" clId="{4C375731-946D-472C-8B9D-153341060482}" dt="2024-06-05T09:06:24.428" v="18836" actId="1038"/>
          <ac:spMkLst>
            <pc:docMk/>
            <pc:sldMk cId="4066148627" sldId="291"/>
            <ac:spMk id="2" creationId="{387AD13A-304F-DF1B-75A8-5F30BF868FE6}"/>
          </ac:spMkLst>
        </pc:spChg>
        <pc:spChg chg="mod">
          <ac:chgData name="Leocadi, Michela" userId="67edd61e-c7fb-491f-b5e9-7aae8d6b075f" providerId="ADAL" clId="{4C375731-946D-472C-8B9D-153341060482}" dt="2024-05-13T09:19:05.562" v="854" actId="1036"/>
          <ac:spMkLst>
            <pc:docMk/>
            <pc:sldMk cId="4066148627" sldId="291"/>
            <ac:spMk id="5" creationId="{092C6778-C8E3-F00E-DBE4-93B86FF5849D}"/>
          </ac:spMkLst>
        </pc:spChg>
        <pc:spChg chg="mod">
          <ac:chgData name="Leocadi, Michela" userId="67edd61e-c7fb-491f-b5e9-7aae8d6b075f" providerId="ADAL" clId="{4C375731-946D-472C-8B9D-153341060482}" dt="2024-05-13T09:19:05.562" v="854" actId="1036"/>
          <ac:spMkLst>
            <pc:docMk/>
            <pc:sldMk cId="4066148627" sldId="291"/>
            <ac:spMk id="6" creationId="{69B0BA6E-121D-AC20-F024-871CB1884300}"/>
          </ac:spMkLst>
        </pc:spChg>
        <pc:spChg chg="mod">
          <ac:chgData name="Leocadi, Michela" userId="67edd61e-c7fb-491f-b5e9-7aae8d6b075f" providerId="ADAL" clId="{4C375731-946D-472C-8B9D-153341060482}" dt="2024-05-13T09:19:05.562" v="854" actId="1036"/>
          <ac:spMkLst>
            <pc:docMk/>
            <pc:sldMk cId="4066148627" sldId="291"/>
            <ac:spMk id="7" creationId="{41348E91-4155-9A50-818A-85960206593A}"/>
          </ac:spMkLst>
        </pc:spChg>
        <pc:spChg chg="add mod">
          <ac:chgData name="Leocadi, Michela" userId="67edd61e-c7fb-491f-b5e9-7aae8d6b075f" providerId="ADAL" clId="{4C375731-946D-472C-8B9D-153341060482}" dt="2024-05-13T09:11:55.133" v="551" actId="1076"/>
          <ac:spMkLst>
            <pc:docMk/>
            <pc:sldMk cId="4066148627" sldId="291"/>
            <ac:spMk id="16" creationId="{21B5AE86-5A97-2C20-525B-929D55AAE700}"/>
          </ac:spMkLst>
        </pc:spChg>
        <pc:grpChg chg="add mod">
          <ac:chgData name="Leocadi, Michela" userId="67edd61e-c7fb-491f-b5e9-7aae8d6b075f" providerId="ADAL" clId="{4C375731-946D-472C-8B9D-153341060482}" dt="2024-05-13T09:19:05.562" v="854" actId="1036"/>
          <ac:grpSpMkLst>
            <pc:docMk/>
            <pc:sldMk cId="4066148627" sldId="291"/>
            <ac:grpSpMk id="3" creationId="{3980486D-6E58-05FB-13F6-B46C3F505909}"/>
          </ac:grpSpMkLst>
        </pc:grpChg>
        <pc:grpChg chg="mod">
          <ac:chgData name="Leocadi, Michela" userId="67edd61e-c7fb-491f-b5e9-7aae8d6b075f" providerId="ADAL" clId="{4C375731-946D-472C-8B9D-153341060482}" dt="2024-05-13T09:19:05.562" v="854" actId="1036"/>
          <ac:grpSpMkLst>
            <pc:docMk/>
            <pc:sldMk cId="4066148627" sldId="291"/>
            <ac:grpSpMk id="4" creationId="{B924DD60-3920-2A06-1488-21341A770DAC}"/>
          </ac:grpSpMkLst>
        </pc:grpChg>
        <pc:grpChg chg="mod">
          <ac:chgData name="Leocadi, Michela" userId="67edd61e-c7fb-491f-b5e9-7aae8d6b075f" providerId="ADAL" clId="{4C375731-946D-472C-8B9D-153341060482}" dt="2024-05-13T09:19:05.562" v="854" actId="1036"/>
          <ac:grpSpMkLst>
            <pc:docMk/>
            <pc:sldMk cId="4066148627" sldId="291"/>
            <ac:grpSpMk id="8" creationId="{E9DA2F12-E755-8C04-9897-B8D48729E6D8}"/>
          </ac:grpSpMkLst>
        </pc:grpChg>
        <pc:picChg chg="mod">
          <ac:chgData name="Leocadi, Michela" userId="67edd61e-c7fb-491f-b5e9-7aae8d6b075f" providerId="ADAL" clId="{4C375731-946D-472C-8B9D-153341060482}" dt="2024-05-13T09:19:05.562" v="854" actId="1036"/>
          <ac:picMkLst>
            <pc:docMk/>
            <pc:sldMk cId="4066148627" sldId="291"/>
            <ac:picMk id="12" creationId="{800E456F-9C1F-D526-46ED-68E78E2F9974}"/>
          </ac:picMkLst>
        </pc:picChg>
        <pc:picChg chg="mod">
          <ac:chgData name="Leocadi, Michela" userId="67edd61e-c7fb-491f-b5e9-7aae8d6b075f" providerId="ADAL" clId="{4C375731-946D-472C-8B9D-153341060482}" dt="2024-05-13T09:19:05.562" v="854" actId="1036"/>
          <ac:picMkLst>
            <pc:docMk/>
            <pc:sldMk cId="4066148627" sldId="291"/>
            <ac:picMk id="13" creationId="{E53BED1F-6B63-A31D-BB7D-58D6AEE7AAAC}"/>
          </ac:picMkLst>
        </pc:picChg>
        <pc:picChg chg="mod">
          <ac:chgData name="Leocadi, Michela" userId="67edd61e-c7fb-491f-b5e9-7aae8d6b075f" providerId="ADAL" clId="{4C375731-946D-472C-8B9D-153341060482}" dt="2024-05-13T09:19:05.562" v="854" actId="1036"/>
          <ac:picMkLst>
            <pc:docMk/>
            <pc:sldMk cId="4066148627" sldId="291"/>
            <ac:picMk id="14" creationId="{333DFDC6-6C36-AFA3-D043-EA5BCE403B43}"/>
          </ac:picMkLst>
        </pc:picChg>
        <pc:picChg chg="mod">
          <ac:chgData name="Leocadi, Michela" userId="67edd61e-c7fb-491f-b5e9-7aae8d6b075f" providerId="ADAL" clId="{4C375731-946D-472C-8B9D-153341060482}" dt="2024-05-13T09:19:05.562" v="854" actId="1036"/>
          <ac:picMkLst>
            <pc:docMk/>
            <pc:sldMk cId="4066148627" sldId="291"/>
            <ac:picMk id="15" creationId="{21BA81E0-4519-20DE-E338-F875283ADFA3}"/>
          </ac:picMkLst>
        </pc:picChg>
        <pc:cxnChg chg="mod">
          <ac:chgData name="Leocadi, Michela" userId="67edd61e-c7fb-491f-b5e9-7aae8d6b075f" providerId="ADAL" clId="{4C375731-946D-472C-8B9D-153341060482}" dt="2024-05-13T09:19:05.562" v="854" actId="1036"/>
          <ac:cxnSpMkLst>
            <pc:docMk/>
            <pc:sldMk cId="4066148627" sldId="291"/>
            <ac:cxnSpMk id="9" creationId="{F7B8A7DC-B646-5A2C-6E1A-EE9C5E237424}"/>
          </ac:cxnSpMkLst>
        </pc:cxnChg>
        <pc:cxnChg chg="mod">
          <ac:chgData name="Leocadi, Michela" userId="67edd61e-c7fb-491f-b5e9-7aae8d6b075f" providerId="ADAL" clId="{4C375731-946D-472C-8B9D-153341060482}" dt="2024-05-13T09:19:05.562" v="854" actId="1036"/>
          <ac:cxnSpMkLst>
            <pc:docMk/>
            <pc:sldMk cId="4066148627" sldId="291"/>
            <ac:cxnSpMk id="10" creationId="{0B5D023A-73B7-85FC-E7F9-5622A2DA2AC7}"/>
          </ac:cxnSpMkLst>
        </pc:cxnChg>
        <pc:cxnChg chg="mod">
          <ac:chgData name="Leocadi, Michela" userId="67edd61e-c7fb-491f-b5e9-7aae8d6b075f" providerId="ADAL" clId="{4C375731-946D-472C-8B9D-153341060482}" dt="2024-05-13T09:19:05.562" v="854" actId="1036"/>
          <ac:cxnSpMkLst>
            <pc:docMk/>
            <pc:sldMk cId="4066148627" sldId="291"/>
            <ac:cxnSpMk id="11" creationId="{9F3662C7-D432-8688-1461-A4701C189E05}"/>
          </ac:cxnSpMkLst>
        </pc:cxnChg>
      </pc:sldChg>
      <pc:sldChg chg="addSp modSp add mod modNotesTx">
        <pc:chgData name="Leocadi, Michela" userId="67edd61e-c7fb-491f-b5e9-7aae8d6b075f" providerId="ADAL" clId="{4C375731-946D-472C-8B9D-153341060482}" dt="2024-06-04T13:23:24.429" v="18831" actId="20577"/>
        <pc:sldMkLst>
          <pc:docMk/>
          <pc:sldMk cId="2969588764" sldId="292"/>
        </pc:sldMkLst>
        <pc:spChg chg="add mod ord">
          <ac:chgData name="Leocadi, Michela" userId="67edd61e-c7fb-491f-b5e9-7aae8d6b075f" providerId="ADAL" clId="{4C375731-946D-472C-8B9D-153341060482}" dt="2024-05-14T13:34:54.977" v="2554" actId="552"/>
          <ac:spMkLst>
            <pc:docMk/>
            <pc:sldMk cId="2969588764" sldId="292"/>
            <ac:spMk id="3" creationId="{8EEE2CD1-E4B7-40E3-F84C-ABA89DFB1764}"/>
          </ac:spMkLst>
        </pc:spChg>
        <pc:spChg chg="add mod">
          <ac:chgData name="Leocadi, Michela" userId="67edd61e-c7fb-491f-b5e9-7aae8d6b075f" providerId="ADAL" clId="{4C375731-946D-472C-8B9D-153341060482}" dt="2024-05-13T09:11:58.212" v="552"/>
          <ac:spMkLst>
            <pc:docMk/>
            <pc:sldMk cId="2969588764" sldId="292"/>
            <ac:spMk id="4" creationId="{B1458F07-7076-D321-83B1-2F5C7172924D}"/>
          </ac:spMkLst>
        </pc:spChg>
        <pc:spChg chg="add mod">
          <ac:chgData name="Leocadi, Michela" userId="67edd61e-c7fb-491f-b5e9-7aae8d6b075f" providerId="ADAL" clId="{4C375731-946D-472C-8B9D-153341060482}" dt="2024-05-14T13:37:56.018" v="2591" actId="114"/>
          <ac:spMkLst>
            <pc:docMk/>
            <pc:sldMk cId="2969588764" sldId="292"/>
            <ac:spMk id="8" creationId="{AB52600F-00CB-6D6B-2FB1-F55FE4D46432}"/>
          </ac:spMkLst>
        </pc:spChg>
        <pc:spChg chg="add mod">
          <ac:chgData name="Leocadi, Michela" userId="67edd61e-c7fb-491f-b5e9-7aae8d6b075f" providerId="ADAL" clId="{4C375731-946D-472C-8B9D-153341060482}" dt="2024-06-04T13:23:24.429" v="18831" actId="20577"/>
          <ac:spMkLst>
            <pc:docMk/>
            <pc:sldMk cId="2969588764" sldId="292"/>
            <ac:spMk id="10" creationId="{7F510CF7-E3BE-966A-B951-FDE031E2F86D}"/>
          </ac:spMkLst>
        </pc:spChg>
        <pc:spChg chg="add mod">
          <ac:chgData name="Leocadi, Michela" userId="67edd61e-c7fb-491f-b5e9-7aae8d6b075f" providerId="ADAL" clId="{4C375731-946D-472C-8B9D-153341060482}" dt="2024-05-14T13:34:56.497" v="2555" actId="465"/>
          <ac:spMkLst>
            <pc:docMk/>
            <pc:sldMk cId="2969588764" sldId="292"/>
            <ac:spMk id="11" creationId="{61701159-7E92-8056-5D52-C7F7990D8B78}"/>
          </ac:spMkLst>
        </pc:spChg>
        <pc:spChg chg="add mod">
          <ac:chgData name="Leocadi, Michela" userId="67edd61e-c7fb-491f-b5e9-7aae8d6b075f" providerId="ADAL" clId="{4C375731-946D-472C-8B9D-153341060482}" dt="2024-05-13T11:50:33.854" v="1363" actId="20577"/>
          <ac:spMkLst>
            <pc:docMk/>
            <pc:sldMk cId="2969588764" sldId="292"/>
            <ac:spMk id="12" creationId="{59B89481-E7AD-2574-D779-523A08792AC0}"/>
          </ac:spMkLst>
        </pc:spChg>
        <pc:picChg chg="add mod">
          <ac:chgData name="Leocadi, Michela" userId="67edd61e-c7fb-491f-b5e9-7aae8d6b075f" providerId="ADAL" clId="{4C375731-946D-472C-8B9D-153341060482}" dt="2024-05-14T13:35:02.154" v="2556" actId="1076"/>
          <ac:picMkLst>
            <pc:docMk/>
            <pc:sldMk cId="2969588764" sldId="292"/>
            <ac:picMk id="6" creationId="{A8A041CC-4569-0D49-12D9-3354FBE541FE}"/>
          </ac:picMkLst>
        </pc:picChg>
      </pc:sldChg>
      <pc:sldChg chg="addSp modSp add mod modNotesTx">
        <pc:chgData name="Leocadi, Michela" userId="67edd61e-c7fb-491f-b5e9-7aae8d6b075f" providerId="ADAL" clId="{4C375731-946D-472C-8B9D-153341060482}" dt="2024-05-22T08:47:46.588" v="6221" actId="20577"/>
        <pc:sldMkLst>
          <pc:docMk/>
          <pc:sldMk cId="1345791990" sldId="293"/>
        </pc:sldMkLst>
        <pc:spChg chg="add mod">
          <ac:chgData name="Leocadi, Michela" userId="67edd61e-c7fb-491f-b5e9-7aae8d6b075f" providerId="ADAL" clId="{4C375731-946D-472C-8B9D-153341060482}" dt="2024-05-14T13:38:21.936" v="2631" actId="20577"/>
          <ac:spMkLst>
            <pc:docMk/>
            <pc:sldMk cId="1345791990" sldId="293"/>
            <ac:spMk id="2" creationId="{95E5598E-4ADB-09B5-15F0-B1460DB395FD}"/>
          </ac:spMkLst>
        </pc:spChg>
        <pc:spChg chg="add mod">
          <ac:chgData name="Leocadi, Michela" userId="67edd61e-c7fb-491f-b5e9-7aae8d6b075f" providerId="ADAL" clId="{4C375731-946D-472C-8B9D-153341060482}" dt="2024-05-22T08:47:46.588" v="6221" actId="20577"/>
          <ac:spMkLst>
            <pc:docMk/>
            <pc:sldMk cId="1345791990" sldId="293"/>
            <ac:spMk id="6" creationId="{59804BC8-F536-3DBB-450A-9ACD916435A4}"/>
          </ac:spMkLst>
        </pc:spChg>
        <pc:spChg chg="add mod">
          <ac:chgData name="Leocadi, Michela" userId="67edd61e-c7fb-491f-b5e9-7aae8d6b075f" providerId="ADAL" clId="{4C375731-946D-472C-8B9D-153341060482}" dt="2024-05-13T09:25:20.639" v="1148" actId="1076"/>
          <ac:spMkLst>
            <pc:docMk/>
            <pc:sldMk cId="1345791990" sldId="293"/>
            <ac:spMk id="7" creationId="{08994BF1-8E07-4694-7119-29FFBA7E7E25}"/>
          </ac:spMkLst>
        </pc:spChg>
        <pc:spChg chg="add mod">
          <ac:chgData name="Leocadi, Michela" userId="67edd61e-c7fb-491f-b5e9-7aae8d6b075f" providerId="ADAL" clId="{4C375731-946D-472C-8B9D-153341060482}" dt="2024-05-14T13:39:21.404" v="2635" actId="113"/>
          <ac:spMkLst>
            <pc:docMk/>
            <pc:sldMk cId="1345791990" sldId="293"/>
            <ac:spMk id="8" creationId="{093C66DD-087B-0F75-19C4-7123A9B900AD}"/>
          </ac:spMkLst>
        </pc:spChg>
        <pc:picChg chg="add mod modCrop">
          <ac:chgData name="Leocadi, Michela" userId="67edd61e-c7fb-491f-b5e9-7aae8d6b075f" providerId="ADAL" clId="{4C375731-946D-472C-8B9D-153341060482}" dt="2024-05-13T09:23:48.144" v="1080" actId="732"/>
          <ac:picMkLst>
            <pc:docMk/>
            <pc:sldMk cId="1345791990" sldId="293"/>
            <ac:picMk id="4" creationId="{4CBA3958-9070-2836-0C0B-7C3CA36ADBF7}"/>
          </ac:picMkLst>
        </pc:picChg>
      </pc:sldChg>
      <pc:sldChg chg="addSp modSp add mod modNotesTx">
        <pc:chgData name="Leocadi, Michela" userId="67edd61e-c7fb-491f-b5e9-7aae8d6b075f" providerId="ADAL" clId="{4C375731-946D-472C-8B9D-153341060482}" dt="2024-06-03T11:52:07.618" v="13815" actId="20577"/>
        <pc:sldMkLst>
          <pc:docMk/>
          <pc:sldMk cId="1307709069" sldId="294"/>
        </pc:sldMkLst>
        <pc:spChg chg="add mod">
          <ac:chgData name="Leocadi, Michela" userId="67edd61e-c7fb-491f-b5e9-7aae8d6b075f" providerId="ADAL" clId="{4C375731-946D-472C-8B9D-153341060482}" dt="2024-05-13T09:29:16.986" v="1245" actId="552"/>
          <ac:spMkLst>
            <pc:docMk/>
            <pc:sldMk cId="1307709069" sldId="294"/>
            <ac:spMk id="2" creationId="{1A3FA52E-B318-C774-5876-AB2F75AE4432}"/>
          </ac:spMkLst>
        </pc:spChg>
        <pc:spChg chg="add mod">
          <ac:chgData name="Leocadi, Michela" userId="67edd61e-c7fb-491f-b5e9-7aae8d6b075f" providerId="ADAL" clId="{4C375731-946D-472C-8B9D-153341060482}" dt="2024-05-13T09:29:16.986" v="1245" actId="552"/>
          <ac:spMkLst>
            <pc:docMk/>
            <pc:sldMk cId="1307709069" sldId="294"/>
            <ac:spMk id="3" creationId="{101BA52E-9721-A070-6F0D-75CC495FBF6B}"/>
          </ac:spMkLst>
        </pc:spChg>
        <pc:spChg chg="add mod">
          <ac:chgData name="Leocadi, Michela" userId="67edd61e-c7fb-491f-b5e9-7aae8d6b075f" providerId="ADAL" clId="{4C375731-946D-472C-8B9D-153341060482}" dt="2024-05-28T10:21:29.330" v="8628" actId="1076"/>
          <ac:spMkLst>
            <pc:docMk/>
            <pc:sldMk cId="1307709069" sldId="294"/>
            <ac:spMk id="4" creationId="{FBE39270-FF42-02D3-CE7F-EA76369C5C3B}"/>
          </ac:spMkLst>
        </pc:spChg>
        <pc:picChg chg="add mod">
          <ac:chgData name="Leocadi, Michela" userId="67edd61e-c7fb-491f-b5e9-7aae8d6b075f" providerId="ADAL" clId="{4C375731-946D-472C-8B9D-153341060482}" dt="2024-05-13T09:31:03.852" v="1253" actId="1076"/>
          <ac:picMkLst>
            <pc:docMk/>
            <pc:sldMk cId="1307709069" sldId="294"/>
            <ac:picMk id="5" creationId="{7AF58899-7494-F581-625B-888AF224746C}"/>
          </ac:picMkLst>
        </pc:picChg>
      </pc:sldChg>
      <pc:sldChg chg="addSp modSp add del mod">
        <pc:chgData name="Leocadi, Michela" userId="67edd61e-c7fb-491f-b5e9-7aae8d6b075f" providerId="ADAL" clId="{4C375731-946D-472C-8B9D-153341060482}" dt="2024-05-14T14:09:26.590" v="3169" actId="2696"/>
        <pc:sldMkLst>
          <pc:docMk/>
          <pc:sldMk cId="3838499343" sldId="295"/>
        </pc:sldMkLst>
        <pc:spChg chg="add mod">
          <ac:chgData name="Leocadi, Michela" userId="67edd61e-c7fb-491f-b5e9-7aae8d6b075f" providerId="ADAL" clId="{4C375731-946D-472C-8B9D-153341060482}" dt="2024-05-13T12:44:39.725" v="1569" actId="20577"/>
          <ac:spMkLst>
            <pc:docMk/>
            <pc:sldMk cId="3838499343" sldId="295"/>
            <ac:spMk id="2" creationId="{917DC801-0C80-B5FA-19A3-1D64CBDF2A84}"/>
          </ac:spMkLst>
        </pc:spChg>
        <pc:spChg chg="add mod">
          <ac:chgData name="Leocadi, Michela" userId="67edd61e-c7fb-491f-b5e9-7aae8d6b075f" providerId="ADAL" clId="{4C375731-946D-472C-8B9D-153341060482}" dt="2024-05-14T13:57:48.961" v="2873" actId="1038"/>
          <ac:spMkLst>
            <pc:docMk/>
            <pc:sldMk cId="3838499343" sldId="295"/>
            <ac:spMk id="5" creationId="{EF8871F7-BC1A-A276-DC37-AE0F63F8F642}"/>
          </ac:spMkLst>
        </pc:spChg>
        <pc:spChg chg="add mod">
          <ac:chgData name="Leocadi, Michela" userId="67edd61e-c7fb-491f-b5e9-7aae8d6b075f" providerId="ADAL" clId="{4C375731-946D-472C-8B9D-153341060482}" dt="2024-05-14T13:57:48.961" v="2873" actId="1038"/>
          <ac:spMkLst>
            <pc:docMk/>
            <pc:sldMk cId="3838499343" sldId="295"/>
            <ac:spMk id="7" creationId="{D7682C48-EA06-0713-5B01-8B37E3930647}"/>
          </ac:spMkLst>
        </pc:spChg>
        <pc:picChg chg="add mod">
          <ac:chgData name="Leocadi, Michela" userId="67edd61e-c7fb-491f-b5e9-7aae8d6b075f" providerId="ADAL" clId="{4C375731-946D-472C-8B9D-153341060482}" dt="2024-05-14T13:57:48.961" v="2873" actId="1038"/>
          <ac:picMkLst>
            <pc:docMk/>
            <pc:sldMk cId="3838499343" sldId="295"/>
            <ac:picMk id="4" creationId="{E48B8D5B-3B36-49AD-73FA-BBEEF4B31B24}"/>
          </ac:picMkLst>
        </pc:picChg>
      </pc:sldChg>
      <pc:sldChg chg="addSp modSp add mod ord modNotesTx">
        <pc:chgData name="Leocadi, Michela" userId="67edd61e-c7fb-491f-b5e9-7aae8d6b075f" providerId="ADAL" clId="{4C375731-946D-472C-8B9D-153341060482}" dt="2024-06-03T12:42:04.587" v="14376"/>
        <pc:sldMkLst>
          <pc:docMk/>
          <pc:sldMk cId="1443629868" sldId="296"/>
        </pc:sldMkLst>
        <pc:spChg chg="add mod">
          <ac:chgData name="Leocadi, Michela" userId="67edd61e-c7fb-491f-b5e9-7aae8d6b075f" providerId="ADAL" clId="{4C375731-946D-472C-8B9D-153341060482}" dt="2024-06-03T12:42:04.587" v="14376"/>
          <ac:spMkLst>
            <pc:docMk/>
            <pc:sldMk cId="1443629868" sldId="296"/>
            <ac:spMk id="2" creationId="{F8AF0B1F-AE22-2B47-9E2A-2EADDCAA7217}"/>
          </ac:spMkLst>
        </pc:spChg>
        <pc:spChg chg="add mod">
          <ac:chgData name="Leocadi, Michela" userId="67edd61e-c7fb-491f-b5e9-7aae8d6b075f" providerId="ADAL" clId="{4C375731-946D-472C-8B9D-153341060482}" dt="2024-05-14T13:51:52.138" v="2828" actId="1076"/>
          <ac:spMkLst>
            <pc:docMk/>
            <pc:sldMk cId="1443629868" sldId="296"/>
            <ac:spMk id="3" creationId="{F9B05E68-5F04-2E29-FC00-E9E921C8273C}"/>
          </ac:spMkLst>
        </pc:spChg>
        <pc:spChg chg="add mod">
          <ac:chgData name="Leocadi, Michela" userId="67edd61e-c7fb-491f-b5e9-7aae8d6b075f" providerId="ADAL" clId="{4C375731-946D-472C-8B9D-153341060482}" dt="2024-05-13T12:54:08.267" v="1675"/>
          <ac:spMkLst>
            <pc:docMk/>
            <pc:sldMk cId="1443629868" sldId="296"/>
            <ac:spMk id="4" creationId="{14F5D4D7-8D9C-E23D-DE33-11DC903C4F10}"/>
          </ac:spMkLst>
        </pc:spChg>
        <pc:picChg chg="add mod">
          <ac:chgData name="Leocadi, Michela" userId="67edd61e-c7fb-491f-b5e9-7aae8d6b075f" providerId="ADAL" clId="{4C375731-946D-472C-8B9D-153341060482}" dt="2024-05-13T12:57:12.685" v="1733" actId="1076"/>
          <ac:picMkLst>
            <pc:docMk/>
            <pc:sldMk cId="1443629868" sldId="296"/>
            <ac:picMk id="6" creationId="{8C08ECB0-92DB-A466-C900-42318824304F}"/>
          </ac:picMkLst>
        </pc:picChg>
      </pc:sldChg>
      <pc:sldChg chg="addSp delSp modSp add mod modNotesTx">
        <pc:chgData name="Leocadi, Michela" userId="67edd61e-c7fb-491f-b5e9-7aae8d6b075f" providerId="ADAL" clId="{4C375731-946D-472C-8B9D-153341060482}" dt="2024-06-03T17:03:54.432" v="15343"/>
        <pc:sldMkLst>
          <pc:docMk/>
          <pc:sldMk cId="1887038569" sldId="297"/>
        </pc:sldMkLst>
        <pc:spChg chg="add mod">
          <ac:chgData name="Leocadi, Michela" userId="67edd61e-c7fb-491f-b5e9-7aae8d6b075f" providerId="ADAL" clId="{4C375731-946D-472C-8B9D-153341060482}" dt="2024-05-14T14:24:40.731" v="3688" actId="20577"/>
          <ac:spMkLst>
            <pc:docMk/>
            <pc:sldMk cId="1887038569" sldId="297"/>
            <ac:spMk id="2" creationId="{2308C0DA-3FBA-BB82-70AF-83BEA0496743}"/>
          </ac:spMkLst>
        </pc:spChg>
        <pc:spChg chg="add mod">
          <ac:chgData name="Leocadi, Michela" userId="67edd61e-c7fb-491f-b5e9-7aae8d6b075f" providerId="ADAL" clId="{4C375731-946D-472C-8B9D-153341060482}" dt="2024-05-28T10:49:40.610" v="8634" actId="1076"/>
          <ac:spMkLst>
            <pc:docMk/>
            <pc:sldMk cId="1887038569" sldId="297"/>
            <ac:spMk id="3" creationId="{A695F512-16CA-5A21-D358-E825B3B18A98}"/>
          </ac:spMkLst>
        </pc:spChg>
        <pc:spChg chg="add mod">
          <ac:chgData name="Leocadi, Michela" userId="67edd61e-c7fb-491f-b5e9-7aae8d6b075f" providerId="ADAL" clId="{4C375731-946D-472C-8B9D-153341060482}" dt="2024-05-14T14:37:56.234" v="3938" actId="20577"/>
          <ac:spMkLst>
            <pc:docMk/>
            <pc:sldMk cId="1887038569" sldId="297"/>
            <ac:spMk id="6" creationId="{E5E5CD85-B2FA-034E-01E4-06F5BDEF3209}"/>
          </ac:spMkLst>
        </pc:spChg>
        <pc:spChg chg="mod">
          <ac:chgData name="Leocadi, Michela" userId="67edd61e-c7fb-491f-b5e9-7aae8d6b075f" providerId="ADAL" clId="{4C375731-946D-472C-8B9D-153341060482}" dt="2024-05-28T10:49:37.864" v="8632"/>
          <ac:spMkLst>
            <pc:docMk/>
            <pc:sldMk cId="1887038569" sldId="297"/>
            <ac:spMk id="7" creationId="{3A606BB7-19CB-F145-1E68-742F595EFFD3}"/>
          </ac:spMkLst>
        </pc:spChg>
        <pc:spChg chg="mod">
          <ac:chgData name="Leocadi, Michela" userId="67edd61e-c7fb-491f-b5e9-7aae8d6b075f" providerId="ADAL" clId="{4C375731-946D-472C-8B9D-153341060482}" dt="2024-05-28T10:49:37.864" v="8632"/>
          <ac:spMkLst>
            <pc:docMk/>
            <pc:sldMk cId="1887038569" sldId="297"/>
            <ac:spMk id="8" creationId="{2A68E8D1-5AB5-BF08-35C8-0E3408D5591B}"/>
          </ac:spMkLst>
        </pc:spChg>
        <pc:spChg chg="mod">
          <ac:chgData name="Leocadi, Michela" userId="67edd61e-c7fb-491f-b5e9-7aae8d6b075f" providerId="ADAL" clId="{4C375731-946D-472C-8B9D-153341060482}" dt="2024-05-28T10:49:37.864" v="8632"/>
          <ac:spMkLst>
            <pc:docMk/>
            <pc:sldMk cId="1887038569" sldId="297"/>
            <ac:spMk id="9" creationId="{ACD3B083-7AD3-70B4-DC17-197DD89E9FC1}"/>
          </ac:spMkLst>
        </pc:spChg>
        <pc:spChg chg="mod">
          <ac:chgData name="Leocadi, Michela" userId="67edd61e-c7fb-491f-b5e9-7aae8d6b075f" providerId="ADAL" clId="{4C375731-946D-472C-8B9D-153341060482}" dt="2024-05-28T10:49:37.864" v="8632"/>
          <ac:spMkLst>
            <pc:docMk/>
            <pc:sldMk cId="1887038569" sldId="297"/>
            <ac:spMk id="10" creationId="{4335DE75-B51F-08CC-4BC9-782D2EA3207A}"/>
          </ac:spMkLst>
        </pc:spChg>
        <pc:spChg chg="mod">
          <ac:chgData name="Leocadi, Michela" userId="67edd61e-c7fb-491f-b5e9-7aae8d6b075f" providerId="ADAL" clId="{4C375731-946D-472C-8B9D-153341060482}" dt="2024-06-03T17:03:54.432" v="15343"/>
          <ac:spMkLst>
            <pc:docMk/>
            <pc:sldMk cId="1887038569" sldId="297"/>
            <ac:spMk id="12" creationId="{3A606BB7-19CB-F145-1E68-742F595EFFD3}"/>
          </ac:spMkLst>
        </pc:spChg>
        <pc:spChg chg="mod">
          <ac:chgData name="Leocadi, Michela" userId="67edd61e-c7fb-491f-b5e9-7aae8d6b075f" providerId="ADAL" clId="{4C375731-946D-472C-8B9D-153341060482}" dt="2024-06-03T17:03:54.432" v="15343"/>
          <ac:spMkLst>
            <pc:docMk/>
            <pc:sldMk cId="1887038569" sldId="297"/>
            <ac:spMk id="13" creationId="{2A68E8D1-5AB5-BF08-35C8-0E3408D5591B}"/>
          </ac:spMkLst>
        </pc:spChg>
        <pc:spChg chg="mod">
          <ac:chgData name="Leocadi, Michela" userId="67edd61e-c7fb-491f-b5e9-7aae8d6b075f" providerId="ADAL" clId="{4C375731-946D-472C-8B9D-153341060482}" dt="2024-06-03T17:03:54.432" v="15343"/>
          <ac:spMkLst>
            <pc:docMk/>
            <pc:sldMk cId="1887038569" sldId="297"/>
            <ac:spMk id="14" creationId="{ACD3B083-7AD3-70B4-DC17-197DD89E9FC1}"/>
          </ac:spMkLst>
        </pc:spChg>
        <pc:spChg chg="mod">
          <ac:chgData name="Leocadi, Michela" userId="67edd61e-c7fb-491f-b5e9-7aae8d6b075f" providerId="ADAL" clId="{4C375731-946D-472C-8B9D-153341060482}" dt="2024-06-03T17:03:54.432" v="15343"/>
          <ac:spMkLst>
            <pc:docMk/>
            <pc:sldMk cId="1887038569" sldId="297"/>
            <ac:spMk id="15" creationId="{4335DE75-B51F-08CC-4BC9-782D2EA3207A}"/>
          </ac:spMkLst>
        </pc:spChg>
        <pc:grpChg chg="add del mod">
          <ac:chgData name="Leocadi, Michela" userId="67edd61e-c7fb-491f-b5e9-7aae8d6b075f" providerId="ADAL" clId="{4C375731-946D-472C-8B9D-153341060482}" dt="2024-06-03T17:03:53.457" v="15342" actId="21"/>
          <ac:grpSpMkLst>
            <pc:docMk/>
            <pc:sldMk cId="1887038569" sldId="297"/>
            <ac:grpSpMk id="4" creationId="{7DA7B935-A22A-614D-D17D-CAB6CCB927D1}"/>
          </ac:grpSpMkLst>
        </pc:grpChg>
        <pc:grpChg chg="add mod">
          <ac:chgData name="Leocadi, Michela" userId="67edd61e-c7fb-491f-b5e9-7aae8d6b075f" providerId="ADAL" clId="{4C375731-946D-472C-8B9D-153341060482}" dt="2024-06-03T17:03:54.432" v="15343"/>
          <ac:grpSpMkLst>
            <pc:docMk/>
            <pc:sldMk cId="1887038569" sldId="297"/>
            <ac:grpSpMk id="11" creationId="{7DA7B935-A22A-614D-D17D-CAB6CCB927D1}"/>
          </ac:grpSpMkLst>
        </pc:grpChg>
        <pc:picChg chg="add mod">
          <ac:chgData name="Leocadi, Michela" userId="67edd61e-c7fb-491f-b5e9-7aae8d6b075f" providerId="ADAL" clId="{4C375731-946D-472C-8B9D-153341060482}" dt="2024-05-28T10:49:37.392" v="8631" actId="1076"/>
          <ac:picMkLst>
            <pc:docMk/>
            <pc:sldMk cId="1887038569" sldId="297"/>
            <ac:picMk id="5" creationId="{42915AFC-69B9-1F82-FA8E-61462311D777}"/>
          </ac:picMkLst>
        </pc:picChg>
      </pc:sldChg>
      <pc:sldChg chg="addSp modSp add mod">
        <pc:chgData name="Leocadi, Michela" userId="67edd61e-c7fb-491f-b5e9-7aae8d6b075f" providerId="ADAL" clId="{4C375731-946D-472C-8B9D-153341060482}" dt="2024-06-03T13:56:58.366" v="15230" actId="1035"/>
        <pc:sldMkLst>
          <pc:docMk/>
          <pc:sldMk cId="3670972416" sldId="298"/>
        </pc:sldMkLst>
        <pc:spChg chg="add mod">
          <ac:chgData name="Leocadi, Michela" userId="67edd61e-c7fb-491f-b5e9-7aae8d6b075f" providerId="ADAL" clId="{4C375731-946D-472C-8B9D-153341060482}" dt="2024-06-03T13:56:58.366" v="15230" actId="1035"/>
          <ac:spMkLst>
            <pc:docMk/>
            <pc:sldMk cId="3670972416" sldId="298"/>
            <ac:spMk id="3" creationId="{64C4DE0F-8690-73B7-E667-0165E9F4A866}"/>
          </ac:spMkLst>
        </pc:spChg>
        <pc:spChg chg="add mod">
          <ac:chgData name="Leocadi, Michela" userId="67edd61e-c7fb-491f-b5e9-7aae8d6b075f" providerId="ADAL" clId="{4C375731-946D-472C-8B9D-153341060482}" dt="2024-05-14T14:38:43.165" v="3940"/>
          <ac:spMkLst>
            <pc:docMk/>
            <pc:sldMk cId="3670972416" sldId="298"/>
            <ac:spMk id="4" creationId="{B51A7C56-9F23-965C-41A4-D3909C3F7636}"/>
          </ac:spMkLst>
        </pc:spChg>
        <pc:spChg chg="add mod">
          <ac:chgData name="Leocadi, Michela" userId="67edd61e-c7fb-491f-b5e9-7aae8d6b075f" providerId="ADAL" clId="{4C375731-946D-472C-8B9D-153341060482}" dt="2024-05-14T14:38:52.377" v="3968" actId="20577"/>
          <ac:spMkLst>
            <pc:docMk/>
            <pc:sldMk cId="3670972416" sldId="298"/>
            <ac:spMk id="5" creationId="{FB0F8A6E-D6DC-FE12-D037-8033C604F2B0}"/>
          </ac:spMkLst>
        </pc:spChg>
      </pc:sldChg>
      <pc:sldChg chg="addSp modSp add mod modNotesTx">
        <pc:chgData name="Leocadi, Michela" userId="67edd61e-c7fb-491f-b5e9-7aae8d6b075f" providerId="ADAL" clId="{4C375731-946D-472C-8B9D-153341060482}" dt="2024-06-03T14:06:22.759" v="15286" actId="20577"/>
        <pc:sldMkLst>
          <pc:docMk/>
          <pc:sldMk cId="1460131643" sldId="299"/>
        </pc:sldMkLst>
        <pc:spChg chg="add mod">
          <ac:chgData name="Leocadi, Michela" userId="67edd61e-c7fb-491f-b5e9-7aae8d6b075f" providerId="ADAL" clId="{4C375731-946D-472C-8B9D-153341060482}" dt="2024-05-14T14:44:48.921" v="4124" actId="20577"/>
          <ac:spMkLst>
            <pc:docMk/>
            <pc:sldMk cId="1460131643" sldId="299"/>
            <ac:spMk id="2" creationId="{7660F0C4-0984-1475-D972-EF2F295B3368}"/>
          </ac:spMkLst>
        </pc:spChg>
        <pc:spChg chg="add mod">
          <ac:chgData name="Leocadi, Michela" userId="67edd61e-c7fb-491f-b5e9-7aae8d6b075f" providerId="ADAL" clId="{4C375731-946D-472C-8B9D-153341060482}" dt="2024-05-14T14:44:39.651" v="4107" actId="20577"/>
          <ac:spMkLst>
            <pc:docMk/>
            <pc:sldMk cId="1460131643" sldId="299"/>
            <ac:spMk id="3" creationId="{D0A776D5-DDE1-802D-6B26-C3A8750330FC}"/>
          </ac:spMkLst>
        </pc:spChg>
        <pc:spChg chg="add mod">
          <ac:chgData name="Leocadi, Michela" userId="67edd61e-c7fb-491f-b5e9-7aae8d6b075f" providerId="ADAL" clId="{4C375731-946D-472C-8B9D-153341060482}" dt="2024-05-14T14:49:02.609" v="4570" actId="1076"/>
          <ac:spMkLst>
            <pc:docMk/>
            <pc:sldMk cId="1460131643" sldId="299"/>
            <ac:spMk id="4" creationId="{0C3E071E-4F75-C60C-784D-D0FBB13CD201}"/>
          </ac:spMkLst>
        </pc:spChg>
        <pc:spChg chg="add mod">
          <ac:chgData name="Leocadi, Michela" userId="67edd61e-c7fb-491f-b5e9-7aae8d6b075f" providerId="ADAL" clId="{4C375731-946D-472C-8B9D-153341060482}" dt="2024-05-28T11:00:44.950" v="8666" actId="20577"/>
          <ac:spMkLst>
            <pc:docMk/>
            <pc:sldMk cId="1460131643" sldId="299"/>
            <ac:spMk id="5" creationId="{C5BA45AD-8C77-BDCA-D4BC-19E0546AFCEA}"/>
          </ac:spMkLst>
        </pc:spChg>
        <pc:spChg chg="add mod">
          <ac:chgData name="Leocadi, Michela" userId="67edd61e-c7fb-491f-b5e9-7aae8d6b075f" providerId="ADAL" clId="{4C375731-946D-472C-8B9D-153341060482}" dt="2024-05-28T10:59:53.788" v="8654" actId="20577"/>
          <ac:spMkLst>
            <pc:docMk/>
            <pc:sldMk cId="1460131643" sldId="299"/>
            <ac:spMk id="6" creationId="{974F5E35-A728-96D8-8BCD-32C6FEAAD0FB}"/>
          </ac:spMkLst>
        </pc:spChg>
        <pc:picChg chg="add mod">
          <ac:chgData name="Leocadi, Michela" userId="67edd61e-c7fb-491f-b5e9-7aae8d6b075f" providerId="ADAL" clId="{4C375731-946D-472C-8B9D-153341060482}" dt="2024-05-14T14:48:59.845" v="4569" actId="1076"/>
          <ac:picMkLst>
            <pc:docMk/>
            <pc:sldMk cId="1460131643" sldId="299"/>
            <ac:picMk id="7" creationId="{74D3470C-3038-AAEC-4565-E3EA30A1526C}"/>
          </ac:picMkLst>
        </pc:picChg>
      </pc:sldChg>
      <pc:sldChg chg="addSp modSp add mod modNotesTx">
        <pc:chgData name="Leocadi, Michela" userId="67edd61e-c7fb-491f-b5e9-7aae8d6b075f" providerId="ADAL" clId="{4C375731-946D-472C-8B9D-153341060482}" dt="2024-06-03T14:15:57.989" v="15335" actId="20577"/>
        <pc:sldMkLst>
          <pc:docMk/>
          <pc:sldMk cId="942310897" sldId="300"/>
        </pc:sldMkLst>
        <pc:spChg chg="add mod">
          <ac:chgData name="Leocadi, Michela" userId="67edd61e-c7fb-491f-b5e9-7aae8d6b075f" providerId="ADAL" clId="{4C375731-946D-472C-8B9D-153341060482}" dt="2024-05-14T14:50:27.773" v="4571"/>
          <ac:spMkLst>
            <pc:docMk/>
            <pc:sldMk cId="942310897" sldId="300"/>
            <ac:spMk id="2" creationId="{2D290CE0-331D-CFFB-2C17-629FFF296A7C}"/>
          </ac:spMkLst>
        </pc:spChg>
        <pc:spChg chg="add mod">
          <ac:chgData name="Leocadi, Michela" userId="67edd61e-c7fb-491f-b5e9-7aae8d6b075f" providerId="ADAL" clId="{4C375731-946D-472C-8B9D-153341060482}" dt="2024-06-03T14:08:40.277" v="15322" actId="113"/>
          <ac:spMkLst>
            <pc:docMk/>
            <pc:sldMk cId="942310897" sldId="300"/>
            <ac:spMk id="3" creationId="{D7FFB65F-02BF-5E7E-A8F6-D1CF3CA4512D}"/>
          </ac:spMkLst>
        </pc:spChg>
        <pc:spChg chg="add mod">
          <ac:chgData name="Leocadi, Michela" userId="67edd61e-c7fb-491f-b5e9-7aae8d6b075f" providerId="ADAL" clId="{4C375731-946D-472C-8B9D-153341060482}" dt="2024-06-03T14:13:27.529" v="15330" actId="20577"/>
          <ac:spMkLst>
            <pc:docMk/>
            <pc:sldMk cId="942310897" sldId="300"/>
            <ac:spMk id="6" creationId="{A4179088-A035-126C-A480-19D4AA9F8955}"/>
          </ac:spMkLst>
        </pc:spChg>
        <pc:picChg chg="add mod">
          <ac:chgData name="Leocadi, Michela" userId="67edd61e-c7fb-491f-b5e9-7aae8d6b075f" providerId="ADAL" clId="{4C375731-946D-472C-8B9D-153341060482}" dt="2024-05-23T13:33:12.953" v="7054" actId="1076"/>
          <ac:picMkLst>
            <pc:docMk/>
            <pc:sldMk cId="942310897" sldId="300"/>
            <ac:picMk id="5" creationId="{43983DB4-4E8C-5600-559C-C0DFD102602E}"/>
          </ac:picMkLst>
        </pc:picChg>
      </pc:sldChg>
      <pc:sldChg chg="addSp modSp add del mod modNotesTx">
        <pc:chgData name="Leocadi, Michela" userId="67edd61e-c7fb-491f-b5e9-7aae8d6b075f" providerId="ADAL" clId="{4C375731-946D-472C-8B9D-153341060482}" dt="2024-05-23T14:30:57.825" v="7831" actId="47"/>
        <pc:sldMkLst>
          <pc:docMk/>
          <pc:sldMk cId="2247001312" sldId="301"/>
        </pc:sldMkLst>
        <pc:spChg chg="add mod">
          <ac:chgData name="Leocadi, Michela" userId="67edd61e-c7fb-491f-b5e9-7aae8d6b075f" providerId="ADAL" clId="{4C375731-946D-472C-8B9D-153341060482}" dt="2024-05-14T15:06:04.460" v="4921" actId="20577"/>
          <ac:spMkLst>
            <pc:docMk/>
            <pc:sldMk cId="2247001312" sldId="301"/>
            <ac:spMk id="4" creationId="{3CAF6767-52DA-5011-05CF-FCA7D8308BDC}"/>
          </ac:spMkLst>
        </pc:spChg>
        <pc:spChg chg="add mod">
          <ac:chgData name="Leocadi, Michela" userId="67edd61e-c7fb-491f-b5e9-7aae8d6b075f" providerId="ADAL" clId="{4C375731-946D-472C-8B9D-153341060482}" dt="2024-05-14T15:10:17.336" v="4992" actId="20577"/>
          <ac:spMkLst>
            <pc:docMk/>
            <pc:sldMk cId="2247001312" sldId="301"/>
            <ac:spMk id="5" creationId="{CB6E1CE1-A349-6365-C0E6-B4A5B7C9D1FB}"/>
          </ac:spMkLst>
        </pc:spChg>
        <pc:spChg chg="add mod">
          <ac:chgData name="Leocadi, Michela" userId="67edd61e-c7fb-491f-b5e9-7aae8d6b075f" providerId="ADAL" clId="{4C375731-946D-472C-8B9D-153341060482}" dt="2024-05-14T15:13:19.381" v="5205" actId="115"/>
          <ac:spMkLst>
            <pc:docMk/>
            <pc:sldMk cId="2247001312" sldId="301"/>
            <ac:spMk id="6" creationId="{A8E62936-2160-A77D-D2CD-443EABD5C0D6}"/>
          </ac:spMkLst>
        </pc:spChg>
        <pc:picChg chg="add mod">
          <ac:chgData name="Leocadi, Michela" userId="67edd61e-c7fb-491f-b5e9-7aae8d6b075f" providerId="ADAL" clId="{4C375731-946D-472C-8B9D-153341060482}" dt="2024-05-14T15:05:34.330" v="4897" actId="1076"/>
          <ac:picMkLst>
            <pc:docMk/>
            <pc:sldMk cId="2247001312" sldId="301"/>
            <ac:picMk id="3" creationId="{E8782C58-654E-4D84-AE30-CCDCC23D805D}"/>
          </ac:picMkLst>
        </pc:picChg>
        <pc:picChg chg="add mod">
          <ac:chgData name="Leocadi, Michela" userId="67edd61e-c7fb-491f-b5e9-7aae8d6b075f" providerId="ADAL" clId="{4C375731-946D-472C-8B9D-153341060482}" dt="2024-05-14T15:15:25.042" v="5209" actId="1076"/>
          <ac:picMkLst>
            <pc:docMk/>
            <pc:sldMk cId="2247001312" sldId="301"/>
            <ac:picMk id="8" creationId="{278F221C-2782-9FDF-0B59-E4EE5EC2A0A8}"/>
          </ac:picMkLst>
        </pc:picChg>
      </pc:sldChg>
      <pc:sldChg chg="addSp delSp modSp add mod ord modNotesTx">
        <pc:chgData name="Leocadi, Michela" userId="67edd61e-c7fb-491f-b5e9-7aae8d6b075f" providerId="ADAL" clId="{4C375731-946D-472C-8B9D-153341060482}" dt="2024-06-03T12:13:46.471" v="14351" actId="20577"/>
        <pc:sldMkLst>
          <pc:docMk/>
          <pc:sldMk cId="1688599843" sldId="302"/>
        </pc:sldMkLst>
        <pc:spChg chg="mod">
          <ac:chgData name="Leocadi, Michela" userId="67edd61e-c7fb-491f-b5e9-7aae8d6b075f" providerId="ADAL" clId="{4C375731-946D-472C-8B9D-153341060482}" dt="2024-05-13T09:32:42.465" v="1294" actId="20577"/>
          <ac:spMkLst>
            <pc:docMk/>
            <pc:sldMk cId="1688599843" sldId="302"/>
            <ac:spMk id="3" creationId="{101BA52E-9721-A070-6F0D-75CC495FBF6B}"/>
          </ac:spMkLst>
        </pc:spChg>
        <pc:spChg chg="add mod">
          <ac:chgData name="Leocadi, Michela" userId="67edd61e-c7fb-491f-b5e9-7aae8d6b075f" providerId="ADAL" clId="{4C375731-946D-472C-8B9D-153341060482}" dt="2024-05-13T09:34:02.920" v="1328" actId="14100"/>
          <ac:spMkLst>
            <pc:docMk/>
            <pc:sldMk cId="1688599843" sldId="302"/>
            <ac:spMk id="6" creationId="{95AB5809-F674-838A-FB47-2AE759D18CC3}"/>
          </ac:spMkLst>
        </pc:spChg>
        <pc:spChg chg="add mod">
          <ac:chgData name="Leocadi, Michela" userId="67edd61e-c7fb-491f-b5e9-7aae8d6b075f" providerId="ADAL" clId="{4C375731-946D-472C-8B9D-153341060482}" dt="2024-05-13T09:33:38.837" v="1298" actId="255"/>
          <ac:spMkLst>
            <pc:docMk/>
            <pc:sldMk cId="1688599843" sldId="302"/>
            <ac:spMk id="7" creationId="{666432C5-0DC3-FBD2-FAF6-01FF06BAA2F4}"/>
          </ac:spMkLst>
        </pc:spChg>
        <pc:spChg chg="add mod">
          <ac:chgData name="Leocadi, Michela" userId="67edd61e-c7fb-491f-b5e9-7aae8d6b075f" providerId="ADAL" clId="{4C375731-946D-472C-8B9D-153341060482}" dt="2024-05-13T09:33:38.837" v="1298" actId="255"/>
          <ac:spMkLst>
            <pc:docMk/>
            <pc:sldMk cId="1688599843" sldId="302"/>
            <ac:spMk id="8" creationId="{2C3D0779-E6A9-4B85-5AB9-84A12E360B85}"/>
          </ac:spMkLst>
        </pc:spChg>
        <pc:picChg chg="add mod">
          <ac:chgData name="Leocadi, Michela" userId="67edd61e-c7fb-491f-b5e9-7aae8d6b075f" providerId="ADAL" clId="{4C375731-946D-472C-8B9D-153341060482}" dt="2024-05-13T09:32:58.962" v="1296" actId="1076"/>
          <ac:picMkLst>
            <pc:docMk/>
            <pc:sldMk cId="1688599843" sldId="302"/>
            <ac:picMk id="4" creationId="{A0935EE8-1F8D-6E78-AD74-DF63F11A1A21}"/>
          </ac:picMkLst>
        </pc:picChg>
        <pc:picChg chg="del">
          <ac:chgData name="Leocadi, Michela" userId="67edd61e-c7fb-491f-b5e9-7aae8d6b075f" providerId="ADAL" clId="{4C375731-946D-472C-8B9D-153341060482}" dt="2024-05-13T09:32:36.558" v="1269" actId="478"/>
          <ac:picMkLst>
            <pc:docMk/>
            <pc:sldMk cId="1688599843" sldId="302"/>
            <ac:picMk id="5" creationId="{7AF58899-7494-F581-625B-888AF224746C}"/>
          </ac:picMkLst>
        </pc:picChg>
        <pc:picChg chg="add mod">
          <ac:chgData name="Leocadi, Michela" userId="67edd61e-c7fb-491f-b5e9-7aae8d6b075f" providerId="ADAL" clId="{4C375731-946D-472C-8B9D-153341060482}" dt="2024-05-13T09:32:58.962" v="1296" actId="1076"/>
          <ac:picMkLst>
            <pc:docMk/>
            <pc:sldMk cId="1688599843" sldId="302"/>
            <ac:picMk id="12" creationId="{8A872A05-82CB-9AB1-CD7B-685CBB49262E}"/>
          </ac:picMkLst>
        </pc:picChg>
        <pc:picChg chg="add mod">
          <ac:chgData name="Leocadi, Michela" userId="67edd61e-c7fb-491f-b5e9-7aae8d6b075f" providerId="ADAL" clId="{4C375731-946D-472C-8B9D-153341060482}" dt="2024-05-13T09:32:58.962" v="1296" actId="1076"/>
          <ac:picMkLst>
            <pc:docMk/>
            <pc:sldMk cId="1688599843" sldId="302"/>
            <ac:picMk id="13" creationId="{863E4577-4DFE-2D31-B654-7D4875DB4AF3}"/>
          </ac:picMkLst>
        </pc:picChg>
        <pc:picChg chg="add mod">
          <ac:chgData name="Leocadi, Michela" userId="67edd61e-c7fb-491f-b5e9-7aae8d6b075f" providerId="ADAL" clId="{4C375731-946D-472C-8B9D-153341060482}" dt="2024-05-13T09:32:58.962" v="1296" actId="1076"/>
          <ac:picMkLst>
            <pc:docMk/>
            <pc:sldMk cId="1688599843" sldId="302"/>
            <ac:picMk id="14" creationId="{0F4E7699-A2DE-B678-616E-BD30941CABF6}"/>
          </ac:picMkLst>
        </pc:picChg>
        <pc:cxnChg chg="add mod">
          <ac:chgData name="Leocadi, Michela" userId="67edd61e-c7fb-491f-b5e9-7aae8d6b075f" providerId="ADAL" clId="{4C375731-946D-472C-8B9D-153341060482}" dt="2024-05-13T09:34:02.920" v="1328" actId="14100"/>
          <ac:cxnSpMkLst>
            <pc:docMk/>
            <pc:sldMk cId="1688599843" sldId="302"/>
            <ac:cxnSpMk id="9" creationId="{A3C9EC9F-F6C0-6677-CA9B-53D489085EBD}"/>
          </ac:cxnSpMkLst>
        </pc:cxnChg>
        <pc:cxnChg chg="add mod">
          <ac:chgData name="Leocadi, Michela" userId="67edd61e-c7fb-491f-b5e9-7aae8d6b075f" providerId="ADAL" clId="{4C375731-946D-472C-8B9D-153341060482}" dt="2024-05-13T09:32:58.962" v="1296" actId="1076"/>
          <ac:cxnSpMkLst>
            <pc:docMk/>
            <pc:sldMk cId="1688599843" sldId="302"/>
            <ac:cxnSpMk id="10" creationId="{CC1097D3-D4AE-2026-6221-63E12790F6D1}"/>
          </ac:cxnSpMkLst>
        </pc:cxnChg>
        <pc:cxnChg chg="add mod">
          <ac:chgData name="Leocadi, Michela" userId="67edd61e-c7fb-491f-b5e9-7aae8d6b075f" providerId="ADAL" clId="{4C375731-946D-472C-8B9D-153341060482}" dt="2024-05-13T09:32:58.962" v="1296" actId="1076"/>
          <ac:cxnSpMkLst>
            <pc:docMk/>
            <pc:sldMk cId="1688599843" sldId="302"/>
            <ac:cxnSpMk id="11" creationId="{2B0B9CE9-D9F8-3D25-676D-4A03F092AD0C}"/>
          </ac:cxnSpMkLst>
        </pc:cxnChg>
      </pc:sldChg>
      <pc:sldChg chg="addSp delSp modSp add mod modNotesTx">
        <pc:chgData name="Leocadi, Michela" userId="67edd61e-c7fb-491f-b5e9-7aae8d6b075f" providerId="ADAL" clId="{4C375731-946D-472C-8B9D-153341060482}" dt="2024-06-03T12:14:41.906" v="14355" actId="20577"/>
        <pc:sldMkLst>
          <pc:docMk/>
          <pc:sldMk cId="1797694932" sldId="303"/>
        </pc:sldMkLst>
        <pc:spChg chg="mod">
          <ac:chgData name="Leocadi, Michela" userId="67edd61e-c7fb-491f-b5e9-7aae8d6b075f" providerId="ADAL" clId="{4C375731-946D-472C-8B9D-153341060482}" dt="2024-05-13T12:03:40.902" v="1382" actId="20577"/>
          <ac:spMkLst>
            <pc:docMk/>
            <pc:sldMk cId="1797694932" sldId="303"/>
            <ac:spMk id="3" creationId="{101BA52E-9721-A070-6F0D-75CC495FBF6B}"/>
          </ac:spMkLst>
        </pc:spChg>
        <pc:spChg chg="add mod">
          <ac:chgData name="Leocadi, Michela" userId="67edd61e-c7fb-491f-b5e9-7aae8d6b075f" providerId="ADAL" clId="{4C375731-946D-472C-8B9D-153341060482}" dt="2024-05-14T13:43:32.668" v="2820" actId="255"/>
          <ac:spMkLst>
            <pc:docMk/>
            <pc:sldMk cId="1797694932" sldId="303"/>
            <ac:spMk id="7" creationId="{24BFF3ED-DF35-012B-11B8-877CE5D9B23E}"/>
          </ac:spMkLst>
        </pc:spChg>
        <pc:picChg chg="del">
          <ac:chgData name="Leocadi, Michela" userId="67edd61e-c7fb-491f-b5e9-7aae8d6b075f" providerId="ADAL" clId="{4C375731-946D-472C-8B9D-153341060482}" dt="2024-05-13T12:03:45.675" v="1383" actId="478"/>
          <ac:picMkLst>
            <pc:docMk/>
            <pc:sldMk cId="1797694932" sldId="303"/>
            <ac:picMk id="5" creationId="{7AF58899-7494-F581-625B-888AF224746C}"/>
          </ac:picMkLst>
        </pc:picChg>
        <pc:picChg chg="add mod">
          <ac:chgData name="Leocadi, Michela" userId="67edd61e-c7fb-491f-b5e9-7aae8d6b075f" providerId="ADAL" clId="{4C375731-946D-472C-8B9D-153341060482}" dt="2024-05-13T12:04:10.148" v="1385" actId="1076"/>
          <ac:picMkLst>
            <pc:docMk/>
            <pc:sldMk cId="1797694932" sldId="303"/>
            <ac:picMk id="6" creationId="{8BEE5E98-5338-9F98-53D6-50C5B0F777B2}"/>
          </ac:picMkLst>
        </pc:picChg>
      </pc:sldChg>
      <pc:sldChg chg="addSp delSp modSp add mod delAnim modAnim modNotesTx">
        <pc:chgData name="Leocadi, Michela" userId="67edd61e-c7fb-491f-b5e9-7aae8d6b075f" providerId="ADAL" clId="{4C375731-946D-472C-8B9D-153341060482}" dt="2024-06-05T10:03:00.847" v="18891" actId="1035"/>
        <pc:sldMkLst>
          <pc:docMk/>
          <pc:sldMk cId="3638354915" sldId="304"/>
        </pc:sldMkLst>
        <pc:spChg chg="add mod">
          <ac:chgData name="Leocadi, Michela" userId="67edd61e-c7fb-491f-b5e9-7aae8d6b075f" providerId="ADAL" clId="{4C375731-946D-472C-8B9D-153341060482}" dt="2024-06-03T12:41:57.143" v="14375" actId="1076"/>
          <ac:spMkLst>
            <pc:docMk/>
            <pc:sldMk cId="3638354915" sldId="304"/>
            <ac:spMk id="3" creationId="{09AFBFA9-AA92-4858-3A6F-1AE2C1222BB7}"/>
          </ac:spMkLst>
        </pc:spChg>
        <pc:spChg chg="del">
          <ac:chgData name="Leocadi, Michela" userId="67edd61e-c7fb-491f-b5e9-7aae8d6b075f" providerId="ADAL" clId="{4C375731-946D-472C-8B9D-153341060482}" dt="2024-05-13T12:08:01.844" v="1425" actId="478"/>
          <ac:spMkLst>
            <pc:docMk/>
            <pc:sldMk cId="3638354915" sldId="304"/>
            <ac:spMk id="3" creationId="{101BA52E-9721-A070-6F0D-75CC495FBF6B}"/>
          </ac:spMkLst>
        </pc:spChg>
        <pc:spChg chg="del">
          <ac:chgData name="Leocadi, Michela" userId="67edd61e-c7fb-491f-b5e9-7aae8d6b075f" providerId="ADAL" clId="{4C375731-946D-472C-8B9D-153341060482}" dt="2024-05-13T12:08:01.844" v="1425" actId="478"/>
          <ac:spMkLst>
            <pc:docMk/>
            <pc:sldMk cId="3638354915" sldId="304"/>
            <ac:spMk id="6" creationId="{95AB5809-F674-838A-FB47-2AE759D18CC3}"/>
          </ac:spMkLst>
        </pc:spChg>
        <pc:spChg chg="del">
          <ac:chgData name="Leocadi, Michela" userId="67edd61e-c7fb-491f-b5e9-7aae8d6b075f" providerId="ADAL" clId="{4C375731-946D-472C-8B9D-153341060482}" dt="2024-05-13T12:08:01.844" v="1425" actId="478"/>
          <ac:spMkLst>
            <pc:docMk/>
            <pc:sldMk cId="3638354915" sldId="304"/>
            <ac:spMk id="7" creationId="{666432C5-0DC3-FBD2-FAF6-01FF06BAA2F4}"/>
          </ac:spMkLst>
        </pc:spChg>
        <pc:spChg chg="del">
          <ac:chgData name="Leocadi, Michela" userId="67edd61e-c7fb-491f-b5e9-7aae8d6b075f" providerId="ADAL" clId="{4C375731-946D-472C-8B9D-153341060482}" dt="2024-05-13T12:08:07.097" v="1426" actId="478"/>
          <ac:spMkLst>
            <pc:docMk/>
            <pc:sldMk cId="3638354915" sldId="304"/>
            <ac:spMk id="8" creationId="{2C3D0779-E6A9-4B85-5AB9-84A12E360B85}"/>
          </ac:spMkLst>
        </pc:spChg>
        <pc:spChg chg="add mod">
          <ac:chgData name="Leocadi, Michela" userId="67edd61e-c7fb-491f-b5e9-7aae8d6b075f" providerId="ADAL" clId="{4C375731-946D-472C-8B9D-153341060482}" dt="2024-05-14T13:47:36.198" v="2825" actId="1076"/>
          <ac:spMkLst>
            <pc:docMk/>
            <pc:sldMk cId="3638354915" sldId="304"/>
            <ac:spMk id="15" creationId="{DF0493A3-1FCB-4142-C2FA-92AD830E9161}"/>
          </ac:spMkLst>
        </pc:spChg>
        <pc:picChg chg="add del mod">
          <ac:chgData name="Leocadi, Michela" userId="67edd61e-c7fb-491f-b5e9-7aae8d6b075f" providerId="ADAL" clId="{4C375731-946D-472C-8B9D-153341060482}" dt="2024-05-23T09:16:44.948" v="6457" actId="21"/>
          <ac:picMkLst>
            <pc:docMk/>
            <pc:sldMk cId="3638354915" sldId="304"/>
            <ac:picMk id="3" creationId="{6E5B720E-8BF7-25CC-F3A5-737566180E2D}"/>
          </ac:picMkLst>
        </pc:picChg>
        <pc:picChg chg="del">
          <ac:chgData name="Leocadi, Michela" userId="67edd61e-c7fb-491f-b5e9-7aae8d6b075f" providerId="ADAL" clId="{4C375731-946D-472C-8B9D-153341060482}" dt="2024-05-13T12:08:07.097" v="1426" actId="478"/>
          <ac:picMkLst>
            <pc:docMk/>
            <pc:sldMk cId="3638354915" sldId="304"/>
            <ac:picMk id="4" creationId="{A0935EE8-1F8D-6E78-AD74-DF63F11A1A21}"/>
          </ac:picMkLst>
        </pc:picChg>
        <pc:picChg chg="del">
          <ac:chgData name="Leocadi, Michela" userId="67edd61e-c7fb-491f-b5e9-7aae8d6b075f" providerId="ADAL" clId="{4C375731-946D-472C-8B9D-153341060482}" dt="2024-05-13T12:08:01.844" v="1425" actId="478"/>
          <ac:picMkLst>
            <pc:docMk/>
            <pc:sldMk cId="3638354915" sldId="304"/>
            <ac:picMk id="12" creationId="{8A872A05-82CB-9AB1-CD7B-685CBB49262E}"/>
          </ac:picMkLst>
        </pc:picChg>
        <pc:picChg chg="del">
          <ac:chgData name="Leocadi, Michela" userId="67edd61e-c7fb-491f-b5e9-7aae8d6b075f" providerId="ADAL" clId="{4C375731-946D-472C-8B9D-153341060482}" dt="2024-05-13T12:08:07.097" v="1426" actId="478"/>
          <ac:picMkLst>
            <pc:docMk/>
            <pc:sldMk cId="3638354915" sldId="304"/>
            <ac:picMk id="13" creationId="{863E4577-4DFE-2D31-B654-7D4875DB4AF3}"/>
          </ac:picMkLst>
        </pc:picChg>
        <pc:picChg chg="del">
          <ac:chgData name="Leocadi, Michela" userId="67edd61e-c7fb-491f-b5e9-7aae8d6b075f" providerId="ADAL" clId="{4C375731-946D-472C-8B9D-153341060482}" dt="2024-05-13T12:08:07.097" v="1426" actId="478"/>
          <ac:picMkLst>
            <pc:docMk/>
            <pc:sldMk cId="3638354915" sldId="304"/>
            <ac:picMk id="14" creationId="{0F4E7699-A2DE-B678-616E-BD30941CABF6}"/>
          </ac:picMkLst>
        </pc:picChg>
        <pc:picChg chg="add mod">
          <ac:chgData name="Leocadi, Michela" userId="67edd61e-c7fb-491f-b5e9-7aae8d6b075f" providerId="ADAL" clId="{4C375731-946D-472C-8B9D-153341060482}" dt="2024-06-05T10:03:00.847" v="18891" actId="1035"/>
          <ac:picMkLst>
            <pc:docMk/>
            <pc:sldMk cId="3638354915" sldId="304"/>
            <ac:picMk id="17" creationId="{1B0BD02A-74EA-4949-A996-F20685B4B719}"/>
          </ac:picMkLst>
        </pc:picChg>
        <pc:cxnChg chg="del">
          <ac:chgData name="Leocadi, Michela" userId="67edd61e-c7fb-491f-b5e9-7aae8d6b075f" providerId="ADAL" clId="{4C375731-946D-472C-8B9D-153341060482}" dt="2024-05-13T12:08:07.097" v="1426" actId="478"/>
          <ac:cxnSpMkLst>
            <pc:docMk/>
            <pc:sldMk cId="3638354915" sldId="304"/>
            <ac:cxnSpMk id="9" creationId="{A3C9EC9F-F6C0-6677-CA9B-53D489085EBD}"/>
          </ac:cxnSpMkLst>
        </pc:cxnChg>
        <pc:cxnChg chg="del">
          <ac:chgData name="Leocadi, Michela" userId="67edd61e-c7fb-491f-b5e9-7aae8d6b075f" providerId="ADAL" clId="{4C375731-946D-472C-8B9D-153341060482}" dt="2024-05-13T12:08:07.097" v="1426" actId="478"/>
          <ac:cxnSpMkLst>
            <pc:docMk/>
            <pc:sldMk cId="3638354915" sldId="304"/>
            <ac:cxnSpMk id="10" creationId="{CC1097D3-D4AE-2026-6221-63E12790F6D1}"/>
          </ac:cxnSpMkLst>
        </pc:cxnChg>
        <pc:cxnChg chg="del">
          <ac:chgData name="Leocadi, Michela" userId="67edd61e-c7fb-491f-b5e9-7aae8d6b075f" providerId="ADAL" clId="{4C375731-946D-472C-8B9D-153341060482}" dt="2024-05-13T12:08:07.097" v="1426" actId="478"/>
          <ac:cxnSpMkLst>
            <pc:docMk/>
            <pc:sldMk cId="3638354915" sldId="304"/>
            <ac:cxnSpMk id="11" creationId="{2B0B9CE9-D9F8-3D25-676D-4A03F092AD0C}"/>
          </ac:cxnSpMkLst>
        </pc:cxnChg>
      </pc:sldChg>
      <pc:sldChg chg="addSp delSp modSp add mod modNotesTx">
        <pc:chgData name="Leocadi, Michela" userId="67edd61e-c7fb-491f-b5e9-7aae8d6b075f" providerId="ADAL" clId="{4C375731-946D-472C-8B9D-153341060482}" dt="2024-06-03T12:55:04.223" v="14848" actId="1038"/>
        <pc:sldMkLst>
          <pc:docMk/>
          <pc:sldMk cId="4189109473" sldId="305"/>
        </pc:sldMkLst>
        <pc:spChg chg="add del mod">
          <ac:chgData name="Leocadi, Michela" userId="67edd61e-c7fb-491f-b5e9-7aae8d6b075f" providerId="ADAL" clId="{4C375731-946D-472C-8B9D-153341060482}" dt="2024-06-03T12:45:31.249" v="14385" actId="478"/>
          <ac:spMkLst>
            <pc:docMk/>
            <pc:sldMk cId="4189109473" sldId="305"/>
            <ac:spMk id="3" creationId="{9822D992-2D10-98CC-3C0D-7F3E46A25B31}"/>
          </ac:spMkLst>
        </pc:spChg>
        <pc:spChg chg="add mod">
          <ac:chgData name="Leocadi, Michela" userId="67edd61e-c7fb-491f-b5e9-7aae8d6b075f" providerId="ADAL" clId="{4C375731-946D-472C-8B9D-153341060482}" dt="2024-05-14T14:12:50.033" v="3228" actId="20577"/>
          <ac:spMkLst>
            <pc:docMk/>
            <pc:sldMk cId="4189109473" sldId="305"/>
            <ac:spMk id="4" creationId="{6D3BBB85-5AB2-94A9-058C-65ABCBDC392E}"/>
          </ac:spMkLst>
        </pc:spChg>
        <pc:spChg chg="del">
          <ac:chgData name="Leocadi, Michela" userId="67edd61e-c7fb-491f-b5e9-7aae8d6b075f" providerId="ADAL" clId="{4C375731-946D-472C-8B9D-153341060482}" dt="2024-05-13T12:59:46.726" v="1736" actId="478"/>
          <ac:spMkLst>
            <pc:docMk/>
            <pc:sldMk cId="4189109473" sldId="305"/>
            <ac:spMk id="5" creationId="{EF8871F7-BC1A-A276-DC37-AE0F63F8F642}"/>
          </ac:spMkLst>
        </pc:spChg>
        <pc:spChg chg="add mod">
          <ac:chgData name="Leocadi, Michela" userId="67edd61e-c7fb-491f-b5e9-7aae8d6b075f" providerId="ADAL" clId="{4C375731-946D-472C-8B9D-153341060482}" dt="2024-06-03T12:55:04.223" v="14848" actId="1038"/>
          <ac:spMkLst>
            <pc:docMk/>
            <pc:sldMk cId="4189109473" sldId="305"/>
            <ac:spMk id="5" creationId="{FE1F810F-5554-0F08-E4F3-8D46124FE286}"/>
          </ac:spMkLst>
        </pc:spChg>
        <pc:spChg chg="del">
          <ac:chgData name="Leocadi, Michela" userId="67edd61e-c7fb-491f-b5e9-7aae8d6b075f" providerId="ADAL" clId="{4C375731-946D-472C-8B9D-153341060482}" dt="2024-05-13T12:59:47.652" v="1737" actId="478"/>
          <ac:spMkLst>
            <pc:docMk/>
            <pc:sldMk cId="4189109473" sldId="305"/>
            <ac:spMk id="7" creationId="{D7682C48-EA06-0713-5B01-8B37E3930647}"/>
          </ac:spMkLst>
        </pc:spChg>
        <pc:spChg chg="add del mod">
          <ac:chgData name="Leocadi, Michela" userId="67edd61e-c7fb-491f-b5e9-7aae8d6b075f" providerId="ADAL" clId="{4C375731-946D-472C-8B9D-153341060482}" dt="2024-06-03T12:45:29.474" v="14384" actId="478"/>
          <ac:spMkLst>
            <pc:docMk/>
            <pc:sldMk cId="4189109473" sldId="305"/>
            <ac:spMk id="11" creationId="{494F2933-B4CA-4884-7A38-0E8A12A8950A}"/>
          </ac:spMkLst>
        </pc:spChg>
        <pc:spChg chg="add del mod">
          <ac:chgData name="Leocadi, Michela" userId="67edd61e-c7fb-491f-b5e9-7aae8d6b075f" providerId="ADAL" clId="{4C375731-946D-472C-8B9D-153341060482}" dt="2024-06-03T12:45:26.809" v="14380" actId="478"/>
          <ac:spMkLst>
            <pc:docMk/>
            <pc:sldMk cId="4189109473" sldId="305"/>
            <ac:spMk id="12" creationId="{775150EB-4D91-7292-C24C-3EAC88FE8114}"/>
          </ac:spMkLst>
        </pc:spChg>
        <pc:picChg chg="del">
          <ac:chgData name="Leocadi, Michela" userId="67edd61e-c7fb-491f-b5e9-7aae8d6b075f" providerId="ADAL" clId="{4C375731-946D-472C-8B9D-153341060482}" dt="2024-05-13T12:59:45.202" v="1735" actId="478"/>
          <ac:picMkLst>
            <pc:docMk/>
            <pc:sldMk cId="4189109473" sldId="305"/>
            <ac:picMk id="4" creationId="{E48B8D5B-3B36-49AD-73FA-BBEEF4B31B24}"/>
          </ac:picMkLst>
        </pc:picChg>
        <pc:picChg chg="add del mod">
          <ac:chgData name="Leocadi, Michela" userId="67edd61e-c7fb-491f-b5e9-7aae8d6b075f" providerId="ADAL" clId="{4C375731-946D-472C-8B9D-153341060482}" dt="2024-05-13T13:00:16.643" v="1739" actId="478"/>
          <ac:picMkLst>
            <pc:docMk/>
            <pc:sldMk cId="4189109473" sldId="305"/>
            <ac:picMk id="6" creationId="{3515EEF2-9FB1-D3B9-A5C8-49054F06579D}"/>
          </ac:picMkLst>
        </pc:picChg>
        <pc:picChg chg="add del mod">
          <ac:chgData name="Leocadi, Michela" userId="67edd61e-c7fb-491f-b5e9-7aae8d6b075f" providerId="ADAL" clId="{4C375731-946D-472C-8B9D-153341060482}" dt="2024-06-03T12:45:27.124" v="14381" actId="478"/>
          <ac:picMkLst>
            <pc:docMk/>
            <pc:sldMk cId="4189109473" sldId="305"/>
            <ac:picMk id="8" creationId="{C88A8AC4-D2C9-5E05-0A7C-57821943F977}"/>
          </ac:picMkLst>
        </pc:picChg>
        <pc:picChg chg="add del mod">
          <ac:chgData name="Leocadi, Michela" userId="67edd61e-c7fb-491f-b5e9-7aae8d6b075f" providerId="ADAL" clId="{4C375731-946D-472C-8B9D-153341060482}" dt="2024-06-03T12:45:25.337" v="14379" actId="478"/>
          <ac:picMkLst>
            <pc:docMk/>
            <pc:sldMk cId="4189109473" sldId="305"/>
            <ac:picMk id="9" creationId="{1EF01F56-E381-B495-CB50-D99865B73096}"/>
          </ac:picMkLst>
        </pc:picChg>
        <pc:cxnChg chg="add del mod">
          <ac:chgData name="Leocadi, Michela" userId="67edd61e-c7fb-491f-b5e9-7aae8d6b075f" providerId="ADAL" clId="{4C375731-946D-472C-8B9D-153341060482}" dt="2024-06-03T12:45:28.470" v="14383" actId="478"/>
          <ac:cxnSpMkLst>
            <pc:docMk/>
            <pc:sldMk cId="4189109473" sldId="305"/>
            <ac:cxnSpMk id="10" creationId="{74BFCECF-8134-FF41-76FC-9B2B8EE0CA16}"/>
          </ac:cxnSpMkLst>
        </pc:cxnChg>
      </pc:sldChg>
      <pc:sldChg chg="addSp delSp modSp add mod modNotesTx">
        <pc:chgData name="Leocadi, Michela" userId="67edd61e-c7fb-491f-b5e9-7aae8d6b075f" providerId="ADAL" clId="{4C375731-946D-472C-8B9D-153341060482}" dt="2024-06-05T09:24:31.183" v="18880" actId="1036"/>
        <pc:sldMkLst>
          <pc:docMk/>
          <pc:sldMk cId="806766787" sldId="306"/>
        </pc:sldMkLst>
        <pc:spChg chg="del">
          <ac:chgData name="Leocadi, Michela" userId="67edd61e-c7fb-491f-b5e9-7aae8d6b075f" providerId="ADAL" clId="{4C375731-946D-472C-8B9D-153341060482}" dt="2024-05-13T13:05:38.205" v="1806" actId="478"/>
          <ac:spMkLst>
            <pc:docMk/>
            <pc:sldMk cId="806766787" sldId="306"/>
            <ac:spMk id="3" creationId="{9822D992-2D10-98CC-3C0D-7F3E46A25B31}"/>
          </ac:spMkLst>
        </pc:spChg>
        <pc:spChg chg="add mod">
          <ac:chgData name="Leocadi, Michela" userId="67edd61e-c7fb-491f-b5e9-7aae8d6b075f" providerId="ADAL" clId="{4C375731-946D-472C-8B9D-153341060482}" dt="2024-05-14T14:11:03.990" v="3210" actId="1076"/>
          <ac:spMkLst>
            <pc:docMk/>
            <pc:sldMk cId="806766787" sldId="306"/>
            <ac:spMk id="3" creationId="{F2619B17-39E5-E28C-533E-BE689856F5D6}"/>
          </ac:spMkLst>
        </pc:spChg>
        <pc:spChg chg="add mod">
          <ac:chgData name="Leocadi, Michela" userId="67edd61e-c7fb-491f-b5e9-7aae8d6b075f" providerId="ADAL" clId="{4C375731-946D-472C-8B9D-153341060482}" dt="2024-06-05T09:24:31.183" v="18880" actId="1036"/>
          <ac:spMkLst>
            <pc:docMk/>
            <pc:sldMk cId="806766787" sldId="306"/>
            <ac:spMk id="7" creationId="{5F54FB45-8E3D-9C22-B6F7-B8959CBBA1C1}"/>
          </ac:spMkLst>
        </pc:spChg>
        <pc:spChg chg="del">
          <ac:chgData name="Leocadi, Michela" userId="67edd61e-c7fb-491f-b5e9-7aae8d6b075f" providerId="ADAL" clId="{4C375731-946D-472C-8B9D-153341060482}" dt="2024-05-13T13:05:38.205" v="1806" actId="478"/>
          <ac:spMkLst>
            <pc:docMk/>
            <pc:sldMk cId="806766787" sldId="306"/>
            <ac:spMk id="11" creationId="{494F2933-B4CA-4884-7A38-0E8A12A8950A}"/>
          </ac:spMkLst>
        </pc:spChg>
        <pc:spChg chg="del">
          <ac:chgData name="Leocadi, Michela" userId="67edd61e-c7fb-491f-b5e9-7aae8d6b075f" providerId="ADAL" clId="{4C375731-946D-472C-8B9D-153341060482}" dt="2024-05-13T13:05:38.205" v="1806" actId="478"/>
          <ac:spMkLst>
            <pc:docMk/>
            <pc:sldMk cId="806766787" sldId="306"/>
            <ac:spMk id="12" creationId="{775150EB-4D91-7292-C24C-3EAC88FE8114}"/>
          </ac:spMkLst>
        </pc:spChg>
        <pc:spChg chg="add mod">
          <ac:chgData name="Leocadi, Michela" userId="67edd61e-c7fb-491f-b5e9-7aae8d6b075f" providerId="ADAL" clId="{4C375731-946D-472C-8B9D-153341060482}" dt="2024-06-05T09:24:31.183" v="18880" actId="1036"/>
          <ac:spMkLst>
            <pc:docMk/>
            <pc:sldMk cId="806766787" sldId="306"/>
            <ac:spMk id="13" creationId="{58B42E68-C5FC-9E8F-D12D-F24E09F61E6A}"/>
          </ac:spMkLst>
        </pc:spChg>
        <pc:picChg chg="add mod">
          <ac:chgData name="Leocadi, Michela" userId="67edd61e-c7fb-491f-b5e9-7aae8d6b075f" providerId="ADAL" clId="{4C375731-946D-472C-8B9D-153341060482}" dt="2024-05-13T13:06:16.048" v="1814" actId="1076"/>
          <ac:picMkLst>
            <pc:docMk/>
            <pc:sldMk cId="806766787" sldId="306"/>
            <ac:picMk id="5" creationId="{14E55C79-302E-9F4E-41FE-52E1A44A63CF}"/>
          </ac:picMkLst>
        </pc:picChg>
        <pc:picChg chg="del">
          <ac:chgData name="Leocadi, Michela" userId="67edd61e-c7fb-491f-b5e9-7aae8d6b075f" providerId="ADAL" clId="{4C375731-946D-472C-8B9D-153341060482}" dt="2024-05-13T13:05:39.194" v="1807" actId="478"/>
          <ac:picMkLst>
            <pc:docMk/>
            <pc:sldMk cId="806766787" sldId="306"/>
            <ac:picMk id="8" creationId="{C88A8AC4-D2C9-5E05-0A7C-57821943F977}"/>
          </ac:picMkLst>
        </pc:picChg>
        <pc:picChg chg="del">
          <ac:chgData name="Leocadi, Michela" userId="67edd61e-c7fb-491f-b5e9-7aae8d6b075f" providerId="ADAL" clId="{4C375731-946D-472C-8B9D-153341060482}" dt="2024-05-13T13:05:38.205" v="1806" actId="478"/>
          <ac:picMkLst>
            <pc:docMk/>
            <pc:sldMk cId="806766787" sldId="306"/>
            <ac:picMk id="9" creationId="{1EF01F56-E381-B495-CB50-D99865B73096}"/>
          </ac:picMkLst>
        </pc:picChg>
        <pc:cxnChg chg="del">
          <ac:chgData name="Leocadi, Michela" userId="67edd61e-c7fb-491f-b5e9-7aae8d6b075f" providerId="ADAL" clId="{4C375731-946D-472C-8B9D-153341060482}" dt="2024-05-13T13:05:40.074" v="1808" actId="478"/>
          <ac:cxnSpMkLst>
            <pc:docMk/>
            <pc:sldMk cId="806766787" sldId="306"/>
            <ac:cxnSpMk id="10" creationId="{74BFCECF-8134-FF41-76FC-9B2B8EE0CA16}"/>
          </ac:cxnSpMkLst>
        </pc:cxnChg>
      </pc:sldChg>
      <pc:sldChg chg="addSp delSp modSp add mod modNotesTx">
        <pc:chgData name="Leocadi, Michela" userId="67edd61e-c7fb-491f-b5e9-7aae8d6b075f" providerId="ADAL" clId="{4C375731-946D-472C-8B9D-153341060482}" dt="2024-06-03T13:45:18.103" v="15075" actId="113"/>
        <pc:sldMkLst>
          <pc:docMk/>
          <pc:sldMk cId="140029213" sldId="307"/>
        </pc:sldMkLst>
        <pc:spChg chg="mod">
          <ac:chgData name="Leocadi, Michela" userId="67edd61e-c7fb-491f-b5e9-7aae8d6b075f" providerId="ADAL" clId="{4C375731-946D-472C-8B9D-153341060482}" dt="2024-05-13T13:10:41.990" v="1990" actId="20577"/>
          <ac:spMkLst>
            <pc:docMk/>
            <pc:sldMk cId="140029213" sldId="307"/>
            <ac:spMk id="2" creationId="{917DC801-0C80-B5FA-19A3-1D64CBDF2A84}"/>
          </ac:spMkLst>
        </pc:spChg>
        <pc:spChg chg="add mod">
          <ac:chgData name="Leocadi, Michela" userId="67edd61e-c7fb-491f-b5e9-7aae8d6b075f" providerId="ADAL" clId="{4C375731-946D-472C-8B9D-153341060482}" dt="2024-06-03T13:39:38.433" v="15074" actId="20577"/>
          <ac:spMkLst>
            <pc:docMk/>
            <pc:sldMk cId="140029213" sldId="307"/>
            <ac:spMk id="3" creationId="{DFD0EE6D-66E0-1BCF-7AB4-DB01DEE2CFE1}"/>
          </ac:spMkLst>
        </pc:spChg>
        <pc:spChg chg="add mod">
          <ac:chgData name="Leocadi, Michela" userId="67edd61e-c7fb-491f-b5e9-7aae8d6b075f" providerId="ADAL" clId="{4C375731-946D-472C-8B9D-153341060482}" dt="2024-05-14T14:20:16.445" v="3343" actId="14100"/>
          <ac:spMkLst>
            <pc:docMk/>
            <pc:sldMk cId="140029213" sldId="307"/>
            <ac:spMk id="4" creationId="{23ED0FCD-0FE3-F3B3-774F-BE61CD9C0A2C}"/>
          </ac:spMkLst>
        </pc:spChg>
        <pc:spChg chg="add">
          <ac:chgData name="Leocadi, Michela" userId="67edd61e-c7fb-491f-b5e9-7aae8d6b075f" providerId="ADAL" clId="{4C375731-946D-472C-8B9D-153341060482}" dt="2024-05-14T14:19:42.453" v="3337"/>
          <ac:spMkLst>
            <pc:docMk/>
            <pc:sldMk cId="140029213" sldId="307"/>
            <ac:spMk id="5" creationId="{2476AA33-19EE-D499-8002-FD5A558C46AD}"/>
          </ac:spMkLst>
        </pc:spChg>
        <pc:spChg chg="add del mod">
          <ac:chgData name="Leocadi, Michela" userId="67edd61e-c7fb-491f-b5e9-7aae8d6b075f" providerId="ADAL" clId="{4C375731-946D-472C-8B9D-153341060482}" dt="2024-05-14T14:18:57.882" v="3336" actId="478"/>
          <ac:spMkLst>
            <pc:docMk/>
            <pc:sldMk cId="140029213" sldId="307"/>
            <ac:spMk id="6" creationId="{CCFBAE54-5B1E-680E-A4FB-B85D5BB96792}"/>
          </ac:spMkLst>
        </pc:spChg>
        <pc:spChg chg="del">
          <ac:chgData name="Leocadi, Michela" userId="67edd61e-c7fb-491f-b5e9-7aae8d6b075f" providerId="ADAL" clId="{4C375731-946D-472C-8B9D-153341060482}" dt="2024-05-13T13:10:45.162" v="1992" actId="478"/>
          <ac:spMkLst>
            <pc:docMk/>
            <pc:sldMk cId="140029213" sldId="307"/>
            <ac:spMk id="7" creationId="{5F54FB45-8E3D-9C22-B6F7-B8959CBBA1C1}"/>
          </ac:spMkLst>
        </pc:spChg>
        <pc:spChg chg="add mod">
          <ac:chgData name="Leocadi, Michela" userId="67edd61e-c7fb-491f-b5e9-7aae8d6b075f" providerId="ADAL" clId="{4C375731-946D-472C-8B9D-153341060482}" dt="2024-05-14T14:22:35.134" v="3579" actId="207"/>
          <ac:spMkLst>
            <pc:docMk/>
            <pc:sldMk cId="140029213" sldId="307"/>
            <ac:spMk id="8" creationId="{0836AED1-A50C-71C2-B038-109C9F162A74}"/>
          </ac:spMkLst>
        </pc:spChg>
        <pc:spChg chg="add mod">
          <ac:chgData name="Leocadi, Michela" userId="67edd61e-c7fb-491f-b5e9-7aae8d6b075f" providerId="ADAL" clId="{4C375731-946D-472C-8B9D-153341060482}" dt="2024-05-14T14:22:53.947" v="3594" actId="113"/>
          <ac:spMkLst>
            <pc:docMk/>
            <pc:sldMk cId="140029213" sldId="307"/>
            <ac:spMk id="9" creationId="{922BD97C-6199-1B9A-AA8E-B9E0BDDB165A}"/>
          </ac:spMkLst>
        </pc:spChg>
        <pc:spChg chg="add mod">
          <ac:chgData name="Leocadi, Michela" userId="67edd61e-c7fb-491f-b5e9-7aae8d6b075f" providerId="ADAL" clId="{4C375731-946D-472C-8B9D-153341060482}" dt="2024-05-14T14:23:49.638" v="3665" actId="1076"/>
          <ac:spMkLst>
            <pc:docMk/>
            <pc:sldMk cId="140029213" sldId="307"/>
            <ac:spMk id="12" creationId="{1F9CCB37-D178-E718-9E23-BF22C0A1A910}"/>
          </ac:spMkLst>
        </pc:spChg>
        <pc:spChg chg="del">
          <ac:chgData name="Leocadi, Michela" userId="67edd61e-c7fb-491f-b5e9-7aae8d6b075f" providerId="ADAL" clId="{4C375731-946D-472C-8B9D-153341060482}" dt="2024-05-13T13:10:45.931" v="1993" actId="478"/>
          <ac:spMkLst>
            <pc:docMk/>
            <pc:sldMk cId="140029213" sldId="307"/>
            <ac:spMk id="13" creationId="{58B42E68-C5FC-9E8F-D12D-F24E09F61E6A}"/>
          </ac:spMkLst>
        </pc:spChg>
        <pc:picChg chg="del">
          <ac:chgData name="Leocadi, Michela" userId="67edd61e-c7fb-491f-b5e9-7aae8d6b075f" providerId="ADAL" clId="{4C375731-946D-472C-8B9D-153341060482}" dt="2024-05-13T13:10:43.561" v="1991" actId="478"/>
          <ac:picMkLst>
            <pc:docMk/>
            <pc:sldMk cId="140029213" sldId="307"/>
            <ac:picMk id="5" creationId="{14E55C79-302E-9F4E-41FE-52E1A44A63CF}"/>
          </ac:picMkLst>
        </pc:picChg>
        <pc:picChg chg="add mod">
          <ac:chgData name="Leocadi, Michela" userId="67edd61e-c7fb-491f-b5e9-7aae8d6b075f" providerId="ADAL" clId="{4C375731-946D-472C-8B9D-153341060482}" dt="2024-05-14T14:20:28.210" v="3346" actId="1076"/>
          <ac:picMkLst>
            <pc:docMk/>
            <pc:sldMk cId="140029213" sldId="307"/>
            <ac:picMk id="7" creationId="{FAD79600-C4CB-2A94-2648-9EFF433BD995}"/>
          </ac:picMkLst>
        </pc:picChg>
        <pc:cxnChg chg="add mod">
          <ac:chgData name="Leocadi, Michela" userId="67edd61e-c7fb-491f-b5e9-7aae8d6b075f" providerId="ADAL" clId="{4C375731-946D-472C-8B9D-153341060482}" dt="2024-05-14T14:23:15.379" v="3605" actId="692"/>
          <ac:cxnSpMkLst>
            <pc:docMk/>
            <pc:sldMk cId="140029213" sldId="307"/>
            <ac:cxnSpMk id="11" creationId="{1694AE68-5FA4-E548-F47D-C368FFD0F6E4}"/>
          </ac:cxnSpMkLst>
        </pc:cxnChg>
      </pc:sldChg>
      <pc:sldChg chg="addSp delSp modSp add mod modNotesTx">
        <pc:chgData name="Leocadi, Michela" userId="67edd61e-c7fb-491f-b5e9-7aae8d6b075f" providerId="ADAL" clId="{4C375731-946D-472C-8B9D-153341060482}" dt="2024-06-03T13:26:34.061" v="15073" actId="1038"/>
        <pc:sldMkLst>
          <pc:docMk/>
          <pc:sldMk cId="3136893507" sldId="308"/>
        </pc:sldMkLst>
        <pc:spChg chg="add mod">
          <ac:chgData name="Leocadi, Michela" userId="67edd61e-c7fb-491f-b5e9-7aae8d6b075f" providerId="ADAL" clId="{4C375731-946D-472C-8B9D-153341060482}" dt="2024-05-13T13:21:39.336" v="2068" actId="20577"/>
          <ac:spMkLst>
            <pc:docMk/>
            <pc:sldMk cId="3136893507" sldId="308"/>
            <ac:spMk id="3" creationId="{A64586AF-89DD-CB5D-2642-B2987811A19D}"/>
          </ac:spMkLst>
        </pc:spChg>
        <pc:spChg chg="add mod">
          <ac:chgData name="Leocadi, Michela" userId="67edd61e-c7fb-491f-b5e9-7aae8d6b075f" providerId="ADAL" clId="{4C375731-946D-472C-8B9D-153341060482}" dt="2024-05-14T14:16:29.743" v="3328" actId="1036"/>
          <ac:spMkLst>
            <pc:docMk/>
            <pc:sldMk cId="3136893507" sldId="308"/>
            <ac:spMk id="4" creationId="{688BDCE8-1A5A-C1D6-7F02-862001272446}"/>
          </ac:spMkLst>
        </pc:spChg>
        <pc:spChg chg="add mod">
          <ac:chgData name="Leocadi, Michela" userId="67edd61e-c7fb-491f-b5e9-7aae8d6b075f" providerId="ADAL" clId="{4C375731-946D-472C-8B9D-153341060482}" dt="2024-05-14T14:16:29.743" v="3328" actId="1036"/>
          <ac:spMkLst>
            <pc:docMk/>
            <pc:sldMk cId="3136893507" sldId="308"/>
            <ac:spMk id="6" creationId="{40B53316-F4FC-9913-A4A9-984ECA7565E8}"/>
          </ac:spMkLst>
        </pc:spChg>
        <pc:spChg chg="del">
          <ac:chgData name="Leocadi, Michela" userId="67edd61e-c7fb-491f-b5e9-7aae8d6b075f" providerId="ADAL" clId="{4C375731-946D-472C-8B9D-153341060482}" dt="2024-05-13T13:20:56.526" v="2056" actId="478"/>
          <ac:spMkLst>
            <pc:docMk/>
            <pc:sldMk cId="3136893507" sldId="308"/>
            <ac:spMk id="7" creationId="{5F54FB45-8E3D-9C22-B6F7-B8959CBBA1C1}"/>
          </ac:spMkLst>
        </pc:spChg>
        <pc:spChg chg="add mod">
          <ac:chgData name="Leocadi, Michela" userId="67edd61e-c7fb-491f-b5e9-7aae8d6b075f" providerId="ADAL" clId="{4C375731-946D-472C-8B9D-153341060482}" dt="2024-06-03T13:26:34.061" v="15073" actId="1038"/>
          <ac:spMkLst>
            <pc:docMk/>
            <pc:sldMk cId="3136893507" sldId="308"/>
            <ac:spMk id="8" creationId="{F3C2BDF2-17E2-E561-5033-FD2BFE882CE7}"/>
          </ac:spMkLst>
        </pc:spChg>
        <pc:spChg chg="del">
          <ac:chgData name="Leocadi, Michela" userId="67edd61e-c7fb-491f-b5e9-7aae8d6b075f" providerId="ADAL" clId="{4C375731-946D-472C-8B9D-153341060482}" dt="2024-05-13T13:20:56.526" v="2056" actId="478"/>
          <ac:spMkLst>
            <pc:docMk/>
            <pc:sldMk cId="3136893507" sldId="308"/>
            <ac:spMk id="13" creationId="{58B42E68-C5FC-9E8F-D12D-F24E09F61E6A}"/>
          </ac:spMkLst>
        </pc:spChg>
        <pc:picChg chg="del">
          <ac:chgData name="Leocadi, Michela" userId="67edd61e-c7fb-491f-b5e9-7aae8d6b075f" providerId="ADAL" clId="{4C375731-946D-472C-8B9D-153341060482}" dt="2024-05-13T13:20:50.322" v="2054" actId="478"/>
          <ac:picMkLst>
            <pc:docMk/>
            <pc:sldMk cId="3136893507" sldId="308"/>
            <ac:picMk id="5" creationId="{14E55C79-302E-9F4E-41FE-52E1A44A63CF}"/>
          </ac:picMkLst>
        </pc:picChg>
      </pc:sldChg>
      <pc:sldChg chg="addSp delSp modSp add mod modNotesTx">
        <pc:chgData name="Leocadi, Michela" userId="67edd61e-c7fb-491f-b5e9-7aae8d6b075f" providerId="ADAL" clId="{4C375731-946D-472C-8B9D-153341060482}" dt="2024-06-03T12:43:17.870" v="14378" actId="1036"/>
        <pc:sldMkLst>
          <pc:docMk/>
          <pc:sldMk cId="3181893627" sldId="309"/>
        </pc:sldMkLst>
        <pc:spChg chg="del">
          <ac:chgData name="Leocadi, Michela" userId="67edd61e-c7fb-491f-b5e9-7aae8d6b075f" providerId="ADAL" clId="{4C375731-946D-472C-8B9D-153341060482}" dt="2024-05-14T13:58:04.321" v="2877" actId="478"/>
          <ac:spMkLst>
            <pc:docMk/>
            <pc:sldMk cId="3181893627" sldId="309"/>
            <ac:spMk id="3" creationId="{F9B05E68-5F04-2E29-FC00-E9E921C8273C}"/>
          </ac:spMkLst>
        </pc:spChg>
        <pc:spChg chg="add mod">
          <ac:chgData name="Leocadi, Michela" userId="67edd61e-c7fb-491f-b5e9-7aae8d6b075f" providerId="ADAL" clId="{4C375731-946D-472C-8B9D-153341060482}" dt="2024-05-14T14:03:17.513" v="2947" actId="5793"/>
          <ac:spMkLst>
            <pc:docMk/>
            <pc:sldMk cId="3181893627" sldId="309"/>
            <ac:spMk id="7" creationId="{55D02727-1651-A8CB-24F7-AC015A7DFE96}"/>
          </ac:spMkLst>
        </pc:spChg>
        <pc:spChg chg="add mod">
          <ac:chgData name="Leocadi, Michela" userId="67edd61e-c7fb-491f-b5e9-7aae8d6b075f" providerId="ADAL" clId="{4C375731-946D-472C-8B9D-153341060482}" dt="2024-05-14T14:08:47.405" v="3168" actId="1037"/>
          <ac:spMkLst>
            <pc:docMk/>
            <pc:sldMk cId="3181893627" sldId="309"/>
            <ac:spMk id="8" creationId="{2229AAD3-902E-C7AA-A7D5-E824C8420750}"/>
          </ac:spMkLst>
        </pc:spChg>
        <pc:spChg chg="add mod">
          <ac:chgData name="Leocadi, Michela" userId="67edd61e-c7fb-491f-b5e9-7aae8d6b075f" providerId="ADAL" clId="{4C375731-946D-472C-8B9D-153341060482}" dt="2024-05-14T14:09:37.962" v="3170" actId="20577"/>
          <ac:spMkLst>
            <pc:docMk/>
            <pc:sldMk cId="3181893627" sldId="309"/>
            <ac:spMk id="11" creationId="{AA15F523-5CFC-603E-1EA0-0C7F0C152527}"/>
          </ac:spMkLst>
        </pc:spChg>
        <pc:spChg chg="add mod">
          <ac:chgData name="Leocadi, Michela" userId="67edd61e-c7fb-491f-b5e9-7aae8d6b075f" providerId="ADAL" clId="{4C375731-946D-472C-8B9D-153341060482}" dt="2024-06-03T12:43:17.870" v="14378" actId="1036"/>
          <ac:spMkLst>
            <pc:docMk/>
            <pc:sldMk cId="3181893627" sldId="309"/>
            <ac:spMk id="12" creationId="{8C3204FB-7A0A-3FA3-3135-BB7CE26E0E9B}"/>
          </ac:spMkLst>
        </pc:spChg>
        <pc:spChg chg="add mod">
          <ac:chgData name="Leocadi, Michela" userId="67edd61e-c7fb-491f-b5e9-7aae8d6b075f" providerId="ADAL" clId="{4C375731-946D-472C-8B9D-153341060482}" dt="2024-05-14T14:09:39.973" v="3171" actId="20577"/>
          <ac:spMkLst>
            <pc:docMk/>
            <pc:sldMk cId="3181893627" sldId="309"/>
            <ac:spMk id="13" creationId="{4C6C6133-59C6-EF6C-E27D-2986E07F31DB}"/>
          </ac:spMkLst>
        </pc:spChg>
        <pc:picChg chg="add mod">
          <ac:chgData name="Leocadi, Michela" userId="67edd61e-c7fb-491f-b5e9-7aae8d6b075f" providerId="ADAL" clId="{4C375731-946D-472C-8B9D-153341060482}" dt="2024-05-14T14:05:31.122" v="3077" actId="1076"/>
          <ac:picMkLst>
            <pc:docMk/>
            <pc:sldMk cId="3181893627" sldId="309"/>
            <ac:picMk id="5" creationId="{BC8113CE-57BE-0DC0-65FE-38EF11603028}"/>
          </ac:picMkLst>
        </pc:picChg>
        <pc:picChg chg="del">
          <ac:chgData name="Leocadi, Michela" userId="67edd61e-c7fb-491f-b5e9-7aae8d6b075f" providerId="ADAL" clId="{4C375731-946D-472C-8B9D-153341060482}" dt="2024-05-14T13:58:02.549" v="2876" actId="478"/>
          <ac:picMkLst>
            <pc:docMk/>
            <pc:sldMk cId="3181893627" sldId="309"/>
            <ac:picMk id="6" creationId="{8C08ECB0-92DB-A466-C900-42318824304F}"/>
          </ac:picMkLst>
        </pc:picChg>
        <pc:cxnChg chg="add mod">
          <ac:chgData name="Leocadi, Michela" userId="67edd61e-c7fb-491f-b5e9-7aae8d6b075f" providerId="ADAL" clId="{4C375731-946D-472C-8B9D-153341060482}" dt="2024-05-14T14:06:34.345" v="3092" actId="692"/>
          <ac:cxnSpMkLst>
            <pc:docMk/>
            <pc:sldMk cId="3181893627" sldId="309"/>
            <ac:cxnSpMk id="10" creationId="{765E6B29-C2F7-E77B-E5E7-71F5F85A0FC9}"/>
          </ac:cxnSpMkLst>
        </pc:cxnChg>
      </pc:sldChg>
      <pc:sldChg chg="add del">
        <pc:chgData name="Leocadi, Michela" userId="67edd61e-c7fb-491f-b5e9-7aae8d6b075f" providerId="ADAL" clId="{4C375731-946D-472C-8B9D-153341060482}" dt="2024-05-14T15:03:22.553" v="4872" actId="47"/>
        <pc:sldMkLst>
          <pc:docMk/>
          <pc:sldMk cId="2053030400" sldId="310"/>
        </pc:sldMkLst>
      </pc:sldChg>
      <pc:sldChg chg="addSp delSp modSp add mod modNotesTx">
        <pc:chgData name="Leocadi, Michela" userId="67edd61e-c7fb-491f-b5e9-7aae8d6b075f" providerId="ADAL" clId="{4C375731-946D-472C-8B9D-153341060482}" dt="2024-06-05T09:36:17.947" v="18882" actId="20577"/>
        <pc:sldMkLst>
          <pc:docMk/>
          <pc:sldMk cId="2333086000" sldId="311"/>
        </pc:sldMkLst>
        <pc:spChg chg="del">
          <ac:chgData name="Leocadi, Michela" userId="67edd61e-c7fb-491f-b5e9-7aae8d6b075f" providerId="ADAL" clId="{4C375731-946D-472C-8B9D-153341060482}" dt="2024-05-14T14:58:00.248" v="4820" actId="478"/>
          <ac:spMkLst>
            <pc:docMk/>
            <pc:sldMk cId="2333086000" sldId="311"/>
            <ac:spMk id="6" creationId="{A4179088-A035-126C-A480-19D4AA9F8955}"/>
          </ac:spMkLst>
        </pc:spChg>
        <pc:spChg chg="add mod">
          <ac:chgData name="Leocadi, Michela" userId="67edd61e-c7fb-491f-b5e9-7aae8d6b075f" providerId="ADAL" clId="{4C375731-946D-472C-8B9D-153341060482}" dt="2024-05-28T11:06:37.603" v="8754" actId="20577"/>
          <ac:spMkLst>
            <pc:docMk/>
            <pc:sldMk cId="2333086000" sldId="311"/>
            <ac:spMk id="6" creationId="{E3A7676F-3CFC-9F1B-EA7A-C3732D40898D}"/>
          </ac:spMkLst>
        </pc:spChg>
        <pc:spChg chg="mod">
          <ac:chgData name="Leocadi, Michela" userId="67edd61e-c7fb-491f-b5e9-7aae8d6b075f" providerId="ADAL" clId="{4C375731-946D-472C-8B9D-153341060482}" dt="2024-06-03T17:03:57.815" v="15344"/>
          <ac:spMkLst>
            <pc:docMk/>
            <pc:sldMk cId="2333086000" sldId="311"/>
            <ac:spMk id="7" creationId="{2E939C58-A034-667D-E1AE-476AE112B5A3}"/>
          </ac:spMkLst>
        </pc:spChg>
        <pc:spChg chg="mod">
          <ac:chgData name="Leocadi, Michela" userId="67edd61e-c7fb-491f-b5e9-7aae8d6b075f" providerId="ADAL" clId="{4C375731-946D-472C-8B9D-153341060482}" dt="2024-06-03T17:03:57.815" v="15344"/>
          <ac:spMkLst>
            <pc:docMk/>
            <pc:sldMk cId="2333086000" sldId="311"/>
            <ac:spMk id="8" creationId="{A5121D2F-B018-1D20-74AD-168E994113B2}"/>
          </ac:spMkLst>
        </pc:spChg>
        <pc:spChg chg="mod">
          <ac:chgData name="Leocadi, Michela" userId="67edd61e-c7fb-491f-b5e9-7aae8d6b075f" providerId="ADAL" clId="{4C375731-946D-472C-8B9D-153341060482}" dt="2024-06-03T17:03:57.815" v="15344"/>
          <ac:spMkLst>
            <pc:docMk/>
            <pc:sldMk cId="2333086000" sldId="311"/>
            <ac:spMk id="9" creationId="{EC17D852-F692-5250-E1EE-D04A1EB61384}"/>
          </ac:spMkLst>
        </pc:spChg>
        <pc:spChg chg="mod">
          <ac:chgData name="Leocadi, Michela" userId="67edd61e-c7fb-491f-b5e9-7aae8d6b075f" providerId="ADAL" clId="{4C375731-946D-472C-8B9D-153341060482}" dt="2024-06-03T17:03:57.815" v="15344"/>
          <ac:spMkLst>
            <pc:docMk/>
            <pc:sldMk cId="2333086000" sldId="311"/>
            <ac:spMk id="10" creationId="{47248384-8A3D-56FD-5912-2E9811749017}"/>
          </ac:spMkLst>
        </pc:spChg>
        <pc:grpChg chg="add mod">
          <ac:chgData name="Leocadi, Michela" userId="67edd61e-c7fb-491f-b5e9-7aae8d6b075f" providerId="ADAL" clId="{4C375731-946D-472C-8B9D-153341060482}" dt="2024-06-03T17:04:02.249" v="15345" actId="1076"/>
          <ac:grpSpMkLst>
            <pc:docMk/>
            <pc:sldMk cId="2333086000" sldId="311"/>
            <ac:grpSpMk id="4" creationId="{D87EC575-1C55-29DA-F4D2-49EB06683CB3}"/>
          </ac:grpSpMkLst>
        </pc:grpChg>
        <pc:picChg chg="del">
          <ac:chgData name="Leocadi, Michela" userId="67edd61e-c7fb-491f-b5e9-7aae8d6b075f" providerId="ADAL" clId="{4C375731-946D-472C-8B9D-153341060482}" dt="2024-05-14T14:57:58.635" v="4819" actId="478"/>
          <ac:picMkLst>
            <pc:docMk/>
            <pc:sldMk cId="2333086000" sldId="311"/>
            <ac:picMk id="5" creationId="{43983DB4-4E8C-5600-559C-C0DFD102602E}"/>
          </ac:picMkLst>
        </pc:picChg>
        <pc:picChg chg="add mod">
          <ac:chgData name="Leocadi, Michela" userId="67edd61e-c7fb-491f-b5e9-7aae8d6b075f" providerId="ADAL" clId="{4C375731-946D-472C-8B9D-153341060482}" dt="2024-05-28T11:06:13.283" v="8738" actId="1076"/>
          <ac:picMkLst>
            <pc:docMk/>
            <pc:sldMk cId="2333086000" sldId="311"/>
            <ac:picMk id="5" creationId="{50E11DAE-9270-8365-C0EB-F8622F292693}"/>
          </ac:picMkLst>
        </pc:picChg>
        <pc:picChg chg="add del mod ord">
          <ac:chgData name="Leocadi, Michela" userId="67edd61e-c7fb-491f-b5e9-7aae8d6b075f" providerId="ADAL" clId="{4C375731-946D-472C-8B9D-153341060482}" dt="2024-05-28T11:06:06.999" v="8734" actId="478"/>
          <ac:picMkLst>
            <pc:docMk/>
            <pc:sldMk cId="2333086000" sldId="311"/>
            <ac:picMk id="7" creationId="{97DCD51A-EF72-DE6A-607A-CFC2094FDB14}"/>
          </ac:picMkLst>
        </pc:picChg>
        <pc:picChg chg="add del mod">
          <ac:chgData name="Leocadi, Michela" userId="67edd61e-c7fb-491f-b5e9-7aae8d6b075f" providerId="ADAL" clId="{4C375731-946D-472C-8B9D-153341060482}" dt="2024-05-28T11:06:07.439" v="8735" actId="478"/>
          <ac:picMkLst>
            <pc:docMk/>
            <pc:sldMk cId="2333086000" sldId="311"/>
            <ac:picMk id="9" creationId="{341506EF-2E6A-4E40-30F1-8D0EBD1B1BF6}"/>
          </ac:picMkLst>
        </pc:picChg>
      </pc:sldChg>
      <pc:sldChg chg="add del">
        <pc:chgData name="Leocadi, Michela" userId="67edd61e-c7fb-491f-b5e9-7aae8d6b075f" providerId="ADAL" clId="{4C375731-946D-472C-8B9D-153341060482}" dt="2024-05-14T15:04:23.771" v="4886" actId="47"/>
        <pc:sldMkLst>
          <pc:docMk/>
          <pc:sldMk cId="75800229" sldId="312"/>
        </pc:sldMkLst>
      </pc:sldChg>
      <pc:sldChg chg="add del">
        <pc:chgData name="Leocadi, Michela" userId="67edd61e-c7fb-491f-b5e9-7aae8d6b075f" providerId="ADAL" clId="{4C375731-946D-472C-8B9D-153341060482}" dt="2024-05-23T14:39:11.266" v="8103" actId="47"/>
        <pc:sldMkLst>
          <pc:docMk/>
          <pc:sldMk cId="4157722635" sldId="313"/>
        </pc:sldMkLst>
      </pc:sldChg>
      <pc:sldChg chg="add del">
        <pc:chgData name="Leocadi, Michela" userId="67edd61e-c7fb-491f-b5e9-7aae8d6b075f" providerId="ADAL" clId="{4C375731-946D-472C-8B9D-153341060482}" dt="2024-05-23T14:39:10.711" v="8102" actId="47"/>
        <pc:sldMkLst>
          <pc:docMk/>
          <pc:sldMk cId="2203429432" sldId="314"/>
        </pc:sldMkLst>
      </pc:sldChg>
      <pc:sldChg chg="modSp add mod modNotesTx">
        <pc:chgData name="Leocadi, Michela" userId="67edd61e-c7fb-491f-b5e9-7aae8d6b075f" providerId="ADAL" clId="{4C375731-946D-472C-8B9D-153341060482}" dt="2024-06-03T11:12:30.357" v="12334" actId="20577"/>
        <pc:sldMkLst>
          <pc:docMk/>
          <pc:sldMk cId="650479834" sldId="315"/>
        </pc:sldMkLst>
        <pc:spChg chg="mod">
          <ac:chgData name="Leocadi, Michela" userId="67edd61e-c7fb-491f-b5e9-7aae8d6b075f" providerId="ADAL" clId="{4C375731-946D-472C-8B9D-153341060482}" dt="2024-05-28T10:16:50.144" v="8615" actId="20577"/>
          <ac:spMkLst>
            <pc:docMk/>
            <pc:sldMk cId="650479834" sldId="315"/>
            <ac:spMk id="4" creationId="{DB365D35-611B-F4AE-4B58-FFF3FC38395B}"/>
          </ac:spMkLst>
        </pc:spChg>
      </pc:sldChg>
      <pc:sldChg chg="modSp add del">
        <pc:chgData name="Leocadi, Michela" userId="67edd61e-c7fb-491f-b5e9-7aae8d6b075f" providerId="ADAL" clId="{4C375731-946D-472C-8B9D-153341060482}" dt="2024-05-14T15:04:07.217" v="4883" actId="47"/>
        <pc:sldMkLst>
          <pc:docMk/>
          <pc:sldMk cId="1093601605" sldId="315"/>
        </pc:sldMkLst>
        <pc:spChg chg="mod">
          <ac:chgData name="Leocadi, Michela" userId="67edd61e-c7fb-491f-b5e9-7aae8d6b075f" providerId="ADAL" clId="{4C375731-946D-472C-8B9D-153341060482}" dt="2024-05-14T15:03:50.282" v="4878" actId="113"/>
          <ac:spMkLst>
            <pc:docMk/>
            <pc:sldMk cId="1093601605" sldId="315"/>
            <ac:spMk id="4" creationId="{DB365D35-611B-F4AE-4B58-FFF3FC38395B}"/>
          </ac:spMkLst>
        </pc:spChg>
      </pc:sldChg>
      <pc:sldChg chg="modSp add mod ord">
        <pc:chgData name="Leocadi, Michela" userId="67edd61e-c7fb-491f-b5e9-7aae8d6b075f" providerId="ADAL" clId="{4C375731-946D-472C-8B9D-153341060482}" dt="2024-05-28T10:16:58.859" v="8616" actId="20577"/>
        <pc:sldMkLst>
          <pc:docMk/>
          <pc:sldMk cId="1911774995" sldId="316"/>
        </pc:sldMkLst>
        <pc:spChg chg="mod">
          <ac:chgData name="Leocadi, Michela" userId="67edd61e-c7fb-491f-b5e9-7aae8d6b075f" providerId="ADAL" clId="{4C375731-946D-472C-8B9D-153341060482}" dt="2024-05-28T10:16:58.859" v="8616" actId="20577"/>
          <ac:spMkLst>
            <pc:docMk/>
            <pc:sldMk cId="1911774995" sldId="316"/>
            <ac:spMk id="4" creationId="{DB365D35-611B-F4AE-4B58-FFF3FC38395B}"/>
          </ac:spMkLst>
        </pc:spChg>
      </pc:sldChg>
      <pc:sldChg chg="modSp add mod modNotesTx">
        <pc:chgData name="Leocadi, Michela" userId="67edd61e-c7fb-491f-b5e9-7aae8d6b075f" providerId="ADAL" clId="{4C375731-946D-472C-8B9D-153341060482}" dt="2024-06-04T08:39:40.816" v="17541" actId="20577"/>
        <pc:sldMkLst>
          <pc:docMk/>
          <pc:sldMk cId="572071957" sldId="317"/>
        </pc:sldMkLst>
        <pc:spChg chg="mod">
          <ac:chgData name="Leocadi, Michela" userId="67edd61e-c7fb-491f-b5e9-7aae8d6b075f" providerId="ADAL" clId="{4C375731-946D-472C-8B9D-153341060482}" dt="2024-05-28T10:17:01.252" v="8617" actId="20577"/>
          <ac:spMkLst>
            <pc:docMk/>
            <pc:sldMk cId="572071957" sldId="317"/>
            <ac:spMk id="4" creationId="{DB365D35-611B-F4AE-4B58-FFF3FC38395B}"/>
          </ac:spMkLst>
        </pc:spChg>
      </pc:sldChg>
      <pc:sldChg chg="addSp delSp modSp add del mod modNotesTx">
        <pc:chgData name="Leocadi, Michela" userId="67edd61e-c7fb-491f-b5e9-7aae8d6b075f" providerId="ADAL" clId="{4C375731-946D-472C-8B9D-153341060482}" dt="2024-05-23T14:45:50.577" v="8171" actId="47"/>
        <pc:sldMkLst>
          <pc:docMk/>
          <pc:sldMk cId="335587155" sldId="318"/>
        </pc:sldMkLst>
        <pc:spChg chg="mod">
          <ac:chgData name="Leocadi, Michela" userId="67edd61e-c7fb-491f-b5e9-7aae8d6b075f" providerId="ADAL" clId="{4C375731-946D-472C-8B9D-153341060482}" dt="2024-05-14T15:15:52.855" v="5233" actId="20577"/>
          <ac:spMkLst>
            <pc:docMk/>
            <pc:sldMk cId="335587155" sldId="318"/>
            <ac:spMk id="5" creationId="{CB6E1CE1-A349-6365-C0E6-B4A5B7C9D1FB}"/>
          </ac:spMkLst>
        </pc:spChg>
        <pc:spChg chg="del">
          <ac:chgData name="Leocadi, Michela" userId="67edd61e-c7fb-491f-b5e9-7aae8d6b075f" providerId="ADAL" clId="{4C375731-946D-472C-8B9D-153341060482}" dt="2024-05-14T15:15:55.406" v="5234" actId="478"/>
          <ac:spMkLst>
            <pc:docMk/>
            <pc:sldMk cId="335587155" sldId="318"/>
            <ac:spMk id="6" creationId="{A8E62936-2160-A77D-D2CD-443EABD5C0D6}"/>
          </ac:spMkLst>
        </pc:spChg>
        <pc:spChg chg="add mod">
          <ac:chgData name="Leocadi, Michela" userId="67edd61e-c7fb-491f-b5e9-7aae8d6b075f" providerId="ADAL" clId="{4C375731-946D-472C-8B9D-153341060482}" dt="2024-05-14T15:20:46.114" v="5369" actId="1076"/>
          <ac:spMkLst>
            <pc:docMk/>
            <pc:sldMk cId="335587155" sldId="318"/>
            <ac:spMk id="9" creationId="{7A4A1B36-1AF9-6D25-AACA-42CB0541432C}"/>
          </ac:spMkLst>
        </pc:spChg>
        <pc:spChg chg="add mod">
          <ac:chgData name="Leocadi, Michela" userId="67edd61e-c7fb-491f-b5e9-7aae8d6b075f" providerId="ADAL" clId="{4C375731-946D-472C-8B9D-153341060482}" dt="2024-05-14T15:44:36.038" v="5631" actId="1076"/>
          <ac:spMkLst>
            <pc:docMk/>
            <pc:sldMk cId="335587155" sldId="318"/>
            <ac:spMk id="10" creationId="{B66D82D1-11C2-2DF9-7F42-8D87271D4A48}"/>
          </ac:spMkLst>
        </pc:spChg>
        <pc:picChg chg="add mod">
          <ac:chgData name="Leocadi, Michela" userId="67edd61e-c7fb-491f-b5e9-7aae8d6b075f" providerId="ADAL" clId="{4C375731-946D-472C-8B9D-153341060482}" dt="2024-05-14T15:30:19.528" v="5616" actId="1076"/>
          <ac:picMkLst>
            <pc:docMk/>
            <pc:sldMk cId="335587155" sldId="318"/>
            <ac:picMk id="7" creationId="{6C561624-EDFB-9258-9953-DC520AD92DE4}"/>
          </ac:picMkLst>
        </pc:picChg>
        <pc:picChg chg="del">
          <ac:chgData name="Leocadi, Michela" userId="67edd61e-c7fb-491f-b5e9-7aae8d6b075f" providerId="ADAL" clId="{4C375731-946D-472C-8B9D-153341060482}" dt="2024-05-14T15:15:55.762" v="5235" actId="478"/>
          <ac:picMkLst>
            <pc:docMk/>
            <pc:sldMk cId="335587155" sldId="318"/>
            <ac:picMk id="8" creationId="{278F221C-2782-9FDF-0B59-E4EE5EC2A0A8}"/>
          </ac:picMkLst>
        </pc:picChg>
        <pc:picChg chg="add mod">
          <ac:chgData name="Leocadi, Michela" userId="67edd61e-c7fb-491f-b5e9-7aae8d6b075f" providerId="ADAL" clId="{4C375731-946D-472C-8B9D-153341060482}" dt="2024-05-14T15:31:01.614" v="5623" actId="1076"/>
          <ac:picMkLst>
            <pc:docMk/>
            <pc:sldMk cId="335587155" sldId="318"/>
            <ac:picMk id="11" creationId="{F1448FCA-E9ED-0469-E059-F196C605E385}"/>
          </ac:picMkLst>
        </pc:picChg>
        <pc:picChg chg="add mod">
          <ac:chgData name="Leocadi, Michela" userId="67edd61e-c7fb-491f-b5e9-7aae8d6b075f" providerId="ADAL" clId="{4C375731-946D-472C-8B9D-153341060482}" dt="2024-05-14T15:31:13.792" v="5628" actId="14100"/>
          <ac:picMkLst>
            <pc:docMk/>
            <pc:sldMk cId="335587155" sldId="318"/>
            <ac:picMk id="12" creationId="{EAC41814-5D33-F594-6438-3AB1AA35EEEF}"/>
          </ac:picMkLst>
        </pc:picChg>
      </pc:sldChg>
      <pc:sldChg chg="addSp delSp modSp add del mod modNotesTx">
        <pc:chgData name="Leocadi, Michela" userId="67edd61e-c7fb-491f-b5e9-7aae8d6b075f" providerId="ADAL" clId="{4C375731-946D-472C-8B9D-153341060482}" dt="2024-05-23T14:45:52.867" v="8172" actId="47"/>
        <pc:sldMkLst>
          <pc:docMk/>
          <pc:sldMk cId="543042318" sldId="319"/>
        </pc:sldMkLst>
        <pc:spChg chg="mod">
          <ac:chgData name="Leocadi, Michela" userId="67edd61e-c7fb-491f-b5e9-7aae8d6b075f" providerId="ADAL" clId="{4C375731-946D-472C-8B9D-153341060482}" dt="2024-05-14T15:26:42.870" v="5584" actId="20577"/>
          <ac:spMkLst>
            <pc:docMk/>
            <pc:sldMk cId="543042318" sldId="319"/>
            <ac:spMk id="5" creationId="{CB6E1CE1-A349-6365-C0E6-B4A5B7C9D1FB}"/>
          </ac:spMkLst>
        </pc:spChg>
        <pc:spChg chg="add mod">
          <ac:chgData name="Leocadi, Michela" userId="67edd61e-c7fb-491f-b5e9-7aae8d6b075f" providerId="ADAL" clId="{4C375731-946D-472C-8B9D-153341060482}" dt="2024-05-14T15:29:45.980" v="5612" actId="20577"/>
          <ac:spMkLst>
            <pc:docMk/>
            <pc:sldMk cId="543042318" sldId="319"/>
            <ac:spMk id="8" creationId="{32EC2438-92EA-7603-5A95-2E86C22ED41F}"/>
          </ac:spMkLst>
        </pc:spChg>
        <pc:spChg chg="del">
          <ac:chgData name="Leocadi, Michela" userId="67edd61e-c7fb-491f-b5e9-7aae8d6b075f" providerId="ADAL" clId="{4C375731-946D-472C-8B9D-153341060482}" dt="2024-05-14T15:26:46.713" v="5586" actId="478"/>
          <ac:spMkLst>
            <pc:docMk/>
            <pc:sldMk cId="543042318" sldId="319"/>
            <ac:spMk id="9" creationId="{7A4A1B36-1AF9-6D25-AACA-42CB0541432C}"/>
          </ac:spMkLst>
        </pc:spChg>
        <pc:spChg chg="del">
          <ac:chgData name="Leocadi, Michela" userId="67edd61e-c7fb-491f-b5e9-7aae8d6b075f" providerId="ADAL" clId="{4C375731-946D-472C-8B9D-153341060482}" dt="2024-05-14T15:26:45.586" v="5585" actId="478"/>
          <ac:spMkLst>
            <pc:docMk/>
            <pc:sldMk cId="543042318" sldId="319"/>
            <ac:spMk id="10" creationId="{B66D82D1-11C2-2DF9-7F42-8D87271D4A48}"/>
          </ac:spMkLst>
        </pc:spChg>
        <pc:picChg chg="add mod">
          <ac:chgData name="Leocadi, Michela" userId="67edd61e-c7fb-491f-b5e9-7aae8d6b075f" providerId="ADAL" clId="{4C375731-946D-472C-8B9D-153341060482}" dt="2024-05-14T15:28:35.746" v="5601" actId="1076"/>
          <ac:picMkLst>
            <pc:docMk/>
            <pc:sldMk cId="543042318" sldId="319"/>
            <ac:picMk id="2" creationId="{7AAEDEF1-3593-1E4C-A319-C61BE42B3AB4}"/>
          </ac:picMkLst>
        </pc:picChg>
        <pc:picChg chg="add mod modCrop">
          <ac:chgData name="Leocadi, Michela" userId="67edd61e-c7fb-491f-b5e9-7aae8d6b075f" providerId="ADAL" clId="{4C375731-946D-472C-8B9D-153341060482}" dt="2024-05-14T15:28:35.746" v="5601" actId="1076"/>
          <ac:picMkLst>
            <pc:docMk/>
            <pc:sldMk cId="543042318" sldId="319"/>
            <ac:picMk id="6" creationId="{6E7272FF-0BBD-6C9C-3B8C-733FF5634EEE}"/>
          </ac:picMkLst>
        </pc:picChg>
        <pc:picChg chg="del">
          <ac:chgData name="Leocadi, Michela" userId="67edd61e-c7fb-491f-b5e9-7aae8d6b075f" providerId="ADAL" clId="{4C375731-946D-472C-8B9D-153341060482}" dt="2024-05-14T15:26:47.039" v="5587" actId="478"/>
          <ac:picMkLst>
            <pc:docMk/>
            <pc:sldMk cId="543042318" sldId="319"/>
            <ac:picMk id="7" creationId="{6C561624-EDFB-9258-9953-DC520AD92DE4}"/>
          </ac:picMkLst>
        </pc:picChg>
      </pc:sldChg>
      <pc:sldChg chg="addSp delSp modSp add del mod">
        <pc:chgData name="Leocadi, Michela" userId="67edd61e-c7fb-491f-b5e9-7aae8d6b075f" providerId="ADAL" clId="{4C375731-946D-472C-8B9D-153341060482}" dt="2024-05-23T14:45:54.897" v="8173" actId="47"/>
        <pc:sldMkLst>
          <pc:docMk/>
          <pc:sldMk cId="3738493744" sldId="320"/>
        </pc:sldMkLst>
        <pc:spChg chg="mod">
          <ac:chgData name="Leocadi, Michela" userId="67edd61e-c7fb-491f-b5e9-7aae8d6b075f" providerId="ADAL" clId="{4C375731-946D-472C-8B9D-153341060482}" dt="2024-05-14T15:48:16.834" v="5725" actId="20577"/>
          <ac:spMkLst>
            <pc:docMk/>
            <pc:sldMk cId="3738493744" sldId="320"/>
            <ac:spMk id="5" creationId="{CB6E1CE1-A349-6365-C0E6-B4A5B7C9D1FB}"/>
          </ac:spMkLst>
        </pc:spChg>
        <pc:spChg chg="mod">
          <ac:chgData name="Leocadi, Michela" userId="67edd61e-c7fb-491f-b5e9-7aae8d6b075f" providerId="ADAL" clId="{4C375731-946D-472C-8B9D-153341060482}" dt="2024-05-14T15:47:25.458" v="5687" actId="1076"/>
          <ac:spMkLst>
            <pc:docMk/>
            <pc:sldMk cId="3738493744" sldId="320"/>
            <ac:spMk id="8" creationId="{32EC2438-92EA-7603-5A95-2E86C22ED41F}"/>
          </ac:spMkLst>
        </pc:spChg>
        <pc:picChg chg="del">
          <ac:chgData name="Leocadi, Michela" userId="67edd61e-c7fb-491f-b5e9-7aae8d6b075f" providerId="ADAL" clId="{4C375731-946D-472C-8B9D-153341060482}" dt="2024-05-14T15:46:48.361" v="5633" actId="478"/>
          <ac:picMkLst>
            <pc:docMk/>
            <pc:sldMk cId="3738493744" sldId="320"/>
            <ac:picMk id="2" creationId="{7AAEDEF1-3593-1E4C-A319-C61BE42B3AB4}"/>
          </ac:picMkLst>
        </pc:picChg>
        <pc:picChg chg="del mod">
          <ac:chgData name="Leocadi, Michela" userId="67edd61e-c7fb-491f-b5e9-7aae8d6b075f" providerId="ADAL" clId="{4C375731-946D-472C-8B9D-153341060482}" dt="2024-05-14T15:46:49.228" v="5636" actId="478"/>
          <ac:picMkLst>
            <pc:docMk/>
            <pc:sldMk cId="3738493744" sldId="320"/>
            <ac:picMk id="3" creationId="{E8782C58-654E-4D84-AE30-CCDCC23D805D}"/>
          </ac:picMkLst>
        </pc:picChg>
        <pc:picChg chg="del">
          <ac:chgData name="Leocadi, Michela" userId="67edd61e-c7fb-491f-b5e9-7aae8d6b075f" providerId="ADAL" clId="{4C375731-946D-472C-8B9D-153341060482}" dt="2024-05-14T15:46:48.699" v="5634" actId="478"/>
          <ac:picMkLst>
            <pc:docMk/>
            <pc:sldMk cId="3738493744" sldId="320"/>
            <ac:picMk id="6" creationId="{6E7272FF-0BBD-6C9C-3B8C-733FF5634EEE}"/>
          </ac:picMkLst>
        </pc:picChg>
        <pc:picChg chg="add mod">
          <ac:chgData name="Leocadi, Michela" userId="67edd61e-c7fb-491f-b5e9-7aae8d6b075f" providerId="ADAL" clId="{4C375731-946D-472C-8B9D-153341060482}" dt="2024-05-14T15:48:07.368" v="5693" actId="1076"/>
          <ac:picMkLst>
            <pc:docMk/>
            <pc:sldMk cId="3738493744" sldId="320"/>
            <ac:picMk id="9" creationId="{E194EF72-1C2F-7E93-697D-2BD01C4A7093}"/>
          </ac:picMkLst>
        </pc:picChg>
        <pc:picChg chg="add mod">
          <ac:chgData name="Leocadi, Michela" userId="67edd61e-c7fb-491f-b5e9-7aae8d6b075f" providerId="ADAL" clId="{4C375731-946D-472C-8B9D-153341060482}" dt="2024-05-14T15:47:53.956" v="5691"/>
          <ac:picMkLst>
            <pc:docMk/>
            <pc:sldMk cId="3738493744" sldId="320"/>
            <ac:picMk id="10" creationId="{5B4C1C60-B945-C83E-C788-6290027403DE}"/>
          </ac:picMkLst>
        </pc:picChg>
      </pc:sldChg>
      <pc:sldChg chg="addSp delSp modSp add del mod">
        <pc:chgData name="Leocadi, Michela" userId="67edd61e-c7fb-491f-b5e9-7aae8d6b075f" providerId="ADAL" clId="{4C375731-946D-472C-8B9D-153341060482}" dt="2024-05-23T14:46:00.378" v="8174" actId="47"/>
        <pc:sldMkLst>
          <pc:docMk/>
          <pc:sldMk cId="1751647202" sldId="321"/>
        </pc:sldMkLst>
        <pc:spChg chg="mod">
          <ac:chgData name="Leocadi, Michela" userId="67edd61e-c7fb-491f-b5e9-7aae8d6b075f" providerId="ADAL" clId="{4C375731-946D-472C-8B9D-153341060482}" dt="2024-05-14T15:49:42.430" v="5760" actId="20577"/>
          <ac:spMkLst>
            <pc:docMk/>
            <pc:sldMk cId="1751647202" sldId="321"/>
            <ac:spMk id="5" creationId="{CB6E1CE1-A349-6365-C0E6-B4A5B7C9D1FB}"/>
          </ac:spMkLst>
        </pc:spChg>
        <pc:spChg chg="mod">
          <ac:chgData name="Leocadi, Michela" userId="67edd61e-c7fb-491f-b5e9-7aae8d6b075f" providerId="ADAL" clId="{4C375731-946D-472C-8B9D-153341060482}" dt="2024-05-14T15:49:54" v="5776" actId="20577"/>
          <ac:spMkLst>
            <pc:docMk/>
            <pc:sldMk cId="1751647202" sldId="321"/>
            <ac:spMk id="8" creationId="{32EC2438-92EA-7603-5A95-2E86C22ED41F}"/>
          </ac:spMkLst>
        </pc:spChg>
        <pc:picChg chg="add mod">
          <ac:chgData name="Leocadi, Michela" userId="67edd61e-c7fb-491f-b5e9-7aae8d6b075f" providerId="ADAL" clId="{4C375731-946D-472C-8B9D-153341060482}" dt="2024-05-14T15:51:37.190" v="5783" actId="1076"/>
          <ac:picMkLst>
            <pc:docMk/>
            <pc:sldMk cId="1751647202" sldId="321"/>
            <ac:picMk id="3" creationId="{0529F215-287A-F95F-2F78-202E67050F9A}"/>
          </ac:picMkLst>
        </pc:picChg>
        <pc:picChg chg="add mod">
          <ac:chgData name="Leocadi, Michela" userId="67edd61e-c7fb-491f-b5e9-7aae8d6b075f" providerId="ADAL" clId="{4C375731-946D-472C-8B9D-153341060482}" dt="2024-05-14T15:57:48.041" v="5787" actId="1076"/>
          <ac:picMkLst>
            <pc:docMk/>
            <pc:sldMk cId="1751647202" sldId="321"/>
            <ac:picMk id="7" creationId="{8A2BDF73-ECED-FBD0-4E86-9FC32F61CDE1}"/>
          </ac:picMkLst>
        </pc:picChg>
        <pc:picChg chg="del">
          <ac:chgData name="Leocadi, Michela" userId="67edd61e-c7fb-491f-b5e9-7aae8d6b075f" providerId="ADAL" clId="{4C375731-946D-472C-8B9D-153341060482}" dt="2024-05-14T15:49:29.715" v="5727" actId="478"/>
          <ac:picMkLst>
            <pc:docMk/>
            <pc:sldMk cId="1751647202" sldId="321"/>
            <ac:picMk id="9" creationId="{E194EF72-1C2F-7E93-697D-2BD01C4A7093}"/>
          </ac:picMkLst>
        </pc:picChg>
        <pc:picChg chg="del">
          <ac:chgData name="Leocadi, Michela" userId="67edd61e-c7fb-491f-b5e9-7aae8d6b075f" providerId="ADAL" clId="{4C375731-946D-472C-8B9D-153341060482}" dt="2024-05-14T15:51:36.114" v="5782" actId="478"/>
          <ac:picMkLst>
            <pc:docMk/>
            <pc:sldMk cId="1751647202" sldId="321"/>
            <ac:picMk id="10" creationId="{5B4C1C60-B945-C83E-C788-6290027403DE}"/>
          </ac:picMkLst>
        </pc:picChg>
      </pc:sldChg>
      <pc:sldChg chg="addSp delSp modSp add del mod">
        <pc:chgData name="Leocadi, Michela" userId="67edd61e-c7fb-491f-b5e9-7aae8d6b075f" providerId="ADAL" clId="{4C375731-946D-472C-8B9D-153341060482}" dt="2024-05-23T14:46:01.639" v="8175" actId="47"/>
        <pc:sldMkLst>
          <pc:docMk/>
          <pc:sldMk cId="3721592453" sldId="322"/>
        </pc:sldMkLst>
        <pc:spChg chg="mod">
          <ac:chgData name="Leocadi, Michela" userId="67edd61e-c7fb-491f-b5e9-7aae8d6b075f" providerId="ADAL" clId="{4C375731-946D-472C-8B9D-153341060482}" dt="2024-05-14T15:58:48.115" v="5820" actId="20577"/>
          <ac:spMkLst>
            <pc:docMk/>
            <pc:sldMk cId="3721592453" sldId="322"/>
            <ac:spMk id="5" creationId="{CB6E1CE1-A349-6365-C0E6-B4A5B7C9D1FB}"/>
          </ac:spMkLst>
        </pc:spChg>
        <pc:spChg chg="mod">
          <ac:chgData name="Leocadi, Michela" userId="67edd61e-c7fb-491f-b5e9-7aae8d6b075f" providerId="ADAL" clId="{4C375731-946D-472C-8B9D-153341060482}" dt="2024-05-14T15:58:56.004" v="5830" actId="20577"/>
          <ac:spMkLst>
            <pc:docMk/>
            <pc:sldMk cId="3721592453" sldId="322"/>
            <ac:spMk id="8" creationId="{32EC2438-92EA-7603-5A95-2E86C22ED41F}"/>
          </ac:spMkLst>
        </pc:spChg>
        <pc:picChg chg="del">
          <ac:chgData name="Leocadi, Michela" userId="67edd61e-c7fb-491f-b5e9-7aae8d6b075f" providerId="ADAL" clId="{4C375731-946D-472C-8B9D-153341060482}" dt="2024-05-14T15:58:52.170" v="5822" actId="478"/>
          <ac:picMkLst>
            <pc:docMk/>
            <pc:sldMk cId="3721592453" sldId="322"/>
            <ac:picMk id="3" creationId="{0529F215-287A-F95F-2F78-202E67050F9A}"/>
          </ac:picMkLst>
        </pc:picChg>
        <pc:picChg chg="add mod">
          <ac:chgData name="Leocadi, Michela" userId="67edd61e-c7fb-491f-b5e9-7aae8d6b075f" providerId="ADAL" clId="{4C375731-946D-472C-8B9D-153341060482}" dt="2024-05-14T15:59:25.578" v="5833" actId="1076"/>
          <ac:picMkLst>
            <pc:docMk/>
            <pc:sldMk cId="3721592453" sldId="322"/>
            <ac:picMk id="6" creationId="{57937D5E-1CC5-ED60-F0C4-E946A064259D}"/>
          </ac:picMkLst>
        </pc:picChg>
        <pc:picChg chg="del">
          <ac:chgData name="Leocadi, Michela" userId="67edd61e-c7fb-491f-b5e9-7aae8d6b075f" providerId="ADAL" clId="{4C375731-946D-472C-8B9D-153341060482}" dt="2024-05-14T15:58:51.882" v="5821" actId="478"/>
          <ac:picMkLst>
            <pc:docMk/>
            <pc:sldMk cId="3721592453" sldId="322"/>
            <ac:picMk id="7" creationId="{8A2BDF73-ECED-FBD0-4E86-9FC32F61CDE1}"/>
          </ac:picMkLst>
        </pc:picChg>
      </pc:sldChg>
      <pc:sldChg chg="delSp modSp add del mod">
        <pc:chgData name="Leocadi, Michela" userId="67edd61e-c7fb-491f-b5e9-7aae8d6b075f" providerId="ADAL" clId="{4C375731-946D-472C-8B9D-153341060482}" dt="2024-05-23T14:46:02.565" v="8176" actId="47"/>
        <pc:sldMkLst>
          <pc:docMk/>
          <pc:sldMk cId="2073144397" sldId="323"/>
        </pc:sldMkLst>
        <pc:spChg chg="mod">
          <ac:chgData name="Leocadi, Michela" userId="67edd61e-c7fb-491f-b5e9-7aae8d6b075f" providerId="ADAL" clId="{4C375731-946D-472C-8B9D-153341060482}" dt="2024-05-14T16:05:03.357" v="5900" actId="20577"/>
          <ac:spMkLst>
            <pc:docMk/>
            <pc:sldMk cId="2073144397" sldId="323"/>
            <ac:spMk id="5" creationId="{CB6E1CE1-A349-6365-C0E6-B4A5B7C9D1FB}"/>
          </ac:spMkLst>
        </pc:spChg>
        <pc:spChg chg="mod">
          <ac:chgData name="Leocadi, Michela" userId="67edd61e-c7fb-491f-b5e9-7aae8d6b075f" providerId="ADAL" clId="{4C375731-946D-472C-8B9D-153341060482}" dt="2024-05-14T16:04:50.477" v="5843" actId="20577"/>
          <ac:spMkLst>
            <pc:docMk/>
            <pc:sldMk cId="2073144397" sldId="323"/>
            <ac:spMk id="8" creationId="{32EC2438-92EA-7603-5A95-2E86C22ED41F}"/>
          </ac:spMkLst>
        </pc:spChg>
        <pc:picChg chg="del">
          <ac:chgData name="Leocadi, Michela" userId="67edd61e-c7fb-491f-b5e9-7aae8d6b075f" providerId="ADAL" clId="{4C375731-946D-472C-8B9D-153341060482}" dt="2024-05-14T16:04:43.516" v="5835" actId="478"/>
          <ac:picMkLst>
            <pc:docMk/>
            <pc:sldMk cId="2073144397" sldId="323"/>
            <ac:picMk id="6" creationId="{57937D5E-1CC5-ED60-F0C4-E946A064259D}"/>
          </ac:picMkLst>
        </pc:picChg>
      </pc:sldChg>
      <pc:sldChg chg="addSp delSp modSp add del mod">
        <pc:chgData name="Leocadi, Michela" userId="67edd61e-c7fb-491f-b5e9-7aae8d6b075f" providerId="ADAL" clId="{4C375731-946D-472C-8B9D-153341060482}" dt="2024-05-23T14:46:04.276" v="8177" actId="47"/>
        <pc:sldMkLst>
          <pc:docMk/>
          <pc:sldMk cId="1913792259" sldId="324"/>
        </pc:sldMkLst>
        <pc:spChg chg="mod">
          <ac:chgData name="Leocadi, Michela" userId="67edd61e-c7fb-491f-b5e9-7aae8d6b075f" providerId="ADAL" clId="{4C375731-946D-472C-8B9D-153341060482}" dt="2024-05-14T16:05:16.726" v="5921" actId="20577"/>
          <ac:spMkLst>
            <pc:docMk/>
            <pc:sldMk cId="1913792259" sldId="324"/>
            <ac:spMk id="5" creationId="{CB6E1CE1-A349-6365-C0E6-B4A5B7C9D1FB}"/>
          </ac:spMkLst>
        </pc:spChg>
        <pc:spChg chg="mod">
          <ac:chgData name="Leocadi, Michela" userId="67edd61e-c7fb-491f-b5e9-7aae8d6b075f" providerId="ADAL" clId="{4C375731-946D-472C-8B9D-153341060482}" dt="2024-05-14T16:06:26.031" v="5960" actId="1076"/>
          <ac:spMkLst>
            <pc:docMk/>
            <pc:sldMk cId="1913792259" sldId="324"/>
            <ac:spMk id="8" creationId="{32EC2438-92EA-7603-5A95-2E86C22ED41F}"/>
          </ac:spMkLst>
        </pc:spChg>
        <pc:picChg chg="add del mod">
          <ac:chgData name="Leocadi, Michela" userId="67edd61e-c7fb-491f-b5e9-7aae8d6b075f" providerId="ADAL" clId="{4C375731-946D-472C-8B9D-153341060482}" dt="2024-05-14T16:07:17.365" v="5964" actId="478"/>
          <ac:picMkLst>
            <pc:docMk/>
            <pc:sldMk cId="1913792259" sldId="324"/>
            <ac:picMk id="3" creationId="{9DDB5867-AF9A-CE8F-A191-7B4CC169E41E}"/>
          </ac:picMkLst>
        </pc:picChg>
        <pc:picChg chg="add mod">
          <ac:chgData name="Leocadi, Michela" userId="67edd61e-c7fb-491f-b5e9-7aae8d6b075f" providerId="ADAL" clId="{4C375731-946D-472C-8B9D-153341060482}" dt="2024-05-14T16:07:19.647" v="5966" actId="1076"/>
          <ac:picMkLst>
            <pc:docMk/>
            <pc:sldMk cId="1913792259" sldId="324"/>
            <ac:picMk id="7" creationId="{C63E5614-192C-69BA-1EBF-6DDB0C07C1A7}"/>
          </ac:picMkLst>
        </pc:picChg>
      </pc:sldChg>
      <pc:sldChg chg="addSp delSp modSp add del mod">
        <pc:chgData name="Leocadi, Michela" userId="67edd61e-c7fb-491f-b5e9-7aae8d6b075f" providerId="ADAL" clId="{4C375731-946D-472C-8B9D-153341060482}" dt="2024-05-23T14:39:15.192" v="8104" actId="47"/>
        <pc:sldMkLst>
          <pc:docMk/>
          <pc:sldMk cId="838729575" sldId="325"/>
        </pc:sldMkLst>
        <pc:spChg chg="mod">
          <ac:chgData name="Leocadi, Michela" userId="67edd61e-c7fb-491f-b5e9-7aae8d6b075f" providerId="ADAL" clId="{4C375731-946D-472C-8B9D-153341060482}" dt="2024-05-14T16:08:36.580" v="6009" actId="20577"/>
          <ac:spMkLst>
            <pc:docMk/>
            <pc:sldMk cId="838729575" sldId="325"/>
            <ac:spMk id="5" creationId="{CB6E1CE1-A349-6365-C0E6-B4A5B7C9D1FB}"/>
          </ac:spMkLst>
        </pc:spChg>
        <pc:spChg chg="mod">
          <ac:chgData name="Leocadi, Michela" userId="67edd61e-c7fb-491f-b5e9-7aae8d6b075f" providerId="ADAL" clId="{4C375731-946D-472C-8B9D-153341060482}" dt="2024-05-14T16:08:51.095" v="6027" actId="20577"/>
          <ac:spMkLst>
            <pc:docMk/>
            <pc:sldMk cId="838729575" sldId="325"/>
            <ac:spMk id="8" creationId="{32EC2438-92EA-7603-5A95-2E86C22ED41F}"/>
          </ac:spMkLst>
        </pc:spChg>
        <pc:picChg chg="del">
          <ac:chgData name="Leocadi, Michela" userId="67edd61e-c7fb-491f-b5e9-7aae8d6b075f" providerId="ADAL" clId="{4C375731-946D-472C-8B9D-153341060482}" dt="2024-05-14T16:07:44.751" v="5974" actId="478"/>
          <ac:picMkLst>
            <pc:docMk/>
            <pc:sldMk cId="838729575" sldId="325"/>
            <ac:picMk id="7" creationId="{C63E5614-192C-69BA-1EBF-6DDB0C07C1A7}"/>
          </ac:picMkLst>
        </pc:picChg>
        <pc:picChg chg="add mod">
          <ac:chgData name="Leocadi, Michela" userId="67edd61e-c7fb-491f-b5e9-7aae8d6b075f" providerId="ADAL" clId="{4C375731-946D-472C-8B9D-153341060482}" dt="2024-05-14T16:10:23.570" v="6030" actId="1076"/>
          <ac:picMkLst>
            <pc:docMk/>
            <pc:sldMk cId="838729575" sldId="325"/>
            <ac:picMk id="2050" creationId="{114C014F-47E8-7AEF-1815-54E9967B10C9}"/>
          </ac:picMkLst>
        </pc:picChg>
      </pc:sldChg>
      <pc:sldChg chg="addSp delSp modSp new del mod delAnim modAnim">
        <pc:chgData name="Leocadi, Michela" userId="67edd61e-c7fb-491f-b5e9-7aae8d6b075f" providerId="ADAL" clId="{4C375731-946D-472C-8B9D-153341060482}" dt="2024-05-23T14:58:06.109" v="8206" actId="47"/>
        <pc:sldMkLst>
          <pc:docMk/>
          <pc:sldMk cId="2701798211" sldId="326"/>
        </pc:sldMkLst>
        <pc:spChg chg="del">
          <ac:chgData name="Leocadi, Michela" userId="67edd61e-c7fb-491f-b5e9-7aae8d6b075f" providerId="ADAL" clId="{4C375731-946D-472C-8B9D-153341060482}" dt="2024-05-23T09:15:49.826" v="6454" actId="478"/>
          <ac:spMkLst>
            <pc:docMk/>
            <pc:sldMk cId="2701798211" sldId="326"/>
            <ac:spMk id="2" creationId="{6D30A810-146F-AA79-2596-C4B1A2DF40CE}"/>
          </ac:spMkLst>
        </pc:spChg>
        <pc:spChg chg="del">
          <ac:chgData name="Leocadi, Michela" userId="67edd61e-c7fb-491f-b5e9-7aae8d6b075f" providerId="ADAL" clId="{4C375731-946D-472C-8B9D-153341060482}" dt="2024-05-23T09:15:51.024" v="6455" actId="478"/>
          <ac:spMkLst>
            <pc:docMk/>
            <pc:sldMk cId="2701798211" sldId="326"/>
            <ac:spMk id="3" creationId="{377779CE-558B-21A9-E1D0-B59F84CD7250}"/>
          </ac:spMkLst>
        </pc:spChg>
        <pc:spChg chg="add del">
          <ac:chgData name="Leocadi, Michela" userId="67edd61e-c7fb-491f-b5e9-7aae8d6b075f" providerId="ADAL" clId="{4C375731-946D-472C-8B9D-153341060482}" dt="2024-05-23T09:20:18.278" v="6463" actId="22"/>
          <ac:spMkLst>
            <pc:docMk/>
            <pc:sldMk cId="2701798211" sldId="326"/>
            <ac:spMk id="7" creationId="{88D2A7B3-2B01-B63D-E77C-E0BE513ADD1E}"/>
          </ac:spMkLst>
        </pc:spChg>
        <pc:picChg chg="add del mod">
          <ac:chgData name="Leocadi, Michela" userId="67edd61e-c7fb-491f-b5e9-7aae8d6b075f" providerId="ADAL" clId="{4C375731-946D-472C-8B9D-153341060482}" dt="2024-05-23T09:18:42.049" v="6459" actId="478"/>
          <ac:picMkLst>
            <pc:docMk/>
            <pc:sldMk cId="2701798211" sldId="326"/>
            <ac:picMk id="4" creationId="{6E5B720E-8BF7-25CC-F3A5-737566180E2D}"/>
          </ac:picMkLst>
        </pc:picChg>
        <pc:picChg chg="add del mod">
          <ac:chgData name="Leocadi, Michela" userId="67edd61e-c7fb-491f-b5e9-7aae8d6b075f" providerId="ADAL" clId="{4C375731-946D-472C-8B9D-153341060482}" dt="2024-05-23T09:20:14.728" v="6461" actId="478"/>
          <ac:picMkLst>
            <pc:docMk/>
            <pc:sldMk cId="2701798211" sldId="326"/>
            <ac:picMk id="5" creationId="{409D6FA6-EE03-D893-B08C-6C48FD131810}"/>
          </ac:picMkLst>
        </pc:picChg>
        <pc:picChg chg="add mod">
          <ac:chgData name="Leocadi, Michela" userId="67edd61e-c7fb-491f-b5e9-7aae8d6b075f" providerId="ADAL" clId="{4C375731-946D-472C-8B9D-153341060482}" dt="2024-05-23T09:20:28.247" v="6464"/>
          <ac:picMkLst>
            <pc:docMk/>
            <pc:sldMk cId="2701798211" sldId="326"/>
            <ac:picMk id="8" creationId="{C38B0BCA-7C28-2920-DAE6-355AF2CA6486}"/>
          </ac:picMkLst>
        </pc:picChg>
      </pc:sldChg>
      <pc:sldChg chg="addSp delSp modSp add mod ord modNotesTx">
        <pc:chgData name="Leocadi, Michela" userId="67edd61e-c7fb-491f-b5e9-7aae8d6b075f" providerId="ADAL" clId="{4C375731-946D-472C-8B9D-153341060482}" dt="2024-06-04T09:00:14.693" v="18362" actId="20577"/>
        <pc:sldMkLst>
          <pc:docMk/>
          <pc:sldMk cId="1110851878" sldId="329"/>
        </pc:sldMkLst>
        <pc:spChg chg="add mod">
          <ac:chgData name="Leocadi, Michela" userId="67edd61e-c7fb-491f-b5e9-7aae8d6b075f" providerId="ADAL" clId="{4C375731-946D-472C-8B9D-153341060482}" dt="2024-06-04T08:55:20.706" v="18264" actId="114"/>
          <ac:spMkLst>
            <pc:docMk/>
            <pc:sldMk cId="1110851878" sldId="329"/>
            <ac:spMk id="2" creationId="{0E7AFCC7-A3D3-6E99-2DB5-2732A69BABB2}"/>
          </ac:spMkLst>
        </pc:spChg>
        <pc:spChg chg="add del mod">
          <ac:chgData name="Leocadi, Michela" userId="67edd61e-c7fb-491f-b5e9-7aae8d6b075f" providerId="ADAL" clId="{4C375731-946D-472C-8B9D-153341060482}" dt="2024-05-23T14:16:56.774" v="7624" actId="478"/>
          <ac:spMkLst>
            <pc:docMk/>
            <pc:sldMk cId="1110851878" sldId="329"/>
            <ac:spMk id="3" creationId="{79D87F71-F56C-6222-6B5E-8C21D25ABE36}"/>
          </ac:spMkLst>
        </pc:spChg>
        <pc:spChg chg="add mod">
          <ac:chgData name="Leocadi, Michela" userId="67edd61e-c7fb-491f-b5e9-7aae8d6b075f" providerId="ADAL" clId="{4C375731-946D-472C-8B9D-153341060482}" dt="2024-06-04T09:00:14.693" v="18362" actId="20577"/>
          <ac:spMkLst>
            <pc:docMk/>
            <pc:sldMk cId="1110851878" sldId="329"/>
            <ac:spMk id="4" creationId="{DDBCDF8D-ED9A-FEE1-6328-F7E3B92A55ED}"/>
          </ac:spMkLst>
        </pc:spChg>
        <pc:spChg chg="del">
          <ac:chgData name="Leocadi, Michela" userId="67edd61e-c7fb-491f-b5e9-7aae8d6b075f" providerId="ADAL" clId="{4C375731-946D-472C-8B9D-153341060482}" dt="2024-05-23T14:16:44.031" v="7623" actId="478"/>
          <ac:spMkLst>
            <pc:docMk/>
            <pc:sldMk cId="1110851878" sldId="329"/>
            <ac:spMk id="6" creationId="{EC32C885-4D27-309E-D58D-DF578C5EADBD}"/>
          </ac:spMkLst>
        </pc:spChg>
        <pc:spChg chg="mod">
          <ac:chgData name="Leocadi, Michela" userId="67edd61e-c7fb-491f-b5e9-7aae8d6b075f" providerId="ADAL" clId="{4C375731-946D-472C-8B9D-153341060482}" dt="2024-06-04T08:55:38.430" v="18297" actId="1037"/>
          <ac:spMkLst>
            <pc:docMk/>
            <pc:sldMk cId="1110851878" sldId="329"/>
            <ac:spMk id="8" creationId="{DEE0A22D-6234-369C-D2E6-D3D2E9A082F2}"/>
          </ac:spMkLst>
        </pc:spChg>
        <pc:spChg chg="mod">
          <ac:chgData name="Leocadi, Michela" userId="67edd61e-c7fb-491f-b5e9-7aae8d6b075f" providerId="ADAL" clId="{4C375731-946D-472C-8B9D-153341060482}" dt="2024-06-04T08:55:38.430" v="18297" actId="1037"/>
          <ac:spMkLst>
            <pc:docMk/>
            <pc:sldMk cId="1110851878" sldId="329"/>
            <ac:spMk id="12" creationId="{D7933316-0682-90E7-16DB-DFFD8C1F997F}"/>
          </ac:spMkLst>
        </pc:spChg>
        <pc:spChg chg="mod">
          <ac:chgData name="Leocadi, Michela" userId="67edd61e-c7fb-491f-b5e9-7aae8d6b075f" providerId="ADAL" clId="{4C375731-946D-472C-8B9D-153341060482}" dt="2024-06-04T08:54:19.899" v="18166" actId="1035"/>
          <ac:spMkLst>
            <pc:docMk/>
            <pc:sldMk cId="1110851878" sldId="329"/>
            <ac:spMk id="13" creationId="{A40F8E66-568D-4B98-18A0-905C19B80836}"/>
          </ac:spMkLst>
        </pc:spChg>
        <pc:spChg chg="mod">
          <ac:chgData name="Leocadi, Michela" userId="67edd61e-c7fb-491f-b5e9-7aae8d6b075f" providerId="ADAL" clId="{4C375731-946D-472C-8B9D-153341060482}" dt="2024-06-04T09:00:07.607" v="18351" actId="20577"/>
          <ac:spMkLst>
            <pc:docMk/>
            <pc:sldMk cId="1110851878" sldId="329"/>
            <ac:spMk id="14" creationId="{76A097E3-E958-A734-709A-DBA946F03F7D}"/>
          </ac:spMkLst>
        </pc:spChg>
        <pc:spChg chg="mod">
          <ac:chgData name="Leocadi, Michela" userId="67edd61e-c7fb-491f-b5e9-7aae8d6b075f" providerId="ADAL" clId="{4C375731-946D-472C-8B9D-153341060482}" dt="2024-06-04T08:58:34.585" v="18307" actId="1035"/>
          <ac:spMkLst>
            <pc:docMk/>
            <pc:sldMk cId="1110851878" sldId="329"/>
            <ac:spMk id="19" creationId="{5110F9D0-54B6-EEE1-FAE5-DC01B578735F}"/>
          </ac:spMkLst>
        </pc:spChg>
        <pc:spChg chg="mod">
          <ac:chgData name="Leocadi, Michela" userId="67edd61e-c7fb-491f-b5e9-7aae8d6b075f" providerId="ADAL" clId="{4C375731-946D-472C-8B9D-153341060482}" dt="2024-06-04T08:58:34.585" v="18307" actId="1035"/>
          <ac:spMkLst>
            <pc:docMk/>
            <pc:sldMk cId="1110851878" sldId="329"/>
            <ac:spMk id="21" creationId="{701F5CD4-3027-0D8F-A6E1-3940A8C06696}"/>
          </ac:spMkLst>
        </pc:spChg>
        <pc:spChg chg="mod">
          <ac:chgData name="Leocadi, Michela" userId="67edd61e-c7fb-491f-b5e9-7aae8d6b075f" providerId="ADAL" clId="{4C375731-946D-472C-8B9D-153341060482}" dt="2024-06-04T08:58:34.585" v="18307" actId="1035"/>
          <ac:spMkLst>
            <pc:docMk/>
            <pc:sldMk cId="1110851878" sldId="329"/>
            <ac:spMk id="29" creationId="{B2737BC2-4B25-7840-1DDF-A0979E7165F0}"/>
          </ac:spMkLst>
        </pc:spChg>
        <pc:spChg chg="mod">
          <ac:chgData name="Leocadi, Michela" userId="67edd61e-c7fb-491f-b5e9-7aae8d6b075f" providerId="ADAL" clId="{4C375731-946D-472C-8B9D-153341060482}" dt="2024-06-04T08:53:34.496" v="18099" actId="1035"/>
          <ac:spMkLst>
            <pc:docMk/>
            <pc:sldMk cId="1110851878" sldId="329"/>
            <ac:spMk id="30" creationId="{455070C6-CD91-797D-477B-07110D18F11C}"/>
          </ac:spMkLst>
        </pc:spChg>
        <pc:grpChg chg="mod">
          <ac:chgData name="Leocadi, Michela" userId="67edd61e-c7fb-491f-b5e9-7aae8d6b075f" providerId="ADAL" clId="{4C375731-946D-472C-8B9D-153341060482}" dt="2024-06-04T08:58:34.585" v="18307" actId="1035"/>
          <ac:grpSpMkLst>
            <pc:docMk/>
            <pc:sldMk cId="1110851878" sldId="329"/>
            <ac:grpSpMk id="27" creationId="{A2942D0E-48DC-1FFF-71B8-578D630BFA09}"/>
          </ac:grpSpMkLst>
        </pc:grpChg>
        <pc:picChg chg="mod">
          <ac:chgData name="Leocadi, Michela" userId="67edd61e-c7fb-491f-b5e9-7aae8d6b075f" providerId="ADAL" clId="{4C375731-946D-472C-8B9D-153341060482}" dt="2024-06-04T08:55:38.430" v="18297" actId="1037"/>
          <ac:picMkLst>
            <pc:docMk/>
            <pc:sldMk cId="1110851878" sldId="329"/>
            <ac:picMk id="9" creationId="{2D1FEF5A-830E-7547-EAAF-400A862CBBA9}"/>
          </ac:picMkLst>
        </pc:picChg>
        <pc:picChg chg="mod">
          <ac:chgData name="Leocadi, Michela" userId="67edd61e-c7fb-491f-b5e9-7aae8d6b075f" providerId="ADAL" clId="{4C375731-946D-472C-8B9D-153341060482}" dt="2024-06-04T08:58:34.585" v="18307" actId="1035"/>
          <ac:picMkLst>
            <pc:docMk/>
            <pc:sldMk cId="1110851878" sldId="329"/>
            <ac:picMk id="16" creationId="{438F92F9-1E3A-BA08-1BC6-F5BD26C00F4E}"/>
          </ac:picMkLst>
        </pc:picChg>
        <pc:picChg chg="mod">
          <ac:chgData name="Leocadi, Michela" userId="67edd61e-c7fb-491f-b5e9-7aae8d6b075f" providerId="ADAL" clId="{4C375731-946D-472C-8B9D-153341060482}" dt="2024-06-04T08:55:38.430" v="18297" actId="1037"/>
          <ac:picMkLst>
            <pc:docMk/>
            <pc:sldMk cId="1110851878" sldId="329"/>
            <ac:picMk id="17" creationId="{4B203BD4-FD9D-CBFC-E4E8-DD42D596F78F}"/>
          </ac:picMkLst>
        </pc:picChg>
        <pc:picChg chg="mod">
          <ac:chgData name="Leocadi, Michela" userId="67edd61e-c7fb-491f-b5e9-7aae8d6b075f" providerId="ADAL" clId="{4C375731-946D-472C-8B9D-153341060482}" dt="2024-06-04T08:55:38.430" v="18297" actId="1037"/>
          <ac:picMkLst>
            <pc:docMk/>
            <pc:sldMk cId="1110851878" sldId="329"/>
            <ac:picMk id="18" creationId="{96118383-472C-3EBA-CDBB-4A19B93CC996}"/>
          </ac:picMkLst>
        </pc:picChg>
        <pc:cxnChg chg="mod">
          <ac:chgData name="Leocadi, Michela" userId="67edd61e-c7fb-491f-b5e9-7aae8d6b075f" providerId="ADAL" clId="{4C375731-946D-472C-8B9D-153341060482}" dt="2024-06-04T08:55:38.430" v="18297" actId="1037"/>
          <ac:cxnSpMkLst>
            <pc:docMk/>
            <pc:sldMk cId="1110851878" sldId="329"/>
            <ac:cxnSpMk id="7" creationId="{370E3B47-336B-C44F-4379-C18EA50692F9}"/>
          </ac:cxnSpMkLst>
        </pc:cxnChg>
        <pc:cxnChg chg="mod">
          <ac:chgData name="Leocadi, Michela" userId="67edd61e-c7fb-491f-b5e9-7aae8d6b075f" providerId="ADAL" clId="{4C375731-946D-472C-8B9D-153341060482}" dt="2024-06-04T08:55:38.430" v="18297" actId="1037"/>
          <ac:cxnSpMkLst>
            <pc:docMk/>
            <pc:sldMk cId="1110851878" sldId="329"/>
            <ac:cxnSpMk id="11" creationId="{35A6CFD9-D883-06DB-18C0-3C4CD7EDDD14}"/>
          </ac:cxnSpMkLst>
        </pc:cxnChg>
        <pc:cxnChg chg="mod">
          <ac:chgData name="Leocadi, Michela" userId="67edd61e-c7fb-491f-b5e9-7aae8d6b075f" providerId="ADAL" clId="{4C375731-946D-472C-8B9D-153341060482}" dt="2024-06-04T08:58:34.585" v="18307" actId="1035"/>
          <ac:cxnSpMkLst>
            <pc:docMk/>
            <pc:sldMk cId="1110851878" sldId="329"/>
            <ac:cxnSpMk id="20" creationId="{514E6D13-F038-90E3-7428-C47BD4B0B4ED}"/>
          </ac:cxnSpMkLst>
        </pc:cxnChg>
        <pc:cxnChg chg="mod">
          <ac:chgData name="Leocadi, Michela" userId="67edd61e-c7fb-491f-b5e9-7aae8d6b075f" providerId="ADAL" clId="{4C375731-946D-472C-8B9D-153341060482}" dt="2024-06-04T08:58:34.585" v="18307" actId="1035"/>
          <ac:cxnSpMkLst>
            <pc:docMk/>
            <pc:sldMk cId="1110851878" sldId="329"/>
            <ac:cxnSpMk id="28" creationId="{8F857C86-B34B-A0D2-9846-20ABD94A3FD9}"/>
          </ac:cxnSpMkLst>
        </pc:cxnChg>
      </pc:sldChg>
      <pc:sldChg chg="addSp delSp modSp add mod ord modNotesTx">
        <pc:chgData name="Leocadi, Michela" userId="67edd61e-c7fb-491f-b5e9-7aae8d6b075f" providerId="ADAL" clId="{4C375731-946D-472C-8B9D-153341060482}" dt="2024-06-04T09:11:38.799" v="18736" actId="20577"/>
        <pc:sldMkLst>
          <pc:docMk/>
          <pc:sldMk cId="1478586748" sldId="330"/>
        </pc:sldMkLst>
        <pc:spChg chg="add mod ord">
          <ac:chgData name="Leocadi, Michela" userId="67edd61e-c7fb-491f-b5e9-7aae8d6b075f" providerId="ADAL" clId="{4C375731-946D-472C-8B9D-153341060482}" dt="2024-06-04T09:03:49.670" v="18514" actId="166"/>
          <ac:spMkLst>
            <pc:docMk/>
            <pc:sldMk cId="1478586748" sldId="330"/>
            <ac:spMk id="2" creationId="{043A5807-C5A7-DCE1-3B09-96C1A33700CC}"/>
          </ac:spMkLst>
        </pc:spChg>
        <pc:spChg chg="add del mod">
          <ac:chgData name="Leocadi, Michela" userId="67edd61e-c7fb-491f-b5e9-7aae8d6b075f" providerId="ADAL" clId="{4C375731-946D-472C-8B9D-153341060482}" dt="2024-05-23T14:23:50.120" v="7710" actId="478"/>
          <ac:spMkLst>
            <pc:docMk/>
            <pc:sldMk cId="1478586748" sldId="330"/>
            <ac:spMk id="3" creationId="{85A06924-EACF-381B-89D4-B2AEE31A9D27}"/>
          </ac:spMkLst>
        </pc:spChg>
        <pc:spChg chg="del mod">
          <ac:chgData name="Leocadi, Michela" userId="67edd61e-c7fb-491f-b5e9-7aae8d6b075f" providerId="ADAL" clId="{4C375731-946D-472C-8B9D-153341060482}" dt="2024-05-23T14:23:47.159" v="7709" actId="478"/>
          <ac:spMkLst>
            <pc:docMk/>
            <pc:sldMk cId="1478586748" sldId="330"/>
            <ac:spMk id="6" creationId="{EC32C885-4D27-309E-D58D-DF578C5EADBD}"/>
          </ac:spMkLst>
        </pc:spChg>
        <pc:spChg chg="add mod">
          <ac:chgData name="Leocadi, Michela" userId="67edd61e-c7fb-491f-b5e9-7aae8d6b075f" providerId="ADAL" clId="{4C375731-946D-472C-8B9D-153341060482}" dt="2024-05-23T14:24:00.498" v="7753" actId="20577"/>
          <ac:spMkLst>
            <pc:docMk/>
            <pc:sldMk cId="1478586748" sldId="330"/>
            <ac:spMk id="7" creationId="{F991BD56-9A59-85CD-9FEE-11811603F8F1}"/>
          </ac:spMkLst>
        </pc:spChg>
        <pc:spChg chg="mod">
          <ac:chgData name="Leocadi, Michela" userId="67edd61e-c7fb-491f-b5e9-7aae8d6b075f" providerId="ADAL" clId="{4C375731-946D-472C-8B9D-153341060482}" dt="2024-05-23T14:30:44.218" v="7830" actId="14100"/>
          <ac:spMkLst>
            <pc:docMk/>
            <pc:sldMk cId="1478586748" sldId="330"/>
            <ac:spMk id="13" creationId="{A40F8E66-568D-4B98-18A0-905C19B80836}"/>
          </ac:spMkLst>
        </pc:spChg>
        <pc:spChg chg="mod">
          <ac:chgData name="Leocadi, Michela" userId="67edd61e-c7fb-491f-b5e9-7aae8d6b075f" providerId="ADAL" clId="{4C375731-946D-472C-8B9D-153341060482}" dt="2024-06-04T09:01:26.528" v="18374" actId="1035"/>
          <ac:spMkLst>
            <pc:docMk/>
            <pc:sldMk cId="1478586748" sldId="330"/>
            <ac:spMk id="31" creationId="{FDB839A8-7E1D-A616-F88F-08A937174CC3}"/>
          </ac:spMkLst>
        </pc:spChg>
        <pc:grpChg chg="mod">
          <ac:chgData name="Leocadi, Michela" userId="67edd61e-c7fb-491f-b5e9-7aae8d6b075f" providerId="ADAL" clId="{4C375731-946D-472C-8B9D-153341060482}" dt="2024-05-23T14:30:08.818" v="7784" actId="1036"/>
          <ac:grpSpMkLst>
            <pc:docMk/>
            <pc:sldMk cId="1478586748" sldId="330"/>
            <ac:grpSpMk id="26" creationId="{51A2896A-9F8F-6FF0-8528-C0B6450DBA58}"/>
          </ac:grpSpMkLst>
        </pc:grpChg>
        <pc:picChg chg="add mod ord">
          <ac:chgData name="Leocadi, Michela" userId="67edd61e-c7fb-491f-b5e9-7aae8d6b075f" providerId="ADAL" clId="{4C375731-946D-472C-8B9D-153341060482}" dt="2024-06-04T09:03:45.726" v="18513" actId="166"/>
          <ac:picMkLst>
            <pc:docMk/>
            <pc:sldMk cId="1478586748" sldId="330"/>
            <ac:picMk id="9" creationId="{2F721B3C-D323-04D2-1035-42653BD81F52}"/>
          </ac:picMkLst>
        </pc:picChg>
        <pc:picChg chg="add mod ord">
          <ac:chgData name="Leocadi, Michela" userId="67edd61e-c7fb-491f-b5e9-7aae8d6b075f" providerId="ADAL" clId="{4C375731-946D-472C-8B9D-153341060482}" dt="2024-06-04T09:03:56.230" v="18541" actId="1036"/>
          <ac:picMkLst>
            <pc:docMk/>
            <pc:sldMk cId="1478586748" sldId="330"/>
            <ac:picMk id="12" creationId="{265973C9-672E-4D13-5207-A06A4E7AC109}"/>
          </ac:picMkLst>
        </pc:picChg>
        <pc:cxnChg chg="mod">
          <ac:chgData name="Leocadi, Michela" userId="67edd61e-c7fb-491f-b5e9-7aae8d6b075f" providerId="ADAL" clId="{4C375731-946D-472C-8B9D-153341060482}" dt="2024-05-23T14:30:08.818" v="7784" actId="1036"/>
          <ac:cxnSpMkLst>
            <pc:docMk/>
            <pc:sldMk cId="1478586748" sldId="330"/>
            <ac:cxnSpMk id="32" creationId="{94F17EEA-2AB4-AD8A-4B5D-842399CCFC5D}"/>
          </ac:cxnSpMkLst>
        </pc:cxnChg>
      </pc:sldChg>
      <pc:sldChg chg="addSp delSp modSp new mod ord modNotesTx">
        <pc:chgData name="Leocadi, Michela" userId="67edd61e-c7fb-491f-b5e9-7aae8d6b075f" providerId="ADAL" clId="{4C375731-946D-472C-8B9D-153341060482}" dt="2024-06-04T08:35:59.390" v="17364"/>
        <pc:sldMkLst>
          <pc:docMk/>
          <pc:sldMk cId="2706497054" sldId="331"/>
        </pc:sldMkLst>
        <pc:spChg chg="del">
          <ac:chgData name="Leocadi, Michela" userId="67edd61e-c7fb-491f-b5e9-7aae8d6b075f" providerId="ADAL" clId="{4C375731-946D-472C-8B9D-153341060482}" dt="2024-05-23T14:02:32.988" v="7511" actId="478"/>
          <ac:spMkLst>
            <pc:docMk/>
            <pc:sldMk cId="2706497054" sldId="331"/>
            <ac:spMk id="2" creationId="{DE516991-BE27-636D-A06D-5EBF3A262A9C}"/>
          </ac:spMkLst>
        </pc:spChg>
        <pc:spChg chg="del">
          <ac:chgData name="Leocadi, Michela" userId="67edd61e-c7fb-491f-b5e9-7aae8d6b075f" providerId="ADAL" clId="{4C375731-946D-472C-8B9D-153341060482}" dt="2024-05-23T14:02:34.138" v="7512" actId="478"/>
          <ac:spMkLst>
            <pc:docMk/>
            <pc:sldMk cId="2706497054" sldId="331"/>
            <ac:spMk id="3" creationId="{EA68E5B1-89AF-5E93-DF20-AB367B73962E}"/>
          </ac:spMkLst>
        </pc:spChg>
        <pc:spChg chg="mod">
          <ac:chgData name="Leocadi, Michela" userId="67edd61e-c7fb-491f-b5e9-7aae8d6b075f" providerId="ADAL" clId="{4C375731-946D-472C-8B9D-153341060482}" dt="2024-05-23T14:02:45.594" v="7514" actId="207"/>
          <ac:spMkLst>
            <pc:docMk/>
            <pc:sldMk cId="2706497054" sldId="331"/>
            <ac:spMk id="5" creationId="{552A84E5-7115-E1B3-FDC1-F5619B9A613E}"/>
          </ac:spMkLst>
        </pc:spChg>
        <pc:spChg chg="mod">
          <ac:chgData name="Leocadi, Michela" userId="67edd61e-c7fb-491f-b5e9-7aae8d6b075f" providerId="ADAL" clId="{4C375731-946D-472C-8B9D-153341060482}" dt="2024-05-23T14:02:45.594" v="7514" actId="207"/>
          <ac:spMkLst>
            <pc:docMk/>
            <pc:sldMk cId="2706497054" sldId="331"/>
            <ac:spMk id="7" creationId="{78DD1138-1B37-2386-83CA-BFD094E11D6F}"/>
          </ac:spMkLst>
        </pc:spChg>
        <pc:spChg chg="mod">
          <ac:chgData name="Leocadi, Michela" userId="67edd61e-c7fb-491f-b5e9-7aae8d6b075f" providerId="ADAL" clId="{4C375731-946D-472C-8B9D-153341060482}" dt="2024-05-23T14:02:45.594" v="7514" actId="207"/>
          <ac:spMkLst>
            <pc:docMk/>
            <pc:sldMk cId="2706497054" sldId="331"/>
            <ac:spMk id="9" creationId="{D33E901F-87F8-2AD8-B541-DFA73E0CAA7B}"/>
          </ac:spMkLst>
        </pc:spChg>
        <pc:spChg chg="mod">
          <ac:chgData name="Leocadi, Michela" userId="67edd61e-c7fb-491f-b5e9-7aae8d6b075f" providerId="ADAL" clId="{4C375731-946D-472C-8B9D-153341060482}" dt="2024-05-23T14:02:45.594" v="7514" actId="207"/>
          <ac:spMkLst>
            <pc:docMk/>
            <pc:sldMk cId="2706497054" sldId="331"/>
            <ac:spMk id="12" creationId="{EE0B7550-459E-D3F8-8055-01DB73980667}"/>
          </ac:spMkLst>
        </pc:spChg>
        <pc:spChg chg="mod">
          <ac:chgData name="Leocadi, Michela" userId="67edd61e-c7fb-491f-b5e9-7aae8d6b075f" providerId="ADAL" clId="{4C375731-946D-472C-8B9D-153341060482}" dt="2024-05-23T14:02:45.594" v="7514" actId="207"/>
          <ac:spMkLst>
            <pc:docMk/>
            <pc:sldMk cId="2706497054" sldId="331"/>
            <ac:spMk id="13" creationId="{0C8BF76E-3541-E8E6-56F9-7C771386AB45}"/>
          </ac:spMkLst>
        </pc:spChg>
        <pc:spChg chg="mod">
          <ac:chgData name="Leocadi, Michela" userId="67edd61e-c7fb-491f-b5e9-7aae8d6b075f" providerId="ADAL" clId="{4C375731-946D-472C-8B9D-153341060482}" dt="2024-05-23T14:02:45.594" v="7514" actId="207"/>
          <ac:spMkLst>
            <pc:docMk/>
            <pc:sldMk cId="2706497054" sldId="331"/>
            <ac:spMk id="14" creationId="{8AB83A87-7572-E102-6FB1-5E1885A9919A}"/>
          </ac:spMkLst>
        </pc:spChg>
        <pc:spChg chg="mod">
          <ac:chgData name="Leocadi, Michela" userId="67edd61e-c7fb-491f-b5e9-7aae8d6b075f" providerId="ADAL" clId="{4C375731-946D-472C-8B9D-153341060482}" dt="2024-05-23T14:02:45.594" v="7514" actId="207"/>
          <ac:spMkLst>
            <pc:docMk/>
            <pc:sldMk cId="2706497054" sldId="331"/>
            <ac:spMk id="16" creationId="{F7637264-7BAA-F338-48C9-39CABD900821}"/>
          </ac:spMkLst>
        </pc:spChg>
        <pc:spChg chg="mod">
          <ac:chgData name="Leocadi, Michela" userId="67edd61e-c7fb-491f-b5e9-7aae8d6b075f" providerId="ADAL" clId="{4C375731-946D-472C-8B9D-153341060482}" dt="2024-05-23T14:02:45.594" v="7514" actId="207"/>
          <ac:spMkLst>
            <pc:docMk/>
            <pc:sldMk cId="2706497054" sldId="331"/>
            <ac:spMk id="17" creationId="{49A36DFA-5A94-F4B8-B593-D68A0D695ACC}"/>
          </ac:spMkLst>
        </pc:spChg>
        <pc:spChg chg="mod">
          <ac:chgData name="Leocadi, Michela" userId="67edd61e-c7fb-491f-b5e9-7aae8d6b075f" providerId="ADAL" clId="{4C375731-946D-472C-8B9D-153341060482}" dt="2024-05-23T14:02:45.594" v="7514" actId="207"/>
          <ac:spMkLst>
            <pc:docMk/>
            <pc:sldMk cId="2706497054" sldId="331"/>
            <ac:spMk id="20" creationId="{9F500A78-5403-996A-3676-EFED696AB1FD}"/>
          </ac:spMkLst>
        </pc:spChg>
        <pc:spChg chg="mod">
          <ac:chgData name="Leocadi, Michela" userId="67edd61e-c7fb-491f-b5e9-7aae8d6b075f" providerId="ADAL" clId="{4C375731-946D-472C-8B9D-153341060482}" dt="2024-05-23T14:02:45.594" v="7514" actId="207"/>
          <ac:spMkLst>
            <pc:docMk/>
            <pc:sldMk cId="2706497054" sldId="331"/>
            <ac:spMk id="23" creationId="{8D1D32E9-2010-ED80-8729-3718528EAE10}"/>
          </ac:spMkLst>
        </pc:spChg>
        <pc:spChg chg="mod">
          <ac:chgData name="Leocadi, Michela" userId="67edd61e-c7fb-491f-b5e9-7aae8d6b075f" providerId="ADAL" clId="{4C375731-946D-472C-8B9D-153341060482}" dt="2024-05-23T14:02:45.594" v="7514" actId="207"/>
          <ac:spMkLst>
            <pc:docMk/>
            <pc:sldMk cId="2706497054" sldId="331"/>
            <ac:spMk id="27" creationId="{52586EB8-1969-2B0C-414D-D9E878790FAC}"/>
          </ac:spMkLst>
        </pc:spChg>
        <pc:spChg chg="mod">
          <ac:chgData name="Leocadi, Michela" userId="67edd61e-c7fb-491f-b5e9-7aae8d6b075f" providerId="ADAL" clId="{4C375731-946D-472C-8B9D-153341060482}" dt="2024-05-23T14:02:45.594" v="7514" actId="207"/>
          <ac:spMkLst>
            <pc:docMk/>
            <pc:sldMk cId="2706497054" sldId="331"/>
            <ac:spMk id="30" creationId="{278A4D2F-6472-09AA-8DC5-905650BDA77E}"/>
          </ac:spMkLst>
        </pc:spChg>
        <pc:spChg chg="mod">
          <ac:chgData name="Leocadi, Michela" userId="67edd61e-c7fb-491f-b5e9-7aae8d6b075f" providerId="ADAL" clId="{4C375731-946D-472C-8B9D-153341060482}" dt="2024-05-23T14:02:45.594" v="7514" actId="207"/>
          <ac:spMkLst>
            <pc:docMk/>
            <pc:sldMk cId="2706497054" sldId="331"/>
            <ac:spMk id="34" creationId="{73480184-653D-1652-BD75-7D0B34E5EF22}"/>
          </ac:spMkLst>
        </pc:spChg>
        <pc:spChg chg="mod">
          <ac:chgData name="Leocadi, Michela" userId="67edd61e-c7fb-491f-b5e9-7aae8d6b075f" providerId="ADAL" clId="{4C375731-946D-472C-8B9D-153341060482}" dt="2024-05-23T14:02:45.594" v="7514" actId="207"/>
          <ac:spMkLst>
            <pc:docMk/>
            <pc:sldMk cId="2706497054" sldId="331"/>
            <ac:spMk id="35" creationId="{85F9F5F3-41EE-75A6-6A06-3E6FC535261E}"/>
          </ac:spMkLst>
        </pc:spChg>
        <pc:spChg chg="del mod">
          <ac:chgData name="Leocadi, Michela" userId="67edd61e-c7fb-491f-b5e9-7aae8d6b075f" providerId="ADAL" clId="{4C375731-946D-472C-8B9D-153341060482}" dt="2024-06-03T17:18:52.624" v="16255" actId="478"/>
          <ac:spMkLst>
            <pc:docMk/>
            <pc:sldMk cId="2706497054" sldId="331"/>
            <ac:spMk id="37" creationId="{773F527D-4FAA-89D4-A8ED-06DC8A8EC27A}"/>
          </ac:spMkLst>
        </pc:spChg>
        <pc:spChg chg="add mod">
          <ac:chgData name="Leocadi, Michela" userId="67edd61e-c7fb-491f-b5e9-7aae8d6b075f" providerId="ADAL" clId="{4C375731-946D-472C-8B9D-153341060482}" dt="2024-05-23T14:06:27.701" v="7598" actId="20577"/>
          <ac:spMkLst>
            <pc:docMk/>
            <pc:sldMk cId="2706497054" sldId="331"/>
            <ac:spMk id="38" creationId="{9C8006B2-220B-57BC-DF9B-C0D7E062B7AF}"/>
          </ac:spMkLst>
        </pc:spChg>
        <pc:grpChg chg="add mod">
          <ac:chgData name="Leocadi, Michela" userId="67edd61e-c7fb-491f-b5e9-7aae8d6b075f" providerId="ADAL" clId="{4C375731-946D-472C-8B9D-153341060482}" dt="2024-05-23T14:03:10.050" v="7544" actId="1036"/>
          <ac:grpSpMkLst>
            <pc:docMk/>
            <pc:sldMk cId="2706497054" sldId="331"/>
            <ac:grpSpMk id="4" creationId="{98A16A52-DF6C-B6D9-E807-84DFD5DFEF55}"/>
          </ac:grpSpMkLst>
        </pc:grpChg>
        <pc:picChg chg="mod">
          <ac:chgData name="Leocadi, Michela" userId="67edd61e-c7fb-491f-b5e9-7aae8d6b075f" providerId="ADAL" clId="{4C375731-946D-472C-8B9D-153341060482}" dt="2024-05-23T14:02:39.108" v="7513"/>
          <ac:picMkLst>
            <pc:docMk/>
            <pc:sldMk cId="2706497054" sldId="331"/>
            <ac:picMk id="6" creationId="{ACD16FF6-7BAE-8BC2-4D36-1EFE95D27503}"/>
          </ac:picMkLst>
        </pc:picChg>
        <pc:picChg chg="mod">
          <ac:chgData name="Leocadi, Michela" userId="67edd61e-c7fb-491f-b5e9-7aae8d6b075f" providerId="ADAL" clId="{4C375731-946D-472C-8B9D-153341060482}" dt="2024-05-23T14:02:39.108" v="7513"/>
          <ac:picMkLst>
            <pc:docMk/>
            <pc:sldMk cId="2706497054" sldId="331"/>
            <ac:picMk id="8" creationId="{7585D75F-2E76-9721-F53D-AEBCE0F2B832}"/>
          </ac:picMkLst>
        </pc:picChg>
        <pc:picChg chg="mod">
          <ac:chgData name="Leocadi, Michela" userId="67edd61e-c7fb-491f-b5e9-7aae8d6b075f" providerId="ADAL" clId="{4C375731-946D-472C-8B9D-153341060482}" dt="2024-05-23T14:02:39.108" v="7513"/>
          <ac:picMkLst>
            <pc:docMk/>
            <pc:sldMk cId="2706497054" sldId="331"/>
            <ac:picMk id="15" creationId="{68F84AE6-8FA8-C5E4-DB46-33B95EF60159}"/>
          </ac:picMkLst>
        </pc:picChg>
        <pc:picChg chg="mod">
          <ac:chgData name="Leocadi, Michela" userId="67edd61e-c7fb-491f-b5e9-7aae8d6b075f" providerId="ADAL" clId="{4C375731-946D-472C-8B9D-153341060482}" dt="2024-05-23T14:02:39.108" v="7513"/>
          <ac:picMkLst>
            <pc:docMk/>
            <pc:sldMk cId="2706497054" sldId="331"/>
            <ac:picMk id="19" creationId="{FC0C9BCA-14DF-6809-CA96-7B8B00042103}"/>
          </ac:picMkLst>
        </pc:picChg>
        <pc:picChg chg="mod">
          <ac:chgData name="Leocadi, Michela" userId="67edd61e-c7fb-491f-b5e9-7aae8d6b075f" providerId="ADAL" clId="{4C375731-946D-472C-8B9D-153341060482}" dt="2024-05-23T14:02:39.108" v="7513"/>
          <ac:picMkLst>
            <pc:docMk/>
            <pc:sldMk cId="2706497054" sldId="331"/>
            <ac:picMk id="21" creationId="{F430B358-FA94-B8B9-1AC5-E47B5487F22B}"/>
          </ac:picMkLst>
        </pc:picChg>
        <pc:picChg chg="mod">
          <ac:chgData name="Leocadi, Michela" userId="67edd61e-c7fb-491f-b5e9-7aae8d6b075f" providerId="ADAL" clId="{4C375731-946D-472C-8B9D-153341060482}" dt="2024-05-23T14:02:39.108" v="7513"/>
          <ac:picMkLst>
            <pc:docMk/>
            <pc:sldMk cId="2706497054" sldId="331"/>
            <ac:picMk id="25" creationId="{9A7FF5BF-0CCE-3B3B-1DFB-7D52FA5F3D8F}"/>
          </ac:picMkLst>
        </pc:picChg>
        <pc:picChg chg="mod">
          <ac:chgData name="Leocadi, Michela" userId="67edd61e-c7fb-491f-b5e9-7aae8d6b075f" providerId="ADAL" clId="{4C375731-946D-472C-8B9D-153341060482}" dt="2024-05-23T14:02:39.108" v="7513"/>
          <ac:picMkLst>
            <pc:docMk/>
            <pc:sldMk cId="2706497054" sldId="331"/>
            <ac:picMk id="26" creationId="{B170771C-78B2-7E78-0D42-7CA19768D24E}"/>
          </ac:picMkLst>
        </pc:picChg>
        <pc:picChg chg="mod">
          <ac:chgData name="Leocadi, Michela" userId="67edd61e-c7fb-491f-b5e9-7aae8d6b075f" providerId="ADAL" clId="{4C375731-946D-472C-8B9D-153341060482}" dt="2024-05-23T14:02:39.108" v="7513"/>
          <ac:picMkLst>
            <pc:docMk/>
            <pc:sldMk cId="2706497054" sldId="331"/>
            <ac:picMk id="29" creationId="{0C1B10D1-8E51-CA8E-BEB0-A0BEBF520A98}"/>
          </ac:picMkLst>
        </pc:picChg>
        <pc:picChg chg="mod">
          <ac:chgData name="Leocadi, Michela" userId="67edd61e-c7fb-491f-b5e9-7aae8d6b075f" providerId="ADAL" clId="{4C375731-946D-472C-8B9D-153341060482}" dt="2024-05-23T14:02:39.108" v="7513"/>
          <ac:picMkLst>
            <pc:docMk/>
            <pc:sldMk cId="2706497054" sldId="331"/>
            <ac:picMk id="33" creationId="{0FE3A81A-3B79-CEFB-5DD7-D1735C491A69}"/>
          </ac:picMkLst>
        </pc:picChg>
        <pc:picChg chg="add mod">
          <ac:chgData name="Leocadi, Michela" userId="67edd61e-c7fb-491f-b5e9-7aae8d6b075f" providerId="ADAL" clId="{4C375731-946D-472C-8B9D-153341060482}" dt="2024-05-23T14:03:41.112" v="7554" actId="1076"/>
          <ac:picMkLst>
            <pc:docMk/>
            <pc:sldMk cId="2706497054" sldId="331"/>
            <ac:picMk id="39" creationId="{4C3A95E8-2AC8-6AE1-32DF-DFC85EE9D759}"/>
          </ac:picMkLst>
        </pc:picChg>
        <pc:cxnChg chg="mod">
          <ac:chgData name="Leocadi, Michela" userId="67edd61e-c7fb-491f-b5e9-7aae8d6b075f" providerId="ADAL" clId="{4C375731-946D-472C-8B9D-153341060482}" dt="2024-05-23T14:02:39.108" v="7513"/>
          <ac:cxnSpMkLst>
            <pc:docMk/>
            <pc:sldMk cId="2706497054" sldId="331"/>
            <ac:cxnSpMk id="10" creationId="{9047A86E-C00F-A648-AE73-F539F98EE930}"/>
          </ac:cxnSpMkLst>
        </pc:cxnChg>
        <pc:cxnChg chg="mod">
          <ac:chgData name="Leocadi, Michela" userId="67edd61e-c7fb-491f-b5e9-7aae8d6b075f" providerId="ADAL" clId="{4C375731-946D-472C-8B9D-153341060482}" dt="2024-05-23T14:02:39.108" v="7513"/>
          <ac:cxnSpMkLst>
            <pc:docMk/>
            <pc:sldMk cId="2706497054" sldId="331"/>
            <ac:cxnSpMk id="11" creationId="{31BD045A-9CCA-0D84-67FD-32C769F4C848}"/>
          </ac:cxnSpMkLst>
        </pc:cxnChg>
        <pc:cxnChg chg="mod">
          <ac:chgData name="Leocadi, Michela" userId="67edd61e-c7fb-491f-b5e9-7aae8d6b075f" providerId="ADAL" clId="{4C375731-946D-472C-8B9D-153341060482}" dt="2024-05-23T14:02:39.108" v="7513"/>
          <ac:cxnSpMkLst>
            <pc:docMk/>
            <pc:sldMk cId="2706497054" sldId="331"/>
            <ac:cxnSpMk id="18" creationId="{315534A6-533F-E571-58BE-D5E6EFA67CE9}"/>
          </ac:cxnSpMkLst>
        </pc:cxnChg>
        <pc:cxnChg chg="mod">
          <ac:chgData name="Leocadi, Michela" userId="67edd61e-c7fb-491f-b5e9-7aae8d6b075f" providerId="ADAL" clId="{4C375731-946D-472C-8B9D-153341060482}" dt="2024-05-23T14:02:39.108" v="7513"/>
          <ac:cxnSpMkLst>
            <pc:docMk/>
            <pc:sldMk cId="2706497054" sldId="331"/>
            <ac:cxnSpMk id="22" creationId="{E6F5DDE1-C139-0471-B225-C7FC88B2CC95}"/>
          </ac:cxnSpMkLst>
        </pc:cxnChg>
        <pc:cxnChg chg="mod">
          <ac:chgData name="Leocadi, Michela" userId="67edd61e-c7fb-491f-b5e9-7aae8d6b075f" providerId="ADAL" clId="{4C375731-946D-472C-8B9D-153341060482}" dt="2024-05-23T14:02:39.108" v="7513"/>
          <ac:cxnSpMkLst>
            <pc:docMk/>
            <pc:sldMk cId="2706497054" sldId="331"/>
            <ac:cxnSpMk id="24" creationId="{96A4346C-42CB-C491-7F62-1F300E372BCB}"/>
          </ac:cxnSpMkLst>
        </pc:cxnChg>
        <pc:cxnChg chg="mod">
          <ac:chgData name="Leocadi, Michela" userId="67edd61e-c7fb-491f-b5e9-7aae8d6b075f" providerId="ADAL" clId="{4C375731-946D-472C-8B9D-153341060482}" dt="2024-05-23T14:02:39.108" v="7513"/>
          <ac:cxnSpMkLst>
            <pc:docMk/>
            <pc:sldMk cId="2706497054" sldId="331"/>
            <ac:cxnSpMk id="28" creationId="{462B39B8-0B64-EA9C-3BCA-A12D15A69FBA}"/>
          </ac:cxnSpMkLst>
        </pc:cxnChg>
        <pc:cxnChg chg="mod">
          <ac:chgData name="Leocadi, Michela" userId="67edd61e-c7fb-491f-b5e9-7aae8d6b075f" providerId="ADAL" clId="{4C375731-946D-472C-8B9D-153341060482}" dt="2024-05-23T14:02:39.108" v="7513"/>
          <ac:cxnSpMkLst>
            <pc:docMk/>
            <pc:sldMk cId="2706497054" sldId="331"/>
            <ac:cxnSpMk id="31" creationId="{AF8B3DF9-57D5-840A-7613-BEA642EDC985}"/>
          </ac:cxnSpMkLst>
        </pc:cxnChg>
        <pc:cxnChg chg="mod">
          <ac:chgData name="Leocadi, Michela" userId="67edd61e-c7fb-491f-b5e9-7aae8d6b075f" providerId="ADAL" clId="{4C375731-946D-472C-8B9D-153341060482}" dt="2024-05-23T14:02:39.108" v="7513"/>
          <ac:cxnSpMkLst>
            <pc:docMk/>
            <pc:sldMk cId="2706497054" sldId="331"/>
            <ac:cxnSpMk id="32" creationId="{D0D58187-C97E-8398-A5A9-B8FFCB3B6EAE}"/>
          </ac:cxnSpMkLst>
        </pc:cxnChg>
        <pc:cxnChg chg="mod">
          <ac:chgData name="Leocadi, Michela" userId="67edd61e-c7fb-491f-b5e9-7aae8d6b075f" providerId="ADAL" clId="{4C375731-946D-472C-8B9D-153341060482}" dt="2024-05-23T14:02:39.108" v="7513"/>
          <ac:cxnSpMkLst>
            <pc:docMk/>
            <pc:sldMk cId="2706497054" sldId="331"/>
            <ac:cxnSpMk id="36" creationId="{7AB0C600-2CDA-8717-6C59-24AE2EC5A5BD}"/>
          </ac:cxnSpMkLst>
        </pc:cxnChg>
      </pc:sldChg>
      <pc:sldChg chg="addSp delSp modSp add mod ord">
        <pc:chgData name="Leocadi, Michela" userId="67edd61e-c7fb-491f-b5e9-7aae8d6b075f" providerId="ADAL" clId="{4C375731-946D-472C-8B9D-153341060482}" dt="2024-06-04T08:35:59.390" v="17364"/>
        <pc:sldMkLst>
          <pc:docMk/>
          <pc:sldMk cId="1666101055" sldId="332"/>
        </pc:sldMkLst>
        <pc:spChg chg="add mod">
          <ac:chgData name="Leocadi, Michela" userId="67edd61e-c7fb-491f-b5e9-7aae8d6b075f" providerId="ADAL" clId="{4C375731-946D-472C-8B9D-153341060482}" dt="2024-05-23T14:04:56.573" v="7580" actId="207"/>
          <ac:spMkLst>
            <pc:docMk/>
            <pc:sldMk cId="1666101055" sldId="332"/>
            <ac:spMk id="2" creationId="{6CF3DF7A-4D9F-B3F3-63D7-2021D4C65FCC}"/>
          </ac:spMkLst>
        </pc:spChg>
        <pc:spChg chg="mod">
          <ac:chgData name="Leocadi, Michela" userId="67edd61e-c7fb-491f-b5e9-7aae8d6b075f" providerId="ADAL" clId="{4C375731-946D-472C-8B9D-153341060482}" dt="2024-05-23T14:06:35.105" v="7620" actId="20577"/>
          <ac:spMkLst>
            <pc:docMk/>
            <pc:sldMk cId="1666101055" sldId="332"/>
            <ac:spMk id="38" creationId="{9C8006B2-220B-57BC-DF9B-C0D7E062B7AF}"/>
          </ac:spMkLst>
        </pc:spChg>
        <pc:spChg chg="add mod">
          <ac:chgData name="Leocadi, Michela" userId="67edd61e-c7fb-491f-b5e9-7aae8d6b075f" providerId="ADAL" clId="{4C375731-946D-472C-8B9D-153341060482}" dt="2024-05-23T14:04:56.573" v="7580" actId="207"/>
          <ac:spMkLst>
            <pc:docMk/>
            <pc:sldMk cId="1666101055" sldId="332"/>
            <ac:spMk id="40" creationId="{A4A3394C-678A-CC39-B2D5-B1820AEF32D4}"/>
          </ac:spMkLst>
        </pc:spChg>
        <pc:spChg chg="add mod">
          <ac:chgData name="Leocadi, Michela" userId="67edd61e-c7fb-491f-b5e9-7aae8d6b075f" providerId="ADAL" clId="{4C375731-946D-472C-8B9D-153341060482}" dt="2024-05-23T14:05:07.527" v="7581" actId="207"/>
          <ac:spMkLst>
            <pc:docMk/>
            <pc:sldMk cId="1666101055" sldId="332"/>
            <ac:spMk id="43" creationId="{803CA3D8-C401-ACA3-8417-929A88AFEED3}"/>
          </ac:spMkLst>
        </pc:spChg>
        <pc:spChg chg="add mod">
          <ac:chgData name="Leocadi, Michela" userId="67edd61e-c7fb-491f-b5e9-7aae8d6b075f" providerId="ADAL" clId="{4C375731-946D-472C-8B9D-153341060482}" dt="2024-05-23T14:05:10.890" v="7582" actId="207"/>
          <ac:spMkLst>
            <pc:docMk/>
            <pc:sldMk cId="1666101055" sldId="332"/>
            <ac:spMk id="46" creationId="{D3B30BFC-147E-B283-983A-3CEAF54E082B}"/>
          </ac:spMkLst>
        </pc:spChg>
        <pc:grpChg chg="del">
          <ac:chgData name="Leocadi, Michela" userId="67edd61e-c7fb-491f-b5e9-7aae8d6b075f" providerId="ADAL" clId="{4C375731-946D-472C-8B9D-153341060482}" dt="2024-05-23T14:04:40.414" v="7577" actId="478"/>
          <ac:grpSpMkLst>
            <pc:docMk/>
            <pc:sldMk cId="1666101055" sldId="332"/>
            <ac:grpSpMk id="4" creationId="{98A16A52-DF6C-B6D9-E807-84DFD5DFEF55}"/>
          </ac:grpSpMkLst>
        </pc:grpChg>
        <pc:picChg chg="add mod">
          <ac:chgData name="Leocadi, Michela" userId="67edd61e-c7fb-491f-b5e9-7aae8d6b075f" providerId="ADAL" clId="{4C375731-946D-472C-8B9D-153341060482}" dt="2024-05-23T14:04:54.591" v="7579"/>
          <ac:picMkLst>
            <pc:docMk/>
            <pc:sldMk cId="1666101055" sldId="332"/>
            <ac:picMk id="3" creationId="{13608D31-8956-46E7-0447-84AD7D90E2A8}"/>
          </ac:picMkLst>
        </pc:picChg>
        <pc:picChg chg="del">
          <ac:chgData name="Leocadi, Michela" userId="67edd61e-c7fb-491f-b5e9-7aae8d6b075f" providerId="ADAL" clId="{4C375731-946D-472C-8B9D-153341060482}" dt="2024-05-23T14:04:42.005" v="7578" actId="478"/>
          <ac:picMkLst>
            <pc:docMk/>
            <pc:sldMk cId="1666101055" sldId="332"/>
            <ac:picMk id="39" creationId="{4C3A95E8-2AC8-6AE1-32DF-DFC85EE9D759}"/>
          </ac:picMkLst>
        </pc:picChg>
        <pc:picChg chg="add mod">
          <ac:chgData name="Leocadi, Michela" userId="67edd61e-c7fb-491f-b5e9-7aae8d6b075f" providerId="ADAL" clId="{4C375731-946D-472C-8B9D-153341060482}" dt="2024-05-23T14:04:54.591" v="7579"/>
          <ac:picMkLst>
            <pc:docMk/>
            <pc:sldMk cId="1666101055" sldId="332"/>
            <ac:picMk id="41" creationId="{FE625D0B-95FB-AAFB-0569-490DC0F6E1C8}"/>
          </ac:picMkLst>
        </pc:picChg>
        <pc:picChg chg="add mod">
          <ac:chgData name="Leocadi, Michela" userId="67edd61e-c7fb-491f-b5e9-7aae8d6b075f" providerId="ADAL" clId="{4C375731-946D-472C-8B9D-153341060482}" dt="2024-05-23T14:04:54.591" v="7579"/>
          <ac:picMkLst>
            <pc:docMk/>
            <pc:sldMk cId="1666101055" sldId="332"/>
            <ac:picMk id="44" creationId="{3BFBFFEE-B225-DF4E-3B0F-C61E2EA65BE0}"/>
          </ac:picMkLst>
        </pc:picChg>
        <pc:picChg chg="add mod">
          <ac:chgData name="Leocadi, Michela" userId="67edd61e-c7fb-491f-b5e9-7aae8d6b075f" providerId="ADAL" clId="{4C375731-946D-472C-8B9D-153341060482}" dt="2024-05-23T14:04:54.591" v="7579"/>
          <ac:picMkLst>
            <pc:docMk/>
            <pc:sldMk cId="1666101055" sldId="332"/>
            <ac:picMk id="45" creationId="{A7E27924-3632-E28A-60CB-671862BF372B}"/>
          </ac:picMkLst>
        </pc:picChg>
        <pc:cxnChg chg="add mod">
          <ac:chgData name="Leocadi, Michela" userId="67edd61e-c7fb-491f-b5e9-7aae8d6b075f" providerId="ADAL" clId="{4C375731-946D-472C-8B9D-153341060482}" dt="2024-05-23T14:04:54.591" v="7579"/>
          <ac:cxnSpMkLst>
            <pc:docMk/>
            <pc:sldMk cId="1666101055" sldId="332"/>
            <ac:cxnSpMk id="42" creationId="{E14A7A59-044B-4641-0811-D8800FB3BA47}"/>
          </ac:cxnSpMkLst>
        </pc:cxnChg>
      </pc:sldChg>
      <pc:sldChg chg="addSp delSp modSp add mod modNotesTx">
        <pc:chgData name="Leocadi, Michela" userId="67edd61e-c7fb-491f-b5e9-7aae8d6b075f" providerId="ADAL" clId="{4C375731-946D-472C-8B9D-153341060482}" dt="2024-06-04T09:17:36.522" v="18784" actId="14100"/>
        <pc:sldMkLst>
          <pc:docMk/>
          <pc:sldMk cId="3932755611" sldId="333"/>
        </pc:sldMkLst>
        <pc:spChg chg="add mod">
          <ac:chgData name="Leocadi, Michela" userId="67edd61e-c7fb-491f-b5e9-7aae8d6b075f" providerId="ADAL" clId="{4C375731-946D-472C-8B9D-153341060482}" dt="2024-05-23T14:39:35.493" v="8138" actId="313"/>
          <ac:spMkLst>
            <pc:docMk/>
            <pc:sldMk cId="3932755611" sldId="333"/>
            <ac:spMk id="3" creationId="{1E9FC082-9840-D3E4-E74D-30AD67E03861}"/>
          </ac:spMkLst>
        </pc:spChg>
        <pc:spChg chg="mod">
          <ac:chgData name="Leocadi, Michela" userId="67edd61e-c7fb-491f-b5e9-7aae8d6b075f" providerId="ADAL" clId="{4C375731-946D-472C-8B9D-153341060482}" dt="2024-05-23T14:40:47.636" v="8170" actId="20577"/>
          <ac:spMkLst>
            <pc:docMk/>
            <pc:sldMk cId="3932755611" sldId="333"/>
            <ac:spMk id="7" creationId="{F991BD56-9A59-85CD-9FEE-11811603F8F1}"/>
          </ac:spMkLst>
        </pc:spChg>
        <pc:spChg chg="mod">
          <ac:chgData name="Leocadi, Michela" userId="67edd61e-c7fb-491f-b5e9-7aae8d6b075f" providerId="ADAL" clId="{4C375731-946D-472C-8B9D-153341060482}" dt="2024-05-28T11:58:35.797" v="10196" actId="20577"/>
          <ac:spMkLst>
            <pc:docMk/>
            <pc:sldMk cId="3932755611" sldId="333"/>
            <ac:spMk id="13" creationId="{A40F8E66-568D-4B98-18A0-905C19B80836}"/>
          </ac:spMkLst>
        </pc:spChg>
        <pc:spChg chg="add mod">
          <ac:chgData name="Leocadi, Michela" userId="67edd61e-c7fb-491f-b5e9-7aae8d6b075f" providerId="ADAL" clId="{4C375731-946D-472C-8B9D-153341060482}" dt="2024-05-23T14:36:55.783" v="7990" actId="1076"/>
          <ac:spMkLst>
            <pc:docMk/>
            <pc:sldMk cId="3932755611" sldId="333"/>
            <ac:spMk id="16" creationId="{4F4423CD-55E2-ADBC-09B7-ACB9C6DDD3D9}"/>
          </ac:spMkLst>
        </pc:spChg>
        <pc:spChg chg="add mod">
          <ac:chgData name="Leocadi, Michela" userId="67edd61e-c7fb-491f-b5e9-7aae8d6b075f" providerId="ADAL" clId="{4C375731-946D-472C-8B9D-153341060482}" dt="2024-05-23T14:39:28.561" v="8123" actId="313"/>
          <ac:spMkLst>
            <pc:docMk/>
            <pc:sldMk cId="3932755611" sldId="333"/>
            <ac:spMk id="19" creationId="{9429437A-8D98-AB57-2051-61532A918DB9}"/>
          </ac:spMkLst>
        </pc:spChg>
        <pc:spChg chg="mod">
          <ac:chgData name="Leocadi, Michela" userId="67edd61e-c7fb-491f-b5e9-7aae8d6b075f" providerId="ADAL" clId="{4C375731-946D-472C-8B9D-153341060482}" dt="2024-06-04T09:17:36.522" v="18784" actId="14100"/>
          <ac:spMkLst>
            <pc:docMk/>
            <pc:sldMk cId="3932755611" sldId="333"/>
            <ac:spMk id="30" creationId="{455070C6-CD91-797D-477B-07110D18F11C}"/>
          </ac:spMkLst>
        </pc:spChg>
        <pc:spChg chg="del">
          <ac:chgData name="Leocadi, Michela" userId="67edd61e-c7fb-491f-b5e9-7aae8d6b075f" providerId="ADAL" clId="{4C375731-946D-472C-8B9D-153341060482}" dt="2024-05-23T14:31:41.329" v="7890" actId="478"/>
          <ac:spMkLst>
            <pc:docMk/>
            <pc:sldMk cId="3932755611" sldId="333"/>
            <ac:spMk id="31" creationId="{FDB839A8-7E1D-A616-F88F-08A937174CC3}"/>
          </ac:spMkLst>
        </pc:spChg>
        <pc:spChg chg="del">
          <ac:chgData name="Leocadi, Michela" userId="67edd61e-c7fb-491f-b5e9-7aae8d6b075f" providerId="ADAL" clId="{4C375731-946D-472C-8B9D-153341060482}" dt="2024-05-23T14:31:43.330" v="7891" actId="478"/>
          <ac:spMkLst>
            <pc:docMk/>
            <pc:sldMk cId="3932755611" sldId="333"/>
            <ac:spMk id="33" creationId="{C79A8965-2F57-C347-8602-81C42CC5AEF2}"/>
          </ac:spMkLst>
        </pc:spChg>
        <pc:grpChg chg="del">
          <ac:chgData name="Leocadi, Michela" userId="67edd61e-c7fb-491f-b5e9-7aae8d6b075f" providerId="ADAL" clId="{4C375731-946D-472C-8B9D-153341060482}" dt="2024-05-23T14:31:40.385" v="7889" actId="478"/>
          <ac:grpSpMkLst>
            <pc:docMk/>
            <pc:sldMk cId="3932755611" sldId="333"/>
            <ac:grpSpMk id="26" creationId="{51A2896A-9F8F-6FF0-8528-C0B6450DBA58}"/>
          </ac:grpSpMkLst>
        </pc:grpChg>
        <pc:picChg chg="add mod">
          <ac:chgData name="Leocadi, Michela" userId="67edd61e-c7fb-491f-b5e9-7aae8d6b075f" providerId="ADAL" clId="{4C375731-946D-472C-8B9D-153341060482}" dt="2024-05-23T14:32:24.025" v="7903" actId="1076"/>
          <ac:picMkLst>
            <pc:docMk/>
            <pc:sldMk cId="3932755611" sldId="333"/>
            <ac:picMk id="2" creationId="{11F3A1FE-BC0E-1423-9B8D-3B9F6515A370}"/>
          </ac:picMkLst>
        </pc:picChg>
        <pc:picChg chg="add mod">
          <ac:chgData name="Leocadi, Michela" userId="67edd61e-c7fb-491f-b5e9-7aae8d6b075f" providerId="ADAL" clId="{4C375731-946D-472C-8B9D-153341060482}" dt="2024-05-23T14:36:33.485" v="7972" actId="1076"/>
          <ac:picMkLst>
            <pc:docMk/>
            <pc:sldMk cId="3932755611" sldId="333"/>
            <ac:picMk id="8" creationId="{ABC737B9-6BD9-870E-6EEB-C045576B3C69}"/>
          </ac:picMkLst>
        </pc:picChg>
        <pc:picChg chg="del">
          <ac:chgData name="Leocadi, Michela" userId="67edd61e-c7fb-491f-b5e9-7aae8d6b075f" providerId="ADAL" clId="{4C375731-946D-472C-8B9D-153341060482}" dt="2024-05-23T14:31:43.659" v="7892" actId="478"/>
          <ac:picMkLst>
            <pc:docMk/>
            <pc:sldMk cId="3932755611" sldId="333"/>
            <ac:picMk id="9" creationId="{2F721B3C-D323-04D2-1035-42653BD81F52}"/>
          </ac:picMkLst>
        </pc:picChg>
        <pc:picChg chg="del">
          <ac:chgData name="Leocadi, Michela" userId="67edd61e-c7fb-491f-b5e9-7aae8d6b075f" providerId="ADAL" clId="{4C375731-946D-472C-8B9D-153341060482}" dt="2024-05-23T14:31:44.114" v="7893" actId="478"/>
          <ac:picMkLst>
            <pc:docMk/>
            <pc:sldMk cId="3932755611" sldId="333"/>
            <ac:picMk id="12" creationId="{265973C9-672E-4D13-5207-A06A4E7AC109}"/>
          </ac:picMkLst>
        </pc:picChg>
        <pc:picChg chg="add mod">
          <ac:chgData name="Leocadi, Michela" userId="67edd61e-c7fb-491f-b5e9-7aae8d6b075f" providerId="ADAL" clId="{4C375731-946D-472C-8B9D-153341060482}" dt="2024-05-23T14:36:33.485" v="7972" actId="1076"/>
          <ac:picMkLst>
            <pc:docMk/>
            <pc:sldMk cId="3932755611" sldId="333"/>
            <ac:picMk id="14" creationId="{2CE7075D-8877-7512-9CB7-60E39056C171}"/>
          </ac:picMkLst>
        </pc:picChg>
        <pc:picChg chg="add mod">
          <ac:chgData name="Leocadi, Michela" userId="67edd61e-c7fb-491f-b5e9-7aae8d6b075f" providerId="ADAL" clId="{4C375731-946D-472C-8B9D-153341060482}" dt="2024-05-23T14:39:02.482" v="8101" actId="1036"/>
          <ac:picMkLst>
            <pc:docMk/>
            <pc:sldMk cId="3932755611" sldId="333"/>
            <ac:picMk id="17" creationId="{2DC1E565-7BD2-01FD-D81C-1069734F2DA2}"/>
          </ac:picMkLst>
        </pc:picChg>
        <pc:cxnChg chg="add mod">
          <ac:chgData name="Leocadi, Michela" userId="67edd61e-c7fb-491f-b5e9-7aae8d6b075f" providerId="ADAL" clId="{4C375731-946D-472C-8B9D-153341060482}" dt="2024-05-23T14:38:10.693" v="8065" actId="1038"/>
          <ac:cxnSpMkLst>
            <pc:docMk/>
            <pc:sldMk cId="3932755611" sldId="333"/>
            <ac:cxnSpMk id="18" creationId="{6772EA6F-3CC0-0557-A535-0BDDE9745D75}"/>
          </ac:cxnSpMkLst>
        </pc:cxnChg>
        <pc:cxnChg chg="mod ord">
          <ac:chgData name="Leocadi, Michela" userId="67edd61e-c7fb-491f-b5e9-7aae8d6b075f" providerId="ADAL" clId="{4C375731-946D-472C-8B9D-153341060482}" dt="2024-05-23T14:36:08.389" v="7967" actId="1076"/>
          <ac:cxnSpMkLst>
            <pc:docMk/>
            <pc:sldMk cId="3932755611" sldId="333"/>
            <ac:cxnSpMk id="32" creationId="{94F17EEA-2AB4-AD8A-4B5D-842399CCFC5D}"/>
          </ac:cxnSpMkLst>
        </pc:cxnChg>
      </pc:sldChg>
      <pc:sldChg chg="addSp delSp modSp add mod modNotesTx">
        <pc:chgData name="Leocadi, Michela" userId="67edd61e-c7fb-491f-b5e9-7aae8d6b075f" providerId="ADAL" clId="{4C375731-946D-472C-8B9D-153341060482}" dt="2024-06-04T09:22:47.468" v="18826" actId="20577"/>
        <pc:sldMkLst>
          <pc:docMk/>
          <pc:sldMk cId="4168656981" sldId="334"/>
        </pc:sldMkLst>
        <pc:spChg chg="add mod">
          <ac:chgData name="Leocadi, Michela" userId="67edd61e-c7fb-491f-b5e9-7aae8d6b075f" providerId="ADAL" clId="{4C375731-946D-472C-8B9D-153341060482}" dt="2024-05-28T12:23:36.855" v="10745" actId="1076"/>
          <ac:spMkLst>
            <pc:docMk/>
            <pc:sldMk cId="4168656981" sldId="334"/>
            <ac:spMk id="2" creationId="{5CF3025D-6B3A-882E-7EC9-C7EE112F81C0}"/>
          </ac:spMkLst>
        </pc:spChg>
        <pc:spChg chg="del">
          <ac:chgData name="Leocadi, Michela" userId="67edd61e-c7fb-491f-b5e9-7aae8d6b075f" providerId="ADAL" clId="{4C375731-946D-472C-8B9D-153341060482}" dt="2024-05-23T15:00:06" v="8298" actId="478"/>
          <ac:spMkLst>
            <pc:docMk/>
            <pc:sldMk cId="4168656981" sldId="334"/>
            <ac:spMk id="3" creationId="{1E9FC082-9840-D3E4-E74D-30AD67E03861}"/>
          </ac:spMkLst>
        </pc:spChg>
        <pc:spChg chg="add mod">
          <ac:chgData name="Leocadi, Michela" userId="67edd61e-c7fb-491f-b5e9-7aae8d6b075f" providerId="ADAL" clId="{4C375731-946D-472C-8B9D-153341060482}" dt="2024-05-28T12:23:31.074" v="10744" actId="1076"/>
          <ac:spMkLst>
            <pc:docMk/>
            <pc:sldMk cId="4168656981" sldId="334"/>
            <ac:spMk id="3" creationId="{7D6D6391-C500-32CB-F06C-267D4E99E22F}"/>
          </ac:spMkLst>
        </pc:spChg>
        <pc:spChg chg="add mod">
          <ac:chgData name="Leocadi, Michela" userId="67edd61e-c7fb-491f-b5e9-7aae8d6b075f" providerId="ADAL" clId="{4C375731-946D-472C-8B9D-153341060482}" dt="2024-05-28T12:24:01.258" v="10750" actId="14100"/>
          <ac:spMkLst>
            <pc:docMk/>
            <pc:sldMk cId="4168656981" sldId="334"/>
            <ac:spMk id="5" creationId="{6217DE30-4CEC-99C2-EFF5-A7987714AB77}"/>
          </ac:spMkLst>
        </pc:spChg>
        <pc:spChg chg="add mod">
          <ac:chgData name="Leocadi, Michela" userId="67edd61e-c7fb-491f-b5e9-7aae8d6b075f" providerId="ADAL" clId="{4C375731-946D-472C-8B9D-153341060482}" dt="2024-05-28T12:24:27.900" v="10763" actId="1076"/>
          <ac:spMkLst>
            <pc:docMk/>
            <pc:sldMk cId="4168656981" sldId="334"/>
            <ac:spMk id="6" creationId="{18606E53-040C-EF99-9BC1-A0E3E1A7ECA0}"/>
          </ac:spMkLst>
        </pc:spChg>
        <pc:spChg chg="mod">
          <ac:chgData name="Leocadi, Michela" userId="67edd61e-c7fb-491f-b5e9-7aae8d6b075f" providerId="ADAL" clId="{4C375731-946D-472C-8B9D-153341060482}" dt="2024-05-23T15:00:01.820" v="8297" actId="20577"/>
          <ac:spMkLst>
            <pc:docMk/>
            <pc:sldMk cId="4168656981" sldId="334"/>
            <ac:spMk id="7" creationId="{F991BD56-9A59-85CD-9FEE-11811603F8F1}"/>
          </ac:spMkLst>
        </pc:spChg>
        <pc:spChg chg="add mod">
          <ac:chgData name="Leocadi, Michela" userId="67edd61e-c7fb-491f-b5e9-7aae8d6b075f" providerId="ADAL" clId="{4C375731-946D-472C-8B9D-153341060482}" dt="2024-06-04T09:22:12.426" v="18820" actId="1076"/>
          <ac:spMkLst>
            <pc:docMk/>
            <pc:sldMk cId="4168656981" sldId="334"/>
            <ac:spMk id="8" creationId="{C65D77E5-6C23-9E67-D11A-F554687F2605}"/>
          </ac:spMkLst>
        </pc:spChg>
        <pc:spChg chg="add mod">
          <ac:chgData name="Leocadi, Michela" userId="67edd61e-c7fb-491f-b5e9-7aae8d6b075f" providerId="ADAL" clId="{4C375731-946D-472C-8B9D-153341060482}" dt="2024-05-23T15:04:51.045" v="8379" actId="688"/>
          <ac:spMkLst>
            <pc:docMk/>
            <pc:sldMk cId="4168656981" sldId="334"/>
            <ac:spMk id="10" creationId="{509989E9-772A-5450-9FA4-9EC1116B4BF7}"/>
          </ac:spMkLst>
        </pc:spChg>
        <pc:spChg chg="add mod">
          <ac:chgData name="Leocadi, Michela" userId="67edd61e-c7fb-491f-b5e9-7aae8d6b075f" providerId="ADAL" clId="{4C375731-946D-472C-8B9D-153341060482}" dt="2024-06-04T09:22:08.811" v="18819" actId="1076"/>
          <ac:spMkLst>
            <pc:docMk/>
            <pc:sldMk cId="4168656981" sldId="334"/>
            <ac:spMk id="11" creationId="{83BEF405-4E8E-91AA-DEB0-E86CEE2FE7DE}"/>
          </ac:spMkLst>
        </pc:spChg>
        <pc:spChg chg="del">
          <ac:chgData name="Leocadi, Michela" userId="67edd61e-c7fb-491f-b5e9-7aae8d6b075f" providerId="ADAL" clId="{4C375731-946D-472C-8B9D-153341060482}" dt="2024-05-23T15:00:06" v="8298" actId="478"/>
          <ac:spMkLst>
            <pc:docMk/>
            <pc:sldMk cId="4168656981" sldId="334"/>
            <ac:spMk id="13" creationId="{A40F8E66-568D-4B98-18A0-905C19B80836}"/>
          </ac:spMkLst>
        </pc:spChg>
        <pc:spChg chg="add mod">
          <ac:chgData name="Leocadi, Michela" userId="67edd61e-c7fb-491f-b5e9-7aae8d6b075f" providerId="ADAL" clId="{4C375731-946D-472C-8B9D-153341060482}" dt="2024-05-23T15:04:51.045" v="8379" actId="688"/>
          <ac:spMkLst>
            <pc:docMk/>
            <pc:sldMk cId="4168656981" sldId="334"/>
            <ac:spMk id="15" creationId="{55B9C501-5965-73F0-E04F-E9FDA4E8983B}"/>
          </ac:spMkLst>
        </pc:spChg>
        <pc:spChg chg="del">
          <ac:chgData name="Leocadi, Michela" userId="67edd61e-c7fb-491f-b5e9-7aae8d6b075f" providerId="ADAL" clId="{4C375731-946D-472C-8B9D-153341060482}" dt="2024-05-23T15:00:06" v="8298" actId="478"/>
          <ac:spMkLst>
            <pc:docMk/>
            <pc:sldMk cId="4168656981" sldId="334"/>
            <ac:spMk id="16" creationId="{4F4423CD-55E2-ADBC-09B7-ACB9C6DDD3D9}"/>
          </ac:spMkLst>
        </pc:spChg>
        <pc:spChg chg="del">
          <ac:chgData name="Leocadi, Michela" userId="67edd61e-c7fb-491f-b5e9-7aae8d6b075f" providerId="ADAL" clId="{4C375731-946D-472C-8B9D-153341060482}" dt="2024-05-23T15:00:06" v="8298" actId="478"/>
          <ac:spMkLst>
            <pc:docMk/>
            <pc:sldMk cId="4168656981" sldId="334"/>
            <ac:spMk id="19" creationId="{9429437A-8D98-AB57-2051-61532A918DB9}"/>
          </ac:spMkLst>
        </pc:spChg>
        <pc:spChg chg="add mod">
          <ac:chgData name="Leocadi, Michela" userId="67edd61e-c7fb-491f-b5e9-7aae8d6b075f" providerId="ADAL" clId="{4C375731-946D-472C-8B9D-153341060482}" dt="2024-05-23T15:04:51.045" v="8379" actId="688"/>
          <ac:spMkLst>
            <pc:docMk/>
            <pc:sldMk cId="4168656981" sldId="334"/>
            <ac:spMk id="20" creationId="{BBE76CAB-EE6D-109B-A7EF-C566611EF581}"/>
          </ac:spMkLst>
        </pc:spChg>
        <pc:spChg chg="add mod">
          <ac:chgData name="Leocadi, Michela" userId="67edd61e-c7fb-491f-b5e9-7aae8d6b075f" providerId="ADAL" clId="{4C375731-946D-472C-8B9D-153341060482}" dt="2024-05-23T15:04:51.045" v="8379" actId="688"/>
          <ac:spMkLst>
            <pc:docMk/>
            <pc:sldMk cId="4168656981" sldId="334"/>
            <ac:spMk id="21" creationId="{0545967B-83AC-4E1F-9585-8AEDD83E84D2}"/>
          </ac:spMkLst>
        </pc:spChg>
        <pc:spChg chg="add mod">
          <ac:chgData name="Leocadi, Michela" userId="67edd61e-c7fb-491f-b5e9-7aae8d6b075f" providerId="ADAL" clId="{4C375731-946D-472C-8B9D-153341060482}" dt="2024-05-23T15:07:24.983" v="8416" actId="1076"/>
          <ac:spMkLst>
            <pc:docMk/>
            <pc:sldMk cId="4168656981" sldId="334"/>
            <ac:spMk id="23" creationId="{60ACCDF5-F064-FF3E-4939-D15AB3C83F8E}"/>
          </ac:spMkLst>
        </pc:spChg>
        <pc:spChg chg="add mod">
          <ac:chgData name="Leocadi, Michela" userId="67edd61e-c7fb-491f-b5e9-7aae8d6b075f" providerId="ADAL" clId="{4C375731-946D-472C-8B9D-153341060482}" dt="2024-05-23T15:07:24.983" v="8416" actId="1076"/>
          <ac:spMkLst>
            <pc:docMk/>
            <pc:sldMk cId="4168656981" sldId="334"/>
            <ac:spMk id="24" creationId="{7D4F19D5-613C-BAD1-087C-7A8C77A2CF72}"/>
          </ac:spMkLst>
        </pc:spChg>
        <pc:spChg chg="add mod">
          <ac:chgData name="Leocadi, Michela" userId="67edd61e-c7fb-491f-b5e9-7aae8d6b075f" providerId="ADAL" clId="{4C375731-946D-472C-8B9D-153341060482}" dt="2024-05-23T15:07:24.983" v="8416" actId="1076"/>
          <ac:spMkLst>
            <pc:docMk/>
            <pc:sldMk cId="4168656981" sldId="334"/>
            <ac:spMk id="25" creationId="{86D334DB-A0BD-8813-754B-BFAFB7CD4DC9}"/>
          </ac:spMkLst>
        </pc:spChg>
        <pc:spChg chg="add mod">
          <ac:chgData name="Leocadi, Michela" userId="67edd61e-c7fb-491f-b5e9-7aae8d6b075f" providerId="ADAL" clId="{4C375731-946D-472C-8B9D-153341060482}" dt="2024-05-23T15:07:24.983" v="8416" actId="1076"/>
          <ac:spMkLst>
            <pc:docMk/>
            <pc:sldMk cId="4168656981" sldId="334"/>
            <ac:spMk id="26" creationId="{92FE261C-6D1D-3E21-A353-B4DBAF7A964C}"/>
          </ac:spMkLst>
        </pc:spChg>
        <pc:spChg chg="del">
          <ac:chgData name="Leocadi, Michela" userId="67edd61e-c7fb-491f-b5e9-7aae8d6b075f" providerId="ADAL" clId="{4C375731-946D-472C-8B9D-153341060482}" dt="2024-05-23T15:00:06" v="8298" actId="478"/>
          <ac:spMkLst>
            <pc:docMk/>
            <pc:sldMk cId="4168656981" sldId="334"/>
            <ac:spMk id="30" creationId="{455070C6-CD91-797D-477B-07110D18F11C}"/>
          </ac:spMkLst>
        </pc:spChg>
        <pc:graphicFrameChg chg="add del mod modGraphic">
          <ac:chgData name="Leocadi, Michela" userId="67edd61e-c7fb-491f-b5e9-7aae8d6b075f" providerId="ADAL" clId="{4C375731-946D-472C-8B9D-153341060482}" dt="2024-05-23T15:02:21.289" v="8312" actId="478"/>
          <ac:graphicFrameMkLst>
            <pc:docMk/>
            <pc:sldMk cId="4168656981" sldId="334"/>
            <ac:graphicFrameMk id="6" creationId="{731A6A48-F4C2-3AE5-7C97-4E36BF53CC4F}"/>
          </ac:graphicFrameMkLst>
        </pc:graphicFrameChg>
        <pc:graphicFrameChg chg="add mod modGraphic">
          <ac:chgData name="Leocadi, Michela" userId="67edd61e-c7fb-491f-b5e9-7aae8d6b075f" providerId="ADAL" clId="{4C375731-946D-472C-8B9D-153341060482}" dt="2024-05-23T15:07:07.512" v="8414" actId="122"/>
          <ac:graphicFrameMkLst>
            <pc:docMk/>
            <pc:sldMk cId="4168656981" sldId="334"/>
            <ac:graphicFrameMk id="9" creationId="{63E8403B-2A66-A5AE-4873-E6F56D57883E}"/>
          </ac:graphicFrameMkLst>
        </pc:graphicFrameChg>
        <pc:graphicFrameChg chg="add del mod">
          <ac:chgData name="Leocadi, Michela" userId="67edd61e-c7fb-491f-b5e9-7aae8d6b075f" providerId="ADAL" clId="{4C375731-946D-472C-8B9D-153341060482}" dt="2024-05-23T15:03:06.219" v="8330" actId="478"/>
          <ac:graphicFrameMkLst>
            <pc:docMk/>
            <pc:sldMk cId="4168656981" sldId="334"/>
            <ac:graphicFrameMk id="11" creationId="{63336C1E-EFE1-2E76-B83E-4E072D3935DE}"/>
          </ac:graphicFrameMkLst>
        </pc:graphicFrameChg>
        <pc:graphicFrameChg chg="add del mod">
          <ac:chgData name="Leocadi, Michela" userId="67edd61e-c7fb-491f-b5e9-7aae8d6b075f" providerId="ADAL" clId="{4C375731-946D-472C-8B9D-153341060482}" dt="2024-05-23T15:03:04.784" v="8329" actId="478"/>
          <ac:graphicFrameMkLst>
            <pc:docMk/>
            <pc:sldMk cId="4168656981" sldId="334"/>
            <ac:graphicFrameMk id="12" creationId="{A3C5D297-EAA8-93C3-53FA-1E83D8F6E300}"/>
          </ac:graphicFrameMkLst>
        </pc:graphicFrameChg>
        <pc:graphicFrameChg chg="add mod modGraphic">
          <ac:chgData name="Leocadi, Michela" userId="67edd61e-c7fb-491f-b5e9-7aae8d6b075f" providerId="ADAL" clId="{4C375731-946D-472C-8B9D-153341060482}" dt="2024-05-28T12:24:07.727" v="10753" actId="1035"/>
          <ac:graphicFrameMkLst>
            <pc:docMk/>
            <pc:sldMk cId="4168656981" sldId="334"/>
            <ac:graphicFrameMk id="22" creationId="{0BA6CB05-702F-AA3E-530B-2F43F77ECC0A}"/>
          </ac:graphicFrameMkLst>
        </pc:graphicFrameChg>
        <pc:picChg chg="del">
          <ac:chgData name="Leocadi, Michela" userId="67edd61e-c7fb-491f-b5e9-7aae8d6b075f" providerId="ADAL" clId="{4C375731-946D-472C-8B9D-153341060482}" dt="2024-05-23T15:00:06" v="8298" actId="478"/>
          <ac:picMkLst>
            <pc:docMk/>
            <pc:sldMk cId="4168656981" sldId="334"/>
            <ac:picMk id="2" creationId="{11F3A1FE-BC0E-1423-9B8D-3B9F6515A370}"/>
          </ac:picMkLst>
        </pc:picChg>
        <pc:picChg chg="add mod">
          <ac:chgData name="Leocadi, Michela" userId="67edd61e-c7fb-491f-b5e9-7aae8d6b075f" providerId="ADAL" clId="{4C375731-946D-472C-8B9D-153341060482}" dt="2024-05-28T12:22:16.581" v="10680" actId="1076"/>
          <ac:picMkLst>
            <pc:docMk/>
            <pc:sldMk cId="4168656981" sldId="334"/>
            <ac:picMk id="4" creationId="{7E843FE8-9EEE-EF17-5257-70684807B070}"/>
          </ac:picMkLst>
        </pc:picChg>
        <pc:picChg chg="del">
          <ac:chgData name="Leocadi, Michela" userId="67edd61e-c7fb-491f-b5e9-7aae8d6b075f" providerId="ADAL" clId="{4C375731-946D-472C-8B9D-153341060482}" dt="2024-05-23T15:00:06" v="8298" actId="478"/>
          <ac:picMkLst>
            <pc:docMk/>
            <pc:sldMk cId="4168656981" sldId="334"/>
            <ac:picMk id="5" creationId="{87386BFE-191E-D26D-4C2D-60ED42F68DC8}"/>
          </ac:picMkLst>
        </pc:picChg>
        <pc:picChg chg="del">
          <ac:chgData name="Leocadi, Michela" userId="67edd61e-c7fb-491f-b5e9-7aae8d6b075f" providerId="ADAL" clId="{4C375731-946D-472C-8B9D-153341060482}" dt="2024-05-23T15:00:06" v="8298" actId="478"/>
          <ac:picMkLst>
            <pc:docMk/>
            <pc:sldMk cId="4168656981" sldId="334"/>
            <ac:picMk id="8" creationId="{ABC737B9-6BD9-870E-6EEB-C045576B3C69}"/>
          </ac:picMkLst>
        </pc:picChg>
        <pc:picChg chg="del">
          <ac:chgData name="Leocadi, Michela" userId="67edd61e-c7fb-491f-b5e9-7aae8d6b075f" providerId="ADAL" clId="{4C375731-946D-472C-8B9D-153341060482}" dt="2024-05-23T15:00:06" v="8298" actId="478"/>
          <ac:picMkLst>
            <pc:docMk/>
            <pc:sldMk cId="4168656981" sldId="334"/>
            <ac:picMk id="14" creationId="{2CE7075D-8877-7512-9CB7-60E39056C171}"/>
          </ac:picMkLst>
        </pc:picChg>
        <pc:picChg chg="del">
          <ac:chgData name="Leocadi, Michela" userId="67edd61e-c7fb-491f-b5e9-7aae8d6b075f" providerId="ADAL" clId="{4C375731-946D-472C-8B9D-153341060482}" dt="2024-05-23T15:00:06" v="8298" actId="478"/>
          <ac:picMkLst>
            <pc:docMk/>
            <pc:sldMk cId="4168656981" sldId="334"/>
            <ac:picMk id="17" creationId="{2DC1E565-7BD2-01FD-D81C-1069734F2DA2}"/>
          </ac:picMkLst>
        </pc:picChg>
        <pc:picChg chg="add mod">
          <ac:chgData name="Leocadi, Michela" userId="67edd61e-c7fb-491f-b5e9-7aae8d6b075f" providerId="ADAL" clId="{4C375731-946D-472C-8B9D-153341060482}" dt="2024-06-04T09:22:25.557" v="18823" actId="1076"/>
          <ac:picMkLst>
            <pc:docMk/>
            <pc:sldMk cId="4168656981" sldId="334"/>
            <ac:picMk id="1026" creationId="{CD5284EA-ACE7-90AA-C36D-1C43588F44C1}"/>
          </ac:picMkLst>
        </pc:picChg>
        <pc:picChg chg="add mod">
          <ac:chgData name="Leocadi, Michela" userId="67edd61e-c7fb-491f-b5e9-7aae8d6b075f" providerId="ADAL" clId="{4C375731-946D-472C-8B9D-153341060482}" dt="2024-06-04T09:22:22.119" v="18821" actId="14100"/>
          <ac:picMkLst>
            <pc:docMk/>
            <pc:sldMk cId="4168656981" sldId="334"/>
            <ac:picMk id="1028" creationId="{16C5AF88-9A62-25F1-6C19-BCD9829F7313}"/>
          </ac:picMkLst>
        </pc:picChg>
        <pc:cxnChg chg="del">
          <ac:chgData name="Leocadi, Michela" userId="67edd61e-c7fb-491f-b5e9-7aae8d6b075f" providerId="ADAL" clId="{4C375731-946D-472C-8B9D-153341060482}" dt="2024-05-23T15:00:06" v="8298" actId="478"/>
          <ac:cxnSpMkLst>
            <pc:docMk/>
            <pc:sldMk cId="4168656981" sldId="334"/>
            <ac:cxnSpMk id="18" creationId="{6772EA6F-3CC0-0557-A535-0BDDE9745D75}"/>
          </ac:cxnSpMkLst>
        </pc:cxnChg>
        <pc:cxnChg chg="del">
          <ac:chgData name="Leocadi, Michela" userId="67edd61e-c7fb-491f-b5e9-7aae8d6b075f" providerId="ADAL" clId="{4C375731-946D-472C-8B9D-153341060482}" dt="2024-05-23T15:00:06" v="8298" actId="478"/>
          <ac:cxnSpMkLst>
            <pc:docMk/>
            <pc:sldMk cId="4168656981" sldId="334"/>
            <ac:cxnSpMk id="32" creationId="{94F17EEA-2AB4-AD8A-4B5D-842399CCFC5D}"/>
          </ac:cxnSpMkLst>
        </pc:cxnChg>
      </pc:sldChg>
      <pc:sldChg chg="addSp delSp modSp add mod modNotesTx">
        <pc:chgData name="Leocadi, Michela" userId="67edd61e-c7fb-491f-b5e9-7aae8d6b075f" providerId="ADAL" clId="{4C375731-946D-472C-8B9D-153341060482}" dt="2024-06-05T10:54:12.575" v="19555" actId="114"/>
        <pc:sldMkLst>
          <pc:docMk/>
          <pc:sldMk cId="427762411" sldId="335"/>
        </pc:sldMkLst>
        <pc:spChg chg="add mod">
          <ac:chgData name="Leocadi, Michela" userId="67edd61e-c7fb-491f-b5e9-7aae8d6b075f" providerId="ADAL" clId="{4C375731-946D-472C-8B9D-153341060482}" dt="2024-05-28T11:30:34.680" v="10024" actId="12788"/>
          <ac:spMkLst>
            <pc:docMk/>
            <pc:sldMk cId="427762411" sldId="335"/>
            <ac:spMk id="3" creationId="{C42C959A-6AED-30CF-B2B6-AEE21ADF22F8}"/>
          </ac:spMkLst>
        </pc:spChg>
        <pc:spChg chg="mod">
          <ac:chgData name="Leocadi, Michela" userId="67edd61e-c7fb-491f-b5e9-7aae8d6b075f" providerId="ADAL" clId="{4C375731-946D-472C-8B9D-153341060482}" dt="2024-05-24T10:56:28.275" v="8483" actId="20577"/>
          <ac:spMkLst>
            <pc:docMk/>
            <pc:sldMk cId="427762411" sldId="335"/>
            <ac:spMk id="7" creationId="{F991BD56-9A59-85CD-9FEE-11811603F8F1}"/>
          </ac:spMkLst>
        </pc:spChg>
        <pc:spChg chg="add mod">
          <ac:chgData name="Leocadi, Michela" userId="67edd61e-c7fb-491f-b5e9-7aae8d6b075f" providerId="ADAL" clId="{4C375731-946D-472C-8B9D-153341060482}" dt="2024-05-28T11:30:10.653" v="9988" actId="1076"/>
          <ac:spMkLst>
            <pc:docMk/>
            <pc:sldMk cId="427762411" sldId="335"/>
            <ac:spMk id="8" creationId="{6674C4E3-7B2D-31EA-CAB4-50FEAF3049EF}"/>
          </ac:spMkLst>
        </pc:spChg>
        <pc:spChg chg="add mod">
          <ac:chgData name="Leocadi, Michela" userId="67edd61e-c7fb-491f-b5e9-7aae8d6b075f" providerId="ADAL" clId="{4C375731-946D-472C-8B9D-153341060482}" dt="2024-05-28T11:33:13.418" v="10135" actId="1076"/>
          <ac:spMkLst>
            <pc:docMk/>
            <pc:sldMk cId="427762411" sldId="335"/>
            <ac:spMk id="9" creationId="{BD5B65FB-31A8-8EF8-D5E1-B6675B043C2B}"/>
          </ac:spMkLst>
        </pc:spChg>
        <pc:spChg chg="add mod">
          <ac:chgData name="Leocadi, Michela" userId="67edd61e-c7fb-491f-b5e9-7aae8d6b075f" providerId="ADAL" clId="{4C375731-946D-472C-8B9D-153341060482}" dt="2024-06-05T10:54:12.575" v="19555" actId="114"/>
          <ac:spMkLst>
            <pc:docMk/>
            <pc:sldMk cId="427762411" sldId="335"/>
            <ac:spMk id="11" creationId="{FD32FC85-90B0-F5B6-61E5-D85DE2F0DC38}"/>
          </ac:spMkLst>
        </pc:spChg>
        <pc:spChg chg="mod">
          <ac:chgData name="Leocadi, Michela" userId="67edd61e-c7fb-491f-b5e9-7aae8d6b075f" providerId="ADAL" clId="{4C375731-946D-472C-8B9D-153341060482}" dt="2024-05-24T10:56:33.331" v="8495" actId="20577"/>
          <ac:spMkLst>
            <pc:docMk/>
            <pc:sldMk cId="427762411" sldId="335"/>
            <ac:spMk id="13" creationId="{A40F8E66-568D-4B98-18A0-905C19B80836}"/>
          </ac:spMkLst>
        </pc:spChg>
        <pc:spChg chg="mod">
          <ac:chgData name="Leocadi, Michela" userId="67edd61e-c7fb-491f-b5e9-7aae8d6b075f" providerId="ADAL" clId="{4C375731-946D-472C-8B9D-153341060482}" dt="2024-06-04T09:12:15.531" v="18752" actId="1037"/>
          <ac:spMkLst>
            <pc:docMk/>
            <pc:sldMk cId="427762411" sldId="335"/>
            <ac:spMk id="31" creationId="{FDB839A8-7E1D-A616-F88F-08A937174CC3}"/>
          </ac:spMkLst>
        </pc:spChg>
        <pc:spChg chg="mod">
          <ac:chgData name="Leocadi, Michela" userId="67edd61e-c7fb-491f-b5e9-7aae8d6b075f" providerId="ADAL" clId="{4C375731-946D-472C-8B9D-153341060482}" dt="2024-06-05T10:54:04.549" v="19554" actId="1076"/>
          <ac:spMkLst>
            <pc:docMk/>
            <pc:sldMk cId="427762411" sldId="335"/>
            <ac:spMk id="33" creationId="{C79A8965-2F57-C347-8602-81C42CC5AEF2}"/>
          </ac:spMkLst>
        </pc:spChg>
        <pc:grpChg chg="del">
          <ac:chgData name="Leocadi, Michela" userId="67edd61e-c7fb-491f-b5e9-7aae8d6b075f" providerId="ADAL" clId="{4C375731-946D-472C-8B9D-153341060482}" dt="2024-05-24T10:56:36.639" v="8496" actId="478"/>
          <ac:grpSpMkLst>
            <pc:docMk/>
            <pc:sldMk cId="427762411" sldId="335"/>
            <ac:grpSpMk id="26" creationId="{51A2896A-9F8F-6FF0-8528-C0B6450DBA58}"/>
          </ac:grpSpMkLst>
        </pc:grpChg>
        <pc:picChg chg="add mod">
          <ac:chgData name="Leocadi, Michela" userId="67edd61e-c7fb-491f-b5e9-7aae8d6b075f" providerId="ADAL" clId="{4C375731-946D-472C-8B9D-153341060482}" dt="2024-05-24T10:57:55.942" v="8613" actId="1076"/>
          <ac:picMkLst>
            <pc:docMk/>
            <pc:sldMk cId="427762411" sldId="335"/>
            <ac:picMk id="2" creationId="{4B475222-2AA2-3222-0895-29727B05C627}"/>
          </ac:picMkLst>
        </pc:picChg>
        <pc:picChg chg="add mod">
          <ac:chgData name="Leocadi, Michela" userId="67edd61e-c7fb-491f-b5e9-7aae8d6b075f" providerId="ADAL" clId="{4C375731-946D-472C-8B9D-153341060482}" dt="2024-05-28T11:30:14.514" v="10002" actId="1035"/>
          <ac:picMkLst>
            <pc:docMk/>
            <pc:sldMk cId="427762411" sldId="335"/>
            <ac:picMk id="4" creationId="{4A768A51-E79A-7954-1F22-9A53D5C587D1}"/>
          </ac:picMkLst>
        </pc:picChg>
        <pc:picChg chg="add mod">
          <ac:chgData name="Leocadi, Michela" userId="67edd61e-c7fb-491f-b5e9-7aae8d6b075f" providerId="ADAL" clId="{4C375731-946D-472C-8B9D-153341060482}" dt="2024-05-28T11:30:14.514" v="10002" actId="1035"/>
          <ac:picMkLst>
            <pc:docMk/>
            <pc:sldMk cId="427762411" sldId="335"/>
            <ac:picMk id="6" creationId="{F9EC7101-FE44-6DF7-3DE3-62D6370918D7}"/>
          </ac:picMkLst>
        </pc:picChg>
        <pc:picChg chg="del">
          <ac:chgData name="Leocadi, Michela" userId="67edd61e-c7fb-491f-b5e9-7aae8d6b075f" providerId="ADAL" clId="{4C375731-946D-472C-8B9D-153341060482}" dt="2024-05-24T10:56:38.097" v="8497" actId="478"/>
          <ac:picMkLst>
            <pc:docMk/>
            <pc:sldMk cId="427762411" sldId="335"/>
            <ac:picMk id="9" creationId="{2F721B3C-D323-04D2-1035-42653BD81F52}"/>
          </ac:picMkLst>
        </pc:picChg>
        <pc:picChg chg="del">
          <ac:chgData name="Leocadi, Michela" userId="67edd61e-c7fb-491f-b5e9-7aae8d6b075f" providerId="ADAL" clId="{4C375731-946D-472C-8B9D-153341060482}" dt="2024-05-24T10:56:39.608" v="8498" actId="478"/>
          <ac:picMkLst>
            <pc:docMk/>
            <pc:sldMk cId="427762411" sldId="335"/>
            <ac:picMk id="12" creationId="{265973C9-672E-4D13-5207-A06A4E7AC109}"/>
          </ac:picMkLst>
        </pc:picChg>
        <pc:cxnChg chg="add mod">
          <ac:chgData name="Leocadi, Michela" userId="67edd61e-c7fb-491f-b5e9-7aae8d6b075f" providerId="ADAL" clId="{4C375731-946D-472C-8B9D-153341060482}" dt="2024-06-04T09:16:19.569" v="18771" actId="1036"/>
          <ac:cxnSpMkLst>
            <pc:docMk/>
            <pc:sldMk cId="427762411" sldId="335"/>
            <ac:cxnSpMk id="10" creationId="{5BE85EF9-9D61-3B98-9593-3C5C5D8CC206}"/>
          </ac:cxnSpMkLst>
        </pc:cxnChg>
        <pc:cxnChg chg="add mod">
          <ac:chgData name="Leocadi, Michela" userId="67edd61e-c7fb-491f-b5e9-7aae8d6b075f" providerId="ADAL" clId="{4C375731-946D-472C-8B9D-153341060482}" dt="2024-06-04T09:16:23.272" v="18781" actId="1035"/>
          <ac:cxnSpMkLst>
            <pc:docMk/>
            <pc:sldMk cId="427762411" sldId="335"/>
            <ac:cxnSpMk id="12" creationId="{5D1E7AE7-F0B4-4FCA-1585-2F7D73C57250}"/>
          </ac:cxnSpMkLst>
        </pc:cxnChg>
        <pc:cxnChg chg="del">
          <ac:chgData name="Leocadi, Michela" userId="67edd61e-c7fb-491f-b5e9-7aae8d6b075f" providerId="ADAL" clId="{4C375731-946D-472C-8B9D-153341060482}" dt="2024-05-24T10:57:18.302" v="8556" actId="478"/>
          <ac:cxnSpMkLst>
            <pc:docMk/>
            <pc:sldMk cId="427762411" sldId="335"/>
            <ac:cxnSpMk id="32" creationId="{94F17EEA-2AB4-AD8A-4B5D-842399CCFC5D}"/>
          </ac:cxnSpMkLst>
        </pc:cxnChg>
      </pc:sldChg>
      <pc:sldChg chg="addSp delSp modSp add mod ord setBg modNotesTx">
        <pc:chgData name="Leocadi, Michela" userId="67edd61e-c7fb-491f-b5e9-7aae8d6b075f" providerId="ADAL" clId="{4C375731-946D-472C-8B9D-153341060482}" dt="2024-06-04T09:17:12.904" v="18783"/>
        <pc:sldMkLst>
          <pc:docMk/>
          <pc:sldMk cId="2353319375" sldId="336"/>
        </pc:sldMkLst>
        <pc:spChg chg="del">
          <ac:chgData name="Leocadi, Michela" userId="67edd61e-c7fb-491f-b5e9-7aae8d6b075f" providerId="ADAL" clId="{4C375731-946D-472C-8B9D-153341060482}" dt="2024-06-03T17:27:09.701" v="16290" actId="478"/>
          <ac:spMkLst>
            <pc:docMk/>
            <pc:sldMk cId="2353319375" sldId="336"/>
            <ac:spMk id="2" creationId="{043A5807-C5A7-DCE1-3B09-96C1A33700CC}"/>
          </ac:spMkLst>
        </pc:spChg>
        <pc:spChg chg="add mod">
          <ac:chgData name="Leocadi, Michela" userId="67edd61e-c7fb-491f-b5e9-7aae8d6b075f" providerId="ADAL" clId="{4C375731-946D-472C-8B9D-153341060482}" dt="2024-06-04T09:07:29.732" v="18643" actId="20577"/>
          <ac:spMkLst>
            <pc:docMk/>
            <pc:sldMk cId="2353319375" sldId="336"/>
            <ac:spMk id="2" creationId="{5297240A-C404-2125-2C8D-19BADA81AE71}"/>
          </ac:spMkLst>
        </pc:spChg>
        <pc:spChg chg="add mod ord">
          <ac:chgData name="Leocadi, Michela" userId="67edd61e-c7fb-491f-b5e9-7aae8d6b075f" providerId="ADAL" clId="{4C375731-946D-472C-8B9D-153341060482}" dt="2024-06-04T09:05:17.330" v="18566" actId="1036"/>
          <ac:spMkLst>
            <pc:docMk/>
            <pc:sldMk cId="2353319375" sldId="336"/>
            <ac:spMk id="3" creationId="{6A4CA255-ED33-98F5-EC25-C7CE4F9EFD34}"/>
          </ac:spMkLst>
        </pc:spChg>
        <pc:spChg chg="add mod">
          <ac:chgData name="Leocadi, Michela" userId="67edd61e-c7fb-491f-b5e9-7aae8d6b075f" providerId="ADAL" clId="{4C375731-946D-472C-8B9D-153341060482}" dt="2024-06-04T09:08:10.194" v="18679" actId="113"/>
          <ac:spMkLst>
            <pc:docMk/>
            <pc:sldMk cId="2353319375" sldId="336"/>
            <ac:spMk id="4" creationId="{5A9FD274-86E4-7EE1-031A-8D3BABB7A734}"/>
          </ac:spMkLst>
        </pc:spChg>
        <pc:spChg chg="del mod">
          <ac:chgData name="Leocadi, Michela" userId="67edd61e-c7fb-491f-b5e9-7aae8d6b075f" providerId="ADAL" clId="{4C375731-946D-472C-8B9D-153341060482}" dt="2024-06-04T09:07:23.010" v="18622" actId="478"/>
          <ac:spMkLst>
            <pc:docMk/>
            <pc:sldMk cId="2353319375" sldId="336"/>
            <ac:spMk id="7" creationId="{F991BD56-9A59-85CD-9FEE-11811603F8F1}"/>
          </ac:spMkLst>
        </pc:spChg>
        <pc:spChg chg="add del">
          <ac:chgData name="Leocadi, Michela" userId="67edd61e-c7fb-491f-b5e9-7aae8d6b075f" providerId="ADAL" clId="{4C375731-946D-472C-8B9D-153341060482}" dt="2024-06-03T17:31:04.752" v="16447" actId="26606"/>
          <ac:spMkLst>
            <pc:docMk/>
            <pc:sldMk cId="2353319375" sldId="336"/>
            <ac:spMk id="10" creationId="{F13C74B1-5B17-4795-BED0-7140497B445A}"/>
          </ac:spMkLst>
        </pc:spChg>
        <pc:spChg chg="add mod">
          <ac:chgData name="Leocadi, Michela" userId="67edd61e-c7fb-491f-b5e9-7aae8d6b075f" providerId="ADAL" clId="{4C375731-946D-472C-8B9D-153341060482}" dt="2024-06-04T09:05:17.330" v="18566" actId="1036"/>
          <ac:spMkLst>
            <pc:docMk/>
            <pc:sldMk cId="2353319375" sldId="336"/>
            <ac:spMk id="11" creationId="{0D2CCB49-A0D8-E00E-FBBB-CF33E7FFD756}"/>
          </ac:spMkLst>
        </pc:spChg>
        <pc:spChg chg="del">
          <ac:chgData name="Leocadi, Michela" userId="67edd61e-c7fb-491f-b5e9-7aae8d6b075f" providerId="ADAL" clId="{4C375731-946D-472C-8B9D-153341060482}" dt="2024-06-03T17:27:09.701" v="16290" actId="478"/>
          <ac:spMkLst>
            <pc:docMk/>
            <pc:sldMk cId="2353319375" sldId="336"/>
            <ac:spMk id="13" creationId="{A40F8E66-568D-4B98-18A0-905C19B80836}"/>
          </ac:spMkLst>
        </pc:spChg>
        <pc:spChg chg="add del">
          <ac:chgData name="Leocadi, Michela" userId="67edd61e-c7fb-491f-b5e9-7aae8d6b075f" providerId="ADAL" clId="{4C375731-946D-472C-8B9D-153341060482}" dt="2024-06-03T17:31:04.752" v="16447" actId="26606"/>
          <ac:spMkLst>
            <pc:docMk/>
            <pc:sldMk cId="2353319375" sldId="336"/>
            <ac:spMk id="15" creationId="{D4974D33-8DC5-464E-8C6D-BE58F0669C17}"/>
          </ac:spMkLst>
        </pc:spChg>
        <pc:spChg chg="del">
          <ac:chgData name="Leocadi, Michela" userId="67edd61e-c7fb-491f-b5e9-7aae8d6b075f" providerId="ADAL" clId="{4C375731-946D-472C-8B9D-153341060482}" dt="2024-06-03T17:27:09.701" v="16290" actId="478"/>
          <ac:spMkLst>
            <pc:docMk/>
            <pc:sldMk cId="2353319375" sldId="336"/>
            <ac:spMk id="30" creationId="{455070C6-CD91-797D-477B-07110D18F11C}"/>
          </ac:spMkLst>
        </pc:spChg>
        <pc:spChg chg="del">
          <ac:chgData name="Leocadi, Michela" userId="67edd61e-c7fb-491f-b5e9-7aae8d6b075f" providerId="ADAL" clId="{4C375731-946D-472C-8B9D-153341060482}" dt="2024-06-03T17:27:09.701" v="16290" actId="478"/>
          <ac:spMkLst>
            <pc:docMk/>
            <pc:sldMk cId="2353319375" sldId="336"/>
            <ac:spMk id="31" creationId="{FDB839A8-7E1D-A616-F88F-08A937174CC3}"/>
          </ac:spMkLst>
        </pc:spChg>
        <pc:spChg chg="del">
          <ac:chgData name="Leocadi, Michela" userId="67edd61e-c7fb-491f-b5e9-7aae8d6b075f" providerId="ADAL" clId="{4C375731-946D-472C-8B9D-153341060482}" dt="2024-06-03T17:27:09.701" v="16290" actId="478"/>
          <ac:spMkLst>
            <pc:docMk/>
            <pc:sldMk cId="2353319375" sldId="336"/>
            <ac:spMk id="33" creationId="{C79A8965-2F57-C347-8602-81C42CC5AEF2}"/>
          </ac:spMkLst>
        </pc:spChg>
        <pc:grpChg chg="del">
          <ac:chgData name="Leocadi, Michela" userId="67edd61e-c7fb-491f-b5e9-7aae8d6b075f" providerId="ADAL" clId="{4C375731-946D-472C-8B9D-153341060482}" dt="2024-06-03T17:27:09.701" v="16290" actId="478"/>
          <ac:grpSpMkLst>
            <pc:docMk/>
            <pc:sldMk cId="2353319375" sldId="336"/>
            <ac:grpSpMk id="26" creationId="{51A2896A-9F8F-6FF0-8528-C0B6450DBA58}"/>
          </ac:grpSpMkLst>
        </pc:grpChg>
        <pc:picChg chg="del">
          <ac:chgData name="Leocadi, Michela" userId="67edd61e-c7fb-491f-b5e9-7aae8d6b075f" providerId="ADAL" clId="{4C375731-946D-472C-8B9D-153341060482}" dt="2024-06-03T17:27:09.701" v="16290" actId="478"/>
          <ac:picMkLst>
            <pc:docMk/>
            <pc:sldMk cId="2353319375" sldId="336"/>
            <ac:picMk id="5" creationId="{87386BFE-191E-D26D-4C2D-60ED42F68DC8}"/>
          </ac:picMkLst>
        </pc:picChg>
        <pc:picChg chg="add mod">
          <ac:chgData name="Leocadi, Michela" userId="67edd61e-c7fb-491f-b5e9-7aae8d6b075f" providerId="ADAL" clId="{4C375731-946D-472C-8B9D-153341060482}" dt="2024-06-04T09:05:17.330" v="18566" actId="1036"/>
          <ac:picMkLst>
            <pc:docMk/>
            <pc:sldMk cId="2353319375" sldId="336"/>
            <ac:picMk id="8" creationId="{680A5844-7779-353B-B571-D3D8A8FC018F}"/>
          </ac:picMkLst>
        </pc:picChg>
        <pc:picChg chg="del">
          <ac:chgData name="Leocadi, Michela" userId="67edd61e-c7fb-491f-b5e9-7aae8d6b075f" providerId="ADAL" clId="{4C375731-946D-472C-8B9D-153341060482}" dt="2024-06-03T17:27:09.701" v="16290" actId="478"/>
          <ac:picMkLst>
            <pc:docMk/>
            <pc:sldMk cId="2353319375" sldId="336"/>
            <ac:picMk id="9" creationId="{2F721B3C-D323-04D2-1035-42653BD81F52}"/>
          </ac:picMkLst>
        </pc:picChg>
        <pc:picChg chg="del">
          <ac:chgData name="Leocadi, Michela" userId="67edd61e-c7fb-491f-b5e9-7aae8d6b075f" providerId="ADAL" clId="{4C375731-946D-472C-8B9D-153341060482}" dt="2024-06-03T17:27:09.701" v="16290" actId="478"/>
          <ac:picMkLst>
            <pc:docMk/>
            <pc:sldMk cId="2353319375" sldId="336"/>
            <ac:picMk id="12" creationId="{265973C9-672E-4D13-5207-A06A4E7AC109}"/>
          </ac:picMkLst>
        </pc:picChg>
        <pc:cxnChg chg="del">
          <ac:chgData name="Leocadi, Michela" userId="67edd61e-c7fb-491f-b5e9-7aae8d6b075f" providerId="ADAL" clId="{4C375731-946D-472C-8B9D-153341060482}" dt="2024-06-03T17:27:09.701" v="16290" actId="478"/>
          <ac:cxnSpMkLst>
            <pc:docMk/>
            <pc:sldMk cId="2353319375" sldId="336"/>
            <ac:cxnSpMk id="32" creationId="{94F17EEA-2AB4-AD8A-4B5D-842399CCFC5D}"/>
          </ac:cxnSpMkLst>
        </pc:cxnChg>
      </pc:sldChg>
      <pc:sldChg chg="addSp delSp modSp add mod ord modNotesTx">
        <pc:chgData name="Leocadi, Michela" userId="67edd61e-c7fb-491f-b5e9-7aae8d6b075f" providerId="ADAL" clId="{4C375731-946D-472C-8B9D-153341060482}" dt="2024-06-04T09:17:12.904" v="18783"/>
        <pc:sldMkLst>
          <pc:docMk/>
          <pc:sldMk cId="3708629694" sldId="337"/>
        </pc:sldMkLst>
        <pc:spChg chg="add mod">
          <ac:chgData name="Leocadi, Michela" userId="67edd61e-c7fb-491f-b5e9-7aae8d6b075f" providerId="ADAL" clId="{4C375731-946D-472C-8B9D-153341060482}" dt="2024-06-04T09:08:21.286" v="18681"/>
          <ac:spMkLst>
            <pc:docMk/>
            <pc:sldMk cId="3708629694" sldId="337"/>
            <ac:spMk id="2" creationId="{AEDEEDAD-6860-2E8A-67AE-97FDFE6D6C7A}"/>
          </ac:spMkLst>
        </pc:spChg>
        <pc:spChg chg="mod">
          <ac:chgData name="Leocadi, Michela" userId="67edd61e-c7fb-491f-b5e9-7aae8d6b075f" providerId="ADAL" clId="{4C375731-946D-472C-8B9D-153341060482}" dt="2024-06-04T09:08:26.768" v="18697" actId="1036"/>
          <ac:spMkLst>
            <pc:docMk/>
            <pc:sldMk cId="3708629694" sldId="337"/>
            <ac:spMk id="3" creationId="{6A4CA255-ED33-98F5-EC25-C7CE4F9EFD34}"/>
          </ac:spMkLst>
        </pc:spChg>
        <pc:spChg chg="add mod">
          <ac:chgData name="Leocadi, Michela" userId="67edd61e-c7fb-491f-b5e9-7aae8d6b075f" providerId="ADAL" clId="{4C375731-946D-472C-8B9D-153341060482}" dt="2024-06-04T09:09:06.871" v="18708" actId="113"/>
          <ac:spMkLst>
            <pc:docMk/>
            <pc:sldMk cId="3708629694" sldId="337"/>
            <ac:spMk id="5" creationId="{406BAD59-1761-5B2C-C96D-641B04A63149}"/>
          </ac:spMkLst>
        </pc:spChg>
        <pc:spChg chg="add mod">
          <ac:chgData name="Leocadi, Michela" userId="67edd61e-c7fb-491f-b5e9-7aae8d6b075f" providerId="ADAL" clId="{4C375731-946D-472C-8B9D-153341060482}" dt="2024-06-04T09:08:34.637" v="18699" actId="113"/>
          <ac:spMkLst>
            <pc:docMk/>
            <pc:sldMk cId="3708629694" sldId="337"/>
            <ac:spMk id="6" creationId="{2BB5CA58-5645-1E04-64FE-A77CBACF2EC1}"/>
          </ac:spMkLst>
        </pc:spChg>
        <pc:spChg chg="del">
          <ac:chgData name="Leocadi, Michela" userId="67edd61e-c7fb-491f-b5e9-7aae8d6b075f" providerId="ADAL" clId="{4C375731-946D-472C-8B9D-153341060482}" dt="2024-06-04T09:08:15.441" v="18680" actId="478"/>
          <ac:spMkLst>
            <pc:docMk/>
            <pc:sldMk cId="3708629694" sldId="337"/>
            <ac:spMk id="7" creationId="{F991BD56-9A59-85CD-9FEE-11811603F8F1}"/>
          </ac:spMkLst>
        </pc:spChg>
        <pc:spChg chg="mod">
          <ac:chgData name="Leocadi, Michela" userId="67edd61e-c7fb-491f-b5e9-7aae8d6b075f" providerId="ADAL" clId="{4C375731-946D-472C-8B9D-153341060482}" dt="2024-06-04T09:08:43.215" v="18707" actId="1036"/>
          <ac:spMkLst>
            <pc:docMk/>
            <pc:sldMk cId="3708629694" sldId="337"/>
            <ac:spMk id="11" creationId="{0D2CCB49-A0D8-E00E-FBBB-CF33E7FFD756}"/>
          </ac:spMkLst>
        </pc:spChg>
        <pc:picChg chg="add mod">
          <ac:chgData name="Leocadi, Michela" userId="67edd61e-c7fb-491f-b5e9-7aae8d6b075f" providerId="ADAL" clId="{4C375731-946D-472C-8B9D-153341060482}" dt="2024-06-04T09:08:43.215" v="18707" actId="1036"/>
          <ac:picMkLst>
            <pc:docMk/>
            <pc:sldMk cId="3708629694" sldId="337"/>
            <ac:picMk id="4" creationId="{72092E07-BF10-EBC2-432B-D679841CEDA6}"/>
          </ac:picMkLst>
        </pc:picChg>
        <pc:picChg chg="del">
          <ac:chgData name="Leocadi, Michela" userId="67edd61e-c7fb-491f-b5e9-7aae8d6b075f" providerId="ADAL" clId="{4C375731-946D-472C-8B9D-153341060482}" dt="2024-06-03T17:36:31.567" v="16642" actId="478"/>
          <ac:picMkLst>
            <pc:docMk/>
            <pc:sldMk cId="3708629694" sldId="337"/>
            <ac:picMk id="8" creationId="{680A5844-7779-353B-B571-D3D8A8FC018F}"/>
          </ac:picMkLst>
        </pc:picChg>
      </pc:sldChg>
      <pc:sldChg chg="delSp modSp add del mod ord modNotesTx">
        <pc:chgData name="Leocadi, Michela" userId="67edd61e-c7fb-491f-b5e9-7aae8d6b075f" providerId="ADAL" clId="{4C375731-946D-472C-8B9D-153341060482}" dt="2024-06-05T11:00:45.961" v="19556" actId="2696"/>
        <pc:sldMkLst>
          <pc:docMk/>
          <pc:sldMk cId="458900671" sldId="338"/>
        </pc:sldMkLst>
        <pc:spChg chg="mod">
          <ac:chgData name="Leocadi, Michela" userId="67edd61e-c7fb-491f-b5e9-7aae8d6b075f" providerId="ADAL" clId="{4C375731-946D-472C-8B9D-153341060482}" dt="2024-06-04T09:10:51.782" v="18735" actId="113"/>
          <ac:spMkLst>
            <pc:docMk/>
            <pc:sldMk cId="458900671" sldId="338"/>
            <ac:spMk id="3" creationId="{6A4CA255-ED33-98F5-EC25-C7CE4F9EFD34}"/>
          </ac:spMkLst>
        </pc:spChg>
        <pc:spChg chg="del">
          <ac:chgData name="Leocadi, Michela" userId="67edd61e-c7fb-491f-b5e9-7aae8d6b075f" providerId="ADAL" clId="{4C375731-946D-472C-8B9D-153341060482}" dt="2024-06-03T17:52:56.689" v="17343" actId="478"/>
          <ac:spMkLst>
            <pc:docMk/>
            <pc:sldMk cId="458900671" sldId="338"/>
            <ac:spMk id="5" creationId="{406BAD59-1761-5B2C-C96D-641B04A63149}"/>
          </ac:spMkLst>
        </pc:spChg>
        <pc:spChg chg="mod">
          <ac:chgData name="Leocadi, Michela" userId="67edd61e-c7fb-491f-b5e9-7aae8d6b075f" providerId="ADAL" clId="{4C375731-946D-472C-8B9D-153341060482}" dt="2024-06-03T17:44:22.864" v="17247" actId="20577"/>
          <ac:spMkLst>
            <pc:docMk/>
            <pc:sldMk cId="458900671" sldId="338"/>
            <ac:spMk id="7" creationId="{F991BD56-9A59-85CD-9FEE-11811603F8F1}"/>
          </ac:spMkLst>
        </pc:spChg>
        <pc:spChg chg="del mod">
          <ac:chgData name="Leocadi, Michela" userId="67edd61e-c7fb-491f-b5e9-7aae8d6b075f" providerId="ADAL" clId="{4C375731-946D-472C-8B9D-153341060482}" dt="2024-06-03T17:52:54.239" v="17342" actId="478"/>
          <ac:spMkLst>
            <pc:docMk/>
            <pc:sldMk cId="458900671" sldId="338"/>
            <ac:spMk id="11" creationId="{0D2CCB49-A0D8-E00E-FBBB-CF33E7FFD756}"/>
          </ac:spMkLst>
        </pc:spChg>
        <pc:picChg chg="del">
          <ac:chgData name="Leocadi, Michela" userId="67edd61e-c7fb-491f-b5e9-7aae8d6b075f" providerId="ADAL" clId="{4C375731-946D-472C-8B9D-153341060482}" dt="2024-06-03T17:52:51.026" v="17340" actId="478"/>
          <ac:picMkLst>
            <pc:docMk/>
            <pc:sldMk cId="458900671" sldId="338"/>
            <ac:picMk id="4" creationId="{72092E07-BF10-EBC2-432B-D679841CEDA6}"/>
          </ac:picMkLst>
        </pc:picChg>
      </pc:sldChg>
      <pc:sldChg chg="add">
        <pc:chgData name="Leocadi, Michela" userId="67edd61e-c7fb-491f-b5e9-7aae8d6b075f" providerId="ADAL" clId="{4C375731-946D-472C-8B9D-153341060482}" dt="2024-06-05T11:00:51.653" v="19557"/>
        <pc:sldMkLst>
          <pc:docMk/>
          <pc:sldMk cId="3307430810" sldId="338"/>
        </pc:sldMkLst>
      </pc:sldChg>
      <pc:sldChg chg="addSp delSp modSp add mod modNotesTx">
        <pc:chgData name="Leocadi, Michela" userId="67edd61e-c7fb-491f-b5e9-7aae8d6b075f" providerId="ADAL" clId="{4C375731-946D-472C-8B9D-153341060482}" dt="2024-06-04T08:47:59.842" v="18006" actId="20577"/>
        <pc:sldMkLst>
          <pc:docMk/>
          <pc:sldMk cId="1229296588" sldId="339"/>
        </pc:sldMkLst>
        <pc:spChg chg="mod">
          <ac:chgData name="Leocadi, Michela" userId="67edd61e-c7fb-491f-b5e9-7aae8d6b075f" providerId="ADAL" clId="{4C375731-946D-472C-8B9D-153341060482}" dt="2024-06-04T08:41:43.993" v="17545" actId="20577"/>
          <ac:spMkLst>
            <pc:docMk/>
            <pc:sldMk cId="1229296588" sldId="339"/>
            <ac:spMk id="3" creationId="{A6B4082F-6C59-9988-E999-2D1854E30347}"/>
          </ac:spMkLst>
        </pc:spChg>
        <pc:spChg chg="del">
          <ac:chgData name="Leocadi, Michela" userId="67edd61e-c7fb-491f-b5e9-7aae8d6b075f" providerId="ADAL" clId="{4C375731-946D-472C-8B9D-153341060482}" dt="2024-06-04T08:41:46.761" v="17546" actId="478"/>
          <ac:spMkLst>
            <pc:docMk/>
            <pc:sldMk cId="1229296588" sldId="339"/>
            <ac:spMk id="4" creationId="{DB365D35-611B-F4AE-4B58-FFF3FC38395B}"/>
          </ac:spMkLst>
        </pc:spChg>
        <pc:spChg chg="add mod">
          <ac:chgData name="Leocadi, Michela" userId="67edd61e-c7fb-491f-b5e9-7aae8d6b075f" providerId="ADAL" clId="{4C375731-946D-472C-8B9D-153341060482}" dt="2024-06-04T08:46:10.879" v="17889" actId="20577"/>
          <ac:spMkLst>
            <pc:docMk/>
            <pc:sldMk cId="1229296588" sldId="339"/>
            <ac:spMk id="5" creationId="{AC9D6AAC-B8A8-7C3C-4B8D-46FD2675BB58}"/>
          </ac:spMkLst>
        </pc:spChg>
        <pc:spChg chg="add mod">
          <ac:chgData name="Leocadi, Michela" userId="67edd61e-c7fb-491f-b5e9-7aae8d6b075f" providerId="ADAL" clId="{4C375731-946D-472C-8B9D-153341060482}" dt="2024-06-04T08:47:05.400" v="18005" actId="113"/>
          <ac:spMkLst>
            <pc:docMk/>
            <pc:sldMk cId="1229296588" sldId="339"/>
            <ac:spMk id="6" creationId="{F354A666-3D81-BDEF-F2BB-807FB5720332}"/>
          </ac:spMkLst>
        </pc:spChg>
        <pc:picChg chg="del">
          <ac:chgData name="Leocadi, Michela" userId="67edd61e-c7fb-491f-b5e9-7aae8d6b075f" providerId="ADAL" clId="{4C375731-946D-472C-8B9D-153341060482}" dt="2024-06-04T08:41:47.531" v="17547" actId="478"/>
          <ac:picMkLst>
            <pc:docMk/>
            <pc:sldMk cId="1229296588" sldId="339"/>
            <ac:picMk id="2" creationId="{49F764D3-0EDD-FAB8-6225-89664DAA8E35}"/>
          </ac:picMkLst>
        </pc:picChg>
      </pc:sldChg>
      <pc:sldChg chg="addSp delSp modSp add mod modNotesTx">
        <pc:chgData name="Leocadi, Michela" userId="67edd61e-c7fb-491f-b5e9-7aae8d6b075f" providerId="ADAL" clId="{4C375731-946D-472C-8B9D-153341060482}" dt="2024-06-05T10:23:49.082" v="19472" actId="1076"/>
        <pc:sldMkLst>
          <pc:docMk/>
          <pc:sldMk cId="1048805265" sldId="340"/>
        </pc:sldMkLst>
        <pc:spChg chg="del">
          <ac:chgData name="Leocadi, Michela" userId="67edd61e-c7fb-491f-b5e9-7aae8d6b075f" providerId="ADAL" clId="{4C375731-946D-472C-8B9D-153341060482}" dt="2024-06-05T10:13:50.465" v="18895" actId="478"/>
          <ac:spMkLst>
            <pc:docMk/>
            <pc:sldMk cId="1048805265" sldId="340"/>
            <ac:spMk id="2" creationId="{F8AF0B1F-AE22-2B47-9E2A-2EADDCAA7217}"/>
          </ac:spMkLst>
        </pc:spChg>
        <pc:spChg chg="del">
          <ac:chgData name="Leocadi, Michela" userId="67edd61e-c7fb-491f-b5e9-7aae8d6b075f" providerId="ADAL" clId="{4C375731-946D-472C-8B9D-153341060482}" dt="2024-06-05T10:13:46.627" v="18893" actId="478"/>
          <ac:spMkLst>
            <pc:docMk/>
            <pc:sldMk cId="1048805265" sldId="340"/>
            <ac:spMk id="3" creationId="{F9B05E68-5F04-2E29-FC00-E9E921C8273C}"/>
          </ac:spMkLst>
        </pc:spChg>
        <pc:spChg chg="add del mod">
          <ac:chgData name="Leocadi, Michela" userId="67edd61e-c7fb-491f-b5e9-7aae8d6b075f" providerId="ADAL" clId="{4C375731-946D-472C-8B9D-153341060482}" dt="2024-06-05T10:23:39.869" v="19471" actId="478"/>
          <ac:spMkLst>
            <pc:docMk/>
            <pc:sldMk cId="1048805265" sldId="340"/>
            <ac:spMk id="8" creationId="{E87217F9-08DA-D8D5-3CB3-28C0D3240DDF}"/>
          </ac:spMkLst>
        </pc:spChg>
        <pc:spChg chg="add mod">
          <ac:chgData name="Leocadi, Michela" userId="67edd61e-c7fb-491f-b5e9-7aae8d6b075f" providerId="ADAL" clId="{4C375731-946D-472C-8B9D-153341060482}" dt="2024-06-05T10:23:49.082" v="19472" actId="1076"/>
          <ac:spMkLst>
            <pc:docMk/>
            <pc:sldMk cId="1048805265" sldId="340"/>
            <ac:spMk id="10" creationId="{D0233769-5162-73B3-DC8A-9ED7108A38BA}"/>
          </ac:spMkLst>
        </pc:spChg>
        <pc:spChg chg="add mod">
          <ac:chgData name="Leocadi, Michela" userId="67edd61e-c7fb-491f-b5e9-7aae8d6b075f" providerId="ADAL" clId="{4C375731-946D-472C-8B9D-153341060482}" dt="2024-06-05T10:23:49.082" v="19472" actId="1076"/>
          <ac:spMkLst>
            <pc:docMk/>
            <pc:sldMk cId="1048805265" sldId="340"/>
            <ac:spMk id="11" creationId="{A3D4CF02-CFA2-AF47-5EFC-20E044DE5754}"/>
          </ac:spMkLst>
        </pc:spChg>
        <pc:spChg chg="add mod">
          <ac:chgData name="Leocadi, Michela" userId="67edd61e-c7fb-491f-b5e9-7aae8d6b075f" providerId="ADAL" clId="{4C375731-946D-472C-8B9D-153341060482}" dt="2024-06-05T10:23:49.082" v="19472" actId="1076"/>
          <ac:spMkLst>
            <pc:docMk/>
            <pc:sldMk cId="1048805265" sldId="340"/>
            <ac:spMk id="12" creationId="{8FFBD424-0FEA-3008-91AD-AF4D578BB716}"/>
          </ac:spMkLst>
        </pc:spChg>
        <pc:spChg chg="add mod">
          <ac:chgData name="Leocadi, Michela" userId="67edd61e-c7fb-491f-b5e9-7aae8d6b075f" providerId="ADAL" clId="{4C375731-946D-472C-8B9D-153341060482}" dt="2024-06-05T10:23:49.082" v="19472" actId="1076"/>
          <ac:spMkLst>
            <pc:docMk/>
            <pc:sldMk cId="1048805265" sldId="340"/>
            <ac:spMk id="13" creationId="{B82AAF40-FC7E-0622-8154-3A9EEB661BB2}"/>
          </ac:spMkLst>
        </pc:spChg>
        <pc:spChg chg="add mod">
          <ac:chgData name="Leocadi, Michela" userId="67edd61e-c7fb-491f-b5e9-7aae8d6b075f" providerId="ADAL" clId="{4C375731-946D-472C-8B9D-153341060482}" dt="2024-06-05T10:23:49.082" v="19472" actId="1076"/>
          <ac:spMkLst>
            <pc:docMk/>
            <pc:sldMk cId="1048805265" sldId="340"/>
            <ac:spMk id="14" creationId="{12B73B25-8084-1E01-30B1-386C2E8332A4}"/>
          </ac:spMkLst>
        </pc:spChg>
        <pc:spChg chg="add mod">
          <ac:chgData name="Leocadi, Michela" userId="67edd61e-c7fb-491f-b5e9-7aae8d6b075f" providerId="ADAL" clId="{4C375731-946D-472C-8B9D-153341060482}" dt="2024-06-05T10:23:49.082" v="19472" actId="1076"/>
          <ac:spMkLst>
            <pc:docMk/>
            <pc:sldMk cId="1048805265" sldId="340"/>
            <ac:spMk id="15" creationId="{2EEA9725-3D53-7EFC-E9CF-1BBB3D5A3474}"/>
          </ac:spMkLst>
        </pc:spChg>
        <pc:picChg chg="del">
          <ac:chgData name="Leocadi, Michela" userId="67edd61e-c7fb-491f-b5e9-7aae8d6b075f" providerId="ADAL" clId="{4C375731-946D-472C-8B9D-153341060482}" dt="2024-06-05T10:13:48.010" v="18894" actId="478"/>
          <ac:picMkLst>
            <pc:docMk/>
            <pc:sldMk cId="1048805265" sldId="340"/>
            <ac:picMk id="6" creationId="{8C08ECB0-92DB-A466-C900-42318824304F}"/>
          </ac:picMkLst>
        </pc:picChg>
        <pc:picChg chg="add del mod">
          <ac:chgData name="Leocadi, Michela" userId="67edd61e-c7fb-491f-b5e9-7aae8d6b075f" providerId="ADAL" clId="{4C375731-946D-472C-8B9D-153341060482}" dt="2024-06-05T10:16:49.882" v="18974" actId="478"/>
          <ac:picMkLst>
            <pc:docMk/>
            <pc:sldMk cId="1048805265" sldId="340"/>
            <ac:picMk id="7" creationId="{7557E328-77CB-0425-4DCA-975B31482F02}"/>
          </ac:picMkLst>
        </pc:picChg>
        <pc:picChg chg="add mod modCrop">
          <ac:chgData name="Leocadi, Michela" userId="67edd61e-c7fb-491f-b5e9-7aae8d6b075f" providerId="ADAL" clId="{4C375731-946D-472C-8B9D-153341060482}" dt="2024-06-05T10:23:49.082" v="19472" actId="1076"/>
          <ac:picMkLst>
            <pc:docMk/>
            <pc:sldMk cId="1048805265" sldId="340"/>
            <ac:picMk id="9" creationId="{1F4F9C1F-96FA-E1AD-26D7-B905BF908D6F}"/>
          </ac:picMkLst>
        </pc:picChg>
      </pc:sldChg>
    </pc:docChg>
  </pc:docChgLst>
  <pc:docChgLst>
    <pc:chgData name="Leocadi, Michela" userId="67edd61e-c7fb-491f-b5e9-7aae8d6b075f" providerId="ADAL" clId="{03B91221-6B5F-407F-866D-4E66B2CEACBE}"/>
    <pc:docChg chg="undo custSel addSld modSld sldOrd">
      <pc:chgData name="Leocadi, Michela" userId="67edd61e-c7fb-491f-b5e9-7aae8d6b075f" providerId="ADAL" clId="{03B91221-6B5F-407F-866D-4E66B2CEACBE}" dt="2024-01-10T12:28:41.960" v="11335"/>
      <pc:docMkLst>
        <pc:docMk/>
      </pc:docMkLst>
      <pc:sldChg chg="addSp modSp mod">
        <pc:chgData name="Leocadi, Michela" userId="67edd61e-c7fb-491f-b5e9-7aae8d6b075f" providerId="ADAL" clId="{03B91221-6B5F-407F-866D-4E66B2CEACBE}" dt="2024-01-09T14:46:07.308" v="8128" actId="14100"/>
        <pc:sldMkLst>
          <pc:docMk/>
          <pc:sldMk cId="2788902600" sldId="256"/>
        </pc:sldMkLst>
        <pc:spChg chg="mod">
          <ac:chgData name="Leocadi, Michela" userId="67edd61e-c7fb-491f-b5e9-7aae8d6b075f" providerId="ADAL" clId="{03B91221-6B5F-407F-866D-4E66B2CEACBE}" dt="2024-01-09T14:42:43.796" v="8114" actId="207"/>
          <ac:spMkLst>
            <pc:docMk/>
            <pc:sldMk cId="2788902600" sldId="256"/>
            <ac:spMk id="2" creationId="{0510734B-4D8E-685F-E6A7-2B4AD5CF24AD}"/>
          </ac:spMkLst>
        </pc:spChg>
        <pc:spChg chg="mod">
          <ac:chgData name="Leocadi, Michela" userId="67edd61e-c7fb-491f-b5e9-7aae8d6b075f" providerId="ADAL" clId="{03B91221-6B5F-407F-866D-4E66B2CEACBE}" dt="2023-12-18T16:50:47.198" v="4688" actId="113"/>
          <ac:spMkLst>
            <pc:docMk/>
            <pc:sldMk cId="2788902600" sldId="256"/>
            <ac:spMk id="3" creationId="{D30C2D74-B76D-0786-1370-8B9345DEB6F2}"/>
          </ac:spMkLst>
        </pc:spChg>
        <pc:picChg chg="add mod">
          <ac:chgData name="Leocadi, Michela" userId="67edd61e-c7fb-491f-b5e9-7aae8d6b075f" providerId="ADAL" clId="{03B91221-6B5F-407F-866D-4E66B2CEACBE}" dt="2024-01-09T14:45:23.085" v="8122" actId="1076"/>
          <ac:picMkLst>
            <pc:docMk/>
            <pc:sldMk cId="2788902600" sldId="256"/>
            <ac:picMk id="5" creationId="{ED654162-24A7-BCB9-8564-524FA7461F67}"/>
          </ac:picMkLst>
        </pc:picChg>
        <pc:picChg chg="add mod modCrop">
          <ac:chgData name="Leocadi, Michela" userId="67edd61e-c7fb-491f-b5e9-7aae8d6b075f" providerId="ADAL" clId="{03B91221-6B5F-407F-866D-4E66B2CEACBE}" dt="2024-01-09T14:46:07.308" v="8128" actId="14100"/>
          <ac:picMkLst>
            <pc:docMk/>
            <pc:sldMk cId="2788902600" sldId="256"/>
            <ac:picMk id="7" creationId="{7B9DC4CE-A109-8453-5F18-701C450DFB77}"/>
          </ac:picMkLst>
        </pc:picChg>
      </pc:sldChg>
      <pc:sldChg chg="modSp mod modAnim modNotesTx">
        <pc:chgData name="Leocadi, Michela" userId="67edd61e-c7fb-491f-b5e9-7aae8d6b075f" providerId="ADAL" clId="{03B91221-6B5F-407F-866D-4E66B2CEACBE}" dt="2024-01-07T18:36:13.933" v="6804" actId="20577"/>
        <pc:sldMkLst>
          <pc:docMk/>
          <pc:sldMk cId="2130299824" sldId="257"/>
        </pc:sldMkLst>
        <pc:spChg chg="mod">
          <ac:chgData name="Leocadi, Michela" userId="67edd61e-c7fb-491f-b5e9-7aae8d6b075f" providerId="ADAL" clId="{03B91221-6B5F-407F-866D-4E66B2CEACBE}" dt="2024-01-02T14:01:05.701" v="4975" actId="1076"/>
          <ac:spMkLst>
            <pc:docMk/>
            <pc:sldMk cId="2130299824" sldId="257"/>
            <ac:spMk id="52" creationId="{E28D6634-33EC-ADC3-143F-6C006A152223}"/>
          </ac:spMkLst>
        </pc:spChg>
      </pc:sldChg>
      <pc:sldChg chg="addSp delSp modSp new mod modNotesTx">
        <pc:chgData name="Leocadi, Michela" userId="67edd61e-c7fb-491f-b5e9-7aae8d6b075f" providerId="ADAL" clId="{03B91221-6B5F-407F-866D-4E66B2CEACBE}" dt="2024-01-09T14:42:52.789" v="8115" actId="207"/>
        <pc:sldMkLst>
          <pc:docMk/>
          <pc:sldMk cId="3711840606" sldId="258"/>
        </pc:sldMkLst>
        <pc:spChg chg="mod">
          <ac:chgData name="Leocadi, Michela" userId="67edd61e-c7fb-491f-b5e9-7aae8d6b075f" providerId="ADAL" clId="{03B91221-6B5F-407F-866D-4E66B2CEACBE}" dt="2024-01-09T14:42:52.789" v="8115" actId="207"/>
          <ac:spMkLst>
            <pc:docMk/>
            <pc:sldMk cId="3711840606" sldId="258"/>
            <ac:spMk id="2" creationId="{D17C1D4F-2C65-A4DC-C407-CD9CEAFCE2FB}"/>
          </ac:spMkLst>
        </pc:spChg>
        <pc:spChg chg="del">
          <ac:chgData name="Leocadi, Michela" userId="67edd61e-c7fb-491f-b5e9-7aae8d6b075f" providerId="ADAL" clId="{03B91221-6B5F-407F-866D-4E66B2CEACBE}" dt="2023-12-18T13:23:41.751" v="29" actId="478"/>
          <ac:spMkLst>
            <pc:docMk/>
            <pc:sldMk cId="3711840606" sldId="258"/>
            <ac:spMk id="3" creationId="{2938DAA9-B2C7-5E08-E62E-FCA08E6D92BF}"/>
          </ac:spMkLst>
        </pc:spChg>
        <pc:spChg chg="add mod">
          <ac:chgData name="Leocadi, Michela" userId="67edd61e-c7fb-491f-b5e9-7aae8d6b075f" providerId="ADAL" clId="{03B91221-6B5F-407F-866D-4E66B2CEACBE}" dt="2024-01-03T13:49:22.354" v="6143" actId="113"/>
          <ac:spMkLst>
            <pc:docMk/>
            <pc:sldMk cId="3711840606" sldId="258"/>
            <ac:spMk id="4" creationId="{520A03B1-5288-D6C6-1B9F-A06FC84C711C}"/>
          </ac:spMkLst>
        </pc:spChg>
        <pc:spChg chg="add mod">
          <ac:chgData name="Leocadi, Michela" userId="67edd61e-c7fb-491f-b5e9-7aae8d6b075f" providerId="ADAL" clId="{03B91221-6B5F-407F-866D-4E66B2CEACBE}" dt="2024-01-03T13:49:27.020" v="6144" actId="113"/>
          <ac:spMkLst>
            <pc:docMk/>
            <pc:sldMk cId="3711840606" sldId="258"/>
            <ac:spMk id="5" creationId="{E0F38764-9502-A8A6-16B2-A8299038748D}"/>
          </ac:spMkLst>
        </pc:spChg>
      </pc:sldChg>
      <pc:sldChg chg="addSp delSp modSp new mod ord modNotesTx">
        <pc:chgData name="Leocadi, Michela" userId="67edd61e-c7fb-491f-b5e9-7aae8d6b075f" providerId="ADAL" clId="{03B91221-6B5F-407F-866D-4E66B2CEACBE}" dt="2023-12-20T12:19:01.452" v="4697"/>
        <pc:sldMkLst>
          <pc:docMk/>
          <pc:sldMk cId="3207056820" sldId="259"/>
        </pc:sldMkLst>
        <pc:spChg chg="mod">
          <ac:chgData name="Leocadi, Michela" userId="67edd61e-c7fb-491f-b5e9-7aae8d6b075f" providerId="ADAL" clId="{03B91221-6B5F-407F-866D-4E66B2CEACBE}" dt="2023-12-18T14:13:06.619" v="3237" actId="20577"/>
          <ac:spMkLst>
            <pc:docMk/>
            <pc:sldMk cId="3207056820" sldId="259"/>
            <ac:spMk id="2" creationId="{AA8BCB00-7B7D-1507-0D9A-0BCA1E82195B}"/>
          </ac:spMkLst>
        </pc:spChg>
        <pc:spChg chg="add mod">
          <ac:chgData name="Leocadi, Michela" userId="67edd61e-c7fb-491f-b5e9-7aae8d6b075f" providerId="ADAL" clId="{03B91221-6B5F-407F-866D-4E66B2CEACBE}" dt="2023-12-20T12:19:01.452" v="4697"/>
          <ac:spMkLst>
            <pc:docMk/>
            <pc:sldMk cId="3207056820" sldId="259"/>
            <ac:spMk id="3" creationId="{E2DC9D57-1D15-DD85-4013-910E45796FE8}"/>
          </ac:spMkLst>
        </pc:spChg>
        <pc:spChg chg="del">
          <ac:chgData name="Leocadi, Michela" userId="67edd61e-c7fb-491f-b5e9-7aae8d6b075f" providerId="ADAL" clId="{03B91221-6B5F-407F-866D-4E66B2CEACBE}" dt="2023-12-18T14:12:14.851" v="3195" actId="478"/>
          <ac:spMkLst>
            <pc:docMk/>
            <pc:sldMk cId="3207056820" sldId="259"/>
            <ac:spMk id="3" creationId="{FF5CBB71-7FDA-7B88-AC1F-87A4A6CA3300}"/>
          </ac:spMkLst>
        </pc:spChg>
        <pc:spChg chg="add mod">
          <ac:chgData name="Leocadi, Michela" userId="67edd61e-c7fb-491f-b5e9-7aae8d6b075f" providerId="ADAL" clId="{03B91221-6B5F-407F-866D-4E66B2CEACBE}" dt="2023-12-18T14:12:40.319" v="3198" actId="164"/>
          <ac:spMkLst>
            <pc:docMk/>
            <pc:sldMk cId="3207056820" sldId="259"/>
            <ac:spMk id="4" creationId="{33C740BC-65F3-4209-E88F-0401ABA8076F}"/>
          </ac:spMkLst>
        </pc:spChg>
        <pc:spChg chg="add mod">
          <ac:chgData name="Leocadi, Michela" userId="67edd61e-c7fb-491f-b5e9-7aae8d6b075f" providerId="ADAL" clId="{03B91221-6B5F-407F-866D-4E66B2CEACBE}" dt="2023-12-18T14:12:40.319" v="3198" actId="164"/>
          <ac:spMkLst>
            <pc:docMk/>
            <pc:sldMk cId="3207056820" sldId="259"/>
            <ac:spMk id="5" creationId="{0FDAD0F5-8839-9BC5-9955-CB0801A19F11}"/>
          </ac:spMkLst>
        </pc:spChg>
        <pc:spChg chg="add mod">
          <ac:chgData name="Leocadi, Michela" userId="67edd61e-c7fb-491f-b5e9-7aae8d6b075f" providerId="ADAL" clId="{03B91221-6B5F-407F-866D-4E66B2CEACBE}" dt="2023-12-18T14:12:40.319" v="3198" actId="164"/>
          <ac:spMkLst>
            <pc:docMk/>
            <pc:sldMk cId="3207056820" sldId="259"/>
            <ac:spMk id="6" creationId="{31DFA609-8BFC-1A8F-ED3E-FB6F3B3B1C1B}"/>
          </ac:spMkLst>
        </pc:spChg>
        <pc:spChg chg="add mod">
          <ac:chgData name="Leocadi, Michela" userId="67edd61e-c7fb-491f-b5e9-7aae8d6b075f" providerId="ADAL" clId="{03B91221-6B5F-407F-866D-4E66B2CEACBE}" dt="2023-12-18T14:12:40.319" v="3198" actId="164"/>
          <ac:spMkLst>
            <pc:docMk/>
            <pc:sldMk cId="3207056820" sldId="259"/>
            <ac:spMk id="7" creationId="{4056E405-D999-A291-70AD-9B61C828C063}"/>
          </ac:spMkLst>
        </pc:spChg>
        <pc:spChg chg="add mod">
          <ac:chgData name="Leocadi, Michela" userId="67edd61e-c7fb-491f-b5e9-7aae8d6b075f" providerId="ADAL" clId="{03B91221-6B5F-407F-866D-4E66B2CEACBE}" dt="2023-12-18T14:12:40.319" v="3198" actId="164"/>
          <ac:spMkLst>
            <pc:docMk/>
            <pc:sldMk cId="3207056820" sldId="259"/>
            <ac:spMk id="8" creationId="{EAD3F297-F6D7-A60B-3814-E0F6804341C4}"/>
          </ac:spMkLst>
        </pc:spChg>
        <pc:spChg chg="add mod">
          <ac:chgData name="Leocadi, Michela" userId="67edd61e-c7fb-491f-b5e9-7aae8d6b075f" providerId="ADAL" clId="{03B91221-6B5F-407F-866D-4E66B2CEACBE}" dt="2023-12-18T14:12:40.319" v="3198" actId="164"/>
          <ac:spMkLst>
            <pc:docMk/>
            <pc:sldMk cId="3207056820" sldId="259"/>
            <ac:spMk id="11" creationId="{91CDA96E-D505-017C-7D2B-1284CA2535A9}"/>
          </ac:spMkLst>
        </pc:spChg>
        <pc:spChg chg="add mod">
          <ac:chgData name="Leocadi, Michela" userId="67edd61e-c7fb-491f-b5e9-7aae8d6b075f" providerId="ADAL" clId="{03B91221-6B5F-407F-866D-4E66B2CEACBE}" dt="2023-12-18T14:12:40.319" v="3198" actId="164"/>
          <ac:spMkLst>
            <pc:docMk/>
            <pc:sldMk cId="3207056820" sldId="259"/>
            <ac:spMk id="12" creationId="{1C7EC1AA-0D08-DEEC-3426-BA3843FC96C6}"/>
          </ac:spMkLst>
        </pc:spChg>
        <pc:spChg chg="add mod">
          <ac:chgData name="Leocadi, Michela" userId="67edd61e-c7fb-491f-b5e9-7aae8d6b075f" providerId="ADAL" clId="{03B91221-6B5F-407F-866D-4E66B2CEACBE}" dt="2023-12-18T14:12:40.319" v="3198" actId="164"/>
          <ac:spMkLst>
            <pc:docMk/>
            <pc:sldMk cId="3207056820" sldId="259"/>
            <ac:spMk id="13" creationId="{6021193B-66CC-08A1-4D4D-C2EBDA9E848B}"/>
          </ac:spMkLst>
        </pc:spChg>
        <pc:spChg chg="add mod">
          <ac:chgData name="Leocadi, Michela" userId="67edd61e-c7fb-491f-b5e9-7aae8d6b075f" providerId="ADAL" clId="{03B91221-6B5F-407F-866D-4E66B2CEACBE}" dt="2023-12-18T14:12:40.319" v="3198" actId="164"/>
          <ac:spMkLst>
            <pc:docMk/>
            <pc:sldMk cId="3207056820" sldId="259"/>
            <ac:spMk id="14" creationId="{83AE8461-9FB7-773D-C8FB-51F695674F88}"/>
          </ac:spMkLst>
        </pc:spChg>
        <pc:spChg chg="add mod">
          <ac:chgData name="Leocadi, Michela" userId="67edd61e-c7fb-491f-b5e9-7aae8d6b075f" providerId="ADAL" clId="{03B91221-6B5F-407F-866D-4E66B2CEACBE}" dt="2023-12-18T14:12:40.319" v="3198" actId="164"/>
          <ac:spMkLst>
            <pc:docMk/>
            <pc:sldMk cId="3207056820" sldId="259"/>
            <ac:spMk id="15" creationId="{DB96581D-2436-BA97-D0B5-3792DFAAE1AB}"/>
          </ac:spMkLst>
        </pc:spChg>
        <pc:spChg chg="add mod">
          <ac:chgData name="Leocadi, Michela" userId="67edd61e-c7fb-491f-b5e9-7aae8d6b075f" providerId="ADAL" clId="{03B91221-6B5F-407F-866D-4E66B2CEACBE}" dt="2023-12-18T14:12:40.319" v="3198" actId="164"/>
          <ac:spMkLst>
            <pc:docMk/>
            <pc:sldMk cId="3207056820" sldId="259"/>
            <ac:spMk id="16" creationId="{DF3428BD-9737-9DED-7354-7C1066E0E045}"/>
          </ac:spMkLst>
        </pc:spChg>
        <pc:spChg chg="add mod">
          <ac:chgData name="Leocadi, Michela" userId="67edd61e-c7fb-491f-b5e9-7aae8d6b075f" providerId="ADAL" clId="{03B91221-6B5F-407F-866D-4E66B2CEACBE}" dt="2023-12-18T14:12:40.319" v="3198" actId="164"/>
          <ac:spMkLst>
            <pc:docMk/>
            <pc:sldMk cId="3207056820" sldId="259"/>
            <ac:spMk id="17" creationId="{74F58D60-0FDD-3414-88B7-F621E89253A4}"/>
          </ac:spMkLst>
        </pc:spChg>
        <pc:spChg chg="add mod">
          <ac:chgData name="Leocadi, Michela" userId="67edd61e-c7fb-491f-b5e9-7aae8d6b075f" providerId="ADAL" clId="{03B91221-6B5F-407F-866D-4E66B2CEACBE}" dt="2023-12-18T14:12:40.319" v="3198" actId="164"/>
          <ac:spMkLst>
            <pc:docMk/>
            <pc:sldMk cId="3207056820" sldId="259"/>
            <ac:spMk id="18" creationId="{F7259493-701F-9C51-96C0-275A66F51092}"/>
          </ac:spMkLst>
        </pc:spChg>
        <pc:spChg chg="add mod">
          <ac:chgData name="Leocadi, Michela" userId="67edd61e-c7fb-491f-b5e9-7aae8d6b075f" providerId="ADAL" clId="{03B91221-6B5F-407F-866D-4E66B2CEACBE}" dt="2023-12-18T14:12:40.319" v="3198" actId="164"/>
          <ac:spMkLst>
            <pc:docMk/>
            <pc:sldMk cId="3207056820" sldId="259"/>
            <ac:spMk id="19" creationId="{4C287AAB-A892-3E48-F579-21E2C39763E6}"/>
          </ac:spMkLst>
        </pc:spChg>
        <pc:spChg chg="add mod">
          <ac:chgData name="Leocadi, Michela" userId="67edd61e-c7fb-491f-b5e9-7aae8d6b075f" providerId="ADAL" clId="{03B91221-6B5F-407F-866D-4E66B2CEACBE}" dt="2023-12-18T14:16:41.804" v="3534" actId="114"/>
          <ac:spMkLst>
            <pc:docMk/>
            <pc:sldMk cId="3207056820" sldId="259"/>
            <ac:spMk id="23" creationId="{DC0E1177-EE9E-9233-CDDB-5292B917E5D6}"/>
          </ac:spMkLst>
        </pc:spChg>
        <pc:grpChg chg="add mod">
          <ac:chgData name="Leocadi, Michela" userId="67edd61e-c7fb-491f-b5e9-7aae8d6b075f" providerId="ADAL" clId="{03B91221-6B5F-407F-866D-4E66B2CEACBE}" dt="2023-12-18T14:13:25.610" v="3298" actId="1076"/>
          <ac:grpSpMkLst>
            <pc:docMk/>
            <pc:sldMk cId="3207056820" sldId="259"/>
            <ac:grpSpMk id="22" creationId="{CD74532D-318F-7359-9463-AAE58FAC48A7}"/>
          </ac:grpSpMkLst>
        </pc:grpChg>
        <pc:graphicFrameChg chg="add mod">
          <ac:chgData name="Leocadi, Michela" userId="67edd61e-c7fb-491f-b5e9-7aae8d6b075f" providerId="ADAL" clId="{03B91221-6B5F-407F-866D-4E66B2CEACBE}" dt="2023-12-18T14:12:40.319" v="3198" actId="164"/>
          <ac:graphicFrameMkLst>
            <pc:docMk/>
            <pc:sldMk cId="3207056820" sldId="259"/>
            <ac:graphicFrameMk id="21" creationId="{1F546466-BDD0-477E-4F86-06609F3D8490}"/>
          </ac:graphicFrameMkLst>
        </pc:graphicFrameChg>
        <pc:picChg chg="add mod">
          <ac:chgData name="Leocadi, Michela" userId="67edd61e-c7fb-491f-b5e9-7aae8d6b075f" providerId="ADAL" clId="{03B91221-6B5F-407F-866D-4E66B2CEACBE}" dt="2023-12-18T14:12:40.319" v="3198" actId="164"/>
          <ac:picMkLst>
            <pc:docMk/>
            <pc:sldMk cId="3207056820" sldId="259"/>
            <ac:picMk id="9" creationId="{DDA1838F-EADB-70FF-F4A8-F67F28ECB9D4}"/>
          </ac:picMkLst>
        </pc:picChg>
        <pc:picChg chg="add mod">
          <ac:chgData name="Leocadi, Michela" userId="67edd61e-c7fb-491f-b5e9-7aae8d6b075f" providerId="ADAL" clId="{03B91221-6B5F-407F-866D-4E66B2CEACBE}" dt="2023-12-18T14:12:40.319" v="3198" actId="164"/>
          <ac:picMkLst>
            <pc:docMk/>
            <pc:sldMk cId="3207056820" sldId="259"/>
            <ac:picMk id="10" creationId="{94D85532-F7E2-E7BA-3997-74373300E519}"/>
          </ac:picMkLst>
        </pc:picChg>
        <pc:picChg chg="add mod">
          <ac:chgData name="Leocadi, Michela" userId="67edd61e-c7fb-491f-b5e9-7aae8d6b075f" providerId="ADAL" clId="{03B91221-6B5F-407F-866D-4E66B2CEACBE}" dt="2023-12-18T14:12:40.319" v="3198" actId="164"/>
          <ac:picMkLst>
            <pc:docMk/>
            <pc:sldMk cId="3207056820" sldId="259"/>
            <ac:picMk id="20" creationId="{B0941C41-77B9-8A07-BC33-6882091CCA89}"/>
          </ac:picMkLst>
        </pc:picChg>
      </pc:sldChg>
      <pc:sldChg chg="modSp add mod modNotesTx">
        <pc:chgData name="Leocadi, Michela" userId="67edd61e-c7fb-491f-b5e9-7aae8d6b075f" providerId="ADAL" clId="{03B91221-6B5F-407F-866D-4E66B2CEACBE}" dt="2024-01-07T18:48:42.789" v="7225" actId="20577"/>
        <pc:sldMkLst>
          <pc:docMk/>
          <pc:sldMk cId="4079730147" sldId="260"/>
        </pc:sldMkLst>
        <pc:spChg chg="mod">
          <ac:chgData name="Leocadi, Michela" userId="67edd61e-c7fb-491f-b5e9-7aae8d6b075f" providerId="ADAL" clId="{03B91221-6B5F-407F-866D-4E66B2CEACBE}" dt="2023-12-18T13:44:19.350" v="787" actId="403"/>
          <ac:spMkLst>
            <pc:docMk/>
            <pc:sldMk cId="4079730147" sldId="260"/>
            <ac:spMk id="4" creationId="{520A03B1-5288-D6C6-1B9F-A06FC84C711C}"/>
          </ac:spMkLst>
        </pc:spChg>
        <pc:spChg chg="mod">
          <ac:chgData name="Leocadi, Michela" userId="67edd61e-c7fb-491f-b5e9-7aae8d6b075f" providerId="ADAL" clId="{03B91221-6B5F-407F-866D-4E66B2CEACBE}" dt="2023-12-18T14:54:18.496" v="4671" actId="20577"/>
          <ac:spMkLst>
            <pc:docMk/>
            <pc:sldMk cId="4079730147" sldId="260"/>
            <ac:spMk id="5" creationId="{E0F38764-9502-A8A6-16B2-A8299038748D}"/>
          </ac:spMkLst>
        </pc:spChg>
      </pc:sldChg>
      <pc:sldChg chg="addSp delSp modSp add mod modNotesTx">
        <pc:chgData name="Leocadi, Michela" userId="67edd61e-c7fb-491f-b5e9-7aae8d6b075f" providerId="ADAL" clId="{03B91221-6B5F-407F-866D-4E66B2CEACBE}" dt="2024-01-07T19:04:38.101" v="7432" actId="20577"/>
        <pc:sldMkLst>
          <pc:docMk/>
          <pc:sldMk cId="3320073591" sldId="261"/>
        </pc:sldMkLst>
        <pc:spChg chg="mod">
          <ac:chgData name="Leocadi, Michela" userId="67edd61e-c7fb-491f-b5e9-7aae8d6b075f" providerId="ADAL" clId="{03B91221-6B5F-407F-866D-4E66B2CEACBE}" dt="2023-12-18T13:49:14.630" v="945" actId="1076"/>
          <ac:spMkLst>
            <pc:docMk/>
            <pc:sldMk cId="3320073591" sldId="261"/>
            <ac:spMk id="2" creationId="{D17C1D4F-2C65-A4DC-C407-CD9CEAFCE2FB}"/>
          </ac:spMkLst>
        </pc:spChg>
        <pc:spChg chg="add mod">
          <ac:chgData name="Leocadi, Michela" userId="67edd61e-c7fb-491f-b5e9-7aae8d6b075f" providerId="ADAL" clId="{03B91221-6B5F-407F-866D-4E66B2CEACBE}" dt="2024-01-07T19:04:08.436" v="7421" actId="1037"/>
          <ac:spMkLst>
            <pc:docMk/>
            <pc:sldMk cId="3320073591" sldId="261"/>
            <ac:spMk id="3" creationId="{F6BFDD84-1909-0470-02DF-D9F99F022A8B}"/>
          </ac:spMkLst>
        </pc:spChg>
        <pc:spChg chg="del">
          <ac:chgData name="Leocadi, Michela" userId="67edd61e-c7fb-491f-b5e9-7aae8d6b075f" providerId="ADAL" clId="{03B91221-6B5F-407F-866D-4E66B2CEACBE}" dt="2023-12-18T13:48:11.572" v="884" actId="478"/>
          <ac:spMkLst>
            <pc:docMk/>
            <pc:sldMk cId="3320073591" sldId="261"/>
            <ac:spMk id="4" creationId="{520A03B1-5288-D6C6-1B9F-A06FC84C711C}"/>
          </ac:spMkLst>
        </pc:spChg>
        <pc:spChg chg="add mod">
          <ac:chgData name="Leocadi, Michela" userId="67edd61e-c7fb-491f-b5e9-7aae8d6b075f" providerId="ADAL" clId="{03B91221-6B5F-407F-866D-4E66B2CEACBE}" dt="2024-01-07T19:04:08.436" v="7421" actId="1037"/>
          <ac:spMkLst>
            <pc:docMk/>
            <pc:sldMk cId="3320073591" sldId="261"/>
            <ac:spMk id="4" creationId="{6DCC65C0-49A3-F0AE-3FD9-E1D6B072EF69}"/>
          </ac:spMkLst>
        </pc:spChg>
        <pc:spChg chg="add mod">
          <ac:chgData name="Leocadi, Michela" userId="67edd61e-c7fb-491f-b5e9-7aae8d6b075f" providerId="ADAL" clId="{03B91221-6B5F-407F-866D-4E66B2CEACBE}" dt="2024-01-07T19:04:38.101" v="7432" actId="20577"/>
          <ac:spMkLst>
            <pc:docMk/>
            <pc:sldMk cId="3320073591" sldId="261"/>
            <ac:spMk id="5" creationId="{A27113A6-48D5-43F6-86C7-A1078B25A0BD}"/>
          </ac:spMkLst>
        </pc:spChg>
        <pc:spChg chg="del">
          <ac:chgData name="Leocadi, Michela" userId="67edd61e-c7fb-491f-b5e9-7aae8d6b075f" providerId="ADAL" clId="{03B91221-6B5F-407F-866D-4E66B2CEACBE}" dt="2023-12-18T13:48:08.848" v="883" actId="478"/>
          <ac:spMkLst>
            <pc:docMk/>
            <pc:sldMk cId="3320073591" sldId="261"/>
            <ac:spMk id="5" creationId="{E0F38764-9502-A8A6-16B2-A8299038748D}"/>
          </ac:spMkLst>
        </pc:spChg>
        <pc:picChg chg="add mod">
          <ac:chgData name="Leocadi, Michela" userId="67edd61e-c7fb-491f-b5e9-7aae8d6b075f" providerId="ADAL" clId="{03B91221-6B5F-407F-866D-4E66B2CEACBE}" dt="2024-01-07T19:04:08.436" v="7421" actId="1037"/>
          <ac:picMkLst>
            <pc:docMk/>
            <pc:sldMk cId="3320073591" sldId="261"/>
            <ac:picMk id="6" creationId="{C4938E65-CCB5-1097-0E05-79184EF5A647}"/>
          </ac:picMkLst>
        </pc:picChg>
      </pc:sldChg>
      <pc:sldChg chg="addSp delSp modSp add mod modNotesTx">
        <pc:chgData name="Leocadi, Michela" userId="67edd61e-c7fb-491f-b5e9-7aae8d6b075f" providerId="ADAL" clId="{03B91221-6B5F-407F-866D-4E66B2CEACBE}" dt="2024-01-08T15:29:43.721" v="7918" actId="732"/>
        <pc:sldMkLst>
          <pc:docMk/>
          <pc:sldMk cId="3750106727" sldId="262"/>
        </pc:sldMkLst>
        <pc:spChg chg="mod">
          <ac:chgData name="Leocadi, Michela" userId="67edd61e-c7fb-491f-b5e9-7aae8d6b075f" providerId="ADAL" clId="{03B91221-6B5F-407F-866D-4E66B2CEACBE}" dt="2023-12-18T13:56:59.986" v="1586" actId="20577"/>
          <ac:spMkLst>
            <pc:docMk/>
            <pc:sldMk cId="3750106727" sldId="262"/>
            <ac:spMk id="2" creationId="{D17C1D4F-2C65-A4DC-C407-CD9CEAFCE2FB}"/>
          </ac:spMkLst>
        </pc:spChg>
        <pc:picChg chg="add mod modCrop">
          <ac:chgData name="Leocadi, Michela" userId="67edd61e-c7fb-491f-b5e9-7aae8d6b075f" providerId="ADAL" clId="{03B91221-6B5F-407F-866D-4E66B2CEACBE}" dt="2024-01-08T15:29:43.721" v="7918" actId="732"/>
          <ac:picMkLst>
            <pc:docMk/>
            <pc:sldMk cId="3750106727" sldId="262"/>
            <ac:picMk id="4" creationId="{39EA4590-E047-92B9-3B39-5EA3D2A5AE4F}"/>
          </ac:picMkLst>
        </pc:picChg>
        <pc:picChg chg="del">
          <ac:chgData name="Leocadi, Michela" userId="67edd61e-c7fb-491f-b5e9-7aae8d6b075f" providerId="ADAL" clId="{03B91221-6B5F-407F-866D-4E66B2CEACBE}" dt="2023-12-18T13:59:01.586" v="1830" actId="478"/>
          <ac:picMkLst>
            <pc:docMk/>
            <pc:sldMk cId="3750106727" sldId="262"/>
            <ac:picMk id="6" creationId="{C4938E65-CCB5-1097-0E05-79184EF5A647}"/>
          </ac:picMkLst>
        </pc:picChg>
      </pc:sldChg>
      <pc:sldChg chg="addSp delSp modSp add mod modNotesTx">
        <pc:chgData name="Leocadi, Michela" userId="67edd61e-c7fb-491f-b5e9-7aae8d6b075f" providerId="ADAL" clId="{03B91221-6B5F-407F-866D-4E66B2CEACBE}" dt="2023-12-18T14:48:25.676" v="4669"/>
        <pc:sldMkLst>
          <pc:docMk/>
          <pc:sldMk cId="2603778122" sldId="263"/>
        </pc:sldMkLst>
        <pc:spChg chg="mod">
          <ac:chgData name="Leocadi, Michela" userId="67edd61e-c7fb-491f-b5e9-7aae8d6b075f" providerId="ADAL" clId="{03B91221-6B5F-407F-866D-4E66B2CEACBE}" dt="2023-12-18T14:02:21.145" v="2133" actId="20577"/>
          <ac:spMkLst>
            <pc:docMk/>
            <pc:sldMk cId="2603778122" sldId="263"/>
            <ac:spMk id="2" creationId="{D17C1D4F-2C65-A4DC-C407-CD9CEAFCE2FB}"/>
          </ac:spMkLst>
        </pc:spChg>
        <pc:spChg chg="add mod">
          <ac:chgData name="Leocadi, Michela" userId="67edd61e-c7fb-491f-b5e9-7aae8d6b075f" providerId="ADAL" clId="{03B91221-6B5F-407F-866D-4E66B2CEACBE}" dt="2023-12-18T14:10:28.969" v="3129" actId="14100"/>
          <ac:spMkLst>
            <pc:docMk/>
            <pc:sldMk cId="2603778122" sldId="263"/>
            <ac:spMk id="6" creationId="{7FA2D221-1280-7319-E146-D1826D7D7952}"/>
          </ac:spMkLst>
        </pc:spChg>
        <pc:picChg chg="del">
          <ac:chgData name="Leocadi, Michela" userId="67edd61e-c7fb-491f-b5e9-7aae8d6b075f" providerId="ADAL" clId="{03B91221-6B5F-407F-866D-4E66B2CEACBE}" dt="2023-12-18T14:02:12.120" v="2088" actId="478"/>
          <ac:picMkLst>
            <pc:docMk/>
            <pc:sldMk cId="2603778122" sldId="263"/>
            <ac:picMk id="4" creationId="{39EA4590-E047-92B9-3B39-5EA3D2A5AE4F}"/>
          </ac:picMkLst>
        </pc:picChg>
        <pc:picChg chg="add mod">
          <ac:chgData name="Leocadi, Michela" userId="67edd61e-c7fb-491f-b5e9-7aae8d6b075f" providerId="ADAL" clId="{03B91221-6B5F-407F-866D-4E66B2CEACBE}" dt="2023-12-18T14:10:36.273" v="3131" actId="1076"/>
          <ac:picMkLst>
            <pc:docMk/>
            <pc:sldMk cId="2603778122" sldId="263"/>
            <ac:picMk id="5" creationId="{A820185A-11A2-8150-03AC-5DC33595BA28}"/>
          </ac:picMkLst>
        </pc:picChg>
      </pc:sldChg>
      <pc:sldChg chg="addSp delSp modSp new mod modNotesTx">
        <pc:chgData name="Leocadi, Michela" userId="67edd61e-c7fb-491f-b5e9-7aae8d6b075f" providerId="ADAL" clId="{03B91221-6B5F-407F-866D-4E66B2CEACBE}" dt="2023-12-18T14:47:18.850" v="4667" actId="20577"/>
        <pc:sldMkLst>
          <pc:docMk/>
          <pc:sldMk cId="4031109709" sldId="264"/>
        </pc:sldMkLst>
        <pc:spChg chg="del">
          <ac:chgData name="Leocadi, Michela" userId="67edd61e-c7fb-491f-b5e9-7aae8d6b075f" providerId="ADAL" clId="{03B91221-6B5F-407F-866D-4E66B2CEACBE}" dt="2023-12-18T14:25:41.990" v="3665" actId="478"/>
          <ac:spMkLst>
            <pc:docMk/>
            <pc:sldMk cId="4031109709" sldId="264"/>
            <ac:spMk id="2" creationId="{7F16806B-C159-DD05-A94A-5905F54BA92B}"/>
          </ac:spMkLst>
        </pc:spChg>
        <pc:spChg chg="del">
          <ac:chgData name="Leocadi, Michela" userId="67edd61e-c7fb-491f-b5e9-7aae8d6b075f" providerId="ADAL" clId="{03B91221-6B5F-407F-866D-4E66B2CEACBE}" dt="2023-12-18T14:25:44.312" v="3666" actId="478"/>
          <ac:spMkLst>
            <pc:docMk/>
            <pc:sldMk cId="4031109709" sldId="264"/>
            <ac:spMk id="3" creationId="{FE794C61-44AE-EFE3-326A-EB5FACF1A5FF}"/>
          </ac:spMkLst>
        </pc:spChg>
        <pc:spChg chg="add mod">
          <ac:chgData name="Leocadi, Michela" userId="67edd61e-c7fb-491f-b5e9-7aae8d6b075f" providerId="ADAL" clId="{03B91221-6B5F-407F-866D-4E66B2CEACBE}" dt="2023-12-18T14:25:48.977" v="3668" actId="164"/>
          <ac:spMkLst>
            <pc:docMk/>
            <pc:sldMk cId="4031109709" sldId="264"/>
            <ac:spMk id="4" creationId="{7E923EE4-BD81-3667-828A-B4760191DC68}"/>
          </ac:spMkLst>
        </pc:spChg>
        <pc:spChg chg="add mod">
          <ac:chgData name="Leocadi, Michela" userId="67edd61e-c7fb-491f-b5e9-7aae8d6b075f" providerId="ADAL" clId="{03B91221-6B5F-407F-866D-4E66B2CEACBE}" dt="2023-12-18T14:25:48.977" v="3668" actId="164"/>
          <ac:spMkLst>
            <pc:docMk/>
            <pc:sldMk cId="4031109709" sldId="264"/>
            <ac:spMk id="5" creationId="{D56B3D65-18A9-09DF-B31B-ACDFFAACD87E}"/>
          </ac:spMkLst>
        </pc:spChg>
        <pc:spChg chg="add mod">
          <ac:chgData name="Leocadi, Michela" userId="67edd61e-c7fb-491f-b5e9-7aae8d6b075f" providerId="ADAL" clId="{03B91221-6B5F-407F-866D-4E66B2CEACBE}" dt="2023-12-18T14:25:48.977" v="3668" actId="164"/>
          <ac:spMkLst>
            <pc:docMk/>
            <pc:sldMk cId="4031109709" sldId="264"/>
            <ac:spMk id="6" creationId="{DBA2FD61-328D-9EF8-A0EB-58B8848171C2}"/>
          </ac:spMkLst>
        </pc:spChg>
        <pc:spChg chg="add mod">
          <ac:chgData name="Leocadi, Michela" userId="67edd61e-c7fb-491f-b5e9-7aae8d6b075f" providerId="ADAL" clId="{03B91221-6B5F-407F-866D-4E66B2CEACBE}" dt="2023-12-18T14:25:48.977" v="3668" actId="164"/>
          <ac:spMkLst>
            <pc:docMk/>
            <pc:sldMk cId="4031109709" sldId="264"/>
            <ac:spMk id="9" creationId="{EE8B6ED3-5909-CDDC-7361-BF7EF530522D}"/>
          </ac:spMkLst>
        </pc:spChg>
        <pc:spChg chg="add mod">
          <ac:chgData name="Leocadi, Michela" userId="67edd61e-c7fb-491f-b5e9-7aae8d6b075f" providerId="ADAL" clId="{03B91221-6B5F-407F-866D-4E66B2CEACBE}" dt="2023-12-18T14:25:48.977" v="3668" actId="164"/>
          <ac:spMkLst>
            <pc:docMk/>
            <pc:sldMk cId="4031109709" sldId="264"/>
            <ac:spMk id="10" creationId="{754B9168-5C03-C910-E01B-0A9619AC79F4}"/>
          </ac:spMkLst>
        </pc:spChg>
        <pc:spChg chg="add mod">
          <ac:chgData name="Leocadi, Michela" userId="67edd61e-c7fb-491f-b5e9-7aae8d6b075f" providerId="ADAL" clId="{03B91221-6B5F-407F-866D-4E66B2CEACBE}" dt="2023-12-18T14:25:48.977" v="3668" actId="164"/>
          <ac:spMkLst>
            <pc:docMk/>
            <pc:sldMk cId="4031109709" sldId="264"/>
            <ac:spMk id="11" creationId="{1E922940-50FB-1D78-013F-F05B6B978108}"/>
          </ac:spMkLst>
        </pc:spChg>
        <pc:spChg chg="add mod">
          <ac:chgData name="Leocadi, Michela" userId="67edd61e-c7fb-491f-b5e9-7aae8d6b075f" providerId="ADAL" clId="{03B91221-6B5F-407F-866D-4E66B2CEACBE}" dt="2023-12-18T14:25:48.977" v="3668" actId="164"/>
          <ac:spMkLst>
            <pc:docMk/>
            <pc:sldMk cId="4031109709" sldId="264"/>
            <ac:spMk id="12" creationId="{248943C7-399E-88F0-F029-9B85B5F125C3}"/>
          </ac:spMkLst>
        </pc:spChg>
        <pc:spChg chg="add mod">
          <ac:chgData name="Leocadi, Michela" userId="67edd61e-c7fb-491f-b5e9-7aae8d6b075f" providerId="ADAL" clId="{03B91221-6B5F-407F-866D-4E66B2CEACBE}" dt="2023-12-18T14:25:48.977" v="3668" actId="164"/>
          <ac:spMkLst>
            <pc:docMk/>
            <pc:sldMk cId="4031109709" sldId="264"/>
            <ac:spMk id="14" creationId="{74AF79F1-E772-D0C4-B0D6-46FC2AADE7A6}"/>
          </ac:spMkLst>
        </pc:spChg>
        <pc:spChg chg="add mod">
          <ac:chgData name="Leocadi, Michela" userId="67edd61e-c7fb-491f-b5e9-7aae8d6b075f" providerId="ADAL" clId="{03B91221-6B5F-407F-866D-4E66B2CEACBE}" dt="2023-12-18T14:25:48.977" v="3668" actId="164"/>
          <ac:spMkLst>
            <pc:docMk/>
            <pc:sldMk cId="4031109709" sldId="264"/>
            <ac:spMk id="16" creationId="{DC074637-8A1B-8185-A898-71912D99E972}"/>
          </ac:spMkLst>
        </pc:spChg>
        <pc:spChg chg="add mod">
          <ac:chgData name="Leocadi, Michela" userId="67edd61e-c7fb-491f-b5e9-7aae8d6b075f" providerId="ADAL" clId="{03B91221-6B5F-407F-866D-4E66B2CEACBE}" dt="2023-12-18T14:25:48.977" v="3668" actId="164"/>
          <ac:spMkLst>
            <pc:docMk/>
            <pc:sldMk cId="4031109709" sldId="264"/>
            <ac:spMk id="18" creationId="{5837E104-20F0-1020-5113-D23277BE6A82}"/>
          </ac:spMkLst>
        </pc:spChg>
        <pc:spChg chg="add mod">
          <ac:chgData name="Leocadi, Michela" userId="67edd61e-c7fb-491f-b5e9-7aae8d6b075f" providerId="ADAL" clId="{03B91221-6B5F-407F-866D-4E66B2CEACBE}" dt="2023-12-18T14:25:48.977" v="3668" actId="164"/>
          <ac:spMkLst>
            <pc:docMk/>
            <pc:sldMk cId="4031109709" sldId="264"/>
            <ac:spMk id="20" creationId="{B4B25CE7-802D-1404-7CAC-257C564EACCD}"/>
          </ac:spMkLst>
        </pc:spChg>
        <pc:spChg chg="add mod">
          <ac:chgData name="Leocadi, Michela" userId="67edd61e-c7fb-491f-b5e9-7aae8d6b075f" providerId="ADAL" clId="{03B91221-6B5F-407F-866D-4E66B2CEACBE}" dt="2023-12-18T14:25:48.977" v="3668" actId="164"/>
          <ac:spMkLst>
            <pc:docMk/>
            <pc:sldMk cId="4031109709" sldId="264"/>
            <ac:spMk id="22" creationId="{04A7F94C-3029-61E0-5BFB-E02CD72770BE}"/>
          </ac:spMkLst>
        </pc:spChg>
        <pc:spChg chg="add mod">
          <ac:chgData name="Leocadi, Michela" userId="67edd61e-c7fb-491f-b5e9-7aae8d6b075f" providerId="ADAL" clId="{03B91221-6B5F-407F-866D-4E66B2CEACBE}" dt="2023-12-18T14:25:48.977" v="3668" actId="164"/>
          <ac:spMkLst>
            <pc:docMk/>
            <pc:sldMk cId="4031109709" sldId="264"/>
            <ac:spMk id="24" creationId="{308BEC95-A159-6C0C-6332-C2D619039F2C}"/>
          </ac:spMkLst>
        </pc:spChg>
        <pc:spChg chg="add mod">
          <ac:chgData name="Leocadi, Michela" userId="67edd61e-c7fb-491f-b5e9-7aae8d6b075f" providerId="ADAL" clId="{03B91221-6B5F-407F-866D-4E66B2CEACBE}" dt="2023-12-18T14:25:48.977" v="3668" actId="164"/>
          <ac:spMkLst>
            <pc:docMk/>
            <pc:sldMk cId="4031109709" sldId="264"/>
            <ac:spMk id="26" creationId="{11C18A4B-8CB5-99D9-1E42-7DA2B37E93B4}"/>
          </ac:spMkLst>
        </pc:spChg>
        <pc:spChg chg="add mod">
          <ac:chgData name="Leocadi, Michela" userId="67edd61e-c7fb-491f-b5e9-7aae8d6b075f" providerId="ADAL" clId="{03B91221-6B5F-407F-866D-4E66B2CEACBE}" dt="2023-12-18T14:25:48.977" v="3668" actId="164"/>
          <ac:spMkLst>
            <pc:docMk/>
            <pc:sldMk cId="4031109709" sldId="264"/>
            <ac:spMk id="28" creationId="{A134FE06-3A43-0AE5-E8F6-4E2CA59D44BD}"/>
          </ac:spMkLst>
        </pc:spChg>
        <pc:spChg chg="add mod">
          <ac:chgData name="Leocadi, Michela" userId="67edd61e-c7fb-491f-b5e9-7aae8d6b075f" providerId="ADAL" clId="{03B91221-6B5F-407F-866D-4E66B2CEACBE}" dt="2023-12-18T14:25:48.977" v="3668" actId="164"/>
          <ac:spMkLst>
            <pc:docMk/>
            <pc:sldMk cId="4031109709" sldId="264"/>
            <ac:spMk id="29" creationId="{CBC1F6C4-3F1F-29A5-A617-E754D592B5E5}"/>
          </ac:spMkLst>
        </pc:spChg>
        <pc:spChg chg="add mod">
          <ac:chgData name="Leocadi, Michela" userId="67edd61e-c7fb-491f-b5e9-7aae8d6b075f" providerId="ADAL" clId="{03B91221-6B5F-407F-866D-4E66B2CEACBE}" dt="2023-12-18T14:25:48.977" v="3668" actId="164"/>
          <ac:spMkLst>
            <pc:docMk/>
            <pc:sldMk cId="4031109709" sldId="264"/>
            <ac:spMk id="31" creationId="{12A57A66-BD7C-D924-78AF-79591B398C50}"/>
          </ac:spMkLst>
        </pc:spChg>
        <pc:spChg chg="add mod">
          <ac:chgData name="Leocadi, Michela" userId="67edd61e-c7fb-491f-b5e9-7aae8d6b075f" providerId="ADAL" clId="{03B91221-6B5F-407F-866D-4E66B2CEACBE}" dt="2023-12-18T14:26:04.665" v="3696" actId="20577"/>
          <ac:spMkLst>
            <pc:docMk/>
            <pc:sldMk cId="4031109709" sldId="264"/>
            <ac:spMk id="34" creationId="{8D1B3C35-D481-DDED-4216-459817A4FABD}"/>
          </ac:spMkLst>
        </pc:spChg>
        <pc:grpChg chg="add mod">
          <ac:chgData name="Leocadi, Michela" userId="67edd61e-c7fb-491f-b5e9-7aae8d6b075f" providerId="ADAL" clId="{03B91221-6B5F-407F-866D-4E66B2CEACBE}" dt="2023-12-18T14:29:36.880" v="3948" actId="1076"/>
          <ac:grpSpMkLst>
            <pc:docMk/>
            <pc:sldMk cId="4031109709" sldId="264"/>
            <ac:grpSpMk id="33" creationId="{ED322CDC-2AFA-6DE7-36E2-25504715F339}"/>
          </ac:grpSpMkLst>
        </pc:grpChg>
        <pc:graphicFrameChg chg="add mod">
          <ac:chgData name="Leocadi, Michela" userId="67edd61e-c7fb-491f-b5e9-7aae8d6b075f" providerId="ADAL" clId="{03B91221-6B5F-407F-866D-4E66B2CEACBE}" dt="2023-12-18T14:25:48.977" v="3668" actId="164"/>
          <ac:graphicFrameMkLst>
            <pc:docMk/>
            <pc:sldMk cId="4031109709" sldId="264"/>
            <ac:graphicFrameMk id="7" creationId="{06EC2F0F-EDDD-30BB-1508-0BA9D54CF722}"/>
          </ac:graphicFrameMkLst>
        </pc:graphicFrameChg>
        <pc:graphicFrameChg chg="add mod">
          <ac:chgData name="Leocadi, Michela" userId="67edd61e-c7fb-491f-b5e9-7aae8d6b075f" providerId="ADAL" clId="{03B91221-6B5F-407F-866D-4E66B2CEACBE}" dt="2023-12-18T14:25:48.977" v="3668" actId="164"/>
          <ac:graphicFrameMkLst>
            <pc:docMk/>
            <pc:sldMk cId="4031109709" sldId="264"/>
            <ac:graphicFrameMk id="8" creationId="{77853EA3-D642-6F77-3885-3A592453E48C}"/>
          </ac:graphicFrameMkLst>
        </pc:graphicFrameChg>
        <pc:graphicFrameChg chg="add mod">
          <ac:chgData name="Leocadi, Michela" userId="67edd61e-c7fb-491f-b5e9-7aae8d6b075f" providerId="ADAL" clId="{03B91221-6B5F-407F-866D-4E66B2CEACBE}" dt="2023-12-18T14:25:48.977" v="3668" actId="164"/>
          <ac:graphicFrameMkLst>
            <pc:docMk/>
            <pc:sldMk cId="4031109709" sldId="264"/>
            <ac:graphicFrameMk id="13" creationId="{E9A9529C-EDAE-023E-E637-2F1D6EAE640B}"/>
          </ac:graphicFrameMkLst>
        </pc:graphicFrameChg>
        <pc:graphicFrameChg chg="add mod">
          <ac:chgData name="Leocadi, Michela" userId="67edd61e-c7fb-491f-b5e9-7aae8d6b075f" providerId="ADAL" clId="{03B91221-6B5F-407F-866D-4E66B2CEACBE}" dt="2023-12-18T14:25:48.977" v="3668" actId="164"/>
          <ac:graphicFrameMkLst>
            <pc:docMk/>
            <pc:sldMk cId="4031109709" sldId="264"/>
            <ac:graphicFrameMk id="15" creationId="{4B35B0A1-59B9-EB30-08E4-59111AF419D6}"/>
          </ac:graphicFrameMkLst>
        </pc:graphicFrameChg>
        <pc:graphicFrameChg chg="add mod">
          <ac:chgData name="Leocadi, Michela" userId="67edd61e-c7fb-491f-b5e9-7aae8d6b075f" providerId="ADAL" clId="{03B91221-6B5F-407F-866D-4E66B2CEACBE}" dt="2023-12-18T14:25:48.977" v="3668" actId="164"/>
          <ac:graphicFrameMkLst>
            <pc:docMk/>
            <pc:sldMk cId="4031109709" sldId="264"/>
            <ac:graphicFrameMk id="17" creationId="{6ED8873F-740C-59F0-24E8-28BE0636312D}"/>
          </ac:graphicFrameMkLst>
        </pc:graphicFrameChg>
        <pc:graphicFrameChg chg="add mod">
          <ac:chgData name="Leocadi, Michela" userId="67edd61e-c7fb-491f-b5e9-7aae8d6b075f" providerId="ADAL" clId="{03B91221-6B5F-407F-866D-4E66B2CEACBE}" dt="2023-12-18T14:25:48.977" v="3668" actId="164"/>
          <ac:graphicFrameMkLst>
            <pc:docMk/>
            <pc:sldMk cId="4031109709" sldId="264"/>
            <ac:graphicFrameMk id="19" creationId="{E2FA6ACF-8EDC-7ED7-3BA0-57CEC4E05D25}"/>
          </ac:graphicFrameMkLst>
        </pc:graphicFrameChg>
        <pc:graphicFrameChg chg="add mod">
          <ac:chgData name="Leocadi, Michela" userId="67edd61e-c7fb-491f-b5e9-7aae8d6b075f" providerId="ADAL" clId="{03B91221-6B5F-407F-866D-4E66B2CEACBE}" dt="2023-12-18T14:25:48.977" v="3668" actId="164"/>
          <ac:graphicFrameMkLst>
            <pc:docMk/>
            <pc:sldMk cId="4031109709" sldId="264"/>
            <ac:graphicFrameMk id="21" creationId="{2391879D-27DE-8733-B395-EA05E8C61508}"/>
          </ac:graphicFrameMkLst>
        </pc:graphicFrameChg>
        <pc:graphicFrameChg chg="add mod">
          <ac:chgData name="Leocadi, Michela" userId="67edd61e-c7fb-491f-b5e9-7aae8d6b075f" providerId="ADAL" clId="{03B91221-6B5F-407F-866D-4E66B2CEACBE}" dt="2023-12-18T14:25:48.977" v="3668" actId="164"/>
          <ac:graphicFrameMkLst>
            <pc:docMk/>
            <pc:sldMk cId="4031109709" sldId="264"/>
            <ac:graphicFrameMk id="23" creationId="{5DA2DFC8-8CA1-AB47-9396-F68851CA95B2}"/>
          </ac:graphicFrameMkLst>
        </pc:graphicFrameChg>
        <pc:graphicFrameChg chg="add mod">
          <ac:chgData name="Leocadi, Michela" userId="67edd61e-c7fb-491f-b5e9-7aae8d6b075f" providerId="ADAL" clId="{03B91221-6B5F-407F-866D-4E66B2CEACBE}" dt="2023-12-18T14:25:48.977" v="3668" actId="164"/>
          <ac:graphicFrameMkLst>
            <pc:docMk/>
            <pc:sldMk cId="4031109709" sldId="264"/>
            <ac:graphicFrameMk id="25" creationId="{E78FAE5F-14A9-C544-A187-7139DF90B482}"/>
          </ac:graphicFrameMkLst>
        </pc:graphicFrameChg>
        <pc:graphicFrameChg chg="add mod">
          <ac:chgData name="Leocadi, Michela" userId="67edd61e-c7fb-491f-b5e9-7aae8d6b075f" providerId="ADAL" clId="{03B91221-6B5F-407F-866D-4E66B2CEACBE}" dt="2023-12-18T14:25:48.977" v="3668" actId="164"/>
          <ac:graphicFrameMkLst>
            <pc:docMk/>
            <pc:sldMk cId="4031109709" sldId="264"/>
            <ac:graphicFrameMk id="27" creationId="{2FA9AC22-45FD-EA69-5584-57250BEE2096}"/>
          </ac:graphicFrameMkLst>
        </pc:graphicFrameChg>
        <pc:graphicFrameChg chg="add mod">
          <ac:chgData name="Leocadi, Michela" userId="67edd61e-c7fb-491f-b5e9-7aae8d6b075f" providerId="ADAL" clId="{03B91221-6B5F-407F-866D-4E66B2CEACBE}" dt="2023-12-18T14:25:48.977" v="3668" actId="164"/>
          <ac:graphicFrameMkLst>
            <pc:docMk/>
            <pc:sldMk cId="4031109709" sldId="264"/>
            <ac:graphicFrameMk id="30" creationId="{E0D655A2-C830-198D-9BC8-BE1261676880}"/>
          </ac:graphicFrameMkLst>
        </pc:graphicFrameChg>
        <pc:graphicFrameChg chg="add mod">
          <ac:chgData name="Leocadi, Michela" userId="67edd61e-c7fb-491f-b5e9-7aae8d6b075f" providerId="ADAL" clId="{03B91221-6B5F-407F-866D-4E66B2CEACBE}" dt="2023-12-18T14:29:23.817" v="3946" actId="1076"/>
          <ac:graphicFrameMkLst>
            <pc:docMk/>
            <pc:sldMk cId="4031109709" sldId="264"/>
            <ac:graphicFrameMk id="32" creationId="{DDA67FD4-9E4C-DBD6-000B-F934E8A33701}"/>
          </ac:graphicFrameMkLst>
        </pc:graphicFrameChg>
      </pc:sldChg>
      <pc:sldChg chg="addSp delSp modSp new mod modNotesTx">
        <pc:chgData name="Leocadi, Michela" userId="67edd61e-c7fb-491f-b5e9-7aae8d6b075f" providerId="ADAL" clId="{03B91221-6B5F-407F-866D-4E66B2CEACBE}" dt="2024-01-07T18:38:41.775" v="7008" actId="20577"/>
        <pc:sldMkLst>
          <pc:docMk/>
          <pc:sldMk cId="2502760787" sldId="265"/>
        </pc:sldMkLst>
        <pc:spChg chg="mod">
          <ac:chgData name="Leocadi, Michela" userId="67edd61e-c7fb-491f-b5e9-7aae8d6b075f" providerId="ADAL" clId="{03B91221-6B5F-407F-866D-4E66B2CEACBE}" dt="2024-01-02T14:10:36.145" v="5262" actId="207"/>
          <ac:spMkLst>
            <pc:docMk/>
            <pc:sldMk cId="2502760787" sldId="265"/>
            <ac:spMk id="2" creationId="{B89423FE-FF77-8DD8-96ED-0B3F4EDA4669}"/>
          </ac:spMkLst>
        </pc:spChg>
        <pc:spChg chg="del">
          <ac:chgData name="Leocadi, Michela" userId="67edd61e-c7fb-491f-b5e9-7aae8d6b075f" providerId="ADAL" clId="{03B91221-6B5F-407F-866D-4E66B2CEACBE}" dt="2023-12-18T14:37:13.886" v="4156" actId="478"/>
          <ac:spMkLst>
            <pc:docMk/>
            <pc:sldMk cId="2502760787" sldId="265"/>
            <ac:spMk id="3" creationId="{8FF5CA6E-5E06-F933-7256-5A5EDB10B788}"/>
          </ac:spMkLst>
        </pc:spChg>
        <pc:spChg chg="add mod">
          <ac:chgData name="Leocadi, Michela" userId="67edd61e-c7fb-491f-b5e9-7aae8d6b075f" providerId="ADAL" clId="{03B91221-6B5F-407F-866D-4E66B2CEACBE}" dt="2024-01-03T15:07:03.378" v="6237" actId="20577"/>
          <ac:spMkLst>
            <pc:docMk/>
            <pc:sldMk cId="2502760787" sldId="265"/>
            <ac:spMk id="4" creationId="{78684EE1-9F55-F650-56B9-6A167EC7F992}"/>
          </ac:spMkLst>
        </pc:spChg>
        <pc:spChg chg="add mod">
          <ac:chgData name="Leocadi, Michela" userId="67edd61e-c7fb-491f-b5e9-7aae8d6b075f" providerId="ADAL" clId="{03B91221-6B5F-407F-866D-4E66B2CEACBE}" dt="2023-12-18T14:45:36.124" v="4608" actId="208"/>
          <ac:spMkLst>
            <pc:docMk/>
            <pc:sldMk cId="2502760787" sldId="265"/>
            <ac:spMk id="5" creationId="{5473A712-EBB7-832C-957B-B4159131241C}"/>
          </ac:spMkLst>
        </pc:spChg>
        <pc:picChg chg="add mod">
          <ac:chgData name="Leocadi, Michela" userId="67edd61e-c7fb-491f-b5e9-7aae8d6b075f" providerId="ADAL" clId="{03B91221-6B5F-407F-866D-4E66B2CEACBE}" dt="2023-12-20T11:33:14.402" v="4691" actId="1076"/>
          <ac:picMkLst>
            <pc:docMk/>
            <pc:sldMk cId="2502760787" sldId="265"/>
            <ac:picMk id="1026" creationId="{E49A90F6-F153-BE57-5C4E-B6837EEEABA5}"/>
          </ac:picMkLst>
        </pc:picChg>
      </pc:sldChg>
      <pc:sldChg chg="addSp modSp add modAnim modNotesTx">
        <pc:chgData name="Leocadi, Michela" userId="67edd61e-c7fb-491f-b5e9-7aae8d6b075f" providerId="ADAL" clId="{03B91221-6B5F-407F-866D-4E66B2CEACBE}" dt="2024-01-02T15:20:55.842" v="5629"/>
        <pc:sldMkLst>
          <pc:docMk/>
          <pc:sldMk cId="3333416821" sldId="266"/>
        </pc:sldMkLst>
        <pc:spChg chg="add mod">
          <ac:chgData name="Leocadi, Michela" userId="67edd61e-c7fb-491f-b5e9-7aae8d6b075f" providerId="ADAL" clId="{03B91221-6B5F-407F-866D-4E66B2CEACBE}" dt="2023-12-20T11:45:23.278" v="4693"/>
          <ac:spMkLst>
            <pc:docMk/>
            <pc:sldMk cId="3333416821" sldId="266"/>
            <ac:spMk id="8" creationId="{45DDAA57-DDE9-9C19-9EBF-B6B05A7568BA}"/>
          </ac:spMkLst>
        </pc:spChg>
        <pc:spChg chg="add mod">
          <ac:chgData name="Leocadi, Michela" userId="67edd61e-c7fb-491f-b5e9-7aae8d6b075f" providerId="ADAL" clId="{03B91221-6B5F-407F-866D-4E66B2CEACBE}" dt="2023-12-20T11:45:23.278" v="4693"/>
          <ac:spMkLst>
            <pc:docMk/>
            <pc:sldMk cId="3333416821" sldId="266"/>
            <ac:spMk id="12" creationId="{63D27C86-B750-4DCA-D72D-6A7D4D9AD511}"/>
          </ac:spMkLst>
        </pc:spChg>
        <pc:spChg chg="add mod">
          <ac:chgData name="Leocadi, Michela" userId="67edd61e-c7fb-491f-b5e9-7aae8d6b075f" providerId="ADAL" clId="{03B91221-6B5F-407F-866D-4E66B2CEACBE}" dt="2023-12-20T11:45:23.278" v="4693"/>
          <ac:spMkLst>
            <pc:docMk/>
            <pc:sldMk cId="3333416821" sldId="266"/>
            <ac:spMk id="13" creationId="{EB76615E-9932-1A04-6E54-9CB4F1CFE200}"/>
          </ac:spMkLst>
        </pc:spChg>
        <pc:spChg chg="add mod">
          <ac:chgData name="Leocadi, Michela" userId="67edd61e-c7fb-491f-b5e9-7aae8d6b075f" providerId="ADAL" clId="{03B91221-6B5F-407F-866D-4E66B2CEACBE}" dt="2023-12-20T11:45:23.278" v="4693"/>
          <ac:spMkLst>
            <pc:docMk/>
            <pc:sldMk cId="3333416821" sldId="266"/>
            <ac:spMk id="14" creationId="{1AB0D611-4799-D5D7-DE59-0533E7175B2A}"/>
          </ac:spMkLst>
        </pc:spChg>
        <pc:spChg chg="add mod">
          <ac:chgData name="Leocadi, Michela" userId="67edd61e-c7fb-491f-b5e9-7aae8d6b075f" providerId="ADAL" clId="{03B91221-6B5F-407F-866D-4E66B2CEACBE}" dt="2023-12-20T11:45:23.278" v="4693"/>
          <ac:spMkLst>
            <pc:docMk/>
            <pc:sldMk cId="3333416821" sldId="266"/>
            <ac:spMk id="15" creationId="{413C9E65-6FD0-ECB9-D91E-DE59E3FBCDFD}"/>
          </ac:spMkLst>
        </pc:spChg>
        <pc:spChg chg="add mod">
          <ac:chgData name="Leocadi, Michela" userId="67edd61e-c7fb-491f-b5e9-7aae8d6b075f" providerId="ADAL" clId="{03B91221-6B5F-407F-866D-4E66B2CEACBE}" dt="2023-12-20T11:45:23.278" v="4693"/>
          <ac:spMkLst>
            <pc:docMk/>
            <pc:sldMk cId="3333416821" sldId="266"/>
            <ac:spMk id="16" creationId="{C993A807-8E92-FB6E-51A1-4E88190A3BBE}"/>
          </ac:spMkLst>
        </pc:spChg>
        <pc:spChg chg="add mod">
          <ac:chgData name="Leocadi, Michela" userId="67edd61e-c7fb-491f-b5e9-7aae8d6b075f" providerId="ADAL" clId="{03B91221-6B5F-407F-866D-4E66B2CEACBE}" dt="2023-12-20T11:45:23.278" v="4693"/>
          <ac:spMkLst>
            <pc:docMk/>
            <pc:sldMk cId="3333416821" sldId="266"/>
            <ac:spMk id="17" creationId="{875375F5-D4B3-7181-22DB-B1A52DE51B1E}"/>
          </ac:spMkLst>
        </pc:spChg>
        <pc:spChg chg="add mod">
          <ac:chgData name="Leocadi, Michela" userId="67edd61e-c7fb-491f-b5e9-7aae8d6b075f" providerId="ADAL" clId="{03B91221-6B5F-407F-866D-4E66B2CEACBE}" dt="2023-12-20T11:49:11.257" v="4694"/>
          <ac:spMkLst>
            <pc:docMk/>
            <pc:sldMk cId="3333416821" sldId="266"/>
            <ac:spMk id="20" creationId="{D3C67679-40C4-9618-90EE-94371BE19B6F}"/>
          </ac:spMkLst>
        </pc:spChg>
        <pc:picChg chg="add mod">
          <ac:chgData name="Leocadi, Michela" userId="67edd61e-c7fb-491f-b5e9-7aae8d6b075f" providerId="ADAL" clId="{03B91221-6B5F-407F-866D-4E66B2CEACBE}" dt="2023-12-20T11:45:23.278" v="4693"/>
          <ac:picMkLst>
            <pc:docMk/>
            <pc:sldMk cId="3333416821" sldId="266"/>
            <ac:picMk id="3" creationId="{4F6E5A29-D81A-3EA2-3DF4-09BF26AE1C9E}"/>
          </ac:picMkLst>
        </pc:picChg>
        <pc:cxnChg chg="add mod">
          <ac:chgData name="Leocadi, Michela" userId="67edd61e-c7fb-491f-b5e9-7aae8d6b075f" providerId="ADAL" clId="{03B91221-6B5F-407F-866D-4E66B2CEACBE}" dt="2023-12-20T11:45:23.278" v="4693"/>
          <ac:cxnSpMkLst>
            <pc:docMk/>
            <pc:sldMk cId="3333416821" sldId="266"/>
            <ac:cxnSpMk id="6" creationId="{76D10F9E-94C7-37DF-3122-3C5358BF6E42}"/>
          </ac:cxnSpMkLst>
        </pc:cxnChg>
        <pc:cxnChg chg="add mod">
          <ac:chgData name="Leocadi, Michela" userId="67edd61e-c7fb-491f-b5e9-7aae8d6b075f" providerId="ADAL" clId="{03B91221-6B5F-407F-866D-4E66B2CEACBE}" dt="2023-12-20T11:45:23.278" v="4693"/>
          <ac:cxnSpMkLst>
            <pc:docMk/>
            <pc:sldMk cId="3333416821" sldId="266"/>
            <ac:cxnSpMk id="7" creationId="{AC9770C7-E1F1-0730-8642-AF4D2FCA2F73}"/>
          </ac:cxnSpMkLst>
        </pc:cxnChg>
        <pc:cxnChg chg="add mod">
          <ac:chgData name="Leocadi, Michela" userId="67edd61e-c7fb-491f-b5e9-7aae8d6b075f" providerId="ADAL" clId="{03B91221-6B5F-407F-866D-4E66B2CEACBE}" dt="2023-12-20T11:45:23.278" v="4693"/>
          <ac:cxnSpMkLst>
            <pc:docMk/>
            <pc:sldMk cId="3333416821" sldId="266"/>
            <ac:cxnSpMk id="9" creationId="{36C83E4D-CD3A-C381-855A-2188C7C64264}"/>
          </ac:cxnSpMkLst>
        </pc:cxnChg>
        <pc:cxnChg chg="add mod">
          <ac:chgData name="Leocadi, Michela" userId="67edd61e-c7fb-491f-b5e9-7aae8d6b075f" providerId="ADAL" clId="{03B91221-6B5F-407F-866D-4E66B2CEACBE}" dt="2023-12-20T11:45:23.278" v="4693"/>
          <ac:cxnSpMkLst>
            <pc:docMk/>
            <pc:sldMk cId="3333416821" sldId="266"/>
            <ac:cxnSpMk id="10" creationId="{BFDABBBD-A84F-F3BE-0F6B-F3502466B4BB}"/>
          </ac:cxnSpMkLst>
        </pc:cxnChg>
        <pc:cxnChg chg="add mod">
          <ac:chgData name="Leocadi, Michela" userId="67edd61e-c7fb-491f-b5e9-7aae8d6b075f" providerId="ADAL" clId="{03B91221-6B5F-407F-866D-4E66B2CEACBE}" dt="2023-12-20T11:45:23.278" v="4693"/>
          <ac:cxnSpMkLst>
            <pc:docMk/>
            <pc:sldMk cId="3333416821" sldId="266"/>
            <ac:cxnSpMk id="11" creationId="{FA8CA913-D35A-F0A0-5BC5-2F43B32EAAC9}"/>
          </ac:cxnSpMkLst>
        </pc:cxnChg>
        <pc:cxnChg chg="add mod">
          <ac:chgData name="Leocadi, Michela" userId="67edd61e-c7fb-491f-b5e9-7aae8d6b075f" providerId="ADAL" clId="{03B91221-6B5F-407F-866D-4E66B2CEACBE}" dt="2023-12-20T11:45:23.278" v="4693"/>
          <ac:cxnSpMkLst>
            <pc:docMk/>
            <pc:sldMk cId="3333416821" sldId="266"/>
            <ac:cxnSpMk id="18" creationId="{992E97EF-6ADD-4864-3DFF-03AA36B5C898}"/>
          </ac:cxnSpMkLst>
        </pc:cxnChg>
      </pc:sldChg>
      <pc:sldChg chg="addSp delSp modSp">
        <pc:chgData name="Leocadi, Michela" userId="67edd61e-c7fb-491f-b5e9-7aae8d6b075f" providerId="ADAL" clId="{03B91221-6B5F-407F-866D-4E66B2CEACBE}" dt="2023-12-20T12:55:54.214" v="4748" actId="403"/>
        <pc:sldMkLst>
          <pc:docMk/>
          <pc:sldMk cId="2927785183" sldId="267"/>
        </pc:sldMkLst>
        <pc:spChg chg="add del mod">
          <ac:chgData name="Leocadi, Michela" userId="67edd61e-c7fb-491f-b5e9-7aae8d6b075f" providerId="ADAL" clId="{03B91221-6B5F-407F-866D-4E66B2CEACBE}" dt="2023-12-20T12:21:24.738" v="4700" actId="478"/>
          <ac:spMkLst>
            <pc:docMk/>
            <pc:sldMk cId="2927785183" sldId="267"/>
            <ac:spMk id="4" creationId="{DAED66E1-C40E-8C44-C7FC-7DB8E0F5986F}"/>
          </ac:spMkLst>
        </pc:spChg>
        <pc:spChg chg="add mod">
          <ac:chgData name="Leocadi, Michela" userId="67edd61e-c7fb-491f-b5e9-7aae8d6b075f" providerId="ADAL" clId="{03B91221-6B5F-407F-866D-4E66B2CEACBE}" dt="2023-12-20T12:23:02.281" v="4708" actId="1076"/>
          <ac:spMkLst>
            <pc:docMk/>
            <pc:sldMk cId="2927785183" sldId="267"/>
            <ac:spMk id="6" creationId="{029D710D-401E-9BF1-7523-779EE09C753F}"/>
          </ac:spMkLst>
        </pc:spChg>
        <pc:spChg chg="add mod">
          <ac:chgData name="Leocadi, Michela" userId="67edd61e-c7fb-491f-b5e9-7aae8d6b075f" providerId="ADAL" clId="{03B91221-6B5F-407F-866D-4E66B2CEACBE}" dt="2023-12-20T12:23:02.281" v="4708" actId="1076"/>
          <ac:spMkLst>
            <pc:docMk/>
            <pc:sldMk cId="2927785183" sldId="267"/>
            <ac:spMk id="7" creationId="{3059A10E-55C4-B765-CBF7-F66196652FA7}"/>
          </ac:spMkLst>
        </pc:spChg>
        <pc:spChg chg="add mod">
          <ac:chgData name="Leocadi, Michela" userId="67edd61e-c7fb-491f-b5e9-7aae8d6b075f" providerId="ADAL" clId="{03B91221-6B5F-407F-866D-4E66B2CEACBE}" dt="2023-12-20T12:23:02.281" v="4708" actId="1076"/>
          <ac:spMkLst>
            <pc:docMk/>
            <pc:sldMk cId="2927785183" sldId="267"/>
            <ac:spMk id="8" creationId="{5B575EC2-6595-9163-EFB8-D3DD002BF0F3}"/>
          </ac:spMkLst>
        </pc:spChg>
        <pc:spChg chg="add mod">
          <ac:chgData name="Leocadi, Michela" userId="67edd61e-c7fb-491f-b5e9-7aae8d6b075f" providerId="ADAL" clId="{03B91221-6B5F-407F-866D-4E66B2CEACBE}" dt="2023-12-20T12:21:28.520" v="4701"/>
          <ac:spMkLst>
            <pc:docMk/>
            <pc:sldMk cId="2927785183" sldId="267"/>
            <ac:spMk id="9" creationId="{F158ED65-4FE6-00EE-7995-B1DD7DBB66E0}"/>
          </ac:spMkLst>
        </pc:spChg>
        <pc:spChg chg="add mod">
          <ac:chgData name="Leocadi, Michela" userId="67edd61e-c7fb-491f-b5e9-7aae8d6b075f" providerId="ADAL" clId="{03B91221-6B5F-407F-866D-4E66B2CEACBE}" dt="2023-12-20T12:55:54.214" v="4748" actId="403"/>
          <ac:spMkLst>
            <pc:docMk/>
            <pc:sldMk cId="2927785183" sldId="267"/>
            <ac:spMk id="10" creationId="{C9B1AC1B-3ED4-3CCE-8566-1995E3FE49EB}"/>
          </ac:spMkLst>
        </pc:spChg>
        <pc:picChg chg="add mod">
          <ac:chgData name="Leocadi, Michela" userId="67edd61e-c7fb-491f-b5e9-7aae8d6b075f" providerId="ADAL" clId="{03B91221-6B5F-407F-866D-4E66B2CEACBE}" dt="2023-12-20T12:23:02.281" v="4708" actId="1076"/>
          <ac:picMkLst>
            <pc:docMk/>
            <pc:sldMk cId="2927785183" sldId="267"/>
            <ac:picMk id="5" creationId="{967A5D72-78F2-5E55-94A3-0EC38C9A43A7}"/>
          </ac:picMkLst>
        </pc:picChg>
      </pc:sldChg>
      <pc:sldChg chg="addSp delSp modSp add mod">
        <pc:chgData name="Leocadi, Michela" userId="67edd61e-c7fb-491f-b5e9-7aae8d6b075f" providerId="ADAL" clId="{03B91221-6B5F-407F-866D-4E66B2CEACBE}" dt="2024-01-07T19:45:16.629" v="7721" actId="12"/>
        <pc:sldMkLst>
          <pc:docMk/>
          <pc:sldMk cId="34763495" sldId="268"/>
        </pc:sldMkLst>
        <pc:spChg chg="add mod">
          <ac:chgData name="Leocadi, Michela" userId="67edd61e-c7fb-491f-b5e9-7aae8d6b075f" providerId="ADAL" clId="{03B91221-6B5F-407F-866D-4E66B2CEACBE}" dt="2024-01-07T19:45:16.629" v="7721" actId="12"/>
          <ac:spMkLst>
            <pc:docMk/>
            <pc:sldMk cId="34763495" sldId="268"/>
            <ac:spMk id="2" creationId="{4A18A78C-632C-A4E4-E8F5-ACF1097A3FDE}"/>
          </ac:spMkLst>
        </pc:spChg>
        <pc:spChg chg="add mod">
          <ac:chgData name="Leocadi, Michela" userId="67edd61e-c7fb-491f-b5e9-7aae8d6b075f" providerId="ADAL" clId="{03B91221-6B5F-407F-866D-4E66B2CEACBE}" dt="2023-12-20T12:25:25.228" v="4713" actId="1076"/>
          <ac:spMkLst>
            <pc:docMk/>
            <pc:sldMk cId="34763495" sldId="268"/>
            <ac:spMk id="3" creationId="{55DC5DA6-684D-C5D6-87AE-C0587384BE02}"/>
          </ac:spMkLst>
        </pc:spChg>
        <pc:spChg chg="add mod">
          <ac:chgData name="Leocadi, Michela" userId="67edd61e-c7fb-491f-b5e9-7aae8d6b075f" providerId="ADAL" clId="{03B91221-6B5F-407F-866D-4E66B2CEACBE}" dt="2023-12-20T12:25:25.228" v="4713" actId="1076"/>
          <ac:spMkLst>
            <pc:docMk/>
            <pc:sldMk cId="34763495" sldId="268"/>
            <ac:spMk id="4" creationId="{03C3FC73-F79D-F572-4670-D9317C33995B}"/>
          </ac:spMkLst>
        </pc:spChg>
        <pc:spChg chg="mod">
          <ac:chgData name="Leocadi, Michela" userId="67edd61e-c7fb-491f-b5e9-7aae8d6b075f" providerId="ADAL" clId="{03B91221-6B5F-407F-866D-4E66B2CEACBE}" dt="2023-12-20T12:24:55.446" v="4711" actId="1076"/>
          <ac:spMkLst>
            <pc:docMk/>
            <pc:sldMk cId="34763495" sldId="268"/>
            <ac:spMk id="6" creationId="{029D710D-401E-9BF1-7523-779EE09C753F}"/>
          </ac:spMkLst>
        </pc:spChg>
        <pc:spChg chg="mod">
          <ac:chgData name="Leocadi, Michela" userId="67edd61e-c7fb-491f-b5e9-7aae8d6b075f" providerId="ADAL" clId="{03B91221-6B5F-407F-866D-4E66B2CEACBE}" dt="2023-12-20T12:24:55.446" v="4711" actId="1076"/>
          <ac:spMkLst>
            <pc:docMk/>
            <pc:sldMk cId="34763495" sldId="268"/>
            <ac:spMk id="7" creationId="{3059A10E-55C4-B765-CBF7-F66196652FA7}"/>
          </ac:spMkLst>
        </pc:spChg>
        <pc:spChg chg="mod">
          <ac:chgData name="Leocadi, Michela" userId="67edd61e-c7fb-491f-b5e9-7aae8d6b075f" providerId="ADAL" clId="{03B91221-6B5F-407F-866D-4E66B2CEACBE}" dt="2023-12-20T12:24:55.446" v="4711" actId="1076"/>
          <ac:spMkLst>
            <pc:docMk/>
            <pc:sldMk cId="34763495" sldId="268"/>
            <ac:spMk id="8" creationId="{5B575EC2-6595-9163-EFB8-D3DD002BF0F3}"/>
          </ac:spMkLst>
        </pc:spChg>
        <pc:spChg chg="del">
          <ac:chgData name="Leocadi, Michela" userId="67edd61e-c7fb-491f-b5e9-7aae8d6b075f" providerId="ADAL" clId="{03B91221-6B5F-407F-866D-4E66B2CEACBE}" dt="2023-12-20T12:24:49.672" v="4710" actId="478"/>
          <ac:spMkLst>
            <pc:docMk/>
            <pc:sldMk cId="34763495" sldId="268"/>
            <ac:spMk id="10" creationId="{C9B1AC1B-3ED4-3CCE-8566-1995E3FE49EB}"/>
          </ac:spMkLst>
        </pc:spChg>
        <pc:spChg chg="add mod">
          <ac:chgData name="Leocadi, Michela" userId="67edd61e-c7fb-491f-b5e9-7aae8d6b075f" providerId="ADAL" clId="{03B91221-6B5F-407F-866D-4E66B2CEACBE}" dt="2023-12-20T12:25:25.228" v="4713" actId="1076"/>
          <ac:spMkLst>
            <pc:docMk/>
            <pc:sldMk cId="34763495" sldId="268"/>
            <ac:spMk id="11" creationId="{151749FE-3EA7-A53F-9355-A8D77C5A9FBD}"/>
          </ac:spMkLst>
        </pc:spChg>
        <pc:picChg chg="mod">
          <ac:chgData name="Leocadi, Michela" userId="67edd61e-c7fb-491f-b5e9-7aae8d6b075f" providerId="ADAL" clId="{03B91221-6B5F-407F-866D-4E66B2CEACBE}" dt="2023-12-20T12:24:55.446" v="4711" actId="1076"/>
          <ac:picMkLst>
            <pc:docMk/>
            <pc:sldMk cId="34763495" sldId="268"/>
            <ac:picMk id="5" creationId="{967A5D72-78F2-5E55-94A3-0EC38C9A43A7}"/>
          </ac:picMkLst>
        </pc:picChg>
      </pc:sldChg>
      <pc:sldChg chg="addSp delSp modSp">
        <pc:chgData name="Leocadi, Michela" userId="67edd61e-c7fb-491f-b5e9-7aae8d6b075f" providerId="ADAL" clId="{03B91221-6B5F-407F-866D-4E66B2CEACBE}" dt="2023-12-20T13:04:16.816" v="4763"/>
        <pc:sldMkLst>
          <pc:docMk/>
          <pc:sldMk cId="3056014125" sldId="269"/>
        </pc:sldMkLst>
        <pc:spChg chg="add del mod">
          <ac:chgData name="Leocadi, Michela" userId="67edd61e-c7fb-491f-b5e9-7aae8d6b075f" providerId="ADAL" clId="{03B91221-6B5F-407F-866D-4E66B2CEACBE}" dt="2023-12-20T13:04:01.304" v="4759" actId="478"/>
          <ac:spMkLst>
            <pc:docMk/>
            <pc:sldMk cId="3056014125" sldId="269"/>
            <ac:spMk id="6" creationId="{726923D7-DCBA-B6C8-BFBB-F369AE39C75D}"/>
          </ac:spMkLst>
        </pc:spChg>
        <pc:spChg chg="add mod">
          <ac:chgData name="Leocadi, Michela" userId="67edd61e-c7fb-491f-b5e9-7aae8d6b075f" providerId="ADAL" clId="{03B91221-6B5F-407F-866D-4E66B2CEACBE}" dt="2023-12-20T12:53:55.965" v="4742" actId="1076"/>
          <ac:spMkLst>
            <pc:docMk/>
            <pc:sldMk cId="3056014125" sldId="269"/>
            <ac:spMk id="7" creationId="{4FC800C4-9B71-0D94-2BF0-94F74BF2E27D}"/>
          </ac:spMkLst>
        </pc:spChg>
        <pc:spChg chg="add mod">
          <ac:chgData name="Leocadi, Michela" userId="67edd61e-c7fb-491f-b5e9-7aae8d6b075f" providerId="ADAL" clId="{03B91221-6B5F-407F-866D-4E66B2CEACBE}" dt="2023-12-20T12:53:55.965" v="4742" actId="1076"/>
          <ac:spMkLst>
            <pc:docMk/>
            <pc:sldMk cId="3056014125" sldId="269"/>
            <ac:spMk id="8" creationId="{44AF696B-1558-2E3A-D7C8-89CD74472F2C}"/>
          </ac:spMkLst>
        </pc:spChg>
        <pc:spChg chg="add mod">
          <ac:chgData name="Leocadi, Michela" userId="67edd61e-c7fb-491f-b5e9-7aae8d6b075f" providerId="ADAL" clId="{03B91221-6B5F-407F-866D-4E66B2CEACBE}" dt="2023-12-20T12:53:55.965" v="4742" actId="1076"/>
          <ac:spMkLst>
            <pc:docMk/>
            <pc:sldMk cId="3056014125" sldId="269"/>
            <ac:spMk id="9" creationId="{972447E7-EADE-F795-EEAC-6082BB6C173B}"/>
          </ac:spMkLst>
        </pc:spChg>
        <pc:spChg chg="add mod">
          <ac:chgData name="Leocadi, Michela" userId="67edd61e-c7fb-491f-b5e9-7aae8d6b075f" providerId="ADAL" clId="{03B91221-6B5F-407F-866D-4E66B2CEACBE}" dt="2023-12-20T12:53:55.965" v="4742" actId="1076"/>
          <ac:spMkLst>
            <pc:docMk/>
            <pc:sldMk cId="3056014125" sldId="269"/>
            <ac:spMk id="10" creationId="{4D0D8DED-364A-223C-43CC-6C3671F029BD}"/>
          </ac:spMkLst>
        </pc:spChg>
        <pc:spChg chg="add del mod">
          <ac:chgData name="Leocadi, Michela" userId="67edd61e-c7fb-491f-b5e9-7aae8d6b075f" providerId="ADAL" clId="{03B91221-6B5F-407F-866D-4E66B2CEACBE}" dt="2023-12-20T13:04:11.548" v="4760" actId="21"/>
          <ac:spMkLst>
            <pc:docMk/>
            <pc:sldMk cId="3056014125" sldId="269"/>
            <ac:spMk id="11" creationId="{F965C49D-3CF9-89E7-B39D-D54CB7B7E51E}"/>
          </ac:spMkLst>
        </pc:spChg>
        <pc:spChg chg="add del mod">
          <ac:chgData name="Leocadi, Michela" userId="67edd61e-c7fb-491f-b5e9-7aae8d6b075f" providerId="ADAL" clId="{03B91221-6B5F-407F-866D-4E66B2CEACBE}" dt="2023-12-20T13:04:11.548" v="4760" actId="21"/>
          <ac:spMkLst>
            <pc:docMk/>
            <pc:sldMk cId="3056014125" sldId="269"/>
            <ac:spMk id="12" creationId="{2E32B870-9E21-6C5C-CCC1-7F8D5483F1B6}"/>
          </ac:spMkLst>
        </pc:spChg>
        <pc:spChg chg="add del mod">
          <ac:chgData name="Leocadi, Michela" userId="67edd61e-c7fb-491f-b5e9-7aae8d6b075f" providerId="ADAL" clId="{03B91221-6B5F-407F-866D-4E66B2CEACBE}" dt="2023-12-20T13:04:11.548" v="4760" actId="21"/>
          <ac:spMkLst>
            <pc:docMk/>
            <pc:sldMk cId="3056014125" sldId="269"/>
            <ac:spMk id="14" creationId="{1B26B4D9-41DD-AE7D-87C5-49CA601CA333}"/>
          </ac:spMkLst>
        </pc:spChg>
        <pc:spChg chg="add mod">
          <ac:chgData name="Leocadi, Michela" userId="67edd61e-c7fb-491f-b5e9-7aae8d6b075f" providerId="ADAL" clId="{03B91221-6B5F-407F-866D-4E66B2CEACBE}" dt="2023-12-20T12:56:14.554" v="4751" actId="2711"/>
          <ac:spMkLst>
            <pc:docMk/>
            <pc:sldMk cId="3056014125" sldId="269"/>
            <ac:spMk id="15" creationId="{098C9FF5-36FE-5800-5E0A-08FC56A6DA6F}"/>
          </ac:spMkLst>
        </pc:spChg>
        <pc:spChg chg="add mod">
          <ac:chgData name="Leocadi, Michela" userId="67edd61e-c7fb-491f-b5e9-7aae8d6b075f" providerId="ADAL" clId="{03B91221-6B5F-407F-866D-4E66B2CEACBE}" dt="2023-12-20T12:56:14.554" v="4751" actId="2711"/>
          <ac:spMkLst>
            <pc:docMk/>
            <pc:sldMk cId="3056014125" sldId="269"/>
            <ac:spMk id="19" creationId="{6D670D4F-1160-9AAB-BA25-9B2E8576F002}"/>
          </ac:spMkLst>
        </pc:spChg>
        <pc:spChg chg="add mod">
          <ac:chgData name="Leocadi, Michela" userId="67edd61e-c7fb-491f-b5e9-7aae8d6b075f" providerId="ADAL" clId="{03B91221-6B5F-407F-866D-4E66B2CEACBE}" dt="2023-12-20T12:56:14.554" v="4751" actId="2711"/>
          <ac:spMkLst>
            <pc:docMk/>
            <pc:sldMk cId="3056014125" sldId="269"/>
            <ac:spMk id="20" creationId="{532F6475-84E5-4185-623E-E006DB7BAFD6}"/>
          </ac:spMkLst>
        </pc:spChg>
        <pc:spChg chg="add del mod">
          <ac:chgData name="Leocadi, Michela" userId="67edd61e-c7fb-491f-b5e9-7aae8d6b075f" providerId="ADAL" clId="{03B91221-6B5F-407F-866D-4E66B2CEACBE}" dt="2023-12-20T13:04:16.110" v="4762" actId="21"/>
          <ac:spMkLst>
            <pc:docMk/>
            <pc:sldMk cId="3056014125" sldId="269"/>
            <ac:spMk id="22" creationId="{1758C6DC-05DD-1A40-6E9A-E6EC843A0E2A}"/>
          </ac:spMkLst>
        </pc:spChg>
        <pc:spChg chg="add del mod">
          <ac:chgData name="Leocadi, Michela" userId="67edd61e-c7fb-491f-b5e9-7aae8d6b075f" providerId="ADAL" clId="{03B91221-6B5F-407F-866D-4E66B2CEACBE}" dt="2023-12-20T13:04:16.110" v="4762" actId="21"/>
          <ac:spMkLst>
            <pc:docMk/>
            <pc:sldMk cId="3056014125" sldId="269"/>
            <ac:spMk id="23" creationId="{E94435CF-462B-6C75-22BD-F9EE1F40BCF3}"/>
          </ac:spMkLst>
        </pc:spChg>
        <pc:spChg chg="add del mod">
          <ac:chgData name="Leocadi, Michela" userId="67edd61e-c7fb-491f-b5e9-7aae8d6b075f" providerId="ADAL" clId="{03B91221-6B5F-407F-866D-4E66B2CEACBE}" dt="2023-12-20T13:04:16.110" v="4762" actId="21"/>
          <ac:spMkLst>
            <pc:docMk/>
            <pc:sldMk cId="3056014125" sldId="269"/>
            <ac:spMk id="25" creationId="{BF965606-0FCD-CD53-7561-45C211D700E6}"/>
          </ac:spMkLst>
        </pc:spChg>
        <pc:spChg chg="add mod">
          <ac:chgData name="Leocadi, Michela" userId="67edd61e-c7fb-491f-b5e9-7aae8d6b075f" providerId="ADAL" clId="{03B91221-6B5F-407F-866D-4E66B2CEACBE}" dt="2023-12-20T13:04:16.816" v="4763"/>
          <ac:spMkLst>
            <pc:docMk/>
            <pc:sldMk cId="3056014125" sldId="269"/>
            <ac:spMk id="28" creationId="{84827013-9FDF-E0AA-58C8-1BAF0637A8A3}"/>
          </ac:spMkLst>
        </pc:spChg>
        <pc:spChg chg="add mod">
          <ac:chgData name="Leocadi, Michela" userId="67edd61e-c7fb-491f-b5e9-7aae8d6b075f" providerId="ADAL" clId="{03B91221-6B5F-407F-866D-4E66B2CEACBE}" dt="2023-12-20T13:04:16.816" v="4763"/>
          <ac:spMkLst>
            <pc:docMk/>
            <pc:sldMk cId="3056014125" sldId="269"/>
            <ac:spMk id="29" creationId="{3A950137-2456-0C67-0FD4-D487014881CE}"/>
          </ac:spMkLst>
        </pc:spChg>
        <pc:spChg chg="add mod">
          <ac:chgData name="Leocadi, Michela" userId="67edd61e-c7fb-491f-b5e9-7aae8d6b075f" providerId="ADAL" clId="{03B91221-6B5F-407F-866D-4E66B2CEACBE}" dt="2023-12-20T13:04:16.816" v="4763"/>
          <ac:spMkLst>
            <pc:docMk/>
            <pc:sldMk cId="3056014125" sldId="269"/>
            <ac:spMk id="31" creationId="{00E7D486-A2C7-36B5-25E0-E411735C7DA8}"/>
          </ac:spMkLst>
        </pc:spChg>
        <pc:grpChg chg="add mod">
          <ac:chgData name="Leocadi, Michela" userId="67edd61e-c7fb-491f-b5e9-7aae8d6b075f" providerId="ADAL" clId="{03B91221-6B5F-407F-866D-4E66B2CEACBE}" dt="2023-12-20T12:53:55.965" v="4742" actId="1076"/>
          <ac:grpSpMkLst>
            <pc:docMk/>
            <pc:sldMk cId="3056014125" sldId="269"/>
            <ac:grpSpMk id="17" creationId="{914CFEAA-C56C-038F-18AD-BEF2F94F0247}"/>
          </ac:grpSpMkLst>
        </pc:grpChg>
        <pc:grpChg chg="add mod">
          <ac:chgData name="Leocadi, Michela" userId="67edd61e-c7fb-491f-b5e9-7aae8d6b075f" providerId="ADAL" clId="{03B91221-6B5F-407F-866D-4E66B2CEACBE}" dt="2023-12-20T12:56:14.554" v="4751" actId="2711"/>
          <ac:grpSpMkLst>
            <pc:docMk/>
            <pc:sldMk cId="3056014125" sldId="269"/>
            <ac:grpSpMk id="18" creationId="{AA990092-7711-46A6-B1D6-FE48A35C05FE}"/>
          </ac:grpSpMkLst>
        </pc:grpChg>
        <pc:picChg chg="add del mod">
          <ac:chgData name="Leocadi, Michela" userId="67edd61e-c7fb-491f-b5e9-7aae8d6b075f" providerId="ADAL" clId="{03B91221-6B5F-407F-866D-4E66B2CEACBE}" dt="2023-12-20T13:04:11.548" v="4760" actId="21"/>
          <ac:picMkLst>
            <pc:docMk/>
            <pc:sldMk cId="3056014125" sldId="269"/>
            <ac:picMk id="4" creationId="{978CFE63-DDF5-482C-50A5-EB5A8A488965}"/>
          </ac:picMkLst>
        </pc:picChg>
        <pc:picChg chg="add del mod">
          <ac:chgData name="Leocadi, Michela" userId="67edd61e-c7fb-491f-b5e9-7aae8d6b075f" providerId="ADAL" clId="{03B91221-6B5F-407F-866D-4E66B2CEACBE}" dt="2023-12-20T13:04:16.110" v="4762" actId="21"/>
          <ac:picMkLst>
            <pc:docMk/>
            <pc:sldMk cId="3056014125" sldId="269"/>
            <ac:picMk id="5" creationId="{13F63034-7FD0-C6B5-FE97-7819C70F6E4C}"/>
          </ac:picMkLst>
        </pc:picChg>
        <pc:picChg chg="add del mod">
          <ac:chgData name="Leocadi, Michela" userId="67edd61e-c7fb-491f-b5e9-7aae8d6b075f" providerId="ADAL" clId="{03B91221-6B5F-407F-866D-4E66B2CEACBE}" dt="2023-12-20T13:04:11.548" v="4760" actId="21"/>
          <ac:picMkLst>
            <pc:docMk/>
            <pc:sldMk cId="3056014125" sldId="269"/>
            <ac:picMk id="13" creationId="{3CCAFCDE-493D-3E2E-DA30-E552CE4D1A8C}"/>
          </ac:picMkLst>
        </pc:picChg>
        <pc:picChg chg="add mod">
          <ac:chgData name="Leocadi, Michela" userId="67edd61e-c7fb-491f-b5e9-7aae8d6b075f" providerId="ADAL" clId="{03B91221-6B5F-407F-866D-4E66B2CEACBE}" dt="2023-12-20T12:47:57.728" v="4718" actId="14100"/>
          <ac:picMkLst>
            <pc:docMk/>
            <pc:sldMk cId="3056014125" sldId="269"/>
            <ac:picMk id="16" creationId="{C61BDBA0-E17D-2632-3961-D3E3EE1E9DEA}"/>
          </ac:picMkLst>
        </pc:picChg>
        <pc:picChg chg="add del mod">
          <ac:chgData name="Leocadi, Michela" userId="67edd61e-c7fb-491f-b5e9-7aae8d6b075f" providerId="ADAL" clId="{03B91221-6B5F-407F-866D-4E66B2CEACBE}" dt="2023-12-20T13:04:16.110" v="4762" actId="21"/>
          <ac:picMkLst>
            <pc:docMk/>
            <pc:sldMk cId="3056014125" sldId="269"/>
            <ac:picMk id="21" creationId="{01E9A1C3-88A2-0BD4-5B00-E8A3EE98EC36}"/>
          </ac:picMkLst>
        </pc:picChg>
        <pc:picChg chg="add del mod">
          <ac:chgData name="Leocadi, Michela" userId="67edd61e-c7fb-491f-b5e9-7aae8d6b075f" providerId="ADAL" clId="{03B91221-6B5F-407F-866D-4E66B2CEACBE}" dt="2023-12-20T13:04:16.110" v="4762" actId="21"/>
          <ac:picMkLst>
            <pc:docMk/>
            <pc:sldMk cId="3056014125" sldId="269"/>
            <ac:picMk id="24" creationId="{CE06BAD4-1268-4C11-96CF-D41EBCA928EF}"/>
          </ac:picMkLst>
        </pc:picChg>
        <pc:picChg chg="add mod">
          <ac:chgData name="Leocadi, Michela" userId="67edd61e-c7fb-491f-b5e9-7aae8d6b075f" providerId="ADAL" clId="{03B91221-6B5F-407F-866D-4E66B2CEACBE}" dt="2023-12-20T13:04:16.816" v="4763"/>
          <ac:picMkLst>
            <pc:docMk/>
            <pc:sldMk cId="3056014125" sldId="269"/>
            <ac:picMk id="26" creationId="{202EB84A-A9FB-873E-7449-E49E1761C10D}"/>
          </ac:picMkLst>
        </pc:picChg>
        <pc:picChg chg="add mod">
          <ac:chgData name="Leocadi, Michela" userId="67edd61e-c7fb-491f-b5e9-7aae8d6b075f" providerId="ADAL" clId="{03B91221-6B5F-407F-866D-4E66B2CEACBE}" dt="2023-12-20T13:04:16.816" v="4763"/>
          <ac:picMkLst>
            <pc:docMk/>
            <pc:sldMk cId="3056014125" sldId="269"/>
            <ac:picMk id="27" creationId="{F974E586-688F-E8ED-74C6-67B9C6A7E1F2}"/>
          </ac:picMkLst>
        </pc:picChg>
        <pc:picChg chg="add mod">
          <ac:chgData name="Leocadi, Michela" userId="67edd61e-c7fb-491f-b5e9-7aae8d6b075f" providerId="ADAL" clId="{03B91221-6B5F-407F-866D-4E66B2CEACBE}" dt="2023-12-20T13:04:16.816" v="4763"/>
          <ac:picMkLst>
            <pc:docMk/>
            <pc:sldMk cId="3056014125" sldId="269"/>
            <ac:picMk id="30" creationId="{78136A1B-ABAA-3DEF-1D17-C934A5FCF67B}"/>
          </ac:picMkLst>
        </pc:picChg>
      </pc:sldChg>
      <pc:sldChg chg="addSp modSp mod ord modNotesTx">
        <pc:chgData name="Leocadi, Michela" userId="67edd61e-c7fb-491f-b5e9-7aae8d6b075f" providerId="ADAL" clId="{03B91221-6B5F-407F-866D-4E66B2CEACBE}" dt="2024-01-09T18:42:02.840" v="9968" actId="20577"/>
        <pc:sldMkLst>
          <pc:docMk/>
          <pc:sldMk cId="913069571" sldId="270"/>
        </pc:sldMkLst>
        <pc:spChg chg="add mod">
          <ac:chgData name="Leocadi, Michela" userId="67edd61e-c7fb-491f-b5e9-7aae8d6b075f" providerId="ADAL" clId="{03B91221-6B5F-407F-866D-4E66B2CEACBE}" dt="2024-01-09T18:42:02.840" v="9968" actId="20577"/>
          <ac:spMkLst>
            <pc:docMk/>
            <pc:sldMk cId="913069571" sldId="270"/>
            <ac:spMk id="2" creationId="{82462B9B-5BCD-CE46-C892-6A184755FB36}"/>
          </ac:spMkLst>
        </pc:spChg>
        <pc:spChg chg="add mod">
          <ac:chgData name="Leocadi, Michela" userId="67edd61e-c7fb-491f-b5e9-7aae8d6b075f" providerId="ADAL" clId="{03B91221-6B5F-407F-866D-4E66B2CEACBE}" dt="2024-01-07T19:52:27.714" v="7779" actId="2711"/>
          <ac:spMkLst>
            <pc:docMk/>
            <pc:sldMk cId="913069571" sldId="270"/>
            <ac:spMk id="7" creationId="{8B1AA352-01EA-7E6F-13F7-948D79089DE1}"/>
          </ac:spMkLst>
        </pc:spChg>
        <pc:spChg chg="add mod">
          <ac:chgData name="Leocadi, Michela" userId="67edd61e-c7fb-491f-b5e9-7aae8d6b075f" providerId="ADAL" clId="{03B91221-6B5F-407F-866D-4E66B2CEACBE}" dt="2023-12-20T12:57:12.926" v="4754" actId="1076"/>
          <ac:spMkLst>
            <pc:docMk/>
            <pc:sldMk cId="913069571" sldId="270"/>
            <ac:spMk id="9" creationId="{ADC4D0A9-2187-AE1D-3159-01F6F108169A}"/>
          </ac:spMkLst>
        </pc:spChg>
        <pc:spChg chg="add mod">
          <ac:chgData name="Leocadi, Michela" userId="67edd61e-c7fb-491f-b5e9-7aae8d6b075f" providerId="ADAL" clId="{03B91221-6B5F-407F-866D-4E66B2CEACBE}" dt="2024-01-07T19:52:19.663" v="7778" actId="1076"/>
          <ac:spMkLst>
            <pc:docMk/>
            <pc:sldMk cId="913069571" sldId="270"/>
            <ac:spMk id="10" creationId="{6EC9475F-A428-5CA5-37CC-F1619CDCF8D2}"/>
          </ac:spMkLst>
        </pc:spChg>
        <pc:spChg chg="add mod">
          <ac:chgData name="Leocadi, Michela" userId="67edd61e-c7fb-491f-b5e9-7aae8d6b075f" providerId="ADAL" clId="{03B91221-6B5F-407F-866D-4E66B2CEACBE}" dt="2024-01-07T19:52:53.100" v="7787" actId="1076"/>
          <ac:spMkLst>
            <pc:docMk/>
            <pc:sldMk cId="913069571" sldId="270"/>
            <ac:spMk id="11" creationId="{8FA28C76-0CD3-D69E-B07B-E58DD9554692}"/>
          </ac:spMkLst>
        </pc:spChg>
        <pc:spChg chg="add mod">
          <ac:chgData name="Leocadi, Michela" userId="67edd61e-c7fb-491f-b5e9-7aae8d6b075f" providerId="ADAL" clId="{03B91221-6B5F-407F-866D-4E66B2CEACBE}" dt="2023-12-20T12:57:12.926" v="4754" actId="1076"/>
          <ac:spMkLst>
            <pc:docMk/>
            <pc:sldMk cId="913069571" sldId="270"/>
            <ac:spMk id="14" creationId="{88E03A30-EC46-A33F-4827-6D0265F3597B}"/>
          </ac:spMkLst>
        </pc:spChg>
        <pc:spChg chg="add mod">
          <ac:chgData name="Leocadi, Michela" userId="67edd61e-c7fb-491f-b5e9-7aae8d6b075f" providerId="ADAL" clId="{03B91221-6B5F-407F-866D-4E66B2CEACBE}" dt="2024-01-07T19:52:41.893" v="7784" actId="403"/>
          <ac:spMkLst>
            <pc:docMk/>
            <pc:sldMk cId="913069571" sldId="270"/>
            <ac:spMk id="15" creationId="{D886324B-4038-E0FB-1DE1-5CA142381CBF}"/>
          </ac:spMkLst>
        </pc:spChg>
        <pc:picChg chg="add mod">
          <ac:chgData name="Leocadi, Michela" userId="67edd61e-c7fb-491f-b5e9-7aae8d6b075f" providerId="ADAL" clId="{03B91221-6B5F-407F-866D-4E66B2CEACBE}" dt="2024-01-09T18:41:35.881" v="9924" actId="1076"/>
          <ac:picMkLst>
            <pc:docMk/>
            <pc:sldMk cId="913069571" sldId="270"/>
            <ac:picMk id="4" creationId="{18D07007-F935-6273-57DB-6B3F7F68B43B}"/>
          </ac:picMkLst>
        </pc:picChg>
        <pc:picChg chg="add mod">
          <ac:chgData name="Leocadi, Michela" userId="67edd61e-c7fb-491f-b5e9-7aae8d6b075f" providerId="ADAL" clId="{03B91221-6B5F-407F-866D-4E66B2CEACBE}" dt="2023-12-20T12:57:12.926" v="4754" actId="1076"/>
          <ac:picMkLst>
            <pc:docMk/>
            <pc:sldMk cId="913069571" sldId="270"/>
            <ac:picMk id="5" creationId="{0692F3D6-4118-9B98-2C0C-7443330E37C8}"/>
          </ac:picMkLst>
        </pc:picChg>
        <pc:picChg chg="add mod">
          <ac:chgData name="Leocadi, Michela" userId="67edd61e-c7fb-491f-b5e9-7aae8d6b075f" providerId="ADAL" clId="{03B91221-6B5F-407F-866D-4E66B2CEACBE}" dt="2023-12-20T12:57:12.926" v="4754" actId="1076"/>
          <ac:picMkLst>
            <pc:docMk/>
            <pc:sldMk cId="913069571" sldId="270"/>
            <ac:picMk id="6" creationId="{5AB41E5E-F128-FA80-A5B9-896807419AF2}"/>
          </ac:picMkLst>
        </pc:picChg>
        <pc:picChg chg="add mod">
          <ac:chgData name="Leocadi, Michela" userId="67edd61e-c7fb-491f-b5e9-7aae8d6b075f" providerId="ADAL" clId="{03B91221-6B5F-407F-866D-4E66B2CEACBE}" dt="2023-12-20T12:57:12.926" v="4754" actId="1076"/>
          <ac:picMkLst>
            <pc:docMk/>
            <pc:sldMk cId="913069571" sldId="270"/>
            <ac:picMk id="8" creationId="{8311FAE3-A612-353D-04F3-23CB98C6A48C}"/>
          </ac:picMkLst>
        </pc:picChg>
        <pc:picChg chg="add mod">
          <ac:chgData name="Leocadi, Michela" userId="67edd61e-c7fb-491f-b5e9-7aae8d6b075f" providerId="ADAL" clId="{03B91221-6B5F-407F-866D-4E66B2CEACBE}" dt="2023-12-20T12:57:12.926" v="4754" actId="1076"/>
          <ac:picMkLst>
            <pc:docMk/>
            <pc:sldMk cId="913069571" sldId="270"/>
            <ac:picMk id="12" creationId="{D7538AEB-C21A-7E05-61BE-C9CC3AD8A662}"/>
          </ac:picMkLst>
        </pc:picChg>
        <pc:picChg chg="add mod">
          <ac:chgData name="Leocadi, Michela" userId="67edd61e-c7fb-491f-b5e9-7aae8d6b075f" providerId="ADAL" clId="{03B91221-6B5F-407F-866D-4E66B2CEACBE}" dt="2023-12-20T12:57:12.926" v="4754" actId="1076"/>
          <ac:picMkLst>
            <pc:docMk/>
            <pc:sldMk cId="913069571" sldId="270"/>
            <ac:picMk id="13" creationId="{79E9D9AE-F667-F541-B82A-713C2D06B81A}"/>
          </ac:picMkLst>
        </pc:picChg>
        <pc:picChg chg="add mod">
          <ac:chgData name="Leocadi, Michela" userId="67edd61e-c7fb-491f-b5e9-7aae8d6b075f" providerId="ADAL" clId="{03B91221-6B5F-407F-866D-4E66B2CEACBE}" dt="2023-12-20T12:57:17.490" v="4755"/>
          <ac:picMkLst>
            <pc:docMk/>
            <pc:sldMk cId="913069571" sldId="270"/>
            <ac:picMk id="16" creationId="{6C963969-3A94-815F-FEDE-6FF062E835DB}"/>
          </ac:picMkLst>
        </pc:picChg>
      </pc:sldChg>
      <pc:sldChg chg="addSp modSp mod">
        <pc:chgData name="Leocadi, Michela" userId="67edd61e-c7fb-491f-b5e9-7aae8d6b075f" providerId="ADAL" clId="{03B91221-6B5F-407F-866D-4E66B2CEACBE}" dt="2024-01-08T15:55:14.045" v="7919" actId="6549"/>
        <pc:sldMkLst>
          <pc:docMk/>
          <pc:sldMk cId="718009075" sldId="271"/>
        </pc:sldMkLst>
        <pc:spChg chg="add mod">
          <ac:chgData name="Leocadi, Michela" userId="67edd61e-c7fb-491f-b5e9-7aae8d6b075f" providerId="ADAL" clId="{03B91221-6B5F-407F-866D-4E66B2CEACBE}" dt="2023-12-20T13:01:43.478" v="4756"/>
          <ac:spMkLst>
            <pc:docMk/>
            <pc:sldMk cId="718009075" sldId="271"/>
            <ac:spMk id="5" creationId="{6CE4A7F2-FD43-AE9B-4D1F-5E46F5DB5CF9}"/>
          </ac:spMkLst>
        </pc:spChg>
        <pc:spChg chg="add mod">
          <ac:chgData name="Leocadi, Michela" userId="67edd61e-c7fb-491f-b5e9-7aae8d6b075f" providerId="ADAL" clId="{03B91221-6B5F-407F-866D-4E66B2CEACBE}" dt="2024-01-07T19:53:36.557" v="7789" actId="20577"/>
          <ac:spMkLst>
            <pc:docMk/>
            <pc:sldMk cId="718009075" sldId="271"/>
            <ac:spMk id="6" creationId="{21F06481-CAB1-CC0A-3DD1-4CCF3CC0296B}"/>
          </ac:spMkLst>
        </pc:spChg>
        <pc:spChg chg="add mod">
          <ac:chgData name="Leocadi, Michela" userId="67edd61e-c7fb-491f-b5e9-7aae8d6b075f" providerId="ADAL" clId="{03B91221-6B5F-407F-866D-4E66B2CEACBE}" dt="2023-12-20T13:03:14.930" v="4758" actId="767"/>
          <ac:spMkLst>
            <pc:docMk/>
            <pc:sldMk cId="718009075" sldId="271"/>
            <ac:spMk id="7" creationId="{20DE8BF0-2974-910C-647F-5979492DE567}"/>
          </ac:spMkLst>
        </pc:spChg>
        <pc:spChg chg="add mod">
          <ac:chgData name="Leocadi, Michela" userId="67edd61e-c7fb-491f-b5e9-7aae8d6b075f" providerId="ADAL" clId="{03B91221-6B5F-407F-866D-4E66B2CEACBE}" dt="2024-01-08T15:55:14.045" v="7919" actId="6549"/>
          <ac:spMkLst>
            <pc:docMk/>
            <pc:sldMk cId="718009075" sldId="271"/>
            <ac:spMk id="10" creationId="{FC7880F4-FF53-8B95-5F11-91B009737B91}"/>
          </ac:spMkLst>
        </pc:spChg>
        <pc:spChg chg="add mod">
          <ac:chgData name="Leocadi, Michela" userId="67edd61e-c7fb-491f-b5e9-7aae8d6b075f" providerId="ADAL" clId="{03B91221-6B5F-407F-866D-4E66B2CEACBE}" dt="2024-01-03T13:59:24.163" v="6176" actId="1035"/>
          <ac:spMkLst>
            <pc:docMk/>
            <pc:sldMk cId="718009075" sldId="271"/>
            <ac:spMk id="11" creationId="{40259F0D-B4F7-3613-0928-5B278680CCF1}"/>
          </ac:spMkLst>
        </pc:spChg>
        <pc:spChg chg="add mod">
          <ac:chgData name="Leocadi, Michela" userId="67edd61e-c7fb-491f-b5e9-7aae8d6b075f" providerId="ADAL" clId="{03B91221-6B5F-407F-866D-4E66B2CEACBE}" dt="2024-01-03T13:59:24.163" v="6176" actId="1035"/>
          <ac:spMkLst>
            <pc:docMk/>
            <pc:sldMk cId="718009075" sldId="271"/>
            <ac:spMk id="13" creationId="{C0331A56-B82D-3ED7-C2FC-9D0B45F3D673}"/>
          </ac:spMkLst>
        </pc:spChg>
        <pc:grpChg chg="add mod">
          <ac:chgData name="Leocadi, Michela" userId="67edd61e-c7fb-491f-b5e9-7aae8d6b075f" providerId="ADAL" clId="{03B91221-6B5F-407F-866D-4E66B2CEACBE}" dt="2024-01-03T13:59:24.163" v="6176" actId="1035"/>
          <ac:grpSpMkLst>
            <pc:docMk/>
            <pc:sldMk cId="718009075" sldId="271"/>
            <ac:grpSpMk id="14" creationId="{98D56388-482B-97B3-D42B-0BB26C0C7973}"/>
          </ac:grpSpMkLst>
        </pc:grpChg>
        <pc:picChg chg="add mod">
          <ac:chgData name="Leocadi, Michela" userId="67edd61e-c7fb-491f-b5e9-7aae8d6b075f" providerId="ADAL" clId="{03B91221-6B5F-407F-866D-4E66B2CEACBE}" dt="2024-01-03T14:01:01.260" v="6178" actId="14100"/>
          <ac:picMkLst>
            <pc:docMk/>
            <pc:sldMk cId="718009075" sldId="271"/>
            <ac:picMk id="4" creationId="{E783365F-0D5E-0149-4681-9BA2D2F43EFC}"/>
          </ac:picMkLst>
        </pc:picChg>
        <pc:picChg chg="add mod">
          <ac:chgData name="Leocadi, Michela" userId="67edd61e-c7fb-491f-b5e9-7aae8d6b075f" providerId="ADAL" clId="{03B91221-6B5F-407F-866D-4E66B2CEACBE}" dt="2024-01-03T13:59:24.163" v="6176" actId="1035"/>
          <ac:picMkLst>
            <pc:docMk/>
            <pc:sldMk cId="718009075" sldId="271"/>
            <ac:picMk id="8" creationId="{39072096-FB23-7C3B-5A29-597C2E383806}"/>
          </ac:picMkLst>
        </pc:picChg>
        <pc:picChg chg="add mod">
          <ac:chgData name="Leocadi, Michela" userId="67edd61e-c7fb-491f-b5e9-7aae8d6b075f" providerId="ADAL" clId="{03B91221-6B5F-407F-866D-4E66B2CEACBE}" dt="2024-01-03T13:59:24.163" v="6176" actId="1035"/>
          <ac:picMkLst>
            <pc:docMk/>
            <pc:sldMk cId="718009075" sldId="271"/>
            <ac:picMk id="9" creationId="{6226ADC2-88BB-2954-1A83-2D862F4D98ED}"/>
          </ac:picMkLst>
        </pc:picChg>
        <pc:picChg chg="add mod">
          <ac:chgData name="Leocadi, Michela" userId="67edd61e-c7fb-491f-b5e9-7aae8d6b075f" providerId="ADAL" clId="{03B91221-6B5F-407F-866D-4E66B2CEACBE}" dt="2024-01-03T13:59:24.163" v="6176" actId="1035"/>
          <ac:picMkLst>
            <pc:docMk/>
            <pc:sldMk cId="718009075" sldId="271"/>
            <ac:picMk id="12" creationId="{2E23B499-2C94-160B-A709-8A3A4D57BEAC}"/>
          </ac:picMkLst>
        </pc:picChg>
        <pc:picChg chg="add mod">
          <ac:chgData name="Leocadi, Michela" userId="67edd61e-c7fb-491f-b5e9-7aae8d6b075f" providerId="ADAL" clId="{03B91221-6B5F-407F-866D-4E66B2CEACBE}" dt="2023-12-20T13:09:28.669" v="4780" actId="1076"/>
          <ac:picMkLst>
            <pc:docMk/>
            <pc:sldMk cId="718009075" sldId="271"/>
            <ac:picMk id="17" creationId="{7D1865FE-E985-B1AF-2456-8C47C7F5E743}"/>
          </ac:picMkLst>
        </pc:picChg>
      </pc:sldChg>
      <pc:sldChg chg="addSp modSp mod modNotesTx">
        <pc:chgData name="Leocadi, Michela" userId="67edd61e-c7fb-491f-b5e9-7aae8d6b075f" providerId="ADAL" clId="{03B91221-6B5F-407F-866D-4E66B2CEACBE}" dt="2024-01-07T19:57:22.856" v="7806" actId="14100"/>
        <pc:sldMkLst>
          <pc:docMk/>
          <pc:sldMk cId="55678217" sldId="272"/>
        </pc:sldMkLst>
        <pc:spChg chg="add mod">
          <ac:chgData name="Leocadi, Michela" userId="67edd61e-c7fb-491f-b5e9-7aae8d6b075f" providerId="ADAL" clId="{03B91221-6B5F-407F-866D-4E66B2CEACBE}" dt="2023-12-20T13:19:28.202" v="4789" actId="1076"/>
          <ac:spMkLst>
            <pc:docMk/>
            <pc:sldMk cId="55678217" sldId="272"/>
            <ac:spMk id="4" creationId="{F325F855-D909-CE20-FEF1-068AFEDFDED1}"/>
          </ac:spMkLst>
        </pc:spChg>
        <pc:spChg chg="add mod">
          <ac:chgData name="Leocadi, Michela" userId="67edd61e-c7fb-491f-b5e9-7aae8d6b075f" providerId="ADAL" clId="{03B91221-6B5F-407F-866D-4E66B2CEACBE}" dt="2023-12-20T13:18:54.417" v="4787"/>
          <ac:spMkLst>
            <pc:docMk/>
            <pc:sldMk cId="55678217" sldId="272"/>
            <ac:spMk id="5" creationId="{AC691868-D697-99B9-EE1E-EC34CB7F3B6C}"/>
          </ac:spMkLst>
        </pc:spChg>
        <pc:spChg chg="add mod">
          <ac:chgData name="Leocadi, Michela" userId="67edd61e-c7fb-491f-b5e9-7aae8d6b075f" providerId="ADAL" clId="{03B91221-6B5F-407F-866D-4E66B2CEACBE}" dt="2024-01-07T19:57:22.856" v="7806" actId="14100"/>
          <ac:spMkLst>
            <pc:docMk/>
            <pc:sldMk cId="55678217" sldId="272"/>
            <ac:spMk id="6" creationId="{2356BEA1-89E8-FEC0-3EE2-2FE6977D7B0E}"/>
          </ac:spMkLst>
        </pc:spChg>
        <pc:picChg chg="add mod">
          <ac:chgData name="Leocadi, Michela" userId="67edd61e-c7fb-491f-b5e9-7aae8d6b075f" providerId="ADAL" clId="{03B91221-6B5F-407F-866D-4E66B2CEACBE}" dt="2023-12-20T13:19:28.202" v="4789" actId="1076"/>
          <ac:picMkLst>
            <pc:docMk/>
            <pc:sldMk cId="55678217" sldId="272"/>
            <ac:picMk id="2050" creationId="{B69A7807-A982-D967-25B3-B2CA2DB383C0}"/>
          </ac:picMkLst>
        </pc:picChg>
      </pc:sldChg>
      <pc:sldChg chg="addSp modSp modAnim">
        <pc:chgData name="Leocadi, Michela" userId="67edd61e-c7fb-491f-b5e9-7aae8d6b075f" providerId="ADAL" clId="{03B91221-6B5F-407F-866D-4E66B2CEACBE}" dt="2023-12-20T13:30:46.799" v="4792"/>
        <pc:sldMkLst>
          <pc:docMk/>
          <pc:sldMk cId="3047926063" sldId="273"/>
        </pc:sldMkLst>
        <pc:spChg chg="add mod">
          <ac:chgData name="Leocadi, Michela" userId="67edd61e-c7fb-491f-b5e9-7aae8d6b075f" providerId="ADAL" clId="{03B91221-6B5F-407F-866D-4E66B2CEACBE}" dt="2023-12-20T13:30:46.799" v="4792"/>
          <ac:spMkLst>
            <pc:docMk/>
            <pc:sldMk cId="3047926063" sldId="273"/>
            <ac:spMk id="7" creationId="{5BB944AC-3F9C-7CB7-CD00-29015A6B1DFE}"/>
          </ac:spMkLst>
        </pc:spChg>
        <pc:picChg chg="add mod">
          <ac:chgData name="Leocadi, Michela" userId="67edd61e-c7fb-491f-b5e9-7aae8d6b075f" providerId="ADAL" clId="{03B91221-6B5F-407F-866D-4E66B2CEACBE}" dt="2023-12-20T13:30:32.011" v="4791"/>
          <ac:picMkLst>
            <pc:docMk/>
            <pc:sldMk cId="3047926063" sldId="273"/>
            <ac:picMk id="4" creationId="{37F743DB-92C2-2309-36BE-97D27DB57C5C}"/>
          </ac:picMkLst>
        </pc:picChg>
      </pc:sldChg>
      <pc:sldChg chg="addSp modSp mod modNotesTx">
        <pc:chgData name="Leocadi, Michela" userId="67edd61e-c7fb-491f-b5e9-7aae8d6b075f" providerId="ADAL" clId="{03B91221-6B5F-407F-866D-4E66B2CEACBE}" dt="2024-01-09T19:37:06.284" v="11031" actId="20577"/>
        <pc:sldMkLst>
          <pc:docMk/>
          <pc:sldMk cId="110312138" sldId="274"/>
        </pc:sldMkLst>
        <pc:spChg chg="add mod">
          <ac:chgData name="Leocadi, Michela" userId="67edd61e-c7fb-491f-b5e9-7aae8d6b075f" providerId="ADAL" clId="{03B91221-6B5F-407F-866D-4E66B2CEACBE}" dt="2024-01-09T18:40:50.391" v="9920" actId="14100"/>
          <ac:spMkLst>
            <pc:docMk/>
            <pc:sldMk cId="110312138" sldId="274"/>
            <ac:spMk id="2" creationId="{7FD6D466-A8C4-BB2E-D82E-C197635432C3}"/>
          </ac:spMkLst>
        </pc:spChg>
        <pc:spChg chg="add mod">
          <ac:chgData name="Leocadi, Michela" userId="67edd61e-c7fb-491f-b5e9-7aae8d6b075f" providerId="ADAL" clId="{03B91221-6B5F-407F-866D-4E66B2CEACBE}" dt="2023-12-20T14:06:51.353" v="4795"/>
          <ac:spMkLst>
            <pc:docMk/>
            <pc:sldMk cId="110312138" sldId="274"/>
            <ac:spMk id="4" creationId="{FD8CDDA9-9ACE-269B-E412-CB258CAC6492}"/>
          </ac:spMkLst>
        </pc:spChg>
        <pc:spChg chg="add mod">
          <ac:chgData name="Leocadi, Michela" userId="67edd61e-c7fb-491f-b5e9-7aae8d6b075f" providerId="ADAL" clId="{03B91221-6B5F-407F-866D-4E66B2CEACBE}" dt="2023-12-20T14:08:58.431" v="4796"/>
          <ac:spMkLst>
            <pc:docMk/>
            <pc:sldMk cId="110312138" sldId="274"/>
            <ac:spMk id="8" creationId="{871F1191-CFAF-6A28-5EF6-C4B4DD45987B}"/>
          </ac:spMkLst>
        </pc:spChg>
        <pc:spChg chg="add mod">
          <ac:chgData name="Leocadi, Michela" userId="67edd61e-c7fb-491f-b5e9-7aae8d6b075f" providerId="ADAL" clId="{03B91221-6B5F-407F-866D-4E66B2CEACBE}" dt="2024-01-09T19:37:06.284" v="11031" actId="20577"/>
          <ac:spMkLst>
            <pc:docMk/>
            <pc:sldMk cId="110312138" sldId="274"/>
            <ac:spMk id="10" creationId="{079ADFDC-CF57-F83D-5010-BCF78E43CDC2}"/>
          </ac:spMkLst>
        </pc:spChg>
        <pc:picChg chg="add mod">
          <ac:chgData name="Leocadi, Michela" userId="67edd61e-c7fb-491f-b5e9-7aae8d6b075f" providerId="ADAL" clId="{03B91221-6B5F-407F-866D-4E66B2CEACBE}" dt="2023-12-20T14:08:58.431" v="4796"/>
          <ac:picMkLst>
            <pc:docMk/>
            <pc:sldMk cId="110312138" sldId="274"/>
            <ac:picMk id="5" creationId="{19F514DE-C898-9868-C243-364D79AD3BC0}"/>
          </ac:picMkLst>
        </pc:picChg>
        <pc:picChg chg="add mod">
          <ac:chgData name="Leocadi, Michela" userId="67edd61e-c7fb-491f-b5e9-7aae8d6b075f" providerId="ADAL" clId="{03B91221-6B5F-407F-866D-4E66B2CEACBE}" dt="2023-12-20T14:08:58.431" v="4796"/>
          <ac:picMkLst>
            <pc:docMk/>
            <pc:sldMk cId="110312138" sldId="274"/>
            <ac:picMk id="6" creationId="{69A4F2DA-5CA7-E2EC-6676-72D064A91512}"/>
          </ac:picMkLst>
        </pc:picChg>
        <pc:picChg chg="add mod">
          <ac:chgData name="Leocadi, Michela" userId="67edd61e-c7fb-491f-b5e9-7aae8d6b075f" providerId="ADAL" clId="{03B91221-6B5F-407F-866D-4E66B2CEACBE}" dt="2023-12-20T14:08:58.431" v="4796"/>
          <ac:picMkLst>
            <pc:docMk/>
            <pc:sldMk cId="110312138" sldId="274"/>
            <ac:picMk id="9" creationId="{064C9A70-3CF0-F894-78B3-62032046BB02}"/>
          </ac:picMkLst>
        </pc:picChg>
        <pc:cxnChg chg="add mod">
          <ac:chgData name="Leocadi, Michela" userId="67edd61e-c7fb-491f-b5e9-7aae8d6b075f" providerId="ADAL" clId="{03B91221-6B5F-407F-866D-4E66B2CEACBE}" dt="2023-12-20T14:08:58.431" v="4796"/>
          <ac:cxnSpMkLst>
            <pc:docMk/>
            <pc:sldMk cId="110312138" sldId="274"/>
            <ac:cxnSpMk id="7" creationId="{D1CA15AF-262E-3480-6B64-7148D6BC93EC}"/>
          </ac:cxnSpMkLst>
        </pc:cxnChg>
      </pc:sldChg>
      <pc:sldChg chg="addSp delSp modSp add mod">
        <pc:chgData name="Leocadi, Michela" userId="67edd61e-c7fb-491f-b5e9-7aae8d6b075f" providerId="ADAL" clId="{03B91221-6B5F-407F-866D-4E66B2CEACBE}" dt="2024-01-09T18:42:34.749" v="9999" actId="20577"/>
        <pc:sldMkLst>
          <pc:docMk/>
          <pc:sldMk cId="1574323554" sldId="275"/>
        </pc:sldMkLst>
        <pc:spChg chg="add del mod">
          <ac:chgData name="Leocadi, Michela" userId="67edd61e-c7fb-491f-b5e9-7aae8d6b075f" providerId="ADAL" clId="{03B91221-6B5F-407F-866D-4E66B2CEACBE}" dt="2024-01-09T18:42:13.751" v="9970" actId="478"/>
          <ac:spMkLst>
            <pc:docMk/>
            <pc:sldMk cId="1574323554" sldId="275"/>
            <ac:spMk id="2" creationId="{A316201D-884E-9035-8DFB-4859E55E928D}"/>
          </ac:spMkLst>
        </pc:spChg>
        <pc:spChg chg="mod">
          <ac:chgData name="Leocadi, Michela" userId="67edd61e-c7fb-491f-b5e9-7aae8d6b075f" providerId="ADAL" clId="{03B91221-6B5F-407F-866D-4E66B2CEACBE}" dt="2024-01-09T18:42:34.749" v="9999" actId="20577"/>
          <ac:spMkLst>
            <pc:docMk/>
            <pc:sldMk cId="1574323554" sldId="275"/>
            <ac:spMk id="4" creationId="{FD8CDDA9-9ACE-269B-E412-CB258CAC6492}"/>
          </ac:spMkLst>
        </pc:spChg>
        <pc:spChg chg="add mod">
          <ac:chgData name="Leocadi, Michela" userId="67edd61e-c7fb-491f-b5e9-7aae8d6b075f" providerId="ADAL" clId="{03B91221-6B5F-407F-866D-4E66B2CEACBE}" dt="2023-12-20T14:24:59.650" v="4799"/>
          <ac:spMkLst>
            <pc:docMk/>
            <pc:sldMk cId="1574323554" sldId="275"/>
            <ac:spMk id="11" creationId="{E8E2303A-9906-DD97-639B-DB70D4E12693}"/>
          </ac:spMkLst>
        </pc:spChg>
        <pc:spChg chg="add mod">
          <ac:chgData name="Leocadi, Michela" userId="67edd61e-c7fb-491f-b5e9-7aae8d6b075f" providerId="ADAL" clId="{03B91221-6B5F-407F-866D-4E66B2CEACBE}" dt="2024-01-02T15:43:42.418" v="5718" actId="1076"/>
          <ac:spMkLst>
            <pc:docMk/>
            <pc:sldMk cId="1574323554" sldId="275"/>
            <ac:spMk id="13" creationId="{5AFB1008-5B09-3924-9AAF-70AD90DD1745}"/>
          </ac:spMkLst>
        </pc:spChg>
        <pc:picChg chg="add mod">
          <ac:chgData name="Leocadi, Michela" userId="67edd61e-c7fb-491f-b5e9-7aae8d6b075f" providerId="ADAL" clId="{03B91221-6B5F-407F-866D-4E66B2CEACBE}" dt="2023-12-20T14:24:59.650" v="4799"/>
          <ac:picMkLst>
            <pc:docMk/>
            <pc:sldMk cId="1574323554" sldId="275"/>
            <ac:picMk id="12" creationId="{2AA662E6-0BDB-81EA-EC5D-22498D6C98A2}"/>
          </ac:picMkLst>
        </pc:picChg>
      </pc:sldChg>
      <pc:sldChg chg="addSp modSp add mod">
        <pc:chgData name="Leocadi, Michela" userId="67edd61e-c7fb-491f-b5e9-7aae8d6b075f" providerId="ADAL" clId="{03B91221-6B5F-407F-866D-4E66B2CEACBE}" dt="2024-01-09T14:43:20.273" v="8116" actId="692"/>
        <pc:sldMkLst>
          <pc:docMk/>
          <pc:sldMk cId="1212780297" sldId="276"/>
        </pc:sldMkLst>
        <pc:spChg chg="mod">
          <ac:chgData name="Leocadi, Michela" userId="67edd61e-c7fb-491f-b5e9-7aae8d6b075f" providerId="ADAL" clId="{03B91221-6B5F-407F-866D-4E66B2CEACBE}" dt="2024-01-09T14:43:20.273" v="8116" actId="692"/>
          <ac:spMkLst>
            <pc:docMk/>
            <pc:sldMk cId="1212780297" sldId="276"/>
            <ac:spMk id="6" creationId="{4E40E622-2355-6F12-1E91-FF7DA52F5DA8}"/>
          </ac:spMkLst>
        </pc:spChg>
        <pc:spChg chg="add mod">
          <ac:chgData name="Leocadi, Michela" userId="67edd61e-c7fb-491f-b5e9-7aae8d6b075f" providerId="ADAL" clId="{03B91221-6B5F-407F-866D-4E66B2CEACBE}" dt="2023-12-20T14:28:35.005" v="4802"/>
          <ac:spMkLst>
            <pc:docMk/>
            <pc:sldMk cId="1212780297" sldId="276"/>
            <ac:spMk id="7" creationId="{AFA943E6-9ABF-D86C-8F4E-EB32BD4FF837}"/>
          </ac:spMkLst>
        </pc:spChg>
        <pc:spChg chg="add mod">
          <ac:chgData name="Leocadi, Michela" userId="67edd61e-c7fb-491f-b5e9-7aae8d6b075f" providerId="ADAL" clId="{03B91221-6B5F-407F-866D-4E66B2CEACBE}" dt="2024-01-08T16:36:19.579" v="7940" actId="20577"/>
          <ac:spMkLst>
            <pc:docMk/>
            <pc:sldMk cId="1212780297" sldId="276"/>
            <ac:spMk id="8" creationId="{59BD521E-B7FC-AE63-1E3A-8FE5E0B98904}"/>
          </ac:spMkLst>
        </pc:spChg>
        <pc:spChg chg="add mod">
          <ac:chgData name="Leocadi, Michela" userId="67edd61e-c7fb-491f-b5e9-7aae8d6b075f" providerId="ADAL" clId="{03B91221-6B5F-407F-866D-4E66B2CEACBE}" dt="2023-12-20T14:29:48.185" v="4804"/>
          <ac:spMkLst>
            <pc:docMk/>
            <pc:sldMk cId="1212780297" sldId="276"/>
            <ac:spMk id="9" creationId="{C8B409AA-9254-331C-2BC4-94A9D578BA14}"/>
          </ac:spMkLst>
        </pc:spChg>
        <pc:spChg chg="add mod">
          <ac:chgData name="Leocadi, Michela" userId="67edd61e-c7fb-491f-b5e9-7aae8d6b075f" providerId="ADAL" clId="{03B91221-6B5F-407F-866D-4E66B2CEACBE}" dt="2023-12-20T14:32:35.036" v="4805"/>
          <ac:spMkLst>
            <pc:docMk/>
            <pc:sldMk cId="1212780297" sldId="276"/>
            <ac:spMk id="10" creationId="{36AB7D62-F4C0-BD8F-4757-D7F34CCB4B9F}"/>
          </ac:spMkLst>
        </pc:spChg>
        <pc:spChg chg="add mod">
          <ac:chgData name="Leocadi, Michela" userId="67edd61e-c7fb-491f-b5e9-7aae8d6b075f" providerId="ADAL" clId="{03B91221-6B5F-407F-866D-4E66B2CEACBE}" dt="2023-12-20T14:32:56.207" v="4806"/>
          <ac:spMkLst>
            <pc:docMk/>
            <pc:sldMk cId="1212780297" sldId="276"/>
            <ac:spMk id="14" creationId="{225844F2-06C1-58A9-C4E3-270ADEDD3E46}"/>
          </ac:spMkLst>
        </pc:spChg>
      </pc:sldChg>
      <pc:sldChg chg="addSp modSp mod modAnim modNotesTx">
        <pc:chgData name="Leocadi, Michela" userId="67edd61e-c7fb-491f-b5e9-7aae8d6b075f" providerId="ADAL" clId="{03B91221-6B5F-407F-866D-4E66B2CEACBE}" dt="2024-01-09T19:37:39.237" v="11032"/>
        <pc:sldMkLst>
          <pc:docMk/>
          <pc:sldMk cId="1339129980" sldId="277"/>
        </pc:sldMkLst>
        <pc:spChg chg="add mod">
          <ac:chgData name="Leocadi, Michela" userId="67edd61e-c7fb-491f-b5e9-7aae8d6b075f" providerId="ADAL" clId="{03B91221-6B5F-407F-866D-4E66B2CEACBE}" dt="2024-01-09T18:28:08.976" v="9200" actId="20577"/>
          <ac:spMkLst>
            <pc:docMk/>
            <pc:sldMk cId="1339129980" sldId="277"/>
            <ac:spMk id="2" creationId="{661E2EAE-17C4-9366-72C8-E81BE5DED9F8}"/>
          </ac:spMkLst>
        </pc:spChg>
        <pc:spChg chg="add mod">
          <ac:chgData name="Leocadi, Michela" userId="67edd61e-c7fb-491f-b5e9-7aae8d6b075f" providerId="ADAL" clId="{03B91221-6B5F-407F-866D-4E66B2CEACBE}" dt="2024-01-09T18:46:20.876" v="10029" actId="20577"/>
          <ac:spMkLst>
            <pc:docMk/>
            <pc:sldMk cId="1339129980" sldId="277"/>
            <ac:spMk id="4" creationId="{7AB9E500-EC72-AF6D-39E9-DA49A6B6BD11}"/>
          </ac:spMkLst>
        </pc:spChg>
        <pc:picChg chg="add mod">
          <ac:chgData name="Leocadi, Michela" userId="67edd61e-c7fb-491f-b5e9-7aae8d6b075f" providerId="ADAL" clId="{03B91221-6B5F-407F-866D-4E66B2CEACBE}" dt="2024-01-09T15:13:33.153" v="8131" actId="1076"/>
          <ac:picMkLst>
            <pc:docMk/>
            <pc:sldMk cId="1339129980" sldId="277"/>
            <ac:picMk id="5" creationId="{F87E48B4-E399-323B-B737-52575D6D381A}"/>
          </ac:picMkLst>
        </pc:picChg>
      </pc:sldChg>
      <pc:sldChg chg="addSp delSp modSp mod modAnim">
        <pc:chgData name="Leocadi, Michela" userId="67edd61e-c7fb-491f-b5e9-7aae8d6b075f" providerId="ADAL" clId="{03B91221-6B5F-407F-866D-4E66B2CEACBE}" dt="2024-01-09T18:53:59.925" v="10210" actId="1035"/>
        <pc:sldMkLst>
          <pc:docMk/>
          <pc:sldMk cId="3866038529" sldId="278"/>
        </pc:sldMkLst>
        <pc:spChg chg="add mod">
          <ac:chgData name="Leocadi, Michela" userId="67edd61e-c7fb-491f-b5e9-7aae8d6b075f" providerId="ADAL" clId="{03B91221-6B5F-407F-866D-4E66B2CEACBE}" dt="2023-12-20T14:54:13.838" v="4810"/>
          <ac:spMkLst>
            <pc:docMk/>
            <pc:sldMk cId="3866038529" sldId="278"/>
            <ac:spMk id="7" creationId="{EC55B01D-2814-B25F-CAF1-9A84ED830274}"/>
          </ac:spMkLst>
        </pc:spChg>
        <pc:spChg chg="add mod">
          <ac:chgData name="Leocadi, Michela" userId="67edd61e-c7fb-491f-b5e9-7aae8d6b075f" providerId="ADAL" clId="{03B91221-6B5F-407F-866D-4E66B2CEACBE}" dt="2024-01-09T18:53:59.925" v="10210" actId="1035"/>
          <ac:spMkLst>
            <pc:docMk/>
            <pc:sldMk cId="3866038529" sldId="278"/>
            <ac:spMk id="8" creationId="{621353D1-5E1D-8BF2-9A8D-13965AEFE5C7}"/>
          </ac:spMkLst>
        </pc:spChg>
        <pc:spChg chg="add mod">
          <ac:chgData name="Leocadi, Michela" userId="67edd61e-c7fb-491f-b5e9-7aae8d6b075f" providerId="ADAL" clId="{03B91221-6B5F-407F-866D-4E66B2CEACBE}" dt="2024-01-07T20:10:54.018" v="7866" actId="6549"/>
          <ac:spMkLst>
            <pc:docMk/>
            <pc:sldMk cId="3866038529" sldId="278"/>
            <ac:spMk id="9" creationId="{1520B402-9352-808F-CC63-F0455D2D1E17}"/>
          </ac:spMkLst>
        </pc:spChg>
        <pc:spChg chg="add del mod">
          <ac:chgData name="Leocadi, Michela" userId="67edd61e-c7fb-491f-b5e9-7aae8d6b075f" providerId="ADAL" clId="{03B91221-6B5F-407F-866D-4E66B2CEACBE}" dt="2024-01-07T20:12:30.050" v="7890" actId="478"/>
          <ac:spMkLst>
            <pc:docMk/>
            <pc:sldMk cId="3866038529" sldId="278"/>
            <ac:spMk id="11" creationId="{EE4ED33D-F840-9866-D9FE-36D479FEA6B6}"/>
          </ac:spMkLst>
        </pc:spChg>
        <pc:spChg chg="add del mod">
          <ac:chgData name="Leocadi, Michela" userId="67edd61e-c7fb-491f-b5e9-7aae8d6b075f" providerId="ADAL" clId="{03B91221-6B5F-407F-866D-4E66B2CEACBE}" dt="2024-01-07T20:12:30.050" v="7890" actId="478"/>
          <ac:spMkLst>
            <pc:docMk/>
            <pc:sldMk cId="3866038529" sldId="278"/>
            <ac:spMk id="12" creationId="{FA28455A-76A2-1679-2E97-D684F98765DA}"/>
          </ac:spMkLst>
        </pc:spChg>
        <pc:picChg chg="add mod">
          <ac:chgData name="Leocadi, Michela" userId="67edd61e-c7fb-491f-b5e9-7aae8d6b075f" providerId="ADAL" clId="{03B91221-6B5F-407F-866D-4E66B2CEACBE}" dt="2023-12-20T14:54:03.768" v="4809"/>
          <ac:picMkLst>
            <pc:docMk/>
            <pc:sldMk cId="3866038529" sldId="278"/>
            <ac:picMk id="4" creationId="{DE657A5A-03BC-C2DB-A1ED-F5F8A19DB978}"/>
          </ac:picMkLst>
        </pc:picChg>
        <pc:picChg chg="add del mod">
          <ac:chgData name="Leocadi, Michela" userId="67edd61e-c7fb-491f-b5e9-7aae8d6b075f" providerId="ADAL" clId="{03B91221-6B5F-407F-866D-4E66B2CEACBE}" dt="2024-01-07T20:12:30.050" v="7890" actId="478"/>
          <ac:picMkLst>
            <pc:docMk/>
            <pc:sldMk cId="3866038529" sldId="278"/>
            <ac:picMk id="10" creationId="{C8572FAB-B465-BCFA-FB93-5E545666F721}"/>
          </ac:picMkLst>
        </pc:picChg>
        <pc:picChg chg="add mod">
          <ac:chgData name="Leocadi, Michela" userId="67edd61e-c7fb-491f-b5e9-7aae8d6b075f" providerId="ADAL" clId="{03B91221-6B5F-407F-866D-4E66B2CEACBE}" dt="2024-01-07T20:12:41.655" v="7894" actId="1076"/>
          <ac:picMkLst>
            <pc:docMk/>
            <pc:sldMk cId="3866038529" sldId="278"/>
            <ac:picMk id="1026" creationId="{4A1D1E88-0D00-A428-4115-371925FCC619}"/>
          </ac:picMkLst>
        </pc:picChg>
      </pc:sldChg>
      <pc:sldChg chg="addSp delSp modSp add mod">
        <pc:chgData name="Leocadi, Michela" userId="67edd61e-c7fb-491f-b5e9-7aae8d6b075f" providerId="ADAL" clId="{03B91221-6B5F-407F-866D-4E66B2CEACBE}" dt="2024-01-07T18:29:19.462" v="6558" actId="122"/>
        <pc:sldMkLst>
          <pc:docMk/>
          <pc:sldMk cId="2631535420" sldId="279"/>
        </pc:sldMkLst>
        <pc:spChg chg="mod">
          <ac:chgData name="Leocadi, Michela" userId="67edd61e-c7fb-491f-b5e9-7aae8d6b075f" providerId="ADAL" clId="{03B91221-6B5F-407F-866D-4E66B2CEACBE}" dt="2024-01-07T18:26:55.131" v="6530" actId="1076"/>
          <ac:spMkLst>
            <pc:docMk/>
            <pc:sldMk cId="2631535420" sldId="279"/>
            <ac:spMk id="9" creationId="{1520B402-9352-808F-CC63-F0455D2D1E17}"/>
          </ac:spMkLst>
        </pc:spChg>
        <pc:spChg chg="add mod">
          <ac:chgData name="Leocadi, Michela" userId="67edd61e-c7fb-491f-b5e9-7aae8d6b075f" providerId="ADAL" clId="{03B91221-6B5F-407F-866D-4E66B2CEACBE}" dt="2024-01-07T18:29:19.462" v="6558" actId="122"/>
          <ac:spMkLst>
            <pc:docMk/>
            <pc:sldMk cId="2631535420" sldId="279"/>
            <ac:spMk id="10" creationId="{54714BCE-1E4F-4877-2C09-ED257024ED86}"/>
          </ac:spMkLst>
        </pc:spChg>
        <pc:spChg chg="del mod">
          <ac:chgData name="Leocadi, Michela" userId="67edd61e-c7fb-491f-b5e9-7aae8d6b075f" providerId="ADAL" clId="{03B91221-6B5F-407F-866D-4E66B2CEACBE}" dt="2024-01-03T15:46:23.366" v="6426" actId="478"/>
          <ac:spMkLst>
            <pc:docMk/>
            <pc:sldMk cId="2631535420" sldId="279"/>
            <ac:spMk id="11" creationId="{EE4ED33D-F840-9866-D9FE-36D479FEA6B6}"/>
          </ac:spMkLst>
        </pc:spChg>
        <pc:spChg chg="del mod">
          <ac:chgData name="Leocadi, Michela" userId="67edd61e-c7fb-491f-b5e9-7aae8d6b075f" providerId="ADAL" clId="{03B91221-6B5F-407F-866D-4E66B2CEACBE}" dt="2024-01-03T15:46:23.366" v="6426" actId="478"/>
          <ac:spMkLst>
            <pc:docMk/>
            <pc:sldMk cId="2631535420" sldId="279"/>
            <ac:spMk id="12" creationId="{FA28455A-76A2-1679-2E97-D684F98765DA}"/>
          </ac:spMkLst>
        </pc:spChg>
        <pc:grpChg chg="add mod">
          <ac:chgData name="Leocadi, Michela" userId="67edd61e-c7fb-491f-b5e9-7aae8d6b075f" providerId="ADAL" clId="{03B91221-6B5F-407F-866D-4E66B2CEACBE}" dt="2024-01-07T18:27:06.885" v="6533" actId="1076"/>
          <ac:grpSpMkLst>
            <pc:docMk/>
            <pc:sldMk cId="2631535420" sldId="279"/>
            <ac:grpSpMk id="6" creationId="{3C00939A-3A44-A0C2-B148-D0FD69B0BFD6}"/>
          </ac:grpSpMkLst>
        </pc:grpChg>
        <pc:picChg chg="add mod modCrop">
          <ac:chgData name="Leocadi, Michela" userId="67edd61e-c7fb-491f-b5e9-7aae8d6b075f" providerId="ADAL" clId="{03B91221-6B5F-407F-866D-4E66B2CEACBE}" dt="2024-01-07T18:26:50.479" v="6529" actId="164"/>
          <ac:picMkLst>
            <pc:docMk/>
            <pc:sldMk cId="2631535420" sldId="279"/>
            <ac:picMk id="3" creationId="{8BAB46F7-4554-7DBE-3601-61F2CAC3FC35}"/>
          </ac:picMkLst>
        </pc:picChg>
        <pc:picChg chg="add mod modCrop">
          <ac:chgData name="Leocadi, Michela" userId="67edd61e-c7fb-491f-b5e9-7aae8d6b075f" providerId="ADAL" clId="{03B91221-6B5F-407F-866D-4E66B2CEACBE}" dt="2024-01-07T18:26:50.479" v="6529" actId="164"/>
          <ac:picMkLst>
            <pc:docMk/>
            <pc:sldMk cId="2631535420" sldId="279"/>
            <ac:picMk id="4" creationId="{3E3D0AAA-90C7-5C90-7A03-B2E3851CE43C}"/>
          </ac:picMkLst>
        </pc:picChg>
        <pc:picChg chg="add mod modCrop">
          <ac:chgData name="Leocadi, Michela" userId="67edd61e-c7fb-491f-b5e9-7aae8d6b075f" providerId="ADAL" clId="{03B91221-6B5F-407F-866D-4E66B2CEACBE}" dt="2024-01-07T18:26:50.479" v="6529" actId="164"/>
          <ac:picMkLst>
            <pc:docMk/>
            <pc:sldMk cId="2631535420" sldId="279"/>
            <ac:picMk id="5" creationId="{7E0BCF97-C2A7-8C26-1007-A727C9160B6D}"/>
          </ac:picMkLst>
        </pc:picChg>
        <pc:picChg chg="del mod">
          <ac:chgData name="Leocadi, Michela" userId="67edd61e-c7fb-491f-b5e9-7aae8d6b075f" providerId="ADAL" clId="{03B91221-6B5F-407F-866D-4E66B2CEACBE}" dt="2024-01-03T15:46:23.366" v="6426" actId="478"/>
          <ac:picMkLst>
            <pc:docMk/>
            <pc:sldMk cId="2631535420" sldId="279"/>
            <ac:picMk id="10" creationId="{C8572FAB-B465-BCFA-FB93-5E545666F721}"/>
          </ac:picMkLst>
        </pc:picChg>
      </pc:sldChg>
      <pc:sldChg chg="delSp modSp add mod">
        <pc:chgData name="Leocadi, Michela" userId="67edd61e-c7fb-491f-b5e9-7aae8d6b075f" providerId="ADAL" clId="{03B91221-6B5F-407F-866D-4E66B2CEACBE}" dt="2024-01-07T20:28:30.968" v="7917" actId="1076"/>
        <pc:sldMkLst>
          <pc:docMk/>
          <pc:sldMk cId="1066170366" sldId="280"/>
        </pc:sldMkLst>
        <pc:spChg chg="mod">
          <ac:chgData name="Leocadi, Michela" userId="67edd61e-c7fb-491f-b5e9-7aae8d6b075f" providerId="ADAL" clId="{03B91221-6B5F-407F-866D-4E66B2CEACBE}" dt="2024-01-07T20:28:24.806" v="7916" actId="1076"/>
          <ac:spMkLst>
            <pc:docMk/>
            <pc:sldMk cId="1066170366" sldId="280"/>
            <ac:spMk id="8" creationId="{621353D1-5E1D-8BF2-9A8D-13965AEFE5C7}"/>
          </ac:spMkLst>
        </pc:spChg>
        <pc:spChg chg="mod">
          <ac:chgData name="Leocadi, Michela" userId="67edd61e-c7fb-491f-b5e9-7aae8d6b075f" providerId="ADAL" clId="{03B91221-6B5F-407F-866D-4E66B2CEACBE}" dt="2024-01-07T20:28:30.968" v="7917" actId="1076"/>
          <ac:spMkLst>
            <pc:docMk/>
            <pc:sldMk cId="1066170366" sldId="280"/>
            <ac:spMk id="9" creationId="{1520B402-9352-808F-CC63-F0455D2D1E17}"/>
          </ac:spMkLst>
        </pc:spChg>
        <pc:spChg chg="del mod">
          <ac:chgData name="Leocadi, Michela" userId="67edd61e-c7fb-491f-b5e9-7aae8d6b075f" providerId="ADAL" clId="{03B91221-6B5F-407F-866D-4E66B2CEACBE}" dt="2024-01-03T15:50:07.619" v="6427" actId="478"/>
          <ac:spMkLst>
            <pc:docMk/>
            <pc:sldMk cId="1066170366" sldId="280"/>
            <ac:spMk id="11" creationId="{EE4ED33D-F840-9866-D9FE-36D479FEA6B6}"/>
          </ac:spMkLst>
        </pc:spChg>
        <pc:spChg chg="del mod">
          <ac:chgData name="Leocadi, Michela" userId="67edd61e-c7fb-491f-b5e9-7aae8d6b075f" providerId="ADAL" clId="{03B91221-6B5F-407F-866D-4E66B2CEACBE}" dt="2024-01-03T15:50:07.619" v="6427" actId="478"/>
          <ac:spMkLst>
            <pc:docMk/>
            <pc:sldMk cId="1066170366" sldId="280"/>
            <ac:spMk id="12" creationId="{FA28455A-76A2-1679-2E97-D684F98765DA}"/>
          </ac:spMkLst>
        </pc:spChg>
        <pc:picChg chg="del mod">
          <ac:chgData name="Leocadi, Michela" userId="67edd61e-c7fb-491f-b5e9-7aae8d6b075f" providerId="ADAL" clId="{03B91221-6B5F-407F-866D-4E66B2CEACBE}" dt="2024-01-03T15:50:07.619" v="6427" actId="478"/>
          <ac:picMkLst>
            <pc:docMk/>
            <pc:sldMk cId="1066170366" sldId="280"/>
            <ac:picMk id="10" creationId="{C8572FAB-B465-BCFA-FB93-5E545666F721}"/>
          </ac:picMkLst>
        </pc:picChg>
      </pc:sldChg>
      <pc:sldChg chg="addSp modSp mod modNotesTx">
        <pc:chgData name="Leocadi, Michela" userId="67edd61e-c7fb-491f-b5e9-7aae8d6b075f" providerId="ADAL" clId="{03B91221-6B5F-407F-866D-4E66B2CEACBE}" dt="2024-01-03T14:25:49.395" v="6208"/>
        <pc:sldMkLst>
          <pc:docMk/>
          <pc:sldMk cId="1746373233" sldId="281"/>
        </pc:sldMkLst>
        <pc:spChg chg="add mod">
          <ac:chgData name="Leocadi, Michela" userId="67edd61e-c7fb-491f-b5e9-7aae8d6b075f" providerId="ADAL" clId="{03B91221-6B5F-407F-866D-4E66B2CEACBE}" dt="2024-01-02T15:54:08.461" v="5735" actId="113"/>
          <ac:spMkLst>
            <pc:docMk/>
            <pc:sldMk cId="1746373233" sldId="281"/>
            <ac:spMk id="4" creationId="{403FB42F-0016-7EAC-09E6-FED9CECCED18}"/>
          </ac:spMkLst>
        </pc:spChg>
        <pc:spChg chg="add mod">
          <ac:chgData name="Leocadi, Michela" userId="67edd61e-c7fb-491f-b5e9-7aae8d6b075f" providerId="ADAL" clId="{03B91221-6B5F-407F-866D-4E66B2CEACBE}" dt="2023-12-20T16:06:34.835" v="4856" actId="767"/>
          <ac:spMkLst>
            <pc:docMk/>
            <pc:sldMk cId="1746373233" sldId="281"/>
            <ac:spMk id="9" creationId="{81311D03-F65D-BB22-AC37-F788CF4EC0C0}"/>
          </ac:spMkLst>
        </pc:spChg>
      </pc:sldChg>
      <pc:sldChg chg="add modNotesTx">
        <pc:chgData name="Leocadi, Michela" userId="67edd61e-c7fb-491f-b5e9-7aae8d6b075f" providerId="ADAL" clId="{03B91221-6B5F-407F-866D-4E66B2CEACBE}" dt="2024-01-09T15:54:20.410" v="8139" actId="20577"/>
        <pc:sldMkLst>
          <pc:docMk/>
          <pc:sldMk cId="2563848383" sldId="282"/>
        </pc:sldMkLst>
      </pc:sldChg>
      <pc:sldChg chg="addSp modSp">
        <pc:chgData name="Leocadi, Michela" userId="67edd61e-c7fb-491f-b5e9-7aae8d6b075f" providerId="ADAL" clId="{03B91221-6B5F-407F-866D-4E66B2CEACBE}" dt="2023-12-20T16:19:58.479" v="4863"/>
        <pc:sldMkLst>
          <pc:docMk/>
          <pc:sldMk cId="2082738245" sldId="283"/>
        </pc:sldMkLst>
        <pc:spChg chg="add mod">
          <ac:chgData name="Leocadi, Michela" userId="67edd61e-c7fb-491f-b5e9-7aae8d6b075f" providerId="ADAL" clId="{03B91221-6B5F-407F-866D-4E66B2CEACBE}" dt="2023-12-20T16:14:23.103" v="4859" actId="767"/>
          <ac:spMkLst>
            <pc:docMk/>
            <pc:sldMk cId="2082738245" sldId="283"/>
            <ac:spMk id="6" creationId="{564B479D-356D-FB80-CEE5-96E666007C27}"/>
          </ac:spMkLst>
        </pc:spChg>
        <pc:spChg chg="add mod">
          <ac:chgData name="Leocadi, Michela" userId="67edd61e-c7fb-491f-b5e9-7aae8d6b075f" providerId="ADAL" clId="{03B91221-6B5F-407F-866D-4E66B2CEACBE}" dt="2023-12-20T16:14:35.917" v="4860"/>
          <ac:spMkLst>
            <pc:docMk/>
            <pc:sldMk cId="2082738245" sldId="283"/>
            <ac:spMk id="7" creationId="{3CB94488-CD92-084A-00C2-188188A2DBC2}"/>
          </ac:spMkLst>
        </pc:spChg>
        <pc:spChg chg="add mod">
          <ac:chgData name="Leocadi, Michela" userId="67edd61e-c7fb-491f-b5e9-7aae8d6b075f" providerId="ADAL" clId="{03B91221-6B5F-407F-866D-4E66B2CEACBE}" dt="2023-12-20T16:14:46.324" v="4861" actId="767"/>
          <ac:spMkLst>
            <pc:docMk/>
            <pc:sldMk cId="2082738245" sldId="283"/>
            <ac:spMk id="8" creationId="{C44D3692-488E-8820-FC9F-0C3677E3C7FC}"/>
          </ac:spMkLst>
        </pc:spChg>
        <pc:spChg chg="add mod">
          <ac:chgData name="Leocadi, Michela" userId="67edd61e-c7fb-491f-b5e9-7aae8d6b075f" providerId="ADAL" clId="{03B91221-6B5F-407F-866D-4E66B2CEACBE}" dt="2023-12-20T16:19:39.583" v="4862"/>
          <ac:spMkLst>
            <pc:docMk/>
            <pc:sldMk cId="2082738245" sldId="283"/>
            <ac:spMk id="13" creationId="{ED744397-E7FF-00A1-1768-1CE6D1825FE8}"/>
          </ac:spMkLst>
        </pc:spChg>
        <pc:spChg chg="add mod">
          <ac:chgData name="Leocadi, Michela" userId="67edd61e-c7fb-491f-b5e9-7aae8d6b075f" providerId="ADAL" clId="{03B91221-6B5F-407F-866D-4E66B2CEACBE}" dt="2023-12-20T16:19:58.479" v="4863"/>
          <ac:spMkLst>
            <pc:docMk/>
            <pc:sldMk cId="2082738245" sldId="283"/>
            <ac:spMk id="14" creationId="{0FB2FFF4-F309-DCFD-21F2-B79B13DC13DB}"/>
          </ac:spMkLst>
        </pc:spChg>
        <pc:picChg chg="add mod">
          <ac:chgData name="Leocadi, Michela" userId="67edd61e-c7fb-491f-b5e9-7aae8d6b075f" providerId="ADAL" clId="{03B91221-6B5F-407F-866D-4E66B2CEACBE}" dt="2023-12-20T16:12:27.322" v="4858"/>
          <ac:picMkLst>
            <pc:docMk/>
            <pc:sldMk cId="2082738245" sldId="283"/>
            <ac:picMk id="4" creationId="{B018C4F4-4A24-9F89-9834-D49F72BDE453}"/>
          </ac:picMkLst>
        </pc:picChg>
      </pc:sldChg>
      <pc:sldChg chg="addSp modSp add">
        <pc:chgData name="Leocadi, Michela" userId="67edd61e-c7fb-491f-b5e9-7aae8d6b075f" providerId="ADAL" clId="{03B91221-6B5F-407F-866D-4E66B2CEACBE}" dt="2023-12-20T16:29:57.738" v="4870"/>
        <pc:sldMkLst>
          <pc:docMk/>
          <pc:sldMk cId="3577049316" sldId="284"/>
        </pc:sldMkLst>
        <pc:spChg chg="mod">
          <ac:chgData name="Leocadi, Michela" userId="67edd61e-c7fb-491f-b5e9-7aae8d6b075f" providerId="ADAL" clId="{03B91221-6B5F-407F-866D-4E66B2CEACBE}" dt="2023-12-20T16:25:46.008" v="4866" actId="164"/>
          <ac:spMkLst>
            <pc:docMk/>
            <pc:sldMk cId="3577049316" sldId="284"/>
            <ac:spMk id="11" creationId="{71360E1E-5638-2991-D393-86ACA8AE21C2}"/>
          </ac:spMkLst>
        </pc:spChg>
        <pc:spChg chg="add mod">
          <ac:chgData name="Leocadi, Michela" userId="67edd61e-c7fb-491f-b5e9-7aae8d6b075f" providerId="ADAL" clId="{03B91221-6B5F-407F-866D-4E66B2CEACBE}" dt="2023-12-20T16:25:46.008" v="4866" actId="164"/>
          <ac:spMkLst>
            <pc:docMk/>
            <pc:sldMk cId="3577049316" sldId="284"/>
            <ac:spMk id="15" creationId="{4EAAC260-7939-4886-8ED8-AF840AA0B27C}"/>
          </ac:spMkLst>
        </pc:spChg>
        <pc:spChg chg="add mod">
          <ac:chgData name="Leocadi, Michela" userId="67edd61e-c7fb-491f-b5e9-7aae8d6b075f" providerId="ADAL" clId="{03B91221-6B5F-407F-866D-4E66B2CEACBE}" dt="2023-12-20T16:25:52.564" v="4867"/>
          <ac:spMkLst>
            <pc:docMk/>
            <pc:sldMk cId="3577049316" sldId="284"/>
            <ac:spMk id="17" creationId="{B3F8481D-8BBE-8501-C0AE-7DF52B21A51F}"/>
          </ac:spMkLst>
        </pc:spChg>
        <pc:spChg chg="add mod">
          <ac:chgData name="Leocadi, Michela" userId="67edd61e-c7fb-491f-b5e9-7aae8d6b075f" providerId="ADAL" clId="{03B91221-6B5F-407F-866D-4E66B2CEACBE}" dt="2023-12-20T16:26:59.537" v="4868"/>
          <ac:spMkLst>
            <pc:docMk/>
            <pc:sldMk cId="3577049316" sldId="284"/>
            <ac:spMk id="20" creationId="{A3FF4C83-33CC-5F21-B799-B939A24F6681}"/>
          </ac:spMkLst>
        </pc:spChg>
        <pc:spChg chg="add mod">
          <ac:chgData name="Leocadi, Michela" userId="67edd61e-c7fb-491f-b5e9-7aae8d6b075f" providerId="ADAL" clId="{03B91221-6B5F-407F-866D-4E66B2CEACBE}" dt="2023-12-20T16:27:57.904" v="4869"/>
          <ac:spMkLst>
            <pc:docMk/>
            <pc:sldMk cId="3577049316" sldId="284"/>
            <ac:spMk id="21" creationId="{938F8F66-46AA-D315-66BA-467005E2ADF0}"/>
          </ac:spMkLst>
        </pc:spChg>
        <pc:spChg chg="add mod">
          <ac:chgData name="Leocadi, Michela" userId="67edd61e-c7fb-491f-b5e9-7aae8d6b075f" providerId="ADAL" clId="{03B91221-6B5F-407F-866D-4E66B2CEACBE}" dt="2023-12-20T16:29:57.738" v="4870"/>
          <ac:spMkLst>
            <pc:docMk/>
            <pc:sldMk cId="3577049316" sldId="284"/>
            <ac:spMk id="22" creationId="{B727B827-E8FB-90A0-4D6B-47383C8E844D}"/>
          </ac:spMkLst>
        </pc:spChg>
        <pc:grpChg chg="add mod">
          <ac:chgData name="Leocadi, Michela" userId="67edd61e-c7fb-491f-b5e9-7aae8d6b075f" providerId="ADAL" clId="{03B91221-6B5F-407F-866D-4E66B2CEACBE}" dt="2023-12-20T16:25:46.008" v="4866" actId="164"/>
          <ac:grpSpMkLst>
            <pc:docMk/>
            <pc:sldMk cId="3577049316" sldId="284"/>
            <ac:grpSpMk id="16" creationId="{3C87B0A9-40B2-AD1B-D460-CC43D60BA403}"/>
          </ac:grpSpMkLst>
        </pc:grpChg>
        <pc:picChg chg="mod">
          <ac:chgData name="Leocadi, Michela" userId="67edd61e-c7fb-491f-b5e9-7aae8d6b075f" providerId="ADAL" clId="{03B91221-6B5F-407F-866D-4E66B2CEACBE}" dt="2023-12-20T16:25:46.008" v="4866" actId="164"/>
          <ac:picMkLst>
            <pc:docMk/>
            <pc:sldMk cId="3577049316" sldId="284"/>
            <ac:picMk id="9" creationId="{828BFC03-609C-2009-1A59-07258DA2B290}"/>
          </ac:picMkLst>
        </pc:picChg>
      </pc:sldChg>
      <pc:sldChg chg="addSp modSp modNotesTx">
        <pc:chgData name="Leocadi, Michela" userId="67edd61e-c7fb-491f-b5e9-7aae8d6b075f" providerId="ADAL" clId="{03B91221-6B5F-407F-866D-4E66B2CEACBE}" dt="2024-01-09T15:58:55.236" v="8235" actId="20577"/>
        <pc:sldMkLst>
          <pc:docMk/>
          <pc:sldMk cId="493055734" sldId="285"/>
        </pc:sldMkLst>
        <pc:spChg chg="add mod">
          <ac:chgData name="Leocadi, Michela" userId="67edd61e-c7fb-491f-b5e9-7aae8d6b075f" providerId="ADAL" clId="{03B91221-6B5F-407F-866D-4E66B2CEACBE}" dt="2023-12-20T16:32:46.017" v="4882"/>
          <ac:spMkLst>
            <pc:docMk/>
            <pc:sldMk cId="493055734" sldId="285"/>
            <ac:spMk id="4" creationId="{0D2B0115-763A-14EE-5F54-E43FA937707C}"/>
          </ac:spMkLst>
        </pc:spChg>
        <pc:spChg chg="add mod">
          <ac:chgData name="Leocadi, Michela" userId="67edd61e-c7fb-491f-b5e9-7aae8d6b075f" providerId="ADAL" clId="{03B91221-6B5F-407F-866D-4E66B2CEACBE}" dt="2023-12-20T16:32:53.670" v="4883"/>
          <ac:spMkLst>
            <pc:docMk/>
            <pc:sldMk cId="493055734" sldId="285"/>
            <ac:spMk id="5" creationId="{9AF0FDDA-333C-E036-FC83-FA646058E507}"/>
          </ac:spMkLst>
        </pc:spChg>
        <pc:spChg chg="add mod">
          <ac:chgData name="Leocadi, Michela" userId="67edd61e-c7fb-491f-b5e9-7aae8d6b075f" providerId="ADAL" clId="{03B91221-6B5F-407F-866D-4E66B2CEACBE}" dt="2023-12-20T16:33:08.327" v="4884"/>
          <ac:spMkLst>
            <pc:docMk/>
            <pc:sldMk cId="493055734" sldId="285"/>
            <ac:spMk id="6" creationId="{9D0371CC-081C-4439-D2D2-9B49AA756999}"/>
          </ac:spMkLst>
        </pc:spChg>
        <pc:spChg chg="add mod">
          <ac:chgData name="Leocadi, Michela" userId="67edd61e-c7fb-491f-b5e9-7aae8d6b075f" providerId="ADAL" clId="{03B91221-6B5F-407F-866D-4E66B2CEACBE}" dt="2023-12-20T16:33:55.477" v="4885"/>
          <ac:spMkLst>
            <pc:docMk/>
            <pc:sldMk cId="493055734" sldId="285"/>
            <ac:spMk id="9" creationId="{7820E710-5164-0AA4-C728-E5F9E846C072}"/>
          </ac:spMkLst>
        </pc:spChg>
        <pc:spChg chg="add mod">
          <ac:chgData name="Leocadi, Michela" userId="67edd61e-c7fb-491f-b5e9-7aae8d6b075f" providerId="ADAL" clId="{03B91221-6B5F-407F-866D-4E66B2CEACBE}" dt="2023-12-20T16:34:58.500" v="4886"/>
          <ac:spMkLst>
            <pc:docMk/>
            <pc:sldMk cId="493055734" sldId="285"/>
            <ac:spMk id="12" creationId="{803D0E10-F5F1-7E53-2B95-8E7ADF65AC4E}"/>
          </ac:spMkLst>
        </pc:spChg>
        <pc:picChg chg="add mod">
          <ac:chgData name="Leocadi, Michela" userId="67edd61e-c7fb-491f-b5e9-7aae8d6b075f" providerId="ADAL" clId="{03B91221-6B5F-407F-866D-4E66B2CEACBE}" dt="2023-12-20T16:31:32.072" v="4881" actId="14100"/>
          <ac:picMkLst>
            <pc:docMk/>
            <pc:sldMk cId="493055734" sldId="285"/>
            <ac:picMk id="8194" creationId="{9657623E-09DC-FAAE-B1C3-F1CEEEC5C236}"/>
          </ac:picMkLst>
        </pc:picChg>
      </pc:sldChg>
      <pc:sldChg chg="addSp delSp modSp add modNotesTx">
        <pc:chgData name="Leocadi, Michela" userId="67edd61e-c7fb-491f-b5e9-7aae8d6b075f" providerId="ADAL" clId="{03B91221-6B5F-407F-866D-4E66B2CEACBE}" dt="2024-01-09T19:20:47.218" v="11030" actId="20577"/>
        <pc:sldMkLst>
          <pc:docMk/>
          <pc:sldMk cId="698365254" sldId="286"/>
        </pc:sldMkLst>
        <pc:spChg chg="add mod">
          <ac:chgData name="Leocadi, Michela" userId="67edd61e-c7fb-491f-b5e9-7aae8d6b075f" providerId="ADAL" clId="{03B91221-6B5F-407F-866D-4E66B2CEACBE}" dt="2023-12-20T16:36:52.780" v="4889"/>
          <ac:spMkLst>
            <pc:docMk/>
            <pc:sldMk cId="698365254" sldId="286"/>
            <ac:spMk id="2" creationId="{7A49A311-BB6E-828E-BB65-D1CDD9F35C0E}"/>
          </ac:spMkLst>
        </pc:spChg>
        <pc:spChg chg="add mod">
          <ac:chgData name="Leocadi, Michela" userId="67edd61e-c7fb-491f-b5e9-7aae8d6b075f" providerId="ADAL" clId="{03B91221-6B5F-407F-866D-4E66B2CEACBE}" dt="2023-12-20T16:38:18.015" v="4890"/>
          <ac:spMkLst>
            <pc:docMk/>
            <pc:sldMk cId="698365254" sldId="286"/>
            <ac:spMk id="10" creationId="{CA259E15-CDC2-B185-B836-2C5AE5CA024D}"/>
          </ac:spMkLst>
        </pc:spChg>
        <pc:spChg chg="add mod">
          <ac:chgData name="Leocadi, Michela" userId="67edd61e-c7fb-491f-b5e9-7aae8d6b075f" providerId="ADAL" clId="{03B91221-6B5F-407F-866D-4E66B2CEACBE}" dt="2023-12-20T16:38:34.670" v="4891"/>
          <ac:spMkLst>
            <pc:docMk/>
            <pc:sldMk cId="698365254" sldId="286"/>
            <ac:spMk id="11" creationId="{74C5A959-6B27-1F1B-E76B-0931F6181A0C}"/>
          </ac:spMkLst>
        </pc:spChg>
        <pc:spChg chg="add mod">
          <ac:chgData name="Leocadi, Michela" userId="67edd61e-c7fb-491f-b5e9-7aae8d6b075f" providerId="ADAL" clId="{03B91221-6B5F-407F-866D-4E66B2CEACBE}" dt="2023-12-20T16:39:53.388" v="4895"/>
          <ac:spMkLst>
            <pc:docMk/>
            <pc:sldMk cId="698365254" sldId="286"/>
            <ac:spMk id="13" creationId="{227A6BF8-6146-629A-311C-DDC35C77345B}"/>
          </ac:spMkLst>
        </pc:spChg>
        <pc:spChg chg="add mod">
          <ac:chgData name="Leocadi, Michela" userId="67edd61e-c7fb-491f-b5e9-7aae8d6b075f" providerId="ADAL" clId="{03B91221-6B5F-407F-866D-4E66B2CEACBE}" dt="2023-12-20T16:40:22.129" v="4896"/>
          <ac:spMkLst>
            <pc:docMk/>
            <pc:sldMk cId="698365254" sldId="286"/>
            <ac:spMk id="15" creationId="{ADF99E14-0359-8FD2-7C52-975355C29256}"/>
          </ac:spMkLst>
        </pc:spChg>
        <pc:spChg chg="add mod">
          <ac:chgData name="Leocadi, Michela" userId="67edd61e-c7fb-491f-b5e9-7aae8d6b075f" providerId="ADAL" clId="{03B91221-6B5F-407F-866D-4E66B2CEACBE}" dt="2023-12-20T16:40:44.359" v="4897"/>
          <ac:spMkLst>
            <pc:docMk/>
            <pc:sldMk cId="698365254" sldId="286"/>
            <ac:spMk id="16" creationId="{BC460A14-D389-502E-F316-9C3EE8BB1C50}"/>
          </ac:spMkLst>
        </pc:spChg>
        <pc:spChg chg="add mod">
          <ac:chgData name="Leocadi, Michela" userId="67edd61e-c7fb-491f-b5e9-7aae8d6b075f" providerId="ADAL" clId="{03B91221-6B5F-407F-866D-4E66B2CEACBE}" dt="2023-12-20T16:40:48.142" v="4898"/>
          <ac:spMkLst>
            <pc:docMk/>
            <pc:sldMk cId="698365254" sldId="286"/>
            <ac:spMk id="17" creationId="{E4EB2FD9-2C3A-4F54-6951-D9F34B411F70}"/>
          </ac:spMkLst>
        </pc:spChg>
        <pc:picChg chg="del">
          <ac:chgData name="Leocadi, Michela" userId="67edd61e-c7fb-491f-b5e9-7aae8d6b075f" providerId="ADAL" clId="{03B91221-6B5F-407F-866D-4E66B2CEACBE}" dt="2023-12-20T16:36:40.950" v="4888" actId="478"/>
          <ac:picMkLst>
            <pc:docMk/>
            <pc:sldMk cId="698365254" sldId="286"/>
            <ac:picMk id="8194" creationId="{9657623E-09DC-FAAE-B1C3-F1CEEEC5C236}"/>
          </ac:picMkLst>
        </pc:picChg>
        <pc:picChg chg="add mod">
          <ac:chgData name="Leocadi, Michela" userId="67edd61e-c7fb-491f-b5e9-7aae8d6b075f" providerId="ADAL" clId="{03B91221-6B5F-407F-866D-4E66B2CEACBE}" dt="2023-12-20T16:39:41.694" v="4894" actId="1076"/>
          <ac:picMkLst>
            <pc:docMk/>
            <pc:sldMk cId="698365254" sldId="286"/>
            <ac:picMk id="18434" creationId="{8D01146B-89AE-A526-AFCC-925009CED7E8}"/>
          </ac:picMkLst>
        </pc:picChg>
      </pc:sldChg>
      <pc:sldChg chg="addSp delSp modSp add mod">
        <pc:chgData name="Leocadi, Michela" userId="67edd61e-c7fb-491f-b5e9-7aae8d6b075f" providerId="ADAL" clId="{03B91221-6B5F-407F-866D-4E66B2CEACBE}" dt="2024-01-09T16:02:38.479" v="8673" actId="6549"/>
        <pc:sldMkLst>
          <pc:docMk/>
          <pc:sldMk cId="3408097281" sldId="287"/>
        </pc:sldMkLst>
        <pc:spChg chg="del">
          <ac:chgData name="Leocadi, Michela" userId="67edd61e-c7fb-491f-b5e9-7aae8d6b075f" providerId="ADAL" clId="{03B91221-6B5F-407F-866D-4E66B2CEACBE}" dt="2023-12-20T16:41:57.450" v="4900" actId="478"/>
          <ac:spMkLst>
            <pc:docMk/>
            <pc:sldMk cId="3408097281" sldId="287"/>
            <ac:spMk id="2" creationId="{7A49A311-BB6E-828E-BB65-D1CDD9F35C0E}"/>
          </ac:spMkLst>
        </pc:spChg>
        <pc:spChg chg="add mod">
          <ac:chgData name="Leocadi, Michela" userId="67edd61e-c7fb-491f-b5e9-7aae8d6b075f" providerId="ADAL" clId="{03B91221-6B5F-407F-866D-4E66B2CEACBE}" dt="2023-12-20T16:42:02.346" v="4901"/>
          <ac:spMkLst>
            <pc:docMk/>
            <pc:sldMk cId="3408097281" sldId="287"/>
            <ac:spMk id="3" creationId="{56DEBF14-2821-9850-06BD-786610CE9CBA}"/>
          </ac:spMkLst>
        </pc:spChg>
        <pc:spChg chg="del">
          <ac:chgData name="Leocadi, Michela" userId="67edd61e-c7fb-491f-b5e9-7aae8d6b075f" providerId="ADAL" clId="{03B91221-6B5F-407F-866D-4E66B2CEACBE}" dt="2023-12-20T16:41:57.450" v="4900" actId="478"/>
          <ac:spMkLst>
            <pc:docMk/>
            <pc:sldMk cId="3408097281" sldId="287"/>
            <ac:spMk id="5" creationId="{9AF0FDDA-333C-E036-FC83-FA646058E507}"/>
          </ac:spMkLst>
        </pc:spChg>
        <pc:spChg chg="add mod">
          <ac:chgData name="Leocadi, Michela" userId="67edd61e-c7fb-491f-b5e9-7aae8d6b075f" providerId="ADAL" clId="{03B91221-6B5F-407F-866D-4E66B2CEACBE}" dt="2024-01-09T16:02:38.479" v="8673" actId="6549"/>
          <ac:spMkLst>
            <pc:docMk/>
            <pc:sldMk cId="3408097281" sldId="287"/>
            <ac:spMk id="6" creationId="{3563E2CD-9287-ED40-581E-139FF27354AB}"/>
          </ac:spMkLst>
        </pc:spChg>
        <pc:spChg chg="del">
          <ac:chgData name="Leocadi, Michela" userId="67edd61e-c7fb-491f-b5e9-7aae8d6b075f" providerId="ADAL" clId="{03B91221-6B5F-407F-866D-4E66B2CEACBE}" dt="2023-12-20T16:41:57.450" v="4900" actId="478"/>
          <ac:spMkLst>
            <pc:docMk/>
            <pc:sldMk cId="3408097281" sldId="287"/>
            <ac:spMk id="10" creationId="{CA259E15-CDC2-B185-B836-2C5AE5CA024D}"/>
          </ac:spMkLst>
        </pc:spChg>
        <pc:spChg chg="del">
          <ac:chgData name="Leocadi, Michela" userId="67edd61e-c7fb-491f-b5e9-7aae8d6b075f" providerId="ADAL" clId="{03B91221-6B5F-407F-866D-4E66B2CEACBE}" dt="2023-12-20T16:41:57.450" v="4900" actId="478"/>
          <ac:spMkLst>
            <pc:docMk/>
            <pc:sldMk cId="3408097281" sldId="287"/>
            <ac:spMk id="11" creationId="{74C5A959-6B27-1F1B-E76B-0931F6181A0C}"/>
          </ac:spMkLst>
        </pc:spChg>
        <pc:spChg chg="del">
          <ac:chgData name="Leocadi, Michela" userId="67edd61e-c7fb-491f-b5e9-7aae8d6b075f" providerId="ADAL" clId="{03B91221-6B5F-407F-866D-4E66B2CEACBE}" dt="2023-12-20T16:41:57.450" v="4900" actId="478"/>
          <ac:spMkLst>
            <pc:docMk/>
            <pc:sldMk cId="3408097281" sldId="287"/>
            <ac:spMk id="13" creationId="{227A6BF8-6146-629A-311C-DDC35C77345B}"/>
          </ac:spMkLst>
        </pc:spChg>
        <pc:spChg chg="del">
          <ac:chgData name="Leocadi, Michela" userId="67edd61e-c7fb-491f-b5e9-7aae8d6b075f" providerId="ADAL" clId="{03B91221-6B5F-407F-866D-4E66B2CEACBE}" dt="2023-12-20T16:41:57.450" v="4900" actId="478"/>
          <ac:spMkLst>
            <pc:docMk/>
            <pc:sldMk cId="3408097281" sldId="287"/>
            <ac:spMk id="15" creationId="{ADF99E14-0359-8FD2-7C52-975355C29256}"/>
          </ac:spMkLst>
        </pc:spChg>
        <pc:spChg chg="del">
          <ac:chgData name="Leocadi, Michela" userId="67edd61e-c7fb-491f-b5e9-7aae8d6b075f" providerId="ADAL" clId="{03B91221-6B5F-407F-866D-4E66B2CEACBE}" dt="2023-12-20T16:41:57.450" v="4900" actId="478"/>
          <ac:spMkLst>
            <pc:docMk/>
            <pc:sldMk cId="3408097281" sldId="287"/>
            <ac:spMk id="16" creationId="{BC460A14-D389-502E-F316-9C3EE8BB1C50}"/>
          </ac:spMkLst>
        </pc:spChg>
        <pc:spChg chg="del">
          <ac:chgData name="Leocadi, Michela" userId="67edd61e-c7fb-491f-b5e9-7aae8d6b075f" providerId="ADAL" clId="{03B91221-6B5F-407F-866D-4E66B2CEACBE}" dt="2023-12-20T16:41:57.450" v="4900" actId="478"/>
          <ac:spMkLst>
            <pc:docMk/>
            <pc:sldMk cId="3408097281" sldId="287"/>
            <ac:spMk id="17" creationId="{E4EB2FD9-2C3A-4F54-6951-D9F34B411F70}"/>
          </ac:spMkLst>
        </pc:spChg>
        <pc:picChg chg="del">
          <ac:chgData name="Leocadi, Michela" userId="67edd61e-c7fb-491f-b5e9-7aae8d6b075f" providerId="ADAL" clId="{03B91221-6B5F-407F-866D-4E66B2CEACBE}" dt="2023-12-20T16:41:57.450" v="4900" actId="478"/>
          <ac:picMkLst>
            <pc:docMk/>
            <pc:sldMk cId="3408097281" sldId="287"/>
            <ac:picMk id="7" creationId="{CDD3A3F4-696B-A261-7EED-B8395600CD37}"/>
          </ac:picMkLst>
        </pc:picChg>
        <pc:picChg chg="del">
          <ac:chgData name="Leocadi, Michela" userId="67edd61e-c7fb-491f-b5e9-7aae8d6b075f" providerId="ADAL" clId="{03B91221-6B5F-407F-866D-4E66B2CEACBE}" dt="2023-12-20T16:41:57.450" v="4900" actId="478"/>
          <ac:picMkLst>
            <pc:docMk/>
            <pc:sldMk cId="3408097281" sldId="287"/>
            <ac:picMk id="18434" creationId="{8D01146B-89AE-A526-AFCC-925009CED7E8}"/>
          </ac:picMkLst>
        </pc:picChg>
        <pc:picChg chg="add mod">
          <ac:chgData name="Leocadi, Michela" userId="67edd61e-c7fb-491f-b5e9-7aae8d6b075f" providerId="ADAL" clId="{03B91221-6B5F-407F-866D-4E66B2CEACBE}" dt="2023-12-20T16:45:17.039" v="4918" actId="14100"/>
          <ac:picMkLst>
            <pc:docMk/>
            <pc:sldMk cId="3408097281" sldId="287"/>
            <ac:picMk id="19458" creationId="{E284418A-FA0B-CA91-171F-FDDEE173EA87}"/>
          </ac:picMkLst>
        </pc:picChg>
      </pc:sldChg>
      <pc:sldChg chg="addSp delSp modSp add modNotesTx">
        <pc:chgData name="Leocadi, Michela" userId="67edd61e-c7fb-491f-b5e9-7aae8d6b075f" providerId="ADAL" clId="{03B91221-6B5F-407F-866D-4E66B2CEACBE}" dt="2024-01-09T19:54:23.329" v="11332" actId="113"/>
        <pc:sldMkLst>
          <pc:docMk/>
          <pc:sldMk cId="3987132013" sldId="288"/>
        </pc:sldMkLst>
        <pc:spChg chg="mod">
          <ac:chgData name="Leocadi, Michela" userId="67edd61e-c7fb-491f-b5e9-7aae8d6b075f" providerId="ADAL" clId="{03B91221-6B5F-407F-866D-4E66B2CEACBE}" dt="2023-12-20T16:48:34.023" v="4937"/>
          <ac:spMkLst>
            <pc:docMk/>
            <pc:sldMk cId="3987132013" sldId="288"/>
            <ac:spMk id="6" creationId="{3563E2CD-9287-ED40-581E-139FF27354AB}"/>
          </ac:spMkLst>
        </pc:spChg>
        <pc:picChg chg="del">
          <ac:chgData name="Leocadi, Michela" userId="67edd61e-c7fb-491f-b5e9-7aae8d6b075f" providerId="ADAL" clId="{03B91221-6B5F-407F-866D-4E66B2CEACBE}" dt="2023-12-20T16:46:06.135" v="4920" actId="478"/>
          <ac:picMkLst>
            <pc:docMk/>
            <pc:sldMk cId="3987132013" sldId="288"/>
            <ac:picMk id="19458" creationId="{E284418A-FA0B-CA91-171F-FDDEE173EA87}"/>
          </ac:picMkLst>
        </pc:picChg>
        <pc:picChg chg="add mod">
          <ac:chgData name="Leocadi, Michela" userId="67edd61e-c7fb-491f-b5e9-7aae8d6b075f" providerId="ADAL" clId="{03B91221-6B5F-407F-866D-4E66B2CEACBE}" dt="2023-12-20T16:47:04.900" v="4936" actId="14100"/>
          <ac:picMkLst>
            <pc:docMk/>
            <pc:sldMk cId="3987132013" sldId="288"/>
            <ac:picMk id="20482" creationId="{F302B918-EC3A-099C-22E9-CB3025CF3241}"/>
          </ac:picMkLst>
        </pc:picChg>
      </pc:sldChg>
      <pc:sldChg chg="addSp delSp modSp add modNotesTx">
        <pc:chgData name="Leocadi, Michela" userId="67edd61e-c7fb-491f-b5e9-7aae8d6b075f" providerId="ADAL" clId="{03B91221-6B5F-407F-866D-4E66B2CEACBE}" dt="2024-01-09T16:04:37.448" v="8674" actId="113"/>
        <pc:sldMkLst>
          <pc:docMk/>
          <pc:sldMk cId="1274973521" sldId="289"/>
        </pc:sldMkLst>
        <pc:spChg chg="add mod">
          <ac:chgData name="Leocadi, Michela" userId="67edd61e-c7fb-491f-b5e9-7aae8d6b075f" providerId="ADAL" clId="{03B91221-6B5F-407F-866D-4E66B2CEACBE}" dt="2023-12-20T16:52:30.734" v="4943"/>
          <ac:spMkLst>
            <pc:docMk/>
            <pc:sldMk cId="1274973521" sldId="289"/>
            <ac:spMk id="2" creationId="{A47CE290-4262-7EEA-178F-0C9BC4D8AEE5}"/>
          </ac:spMkLst>
        </pc:spChg>
        <pc:picChg chg="add mod">
          <ac:chgData name="Leocadi, Michela" userId="67edd61e-c7fb-491f-b5e9-7aae8d6b075f" providerId="ADAL" clId="{03B91221-6B5F-407F-866D-4E66B2CEACBE}" dt="2023-12-20T16:55:20.677" v="4961" actId="1076"/>
          <ac:picMkLst>
            <pc:docMk/>
            <pc:sldMk cId="1274973521" sldId="289"/>
            <ac:picMk id="5" creationId="{363A1467-2A06-2C33-2E37-120C2CEED782}"/>
          </ac:picMkLst>
        </pc:picChg>
        <pc:picChg chg="del">
          <ac:chgData name="Leocadi, Michela" userId="67edd61e-c7fb-491f-b5e9-7aae8d6b075f" providerId="ADAL" clId="{03B91221-6B5F-407F-866D-4E66B2CEACBE}" dt="2023-12-20T16:51:00.597" v="4939" actId="478"/>
          <ac:picMkLst>
            <pc:docMk/>
            <pc:sldMk cId="1274973521" sldId="289"/>
            <ac:picMk id="20482" creationId="{F302B918-EC3A-099C-22E9-CB3025CF3241}"/>
          </ac:picMkLst>
        </pc:picChg>
        <pc:picChg chg="add mod">
          <ac:chgData name="Leocadi, Michela" userId="67edd61e-c7fb-491f-b5e9-7aae8d6b075f" providerId="ADAL" clId="{03B91221-6B5F-407F-866D-4E66B2CEACBE}" dt="2023-12-20T16:55:14.653" v="4958" actId="1076"/>
          <ac:picMkLst>
            <pc:docMk/>
            <pc:sldMk cId="1274973521" sldId="289"/>
            <ac:picMk id="21506" creationId="{ECDC0595-9C1A-1385-CE01-69545544B104}"/>
          </ac:picMkLst>
        </pc:picChg>
      </pc:sldChg>
      <pc:sldChg chg="addSp delSp modSp new mod modNotesTx">
        <pc:chgData name="Leocadi, Michela" userId="67edd61e-c7fb-491f-b5e9-7aae8d6b075f" providerId="ADAL" clId="{03B91221-6B5F-407F-866D-4E66B2CEACBE}" dt="2024-01-10T12:28:41.960" v="11335"/>
        <pc:sldMkLst>
          <pc:docMk/>
          <pc:sldMk cId="4246556220" sldId="290"/>
        </pc:sldMkLst>
        <pc:spChg chg="mod">
          <ac:chgData name="Leocadi, Michela" userId="67edd61e-c7fb-491f-b5e9-7aae8d6b075f" providerId="ADAL" clId="{03B91221-6B5F-407F-866D-4E66B2CEACBE}" dt="2024-01-02T14:03:42.835" v="5178" actId="403"/>
          <ac:spMkLst>
            <pc:docMk/>
            <pc:sldMk cId="4246556220" sldId="290"/>
            <ac:spMk id="2" creationId="{9DE600BE-ADF4-9BE6-BB04-403C6804658B}"/>
          </ac:spMkLst>
        </pc:spChg>
        <pc:spChg chg="mod">
          <ac:chgData name="Leocadi, Michela" userId="67edd61e-c7fb-491f-b5e9-7aae8d6b075f" providerId="ADAL" clId="{03B91221-6B5F-407F-866D-4E66B2CEACBE}" dt="2024-01-02T14:04:53.790" v="5230" actId="20577"/>
          <ac:spMkLst>
            <pc:docMk/>
            <pc:sldMk cId="4246556220" sldId="290"/>
            <ac:spMk id="3" creationId="{D284FAF1-7798-F2A9-4633-2E10E9B639B9}"/>
          </ac:spMkLst>
        </pc:spChg>
        <pc:picChg chg="add del mod">
          <ac:chgData name="Leocadi, Michela" userId="67edd61e-c7fb-491f-b5e9-7aae8d6b075f" providerId="ADAL" clId="{03B91221-6B5F-407F-866D-4E66B2CEACBE}" dt="2024-01-10T12:28:33.926" v="11334"/>
          <ac:picMkLst>
            <pc:docMk/>
            <pc:sldMk cId="4246556220" sldId="290"/>
            <ac:picMk id="4" creationId="{494348C9-37FD-06F2-AF6B-37E6138E4A1A}"/>
          </ac:picMkLst>
        </pc:picChg>
        <pc:picChg chg="add del mod">
          <ac:chgData name="Leocadi, Michela" userId="67edd61e-c7fb-491f-b5e9-7aae8d6b075f" providerId="ADAL" clId="{03B91221-6B5F-407F-866D-4E66B2CEACBE}" dt="2024-01-10T12:28:33.926" v="11334"/>
          <ac:picMkLst>
            <pc:docMk/>
            <pc:sldMk cId="4246556220" sldId="290"/>
            <ac:picMk id="5" creationId="{0F5C2AE7-D60D-76B8-303E-060EA1BD28E1}"/>
          </ac:picMkLst>
        </pc:picChg>
        <pc:picChg chg="add mod">
          <ac:chgData name="Leocadi, Michela" userId="67edd61e-c7fb-491f-b5e9-7aae8d6b075f" providerId="ADAL" clId="{03B91221-6B5F-407F-866D-4E66B2CEACBE}" dt="2024-01-10T12:28:41.960" v="11335"/>
          <ac:picMkLst>
            <pc:docMk/>
            <pc:sldMk cId="4246556220" sldId="290"/>
            <ac:picMk id="6" creationId="{FD82AA8E-56E9-E4CE-394E-8C1B13549A6D}"/>
          </ac:picMkLst>
        </pc:picChg>
        <pc:picChg chg="add mod">
          <ac:chgData name="Leocadi, Michela" userId="67edd61e-c7fb-491f-b5e9-7aae8d6b075f" providerId="ADAL" clId="{03B91221-6B5F-407F-866D-4E66B2CEACBE}" dt="2024-01-10T12:28:41.960" v="11335"/>
          <ac:picMkLst>
            <pc:docMk/>
            <pc:sldMk cId="4246556220" sldId="290"/>
            <ac:picMk id="7" creationId="{73812CE4-EB04-F7C2-B79B-0CB9ADB96366}"/>
          </ac:picMkLst>
        </pc:picChg>
      </pc:sldChg>
      <pc:sldChg chg="addSp delSp modSp new mod">
        <pc:chgData name="Leocadi, Michela" userId="67edd61e-c7fb-491f-b5e9-7aae8d6b075f" providerId="ADAL" clId="{03B91221-6B5F-407F-866D-4E66B2CEACBE}" dt="2024-01-09T18:34:52.138" v="9575" actId="313"/>
        <pc:sldMkLst>
          <pc:docMk/>
          <pc:sldMk cId="609220770" sldId="291"/>
        </pc:sldMkLst>
        <pc:spChg chg="del">
          <ac:chgData name="Leocadi, Michela" userId="67edd61e-c7fb-491f-b5e9-7aae8d6b075f" providerId="ADAL" clId="{03B91221-6B5F-407F-866D-4E66B2CEACBE}" dt="2024-01-09T18:31:31.186" v="9202" actId="478"/>
          <ac:spMkLst>
            <pc:docMk/>
            <pc:sldMk cId="609220770" sldId="291"/>
            <ac:spMk id="2" creationId="{E05870BD-A90C-624A-A1F9-2DA887AA79A3}"/>
          </ac:spMkLst>
        </pc:spChg>
        <pc:spChg chg="del">
          <ac:chgData name="Leocadi, Michela" userId="67edd61e-c7fb-491f-b5e9-7aae8d6b075f" providerId="ADAL" clId="{03B91221-6B5F-407F-866D-4E66B2CEACBE}" dt="2024-01-09T18:31:33.020" v="9203" actId="478"/>
          <ac:spMkLst>
            <pc:docMk/>
            <pc:sldMk cId="609220770" sldId="291"/>
            <ac:spMk id="3" creationId="{E19D9448-E8BA-6987-0659-114CB83C5DC1}"/>
          </ac:spMkLst>
        </pc:spChg>
        <pc:spChg chg="add mod">
          <ac:chgData name="Leocadi, Michela" userId="67edd61e-c7fb-491f-b5e9-7aae8d6b075f" providerId="ADAL" clId="{03B91221-6B5F-407F-866D-4E66B2CEACBE}" dt="2024-01-09T18:32:02.459" v="9237" actId="20577"/>
          <ac:spMkLst>
            <pc:docMk/>
            <pc:sldMk cId="609220770" sldId="291"/>
            <ac:spMk id="4" creationId="{885B5A0D-DB66-477D-74AF-00A15D255A80}"/>
          </ac:spMkLst>
        </pc:spChg>
        <pc:spChg chg="add mod">
          <ac:chgData name="Leocadi, Michela" userId="67edd61e-c7fb-491f-b5e9-7aae8d6b075f" providerId="ADAL" clId="{03B91221-6B5F-407F-866D-4E66B2CEACBE}" dt="2024-01-09T18:34:52.138" v="9575" actId="313"/>
          <ac:spMkLst>
            <pc:docMk/>
            <pc:sldMk cId="609220770" sldId="291"/>
            <ac:spMk id="5" creationId="{2A462D58-3608-B0B9-0473-3AA5D5F96CD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3A268-B820-4968-A239-A98CF5F80246}" type="datetimeFigureOut">
              <a:rPr lang="en-GB" smtClean="0"/>
              <a:t>05/06/2024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81CFE1-3B3B-4856-82E6-02F97B60AA68}" type="slidenum">
              <a:rPr lang="en-GB" smtClean="0"/>
              <a:t>‹#›</a:t>
            </a:fld>
            <a:endParaRPr lang="en-GB"/>
          </a:p>
        </p:txBody>
      </p:sp>
    </p:spTree>
    <p:extLst>
      <p:ext uri="{BB962C8B-B14F-4D97-AF65-F5344CB8AC3E}">
        <p14:creationId xmlns:p14="http://schemas.microsoft.com/office/powerpoint/2010/main" val="1854301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afternoon everyone, today I will talk about Diffusion Tensor Imaging, and the expert for today is Chris Lambert, who was also very useful in explaining me a few steps last week.</a:t>
            </a:r>
          </a:p>
        </p:txBody>
      </p:sp>
      <p:sp>
        <p:nvSpPr>
          <p:cNvPr id="4" name="Slide Number Placeholder 3"/>
          <p:cNvSpPr>
            <a:spLocks noGrp="1"/>
          </p:cNvSpPr>
          <p:nvPr>
            <p:ph type="sldNum" sz="quarter" idx="5"/>
          </p:nvPr>
        </p:nvSpPr>
        <p:spPr/>
        <p:txBody>
          <a:bodyPr/>
          <a:lstStyle/>
          <a:p>
            <a:fld id="{F781CFE1-3B3B-4856-82E6-02F97B60AA68}" type="slidenum">
              <a:rPr lang="en-GB" smtClean="0"/>
              <a:t>1</a:t>
            </a:fld>
            <a:endParaRPr lang="en-GB"/>
          </a:p>
        </p:txBody>
      </p:sp>
    </p:spTree>
    <p:extLst>
      <p:ext uri="{BB962C8B-B14F-4D97-AF65-F5344CB8AC3E}">
        <p14:creationId xmlns:p14="http://schemas.microsoft.com/office/powerpoint/2010/main" val="2409162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a:r>
              <a:rPr lang="en-GB" sz="1800" b="0" i="0" u="none" strike="noStrike" baseline="0" dirty="0">
                <a:solidFill>
                  <a:srgbClr val="000000"/>
                </a:solidFill>
                <a:latin typeface="Arial" panose="020B0604020202020204" pitchFamily="34" charset="0"/>
              </a:rPr>
              <a:t>The most commonly used diffusion sequence is a modification of the spin echo sequence called pulsed gradient spin echo (PGSE). In this sequence, the motion of spins is reflected in attenuation of the spin echo signal.</a:t>
            </a:r>
          </a:p>
          <a:p>
            <a:endParaRPr lang="en-GB" b="0" i="0" dirty="0">
              <a:solidFill>
                <a:srgbClr val="404040"/>
              </a:solidFill>
              <a:effectLst/>
              <a:latin typeface="Lato" panose="020F0502020204030203" pitchFamily="34" charset="0"/>
            </a:endParaRPr>
          </a:p>
          <a:p>
            <a:r>
              <a:rPr lang="en-GB" b="0" i="0" dirty="0">
                <a:solidFill>
                  <a:srgbClr val="404040"/>
                </a:solidFill>
                <a:effectLst/>
                <a:latin typeface="Lato" panose="020F0502020204030203" pitchFamily="34" charset="0"/>
              </a:rPr>
              <a:t>If we apply a </a:t>
            </a:r>
            <a:r>
              <a:rPr lang="en-GB" b="1" i="0" dirty="0">
                <a:solidFill>
                  <a:srgbClr val="404040"/>
                </a:solidFill>
                <a:effectLst/>
                <a:latin typeface="Lato" panose="020F0502020204030203" pitchFamily="34" charset="0"/>
              </a:rPr>
              <a:t>magnetic gradient</a:t>
            </a:r>
            <a:r>
              <a:rPr lang="en-GB" b="0" i="0" dirty="0">
                <a:solidFill>
                  <a:srgbClr val="404040"/>
                </a:solidFill>
                <a:effectLst/>
                <a:latin typeface="Lato" panose="020F0502020204030203" pitchFamily="34" charset="0"/>
              </a:rPr>
              <a:t> while scanning the brain, we could make the magnetic field stronger along one direction and weaker along the opposite direction. For example, let’s say that we made the magnetic field slightly weaker on the left side of the brain, and slightly stronger on the right side, with the field gradually increasing in strength as we move from left to right. Since the </a:t>
            </a:r>
            <a:r>
              <a:rPr lang="en-GB" b="1" i="0" dirty="0">
                <a:solidFill>
                  <a:srgbClr val="404040"/>
                </a:solidFill>
                <a:effectLst/>
                <a:latin typeface="Lato" panose="020F0502020204030203" pitchFamily="34" charset="0"/>
              </a:rPr>
              <a:t>frequency of the spins of the hydrogen atoms is proportional to the strength of the magnetic field</a:t>
            </a:r>
            <a:r>
              <a:rPr lang="en-GB" b="0" i="0" dirty="0">
                <a:solidFill>
                  <a:srgbClr val="404040"/>
                </a:solidFill>
                <a:effectLst/>
                <a:latin typeface="Lato" panose="020F0502020204030203" pitchFamily="34" charset="0"/>
              </a:rPr>
              <a:t>, we would expect the spins on the left side of the brain to be slightly slower than those on the right.</a:t>
            </a:r>
          </a:p>
          <a:p>
            <a:endParaRPr lang="en-GB" b="0" i="0" dirty="0">
              <a:solidFill>
                <a:srgbClr val="404040"/>
              </a:solidFill>
              <a:effectLst/>
              <a:latin typeface="Lato" panose="020F0502020204030203" pitchFamily="34" charset="0"/>
            </a:endParaRPr>
          </a:p>
          <a:p>
            <a:r>
              <a:rPr lang="en-GB" b="0" i="0" dirty="0">
                <a:solidFill>
                  <a:srgbClr val="404040"/>
                </a:solidFill>
                <a:effectLst/>
                <a:latin typeface="Lato" panose="020F0502020204030203" pitchFamily="34" charset="0"/>
              </a:rPr>
              <a:t>At this point, the spins would be </a:t>
            </a:r>
            <a:r>
              <a:rPr lang="en-GB" b="1" i="0" dirty="0">
                <a:solidFill>
                  <a:srgbClr val="404040"/>
                </a:solidFill>
                <a:effectLst/>
                <a:latin typeface="Lato" panose="020F0502020204030203" pitchFamily="34" charset="0"/>
              </a:rPr>
              <a:t>out of phase</a:t>
            </a:r>
            <a:r>
              <a:rPr lang="en-GB" b="0" i="0" dirty="0">
                <a:solidFill>
                  <a:srgbClr val="404040"/>
                </a:solidFill>
                <a:effectLst/>
                <a:latin typeface="Lato" panose="020F0502020204030203" pitchFamily="34" charset="0"/>
              </a:rPr>
              <a:t> with respect to each other; that is, they would be </a:t>
            </a:r>
            <a:r>
              <a:rPr lang="en-GB" b="0" i="0" dirty="0" err="1">
                <a:solidFill>
                  <a:srgbClr val="404040"/>
                </a:solidFill>
                <a:effectLst/>
                <a:latin typeface="Lato" panose="020F0502020204030203" pitchFamily="34" charset="0"/>
              </a:rPr>
              <a:t>precessing</a:t>
            </a:r>
            <a:r>
              <a:rPr lang="en-GB" b="0" i="0" dirty="0">
                <a:solidFill>
                  <a:srgbClr val="404040"/>
                </a:solidFill>
                <a:effectLst/>
                <a:latin typeface="Lato" panose="020F0502020204030203" pitchFamily="34" charset="0"/>
              </a:rPr>
              <a:t> at different rates depending on which part of the magnetic field they happen to be in. Because the protons are now out of phase, we call the gradient we just applied the </a:t>
            </a:r>
            <a:r>
              <a:rPr lang="en-GB" b="1" i="0" dirty="0">
                <a:solidFill>
                  <a:srgbClr val="404040"/>
                </a:solidFill>
                <a:effectLst/>
                <a:latin typeface="Lato" panose="020F0502020204030203" pitchFamily="34" charset="0"/>
              </a:rPr>
              <a:t>Dephasing Gradient</a:t>
            </a:r>
            <a:r>
              <a:rPr lang="en-GB" b="0" i="0" dirty="0">
                <a:solidFill>
                  <a:srgbClr val="404040"/>
                </a:solidFill>
                <a:effectLst/>
                <a:latin typeface="Lato" panose="020F0502020204030203" pitchFamily="34" charset="0"/>
              </a:rPr>
              <a:t>. If we applied an equal and opposite </a:t>
            </a:r>
            <a:r>
              <a:rPr lang="en-GB" b="1" i="0" dirty="0">
                <a:solidFill>
                  <a:srgbClr val="404040"/>
                </a:solidFill>
                <a:effectLst/>
                <a:latin typeface="Lato" panose="020F0502020204030203" pitchFamily="34" charset="0"/>
              </a:rPr>
              <a:t>Rephasing Gradient</a:t>
            </a:r>
            <a:r>
              <a:rPr lang="en-GB" b="0" i="0" dirty="0">
                <a:solidFill>
                  <a:srgbClr val="404040"/>
                </a:solidFill>
                <a:effectLst/>
                <a:latin typeface="Lato" panose="020F0502020204030203" pitchFamily="34" charset="0"/>
              </a:rPr>
              <a:t> - in other words, the magnetic field would be stronger on the left, and weaker on the right - the spins of the atoms would then be realigned with each other.</a:t>
            </a:r>
          </a:p>
          <a:p>
            <a:endParaRPr lang="en-GB" b="0" i="0" dirty="0">
              <a:solidFill>
                <a:srgbClr val="404040"/>
              </a:solidFill>
              <a:effectLst/>
              <a:latin typeface="Lato" panose="020F0502020204030203" pitchFamily="34" charset="0"/>
            </a:endParaRPr>
          </a:p>
          <a:p>
            <a:r>
              <a:rPr lang="en-GB" b="0" i="1" dirty="0">
                <a:solidFill>
                  <a:srgbClr val="404040"/>
                </a:solidFill>
                <a:effectLst/>
                <a:latin typeface="Lato" panose="020F0502020204030203" pitchFamily="34" charset="0"/>
              </a:rPr>
              <a:t>Figure from Mori, 2007. The red, green, and blue circles represent hydrogen atoms, and the arrows within the circles are the direction of the spins; imagine that they are all moving in the same direction around the circumference of the circle, and at the same rate. A Dephasing Gradient (middle row) is slightly weaker on the left, and slightly stronger on the right; as a result, when we turn off the gradient, the atoms are spinning out of phase with respect to each other. A Rephasing Gradient then applies an equal and opposite gradient, and in the end the atoms are spinning in the same direction and at the same rate.</a:t>
            </a:r>
            <a:endParaRPr lang="en-GB" dirty="0"/>
          </a:p>
        </p:txBody>
      </p:sp>
      <p:sp>
        <p:nvSpPr>
          <p:cNvPr id="4" name="Slide Number Placeholder 3"/>
          <p:cNvSpPr>
            <a:spLocks noGrp="1"/>
          </p:cNvSpPr>
          <p:nvPr>
            <p:ph type="sldNum" sz="quarter" idx="5"/>
          </p:nvPr>
        </p:nvSpPr>
        <p:spPr/>
        <p:txBody>
          <a:bodyPr/>
          <a:lstStyle/>
          <a:p>
            <a:fld id="{F781CFE1-3B3B-4856-82E6-02F97B60AA68}" type="slidenum">
              <a:rPr lang="en-GB" smtClean="0"/>
              <a:t>10</a:t>
            </a:fld>
            <a:endParaRPr lang="en-GB"/>
          </a:p>
        </p:txBody>
      </p:sp>
    </p:spTree>
    <p:extLst>
      <p:ext uri="{BB962C8B-B14F-4D97-AF65-F5344CB8AC3E}">
        <p14:creationId xmlns:p14="http://schemas.microsoft.com/office/powerpoint/2010/main" val="339921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1" dirty="0">
                <a:solidFill>
                  <a:srgbClr val="404040"/>
                </a:solidFill>
                <a:effectLst/>
                <a:latin typeface="Lato" panose="020F0502020204030203" pitchFamily="34" charset="0"/>
              </a:rPr>
              <a:t>Figure from Mori, 2007. The period of time between the gradients, which we will refer to as the </a:t>
            </a:r>
            <a:r>
              <a:rPr lang="en-GB" b="1" i="1" dirty="0">
                <a:solidFill>
                  <a:srgbClr val="404040"/>
                </a:solidFill>
                <a:effectLst/>
                <a:latin typeface="Lato" panose="020F0502020204030203" pitchFamily="34" charset="0"/>
              </a:rPr>
              <a:t>mixing phase</a:t>
            </a:r>
            <a:r>
              <a:rPr lang="en-GB" b="0" i="1" dirty="0">
                <a:solidFill>
                  <a:srgbClr val="404040"/>
                </a:solidFill>
                <a:effectLst/>
                <a:latin typeface="Lato" panose="020F0502020204030203" pitchFamily="34" charset="0"/>
              </a:rPr>
              <a:t>, allows the hydrogen atoms from different locations to mix with each other. This depends on factors such as the ambient temperature and how constrained the surrounding environment is - hydrogen atoms in a relatively unrestricted space (such as the ventricles) will diffuse more than those that are in a more restricted space. When the rephasing gradient is applied, the atoms are now spinning out of phase with respect to each other.</a:t>
            </a:r>
            <a:endParaRPr lang="en-GB" dirty="0"/>
          </a:p>
        </p:txBody>
      </p:sp>
      <p:sp>
        <p:nvSpPr>
          <p:cNvPr id="4" name="Slide Number Placeholder 3"/>
          <p:cNvSpPr>
            <a:spLocks noGrp="1"/>
          </p:cNvSpPr>
          <p:nvPr>
            <p:ph type="sldNum" sz="quarter" idx="5"/>
          </p:nvPr>
        </p:nvSpPr>
        <p:spPr/>
        <p:txBody>
          <a:bodyPr/>
          <a:lstStyle/>
          <a:p>
            <a:fld id="{F781CFE1-3B3B-4856-82E6-02F97B60AA68}" type="slidenum">
              <a:rPr lang="en-GB" smtClean="0"/>
              <a:t>11</a:t>
            </a:fld>
            <a:endParaRPr lang="en-GB"/>
          </a:p>
        </p:txBody>
      </p:sp>
    </p:spTree>
    <p:extLst>
      <p:ext uri="{BB962C8B-B14F-4D97-AF65-F5344CB8AC3E}">
        <p14:creationId xmlns:p14="http://schemas.microsoft.com/office/powerpoint/2010/main" val="1525542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81CFE1-3B3B-4856-82E6-02F97B60AA68}" type="slidenum">
              <a:rPr lang="en-GB" smtClean="0"/>
              <a:t>12</a:t>
            </a:fld>
            <a:endParaRPr lang="en-GB"/>
          </a:p>
        </p:txBody>
      </p:sp>
    </p:spTree>
    <p:extLst>
      <p:ext uri="{BB962C8B-B14F-4D97-AF65-F5344CB8AC3E}">
        <p14:creationId xmlns:p14="http://schemas.microsoft.com/office/powerpoint/2010/main" val="718328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04040"/>
                </a:solidFill>
                <a:effectLst/>
                <a:latin typeface="Lato" panose="020F0502020204030203" pitchFamily="34" charset="0"/>
              </a:rPr>
              <a:t>How are diffusion gradients generated?</a:t>
            </a:r>
          </a:p>
          <a:p>
            <a:endParaRPr lang="en-GB" b="0" i="0" dirty="0">
              <a:solidFill>
                <a:srgbClr val="404040"/>
              </a:solidFill>
              <a:effectLst/>
              <a:latin typeface="Lato" panose="020F0502020204030203" pitchFamily="34" charset="0"/>
            </a:endParaRPr>
          </a:p>
          <a:p>
            <a:r>
              <a:rPr lang="en-GB" b="0" i="0" dirty="0">
                <a:solidFill>
                  <a:srgbClr val="404040"/>
                </a:solidFill>
                <a:effectLst/>
                <a:latin typeface="Lato" panose="020F0502020204030203" pitchFamily="34" charset="0"/>
              </a:rPr>
              <a:t>Note that the b-value is proportional to the magnitude of the gradient, duration of the gradient, and time between the gradients; if any of these parameters increase, the b-value increases as well.</a:t>
            </a:r>
            <a:endParaRPr lang="en-GB" dirty="0"/>
          </a:p>
        </p:txBody>
      </p:sp>
      <p:sp>
        <p:nvSpPr>
          <p:cNvPr id="4" name="Slide Number Placeholder 3"/>
          <p:cNvSpPr>
            <a:spLocks noGrp="1"/>
          </p:cNvSpPr>
          <p:nvPr>
            <p:ph type="sldNum" sz="quarter" idx="5"/>
          </p:nvPr>
        </p:nvSpPr>
        <p:spPr/>
        <p:txBody>
          <a:bodyPr/>
          <a:lstStyle/>
          <a:p>
            <a:fld id="{F781CFE1-3B3B-4856-82E6-02F97B60AA68}" type="slidenum">
              <a:rPr lang="en-GB" smtClean="0"/>
              <a:t>13</a:t>
            </a:fld>
            <a:endParaRPr lang="en-GB"/>
          </a:p>
        </p:txBody>
      </p:sp>
    </p:spTree>
    <p:extLst>
      <p:ext uri="{BB962C8B-B14F-4D97-AF65-F5344CB8AC3E}">
        <p14:creationId xmlns:p14="http://schemas.microsoft.com/office/powerpoint/2010/main" val="3720039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highlight>
                  <a:srgbClr val="F6F0E7"/>
                </a:highlight>
                <a:latin typeface="Arial" panose="020B0604020202020204" pitchFamily="34" charset="0"/>
              </a:rPr>
              <a:t>When diffusion gradients are applied, however, the effects of diffusion are significantly amplified and become the dominant mechanism of tissue contrast.</a:t>
            </a:r>
            <a:endParaRPr lang="en-GB" dirty="0"/>
          </a:p>
        </p:txBody>
      </p:sp>
      <p:sp>
        <p:nvSpPr>
          <p:cNvPr id="4" name="Slide Number Placeholder 3"/>
          <p:cNvSpPr>
            <a:spLocks noGrp="1"/>
          </p:cNvSpPr>
          <p:nvPr>
            <p:ph type="sldNum" sz="quarter" idx="5"/>
          </p:nvPr>
        </p:nvSpPr>
        <p:spPr/>
        <p:txBody>
          <a:bodyPr/>
          <a:lstStyle/>
          <a:p>
            <a:fld id="{F781CFE1-3B3B-4856-82E6-02F97B60AA68}" type="slidenum">
              <a:rPr lang="en-GB" smtClean="0"/>
              <a:t>14</a:t>
            </a:fld>
            <a:endParaRPr lang="en-GB"/>
          </a:p>
        </p:txBody>
      </p:sp>
    </p:spTree>
    <p:extLst>
      <p:ext uri="{BB962C8B-B14F-4D97-AF65-F5344CB8AC3E}">
        <p14:creationId xmlns:p14="http://schemas.microsoft.com/office/powerpoint/2010/main" val="3968102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404040"/>
                </a:solidFill>
                <a:effectLst/>
                <a:latin typeface="Lato" panose="020F0502020204030203" pitchFamily="34" charset="0"/>
              </a:rPr>
              <a:t>Diffusion</a:t>
            </a:r>
            <a:r>
              <a:rPr lang="en-GB" b="0" i="0" dirty="0">
                <a:solidFill>
                  <a:srgbClr val="404040"/>
                </a:solidFill>
                <a:effectLst/>
                <a:latin typeface="Lato" panose="020F0502020204030203" pitchFamily="34" charset="0"/>
              </a:rPr>
              <a:t> images that are acquired with more than one b-value are referred to as </a:t>
            </a:r>
            <a:r>
              <a:rPr lang="en-GB" b="1" i="0" dirty="0">
                <a:solidFill>
                  <a:srgbClr val="404040"/>
                </a:solidFill>
                <a:effectLst/>
                <a:latin typeface="Lato" panose="020F0502020204030203" pitchFamily="34" charset="0"/>
              </a:rPr>
              <a:t>multi-shell acquisitions</a:t>
            </a:r>
            <a:r>
              <a:rPr lang="en-GB" b="0" i="0" dirty="0">
                <a:solidFill>
                  <a:srgbClr val="404040"/>
                </a:solidFill>
                <a:effectLst/>
                <a:latin typeface="Lato" panose="020F0502020204030203" pitchFamily="34" charset="0"/>
              </a:rPr>
              <a:t>. This allows finer-grained distinctions in the orientation of the diffusion, since the image will show different amounts of signal loss at each b-value depending on the amount of diffusion.</a:t>
            </a:r>
            <a:endParaRPr lang="en-GB" dirty="0"/>
          </a:p>
        </p:txBody>
      </p:sp>
      <p:sp>
        <p:nvSpPr>
          <p:cNvPr id="4" name="Slide Number Placeholder 3"/>
          <p:cNvSpPr>
            <a:spLocks noGrp="1"/>
          </p:cNvSpPr>
          <p:nvPr>
            <p:ph type="sldNum" sz="quarter" idx="5"/>
          </p:nvPr>
        </p:nvSpPr>
        <p:spPr/>
        <p:txBody>
          <a:bodyPr/>
          <a:lstStyle/>
          <a:p>
            <a:fld id="{F781CFE1-3B3B-4856-82E6-02F97B60AA68}" type="slidenum">
              <a:rPr lang="en-GB" smtClean="0"/>
              <a:t>15</a:t>
            </a:fld>
            <a:endParaRPr lang="en-GB"/>
          </a:p>
        </p:txBody>
      </p:sp>
    </p:spTree>
    <p:extLst>
      <p:ext uri="{BB962C8B-B14F-4D97-AF65-F5344CB8AC3E}">
        <p14:creationId xmlns:p14="http://schemas.microsoft.com/office/powerpoint/2010/main" val="3066402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04040"/>
                </a:solidFill>
                <a:effectLst/>
                <a:latin typeface="Lato" panose="020F0502020204030203" pitchFamily="34" charset="0"/>
              </a:rPr>
              <a:t>One parameter you have control over is the number of directions you would like to scan with the gradients. For example, you could acquire 64 or 128 images, with each image having </a:t>
            </a:r>
            <a:r>
              <a:rPr lang="en-GB" b="1" i="0" dirty="0">
                <a:solidFill>
                  <a:srgbClr val="404040"/>
                </a:solidFill>
                <a:effectLst/>
                <a:latin typeface="Lato" panose="020F0502020204030203" pitchFamily="34" charset="0"/>
              </a:rPr>
              <a:t>diffusion</a:t>
            </a:r>
            <a:r>
              <a:rPr lang="en-GB" b="0" i="0" dirty="0">
                <a:solidFill>
                  <a:srgbClr val="404040"/>
                </a:solidFill>
                <a:effectLst/>
                <a:latin typeface="Lato" panose="020F0502020204030203" pitchFamily="34" charset="0"/>
              </a:rPr>
              <a:t> gradients applied from a slightly different direction. More directions leads to higher </a:t>
            </a:r>
            <a:r>
              <a:rPr lang="en-GB" b="1" i="0" dirty="0">
                <a:solidFill>
                  <a:srgbClr val="404040"/>
                </a:solidFill>
                <a:effectLst/>
                <a:latin typeface="Lato" panose="020F0502020204030203" pitchFamily="34" charset="0"/>
              </a:rPr>
              <a:t>angular resolution</a:t>
            </a:r>
            <a:r>
              <a:rPr lang="en-GB" b="0" i="0" dirty="0">
                <a:solidFill>
                  <a:srgbClr val="404040"/>
                </a:solidFill>
                <a:effectLst/>
                <a:latin typeface="Lato" panose="020F0502020204030203" pitchFamily="34" charset="0"/>
              </a:rPr>
              <a:t>, which allows you to make finer spatial distinctions about the direction of the diffusion. The trade-off, as with anything that increases resolution, is that more scans take more time.</a:t>
            </a:r>
          </a:p>
          <a:p>
            <a:endParaRPr lang="en-GB" b="0" i="0" dirty="0">
              <a:solidFill>
                <a:srgbClr val="404040"/>
              </a:solidFill>
              <a:effectLst/>
              <a:latin typeface="Lato" panose="020F0502020204030203" pitchFamily="34" charset="0"/>
            </a:endParaRPr>
          </a:p>
          <a:p>
            <a:r>
              <a:rPr lang="en-GB" b="0" i="0" dirty="0">
                <a:solidFill>
                  <a:srgbClr val="404040"/>
                </a:solidFill>
                <a:effectLst/>
                <a:latin typeface="Lato" panose="020F0502020204030203" pitchFamily="34" charset="0"/>
              </a:rPr>
              <a:t>If we know both the direction and the magnitude of the gradient, we can make an educated guess about the diffusion along that gradient depending on changes in the signal acquired from those voxels.</a:t>
            </a:r>
            <a:endParaRPr lang="en-GB" dirty="0"/>
          </a:p>
        </p:txBody>
      </p:sp>
      <p:sp>
        <p:nvSpPr>
          <p:cNvPr id="4" name="Slide Number Placeholder 3"/>
          <p:cNvSpPr>
            <a:spLocks noGrp="1"/>
          </p:cNvSpPr>
          <p:nvPr>
            <p:ph type="sldNum" sz="quarter" idx="5"/>
          </p:nvPr>
        </p:nvSpPr>
        <p:spPr/>
        <p:txBody>
          <a:bodyPr/>
          <a:lstStyle/>
          <a:p>
            <a:fld id="{F781CFE1-3B3B-4856-82E6-02F97B60AA68}" type="slidenum">
              <a:rPr lang="en-GB" smtClean="0"/>
              <a:t>16</a:t>
            </a:fld>
            <a:endParaRPr lang="en-GB"/>
          </a:p>
        </p:txBody>
      </p:sp>
    </p:spTree>
    <p:extLst>
      <p:ext uri="{BB962C8B-B14F-4D97-AF65-F5344CB8AC3E}">
        <p14:creationId xmlns:p14="http://schemas.microsoft.com/office/powerpoint/2010/main" val="550216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404040"/>
                </a:solidFill>
                <a:effectLst/>
                <a:latin typeface="Lato" panose="020F0502020204030203" pitchFamily="34" charset="0"/>
              </a:rPr>
              <a:t>This combination of </a:t>
            </a:r>
            <a:r>
              <a:rPr lang="en-GB" b="0" i="0" dirty="0" err="1">
                <a:solidFill>
                  <a:srgbClr val="404040"/>
                </a:solidFill>
                <a:effectLst/>
                <a:latin typeface="Lato" panose="020F0502020204030203" pitchFamily="34" charset="0"/>
              </a:rPr>
              <a:t>bvals</a:t>
            </a:r>
            <a:r>
              <a:rPr lang="en-GB" b="0" i="0" dirty="0">
                <a:solidFill>
                  <a:srgbClr val="404040"/>
                </a:solidFill>
                <a:effectLst/>
                <a:latin typeface="Lato" panose="020F0502020204030203" pitchFamily="34" charset="0"/>
              </a:rPr>
              <a:t> and </a:t>
            </a:r>
            <a:r>
              <a:rPr lang="en-GB" b="0" i="0" dirty="0" err="1">
                <a:solidFill>
                  <a:srgbClr val="404040"/>
                </a:solidFill>
                <a:effectLst/>
                <a:latin typeface="Lato" panose="020F0502020204030203" pitchFamily="34" charset="0"/>
              </a:rPr>
              <a:t>bvecs</a:t>
            </a:r>
            <a:r>
              <a:rPr lang="en-GB" b="0" i="0" dirty="0">
                <a:solidFill>
                  <a:srgbClr val="404040"/>
                </a:solidFill>
                <a:effectLst/>
                <a:latin typeface="Lato" panose="020F0502020204030203" pitchFamily="34" charset="0"/>
              </a:rPr>
              <a:t> allows us to construct something called a </a:t>
            </a:r>
            <a:r>
              <a:rPr lang="en-GB" b="1" i="0" dirty="0">
                <a:solidFill>
                  <a:srgbClr val="404040"/>
                </a:solidFill>
                <a:effectLst/>
                <a:latin typeface="Lato" panose="020F0502020204030203" pitchFamily="34" charset="0"/>
              </a:rPr>
              <a:t>tensor</a:t>
            </a:r>
            <a:r>
              <a:rPr lang="en-GB" b="0" i="0" dirty="0">
                <a:solidFill>
                  <a:srgbClr val="404040"/>
                </a:solidFill>
                <a:effectLst/>
                <a:latin typeface="Lato" panose="020F0502020204030203" pitchFamily="34" charset="0"/>
              </a:rPr>
              <a:t> and fit it to each voxel of our </a:t>
            </a:r>
            <a:r>
              <a:rPr lang="en-GB" b="1" i="0" dirty="0">
                <a:solidFill>
                  <a:srgbClr val="404040"/>
                </a:solidFill>
                <a:effectLst/>
                <a:latin typeface="Lato" panose="020F0502020204030203" pitchFamily="34" charset="0"/>
              </a:rPr>
              <a:t>diffusion</a:t>
            </a:r>
            <a:r>
              <a:rPr lang="en-GB" b="0" i="0" dirty="0">
                <a:solidFill>
                  <a:srgbClr val="404040"/>
                </a:solidFill>
                <a:effectLst/>
                <a:latin typeface="Lato" panose="020F0502020204030203" pitchFamily="34" charset="0"/>
              </a:rPr>
              <a:t>-weighted image. Think of a tensor as a model of forces that push along the x-, y-, and z-dimensions. Water flowing through a garden hose, for example, pushes against the boundaries of the tube, but primarily flows along the length of the hose. We call the directions of the energy </a:t>
            </a:r>
            <a:r>
              <a:rPr lang="en-GB" b="1" i="0" dirty="0">
                <a:solidFill>
                  <a:srgbClr val="404040"/>
                </a:solidFill>
                <a:effectLst/>
                <a:latin typeface="Lato" panose="020F0502020204030203" pitchFamily="34" charset="0"/>
              </a:rPr>
              <a:t>eigenvectors</a:t>
            </a:r>
            <a:r>
              <a:rPr lang="en-GB" b="0" i="0" dirty="0">
                <a:solidFill>
                  <a:srgbClr val="404040"/>
                </a:solidFill>
                <a:effectLst/>
                <a:latin typeface="Lato" panose="020F0502020204030203" pitchFamily="34" charset="0"/>
              </a:rPr>
              <a:t>, and the magnitude of the energy </a:t>
            </a:r>
            <a:r>
              <a:rPr lang="en-GB" b="1" i="0" dirty="0">
                <a:solidFill>
                  <a:srgbClr val="404040"/>
                </a:solidFill>
                <a:effectLst/>
                <a:latin typeface="Lato" panose="020F0502020204030203" pitchFamily="34" charset="0"/>
              </a:rPr>
              <a:t>eigenvalues</a:t>
            </a:r>
            <a:r>
              <a:rPr lang="en-GB" b="0" i="0" dirty="0">
                <a:solidFill>
                  <a:srgbClr val="404040"/>
                </a:solidFill>
                <a:effectLst/>
                <a:latin typeface="Lato" panose="020F0502020204030203" pitchFamily="34" charset="0"/>
              </a:rPr>
              <a:t>.</a:t>
            </a:r>
          </a:p>
          <a:p>
            <a:pPr algn="l"/>
            <a:r>
              <a:rPr lang="en-GB" b="0" i="0" dirty="0">
                <a:solidFill>
                  <a:srgbClr val="404040"/>
                </a:solidFill>
                <a:effectLst/>
                <a:latin typeface="Lato" panose="020F0502020204030203" pitchFamily="34" charset="0"/>
              </a:rPr>
              <a:t>Applied to diffusion-weighted images, we use these same concepts to model the signal observed at each voxel as a combination of eigenvectors and eigenvalues. The eigenvectors indicate the direction of the </a:t>
            </a:r>
            <a:r>
              <a:rPr lang="en-GB" b="1" i="0" dirty="0">
                <a:solidFill>
                  <a:srgbClr val="404040"/>
                </a:solidFill>
                <a:effectLst/>
                <a:latin typeface="Lato" panose="020F0502020204030203" pitchFamily="34" charset="0"/>
              </a:rPr>
              <a:t>diffusion</a:t>
            </a:r>
            <a:r>
              <a:rPr lang="en-GB" b="0" i="0" dirty="0">
                <a:solidFill>
                  <a:srgbClr val="404040"/>
                </a:solidFill>
                <a:effectLst/>
                <a:latin typeface="Lato" panose="020F0502020204030203" pitchFamily="34" charset="0"/>
              </a:rPr>
              <a:t>, and the eigenvalues represent the magnitude of the </a:t>
            </a:r>
            <a:r>
              <a:rPr lang="en-GB" b="1" i="0" dirty="0">
                <a:solidFill>
                  <a:srgbClr val="404040"/>
                </a:solidFill>
                <a:effectLst/>
                <a:latin typeface="Lato" panose="020F0502020204030203" pitchFamily="34" charset="0"/>
              </a:rPr>
              <a:t>diffusion</a:t>
            </a:r>
            <a:r>
              <a:rPr lang="en-GB" b="0" i="0" dirty="0">
                <a:solidFill>
                  <a:srgbClr val="404040"/>
                </a:solidFill>
                <a:effectLst/>
                <a:latin typeface="Lato" panose="020F0502020204030203" pitchFamily="34" charset="0"/>
              </a:rPr>
              <a:t>. To bring back the garden hose example, the water’s force would have a high eigenvector and eigenvalue along the length of the tube; similarly, we can model the diffusion in each voxel of the brain as a combination of eigenvectors and eigenvalues. Once we calculate the combination of values that best represents the signal observed in the current voxel, we can use a number of different equations to calculate different properties of the diffusion at that voxel. </a:t>
            </a:r>
          </a:p>
          <a:p>
            <a:endParaRPr lang="en-GB" dirty="0"/>
          </a:p>
        </p:txBody>
      </p:sp>
      <p:sp>
        <p:nvSpPr>
          <p:cNvPr id="4" name="Slide Number Placeholder 3"/>
          <p:cNvSpPr>
            <a:spLocks noGrp="1"/>
          </p:cNvSpPr>
          <p:nvPr>
            <p:ph type="sldNum" sz="quarter" idx="5"/>
          </p:nvPr>
        </p:nvSpPr>
        <p:spPr/>
        <p:txBody>
          <a:bodyPr/>
          <a:lstStyle/>
          <a:p>
            <a:fld id="{F781CFE1-3B3B-4856-82E6-02F97B60AA68}" type="slidenum">
              <a:rPr lang="en-GB" smtClean="0"/>
              <a:t>17</a:t>
            </a:fld>
            <a:endParaRPr lang="en-GB"/>
          </a:p>
        </p:txBody>
      </p:sp>
    </p:spTree>
    <p:extLst>
      <p:ext uri="{BB962C8B-B14F-4D97-AF65-F5344CB8AC3E}">
        <p14:creationId xmlns:p14="http://schemas.microsoft.com/office/powerpoint/2010/main" val="2362750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04040"/>
                </a:solidFill>
                <a:effectLst/>
                <a:latin typeface="Lato" panose="020F0502020204030203" pitchFamily="34" charset="0"/>
              </a:rPr>
              <a:t>Diffusivity can be studied using different measures:</a:t>
            </a:r>
          </a:p>
          <a:p>
            <a:pPr marL="171450" indent="-171450">
              <a:buFont typeface="Arial" panose="020B0604020202020204" pitchFamily="34" charset="0"/>
              <a:buChar char="•"/>
            </a:pPr>
            <a:r>
              <a:rPr lang="en-GB" b="0" i="0" dirty="0">
                <a:solidFill>
                  <a:srgbClr val="404040"/>
                </a:solidFill>
                <a:effectLst/>
                <a:latin typeface="Lato" panose="020F0502020204030203" pitchFamily="34" charset="0"/>
              </a:rPr>
              <a:t>Fractional anisotropy</a:t>
            </a:r>
          </a:p>
          <a:p>
            <a:endParaRPr lang="en-GB" b="0" i="0" dirty="0">
              <a:solidFill>
                <a:srgbClr val="404040"/>
              </a:solidFill>
              <a:effectLst/>
              <a:latin typeface="Lato" panose="020F0502020204030203" pitchFamily="34" charset="0"/>
            </a:endParaRPr>
          </a:p>
          <a:p>
            <a:r>
              <a:rPr lang="en-GB" b="0" i="0" dirty="0">
                <a:solidFill>
                  <a:srgbClr val="404040"/>
                </a:solidFill>
                <a:effectLst/>
                <a:latin typeface="Lato" panose="020F0502020204030203" pitchFamily="34" charset="0"/>
              </a:rPr>
              <a:t>If we find that the diffusion is greater along one of the dimensions, we can </a:t>
            </a:r>
            <a:r>
              <a:rPr lang="en-GB" b="0" i="0" dirty="0" err="1">
                <a:solidFill>
                  <a:srgbClr val="404040"/>
                </a:solidFill>
                <a:effectLst/>
                <a:latin typeface="Lato" panose="020F0502020204030203" pitchFamily="34" charset="0"/>
              </a:rPr>
              <a:t>color-code</a:t>
            </a:r>
            <a:r>
              <a:rPr lang="en-GB" b="0" i="0" dirty="0">
                <a:solidFill>
                  <a:srgbClr val="404040"/>
                </a:solidFill>
                <a:effectLst/>
                <a:latin typeface="Lato" panose="020F0502020204030203" pitchFamily="34" charset="0"/>
              </a:rPr>
              <a:t> it according to the direction. The convention in diffusion imaging is to represent diffusion along the x-axis in red, diffusion along the y-axis in green, and diffusion along the z-axis in blue. The image above summarizes this color-coding scheme.</a:t>
            </a:r>
            <a:endParaRPr lang="en-GB" dirty="0"/>
          </a:p>
        </p:txBody>
      </p:sp>
      <p:sp>
        <p:nvSpPr>
          <p:cNvPr id="4" name="Slide Number Placeholder 3"/>
          <p:cNvSpPr>
            <a:spLocks noGrp="1"/>
          </p:cNvSpPr>
          <p:nvPr>
            <p:ph type="sldNum" sz="quarter" idx="5"/>
          </p:nvPr>
        </p:nvSpPr>
        <p:spPr/>
        <p:txBody>
          <a:bodyPr/>
          <a:lstStyle/>
          <a:p>
            <a:fld id="{F781CFE1-3B3B-4856-82E6-02F97B60AA68}" type="slidenum">
              <a:rPr lang="en-GB" smtClean="0"/>
              <a:t>18</a:t>
            </a:fld>
            <a:endParaRPr lang="en-GB"/>
          </a:p>
        </p:txBody>
      </p:sp>
    </p:spTree>
    <p:extLst>
      <p:ext uri="{BB962C8B-B14F-4D97-AF65-F5344CB8AC3E}">
        <p14:creationId xmlns:p14="http://schemas.microsoft.com/office/powerpoint/2010/main" val="2268158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81CFE1-3B3B-4856-82E6-02F97B60AA68}" type="slidenum">
              <a:rPr lang="en-GB" smtClean="0"/>
              <a:t>19</a:t>
            </a:fld>
            <a:endParaRPr lang="en-GB"/>
          </a:p>
        </p:txBody>
      </p:sp>
    </p:spTree>
    <p:extLst>
      <p:ext uri="{BB962C8B-B14F-4D97-AF65-F5344CB8AC3E}">
        <p14:creationId xmlns:p14="http://schemas.microsoft.com/office/powerpoint/2010/main" val="363844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general overview of my presentation.</a:t>
            </a:r>
          </a:p>
          <a:p>
            <a:r>
              <a:rPr lang="en-GB" dirty="0"/>
              <a:t>I will start from a theoretical background, explaining the basic concepts of diffusion in general in the physical world, and then how this concept is applied to our brain, and how we study diffusion using MRI.</a:t>
            </a:r>
          </a:p>
          <a:p>
            <a:r>
              <a:rPr lang="en-GB" dirty="0"/>
              <a:t>After that, I will explain one possible modelling of diffusion data, which is the ‘tensor model’, and then I will give you an overview of the main diffusivity measures that you can study, or that you usually find in research papers, and I will conclude this first part talking about the problems that we can face in DTI.</a:t>
            </a:r>
          </a:p>
          <a:p>
            <a:endParaRPr lang="en-GB" dirty="0"/>
          </a:p>
          <a:p>
            <a:r>
              <a:rPr lang="en-GB" dirty="0"/>
              <a:t>The second part of my talk is the practical bit, where I will show you an analysis that I’ve recently performed using </a:t>
            </a:r>
            <a:r>
              <a:rPr lang="en-GB" dirty="0" err="1"/>
              <a:t>Mrtrix</a:t>
            </a:r>
            <a:r>
              <a:rPr lang="en-GB" dirty="0"/>
              <a:t>.</a:t>
            </a:r>
          </a:p>
        </p:txBody>
      </p:sp>
      <p:sp>
        <p:nvSpPr>
          <p:cNvPr id="4" name="Slide Number Placeholder 3"/>
          <p:cNvSpPr>
            <a:spLocks noGrp="1"/>
          </p:cNvSpPr>
          <p:nvPr>
            <p:ph type="sldNum" sz="quarter" idx="5"/>
          </p:nvPr>
        </p:nvSpPr>
        <p:spPr/>
        <p:txBody>
          <a:bodyPr/>
          <a:lstStyle/>
          <a:p>
            <a:fld id="{F781CFE1-3B3B-4856-82E6-02F97B60AA68}" type="slidenum">
              <a:rPr lang="en-GB" smtClean="0"/>
              <a:t>2</a:t>
            </a:fld>
            <a:endParaRPr lang="en-GB"/>
          </a:p>
        </p:txBody>
      </p:sp>
    </p:spTree>
    <p:extLst>
      <p:ext uri="{BB962C8B-B14F-4D97-AF65-F5344CB8AC3E}">
        <p14:creationId xmlns:p14="http://schemas.microsoft.com/office/powerpoint/2010/main" val="1582712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04040"/>
                </a:solidFill>
                <a:effectLst/>
                <a:latin typeface="Lato" panose="020F0502020204030203" pitchFamily="34" charset="0"/>
              </a:rPr>
              <a:t>Although </a:t>
            </a:r>
            <a:r>
              <a:rPr lang="en-GB" b="1" i="0" dirty="0">
                <a:solidFill>
                  <a:srgbClr val="404040"/>
                </a:solidFill>
                <a:effectLst/>
                <a:latin typeface="Lato" panose="020F0502020204030203" pitchFamily="34" charset="0"/>
              </a:rPr>
              <a:t>diffusion</a:t>
            </a:r>
            <a:r>
              <a:rPr lang="en-GB" b="0" i="0" dirty="0">
                <a:solidFill>
                  <a:srgbClr val="404040"/>
                </a:solidFill>
                <a:effectLst/>
                <a:latin typeface="Lato" panose="020F0502020204030203" pitchFamily="34" charset="0"/>
              </a:rPr>
              <a:t> tensor imaging has been one of the most popular analysis methods since the beginning of </a:t>
            </a:r>
            <a:r>
              <a:rPr lang="en-GB" b="1" i="0" dirty="0">
                <a:solidFill>
                  <a:srgbClr val="404040"/>
                </a:solidFill>
                <a:effectLst/>
                <a:latin typeface="Lato" panose="020F0502020204030203" pitchFamily="34" charset="0"/>
              </a:rPr>
              <a:t>diffusion</a:t>
            </a:r>
            <a:r>
              <a:rPr lang="en-GB" b="0" i="0" dirty="0">
                <a:solidFill>
                  <a:srgbClr val="404040"/>
                </a:solidFill>
                <a:effectLst/>
                <a:latin typeface="Lato" panose="020F0502020204030203" pitchFamily="34" charset="0"/>
              </a:rPr>
              <a:t>-weighted imaging, it has been hindered by the </a:t>
            </a:r>
            <a:r>
              <a:rPr lang="en-GB" b="1" i="0" dirty="0">
                <a:solidFill>
                  <a:srgbClr val="404040"/>
                </a:solidFill>
                <a:effectLst/>
                <a:latin typeface="Lato" panose="020F0502020204030203" pitchFamily="34" charset="0"/>
              </a:rPr>
              <a:t>Crossing-Fibers Problem</a:t>
            </a:r>
            <a:r>
              <a:rPr lang="en-GB" b="0" i="0" dirty="0">
                <a:solidFill>
                  <a:srgbClr val="404040"/>
                </a:solidFill>
                <a:effectLst/>
                <a:latin typeface="Lato" panose="020F0502020204030203" pitchFamily="34" charset="0"/>
              </a:rPr>
              <a:t>. The tensor fitting method described above is useful for </a:t>
            </a:r>
            <a:r>
              <a:rPr lang="en-GB" b="0" i="0" dirty="0" err="1">
                <a:solidFill>
                  <a:srgbClr val="404040"/>
                </a:solidFill>
                <a:effectLst/>
                <a:latin typeface="Lato" panose="020F0502020204030203" pitchFamily="34" charset="0"/>
              </a:rPr>
              <a:t>analyzing</a:t>
            </a:r>
            <a:r>
              <a:rPr lang="en-GB" b="0" i="0" dirty="0">
                <a:solidFill>
                  <a:srgbClr val="404040"/>
                </a:solidFill>
                <a:effectLst/>
                <a:latin typeface="Lato" panose="020F0502020204030203" pitchFamily="34" charset="0"/>
              </a:rPr>
              <a:t> voxels that only contain white matter tracts that travel in a single direction. If, on the other hand, the voxel contains </a:t>
            </a:r>
            <a:r>
              <a:rPr lang="en-GB" b="0" i="0" dirty="0" err="1">
                <a:solidFill>
                  <a:srgbClr val="404040"/>
                </a:solidFill>
                <a:effectLst/>
                <a:latin typeface="Lato" panose="020F0502020204030203" pitchFamily="34" charset="0"/>
              </a:rPr>
              <a:t>fibers</a:t>
            </a:r>
            <a:r>
              <a:rPr lang="en-GB" b="0" i="0" dirty="0">
                <a:solidFill>
                  <a:srgbClr val="404040"/>
                </a:solidFill>
                <a:effectLst/>
                <a:latin typeface="Lato" panose="020F0502020204030203" pitchFamily="34" charset="0"/>
              </a:rPr>
              <a:t> that cross each other (which is the case for most parts of our brain), the method can lead to spurious results. To take the most extreme case, imagine that we have acquired a diffusion-weighted image for a single voxel, and that this voxel contains white matter </a:t>
            </a:r>
            <a:r>
              <a:rPr lang="en-GB" b="0" i="0" dirty="0" err="1">
                <a:solidFill>
                  <a:srgbClr val="404040"/>
                </a:solidFill>
                <a:effectLst/>
                <a:latin typeface="Lato" panose="020F0502020204030203" pitchFamily="34" charset="0"/>
              </a:rPr>
              <a:t>fibers</a:t>
            </a:r>
            <a:r>
              <a:rPr lang="en-GB" b="0" i="0" dirty="0">
                <a:solidFill>
                  <a:srgbClr val="404040"/>
                </a:solidFill>
                <a:effectLst/>
                <a:latin typeface="Lato" panose="020F0502020204030203" pitchFamily="34" charset="0"/>
              </a:rPr>
              <a:t> that cross at right angles with respect to each other. Since the tensor is constrained to generate a single solution in order to estimate all of its eigenvectors and eigenvalues, it is unable to estimate the direction and magnitude of the diffusion for each bundle of fibres separately. Instead, it will split the difference and conclude that there is no diffusion along any direction - in other words, the diffusion of the two tracts will cancel each other out.</a:t>
            </a:r>
            <a:endParaRPr lang="en-GB" dirty="0"/>
          </a:p>
        </p:txBody>
      </p:sp>
      <p:sp>
        <p:nvSpPr>
          <p:cNvPr id="4" name="Slide Number Placeholder 3"/>
          <p:cNvSpPr>
            <a:spLocks noGrp="1"/>
          </p:cNvSpPr>
          <p:nvPr>
            <p:ph type="sldNum" sz="quarter" idx="5"/>
          </p:nvPr>
        </p:nvSpPr>
        <p:spPr/>
        <p:txBody>
          <a:bodyPr/>
          <a:lstStyle/>
          <a:p>
            <a:fld id="{F781CFE1-3B3B-4856-82E6-02F97B60AA68}" type="slidenum">
              <a:rPr lang="en-GB" smtClean="0"/>
              <a:t>20</a:t>
            </a:fld>
            <a:endParaRPr lang="en-GB"/>
          </a:p>
        </p:txBody>
      </p:sp>
    </p:spTree>
    <p:extLst>
      <p:ext uri="{BB962C8B-B14F-4D97-AF65-F5344CB8AC3E}">
        <p14:creationId xmlns:p14="http://schemas.microsoft.com/office/powerpoint/2010/main" val="2371150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12121"/>
                </a:solidFill>
                <a:effectLst/>
                <a:highlight>
                  <a:srgbClr val="FFFFFF"/>
                </a:highlight>
                <a:latin typeface="Roboto" panose="02000000000000000000" pitchFamily="2" charset="0"/>
              </a:rPr>
              <a:t>With this method, the signal measured during a high angular resolution diffusion weighted imaging (HARDI) session can be expressed as the convolution, over spherical coordinates, of the response function (RF), representing the signal of a single coherently oriented population of </a:t>
            </a:r>
            <a:r>
              <a:rPr lang="en-GB" b="0" i="0" dirty="0" err="1">
                <a:solidFill>
                  <a:srgbClr val="212121"/>
                </a:solidFill>
                <a:effectLst/>
                <a:highlight>
                  <a:srgbClr val="FFFFFF"/>
                </a:highlight>
                <a:latin typeface="Roboto" panose="02000000000000000000" pitchFamily="2" charset="0"/>
              </a:rPr>
              <a:t>fibers</a:t>
            </a:r>
            <a:r>
              <a:rPr lang="en-GB" b="0" i="0" dirty="0">
                <a:solidFill>
                  <a:srgbClr val="212121"/>
                </a:solidFill>
                <a:effectLst/>
                <a:highlight>
                  <a:srgbClr val="FFFFFF"/>
                </a:highlight>
                <a:latin typeface="Roboto" panose="02000000000000000000" pitchFamily="2" charset="0"/>
              </a:rPr>
              <a:t>, with the </a:t>
            </a:r>
            <a:r>
              <a:rPr lang="en-GB" b="0" i="0" dirty="0" err="1">
                <a:solidFill>
                  <a:srgbClr val="212121"/>
                </a:solidFill>
                <a:effectLst/>
                <a:highlight>
                  <a:srgbClr val="FFFFFF"/>
                </a:highlight>
                <a:latin typeface="Roboto" panose="02000000000000000000" pitchFamily="2" charset="0"/>
              </a:rPr>
              <a:t>fiber</a:t>
            </a:r>
            <a:r>
              <a:rPr lang="en-GB" b="0" i="0" dirty="0">
                <a:solidFill>
                  <a:srgbClr val="212121"/>
                </a:solidFill>
                <a:effectLst/>
                <a:highlight>
                  <a:srgbClr val="FFFFFF"/>
                </a:highlight>
                <a:latin typeface="Roboto" panose="02000000000000000000" pitchFamily="2" charset="0"/>
              </a:rPr>
              <a:t> orientation distribution (FOD).</a:t>
            </a:r>
            <a:endParaRPr lang="en-GB" b="0" i="0" dirty="0">
              <a:solidFill>
                <a:srgbClr val="404040"/>
              </a:solidFill>
              <a:effectLst/>
              <a:latin typeface="Lato" panose="020F0502020204030203" pitchFamily="34" charset="0"/>
            </a:endParaRPr>
          </a:p>
          <a:p>
            <a:endParaRPr lang="en-GB" b="0" i="0" dirty="0">
              <a:solidFill>
                <a:srgbClr val="404040"/>
              </a:solidFill>
              <a:effectLst/>
              <a:latin typeface="Lato" panose="020F0502020204030203" pitchFamily="34" charset="0"/>
            </a:endParaRPr>
          </a:p>
          <a:p>
            <a:r>
              <a:rPr lang="en-GB" b="0" i="0" dirty="0">
                <a:solidFill>
                  <a:srgbClr val="404040"/>
                </a:solidFill>
                <a:effectLst/>
                <a:latin typeface="Lato" panose="020F0502020204030203" pitchFamily="34" charset="0"/>
              </a:rPr>
              <a:t>Instead of trying to find a single solution to a complex signal that is measured at each voxel, spherical deconvolution assumes that the </a:t>
            </a:r>
            <a:r>
              <a:rPr lang="en-GB" b="1" i="0" dirty="0">
                <a:solidFill>
                  <a:srgbClr val="404040"/>
                </a:solidFill>
                <a:effectLst/>
                <a:latin typeface="Lato" panose="020F0502020204030203" pitchFamily="34" charset="0"/>
              </a:rPr>
              <a:t>diffusion</a:t>
            </a:r>
            <a:r>
              <a:rPr lang="en-GB" b="0" i="0" dirty="0">
                <a:solidFill>
                  <a:srgbClr val="404040"/>
                </a:solidFill>
                <a:effectLst/>
                <a:latin typeface="Lato" panose="020F0502020204030203" pitchFamily="34" charset="0"/>
              </a:rPr>
              <a:t> signal is an average of the signal you would expect from multiple individual fibres crossing each other at different angles. A single fibre is therefore used as a </a:t>
            </a:r>
            <a:r>
              <a:rPr lang="en-GB" b="1" i="0" dirty="0">
                <a:solidFill>
                  <a:srgbClr val="404040"/>
                </a:solidFill>
                <a:effectLst/>
                <a:latin typeface="Lato" panose="020F0502020204030203" pitchFamily="34" charset="0"/>
              </a:rPr>
              <a:t>basis function</a:t>
            </a:r>
            <a:r>
              <a:rPr lang="en-GB" b="0" i="0" dirty="0">
                <a:solidFill>
                  <a:srgbClr val="404040"/>
                </a:solidFill>
                <a:effectLst/>
                <a:latin typeface="Lato" panose="020F0502020204030203" pitchFamily="34" charset="0"/>
              </a:rPr>
              <a:t> to deconvolve the more complex signal. </a:t>
            </a:r>
          </a:p>
          <a:p>
            <a:endParaRPr lang="en-GB" b="0" i="0" dirty="0">
              <a:solidFill>
                <a:srgbClr val="404040"/>
              </a:solidFill>
              <a:effectLst/>
              <a:latin typeface="Lato" panose="020F0502020204030203" pitchFamily="34" charset="0"/>
            </a:endParaRPr>
          </a:p>
          <a:p>
            <a:r>
              <a:rPr lang="en-GB" b="0" i="0" dirty="0">
                <a:solidFill>
                  <a:srgbClr val="404040"/>
                </a:solidFill>
                <a:effectLst/>
                <a:latin typeface="Lato" panose="020F0502020204030203" pitchFamily="34" charset="0"/>
              </a:rPr>
              <a:t>In order to understand this better, using as an example fMRI acquisition, the BOLD signal we acquire from a single voxel can be modelled as an average of several overlapping BOLD responses to events that occur closely together. In order to estimate the amount of BOLD activity for each individual event, we </a:t>
            </a:r>
            <a:r>
              <a:rPr lang="en-GB" b="1" i="0" dirty="0">
                <a:solidFill>
                  <a:srgbClr val="404040"/>
                </a:solidFill>
                <a:effectLst/>
                <a:latin typeface="Lato" panose="020F0502020204030203" pitchFamily="34" charset="0"/>
              </a:rPr>
              <a:t>deconvolve</a:t>
            </a:r>
            <a:r>
              <a:rPr lang="en-GB" b="0" i="0" dirty="0">
                <a:solidFill>
                  <a:srgbClr val="404040"/>
                </a:solidFill>
                <a:effectLst/>
                <a:latin typeface="Lato" panose="020F0502020204030203" pitchFamily="34" charset="0"/>
              </a:rPr>
              <a:t> the more complex signal into its individual parts. The basis function of a single Hemodynamic Response Function (HRF) allows us to estimate what combination of HRFs occurring at different times and with different magnitudes would look like, and we estimate the combination that leads to the observed signal.</a:t>
            </a:r>
          </a:p>
          <a:p>
            <a:endParaRPr lang="en-GB" b="0" i="0" dirty="0">
              <a:solidFill>
                <a:srgbClr val="404040"/>
              </a:solidFill>
              <a:effectLst/>
              <a:latin typeface="Lato" panose="020F0502020204030203" pitchFamily="34" charset="0"/>
            </a:endParaRPr>
          </a:p>
          <a:p>
            <a:r>
              <a:rPr lang="en-GB" b="0" i="0" dirty="0">
                <a:solidFill>
                  <a:srgbClr val="404040"/>
                </a:solidFill>
                <a:effectLst/>
                <a:latin typeface="Lato" panose="020F0502020204030203" pitchFamily="34" charset="0"/>
              </a:rPr>
              <a:t>Similarly with </a:t>
            </a:r>
            <a:r>
              <a:rPr lang="en-GB" b="1" i="0" dirty="0">
                <a:solidFill>
                  <a:srgbClr val="404040"/>
                </a:solidFill>
                <a:effectLst/>
                <a:latin typeface="Lato" panose="020F0502020204030203" pitchFamily="34" charset="0"/>
              </a:rPr>
              <a:t>diffusion</a:t>
            </a:r>
            <a:r>
              <a:rPr lang="en-GB" b="0" i="0" dirty="0">
                <a:solidFill>
                  <a:srgbClr val="404040"/>
                </a:solidFill>
                <a:effectLst/>
                <a:latin typeface="Lato" panose="020F0502020204030203" pitchFamily="34" charset="0"/>
              </a:rPr>
              <a:t>-weighted data, we acquire a </a:t>
            </a:r>
            <a:r>
              <a:rPr lang="en-GB" b="1" i="0" dirty="0">
                <a:solidFill>
                  <a:srgbClr val="404040"/>
                </a:solidFill>
                <a:effectLst/>
                <a:latin typeface="Lato" panose="020F0502020204030203" pitchFamily="34" charset="0"/>
              </a:rPr>
              <a:t>diffusion</a:t>
            </a:r>
            <a:r>
              <a:rPr lang="en-GB" b="0" i="0" dirty="0">
                <a:solidFill>
                  <a:srgbClr val="404040"/>
                </a:solidFill>
                <a:effectLst/>
                <a:latin typeface="Lato" panose="020F0502020204030203" pitchFamily="34" charset="0"/>
              </a:rPr>
              <a:t> signal in each voxel from many different angles in order to form a picture of both the direction of the diffusion and its magnitude. The signal is then deconvolved into a set of individual </a:t>
            </a:r>
            <a:r>
              <a:rPr lang="en-GB" b="0" i="0" dirty="0" err="1">
                <a:solidFill>
                  <a:srgbClr val="404040"/>
                </a:solidFill>
                <a:effectLst/>
                <a:latin typeface="Lato" panose="020F0502020204030203" pitchFamily="34" charset="0"/>
              </a:rPr>
              <a:t>fibers</a:t>
            </a:r>
            <a:r>
              <a:rPr lang="en-GB" b="0" i="0" dirty="0">
                <a:solidFill>
                  <a:srgbClr val="404040"/>
                </a:solidFill>
                <a:effectLst/>
                <a:latin typeface="Lato" panose="020F0502020204030203" pitchFamily="34" charset="0"/>
              </a:rPr>
              <a:t> oriented in different directions. Instead of a single diffusion number at each voxel, spherical deconvolution is used to generate a </a:t>
            </a:r>
            <a:r>
              <a:rPr lang="en-GB" b="1" i="0" dirty="0" err="1">
                <a:solidFill>
                  <a:srgbClr val="404040"/>
                </a:solidFill>
                <a:effectLst/>
                <a:latin typeface="Lato" panose="020F0502020204030203" pitchFamily="34" charset="0"/>
              </a:rPr>
              <a:t>fiber</a:t>
            </a:r>
            <a:r>
              <a:rPr lang="en-GB" b="1" i="0" dirty="0">
                <a:solidFill>
                  <a:srgbClr val="404040"/>
                </a:solidFill>
                <a:effectLst/>
                <a:latin typeface="Lato" panose="020F0502020204030203" pitchFamily="34" charset="0"/>
              </a:rPr>
              <a:t> orientation density function</a:t>
            </a:r>
            <a:r>
              <a:rPr lang="en-GB" b="0" i="0" dirty="0">
                <a:solidFill>
                  <a:srgbClr val="404040"/>
                </a:solidFill>
                <a:effectLst/>
                <a:latin typeface="Lato" panose="020F0502020204030203" pitchFamily="34" charset="0"/>
              </a:rPr>
              <a:t>, or FOD. The function is represented as a shape with ovoid axes; and although the lobes of the axis that loads on to the predominant direction of diffusion become longer and bigger relative to the other axes, information about the direction and strength of diffusion along the other axes is still retained.</a:t>
            </a:r>
            <a:endParaRPr lang="en-GB" dirty="0"/>
          </a:p>
        </p:txBody>
      </p:sp>
      <p:sp>
        <p:nvSpPr>
          <p:cNvPr id="4" name="Slide Number Placeholder 3"/>
          <p:cNvSpPr>
            <a:spLocks noGrp="1"/>
          </p:cNvSpPr>
          <p:nvPr>
            <p:ph type="sldNum" sz="quarter" idx="5"/>
          </p:nvPr>
        </p:nvSpPr>
        <p:spPr/>
        <p:txBody>
          <a:bodyPr/>
          <a:lstStyle/>
          <a:p>
            <a:fld id="{F781CFE1-3B3B-4856-82E6-02F97B60AA68}" type="slidenum">
              <a:rPr lang="en-GB" smtClean="0"/>
              <a:t>21</a:t>
            </a:fld>
            <a:endParaRPr lang="en-GB"/>
          </a:p>
        </p:txBody>
      </p:sp>
    </p:spTree>
    <p:extLst>
      <p:ext uri="{BB962C8B-B14F-4D97-AF65-F5344CB8AC3E}">
        <p14:creationId xmlns:p14="http://schemas.microsoft.com/office/powerpoint/2010/main" val="726335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example of how the problem of the crossing fibres can be overcome using constrained spherical deconvolution (CSD).</a:t>
            </a:r>
          </a:p>
          <a:p>
            <a:r>
              <a:rPr lang="en-GB" dirty="0"/>
              <a:t>For example, we can have a look in parts of the brain where we know there must be crossing </a:t>
            </a:r>
            <a:r>
              <a:rPr lang="en-GB" dirty="0" err="1"/>
              <a:t>fibers</a:t>
            </a:r>
            <a:r>
              <a:rPr lang="en-GB" dirty="0"/>
              <a:t>.</a:t>
            </a:r>
          </a:p>
          <a:p>
            <a:r>
              <a:rPr lang="en-GB" dirty="0"/>
              <a:t>You see that the colour changes if we zoom in, thus indicating that fibres show different directions in that specific location.</a:t>
            </a:r>
          </a:p>
        </p:txBody>
      </p:sp>
      <p:sp>
        <p:nvSpPr>
          <p:cNvPr id="4" name="Slide Number Placeholder 3"/>
          <p:cNvSpPr>
            <a:spLocks noGrp="1"/>
          </p:cNvSpPr>
          <p:nvPr>
            <p:ph type="sldNum" sz="quarter" idx="5"/>
          </p:nvPr>
        </p:nvSpPr>
        <p:spPr/>
        <p:txBody>
          <a:bodyPr/>
          <a:lstStyle/>
          <a:p>
            <a:fld id="{F781CFE1-3B3B-4856-82E6-02F97B60AA68}" type="slidenum">
              <a:rPr lang="en-GB" smtClean="0"/>
              <a:t>22</a:t>
            </a:fld>
            <a:endParaRPr lang="en-GB"/>
          </a:p>
        </p:txBody>
      </p:sp>
    </p:spTree>
    <p:extLst>
      <p:ext uri="{BB962C8B-B14F-4D97-AF65-F5344CB8AC3E}">
        <p14:creationId xmlns:p14="http://schemas.microsoft.com/office/powerpoint/2010/main" val="1361034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81CFE1-3B3B-4856-82E6-02F97B60AA68}" type="slidenum">
              <a:rPr lang="en-GB" smtClean="0"/>
              <a:t>23</a:t>
            </a:fld>
            <a:endParaRPr lang="en-GB"/>
          </a:p>
        </p:txBody>
      </p:sp>
    </p:spTree>
    <p:extLst>
      <p:ext uri="{BB962C8B-B14F-4D97-AF65-F5344CB8AC3E}">
        <p14:creationId xmlns:p14="http://schemas.microsoft.com/office/powerpoint/2010/main" val="816119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second part of my presentation is about a practical example on how we can use diffusion data to inform about the structural properties of the brain </a:t>
            </a:r>
          </a:p>
        </p:txBody>
      </p:sp>
      <p:sp>
        <p:nvSpPr>
          <p:cNvPr id="4" name="Slide Number Placeholder 3"/>
          <p:cNvSpPr>
            <a:spLocks noGrp="1"/>
          </p:cNvSpPr>
          <p:nvPr>
            <p:ph type="sldNum" sz="quarter" idx="5"/>
          </p:nvPr>
        </p:nvSpPr>
        <p:spPr/>
        <p:txBody>
          <a:bodyPr/>
          <a:lstStyle/>
          <a:p>
            <a:fld id="{F781CFE1-3B3B-4856-82E6-02F97B60AA68}" type="slidenum">
              <a:rPr lang="en-GB" smtClean="0"/>
              <a:t>24</a:t>
            </a:fld>
            <a:endParaRPr lang="en-GB"/>
          </a:p>
        </p:txBody>
      </p:sp>
    </p:spTree>
    <p:extLst>
      <p:ext uri="{BB962C8B-B14F-4D97-AF65-F5344CB8AC3E}">
        <p14:creationId xmlns:p14="http://schemas.microsoft.com/office/powerpoint/2010/main" val="1680910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81CFE1-3B3B-4856-82E6-02F97B60AA68}" type="slidenum">
              <a:rPr lang="en-GB" smtClean="0"/>
              <a:t>25</a:t>
            </a:fld>
            <a:endParaRPr lang="en-GB"/>
          </a:p>
        </p:txBody>
      </p:sp>
    </p:spTree>
    <p:extLst>
      <p:ext uri="{BB962C8B-B14F-4D97-AF65-F5344CB8AC3E}">
        <p14:creationId xmlns:p14="http://schemas.microsoft.com/office/powerpoint/2010/main" val="2046974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Calibri" panose="020F0502020204030204" pitchFamily="34" charset="0"/>
              </a:rPr>
              <a:t>After acquisition, we started with the preprocessing of our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Calibri" panose="020F0502020204030204" pitchFamily="34" charset="0"/>
              </a:rPr>
              <a:t>For preprocessing, we used TOPUP to correct for susceptibility-induced distortions, and EDDY to correct for eddy-currents and subjects' movement. After that, I applied bias field correction = </a:t>
            </a:r>
            <a:r>
              <a:rPr lang="en-GB" b="0" i="0" dirty="0">
                <a:solidFill>
                  <a:srgbClr val="404040"/>
                </a:solidFill>
                <a:effectLst/>
                <a:highlight>
                  <a:srgbClr val="FCFCFC"/>
                </a:highlight>
                <a:latin typeface="Lato" panose="020F0502020204030203" pitchFamily="34" charset="0"/>
              </a:rPr>
              <a:t>Perform B1 field inhomogeneity correction for a DWI volume series.</a:t>
            </a:r>
            <a:endParaRPr lang="en-GB"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baseline="0" dirty="0">
                <a:solidFill>
                  <a:srgbClr val="000000"/>
                </a:solidFill>
                <a:latin typeface="Calibri" panose="020F0502020204030204" pitchFamily="34" charset="0"/>
              </a:rPr>
              <a:t>Brain mask estimation: </a:t>
            </a:r>
            <a:r>
              <a:rPr lang="en-GB" sz="1200" b="0" i="0" u="none" strike="noStrike" baseline="0" dirty="0">
                <a:solidFill>
                  <a:srgbClr val="000000"/>
                </a:solidFill>
                <a:latin typeface="Calibri" panose="020F0502020204030204" pitchFamily="34" charset="0"/>
              </a:rPr>
              <a:t>create a binary mask of the brain. Downstream analyses will be performed within that mask to improve biological plausibility of streamlines and reduce computation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baseline="0" dirty="0">
                <a:solidFill>
                  <a:srgbClr val="000000"/>
                </a:solidFill>
                <a:latin typeface="Calibri" panose="020F0502020204030204" pitchFamily="34" charset="0"/>
              </a:rPr>
              <a:t>Response function (RF) estimation: </a:t>
            </a:r>
            <a:r>
              <a:rPr lang="en-GB" sz="1200" b="0" i="0" u="none" strike="noStrike" baseline="0" dirty="0">
                <a:solidFill>
                  <a:srgbClr val="000000"/>
                </a:solidFill>
                <a:latin typeface="Calibri" panose="020F0502020204030204" pitchFamily="34" charset="0"/>
              </a:rPr>
              <a:t>estimate orientation of the fibres in each voxel for each tissue: white matter (WM), grey matter (GM), and cerebrospinal fluid (CSF). We do this using CSD.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000000"/>
                </a:solidFill>
                <a:latin typeface="Calibri" panose="020F0502020204030204" pitchFamily="34" charset="0"/>
              </a:rPr>
              <a:t>There are many voxels with so-called “partial volumes”, i.e. voxels containing both white and </a:t>
            </a:r>
            <a:r>
              <a:rPr lang="en-GB" sz="1800" b="0" i="0" u="none" strike="noStrike" baseline="0" dirty="0" err="1">
                <a:solidFill>
                  <a:srgbClr val="000000"/>
                </a:solidFill>
                <a:latin typeface="Calibri" panose="020F0502020204030204" pitchFamily="34" charset="0"/>
              </a:rPr>
              <a:t>gray</a:t>
            </a:r>
            <a:r>
              <a:rPr lang="en-GB" sz="1800" b="0" i="0" u="none" strike="noStrike" baseline="0" dirty="0">
                <a:solidFill>
                  <a:srgbClr val="000000"/>
                </a:solidFill>
                <a:latin typeface="Calibri" panose="020F0502020204030204" pitchFamily="34" charset="0"/>
              </a:rPr>
              <a:t> matter, or such with white matter and CSF. CSD will be flawed in such voxels. But we can improve our results in such regions if we estimate different RFs for different tissue types. This is best done with DW data with different b-values, since different tissue types are best sensitive for different b-values. This idea is at the core of so-called multi-shell multi-tissue CSD (MSMT; </a:t>
            </a:r>
            <a:r>
              <a:rPr lang="en-GB" sz="1800" b="0" i="0" u="none" strike="noStrike" baseline="0" dirty="0" err="1">
                <a:solidFill>
                  <a:srgbClr val="000000"/>
                </a:solidFill>
                <a:latin typeface="Calibri" panose="020F0502020204030204" pitchFamily="34" charset="0"/>
              </a:rPr>
              <a:t>Jeurissen</a:t>
            </a:r>
            <a:r>
              <a:rPr lang="en-GB" sz="1800" b="0" i="0" u="none" strike="noStrike" baseline="0" dirty="0">
                <a:solidFill>
                  <a:srgbClr val="000000"/>
                </a:solidFill>
                <a:latin typeface="Calibri" panose="020F0502020204030204" pitchFamily="34" charset="0"/>
              </a:rPr>
              <a:t> et al., 2014).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baseline="0" dirty="0">
                <a:solidFill>
                  <a:srgbClr val="000000"/>
                </a:solidFill>
                <a:latin typeface="Calibri" panose="020F0502020204030204" pitchFamily="34" charset="0"/>
              </a:rPr>
              <a:t>Normalise:</a:t>
            </a:r>
            <a:r>
              <a:rPr lang="en-GB" sz="1800" b="0" i="0" u="none" strike="noStrike" baseline="0" dirty="0">
                <a:solidFill>
                  <a:srgbClr val="000000"/>
                </a:solidFill>
                <a:latin typeface="Calibri" panose="020F0502020204030204" pitchFamily="34" charset="0"/>
              </a:rPr>
              <a:t> correct for global intensity differences</a:t>
            </a:r>
            <a:endParaRPr lang="en-GB"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rgbClr val="000000"/>
              </a:solidFill>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26</a:t>
            </a:fld>
            <a:endParaRPr lang="en-US"/>
          </a:p>
        </p:txBody>
      </p:sp>
    </p:spTree>
    <p:extLst>
      <p:ext uri="{BB962C8B-B14F-4D97-AF65-F5344CB8AC3E}">
        <p14:creationId xmlns:p14="http://schemas.microsoft.com/office/powerpoint/2010/main" val="3090813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purpose of this is to increase the biological plausibility of downstream streamline creation.</a:t>
            </a:r>
          </a:p>
          <a:p>
            <a:endParaRPr lang="en-GB" dirty="0"/>
          </a:p>
          <a:p>
            <a:r>
              <a:rPr lang="en-GB" dirty="0"/>
              <a:t>5ttgen = 5 tissue types: cortical grey matter, subcortical grey matter, white matter, CSF, and pathological tissue.</a:t>
            </a:r>
          </a:p>
          <a:p>
            <a:endParaRPr lang="en-GB" dirty="0"/>
          </a:p>
          <a:p>
            <a:r>
              <a:rPr lang="en-GB" dirty="0"/>
              <a:t>ACT has the advantage to be able to identify streamlines that end in the CSF for example, and rejecting them. In order to use ACT, we need a high-resolution T1</a:t>
            </a:r>
          </a:p>
          <a:p>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27</a:t>
            </a:fld>
            <a:endParaRPr lang="en-US"/>
          </a:p>
        </p:txBody>
      </p:sp>
    </p:spTree>
    <p:extLst>
      <p:ext uri="{BB962C8B-B14F-4D97-AF65-F5344CB8AC3E}">
        <p14:creationId xmlns:p14="http://schemas.microsoft.com/office/powerpoint/2010/main" val="989760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FSL </a:t>
            </a:r>
            <a:r>
              <a:rPr lang="en-GB" dirty="0">
                <a:sym typeface="Wingdings" panose="05000000000000000000" pitchFamily="2" charset="2"/>
              </a:rPr>
              <a:t> PCA (</a:t>
            </a:r>
            <a:r>
              <a:rPr lang="en-GB" dirty="0" err="1">
                <a:sym typeface="Wingdings" panose="05000000000000000000" pitchFamily="2" charset="2"/>
              </a:rPr>
              <a:t>Matlab</a:t>
            </a:r>
            <a:r>
              <a:rPr lang="en-GB" dirty="0">
                <a:sym typeface="Wingdings" panose="05000000000000000000" pitchFamily="2" charset="2"/>
              </a:rPr>
              <a:t>)</a:t>
            </a:r>
          </a:p>
          <a:p>
            <a:r>
              <a:rPr lang="en-GB" dirty="0" err="1">
                <a:sym typeface="Wingdings" panose="05000000000000000000" pitchFamily="2" charset="2"/>
              </a:rPr>
              <a:t>Probtrack</a:t>
            </a:r>
            <a:r>
              <a:rPr lang="en-GB" dirty="0">
                <a:sym typeface="Wingdings" panose="05000000000000000000" pitchFamily="2" charset="2"/>
              </a:rPr>
              <a:t> X (omatrix2)  tractography image which summates the tracts (matrix of data) </a:t>
            </a:r>
          </a:p>
          <a:p>
            <a:r>
              <a:rPr lang="en-GB" dirty="0">
                <a:sym typeface="Wingdings" panose="05000000000000000000" pitchFamily="2" charset="2"/>
              </a:rPr>
              <a:t>Tutorial: The format of the data must be in </a:t>
            </a:r>
            <a:r>
              <a:rPr lang="en-GB" dirty="0" err="1">
                <a:sym typeface="Wingdings" panose="05000000000000000000" pitchFamily="2" charset="2"/>
              </a:rPr>
              <a:t>betpostx</a:t>
            </a:r>
            <a:r>
              <a:rPr lang="en-GB">
                <a:sym typeface="Wingdings" panose="05000000000000000000" pitchFamily="2" charset="2"/>
              </a:rPr>
              <a:t> </a:t>
            </a:r>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28</a:t>
            </a:fld>
            <a:endParaRPr lang="en-US"/>
          </a:p>
        </p:txBody>
      </p:sp>
    </p:spTree>
    <p:extLst>
      <p:ext uri="{BB962C8B-B14F-4D97-AF65-F5344CB8AC3E}">
        <p14:creationId xmlns:p14="http://schemas.microsoft.com/office/powerpoint/2010/main" val="1902488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333333"/>
                </a:solidFill>
                <a:effectLst/>
                <a:highlight>
                  <a:srgbClr val="FFFFFF"/>
                </a:highlight>
                <a:latin typeface="Roboto" panose="02000000000000000000" pitchFamily="2" charset="0"/>
              </a:rPr>
              <a:t>Figure 1:</a:t>
            </a:r>
            <a:r>
              <a:rPr lang="en-GB" b="0" i="0" dirty="0">
                <a:solidFill>
                  <a:srgbClr val="333333"/>
                </a:solidFill>
                <a:effectLst/>
                <a:highlight>
                  <a:srgbClr val="FFFFFF"/>
                </a:highlight>
                <a:latin typeface="Roboto" panose="02000000000000000000" pitchFamily="2" charset="0"/>
              </a:rPr>
              <a:t> Preferred diffusion directions are shown as the long axes of diffusion ellipsoids. The colour is a complementary way of coding the preferred direction where red denotes left-right, green denotes back-front and blue up-down (out of the image plane). The white line shows the streamline obtained by connecting up a set of pixels based on their preferred directions and is an example of deterministic tractography.</a:t>
            </a:r>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29</a:t>
            </a:fld>
            <a:endParaRPr lang="en-US"/>
          </a:p>
        </p:txBody>
      </p:sp>
    </p:spTree>
    <p:extLst>
      <p:ext uri="{BB962C8B-B14F-4D97-AF65-F5344CB8AC3E}">
        <p14:creationId xmlns:p14="http://schemas.microsoft.com/office/powerpoint/2010/main" val="1732518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let’s first start with this first section.</a:t>
            </a:r>
          </a:p>
        </p:txBody>
      </p:sp>
      <p:sp>
        <p:nvSpPr>
          <p:cNvPr id="4" name="Slide Number Placeholder 3"/>
          <p:cNvSpPr>
            <a:spLocks noGrp="1"/>
          </p:cNvSpPr>
          <p:nvPr>
            <p:ph type="sldNum" sz="quarter" idx="5"/>
          </p:nvPr>
        </p:nvSpPr>
        <p:spPr/>
        <p:txBody>
          <a:bodyPr/>
          <a:lstStyle/>
          <a:p>
            <a:fld id="{F781CFE1-3B3B-4856-82E6-02F97B60AA68}" type="slidenum">
              <a:rPr lang="en-GB" smtClean="0"/>
              <a:t>3</a:t>
            </a:fld>
            <a:endParaRPr lang="en-GB"/>
          </a:p>
        </p:txBody>
      </p:sp>
    </p:spTree>
    <p:extLst>
      <p:ext uri="{BB962C8B-B14F-4D97-AF65-F5344CB8AC3E}">
        <p14:creationId xmlns:p14="http://schemas.microsoft.com/office/powerpoint/2010/main" val="3000869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highlight>
                  <a:srgbClr val="FFFFFF"/>
                </a:highlight>
                <a:latin typeface="Roboto" panose="02000000000000000000" pitchFamily="2" charset="0"/>
              </a:rPr>
              <a:t>The orange clouds show colour coded connectivity distributions determined by probabilistic tractography. Each voxel (point in space) is assigned a colour from a hot-iron scale where black (no </a:t>
            </a:r>
            <a:r>
              <a:rPr lang="en-GB" b="0" i="0" dirty="0" err="1">
                <a:solidFill>
                  <a:srgbClr val="333333"/>
                </a:solidFill>
                <a:effectLst/>
                <a:highlight>
                  <a:srgbClr val="FFFFFF"/>
                </a:highlight>
                <a:latin typeface="Roboto" panose="02000000000000000000" pitchFamily="2" charset="0"/>
              </a:rPr>
              <a:t>color</a:t>
            </a:r>
            <a:r>
              <a:rPr lang="en-GB" b="0" i="0" dirty="0">
                <a:solidFill>
                  <a:srgbClr val="333333"/>
                </a:solidFill>
                <a:effectLst/>
                <a:highlight>
                  <a:srgbClr val="FFFFFF"/>
                </a:highlight>
                <a:latin typeface="Roboto" panose="02000000000000000000" pitchFamily="2" charset="0"/>
              </a:rPr>
              <a:t> in this case) means that there is zero connection probability, red-hot indicates intermediate probability and white-hot indicates a high connection probability. </a:t>
            </a:r>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30</a:t>
            </a:fld>
            <a:endParaRPr lang="en-US"/>
          </a:p>
        </p:txBody>
      </p:sp>
    </p:spTree>
    <p:extLst>
      <p:ext uri="{BB962C8B-B14F-4D97-AF65-F5344CB8AC3E}">
        <p14:creationId xmlns:p14="http://schemas.microsoft.com/office/powerpoint/2010/main" val="2526090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Probabilistic tractography rather than deterministic</a:t>
            </a:r>
          </a:p>
          <a:p>
            <a:endParaRPr lang="en-GB" dirty="0"/>
          </a:p>
          <a:p>
            <a:r>
              <a:rPr lang="en-GB" b="1" dirty="0"/>
              <a:t>Tcksift2</a:t>
            </a:r>
            <a:r>
              <a:rPr lang="en-GB" dirty="0"/>
              <a:t> (</a:t>
            </a:r>
            <a:r>
              <a:rPr lang="en-GB" sz="1800" b="0" i="1" u="none" strike="noStrike" baseline="0" dirty="0">
                <a:solidFill>
                  <a:srgbClr val="000000"/>
                </a:solidFill>
                <a:latin typeface="Calibri" panose="020F0502020204030204" pitchFamily="34" charset="0"/>
              </a:rPr>
              <a:t>spherical-deconvolution informed filtering of tracks)</a:t>
            </a:r>
            <a:r>
              <a:rPr lang="en-GB" dirty="0"/>
              <a:t>: One of the pitfalls of CSD is that the density of long tracks is overestimated compared to short tracks. If we have 2 tracks, a short and a long one, equally thick, the longer one will have more ‘hits’ during probabilistic streamline creation (because the probability of ‘hits’ is higher and more likely). Also, in regions where crossing fibres are expected, there would be an overestimation of tracks following the ‘main’ direction.</a:t>
            </a:r>
          </a:p>
          <a:p>
            <a:endParaRPr lang="en-GB" dirty="0"/>
          </a:p>
          <a:p>
            <a:r>
              <a:rPr lang="en-GB" b="1" dirty="0"/>
              <a:t>Tck2connectome:</a:t>
            </a:r>
            <a:r>
              <a:rPr lang="en-GB" dirty="0"/>
              <a:t> </a:t>
            </a:r>
            <a:r>
              <a:rPr lang="en-GB" sz="1800" b="0" i="0" u="none" strike="noStrike" baseline="0" dirty="0">
                <a:solidFill>
                  <a:srgbClr val="000000"/>
                </a:solidFill>
                <a:latin typeface="Calibri" panose="020F0502020204030204" pitchFamily="34" charset="0"/>
              </a:rPr>
              <a:t>overlay the atlas-based parcellation onto the whole-brain </a:t>
            </a:r>
            <a:r>
              <a:rPr lang="en-GB" sz="1800" b="0" i="0" u="none" strike="noStrike" baseline="0" dirty="0" err="1">
                <a:solidFill>
                  <a:srgbClr val="000000"/>
                </a:solidFill>
                <a:latin typeface="Calibri" panose="020F0502020204030204" pitchFamily="34" charset="0"/>
              </a:rPr>
              <a:t>tractogram</a:t>
            </a:r>
            <a:r>
              <a:rPr lang="en-GB" sz="1800" b="0" i="0" u="none" strike="noStrike" baseline="0" dirty="0">
                <a:solidFill>
                  <a:srgbClr val="000000"/>
                </a:solidFill>
                <a:latin typeface="Calibri" panose="020F0502020204030204" pitchFamily="34" charset="0"/>
              </a:rPr>
              <a:t> and simply count how many streamlines from that region reach every other region. </a:t>
            </a:r>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31</a:t>
            </a:fld>
            <a:endParaRPr lang="en-US"/>
          </a:p>
        </p:txBody>
      </p:sp>
    </p:spTree>
    <p:extLst>
      <p:ext uri="{BB962C8B-B14F-4D97-AF65-F5344CB8AC3E}">
        <p14:creationId xmlns:p14="http://schemas.microsoft.com/office/powerpoint/2010/main" val="1616558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highlight>
                  <a:srgbClr val="F5F5F5"/>
                </a:highlight>
                <a:latin typeface="Calibri" panose="020F0502020204030204" pitchFamily="34" charset="0"/>
              </a:rPr>
              <a:t>The global measures that we studied are:</a:t>
            </a:r>
            <a:r>
              <a:rPr lang="en-US" b="0" i="0"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r>
              <a:rPr lang="en-US" sz="1800" b="1" i="0" u="none" strike="noStrike" dirty="0">
                <a:solidFill>
                  <a:srgbClr val="000000"/>
                </a:solidFill>
                <a:effectLst/>
                <a:highlight>
                  <a:srgbClr val="F5F5F5"/>
                </a:highlight>
                <a:latin typeface="Calibri" panose="020F0502020204030204" pitchFamily="34" charset="0"/>
              </a:rPr>
              <a:t> Global efficiency</a:t>
            </a:r>
            <a:r>
              <a:rPr lang="en-US" sz="1800" b="0" i="0" u="none" strike="noStrike" dirty="0">
                <a:solidFill>
                  <a:srgbClr val="000000"/>
                </a:solidFill>
                <a:effectLst/>
                <a:highlight>
                  <a:srgbClr val="F5F5F5"/>
                </a:highlight>
                <a:latin typeface="Calibri" panose="020F0502020204030204" pitchFamily="34" charset="0"/>
              </a:rPr>
              <a:t>, which is considered a measure of brain integration, which refers to the potential of information transmission, which is determined as the average shortest </a:t>
            </a:r>
            <a:r>
              <a:rPr lang="en-US" sz="1800" b="0" i="0" dirty="0">
                <a:solidFill>
                  <a:srgbClr val="000000"/>
                </a:solidFill>
                <a:effectLst/>
                <a:highlight>
                  <a:srgbClr val="F5F5F5"/>
                </a:highlight>
                <a:latin typeface="Calibri" panose="020F0502020204030204" pitchFamily="34" charset="0"/>
              </a:rPr>
              <a:t>path length </a:t>
            </a:r>
            <a:r>
              <a:rPr lang="en-US" sz="1800" b="0" i="0" u="none" strike="noStrike" dirty="0">
                <a:solidFill>
                  <a:srgbClr val="000000"/>
                </a:solidFill>
                <a:effectLst/>
                <a:highlight>
                  <a:srgbClr val="F5F5F5"/>
                </a:highlight>
                <a:latin typeface="Calibri" panose="020F0502020204030204" pitchFamily="34" charset="0"/>
              </a:rPr>
              <a:t>across all pairs of nodes (see the picture). </a:t>
            </a:r>
            <a:r>
              <a:rPr lang="en-GB" sz="1800" b="0" i="0" u="none" strike="noStrike" dirty="0">
                <a:solidFill>
                  <a:srgbClr val="000000"/>
                </a:solidFill>
                <a:effectLst/>
                <a:highlight>
                  <a:srgbClr val="F5F5F5"/>
                </a:highlight>
                <a:latin typeface="Calibri" panose="020F0502020204030204" pitchFamily="34" charset="0"/>
              </a:rPr>
              <a:t>Average path length represents the average of shortest paths between brain regions in the network; increase in average path length represents loss of network integration, while a decrease indicates better integration and efficiency.</a:t>
            </a:r>
            <a:r>
              <a:rPr lang="en-US" sz="1800" b="0" i="0" dirty="0">
                <a:solidFill>
                  <a:srgbClr val="444444"/>
                </a:solidFill>
                <a:effectLst/>
                <a:highlight>
                  <a:srgbClr val="F5F5F5"/>
                </a:highlight>
                <a:latin typeface="Calibri" panose="020F0502020204030204" pitchFamily="34" charset="0"/>
              </a:rPr>
              <a:t>​</a:t>
            </a:r>
            <a:endParaRPr lang="en-US" sz="1800" b="0" i="0" dirty="0">
              <a:solidFill>
                <a:srgbClr val="444444"/>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highlight>
                  <a:srgbClr val="F5F5F5"/>
                </a:highlight>
                <a:latin typeface="Calibri" panose="020F0502020204030204" pitchFamily="34" charset="0"/>
              </a:rPr>
              <a:t> M</a:t>
            </a:r>
            <a:r>
              <a:rPr lang="en-US" sz="1800" b="1" i="0" u="none" strike="noStrike" dirty="0" err="1">
                <a:solidFill>
                  <a:srgbClr val="000000"/>
                </a:solidFill>
                <a:effectLst/>
                <a:highlight>
                  <a:srgbClr val="F5F5F5"/>
                </a:highlight>
                <a:latin typeface="Calibri" panose="020F0502020204030204" pitchFamily="34" charset="0"/>
              </a:rPr>
              <a:t>odularity</a:t>
            </a:r>
            <a:r>
              <a:rPr lang="en-US" sz="1800" b="0" i="0" u="none" strike="noStrike" dirty="0">
                <a:solidFill>
                  <a:srgbClr val="000000"/>
                </a:solidFill>
                <a:effectLst/>
                <a:highlight>
                  <a:srgbClr val="F5F5F5"/>
                </a:highlight>
                <a:latin typeface="Calibri" panose="020F0502020204030204" pitchFamily="34" charset="0"/>
              </a:rPr>
              <a:t>, relates the number of within-network connections to all connections to quantify the strength of segregation into distinct networks. Higher values indicate stronger separation of networks, which indicates that the network is more segregated with less connections between different modules/clusters.</a:t>
            </a:r>
            <a:endParaRPr lang="en-US" sz="1800" b="0" i="0" dirty="0">
              <a:solidFill>
                <a:srgbClr val="444444"/>
              </a:solidFill>
              <a:effectLst/>
              <a:highlight>
                <a:srgbClr val="F5F5F5"/>
              </a:highligh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32</a:t>
            </a:fld>
            <a:endParaRPr lang="en-US"/>
          </a:p>
        </p:txBody>
      </p:sp>
    </p:spTree>
    <p:extLst>
      <p:ext uri="{BB962C8B-B14F-4D97-AF65-F5344CB8AC3E}">
        <p14:creationId xmlns:p14="http://schemas.microsoft.com/office/powerpoint/2010/main" val="1621987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 will talk you through an analysis that I recently did which used both diffusion and anatomical images to study structural connectivity in a cohort of people with a neurological disease in comparison to healthy people.</a:t>
            </a:r>
          </a:p>
          <a:p>
            <a:endParaRPr lang="en-GB" dirty="0"/>
          </a:p>
          <a:p>
            <a:r>
              <a:rPr lang="en-GB" dirty="0"/>
              <a:t>We had an </a:t>
            </a:r>
            <a:r>
              <a:rPr lang="en-GB" i="1" dirty="0"/>
              <a:t>a priori </a:t>
            </a:r>
            <a:r>
              <a:rPr lang="en-GB" dirty="0"/>
              <a:t>hypothesis of studying connection strength in specific ROIs (rich club regions) and cortico-striatal regions using graph analysis because we knew that from the previous literature these regions might show some changes in our patients’ cohort. The final outputs I wanted to get in the end from my participants, were graph theory measures – both regional and global.</a:t>
            </a:r>
          </a:p>
          <a:p>
            <a:endParaRPr lang="en-GB" dirty="0"/>
          </a:p>
          <a:p>
            <a:r>
              <a:rPr lang="en-GB" dirty="0"/>
              <a:t>I used the T1 images to derive </a:t>
            </a:r>
            <a:r>
              <a:rPr lang="en-GB" dirty="0" err="1"/>
              <a:t>FreeSurfer</a:t>
            </a:r>
            <a:r>
              <a:rPr lang="en-GB" dirty="0"/>
              <a:t> parcellations of both cortical and subcortical grey matter as an anatomical reference for the diffusion data. In the case of the striatal regions, the parcellations were registered to an atlas, which is the Oxford-GSK-</a:t>
            </a:r>
            <a:r>
              <a:rPr lang="en-GB" dirty="0" err="1"/>
              <a:t>Imanova</a:t>
            </a:r>
            <a:r>
              <a:rPr lang="en-GB" dirty="0"/>
              <a:t> Striatal Connectivity Atlas, and then they were warped to diffusion space.</a:t>
            </a:r>
          </a:p>
          <a:p>
            <a:r>
              <a:rPr lang="en-GB" dirty="0"/>
              <a:t>Diffusion images were </a:t>
            </a:r>
            <a:r>
              <a:rPr lang="en-GB" dirty="0" err="1"/>
              <a:t>preprocessed</a:t>
            </a:r>
            <a:r>
              <a:rPr lang="en-GB" dirty="0"/>
              <a:t>, and then CSD was used to solve the crossing fibres issue.</a:t>
            </a:r>
          </a:p>
          <a:p>
            <a:endParaRPr lang="en-GB" dirty="0"/>
          </a:p>
          <a:p>
            <a:r>
              <a:rPr lang="en-GB" dirty="0"/>
              <a:t>To get there, I needed to perform a structural connectivity analysis first using probabilistic tractography, ACT and CSD.</a:t>
            </a:r>
          </a:p>
          <a:p>
            <a:endParaRPr lang="en-GB" dirty="0"/>
          </a:p>
          <a:p>
            <a:r>
              <a:rPr lang="en-GB" dirty="0"/>
              <a:t>Striatal atlas: Oxford-GSK-</a:t>
            </a:r>
            <a:r>
              <a:rPr lang="en-GB" dirty="0" err="1"/>
              <a:t>Imanova</a:t>
            </a:r>
            <a:r>
              <a:rPr lang="en-GB" dirty="0"/>
              <a:t> Striatal Connectivity Atlas</a:t>
            </a:r>
          </a:p>
          <a:p>
            <a:endParaRPr lang="en-GB" dirty="0"/>
          </a:p>
          <a:p>
            <a:endParaRPr lang="en-GB" dirty="0"/>
          </a:p>
          <a:p>
            <a:endParaRPr lang="en-GB" dirty="0"/>
          </a:p>
          <a:p>
            <a:endParaRPr lang="en-GB" b="1" dirty="0"/>
          </a:p>
        </p:txBody>
      </p:sp>
      <p:sp>
        <p:nvSpPr>
          <p:cNvPr id="4" name="Slide Number Placeholder 3"/>
          <p:cNvSpPr>
            <a:spLocks noGrp="1"/>
          </p:cNvSpPr>
          <p:nvPr>
            <p:ph type="sldNum" sz="quarter" idx="5"/>
          </p:nvPr>
        </p:nvSpPr>
        <p:spPr/>
        <p:txBody>
          <a:bodyPr/>
          <a:lstStyle/>
          <a:p>
            <a:fld id="{F781CFE1-3B3B-4856-82E6-02F97B60AA68}" type="slidenum">
              <a:rPr lang="en-GB" smtClean="0"/>
              <a:t>33</a:t>
            </a:fld>
            <a:endParaRPr lang="en-GB"/>
          </a:p>
        </p:txBody>
      </p:sp>
    </p:spTree>
    <p:extLst>
      <p:ext uri="{BB962C8B-B14F-4D97-AF65-F5344CB8AC3E}">
        <p14:creationId xmlns:p14="http://schemas.microsoft.com/office/powerpoint/2010/main" val="4167253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35</a:t>
            </a:fld>
            <a:endParaRPr lang="en-US"/>
          </a:p>
        </p:txBody>
      </p:sp>
    </p:spTree>
    <p:extLst>
      <p:ext uri="{BB962C8B-B14F-4D97-AF65-F5344CB8AC3E}">
        <p14:creationId xmlns:p14="http://schemas.microsoft.com/office/powerpoint/2010/main" val="2244086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81CFE1-3B3B-4856-82E6-02F97B60AA68}" type="slidenum">
              <a:rPr lang="en-GB" smtClean="0"/>
              <a:t>36</a:t>
            </a:fld>
            <a:endParaRPr lang="en-GB"/>
          </a:p>
        </p:txBody>
      </p:sp>
    </p:spTree>
    <p:extLst>
      <p:ext uri="{BB962C8B-B14F-4D97-AF65-F5344CB8AC3E}">
        <p14:creationId xmlns:p14="http://schemas.microsoft.com/office/powerpoint/2010/main" val="3803483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Diffusion Tensor Imaging (DTI)?</a:t>
            </a:r>
          </a:p>
          <a:p>
            <a:endParaRPr lang="en-GB" dirty="0"/>
          </a:p>
          <a:p>
            <a:r>
              <a:rPr lang="en-GB" dirty="0"/>
              <a:t>How information travels across the brain: differently from a standard anatomical image of the brain, using DTI we can also study the different connections in the brain</a:t>
            </a:r>
          </a:p>
        </p:txBody>
      </p:sp>
      <p:sp>
        <p:nvSpPr>
          <p:cNvPr id="4" name="Slide Number Placeholder 3"/>
          <p:cNvSpPr>
            <a:spLocks noGrp="1"/>
          </p:cNvSpPr>
          <p:nvPr>
            <p:ph type="sldNum" sz="quarter" idx="5"/>
          </p:nvPr>
        </p:nvSpPr>
        <p:spPr/>
        <p:txBody>
          <a:bodyPr/>
          <a:lstStyle/>
          <a:p>
            <a:fld id="{F781CFE1-3B3B-4856-82E6-02F97B60AA68}" type="slidenum">
              <a:rPr lang="en-GB" smtClean="0"/>
              <a:t>4</a:t>
            </a:fld>
            <a:endParaRPr lang="en-GB"/>
          </a:p>
        </p:txBody>
      </p:sp>
    </p:spTree>
    <p:extLst>
      <p:ext uri="{BB962C8B-B14F-4D97-AF65-F5344CB8AC3E}">
        <p14:creationId xmlns:p14="http://schemas.microsoft.com/office/powerpoint/2010/main" val="86906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0" i="0" dirty="0">
                <a:solidFill>
                  <a:srgbClr val="404040"/>
                </a:solidFill>
                <a:effectLst/>
                <a:latin typeface="Lato" panose="020F0502020204030203" pitchFamily="34" charset="0"/>
              </a:rPr>
              <a:t>The first formal description of </a:t>
            </a:r>
            <a:r>
              <a:rPr lang="en-GB" sz="1600" b="1" i="0" dirty="0">
                <a:solidFill>
                  <a:srgbClr val="404040"/>
                </a:solidFill>
                <a:effectLst/>
                <a:latin typeface="Lato" panose="020F0502020204030203" pitchFamily="34" charset="0"/>
              </a:rPr>
              <a:t>diffusion</a:t>
            </a:r>
            <a:r>
              <a:rPr lang="en-GB" sz="1600" b="0" i="0" dirty="0">
                <a:solidFill>
                  <a:srgbClr val="404040"/>
                </a:solidFill>
                <a:effectLst/>
                <a:latin typeface="Lato" panose="020F0502020204030203" pitchFamily="34" charset="0"/>
              </a:rPr>
              <a:t> was made in 1827 by Robert Brown, a Scottish botanist. </a:t>
            </a:r>
          </a:p>
          <a:p>
            <a:r>
              <a:rPr lang="en-GB" sz="1600" b="0" i="0" dirty="0">
                <a:solidFill>
                  <a:srgbClr val="404040"/>
                </a:solidFill>
                <a:effectLst/>
                <a:latin typeface="Lato" panose="020F0502020204030203" pitchFamily="34" charset="0"/>
              </a:rPr>
              <a:t>An example of Brownian motion in our daily life can be pouring milk in a cup of tea: when you pour your milk, you notice that the molecules of milk have a random motion in tea, and this happens until you notice a consistent hue. Another example that will come in handy later on is pouring food dye in a pot of honey. As honey is denser, the diffusion of the dye will appear slow and also less random compared to the previous example, but you’d notice that it follows a certain direction.</a:t>
            </a:r>
          </a:p>
          <a:p>
            <a:endParaRPr lang="en-GB" sz="1600" b="0" i="0" dirty="0">
              <a:solidFill>
                <a:srgbClr val="404040"/>
              </a:solidFill>
              <a:effectLst/>
              <a:latin typeface="Lato" panose="020F0502020204030203" pitchFamily="34" charset="0"/>
            </a:endParaRPr>
          </a:p>
          <a:p>
            <a:r>
              <a:rPr lang="en-GB" sz="1600" b="0" i="0" dirty="0">
                <a:solidFill>
                  <a:srgbClr val="404040"/>
                </a:solidFill>
                <a:effectLst/>
                <a:latin typeface="Lato" panose="020F0502020204030203" pitchFamily="34" charset="0"/>
              </a:rPr>
              <a:t>In fact, the diffusion D depends on the mass of the molecules (honey is heavier than milk or tea for example), the temperature (imaging when you boil some water – in this case the molecules will travel faster), and viscosity (honey is more viscous than milk or tea). Therefore, the properties of the medium determine the speed of the Brownian Movement. </a:t>
            </a:r>
          </a:p>
          <a:p>
            <a:endParaRPr lang="en-GB" sz="1100" dirty="0"/>
          </a:p>
          <a:p>
            <a:r>
              <a:rPr lang="en-GB" sz="1100" b="1" dirty="0"/>
              <a:t>Figure:</a:t>
            </a:r>
            <a:r>
              <a:rPr lang="en-GB" sz="1100" dirty="0"/>
              <a:t> molecules travel freely in space, and when there is a free medium, there is no preferred direction and molecular displacement obey a </a:t>
            </a:r>
            <a:r>
              <a:rPr lang="en-GB" sz="1100" b="1" dirty="0"/>
              <a:t>3D Gaussian distribution</a:t>
            </a:r>
            <a:r>
              <a:rPr lang="en-GB" sz="1100" dirty="0"/>
              <a:t>.</a:t>
            </a:r>
          </a:p>
          <a:p>
            <a:r>
              <a:rPr lang="en-GB" sz="1100" dirty="0"/>
              <a:t>However, this would change when we want to study diffusion of molecules in our brain.</a:t>
            </a:r>
          </a:p>
        </p:txBody>
      </p:sp>
      <p:sp>
        <p:nvSpPr>
          <p:cNvPr id="4" name="Slide Number Placeholder 3"/>
          <p:cNvSpPr>
            <a:spLocks noGrp="1"/>
          </p:cNvSpPr>
          <p:nvPr>
            <p:ph type="sldNum" sz="quarter" idx="5"/>
          </p:nvPr>
        </p:nvSpPr>
        <p:spPr/>
        <p:txBody>
          <a:bodyPr/>
          <a:lstStyle/>
          <a:p>
            <a:fld id="{F781CFE1-3B3B-4856-82E6-02F97B60AA68}" type="slidenum">
              <a:rPr lang="en-GB" smtClean="0"/>
              <a:t>5</a:t>
            </a:fld>
            <a:endParaRPr lang="en-GB"/>
          </a:p>
        </p:txBody>
      </p:sp>
    </p:spTree>
    <p:extLst>
      <p:ext uri="{BB962C8B-B14F-4D97-AF65-F5344CB8AC3E}">
        <p14:creationId xmlns:p14="http://schemas.microsoft.com/office/powerpoint/2010/main" val="549065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was the basic concept of diffusion.</a:t>
            </a:r>
          </a:p>
          <a:p>
            <a:r>
              <a:rPr lang="en-GB" dirty="0"/>
              <a:t>But how does that apply to our brain?</a:t>
            </a:r>
          </a:p>
        </p:txBody>
      </p:sp>
      <p:sp>
        <p:nvSpPr>
          <p:cNvPr id="4" name="Slide Number Placeholder 3"/>
          <p:cNvSpPr>
            <a:spLocks noGrp="1"/>
          </p:cNvSpPr>
          <p:nvPr>
            <p:ph type="sldNum" sz="quarter" idx="5"/>
          </p:nvPr>
        </p:nvSpPr>
        <p:spPr/>
        <p:txBody>
          <a:bodyPr/>
          <a:lstStyle/>
          <a:p>
            <a:fld id="{F781CFE1-3B3B-4856-82E6-02F97B60AA68}" type="slidenum">
              <a:rPr lang="en-GB" smtClean="0"/>
              <a:t>6</a:t>
            </a:fld>
            <a:endParaRPr lang="en-GB"/>
          </a:p>
        </p:txBody>
      </p:sp>
    </p:spTree>
    <p:extLst>
      <p:ext uri="{BB962C8B-B14F-4D97-AF65-F5344CB8AC3E}">
        <p14:creationId xmlns:p14="http://schemas.microsoft.com/office/powerpoint/2010/main" val="3398117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i="0" dirty="0">
                <a:solidFill>
                  <a:srgbClr val="404040"/>
                </a:solidFill>
                <a:effectLst/>
                <a:latin typeface="Lato" panose="020F0502020204030203" pitchFamily="34" charset="0"/>
              </a:rPr>
              <a:t>Brownian Movement of the molecules is determined by the size and shape of the container.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dirty="0">
                <a:solidFill>
                  <a:srgbClr val="404040"/>
                </a:solidFill>
                <a:effectLst/>
                <a:latin typeface="Lato" panose="020F0502020204030203" pitchFamily="34" charset="0"/>
              </a:rPr>
              <a:t>Food dye dropped into a spherical bowl of water will diffuse randomly in all directions. </a:t>
            </a:r>
            <a:r>
              <a:rPr lang="en-GB" sz="1800" b="0" i="0" u="none" strike="noStrike" baseline="0" dirty="0">
                <a:solidFill>
                  <a:srgbClr val="000000"/>
                </a:solidFill>
                <a:latin typeface="Arial" panose="020B0604020202020204" pitchFamily="34" charset="0"/>
              </a:rPr>
              <a:t>Free diffusion (no obstacles) occurs equally in all directions. This is called </a:t>
            </a:r>
            <a:r>
              <a:rPr lang="en-GB" sz="1800" b="1" i="0" u="none" strike="noStrike" baseline="0" dirty="0">
                <a:solidFill>
                  <a:srgbClr val="000000"/>
                </a:solidFill>
                <a:latin typeface="Arial" panose="020B0604020202020204" pitchFamily="34" charset="0"/>
              </a:rPr>
              <a:t>isotropic diffusion</a:t>
            </a:r>
            <a:endParaRPr lang="en-GB" sz="1800" b="0" i="0" dirty="0">
              <a:solidFill>
                <a:srgbClr val="404040"/>
              </a:solidFill>
              <a:effectLst/>
              <a:latin typeface="Lato"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dirty="0">
                <a:solidFill>
                  <a:srgbClr val="404040"/>
                </a:solidFill>
                <a:effectLst/>
                <a:latin typeface="Lato" panose="020F0502020204030203" pitchFamily="34" charset="0"/>
              </a:rPr>
              <a:t>Food dye dropped into a cylindrical beaker, on the other hand, will quickly diffuse along the length of the beaker; the particles will soon run into the walls of the container, and be forced to move either up or down. Barriers can be many things </a:t>
            </a:r>
            <a:r>
              <a:rPr lang="en-GB" sz="1800" b="0" i="0" u="none" strike="noStrike" baseline="0" dirty="0">
                <a:solidFill>
                  <a:srgbClr val="000000"/>
                </a:solidFill>
                <a:latin typeface="Arial" panose="020B0604020202020204" pitchFamily="34" charset="0"/>
              </a:rPr>
              <a:t>(cell membranes, molecules, axons, etc), but in white matter the principal barrier is the myelin sheath of axons.</a:t>
            </a:r>
          </a:p>
          <a:p>
            <a:pPr marL="0" marR="0" indent="0" algn="l">
              <a:buFont typeface="Arial" panose="020B0604020202020204" pitchFamily="34" charset="0"/>
              <a:buNone/>
            </a:pPr>
            <a:endParaRPr lang="en-GB" sz="1800" b="0" i="0" u="none" strike="noStrike" baseline="0" dirty="0">
              <a:solidFill>
                <a:srgbClr val="000000"/>
              </a:solidFill>
              <a:latin typeface="Arial" panose="020B0604020202020204" pitchFamily="34" charset="0"/>
            </a:endParaRPr>
          </a:p>
          <a:p>
            <a:pPr marL="0" marR="0" indent="0" algn="l">
              <a:buFont typeface="Arial" panose="020B0604020202020204" pitchFamily="34" charset="0"/>
              <a:buNone/>
            </a:pPr>
            <a:r>
              <a:rPr lang="en-GB" sz="1800" b="0" i="0" u="none" strike="noStrike" baseline="0" dirty="0">
                <a:solidFill>
                  <a:srgbClr val="000000"/>
                </a:solidFill>
                <a:latin typeface="Arial" panose="020B0604020202020204" pitchFamily="34" charset="0"/>
              </a:rPr>
              <a:t>Bundles of axons provide a barrier to perpendicular diffusion and a path for parallel diffusion along the orientation of the fibres. This is termed </a:t>
            </a:r>
            <a:r>
              <a:rPr lang="en-GB" sz="1800" b="1" i="0" u="none" strike="noStrike" baseline="0" dirty="0">
                <a:solidFill>
                  <a:srgbClr val="000000"/>
                </a:solidFill>
                <a:latin typeface="Arial" panose="020B0604020202020204" pitchFamily="34" charset="0"/>
              </a:rPr>
              <a:t>anisotropic diffusion</a:t>
            </a:r>
            <a:r>
              <a:rPr lang="en-GB" sz="1800" b="0" i="0" u="none" strike="noStrike" baseline="0" dirty="0">
                <a:solidFill>
                  <a:srgbClr val="000000"/>
                </a:solidFill>
                <a:latin typeface="Arial" panose="020B0604020202020204" pitchFamily="34" charset="0"/>
              </a:rPr>
              <a:t>.</a:t>
            </a:r>
          </a:p>
          <a:p>
            <a:endParaRPr lang="en-GB" dirty="0"/>
          </a:p>
        </p:txBody>
      </p:sp>
      <p:sp>
        <p:nvSpPr>
          <p:cNvPr id="4" name="Slide Number Placeholder 3"/>
          <p:cNvSpPr>
            <a:spLocks noGrp="1"/>
          </p:cNvSpPr>
          <p:nvPr>
            <p:ph type="sldNum" sz="quarter" idx="5"/>
          </p:nvPr>
        </p:nvSpPr>
        <p:spPr/>
        <p:txBody>
          <a:bodyPr/>
          <a:lstStyle/>
          <a:p>
            <a:fld id="{F781CFE1-3B3B-4856-82E6-02F97B60AA68}" type="slidenum">
              <a:rPr lang="en-GB" smtClean="0"/>
              <a:t>7</a:t>
            </a:fld>
            <a:endParaRPr lang="en-GB"/>
          </a:p>
        </p:txBody>
      </p:sp>
    </p:spTree>
    <p:extLst>
      <p:ext uri="{BB962C8B-B14F-4D97-AF65-F5344CB8AC3E}">
        <p14:creationId xmlns:p14="http://schemas.microsoft.com/office/powerpoint/2010/main" val="713978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Diffusivity (D) varies a lot in different tissues in our brain (grey and white matter, and CSF).</a:t>
            </a:r>
          </a:p>
          <a:p>
            <a:endParaRPr lang="en-GB" dirty="0"/>
          </a:p>
          <a:p>
            <a:r>
              <a:rPr lang="en-GB" dirty="0"/>
              <a:t>For example, CSF and WM have high diffusivity even though the shape of the medium is very different (imagine comparing diffusivity in white matter tracts and in the ventricles – in the ventricles water can move freely, while it is more constrained in white matter bundles), but only WM has anisotropic diffusion.</a:t>
            </a:r>
          </a:p>
          <a:p>
            <a:r>
              <a:rPr lang="en-GB" dirty="0"/>
              <a:t>On the other hand, GM has low diffusivity because the GM volumes are small, and diffusion is isotropic, such as CSF.</a:t>
            </a:r>
          </a:p>
        </p:txBody>
      </p:sp>
      <p:sp>
        <p:nvSpPr>
          <p:cNvPr id="4" name="Slide Number Placeholder 3"/>
          <p:cNvSpPr>
            <a:spLocks noGrp="1"/>
          </p:cNvSpPr>
          <p:nvPr>
            <p:ph type="sldNum" sz="quarter" idx="5"/>
          </p:nvPr>
        </p:nvSpPr>
        <p:spPr/>
        <p:txBody>
          <a:bodyPr/>
          <a:lstStyle/>
          <a:p>
            <a:fld id="{F781CFE1-3B3B-4856-82E6-02F97B60AA68}" type="slidenum">
              <a:rPr lang="en-GB" smtClean="0"/>
              <a:t>8</a:t>
            </a:fld>
            <a:endParaRPr lang="en-GB"/>
          </a:p>
        </p:txBody>
      </p:sp>
    </p:spTree>
    <p:extLst>
      <p:ext uri="{BB962C8B-B14F-4D97-AF65-F5344CB8AC3E}">
        <p14:creationId xmlns:p14="http://schemas.microsoft.com/office/powerpoint/2010/main" val="519207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04040"/>
                </a:solidFill>
                <a:effectLst/>
                <a:latin typeface="Lato" panose="020F0502020204030203" pitchFamily="34" charset="0"/>
              </a:rPr>
              <a:t>I mentioned earlier about a </a:t>
            </a:r>
            <a:r>
              <a:rPr lang="en-GB" b="0" i="0" u="sng" dirty="0">
                <a:solidFill>
                  <a:srgbClr val="404040"/>
                </a:solidFill>
                <a:effectLst/>
                <a:latin typeface="Lato" panose="020F0502020204030203" pitchFamily="34" charset="0"/>
              </a:rPr>
              <a:t>diffusion coefficient, </a:t>
            </a:r>
            <a:r>
              <a:rPr lang="en-GB" b="1" i="0" u="sng" dirty="0">
                <a:solidFill>
                  <a:srgbClr val="404040"/>
                </a:solidFill>
                <a:effectLst/>
                <a:latin typeface="Lato" panose="020F0502020204030203" pitchFamily="34" charset="0"/>
              </a:rPr>
              <a:t>D</a:t>
            </a:r>
            <a:r>
              <a:rPr lang="en-GB" b="0" i="0" dirty="0">
                <a:solidFill>
                  <a:srgbClr val="404040"/>
                </a:solidFill>
                <a:effectLst/>
                <a:latin typeface="Lato" panose="020F0502020204030203" pitchFamily="34" charset="0"/>
              </a:rPr>
              <a:t>. I also mentioned how diffusion is impacted by temperature, viscosity, size of the medium, and shape.</a:t>
            </a:r>
          </a:p>
          <a:p>
            <a:r>
              <a:rPr lang="en-GB" b="0" i="0" dirty="0">
                <a:solidFill>
                  <a:srgbClr val="404040"/>
                </a:solidFill>
                <a:effectLst/>
                <a:latin typeface="Lato" panose="020F0502020204030203" pitchFamily="34" charset="0"/>
              </a:rPr>
              <a:t>The </a:t>
            </a:r>
            <a:r>
              <a:rPr lang="en-GB" b="1" i="0" dirty="0">
                <a:solidFill>
                  <a:srgbClr val="404040"/>
                </a:solidFill>
                <a:effectLst/>
                <a:latin typeface="Lato" panose="020F0502020204030203" pitchFamily="34" charset="0"/>
              </a:rPr>
              <a:t>diffusion</a:t>
            </a:r>
            <a:r>
              <a:rPr lang="en-GB" b="0" i="0" dirty="0">
                <a:solidFill>
                  <a:srgbClr val="404040"/>
                </a:solidFill>
                <a:effectLst/>
                <a:latin typeface="Lato" panose="020F0502020204030203" pitchFamily="34" charset="0"/>
              </a:rPr>
              <a:t> coefficient, </a:t>
            </a:r>
            <a:r>
              <a:rPr lang="en-GB" b="1" i="0" dirty="0">
                <a:solidFill>
                  <a:srgbClr val="404040"/>
                </a:solidFill>
                <a:effectLst/>
                <a:latin typeface="Lato" panose="020F0502020204030203" pitchFamily="34" charset="0"/>
              </a:rPr>
              <a:t>D</a:t>
            </a:r>
            <a:r>
              <a:rPr lang="en-GB" b="0" i="0" dirty="0">
                <a:solidFill>
                  <a:srgbClr val="404040"/>
                </a:solidFill>
                <a:effectLst/>
                <a:latin typeface="Lato" panose="020F0502020204030203" pitchFamily="34" charset="0"/>
              </a:rPr>
              <a:t>, increases as the temperature (</a:t>
            </a:r>
            <a:r>
              <a:rPr lang="en-GB" b="1" i="0" dirty="0">
                <a:solidFill>
                  <a:srgbClr val="404040"/>
                </a:solidFill>
                <a:effectLst/>
                <a:latin typeface="Lato" panose="020F0502020204030203" pitchFamily="34" charset="0"/>
              </a:rPr>
              <a:t>T</a:t>
            </a:r>
            <a:r>
              <a:rPr lang="en-GB" b="0" i="0" dirty="0">
                <a:solidFill>
                  <a:srgbClr val="404040"/>
                </a:solidFill>
                <a:effectLst/>
                <a:latin typeface="Lato" panose="020F0502020204030203" pitchFamily="34" charset="0"/>
              </a:rPr>
              <a:t>) increases, and decreases with higher viscosity (symbolized by eta) and a higher particle radius (</a:t>
            </a:r>
            <a:r>
              <a:rPr lang="en-GB" b="1" i="0" dirty="0">
                <a:solidFill>
                  <a:srgbClr val="404040"/>
                </a:solidFill>
                <a:effectLst/>
                <a:latin typeface="Lato" panose="020F0502020204030203" pitchFamily="34" charset="0"/>
              </a:rPr>
              <a:t>r</a:t>
            </a:r>
            <a:r>
              <a:rPr lang="en-GB" b="0" i="0" dirty="0">
                <a:solidFill>
                  <a:srgbClr val="404040"/>
                </a:solidFill>
                <a:effectLst/>
                <a:latin typeface="Lato" panose="020F0502020204030203" pitchFamily="34" charset="0"/>
              </a:rPr>
              <a:t>). </a:t>
            </a:r>
            <a:r>
              <a:rPr lang="en-GB" b="1" i="0" dirty="0">
                <a:solidFill>
                  <a:srgbClr val="404040"/>
                </a:solidFill>
                <a:effectLst/>
                <a:latin typeface="Lato" panose="020F0502020204030203" pitchFamily="34" charset="0"/>
              </a:rPr>
              <a:t>k</a:t>
            </a:r>
            <a:r>
              <a:rPr lang="en-GB" b="0" i="0" dirty="0">
                <a:solidFill>
                  <a:srgbClr val="404040"/>
                </a:solidFill>
                <a:effectLst/>
                <a:latin typeface="Lato" panose="020F0502020204030203" pitchFamily="34" charset="0"/>
              </a:rPr>
              <a:t> stands for Boltzmann’s constant. This </a:t>
            </a:r>
            <a:r>
              <a:rPr lang="en-GB" b="1" i="0" dirty="0">
                <a:solidFill>
                  <a:srgbClr val="404040"/>
                </a:solidFill>
                <a:effectLst/>
                <a:latin typeface="Lato" panose="020F0502020204030203" pitchFamily="34" charset="0"/>
              </a:rPr>
              <a:t>diffusion</a:t>
            </a:r>
            <a:r>
              <a:rPr lang="en-GB" b="0" i="0" dirty="0">
                <a:solidFill>
                  <a:srgbClr val="404040"/>
                </a:solidFill>
                <a:effectLst/>
                <a:latin typeface="Lato" panose="020F0502020204030203" pitchFamily="34" charset="0"/>
              </a:rPr>
              <a:t> coefficient will play a role in how we acquire </a:t>
            </a:r>
            <a:r>
              <a:rPr lang="en-GB" b="1" i="0" dirty="0">
                <a:solidFill>
                  <a:srgbClr val="404040"/>
                </a:solidFill>
                <a:effectLst/>
                <a:latin typeface="Lato" panose="020F0502020204030203" pitchFamily="34" charset="0"/>
              </a:rPr>
              <a:t>diffusion-weighted images</a:t>
            </a:r>
            <a:endParaRPr lang="en-GB" dirty="0"/>
          </a:p>
        </p:txBody>
      </p:sp>
      <p:sp>
        <p:nvSpPr>
          <p:cNvPr id="4" name="Slide Number Placeholder 3"/>
          <p:cNvSpPr>
            <a:spLocks noGrp="1"/>
          </p:cNvSpPr>
          <p:nvPr>
            <p:ph type="sldNum" sz="quarter" idx="5"/>
          </p:nvPr>
        </p:nvSpPr>
        <p:spPr/>
        <p:txBody>
          <a:bodyPr/>
          <a:lstStyle/>
          <a:p>
            <a:fld id="{F781CFE1-3B3B-4856-82E6-02F97B60AA68}" type="slidenum">
              <a:rPr lang="en-GB" smtClean="0"/>
              <a:t>9</a:t>
            </a:fld>
            <a:endParaRPr lang="en-GB"/>
          </a:p>
        </p:txBody>
      </p:sp>
    </p:spTree>
    <p:extLst>
      <p:ext uri="{BB962C8B-B14F-4D97-AF65-F5344CB8AC3E}">
        <p14:creationId xmlns:p14="http://schemas.microsoft.com/office/powerpoint/2010/main" val="1166977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18489-F497-9C21-A6DE-DF96E8838B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7584F0-D58F-098E-4018-A9AB4C259D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D35181-913C-92E1-71B1-7468DA4BEA37}"/>
              </a:ext>
            </a:extLst>
          </p:cNvPr>
          <p:cNvSpPr>
            <a:spLocks noGrp="1"/>
          </p:cNvSpPr>
          <p:nvPr>
            <p:ph type="dt" sz="half" idx="10"/>
          </p:nvPr>
        </p:nvSpPr>
        <p:spPr/>
        <p:txBody>
          <a:bodyPr/>
          <a:lstStyle/>
          <a:p>
            <a:fld id="{1AF78968-F441-4E87-A8E5-3ED418270D3B}" type="datetimeFigureOut">
              <a:rPr lang="en-GB" smtClean="0"/>
              <a:t>05/06/2024</a:t>
            </a:fld>
            <a:endParaRPr lang="en-GB"/>
          </a:p>
        </p:txBody>
      </p:sp>
      <p:sp>
        <p:nvSpPr>
          <p:cNvPr id="5" name="Footer Placeholder 4">
            <a:extLst>
              <a:ext uri="{FF2B5EF4-FFF2-40B4-BE49-F238E27FC236}">
                <a16:creationId xmlns:a16="http://schemas.microsoft.com/office/drawing/2014/main" id="{C0A98EA9-DC8D-DC77-38AF-EA26FC1B8A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C17796-A556-9109-DCB8-17D47F4E3473}"/>
              </a:ext>
            </a:extLst>
          </p:cNvPr>
          <p:cNvSpPr>
            <a:spLocks noGrp="1"/>
          </p:cNvSpPr>
          <p:nvPr>
            <p:ph type="sldNum" sz="quarter" idx="12"/>
          </p:nvPr>
        </p:nvSpPr>
        <p:spPr/>
        <p:txBody>
          <a:bodyPr/>
          <a:lstStyle/>
          <a:p>
            <a:fld id="{716584AD-306B-4368-9304-6AA12E666A72}" type="slidenum">
              <a:rPr lang="en-GB" smtClean="0"/>
              <a:t>‹#›</a:t>
            </a:fld>
            <a:endParaRPr lang="en-GB"/>
          </a:p>
        </p:txBody>
      </p:sp>
    </p:spTree>
    <p:extLst>
      <p:ext uri="{BB962C8B-B14F-4D97-AF65-F5344CB8AC3E}">
        <p14:creationId xmlns:p14="http://schemas.microsoft.com/office/powerpoint/2010/main" val="3548871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7A5D-E88E-3575-A40D-5941042627A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39B06F-1835-152F-3FFB-37112BF47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A81600-F144-CB72-3487-962B155DF647}"/>
              </a:ext>
            </a:extLst>
          </p:cNvPr>
          <p:cNvSpPr>
            <a:spLocks noGrp="1"/>
          </p:cNvSpPr>
          <p:nvPr>
            <p:ph type="dt" sz="half" idx="10"/>
          </p:nvPr>
        </p:nvSpPr>
        <p:spPr/>
        <p:txBody>
          <a:bodyPr/>
          <a:lstStyle/>
          <a:p>
            <a:fld id="{1AF78968-F441-4E87-A8E5-3ED418270D3B}" type="datetimeFigureOut">
              <a:rPr lang="en-GB" smtClean="0"/>
              <a:t>05/06/2024</a:t>
            </a:fld>
            <a:endParaRPr lang="en-GB"/>
          </a:p>
        </p:txBody>
      </p:sp>
      <p:sp>
        <p:nvSpPr>
          <p:cNvPr id="5" name="Footer Placeholder 4">
            <a:extLst>
              <a:ext uri="{FF2B5EF4-FFF2-40B4-BE49-F238E27FC236}">
                <a16:creationId xmlns:a16="http://schemas.microsoft.com/office/drawing/2014/main" id="{77222978-FB2C-4B2B-A8D6-45CA2884ED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EF8CAD-A364-10C0-3CFD-9B83B3F48140}"/>
              </a:ext>
            </a:extLst>
          </p:cNvPr>
          <p:cNvSpPr>
            <a:spLocks noGrp="1"/>
          </p:cNvSpPr>
          <p:nvPr>
            <p:ph type="sldNum" sz="quarter" idx="12"/>
          </p:nvPr>
        </p:nvSpPr>
        <p:spPr/>
        <p:txBody>
          <a:bodyPr/>
          <a:lstStyle/>
          <a:p>
            <a:fld id="{716584AD-306B-4368-9304-6AA12E666A72}" type="slidenum">
              <a:rPr lang="en-GB" smtClean="0"/>
              <a:t>‹#›</a:t>
            </a:fld>
            <a:endParaRPr lang="en-GB"/>
          </a:p>
        </p:txBody>
      </p:sp>
    </p:spTree>
    <p:extLst>
      <p:ext uri="{BB962C8B-B14F-4D97-AF65-F5344CB8AC3E}">
        <p14:creationId xmlns:p14="http://schemas.microsoft.com/office/powerpoint/2010/main" val="785319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FF6CE9-6D24-A466-9754-9C4B3D1FEB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6053BD-8333-F084-9432-77642BA8D5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93ACD-FB6A-8F16-F8EE-4B8F43FA84A1}"/>
              </a:ext>
            </a:extLst>
          </p:cNvPr>
          <p:cNvSpPr>
            <a:spLocks noGrp="1"/>
          </p:cNvSpPr>
          <p:nvPr>
            <p:ph type="dt" sz="half" idx="10"/>
          </p:nvPr>
        </p:nvSpPr>
        <p:spPr/>
        <p:txBody>
          <a:bodyPr/>
          <a:lstStyle/>
          <a:p>
            <a:fld id="{1AF78968-F441-4E87-A8E5-3ED418270D3B}" type="datetimeFigureOut">
              <a:rPr lang="en-GB" smtClean="0"/>
              <a:t>05/06/2024</a:t>
            </a:fld>
            <a:endParaRPr lang="en-GB"/>
          </a:p>
        </p:txBody>
      </p:sp>
      <p:sp>
        <p:nvSpPr>
          <p:cNvPr id="5" name="Footer Placeholder 4">
            <a:extLst>
              <a:ext uri="{FF2B5EF4-FFF2-40B4-BE49-F238E27FC236}">
                <a16:creationId xmlns:a16="http://schemas.microsoft.com/office/drawing/2014/main" id="{8A8C7CBD-8685-DFD4-61C4-08617CC971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73A0BF-00FC-1152-F4D3-F4C75B3BFB30}"/>
              </a:ext>
            </a:extLst>
          </p:cNvPr>
          <p:cNvSpPr>
            <a:spLocks noGrp="1"/>
          </p:cNvSpPr>
          <p:nvPr>
            <p:ph type="sldNum" sz="quarter" idx="12"/>
          </p:nvPr>
        </p:nvSpPr>
        <p:spPr/>
        <p:txBody>
          <a:bodyPr/>
          <a:lstStyle/>
          <a:p>
            <a:fld id="{716584AD-306B-4368-9304-6AA12E666A72}" type="slidenum">
              <a:rPr lang="en-GB" smtClean="0"/>
              <a:t>‹#›</a:t>
            </a:fld>
            <a:endParaRPr lang="en-GB"/>
          </a:p>
        </p:txBody>
      </p:sp>
    </p:spTree>
    <p:extLst>
      <p:ext uri="{BB962C8B-B14F-4D97-AF65-F5344CB8AC3E}">
        <p14:creationId xmlns:p14="http://schemas.microsoft.com/office/powerpoint/2010/main" val="647003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UCL 2 column text">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dirty="0"/>
              <a:t>Main headline, Arial 44pt bold</a:t>
            </a:r>
          </a:p>
        </p:txBody>
      </p:sp>
      <p:sp>
        <p:nvSpPr>
          <p:cNvPr id="7" name="Text" descr="Text">
            <a:extLst>
              <a:ext uri="{FF2B5EF4-FFF2-40B4-BE49-F238E27FC236}">
                <a16:creationId xmlns:a16="http://schemas.microsoft.com/office/drawing/2014/main" id="{2D2A157B-B06B-5E44-8987-B8F38A7435D7}"/>
              </a:ext>
            </a:extLst>
          </p:cNvPr>
          <p:cNvSpPr>
            <a:spLocks noGrp="1"/>
          </p:cNvSpPr>
          <p:nvPr>
            <p:ph type="body" sz="quarter" idx="13"/>
          </p:nvPr>
        </p:nvSpPr>
        <p:spPr>
          <a:xfrm>
            <a:off x="360000" y="2412000"/>
            <a:ext cx="5399088"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10" name="Text" descr="Text">
            <a:extLst>
              <a:ext uri="{FF2B5EF4-FFF2-40B4-BE49-F238E27FC236}">
                <a16:creationId xmlns:a16="http://schemas.microsoft.com/office/drawing/2014/main" id="{35F69D9D-B78C-6D4D-8B1E-AB31E336A54A}"/>
              </a:ext>
            </a:extLst>
          </p:cNvPr>
          <p:cNvSpPr>
            <a:spLocks noGrp="1"/>
          </p:cNvSpPr>
          <p:nvPr>
            <p:ph type="body" sz="quarter" idx="15"/>
          </p:nvPr>
        </p:nvSpPr>
        <p:spPr>
          <a:xfrm>
            <a:off x="5940000" y="2412000"/>
            <a:ext cx="5399088"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6/5/2024</a:t>
            </a:fld>
            <a:endParaRPr lang="en-US" dirty="0"/>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dirty="0"/>
          </a:p>
        </p:txBody>
      </p:sp>
    </p:spTree>
    <p:extLst>
      <p:ext uri="{BB962C8B-B14F-4D97-AF65-F5344CB8AC3E}">
        <p14:creationId xmlns:p14="http://schemas.microsoft.com/office/powerpoint/2010/main" val="2094326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0476D-B43C-1688-2387-59F93E5988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376E8A-BAA8-D651-0CD1-79D22CFE87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E6141C-F07C-EB50-EEC8-34EC4EEA949F}"/>
              </a:ext>
            </a:extLst>
          </p:cNvPr>
          <p:cNvSpPr>
            <a:spLocks noGrp="1"/>
          </p:cNvSpPr>
          <p:nvPr>
            <p:ph type="dt" sz="half" idx="10"/>
          </p:nvPr>
        </p:nvSpPr>
        <p:spPr/>
        <p:txBody>
          <a:bodyPr/>
          <a:lstStyle/>
          <a:p>
            <a:fld id="{1AF78968-F441-4E87-A8E5-3ED418270D3B}" type="datetimeFigureOut">
              <a:rPr lang="en-GB" smtClean="0"/>
              <a:t>05/06/2024</a:t>
            </a:fld>
            <a:endParaRPr lang="en-GB"/>
          </a:p>
        </p:txBody>
      </p:sp>
      <p:sp>
        <p:nvSpPr>
          <p:cNvPr id="5" name="Footer Placeholder 4">
            <a:extLst>
              <a:ext uri="{FF2B5EF4-FFF2-40B4-BE49-F238E27FC236}">
                <a16:creationId xmlns:a16="http://schemas.microsoft.com/office/drawing/2014/main" id="{47FFF312-93AE-E48F-BE8E-D3F4D63938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FEDA06-6FC8-57ED-0A5E-238625E46BE0}"/>
              </a:ext>
            </a:extLst>
          </p:cNvPr>
          <p:cNvSpPr>
            <a:spLocks noGrp="1"/>
          </p:cNvSpPr>
          <p:nvPr>
            <p:ph type="sldNum" sz="quarter" idx="12"/>
          </p:nvPr>
        </p:nvSpPr>
        <p:spPr/>
        <p:txBody>
          <a:bodyPr/>
          <a:lstStyle/>
          <a:p>
            <a:fld id="{716584AD-306B-4368-9304-6AA12E666A72}" type="slidenum">
              <a:rPr lang="en-GB" smtClean="0"/>
              <a:t>‹#›</a:t>
            </a:fld>
            <a:endParaRPr lang="en-GB"/>
          </a:p>
        </p:txBody>
      </p:sp>
    </p:spTree>
    <p:extLst>
      <p:ext uri="{BB962C8B-B14F-4D97-AF65-F5344CB8AC3E}">
        <p14:creationId xmlns:p14="http://schemas.microsoft.com/office/powerpoint/2010/main" val="1695871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3DC07-A9D2-816C-A900-062C48F13E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63DC2AA-5019-2C46-F030-E1C9B68DE1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65BC8E-BB9C-3339-CD89-E3039D587F3F}"/>
              </a:ext>
            </a:extLst>
          </p:cNvPr>
          <p:cNvSpPr>
            <a:spLocks noGrp="1"/>
          </p:cNvSpPr>
          <p:nvPr>
            <p:ph type="dt" sz="half" idx="10"/>
          </p:nvPr>
        </p:nvSpPr>
        <p:spPr/>
        <p:txBody>
          <a:bodyPr/>
          <a:lstStyle/>
          <a:p>
            <a:fld id="{1AF78968-F441-4E87-A8E5-3ED418270D3B}" type="datetimeFigureOut">
              <a:rPr lang="en-GB" smtClean="0"/>
              <a:t>05/06/2024</a:t>
            </a:fld>
            <a:endParaRPr lang="en-GB"/>
          </a:p>
        </p:txBody>
      </p:sp>
      <p:sp>
        <p:nvSpPr>
          <p:cNvPr id="5" name="Footer Placeholder 4">
            <a:extLst>
              <a:ext uri="{FF2B5EF4-FFF2-40B4-BE49-F238E27FC236}">
                <a16:creationId xmlns:a16="http://schemas.microsoft.com/office/drawing/2014/main" id="{56687210-3510-7F65-9837-D076DC91C4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64589E-F258-015E-EB74-B0493C32EB72}"/>
              </a:ext>
            </a:extLst>
          </p:cNvPr>
          <p:cNvSpPr>
            <a:spLocks noGrp="1"/>
          </p:cNvSpPr>
          <p:nvPr>
            <p:ph type="sldNum" sz="quarter" idx="12"/>
          </p:nvPr>
        </p:nvSpPr>
        <p:spPr/>
        <p:txBody>
          <a:bodyPr/>
          <a:lstStyle/>
          <a:p>
            <a:fld id="{716584AD-306B-4368-9304-6AA12E666A72}" type="slidenum">
              <a:rPr lang="en-GB" smtClean="0"/>
              <a:t>‹#›</a:t>
            </a:fld>
            <a:endParaRPr lang="en-GB"/>
          </a:p>
        </p:txBody>
      </p:sp>
    </p:spTree>
    <p:extLst>
      <p:ext uri="{BB962C8B-B14F-4D97-AF65-F5344CB8AC3E}">
        <p14:creationId xmlns:p14="http://schemas.microsoft.com/office/powerpoint/2010/main" val="487851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5B63-1F57-538E-C5AA-F7D01FBA1A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7E852F-29E4-F306-6094-A94046E63C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F8F0A80-2E2B-C218-678A-B306B56D37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D2485C1-B490-78A0-8796-DE9F5CE158F7}"/>
              </a:ext>
            </a:extLst>
          </p:cNvPr>
          <p:cNvSpPr>
            <a:spLocks noGrp="1"/>
          </p:cNvSpPr>
          <p:nvPr>
            <p:ph type="dt" sz="half" idx="10"/>
          </p:nvPr>
        </p:nvSpPr>
        <p:spPr/>
        <p:txBody>
          <a:bodyPr/>
          <a:lstStyle/>
          <a:p>
            <a:fld id="{1AF78968-F441-4E87-A8E5-3ED418270D3B}" type="datetimeFigureOut">
              <a:rPr lang="en-GB" smtClean="0"/>
              <a:t>05/06/2024</a:t>
            </a:fld>
            <a:endParaRPr lang="en-GB"/>
          </a:p>
        </p:txBody>
      </p:sp>
      <p:sp>
        <p:nvSpPr>
          <p:cNvPr id="6" name="Footer Placeholder 5">
            <a:extLst>
              <a:ext uri="{FF2B5EF4-FFF2-40B4-BE49-F238E27FC236}">
                <a16:creationId xmlns:a16="http://schemas.microsoft.com/office/drawing/2014/main" id="{9182AC50-4D9B-C2C5-9715-338A61DCCF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1FBA3D-1AB7-4F3D-122F-C3EC05D5B1E1}"/>
              </a:ext>
            </a:extLst>
          </p:cNvPr>
          <p:cNvSpPr>
            <a:spLocks noGrp="1"/>
          </p:cNvSpPr>
          <p:nvPr>
            <p:ph type="sldNum" sz="quarter" idx="12"/>
          </p:nvPr>
        </p:nvSpPr>
        <p:spPr/>
        <p:txBody>
          <a:bodyPr/>
          <a:lstStyle/>
          <a:p>
            <a:fld id="{716584AD-306B-4368-9304-6AA12E666A72}" type="slidenum">
              <a:rPr lang="en-GB" smtClean="0"/>
              <a:t>‹#›</a:t>
            </a:fld>
            <a:endParaRPr lang="en-GB"/>
          </a:p>
        </p:txBody>
      </p:sp>
    </p:spTree>
    <p:extLst>
      <p:ext uri="{BB962C8B-B14F-4D97-AF65-F5344CB8AC3E}">
        <p14:creationId xmlns:p14="http://schemas.microsoft.com/office/powerpoint/2010/main" val="927166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C3AB9-90FA-DA5C-4029-3BB839755F5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1BEBED-94DB-CF96-5F82-41E77A7F85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E2A83-F8EA-F5A2-8B4B-9752B6D387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9CE8790-6689-0625-2D2D-3649643153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D4289-18C7-165C-2270-5ABAE88F53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01E058C-2951-B9D6-DC53-45B70F78A66F}"/>
              </a:ext>
            </a:extLst>
          </p:cNvPr>
          <p:cNvSpPr>
            <a:spLocks noGrp="1"/>
          </p:cNvSpPr>
          <p:nvPr>
            <p:ph type="dt" sz="half" idx="10"/>
          </p:nvPr>
        </p:nvSpPr>
        <p:spPr/>
        <p:txBody>
          <a:bodyPr/>
          <a:lstStyle/>
          <a:p>
            <a:fld id="{1AF78968-F441-4E87-A8E5-3ED418270D3B}" type="datetimeFigureOut">
              <a:rPr lang="en-GB" smtClean="0"/>
              <a:t>05/06/2024</a:t>
            </a:fld>
            <a:endParaRPr lang="en-GB"/>
          </a:p>
        </p:txBody>
      </p:sp>
      <p:sp>
        <p:nvSpPr>
          <p:cNvPr id="8" name="Footer Placeholder 7">
            <a:extLst>
              <a:ext uri="{FF2B5EF4-FFF2-40B4-BE49-F238E27FC236}">
                <a16:creationId xmlns:a16="http://schemas.microsoft.com/office/drawing/2014/main" id="{F11C1675-A41F-2E4F-A49F-91DBA9D02AD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E63AE3A-21BC-AD18-A415-38CB2CD46E11}"/>
              </a:ext>
            </a:extLst>
          </p:cNvPr>
          <p:cNvSpPr>
            <a:spLocks noGrp="1"/>
          </p:cNvSpPr>
          <p:nvPr>
            <p:ph type="sldNum" sz="quarter" idx="12"/>
          </p:nvPr>
        </p:nvSpPr>
        <p:spPr/>
        <p:txBody>
          <a:bodyPr/>
          <a:lstStyle/>
          <a:p>
            <a:fld id="{716584AD-306B-4368-9304-6AA12E666A72}" type="slidenum">
              <a:rPr lang="en-GB" smtClean="0"/>
              <a:t>‹#›</a:t>
            </a:fld>
            <a:endParaRPr lang="en-GB"/>
          </a:p>
        </p:txBody>
      </p:sp>
    </p:spTree>
    <p:extLst>
      <p:ext uri="{BB962C8B-B14F-4D97-AF65-F5344CB8AC3E}">
        <p14:creationId xmlns:p14="http://schemas.microsoft.com/office/powerpoint/2010/main" val="3848036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9C68F-FC45-362E-948A-B1C69015927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BBC64C-DD53-AA26-8BC4-F91F3F72BCFB}"/>
              </a:ext>
            </a:extLst>
          </p:cNvPr>
          <p:cNvSpPr>
            <a:spLocks noGrp="1"/>
          </p:cNvSpPr>
          <p:nvPr>
            <p:ph type="dt" sz="half" idx="10"/>
          </p:nvPr>
        </p:nvSpPr>
        <p:spPr/>
        <p:txBody>
          <a:bodyPr/>
          <a:lstStyle/>
          <a:p>
            <a:fld id="{1AF78968-F441-4E87-A8E5-3ED418270D3B}" type="datetimeFigureOut">
              <a:rPr lang="en-GB" smtClean="0"/>
              <a:t>05/06/2024</a:t>
            </a:fld>
            <a:endParaRPr lang="en-GB"/>
          </a:p>
        </p:txBody>
      </p:sp>
      <p:sp>
        <p:nvSpPr>
          <p:cNvPr id="4" name="Footer Placeholder 3">
            <a:extLst>
              <a:ext uri="{FF2B5EF4-FFF2-40B4-BE49-F238E27FC236}">
                <a16:creationId xmlns:a16="http://schemas.microsoft.com/office/drawing/2014/main" id="{D6B54AE6-4910-968E-A531-5DF7337213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A07C18-D472-3C07-5ADA-C25A2840C789}"/>
              </a:ext>
            </a:extLst>
          </p:cNvPr>
          <p:cNvSpPr>
            <a:spLocks noGrp="1"/>
          </p:cNvSpPr>
          <p:nvPr>
            <p:ph type="sldNum" sz="quarter" idx="12"/>
          </p:nvPr>
        </p:nvSpPr>
        <p:spPr/>
        <p:txBody>
          <a:bodyPr/>
          <a:lstStyle/>
          <a:p>
            <a:fld id="{716584AD-306B-4368-9304-6AA12E666A72}" type="slidenum">
              <a:rPr lang="en-GB" smtClean="0"/>
              <a:t>‹#›</a:t>
            </a:fld>
            <a:endParaRPr lang="en-GB"/>
          </a:p>
        </p:txBody>
      </p:sp>
    </p:spTree>
    <p:extLst>
      <p:ext uri="{BB962C8B-B14F-4D97-AF65-F5344CB8AC3E}">
        <p14:creationId xmlns:p14="http://schemas.microsoft.com/office/powerpoint/2010/main" val="1307362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E0590D-5637-0483-A766-67F7A846690F}"/>
              </a:ext>
            </a:extLst>
          </p:cNvPr>
          <p:cNvSpPr>
            <a:spLocks noGrp="1"/>
          </p:cNvSpPr>
          <p:nvPr>
            <p:ph type="dt" sz="half" idx="10"/>
          </p:nvPr>
        </p:nvSpPr>
        <p:spPr/>
        <p:txBody>
          <a:bodyPr/>
          <a:lstStyle/>
          <a:p>
            <a:fld id="{1AF78968-F441-4E87-A8E5-3ED418270D3B}" type="datetimeFigureOut">
              <a:rPr lang="en-GB" smtClean="0"/>
              <a:t>05/06/2024</a:t>
            </a:fld>
            <a:endParaRPr lang="en-GB"/>
          </a:p>
        </p:txBody>
      </p:sp>
      <p:sp>
        <p:nvSpPr>
          <p:cNvPr id="3" name="Footer Placeholder 2">
            <a:extLst>
              <a:ext uri="{FF2B5EF4-FFF2-40B4-BE49-F238E27FC236}">
                <a16:creationId xmlns:a16="http://schemas.microsoft.com/office/drawing/2014/main" id="{E6358F2A-8AE2-CE81-766B-A0452E08B5F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004B96E-39C8-4FFC-36FF-CB74DE8D9DDE}"/>
              </a:ext>
            </a:extLst>
          </p:cNvPr>
          <p:cNvSpPr>
            <a:spLocks noGrp="1"/>
          </p:cNvSpPr>
          <p:nvPr>
            <p:ph type="sldNum" sz="quarter" idx="12"/>
          </p:nvPr>
        </p:nvSpPr>
        <p:spPr/>
        <p:txBody>
          <a:bodyPr/>
          <a:lstStyle/>
          <a:p>
            <a:fld id="{716584AD-306B-4368-9304-6AA12E666A72}" type="slidenum">
              <a:rPr lang="en-GB" smtClean="0"/>
              <a:t>‹#›</a:t>
            </a:fld>
            <a:endParaRPr lang="en-GB"/>
          </a:p>
        </p:txBody>
      </p:sp>
    </p:spTree>
    <p:extLst>
      <p:ext uri="{BB962C8B-B14F-4D97-AF65-F5344CB8AC3E}">
        <p14:creationId xmlns:p14="http://schemas.microsoft.com/office/powerpoint/2010/main" val="1022030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345DC-54DD-1AF5-9270-4BED6944DB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641E21D-050E-C530-FAAA-4BF20BE760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2D375D-A594-BEE2-4130-622516D19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4F53-46C9-5AD4-A8AE-25640D566FBE}"/>
              </a:ext>
            </a:extLst>
          </p:cNvPr>
          <p:cNvSpPr>
            <a:spLocks noGrp="1"/>
          </p:cNvSpPr>
          <p:nvPr>
            <p:ph type="dt" sz="half" idx="10"/>
          </p:nvPr>
        </p:nvSpPr>
        <p:spPr/>
        <p:txBody>
          <a:bodyPr/>
          <a:lstStyle/>
          <a:p>
            <a:fld id="{1AF78968-F441-4E87-A8E5-3ED418270D3B}" type="datetimeFigureOut">
              <a:rPr lang="en-GB" smtClean="0"/>
              <a:t>05/06/2024</a:t>
            </a:fld>
            <a:endParaRPr lang="en-GB"/>
          </a:p>
        </p:txBody>
      </p:sp>
      <p:sp>
        <p:nvSpPr>
          <p:cNvPr id="6" name="Footer Placeholder 5">
            <a:extLst>
              <a:ext uri="{FF2B5EF4-FFF2-40B4-BE49-F238E27FC236}">
                <a16:creationId xmlns:a16="http://schemas.microsoft.com/office/drawing/2014/main" id="{E6542F3B-E300-67FA-5D7D-DAFBFA815A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1D44F4-DA92-8366-0A7C-D91EA9A6F0FF}"/>
              </a:ext>
            </a:extLst>
          </p:cNvPr>
          <p:cNvSpPr>
            <a:spLocks noGrp="1"/>
          </p:cNvSpPr>
          <p:nvPr>
            <p:ph type="sldNum" sz="quarter" idx="12"/>
          </p:nvPr>
        </p:nvSpPr>
        <p:spPr/>
        <p:txBody>
          <a:bodyPr/>
          <a:lstStyle/>
          <a:p>
            <a:fld id="{716584AD-306B-4368-9304-6AA12E666A72}" type="slidenum">
              <a:rPr lang="en-GB" smtClean="0"/>
              <a:t>‹#›</a:t>
            </a:fld>
            <a:endParaRPr lang="en-GB"/>
          </a:p>
        </p:txBody>
      </p:sp>
    </p:spTree>
    <p:extLst>
      <p:ext uri="{BB962C8B-B14F-4D97-AF65-F5344CB8AC3E}">
        <p14:creationId xmlns:p14="http://schemas.microsoft.com/office/powerpoint/2010/main" val="2828440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B9359-61F7-47E7-DC79-7F240479A4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63E4AA8-B030-C327-CB2F-63E41002C3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D3C390A-22A7-EB66-96CB-F5DBFFB0C4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D684E0-7CFD-3061-90E6-50C6DEC8A94E}"/>
              </a:ext>
            </a:extLst>
          </p:cNvPr>
          <p:cNvSpPr>
            <a:spLocks noGrp="1"/>
          </p:cNvSpPr>
          <p:nvPr>
            <p:ph type="dt" sz="half" idx="10"/>
          </p:nvPr>
        </p:nvSpPr>
        <p:spPr/>
        <p:txBody>
          <a:bodyPr/>
          <a:lstStyle/>
          <a:p>
            <a:fld id="{1AF78968-F441-4E87-A8E5-3ED418270D3B}" type="datetimeFigureOut">
              <a:rPr lang="en-GB" smtClean="0"/>
              <a:t>05/06/2024</a:t>
            </a:fld>
            <a:endParaRPr lang="en-GB"/>
          </a:p>
        </p:txBody>
      </p:sp>
      <p:sp>
        <p:nvSpPr>
          <p:cNvPr id="6" name="Footer Placeholder 5">
            <a:extLst>
              <a:ext uri="{FF2B5EF4-FFF2-40B4-BE49-F238E27FC236}">
                <a16:creationId xmlns:a16="http://schemas.microsoft.com/office/drawing/2014/main" id="{DD136ED9-C08B-9B07-F88A-F5785C8529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926267-83B5-5250-EE83-DF0B66DA1E45}"/>
              </a:ext>
            </a:extLst>
          </p:cNvPr>
          <p:cNvSpPr>
            <a:spLocks noGrp="1"/>
          </p:cNvSpPr>
          <p:nvPr>
            <p:ph type="sldNum" sz="quarter" idx="12"/>
          </p:nvPr>
        </p:nvSpPr>
        <p:spPr/>
        <p:txBody>
          <a:bodyPr/>
          <a:lstStyle/>
          <a:p>
            <a:fld id="{716584AD-306B-4368-9304-6AA12E666A72}" type="slidenum">
              <a:rPr lang="en-GB" smtClean="0"/>
              <a:t>‹#›</a:t>
            </a:fld>
            <a:endParaRPr lang="en-GB"/>
          </a:p>
        </p:txBody>
      </p:sp>
    </p:spTree>
    <p:extLst>
      <p:ext uri="{BB962C8B-B14F-4D97-AF65-F5344CB8AC3E}">
        <p14:creationId xmlns:p14="http://schemas.microsoft.com/office/powerpoint/2010/main" val="770874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CD8EB7-EDD6-523A-0247-3FBE20D28F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C57AAE-2E51-F449-36D5-EFC05D11D1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518CA7-8318-9C5F-2DF1-4EFFB2343A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F78968-F441-4E87-A8E5-3ED418270D3B}" type="datetimeFigureOut">
              <a:rPr lang="en-GB" smtClean="0"/>
              <a:t>05/06/2024</a:t>
            </a:fld>
            <a:endParaRPr lang="en-GB"/>
          </a:p>
        </p:txBody>
      </p:sp>
      <p:sp>
        <p:nvSpPr>
          <p:cNvPr id="5" name="Footer Placeholder 4">
            <a:extLst>
              <a:ext uri="{FF2B5EF4-FFF2-40B4-BE49-F238E27FC236}">
                <a16:creationId xmlns:a16="http://schemas.microsoft.com/office/drawing/2014/main" id="{F0BAD73B-88BE-1C36-C2E6-07D6418219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AB78D54-F70B-A868-7C95-0AFDECBD69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584AD-306B-4368-9304-6AA12E666A72}" type="slidenum">
              <a:rPr lang="en-GB" smtClean="0"/>
              <a:t>‹#›</a:t>
            </a:fld>
            <a:endParaRPr lang="en-GB"/>
          </a:p>
        </p:txBody>
      </p:sp>
    </p:spTree>
    <p:extLst>
      <p:ext uri="{BB962C8B-B14F-4D97-AF65-F5344CB8AC3E}">
        <p14:creationId xmlns:p14="http://schemas.microsoft.com/office/powerpoint/2010/main" val="2592547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2.png"/><Relationship Id="rId5" Type="http://schemas.openxmlformats.org/officeDocument/2006/relationships/image" Target="../media/image49.png"/><Relationship Id="rId10" Type="http://schemas.openxmlformats.org/officeDocument/2006/relationships/image" Target="../media/image35.png"/><Relationship Id="rId4" Type="http://schemas.openxmlformats.org/officeDocument/2006/relationships/image" Target="../media/image48.png"/><Relationship Id="rId9"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osf.io/fkyht/" TargetMode="External"/><Relationship Id="rId7"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andysbrainbook.readthedocs.io/en/latest/" TargetMode="External"/><Relationship Id="rId4" Type="http://schemas.openxmlformats.org/officeDocument/2006/relationships/hyperlink" Target="https://imaging.mrc-cbu.cam.ac.uk/methods/COGNESTIC2023#diffusionmri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734B-4D8E-685F-E6A7-2B4AD5CF24AD}"/>
              </a:ext>
            </a:extLst>
          </p:cNvPr>
          <p:cNvSpPr>
            <a:spLocks noGrp="1"/>
          </p:cNvSpPr>
          <p:nvPr>
            <p:ph type="ctrTitle"/>
          </p:nvPr>
        </p:nvSpPr>
        <p:spPr>
          <a:xfrm>
            <a:off x="552091" y="1424034"/>
            <a:ext cx="11059064" cy="3078642"/>
          </a:xfrm>
        </p:spPr>
        <p:txBody>
          <a:bodyPr>
            <a:normAutofit/>
          </a:bodyPr>
          <a:lstStyle/>
          <a:p>
            <a:r>
              <a:rPr lang="en-GB" sz="6600" b="1" dirty="0">
                <a:solidFill>
                  <a:srgbClr val="FF0000"/>
                </a:solidFill>
              </a:rPr>
              <a:t>Anatomical MRI</a:t>
            </a:r>
            <a:br>
              <a:rPr lang="en-GB" b="1" dirty="0">
                <a:solidFill>
                  <a:srgbClr val="FF0000"/>
                </a:solidFill>
              </a:rPr>
            </a:br>
            <a:r>
              <a:rPr lang="en-GB" sz="4800" b="1" dirty="0"/>
              <a:t>Diffusion Tensor Imaging</a:t>
            </a:r>
            <a:endParaRPr lang="en-GB" b="1" dirty="0"/>
          </a:p>
        </p:txBody>
      </p:sp>
      <p:sp>
        <p:nvSpPr>
          <p:cNvPr id="3" name="Subtitle 2">
            <a:extLst>
              <a:ext uri="{FF2B5EF4-FFF2-40B4-BE49-F238E27FC236}">
                <a16:creationId xmlns:a16="http://schemas.microsoft.com/office/drawing/2014/main" id="{D30C2D74-B76D-0786-1370-8B9345DEB6F2}"/>
              </a:ext>
            </a:extLst>
          </p:cNvPr>
          <p:cNvSpPr>
            <a:spLocks noGrp="1"/>
          </p:cNvSpPr>
          <p:nvPr>
            <p:ph type="subTitle" idx="1"/>
          </p:nvPr>
        </p:nvSpPr>
        <p:spPr>
          <a:xfrm>
            <a:off x="1524000" y="5142528"/>
            <a:ext cx="9144000" cy="991528"/>
          </a:xfrm>
        </p:spPr>
        <p:txBody>
          <a:bodyPr>
            <a:normAutofit fontScale="92500" lnSpcReduction="10000"/>
          </a:bodyPr>
          <a:lstStyle/>
          <a:p>
            <a:r>
              <a:rPr lang="en-GB" sz="3200" b="1" dirty="0"/>
              <a:t>Presenter: </a:t>
            </a:r>
            <a:r>
              <a:rPr lang="en-GB" sz="3200" dirty="0" err="1"/>
              <a:t>Dr.</a:t>
            </a:r>
            <a:r>
              <a:rPr lang="en-GB" sz="3200" b="1" dirty="0"/>
              <a:t> </a:t>
            </a:r>
            <a:r>
              <a:rPr lang="en-GB" sz="3200" dirty="0"/>
              <a:t>Michela Leocadi</a:t>
            </a:r>
          </a:p>
          <a:p>
            <a:r>
              <a:rPr lang="en-GB" sz="3200" b="1" dirty="0"/>
              <a:t>Expert: </a:t>
            </a:r>
            <a:r>
              <a:rPr lang="en-GB" sz="3200" dirty="0" err="1"/>
              <a:t>Dr.</a:t>
            </a:r>
            <a:r>
              <a:rPr lang="en-GB" sz="3200" dirty="0"/>
              <a:t> Chris Lambert</a:t>
            </a:r>
          </a:p>
        </p:txBody>
      </p:sp>
      <p:pic>
        <p:nvPicPr>
          <p:cNvPr id="5" name="Picture 4">
            <a:extLst>
              <a:ext uri="{FF2B5EF4-FFF2-40B4-BE49-F238E27FC236}">
                <a16:creationId xmlns:a16="http://schemas.microsoft.com/office/drawing/2014/main" id="{ED654162-24A7-BCB9-8564-524FA7461F67}"/>
              </a:ext>
            </a:extLst>
          </p:cNvPr>
          <p:cNvPicPr>
            <a:picLocks noChangeAspect="1"/>
          </p:cNvPicPr>
          <p:nvPr/>
        </p:nvPicPr>
        <p:blipFill>
          <a:blip r:embed="rId3"/>
          <a:stretch>
            <a:fillRect/>
          </a:stretch>
        </p:blipFill>
        <p:spPr>
          <a:xfrm>
            <a:off x="0" y="0"/>
            <a:ext cx="8240617" cy="1416145"/>
          </a:xfrm>
          <a:prstGeom prst="rect">
            <a:avLst/>
          </a:prstGeom>
        </p:spPr>
      </p:pic>
      <p:pic>
        <p:nvPicPr>
          <p:cNvPr id="7" name="Picture 6">
            <a:extLst>
              <a:ext uri="{FF2B5EF4-FFF2-40B4-BE49-F238E27FC236}">
                <a16:creationId xmlns:a16="http://schemas.microsoft.com/office/drawing/2014/main" id="{7B9DC4CE-A109-8453-5F18-701C450DFB77}"/>
              </a:ext>
            </a:extLst>
          </p:cNvPr>
          <p:cNvPicPr>
            <a:picLocks noChangeAspect="1"/>
          </p:cNvPicPr>
          <p:nvPr/>
        </p:nvPicPr>
        <p:blipFill rotWithShape="1">
          <a:blip r:embed="rId4"/>
          <a:srcRect l="34911" b="4042"/>
          <a:stretch/>
        </p:blipFill>
        <p:spPr>
          <a:xfrm>
            <a:off x="5595967" y="0"/>
            <a:ext cx="6596034" cy="1416145"/>
          </a:xfrm>
          <a:prstGeom prst="rect">
            <a:avLst/>
          </a:prstGeom>
        </p:spPr>
      </p:pic>
    </p:spTree>
    <p:extLst>
      <p:ext uri="{BB962C8B-B14F-4D97-AF65-F5344CB8AC3E}">
        <p14:creationId xmlns:p14="http://schemas.microsoft.com/office/powerpoint/2010/main" val="2788902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FA52E-B318-C774-5876-AB2F75AE4432}"/>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Diffusion weighting and MRI</a:t>
            </a:r>
          </a:p>
        </p:txBody>
      </p:sp>
      <p:sp>
        <p:nvSpPr>
          <p:cNvPr id="15" name="TextBox 14">
            <a:extLst>
              <a:ext uri="{FF2B5EF4-FFF2-40B4-BE49-F238E27FC236}">
                <a16:creationId xmlns:a16="http://schemas.microsoft.com/office/drawing/2014/main" id="{DF0493A3-1FCB-4142-C2FA-92AD830E9161}"/>
              </a:ext>
            </a:extLst>
          </p:cNvPr>
          <p:cNvSpPr txBox="1"/>
          <p:nvPr/>
        </p:nvSpPr>
        <p:spPr>
          <a:xfrm>
            <a:off x="457200" y="1083558"/>
            <a:ext cx="11277600" cy="1631216"/>
          </a:xfrm>
          <a:prstGeom prst="rect">
            <a:avLst/>
          </a:prstGeom>
          <a:noFill/>
        </p:spPr>
        <p:txBody>
          <a:bodyPr wrap="square">
            <a:spAutoFit/>
          </a:bodyPr>
          <a:lstStyle/>
          <a:p>
            <a:pPr marL="342900" indent="-342900">
              <a:buFont typeface="Arial" panose="020B0604020202020204" pitchFamily="34" charset="0"/>
              <a:buChar char="•"/>
            </a:pPr>
            <a:r>
              <a:rPr lang="en-GB" sz="2500" dirty="0">
                <a:solidFill>
                  <a:srgbClr val="000000"/>
                </a:solidFill>
              </a:rPr>
              <a:t>Just as the T1 and T2 properties of the brain tissues could be used to create intensity differences in the images that are acquired (T1-weighted for anatomical scans, T2-weighted for functional scans), so could the diffusion of water lead to differences in the magnitude of the signal.</a:t>
            </a:r>
          </a:p>
        </p:txBody>
      </p:sp>
      <p:pic>
        <p:nvPicPr>
          <p:cNvPr id="17" name="Picture 16">
            <a:extLst>
              <a:ext uri="{FF2B5EF4-FFF2-40B4-BE49-F238E27FC236}">
                <a16:creationId xmlns:a16="http://schemas.microsoft.com/office/drawing/2014/main" id="{1B0BD02A-74EA-4949-A996-F20685B4B719}"/>
              </a:ext>
            </a:extLst>
          </p:cNvPr>
          <p:cNvPicPr>
            <a:picLocks noChangeAspect="1"/>
          </p:cNvPicPr>
          <p:nvPr/>
        </p:nvPicPr>
        <p:blipFill>
          <a:blip r:embed="rId3"/>
          <a:stretch>
            <a:fillRect/>
          </a:stretch>
        </p:blipFill>
        <p:spPr>
          <a:xfrm>
            <a:off x="1822345" y="2740345"/>
            <a:ext cx="8522307" cy="3697595"/>
          </a:xfrm>
          <a:prstGeom prst="rect">
            <a:avLst/>
          </a:prstGeom>
        </p:spPr>
      </p:pic>
      <p:sp>
        <p:nvSpPr>
          <p:cNvPr id="3" name="TextBox 2">
            <a:extLst>
              <a:ext uri="{FF2B5EF4-FFF2-40B4-BE49-F238E27FC236}">
                <a16:creationId xmlns:a16="http://schemas.microsoft.com/office/drawing/2014/main" id="{09AFBFA9-AA92-4858-3A6F-1AE2C1222BB7}"/>
              </a:ext>
            </a:extLst>
          </p:cNvPr>
          <p:cNvSpPr txBox="1"/>
          <p:nvPr/>
        </p:nvSpPr>
        <p:spPr>
          <a:xfrm>
            <a:off x="8374070" y="6435536"/>
            <a:ext cx="5368089" cy="400110"/>
          </a:xfrm>
          <a:prstGeom prst="rect">
            <a:avLst/>
          </a:prstGeom>
          <a:noFill/>
        </p:spPr>
        <p:txBody>
          <a:bodyPr wrap="square">
            <a:spAutoFit/>
          </a:bodyPr>
          <a:lstStyle/>
          <a:p>
            <a:pPr algn="ctr"/>
            <a:r>
              <a:rPr lang="en-GB" sz="2000" i="1" dirty="0">
                <a:latin typeface="Calibri" panose="020F0502020204030204" pitchFamily="34" charset="0"/>
              </a:rPr>
              <a:t>Mori et al., 2007</a:t>
            </a:r>
          </a:p>
        </p:txBody>
      </p:sp>
    </p:spTree>
    <p:extLst>
      <p:ext uri="{BB962C8B-B14F-4D97-AF65-F5344CB8AC3E}">
        <p14:creationId xmlns:p14="http://schemas.microsoft.com/office/powerpoint/2010/main" val="3638354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B05E68-5F04-2E29-FC00-E9E921C8273C}"/>
              </a:ext>
            </a:extLst>
          </p:cNvPr>
          <p:cNvSpPr txBox="1"/>
          <p:nvPr/>
        </p:nvSpPr>
        <p:spPr>
          <a:xfrm>
            <a:off x="311150" y="988537"/>
            <a:ext cx="11569700" cy="2308324"/>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000000"/>
                </a:solidFill>
              </a:rPr>
              <a:t>A rephasing gradient would put the hydrogen atoms back into alignment with each other. This assumption is true, but only if the hydrogen atoms don’t move in between the turning on and off of the dephasing and rephasing gradients. If, on the other hand, they do move, then the rephasing gradient will not lead to a realignment of the hydrogen atoms. Rather, they will be out of alignment in proportion to how much they have diffused in the time between the gradients.</a:t>
            </a:r>
          </a:p>
        </p:txBody>
      </p:sp>
      <p:sp>
        <p:nvSpPr>
          <p:cNvPr id="4" name="Title 1">
            <a:extLst>
              <a:ext uri="{FF2B5EF4-FFF2-40B4-BE49-F238E27FC236}">
                <a16:creationId xmlns:a16="http://schemas.microsoft.com/office/drawing/2014/main" id="{14F5D4D7-8D9C-E23D-DE33-11DC903C4F10}"/>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Diffusion weighting and MRI</a:t>
            </a:r>
          </a:p>
        </p:txBody>
      </p:sp>
      <p:pic>
        <p:nvPicPr>
          <p:cNvPr id="6" name="Picture 5">
            <a:extLst>
              <a:ext uri="{FF2B5EF4-FFF2-40B4-BE49-F238E27FC236}">
                <a16:creationId xmlns:a16="http://schemas.microsoft.com/office/drawing/2014/main" id="{8C08ECB0-92DB-A466-C900-42318824304F}"/>
              </a:ext>
            </a:extLst>
          </p:cNvPr>
          <p:cNvPicPr>
            <a:picLocks noChangeAspect="1"/>
          </p:cNvPicPr>
          <p:nvPr/>
        </p:nvPicPr>
        <p:blipFill>
          <a:blip r:embed="rId3"/>
          <a:stretch>
            <a:fillRect/>
          </a:stretch>
        </p:blipFill>
        <p:spPr>
          <a:xfrm>
            <a:off x="2207946" y="3360637"/>
            <a:ext cx="7977453" cy="3274954"/>
          </a:xfrm>
          <a:prstGeom prst="rect">
            <a:avLst/>
          </a:prstGeom>
        </p:spPr>
      </p:pic>
      <p:sp>
        <p:nvSpPr>
          <p:cNvPr id="2" name="TextBox 1">
            <a:extLst>
              <a:ext uri="{FF2B5EF4-FFF2-40B4-BE49-F238E27FC236}">
                <a16:creationId xmlns:a16="http://schemas.microsoft.com/office/drawing/2014/main" id="{F8AF0B1F-AE22-2B47-9E2A-2EADDCAA7217}"/>
              </a:ext>
            </a:extLst>
          </p:cNvPr>
          <p:cNvSpPr txBox="1"/>
          <p:nvPr/>
        </p:nvSpPr>
        <p:spPr>
          <a:xfrm>
            <a:off x="8374070" y="6435536"/>
            <a:ext cx="5368089" cy="400110"/>
          </a:xfrm>
          <a:prstGeom prst="rect">
            <a:avLst/>
          </a:prstGeom>
          <a:noFill/>
        </p:spPr>
        <p:txBody>
          <a:bodyPr wrap="square">
            <a:spAutoFit/>
          </a:bodyPr>
          <a:lstStyle/>
          <a:p>
            <a:pPr algn="ctr"/>
            <a:r>
              <a:rPr lang="en-GB" sz="2000" i="1" dirty="0">
                <a:latin typeface="Calibri" panose="020F0502020204030204" pitchFamily="34" charset="0"/>
              </a:rPr>
              <a:t>Mori et al., 2007</a:t>
            </a:r>
          </a:p>
        </p:txBody>
      </p:sp>
    </p:spTree>
    <p:extLst>
      <p:ext uri="{BB962C8B-B14F-4D97-AF65-F5344CB8AC3E}">
        <p14:creationId xmlns:p14="http://schemas.microsoft.com/office/powerpoint/2010/main" val="1443629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5D4D7-8D9C-E23D-DE33-11DC903C4F10}"/>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Diffusion weighting and MRI</a:t>
            </a:r>
          </a:p>
        </p:txBody>
      </p:sp>
      <p:pic>
        <p:nvPicPr>
          <p:cNvPr id="9" name="Picture 8">
            <a:extLst>
              <a:ext uri="{FF2B5EF4-FFF2-40B4-BE49-F238E27FC236}">
                <a16:creationId xmlns:a16="http://schemas.microsoft.com/office/drawing/2014/main" id="{1F4F9C1F-96FA-E1AD-26D7-B905BF908D6F}"/>
              </a:ext>
            </a:extLst>
          </p:cNvPr>
          <p:cNvPicPr>
            <a:picLocks noChangeAspect="1"/>
          </p:cNvPicPr>
          <p:nvPr/>
        </p:nvPicPr>
        <p:blipFill rotWithShape="1">
          <a:blip r:embed="rId3"/>
          <a:srcRect l="16196" r="25663" b="32930"/>
          <a:stretch/>
        </p:blipFill>
        <p:spPr>
          <a:xfrm>
            <a:off x="2427249" y="1745862"/>
            <a:ext cx="6621502" cy="2828788"/>
          </a:xfrm>
          <a:prstGeom prst="rect">
            <a:avLst/>
          </a:prstGeom>
        </p:spPr>
      </p:pic>
      <p:sp>
        <p:nvSpPr>
          <p:cNvPr id="10" name="TextBox 9">
            <a:extLst>
              <a:ext uri="{FF2B5EF4-FFF2-40B4-BE49-F238E27FC236}">
                <a16:creationId xmlns:a16="http://schemas.microsoft.com/office/drawing/2014/main" id="{D0233769-5162-73B3-DC8A-9ED7108A38BA}"/>
              </a:ext>
            </a:extLst>
          </p:cNvPr>
          <p:cNvSpPr txBox="1"/>
          <p:nvPr/>
        </p:nvSpPr>
        <p:spPr>
          <a:xfrm>
            <a:off x="-494370" y="2496785"/>
            <a:ext cx="2921619" cy="584775"/>
          </a:xfrm>
          <a:prstGeom prst="rect">
            <a:avLst/>
          </a:prstGeom>
          <a:noFill/>
        </p:spPr>
        <p:txBody>
          <a:bodyPr wrap="square" rtlCol="0">
            <a:spAutoFit/>
          </a:bodyPr>
          <a:lstStyle/>
          <a:p>
            <a:pPr algn="r"/>
            <a:r>
              <a:rPr lang="en-GB" sz="1600" dirty="0"/>
              <a:t>Stationary spins</a:t>
            </a:r>
          </a:p>
          <a:p>
            <a:pPr algn="r"/>
            <a:r>
              <a:rPr lang="en-GB" sz="1600" dirty="0"/>
              <a:t>(restricted diffusion)</a:t>
            </a:r>
          </a:p>
        </p:txBody>
      </p:sp>
      <p:sp>
        <p:nvSpPr>
          <p:cNvPr id="11" name="TextBox 10">
            <a:extLst>
              <a:ext uri="{FF2B5EF4-FFF2-40B4-BE49-F238E27FC236}">
                <a16:creationId xmlns:a16="http://schemas.microsoft.com/office/drawing/2014/main" id="{A3D4CF02-CFA2-AF47-5EFC-20E044DE5754}"/>
              </a:ext>
            </a:extLst>
          </p:cNvPr>
          <p:cNvSpPr txBox="1"/>
          <p:nvPr/>
        </p:nvSpPr>
        <p:spPr>
          <a:xfrm>
            <a:off x="-494371" y="3429440"/>
            <a:ext cx="2921619" cy="584775"/>
          </a:xfrm>
          <a:prstGeom prst="rect">
            <a:avLst/>
          </a:prstGeom>
          <a:noFill/>
        </p:spPr>
        <p:txBody>
          <a:bodyPr wrap="square" rtlCol="0">
            <a:spAutoFit/>
          </a:bodyPr>
          <a:lstStyle/>
          <a:p>
            <a:pPr algn="r"/>
            <a:r>
              <a:rPr lang="en-GB" sz="1600" dirty="0"/>
              <a:t>Mobile spins</a:t>
            </a:r>
          </a:p>
          <a:p>
            <a:pPr algn="r"/>
            <a:r>
              <a:rPr lang="en-GB" sz="1600" dirty="0"/>
              <a:t>(free diffusion)</a:t>
            </a:r>
          </a:p>
        </p:txBody>
      </p:sp>
      <p:sp>
        <p:nvSpPr>
          <p:cNvPr id="12" name="TextBox 11">
            <a:extLst>
              <a:ext uri="{FF2B5EF4-FFF2-40B4-BE49-F238E27FC236}">
                <a16:creationId xmlns:a16="http://schemas.microsoft.com/office/drawing/2014/main" id="{8FFBD424-0FEA-3008-91AD-AF4D578BB716}"/>
              </a:ext>
            </a:extLst>
          </p:cNvPr>
          <p:cNvSpPr txBox="1"/>
          <p:nvPr/>
        </p:nvSpPr>
        <p:spPr>
          <a:xfrm>
            <a:off x="2427248" y="4408007"/>
            <a:ext cx="2588378" cy="1077218"/>
          </a:xfrm>
          <a:prstGeom prst="rect">
            <a:avLst/>
          </a:prstGeom>
          <a:noFill/>
        </p:spPr>
        <p:txBody>
          <a:bodyPr wrap="square" rtlCol="0">
            <a:spAutoFit/>
          </a:bodyPr>
          <a:lstStyle/>
          <a:p>
            <a:r>
              <a:rPr lang="en-GB" sz="1600" dirty="0"/>
              <a:t>1. First diffusion gradient applied in a particular direction to </a:t>
            </a:r>
            <a:r>
              <a:rPr lang="en-GB" sz="1600" dirty="0" err="1"/>
              <a:t>dephase</a:t>
            </a:r>
            <a:r>
              <a:rPr lang="en-GB" sz="1600" dirty="0"/>
              <a:t> the spins.</a:t>
            </a:r>
          </a:p>
        </p:txBody>
      </p:sp>
      <p:sp>
        <p:nvSpPr>
          <p:cNvPr id="13" name="TextBox 12">
            <a:extLst>
              <a:ext uri="{FF2B5EF4-FFF2-40B4-BE49-F238E27FC236}">
                <a16:creationId xmlns:a16="http://schemas.microsoft.com/office/drawing/2014/main" id="{B82AAF40-FC7E-0622-8154-3A9EEB661BB2}"/>
              </a:ext>
            </a:extLst>
          </p:cNvPr>
          <p:cNvSpPr txBox="1"/>
          <p:nvPr/>
        </p:nvSpPr>
        <p:spPr>
          <a:xfrm>
            <a:off x="5155579" y="4408007"/>
            <a:ext cx="2588378" cy="1323439"/>
          </a:xfrm>
          <a:prstGeom prst="rect">
            <a:avLst/>
          </a:prstGeom>
          <a:noFill/>
        </p:spPr>
        <p:txBody>
          <a:bodyPr wrap="square" rtlCol="0">
            <a:spAutoFit/>
          </a:bodyPr>
          <a:lstStyle/>
          <a:p>
            <a:r>
              <a:rPr lang="en-GB" sz="1600" dirty="0"/>
              <a:t>2. Second diffusion gradient applied in same direction.</a:t>
            </a:r>
          </a:p>
          <a:p>
            <a:r>
              <a:rPr lang="en-GB" sz="1600" dirty="0"/>
              <a:t>This rephases any spins that are still within the gradient field.</a:t>
            </a:r>
          </a:p>
        </p:txBody>
      </p:sp>
      <p:sp>
        <p:nvSpPr>
          <p:cNvPr id="14" name="TextBox 13">
            <a:extLst>
              <a:ext uri="{FF2B5EF4-FFF2-40B4-BE49-F238E27FC236}">
                <a16:creationId xmlns:a16="http://schemas.microsoft.com/office/drawing/2014/main" id="{12B73B25-8084-1E01-30B1-386C2E8332A4}"/>
              </a:ext>
            </a:extLst>
          </p:cNvPr>
          <p:cNvSpPr txBox="1"/>
          <p:nvPr/>
        </p:nvSpPr>
        <p:spPr>
          <a:xfrm>
            <a:off x="9112970" y="2324722"/>
            <a:ext cx="2588378" cy="954107"/>
          </a:xfrm>
          <a:prstGeom prst="rect">
            <a:avLst/>
          </a:prstGeom>
          <a:noFill/>
        </p:spPr>
        <p:txBody>
          <a:bodyPr wrap="square" rtlCol="0">
            <a:spAutoFit/>
          </a:bodyPr>
          <a:lstStyle/>
          <a:p>
            <a:r>
              <a:rPr lang="en-GB" sz="1400" dirty="0"/>
              <a:t>Stationary spins return a high signal as they have been exposed to both dephasing and rephasing gradients</a:t>
            </a:r>
          </a:p>
        </p:txBody>
      </p:sp>
      <p:sp>
        <p:nvSpPr>
          <p:cNvPr id="15" name="TextBox 14">
            <a:extLst>
              <a:ext uri="{FF2B5EF4-FFF2-40B4-BE49-F238E27FC236}">
                <a16:creationId xmlns:a16="http://schemas.microsoft.com/office/drawing/2014/main" id="{2EEA9725-3D53-7EFC-E9CF-1BBB3D5A3474}"/>
              </a:ext>
            </a:extLst>
          </p:cNvPr>
          <p:cNvSpPr txBox="1"/>
          <p:nvPr/>
        </p:nvSpPr>
        <p:spPr>
          <a:xfrm>
            <a:off x="9112970" y="3382748"/>
            <a:ext cx="2588378" cy="954107"/>
          </a:xfrm>
          <a:prstGeom prst="rect">
            <a:avLst/>
          </a:prstGeom>
          <a:noFill/>
        </p:spPr>
        <p:txBody>
          <a:bodyPr wrap="square" rtlCol="0">
            <a:spAutoFit/>
          </a:bodyPr>
          <a:lstStyle/>
          <a:p>
            <a:r>
              <a:rPr lang="en-GB" sz="1400" dirty="0"/>
              <a:t>Mobile spins do not return a signal as they have been exposed to only one (or none) of the gradients</a:t>
            </a:r>
          </a:p>
        </p:txBody>
      </p:sp>
    </p:spTree>
    <p:extLst>
      <p:ext uri="{BB962C8B-B14F-4D97-AF65-F5344CB8AC3E}">
        <p14:creationId xmlns:p14="http://schemas.microsoft.com/office/powerpoint/2010/main" val="1048805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5D4D7-8D9C-E23D-DE33-11DC903C4F10}"/>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Diffusion weighting and MRI</a:t>
            </a:r>
          </a:p>
        </p:txBody>
      </p:sp>
      <p:pic>
        <p:nvPicPr>
          <p:cNvPr id="5" name="Picture 4">
            <a:extLst>
              <a:ext uri="{FF2B5EF4-FFF2-40B4-BE49-F238E27FC236}">
                <a16:creationId xmlns:a16="http://schemas.microsoft.com/office/drawing/2014/main" id="{BC8113CE-57BE-0DC0-65FE-38EF11603028}"/>
              </a:ext>
            </a:extLst>
          </p:cNvPr>
          <p:cNvPicPr>
            <a:picLocks noChangeAspect="1"/>
          </p:cNvPicPr>
          <p:nvPr/>
        </p:nvPicPr>
        <p:blipFill>
          <a:blip r:embed="rId3"/>
          <a:stretch>
            <a:fillRect/>
          </a:stretch>
        </p:blipFill>
        <p:spPr>
          <a:xfrm>
            <a:off x="1480842" y="3056999"/>
            <a:ext cx="9405679" cy="3502307"/>
          </a:xfrm>
          <a:prstGeom prst="rect">
            <a:avLst/>
          </a:prstGeom>
        </p:spPr>
      </p:pic>
      <p:sp>
        <p:nvSpPr>
          <p:cNvPr id="7" name="TextBox 6">
            <a:extLst>
              <a:ext uri="{FF2B5EF4-FFF2-40B4-BE49-F238E27FC236}">
                <a16:creationId xmlns:a16="http://schemas.microsoft.com/office/drawing/2014/main" id="{55D02727-1651-A8CB-24F7-AC015A7DFE96}"/>
              </a:ext>
            </a:extLst>
          </p:cNvPr>
          <p:cNvSpPr txBox="1"/>
          <p:nvPr/>
        </p:nvSpPr>
        <p:spPr>
          <a:xfrm>
            <a:off x="311150" y="988537"/>
            <a:ext cx="11569700" cy="461665"/>
          </a:xfrm>
          <a:prstGeom prst="rect">
            <a:avLst/>
          </a:prstGeom>
          <a:noFill/>
        </p:spPr>
        <p:txBody>
          <a:bodyPr wrap="square">
            <a:spAutoFit/>
          </a:bodyPr>
          <a:lstStyle/>
          <a:p>
            <a:r>
              <a:rPr lang="en-GB" sz="2400" dirty="0">
                <a:solidFill>
                  <a:srgbClr val="000000"/>
                </a:solidFill>
              </a:rPr>
              <a:t>Diffusion gradients are generated by the following parameters:</a:t>
            </a:r>
          </a:p>
        </p:txBody>
      </p:sp>
      <p:sp>
        <p:nvSpPr>
          <p:cNvPr id="8" name="TextBox 7">
            <a:extLst>
              <a:ext uri="{FF2B5EF4-FFF2-40B4-BE49-F238E27FC236}">
                <a16:creationId xmlns:a16="http://schemas.microsoft.com/office/drawing/2014/main" id="{2229AAD3-902E-C7AA-A7D5-E824C8420750}"/>
              </a:ext>
            </a:extLst>
          </p:cNvPr>
          <p:cNvSpPr txBox="1"/>
          <p:nvPr/>
        </p:nvSpPr>
        <p:spPr>
          <a:xfrm>
            <a:off x="2329839" y="1616165"/>
            <a:ext cx="5336087" cy="1200329"/>
          </a:xfrm>
          <a:prstGeom prst="rect">
            <a:avLst/>
          </a:prstGeom>
          <a:noFill/>
        </p:spPr>
        <p:txBody>
          <a:bodyPr wrap="square" rtlCol="0">
            <a:spAutoFit/>
          </a:bodyPr>
          <a:lstStyle/>
          <a:p>
            <a:pPr marL="285750" indent="-285750">
              <a:buFont typeface="Arial" panose="020B0604020202020204" pitchFamily="34" charset="0"/>
              <a:buChar char="•"/>
            </a:pPr>
            <a:r>
              <a:rPr lang="en-GB" sz="2400" dirty="0"/>
              <a:t>Magnitude of the diffusion gradient (</a:t>
            </a:r>
            <a:r>
              <a:rPr lang="en-GB" sz="2400" b="1" dirty="0"/>
              <a:t>G</a:t>
            </a:r>
            <a:r>
              <a:rPr lang="en-GB" sz="2400" dirty="0"/>
              <a:t>)</a:t>
            </a:r>
          </a:p>
          <a:p>
            <a:pPr marL="285750" indent="-285750">
              <a:buFont typeface="Arial" panose="020B0604020202020204" pitchFamily="34" charset="0"/>
              <a:buChar char="•"/>
            </a:pPr>
            <a:r>
              <a:rPr lang="en-GB" sz="2400" dirty="0"/>
              <a:t>Time between gradients (</a:t>
            </a:r>
            <a:r>
              <a:rPr lang="en-GB" sz="2400" b="1" dirty="0"/>
              <a:t>𝚫</a:t>
            </a:r>
            <a:r>
              <a:rPr lang="en-GB" sz="2400" dirty="0"/>
              <a:t>)</a:t>
            </a:r>
          </a:p>
          <a:p>
            <a:pPr marL="285750" indent="-285750">
              <a:buFont typeface="Arial" panose="020B0604020202020204" pitchFamily="34" charset="0"/>
              <a:buChar char="•"/>
            </a:pPr>
            <a:r>
              <a:rPr lang="en-GB" sz="2400" dirty="0"/>
              <a:t>Duration of the diffusion gradient (</a:t>
            </a:r>
            <a:r>
              <a:rPr lang="en-GB" sz="2400" b="1" dirty="0"/>
              <a:t>𝜹</a:t>
            </a:r>
            <a:r>
              <a:rPr lang="en-GB" sz="2400" dirty="0"/>
              <a:t>)</a:t>
            </a:r>
          </a:p>
        </p:txBody>
      </p:sp>
      <p:cxnSp>
        <p:nvCxnSpPr>
          <p:cNvPr id="10" name="Straight Arrow Connector 9">
            <a:extLst>
              <a:ext uri="{FF2B5EF4-FFF2-40B4-BE49-F238E27FC236}">
                <a16:creationId xmlns:a16="http://schemas.microsoft.com/office/drawing/2014/main" id="{765E6B29-C2F7-E77B-E5E7-71F5F85A0FC9}"/>
              </a:ext>
            </a:extLst>
          </p:cNvPr>
          <p:cNvCxnSpPr/>
          <p:nvPr/>
        </p:nvCxnSpPr>
        <p:spPr>
          <a:xfrm>
            <a:off x="5887233" y="4233797"/>
            <a:ext cx="526093" cy="350729"/>
          </a:xfrm>
          <a:prstGeom prst="straightConnector1">
            <a:avLst/>
          </a:prstGeom>
          <a:ln w="317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15F523-5CFC-603E-1EA0-0C7F0C152527}"/>
              </a:ext>
            </a:extLst>
          </p:cNvPr>
          <p:cNvSpPr txBox="1"/>
          <p:nvPr/>
        </p:nvSpPr>
        <p:spPr>
          <a:xfrm>
            <a:off x="6413326" y="4474384"/>
            <a:ext cx="1315233" cy="461665"/>
          </a:xfrm>
          <a:prstGeom prst="rect">
            <a:avLst/>
          </a:prstGeom>
          <a:noFill/>
        </p:spPr>
        <p:txBody>
          <a:bodyPr wrap="square" rtlCol="0">
            <a:spAutoFit/>
          </a:bodyPr>
          <a:lstStyle/>
          <a:p>
            <a:r>
              <a:rPr lang="en-GB" sz="2400" dirty="0">
                <a:solidFill>
                  <a:schemeClr val="bg1"/>
                </a:solidFill>
              </a:rPr>
              <a:t>b-value</a:t>
            </a:r>
          </a:p>
        </p:txBody>
      </p:sp>
      <p:sp>
        <p:nvSpPr>
          <p:cNvPr id="12" name="Right Brace 11">
            <a:extLst>
              <a:ext uri="{FF2B5EF4-FFF2-40B4-BE49-F238E27FC236}">
                <a16:creationId xmlns:a16="http://schemas.microsoft.com/office/drawing/2014/main" id="{8C3204FB-7A0A-3FA3-3135-BB7CE26E0E9B}"/>
              </a:ext>
            </a:extLst>
          </p:cNvPr>
          <p:cNvSpPr/>
          <p:nvPr/>
        </p:nvSpPr>
        <p:spPr>
          <a:xfrm>
            <a:off x="7935236" y="1731560"/>
            <a:ext cx="175364" cy="1034853"/>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4C6C6133-59C6-EF6C-E27D-2986E07F31DB}"/>
              </a:ext>
            </a:extLst>
          </p:cNvPr>
          <p:cNvSpPr txBox="1"/>
          <p:nvPr/>
        </p:nvSpPr>
        <p:spPr>
          <a:xfrm>
            <a:off x="8279702" y="1923940"/>
            <a:ext cx="1828800" cy="584775"/>
          </a:xfrm>
          <a:prstGeom prst="rect">
            <a:avLst/>
          </a:prstGeom>
          <a:noFill/>
        </p:spPr>
        <p:txBody>
          <a:bodyPr wrap="square" rtlCol="0">
            <a:spAutoFit/>
          </a:bodyPr>
          <a:lstStyle/>
          <a:p>
            <a:r>
              <a:rPr lang="en-GB" sz="3200" b="1" dirty="0"/>
              <a:t>b-value</a:t>
            </a:r>
          </a:p>
        </p:txBody>
      </p:sp>
    </p:spTree>
    <p:extLst>
      <p:ext uri="{BB962C8B-B14F-4D97-AF65-F5344CB8AC3E}">
        <p14:creationId xmlns:p14="http://schemas.microsoft.com/office/powerpoint/2010/main" val="3181893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C801-0C80-B5FA-19A3-1D64CBDF2A84}"/>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The diffusion MRI signal</a:t>
            </a:r>
          </a:p>
        </p:txBody>
      </p:sp>
      <p:sp>
        <p:nvSpPr>
          <p:cNvPr id="4" name="Title 1">
            <a:extLst>
              <a:ext uri="{FF2B5EF4-FFF2-40B4-BE49-F238E27FC236}">
                <a16:creationId xmlns:a16="http://schemas.microsoft.com/office/drawing/2014/main" id="{6D3BBB85-5AB2-94A9-058C-65ABCBDC392E}"/>
              </a:ext>
            </a:extLst>
          </p:cNvPr>
          <p:cNvSpPr txBox="1">
            <a:spLocks/>
          </p:cNvSpPr>
          <p:nvPr/>
        </p:nvSpPr>
        <p:spPr>
          <a:xfrm>
            <a:off x="725393" y="988537"/>
            <a:ext cx="10515600" cy="4805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b="1" dirty="0"/>
              <a:t>B values</a:t>
            </a:r>
          </a:p>
        </p:txBody>
      </p:sp>
      <p:sp>
        <p:nvSpPr>
          <p:cNvPr id="5" name="TextBox 4">
            <a:extLst>
              <a:ext uri="{FF2B5EF4-FFF2-40B4-BE49-F238E27FC236}">
                <a16:creationId xmlns:a16="http://schemas.microsoft.com/office/drawing/2014/main" id="{FE1F810F-5554-0F08-E4F3-8D46124FE286}"/>
              </a:ext>
            </a:extLst>
          </p:cNvPr>
          <p:cNvSpPr txBox="1"/>
          <p:nvPr/>
        </p:nvSpPr>
        <p:spPr>
          <a:xfrm>
            <a:off x="457202" y="1845128"/>
            <a:ext cx="11217728" cy="4401205"/>
          </a:xfrm>
          <a:prstGeom prst="rect">
            <a:avLst/>
          </a:prstGeom>
          <a:noFill/>
        </p:spPr>
        <p:txBody>
          <a:bodyPr wrap="square" rtlCol="0">
            <a:spAutoFit/>
          </a:bodyPr>
          <a:lstStyle/>
          <a:p>
            <a:r>
              <a:rPr lang="en-GB" sz="2800" dirty="0"/>
              <a:t>When diffusion gradients are applied, the effects of diffusion are significantly amplified and become the dominant mechanism of tissue contrast.</a:t>
            </a:r>
          </a:p>
          <a:p>
            <a:endParaRPr lang="en-GB" sz="2800" dirty="0"/>
          </a:p>
          <a:p>
            <a:r>
              <a:rPr lang="en-GB" sz="2800" dirty="0"/>
              <a:t>A </a:t>
            </a:r>
            <a:r>
              <a:rPr lang="en-GB" sz="2800" b="1" dirty="0"/>
              <a:t>b-value</a:t>
            </a:r>
            <a:r>
              <a:rPr lang="en-GB" sz="2800" dirty="0"/>
              <a:t> is a factor that reflects the </a:t>
            </a:r>
            <a:r>
              <a:rPr lang="en-GB" sz="2800" u="sng" dirty="0"/>
              <a:t>strength</a:t>
            </a:r>
            <a:r>
              <a:rPr lang="en-GB" sz="2800" dirty="0"/>
              <a:t> and the </a:t>
            </a:r>
            <a:r>
              <a:rPr lang="en-GB" sz="2800" u="sng" dirty="0"/>
              <a:t>timing</a:t>
            </a:r>
            <a:r>
              <a:rPr lang="en-GB" sz="2800" dirty="0"/>
              <a:t> of the gradients used to generate DWI images. </a:t>
            </a:r>
          </a:p>
          <a:p>
            <a:pPr marL="457200" indent="-457200">
              <a:buFont typeface="Arial" panose="020B0604020202020204" pitchFamily="34" charset="0"/>
              <a:buChar char="•"/>
            </a:pPr>
            <a:r>
              <a:rPr lang="en-GB" sz="2800" dirty="0"/>
              <a:t>The </a:t>
            </a:r>
            <a:r>
              <a:rPr lang="en-GB" sz="2800" i="1" dirty="0"/>
              <a:t>higher</a:t>
            </a:r>
            <a:r>
              <a:rPr lang="en-GB" sz="2800" dirty="0"/>
              <a:t> the b-value, the </a:t>
            </a:r>
            <a:r>
              <a:rPr lang="en-GB" sz="2800" i="1" dirty="0"/>
              <a:t>stronger</a:t>
            </a:r>
            <a:r>
              <a:rPr lang="en-GB" sz="2800" dirty="0"/>
              <a:t> the diffusion effect;</a:t>
            </a:r>
          </a:p>
          <a:p>
            <a:pPr marL="457200" indent="-457200">
              <a:buFont typeface="Arial" panose="020B0604020202020204" pitchFamily="34" charset="0"/>
              <a:buChar char="•"/>
            </a:pPr>
            <a:r>
              <a:rPr lang="en-GB" sz="2800" dirty="0"/>
              <a:t>The </a:t>
            </a:r>
            <a:r>
              <a:rPr lang="en-GB" sz="2800" i="1" dirty="0"/>
              <a:t>"optimal" </a:t>
            </a:r>
            <a:r>
              <a:rPr lang="en-GB" sz="2800" dirty="0"/>
              <a:t>choice of b-value is </a:t>
            </a:r>
            <a:r>
              <a:rPr lang="en-GB" sz="2800" i="1" dirty="0"/>
              <a:t>not</a:t>
            </a:r>
            <a:r>
              <a:rPr lang="en-GB" sz="2800" dirty="0"/>
              <a:t> clearly defined and depends upon field strength, number of signals averaged, anatomical features, and predicted pathology.</a:t>
            </a:r>
          </a:p>
        </p:txBody>
      </p:sp>
    </p:spTree>
    <p:extLst>
      <p:ext uri="{BB962C8B-B14F-4D97-AF65-F5344CB8AC3E}">
        <p14:creationId xmlns:p14="http://schemas.microsoft.com/office/powerpoint/2010/main" val="4189109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C801-0C80-B5FA-19A3-1D64CBDF2A84}"/>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The diffusion MRI signal</a:t>
            </a:r>
          </a:p>
        </p:txBody>
      </p:sp>
      <p:pic>
        <p:nvPicPr>
          <p:cNvPr id="5" name="Picture 4">
            <a:extLst>
              <a:ext uri="{FF2B5EF4-FFF2-40B4-BE49-F238E27FC236}">
                <a16:creationId xmlns:a16="http://schemas.microsoft.com/office/drawing/2014/main" id="{14E55C79-302E-9F4E-41FE-52E1A44A63CF}"/>
              </a:ext>
            </a:extLst>
          </p:cNvPr>
          <p:cNvPicPr>
            <a:picLocks noChangeAspect="1"/>
          </p:cNvPicPr>
          <p:nvPr/>
        </p:nvPicPr>
        <p:blipFill>
          <a:blip r:embed="rId3"/>
          <a:stretch>
            <a:fillRect/>
          </a:stretch>
        </p:blipFill>
        <p:spPr>
          <a:xfrm>
            <a:off x="2528803" y="988537"/>
            <a:ext cx="7134394" cy="3563751"/>
          </a:xfrm>
          <a:prstGeom prst="rect">
            <a:avLst/>
          </a:prstGeom>
        </p:spPr>
      </p:pic>
      <p:sp>
        <p:nvSpPr>
          <p:cNvPr id="7" name="TextBox 6">
            <a:extLst>
              <a:ext uri="{FF2B5EF4-FFF2-40B4-BE49-F238E27FC236}">
                <a16:creationId xmlns:a16="http://schemas.microsoft.com/office/drawing/2014/main" id="{5F54FB45-8E3D-9C22-B6F7-B8959CBBA1C1}"/>
              </a:ext>
            </a:extLst>
          </p:cNvPr>
          <p:cNvSpPr txBox="1"/>
          <p:nvPr/>
        </p:nvSpPr>
        <p:spPr>
          <a:xfrm>
            <a:off x="191992" y="4880813"/>
            <a:ext cx="11873008" cy="830997"/>
          </a:xfrm>
          <a:prstGeom prst="rect">
            <a:avLst/>
          </a:prstGeom>
          <a:noFill/>
        </p:spPr>
        <p:txBody>
          <a:bodyPr wrap="square">
            <a:spAutoFit/>
          </a:bodyPr>
          <a:lstStyle/>
          <a:p>
            <a:pPr marL="285750" indent="-285750">
              <a:buFont typeface="Arial" panose="020B0604020202020204" pitchFamily="34" charset="0"/>
              <a:buChar char="•"/>
            </a:pPr>
            <a:r>
              <a:rPr lang="en-GB" sz="2400" dirty="0">
                <a:solidFill>
                  <a:srgbClr val="000000"/>
                </a:solidFill>
              </a:rPr>
              <a:t>A diffusion-weighted image with a </a:t>
            </a:r>
            <a:r>
              <a:rPr lang="en-GB" sz="2400" b="1" dirty="0">
                <a:solidFill>
                  <a:srgbClr val="000000"/>
                </a:solidFill>
              </a:rPr>
              <a:t>b-value of zero </a:t>
            </a:r>
            <a:r>
              <a:rPr lang="en-GB" sz="2400" dirty="0">
                <a:solidFill>
                  <a:srgbClr val="000000"/>
                </a:solidFill>
              </a:rPr>
              <a:t>is virtually identical to a typical T2-weighted image - CSF is bright and grey matter is dark.</a:t>
            </a:r>
          </a:p>
        </p:txBody>
      </p:sp>
      <p:sp>
        <p:nvSpPr>
          <p:cNvPr id="13" name="TextBox 12">
            <a:extLst>
              <a:ext uri="{FF2B5EF4-FFF2-40B4-BE49-F238E27FC236}">
                <a16:creationId xmlns:a16="http://schemas.microsoft.com/office/drawing/2014/main" id="{58B42E68-C5FC-9E8F-D12D-F24E09F61E6A}"/>
              </a:ext>
            </a:extLst>
          </p:cNvPr>
          <p:cNvSpPr txBox="1"/>
          <p:nvPr/>
        </p:nvSpPr>
        <p:spPr>
          <a:xfrm>
            <a:off x="191992" y="5711810"/>
            <a:ext cx="11873008" cy="830997"/>
          </a:xfrm>
          <a:prstGeom prst="rect">
            <a:avLst/>
          </a:prstGeom>
          <a:noFill/>
        </p:spPr>
        <p:txBody>
          <a:bodyPr wrap="square">
            <a:spAutoFit/>
          </a:bodyPr>
          <a:lstStyle/>
          <a:p>
            <a:pPr marL="285750" indent="-285750">
              <a:buFont typeface="Arial" panose="020B0604020202020204" pitchFamily="34" charset="0"/>
              <a:buChar char="•"/>
            </a:pPr>
            <a:r>
              <a:rPr lang="en-GB" sz="2400" dirty="0">
                <a:solidFill>
                  <a:srgbClr val="000000"/>
                </a:solidFill>
              </a:rPr>
              <a:t>With </a:t>
            </a:r>
            <a:r>
              <a:rPr lang="en-GB" sz="2400" b="1" dirty="0">
                <a:solidFill>
                  <a:srgbClr val="000000"/>
                </a:solidFill>
              </a:rPr>
              <a:t>increasing b-values</a:t>
            </a:r>
            <a:r>
              <a:rPr lang="en-GB" sz="2400" dirty="0">
                <a:solidFill>
                  <a:srgbClr val="000000"/>
                </a:solidFill>
              </a:rPr>
              <a:t>, greater signal loss in specific parts of the brain </a:t>
            </a:r>
            <a:r>
              <a:rPr lang="en-GB" sz="2400" dirty="0">
                <a:solidFill>
                  <a:srgbClr val="000000"/>
                </a:solidFill>
                <a:sym typeface="Wingdings" panose="05000000000000000000" pitchFamily="2" charset="2"/>
              </a:rPr>
              <a:t> higher b-values make the image more susceptible to artifacts and current movements (eddies)</a:t>
            </a:r>
            <a:endParaRPr lang="en-GB" sz="2400" dirty="0">
              <a:solidFill>
                <a:srgbClr val="000000"/>
              </a:solidFill>
            </a:endParaRPr>
          </a:p>
        </p:txBody>
      </p:sp>
      <p:sp>
        <p:nvSpPr>
          <p:cNvPr id="3" name="TextBox 2">
            <a:extLst>
              <a:ext uri="{FF2B5EF4-FFF2-40B4-BE49-F238E27FC236}">
                <a16:creationId xmlns:a16="http://schemas.microsoft.com/office/drawing/2014/main" id="{F2619B17-39E5-E28C-533E-BE689856F5D6}"/>
              </a:ext>
            </a:extLst>
          </p:cNvPr>
          <p:cNvSpPr txBox="1"/>
          <p:nvPr/>
        </p:nvSpPr>
        <p:spPr>
          <a:xfrm>
            <a:off x="9783000" y="2354913"/>
            <a:ext cx="1828800" cy="830997"/>
          </a:xfrm>
          <a:prstGeom prst="rect">
            <a:avLst/>
          </a:prstGeom>
          <a:noFill/>
        </p:spPr>
        <p:txBody>
          <a:bodyPr wrap="square" rtlCol="0">
            <a:spAutoFit/>
          </a:bodyPr>
          <a:lstStyle/>
          <a:p>
            <a:pPr algn="ctr"/>
            <a:r>
              <a:rPr lang="en-GB" sz="2400" i="1" dirty="0"/>
              <a:t>Multi-shell acquisition</a:t>
            </a:r>
          </a:p>
        </p:txBody>
      </p:sp>
    </p:spTree>
    <p:extLst>
      <p:ext uri="{BB962C8B-B14F-4D97-AF65-F5344CB8AC3E}">
        <p14:creationId xmlns:p14="http://schemas.microsoft.com/office/powerpoint/2010/main" val="806766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C801-0C80-B5FA-19A3-1D64CBDF2A84}"/>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The diffusion MRI signal</a:t>
            </a:r>
          </a:p>
        </p:txBody>
      </p:sp>
      <p:sp>
        <p:nvSpPr>
          <p:cNvPr id="3" name="Title 1">
            <a:extLst>
              <a:ext uri="{FF2B5EF4-FFF2-40B4-BE49-F238E27FC236}">
                <a16:creationId xmlns:a16="http://schemas.microsoft.com/office/drawing/2014/main" id="{A64586AF-89DD-CB5D-2642-B2987811A19D}"/>
              </a:ext>
            </a:extLst>
          </p:cNvPr>
          <p:cNvSpPr txBox="1">
            <a:spLocks/>
          </p:cNvSpPr>
          <p:nvPr/>
        </p:nvSpPr>
        <p:spPr>
          <a:xfrm>
            <a:off x="725393" y="988537"/>
            <a:ext cx="10515600" cy="4805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b="1" dirty="0"/>
              <a:t>B-vectors</a:t>
            </a:r>
          </a:p>
        </p:txBody>
      </p:sp>
      <p:sp>
        <p:nvSpPr>
          <p:cNvPr id="4" name="TextBox 3">
            <a:extLst>
              <a:ext uri="{FF2B5EF4-FFF2-40B4-BE49-F238E27FC236}">
                <a16:creationId xmlns:a16="http://schemas.microsoft.com/office/drawing/2014/main" id="{688BDCE8-1A5A-C1D6-7F02-862001272446}"/>
              </a:ext>
            </a:extLst>
          </p:cNvPr>
          <p:cNvSpPr txBox="1"/>
          <p:nvPr/>
        </p:nvSpPr>
        <p:spPr>
          <a:xfrm>
            <a:off x="479798" y="1537688"/>
            <a:ext cx="11232404" cy="523220"/>
          </a:xfrm>
          <a:prstGeom prst="rect">
            <a:avLst/>
          </a:prstGeom>
          <a:noFill/>
        </p:spPr>
        <p:txBody>
          <a:bodyPr wrap="square">
            <a:spAutoFit/>
          </a:bodyPr>
          <a:lstStyle/>
          <a:p>
            <a:pPr marL="285750" indent="-285750">
              <a:buFont typeface="Arial" panose="020B0604020202020204" pitchFamily="34" charset="0"/>
              <a:buChar char="•"/>
            </a:pPr>
            <a:r>
              <a:rPr lang="en-GB" sz="2800" dirty="0">
                <a:solidFill>
                  <a:srgbClr val="000000"/>
                </a:solidFill>
              </a:rPr>
              <a:t>The </a:t>
            </a:r>
            <a:r>
              <a:rPr lang="en-GB" sz="2800" b="1" dirty="0">
                <a:solidFill>
                  <a:srgbClr val="000000"/>
                </a:solidFill>
              </a:rPr>
              <a:t>directions</a:t>
            </a:r>
            <a:r>
              <a:rPr lang="en-GB" sz="2800" dirty="0">
                <a:solidFill>
                  <a:srgbClr val="000000"/>
                </a:solidFill>
              </a:rPr>
              <a:t> of the applied gradients are called </a:t>
            </a:r>
            <a:r>
              <a:rPr lang="en-GB" sz="2800" b="1" dirty="0">
                <a:solidFill>
                  <a:srgbClr val="000000"/>
                </a:solidFill>
              </a:rPr>
              <a:t>b-vectors</a:t>
            </a:r>
            <a:r>
              <a:rPr lang="en-GB" sz="2800" dirty="0">
                <a:solidFill>
                  <a:srgbClr val="000000"/>
                </a:solidFill>
              </a:rPr>
              <a:t> (or </a:t>
            </a:r>
            <a:r>
              <a:rPr lang="en-GB" sz="2800" b="1" dirty="0" err="1">
                <a:solidFill>
                  <a:srgbClr val="000000"/>
                </a:solidFill>
              </a:rPr>
              <a:t>bvecs</a:t>
            </a:r>
            <a:r>
              <a:rPr lang="en-GB" sz="2800" dirty="0">
                <a:solidFill>
                  <a:srgbClr val="000000"/>
                </a:solidFill>
              </a:rPr>
              <a:t>)</a:t>
            </a:r>
          </a:p>
        </p:txBody>
      </p:sp>
      <p:sp>
        <p:nvSpPr>
          <p:cNvPr id="6" name="TextBox 5">
            <a:extLst>
              <a:ext uri="{FF2B5EF4-FFF2-40B4-BE49-F238E27FC236}">
                <a16:creationId xmlns:a16="http://schemas.microsoft.com/office/drawing/2014/main" id="{40B53316-F4FC-9913-A4A9-984ECA7565E8}"/>
              </a:ext>
            </a:extLst>
          </p:cNvPr>
          <p:cNvSpPr txBox="1"/>
          <p:nvPr/>
        </p:nvSpPr>
        <p:spPr>
          <a:xfrm>
            <a:off x="479798" y="2112744"/>
            <a:ext cx="11232404" cy="1815882"/>
          </a:xfrm>
          <a:prstGeom prst="rect">
            <a:avLst/>
          </a:prstGeom>
          <a:noFill/>
        </p:spPr>
        <p:txBody>
          <a:bodyPr wrap="square">
            <a:spAutoFit/>
          </a:bodyPr>
          <a:lstStyle/>
          <a:p>
            <a:pPr marL="285750" indent="-285750">
              <a:buFont typeface="Arial" panose="020B0604020202020204" pitchFamily="34" charset="0"/>
              <a:buChar char="•"/>
            </a:pPr>
            <a:r>
              <a:rPr lang="en-GB" sz="2800" dirty="0">
                <a:solidFill>
                  <a:srgbClr val="000000"/>
                </a:solidFill>
              </a:rPr>
              <a:t>When you download data from a diffusion-weighted scan, you have 2 .txt files: </a:t>
            </a:r>
          </a:p>
          <a:p>
            <a:r>
              <a:rPr lang="en-GB" sz="2800" dirty="0">
                <a:solidFill>
                  <a:srgbClr val="FF0000"/>
                </a:solidFill>
              </a:rPr>
              <a:t>.</a:t>
            </a:r>
            <a:r>
              <a:rPr lang="en-GB" sz="2800" dirty="0" err="1">
                <a:solidFill>
                  <a:srgbClr val="FF0000"/>
                </a:solidFill>
              </a:rPr>
              <a:t>bvec</a:t>
            </a:r>
            <a:r>
              <a:rPr lang="en-GB" sz="2800" dirty="0">
                <a:solidFill>
                  <a:srgbClr val="FF0000"/>
                </a:solidFill>
              </a:rPr>
              <a:t> </a:t>
            </a:r>
          </a:p>
          <a:p>
            <a:r>
              <a:rPr lang="en-GB" sz="2800" dirty="0">
                <a:solidFill>
                  <a:srgbClr val="FF0000"/>
                </a:solidFill>
              </a:rPr>
              <a:t>.</a:t>
            </a:r>
            <a:r>
              <a:rPr lang="en-GB" sz="2800" dirty="0" err="1">
                <a:solidFill>
                  <a:srgbClr val="FF0000"/>
                </a:solidFill>
              </a:rPr>
              <a:t>bval</a:t>
            </a:r>
            <a:endParaRPr lang="en-GB" sz="2800" dirty="0">
              <a:solidFill>
                <a:srgbClr val="FF0000"/>
              </a:solidFill>
            </a:endParaRPr>
          </a:p>
        </p:txBody>
      </p:sp>
      <p:sp>
        <p:nvSpPr>
          <p:cNvPr id="8" name="TextBox 7">
            <a:extLst>
              <a:ext uri="{FF2B5EF4-FFF2-40B4-BE49-F238E27FC236}">
                <a16:creationId xmlns:a16="http://schemas.microsoft.com/office/drawing/2014/main" id="{F3C2BDF2-17E2-E561-5033-FD2BFE882CE7}"/>
              </a:ext>
            </a:extLst>
          </p:cNvPr>
          <p:cNvSpPr txBox="1"/>
          <p:nvPr/>
        </p:nvSpPr>
        <p:spPr>
          <a:xfrm>
            <a:off x="491927" y="4197439"/>
            <a:ext cx="11232404" cy="2492990"/>
          </a:xfrm>
          <a:prstGeom prst="rect">
            <a:avLst/>
          </a:prstGeom>
          <a:noFill/>
          <a:ln w="57150">
            <a:solidFill>
              <a:schemeClr val="accent1">
                <a:lumMod val="60000"/>
                <a:lumOff val="40000"/>
              </a:schemeClr>
            </a:solidFill>
          </a:ln>
        </p:spPr>
        <p:txBody>
          <a:bodyPr wrap="square">
            <a:spAutoFit/>
          </a:bodyPr>
          <a:lstStyle/>
          <a:p>
            <a:pPr algn="ctr"/>
            <a:r>
              <a:rPr lang="en-GB" sz="2400" b="1" i="1" u="sng" dirty="0">
                <a:solidFill>
                  <a:srgbClr val="000000"/>
                </a:solidFill>
              </a:rPr>
              <a:t>Example</a:t>
            </a:r>
          </a:p>
          <a:p>
            <a:r>
              <a:rPr lang="en-GB" sz="2200" dirty="0">
                <a:solidFill>
                  <a:srgbClr val="000000"/>
                </a:solidFill>
              </a:rPr>
              <a:t>We collect 40 diffusion-weighted images, and the first volume was acquired with b = 0, and the rest with b = 1000.</a:t>
            </a:r>
          </a:p>
          <a:p>
            <a:r>
              <a:rPr lang="en-GB" sz="2200" dirty="0">
                <a:solidFill>
                  <a:srgbClr val="000000"/>
                </a:solidFill>
              </a:rPr>
              <a:t>The </a:t>
            </a:r>
            <a:r>
              <a:rPr lang="en-GB" sz="2200" dirty="0" err="1">
                <a:solidFill>
                  <a:srgbClr val="000000"/>
                </a:solidFill>
              </a:rPr>
              <a:t>bvals</a:t>
            </a:r>
            <a:r>
              <a:rPr lang="en-GB" sz="2200" dirty="0">
                <a:solidFill>
                  <a:srgbClr val="000000"/>
                </a:solidFill>
              </a:rPr>
              <a:t> file would have 40 entries, with each </a:t>
            </a:r>
            <a:r>
              <a:rPr lang="en-GB" sz="2200" dirty="0" err="1">
                <a:solidFill>
                  <a:srgbClr val="000000"/>
                </a:solidFill>
              </a:rPr>
              <a:t>bval</a:t>
            </a:r>
            <a:r>
              <a:rPr lang="en-GB" sz="2200" dirty="0">
                <a:solidFill>
                  <a:srgbClr val="000000"/>
                </a:solidFill>
              </a:rPr>
              <a:t> corresponding to an individual volume in the diffusion-weighted image. The </a:t>
            </a:r>
            <a:r>
              <a:rPr lang="en-GB" sz="2200" dirty="0" err="1">
                <a:solidFill>
                  <a:srgbClr val="000000"/>
                </a:solidFill>
              </a:rPr>
              <a:t>bvecs</a:t>
            </a:r>
            <a:r>
              <a:rPr lang="en-GB" sz="2200" dirty="0">
                <a:solidFill>
                  <a:srgbClr val="000000"/>
                </a:solidFill>
              </a:rPr>
              <a:t> file, on the other hand, would have 40 triplets of numbers indicating the direction of the diffusion gradient for that volume in the x-, y-, and z-directions.</a:t>
            </a:r>
          </a:p>
        </p:txBody>
      </p:sp>
    </p:spTree>
    <p:extLst>
      <p:ext uri="{BB962C8B-B14F-4D97-AF65-F5344CB8AC3E}">
        <p14:creationId xmlns:p14="http://schemas.microsoft.com/office/powerpoint/2010/main" val="3136893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C801-0C80-B5FA-19A3-1D64CBDF2A84}"/>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The tensor model</a:t>
            </a:r>
          </a:p>
        </p:txBody>
      </p:sp>
      <p:sp>
        <p:nvSpPr>
          <p:cNvPr id="3" name="Title 1">
            <a:extLst>
              <a:ext uri="{FF2B5EF4-FFF2-40B4-BE49-F238E27FC236}">
                <a16:creationId xmlns:a16="http://schemas.microsoft.com/office/drawing/2014/main" id="{DFD0EE6D-66E0-1BCF-7AB4-DB01DEE2CFE1}"/>
              </a:ext>
            </a:extLst>
          </p:cNvPr>
          <p:cNvSpPr txBox="1">
            <a:spLocks/>
          </p:cNvSpPr>
          <p:nvPr/>
        </p:nvSpPr>
        <p:spPr>
          <a:xfrm>
            <a:off x="725393" y="988537"/>
            <a:ext cx="10515600" cy="4805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b="1" dirty="0"/>
              <a:t>Gaussian Modelling of diffusion signal</a:t>
            </a:r>
          </a:p>
        </p:txBody>
      </p:sp>
      <p:sp>
        <p:nvSpPr>
          <p:cNvPr id="4" name="TextBox 3">
            <a:extLst>
              <a:ext uri="{FF2B5EF4-FFF2-40B4-BE49-F238E27FC236}">
                <a16:creationId xmlns:a16="http://schemas.microsoft.com/office/drawing/2014/main" id="{23ED0FCD-0FE3-F3B3-774F-BE61CD9C0A2C}"/>
              </a:ext>
            </a:extLst>
          </p:cNvPr>
          <p:cNvSpPr txBox="1"/>
          <p:nvPr/>
        </p:nvSpPr>
        <p:spPr>
          <a:xfrm>
            <a:off x="479798" y="1754665"/>
            <a:ext cx="7530346" cy="1384995"/>
          </a:xfrm>
          <a:prstGeom prst="rect">
            <a:avLst/>
          </a:prstGeom>
          <a:noFill/>
        </p:spPr>
        <p:txBody>
          <a:bodyPr wrap="square">
            <a:spAutoFit/>
          </a:bodyPr>
          <a:lstStyle/>
          <a:p>
            <a:pPr marL="285750" indent="-285750">
              <a:buFont typeface="Arial" panose="020B0604020202020204" pitchFamily="34" charset="0"/>
              <a:buChar char="•"/>
            </a:pPr>
            <a:r>
              <a:rPr lang="en-GB" sz="2800" dirty="0">
                <a:solidFill>
                  <a:srgbClr val="000000"/>
                </a:solidFill>
              </a:rPr>
              <a:t>The combination of </a:t>
            </a:r>
            <a:r>
              <a:rPr lang="en-GB" sz="2800" dirty="0" err="1">
                <a:solidFill>
                  <a:srgbClr val="000000"/>
                </a:solidFill>
              </a:rPr>
              <a:t>bvals</a:t>
            </a:r>
            <a:r>
              <a:rPr lang="en-GB" sz="2800" dirty="0">
                <a:solidFill>
                  <a:srgbClr val="000000"/>
                </a:solidFill>
              </a:rPr>
              <a:t> and </a:t>
            </a:r>
            <a:r>
              <a:rPr lang="en-GB" sz="2800" dirty="0" err="1">
                <a:solidFill>
                  <a:srgbClr val="000000"/>
                </a:solidFill>
              </a:rPr>
              <a:t>bvecs</a:t>
            </a:r>
            <a:r>
              <a:rPr lang="en-GB" sz="2800" dirty="0">
                <a:solidFill>
                  <a:srgbClr val="000000"/>
                </a:solidFill>
              </a:rPr>
              <a:t> allows us to construct something called a </a:t>
            </a:r>
            <a:r>
              <a:rPr lang="en-GB" sz="2800" b="1" dirty="0">
                <a:solidFill>
                  <a:srgbClr val="000000"/>
                </a:solidFill>
              </a:rPr>
              <a:t>tensor,</a:t>
            </a:r>
            <a:r>
              <a:rPr lang="en-GB" sz="2800" dirty="0">
                <a:solidFill>
                  <a:srgbClr val="000000"/>
                </a:solidFill>
              </a:rPr>
              <a:t> and fit it to each voxel of our diffusion-weighted image</a:t>
            </a:r>
          </a:p>
        </p:txBody>
      </p:sp>
      <p:pic>
        <p:nvPicPr>
          <p:cNvPr id="7" name="Picture 6">
            <a:extLst>
              <a:ext uri="{FF2B5EF4-FFF2-40B4-BE49-F238E27FC236}">
                <a16:creationId xmlns:a16="http://schemas.microsoft.com/office/drawing/2014/main" id="{FAD79600-C4CB-2A94-2648-9EFF433BD995}"/>
              </a:ext>
            </a:extLst>
          </p:cNvPr>
          <p:cNvPicPr>
            <a:picLocks noChangeAspect="1"/>
          </p:cNvPicPr>
          <p:nvPr/>
        </p:nvPicPr>
        <p:blipFill>
          <a:blip r:embed="rId3"/>
          <a:stretch>
            <a:fillRect/>
          </a:stretch>
        </p:blipFill>
        <p:spPr>
          <a:xfrm>
            <a:off x="8367963" y="1754665"/>
            <a:ext cx="3344239" cy="4478891"/>
          </a:xfrm>
          <a:prstGeom prst="rect">
            <a:avLst/>
          </a:prstGeom>
        </p:spPr>
      </p:pic>
      <p:sp>
        <p:nvSpPr>
          <p:cNvPr id="8" name="TextBox 7">
            <a:extLst>
              <a:ext uri="{FF2B5EF4-FFF2-40B4-BE49-F238E27FC236}">
                <a16:creationId xmlns:a16="http://schemas.microsoft.com/office/drawing/2014/main" id="{0836AED1-A50C-71C2-B038-109C9F162A74}"/>
              </a:ext>
            </a:extLst>
          </p:cNvPr>
          <p:cNvSpPr txBox="1"/>
          <p:nvPr/>
        </p:nvSpPr>
        <p:spPr>
          <a:xfrm>
            <a:off x="479798" y="3297717"/>
            <a:ext cx="7530346" cy="954107"/>
          </a:xfrm>
          <a:prstGeom prst="rect">
            <a:avLst/>
          </a:prstGeom>
          <a:noFill/>
        </p:spPr>
        <p:txBody>
          <a:bodyPr wrap="square">
            <a:spAutoFit/>
          </a:bodyPr>
          <a:lstStyle/>
          <a:p>
            <a:pPr marL="285750" indent="-285750">
              <a:buFont typeface="Arial" panose="020B0604020202020204" pitchFamily="34" charset="0"/>
              <a:buChar char="•"/>
            </a:pPr>
            <a:r>
              <a:rPr lang="en-GB" sz="2800" b="1" u="sng" dirty="0">
                <a:solidFill>
                  <a:srgbClr val="000000"/>
                </a:solidFill>
              </a:rPr>
              <a:t>Directions</a:t>
            </a:r>
            <a:r>
              <a:rPr lang="en-GB" sz="2800" dirty="0">
                <a:solidFill>
                  <a:srgbClr val="000000"/>
                </a:solidFill>
              </a:rPr>
              <a:t> of the energy = </a:t>
            </a:r>
            <a:r>
              <a:rPr lang="en-GB" sz="2800" dirty="0">
                <a:solidFill>
                  <a:srgbClr val="FF0000"/>
                </a:solidFill>
              </a:rPr>
              <a:t>eigenvectors</a:t>
            </a:r>
          </a:p>
          <a:p>
            <a:pPr marL="285750" indent="-285750">
              <a:buFont typeface="Arial" panose="020B0604020202020204" pitchFamily="34" charset="0"/>
              <a:buChar char="•"/>
            </a:pPr>
            <a:r>
              <a:rPr lang="en-GB" sz="2800" b="1" u="sng" dirty="0">
                <a:solidFill>
                  <a:srgbClr val="000000"/>
                </a:solidFill>
              </a:rPr>
              <a:t>Magnitude</a:t>
            </a:r>
            <a:r>
              <a:rPr lang="en-GB" sz="2800" dirty="0">
                <a:solidFill>
                  <a:srgbClr val="000000"/>
                </a:solidFill>
              </a:rPr>
              <a:t> of the energy = </a:t>
            </a:r>
            <a:r>
              <a:rPr lang="en-GB" sz="2800" dirty="0">
                <a:solidFill>
                  <a:srgbClr val="FF0000"/>
                </a:solidFill>
              </a:rPr>
              <a:t>eigenvalues</a:t>
            </a:r>
          </a:p>
        </p:txBody>
      </p:sp>
      <p:sp>
        <p:nvSpPr>
          <p:cNvPr id="9" name="TextBox 8">
            <a:extLst>
              <a:ext uri="{FF2B5EF4-FFF2-40B4-BE49-F238E27FC236}">
                <a16:creationId xmlns:a16="http://schemas.microsoft.com/office/drawing/2014/main" id="{922BD97C-6199-1B9A-AA8E-B9E0BDDB165A}"/>
              </a:ext>
            </a:extLst>
          </p:cNvPr>
          <p:cNvSpPr txBox="1"/>
          <p:nvPr/>
        </p:nvSpPr>
        <p:spPr>
          <a:xfrm>
            <a:off x="479798" y="4409881"/>
            <a:ext cx="7530346" cy="954107"/>
          </a:xfrm>
          <a:prstGeom prst="rect">
            <a:avLst/>
          </a:prstGeom>
          <a:noFill/>
        </p:spPr>
        <p:txBody>
          <a:bodyPr wrap="square">
            <a:spAutoFit/>
          </a:bodyPr>
          <a:lstStyle/>
          <a:p>
            <a:pPr algn="ctr"/>
            <a:r>
              <a:rPr lang="en-GB" sz="2800" dirty="0">
                <a:solidFill>
                  <a:srgbClr val="000000"/>
                </a:solidFill>
              </a:rPr>
              <a:t>The Diffusion signal observed at each voxel is a </a:t>
            </a:r>
            <a:r>
              <a:rPr lang="en-GB" sz="2800" b="1" dirty="0">
                <a:solidFill>
                  <a:srgbClr val="000000"/>
                </a:solidFill>
              </a:rPr>
              <a:t>combination</a:t>
            </a:r>
            <a:r>
              <a:rPr lang="en-GB" sz="2800" dirty="0">
                <a:solidFill>
                  <a:srgbClr val="000000"/>
                </a:solidFill>
              </a:rPr>
              <a:t> of eigenvectors and eigenvalues.</a:t>
            </a:r>
          </a:p>
        </p:txBody>
      </p:sp>
      <p:cxnSp>
        <p:nvCxnSpPr>
          <p:cNvPr id="11" name="Straight Arrow Connector 10">
            <a:extLst>
              <a:ext uri="{FF2B5EF4-FFF2-40B4-BE49-F238E27FC236}">
                <a16:creationId xmlns:a16="http://schemas.microsoft.com/office/drawing/2014/main" id="{1694AE68-5FA4-E548-F47D-C368FFD0F6E4}"/>
              </a:ext>
            </a:extLst>
          </p:cNvPr>
          <p:cNvCxnSpPr>
            <a:stCxn id="9" idx="2"/>
          </p:cNvCxnSpPr>
          <p:nvPr/>
        </p:nvCxnSpPr>
        <p:spPr>
          <a:xfrm>
            <a:off x="4244971" y="5363988"/>
            <a:ext cx="0" cy="46988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F9CCB37-D178-E718-9E23-BF22C0A1A910}"/>
              </a:ext>
            </a:extLst>
          </p:cNvPr>
          <p:cNvSpPr txBox="1"/>
          <p:nvPr/>
        </p:nvSpPr>
        <p:spPr>
          <a:xfrm>
            <a:off x="479798" y="5971946"/>
            <a:ext cx="7530346" cy="523220"/>
          </a:xfrm>
          <a:prstGeom prst="rect">
            <a:avLst/>
          </a:prstGeom>
          <a:noFill/>
        </p:spPr>
        <p:txBody>
          <a:bodyPr wrap="square">
            <a:spAutoFit/>
          </a:bodyPr>
          <a:lstStyle/>
          <a:p>
            <a:pPr algn="ctr"/>
            <a:r>
              <a:rPr lang="en-GB" sz="2800" dirty="0">
                <a:solidFill>
                  <a:srgbClr val="000000"/>
                </a:solidFill>
              </a:rPr>
              <a:t>Calculate different properties of the diffusion</a:t>
            </a:r>
          </a:p>
        </p:txBody>
      </p:sp>
    </p:spTree>
    <p:extLst>
      <p:ext uri="{BB962C8B-B14F-4D97-AF65-F5344CB8AC3E}">
        <p14:creationId xmlns:p14="http://schemas.microsoft.com/office/powerpoint/2010/main" val="140029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8C0DA-3FBA-BB82-70AF-83BEA0496743}"/>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Imaging of diffusivity</a:t>
            </a:r>
          </a:p>
        </p:txBody>
      </p:sp>
      <p:sp>
        <p:nvSpPr>
          <p:cNvPr id="3" name="TextBox 2">
            <a:extLst>
              <a:ext uri="{FF2B5EF4-FFF2-40B4-BE49-F238E27FC236}">
                <a16:creationId xmlns:a16="http://schemas.microsoft.com/office/drawing/2014/main" id="{A695F512-16CA-5A21-D358-E825B3B18A98}"/>
              </a:ext>
            </a:extLst>
          </p:cNvPr>
          <p:cNvSpPr txBox="1"/>
          <p:nvPr/>
        </p:nvSpPr>
        <p:spPr>
          <a:xfrm>
            <a:off x="948690" y="1600200"/>
            <a:ext cx="10515600" cy="1938992"/>
          </a:xfrm>
          <a:prstGeom prst="rect">
            <a:avLst/>
          </a:prstGeom>
          <a:noFill/>
        </p:spPr>
        <p:txBody>
          <a:bodyPr wrap="square" rtlCol="0">
            <a:spAutoFit/>
          </a:bodyPr>
          <a:lstStyle/>
          <a:p>
            <a:r>
              <a:rPr lang="en-GB" sz="2400" b="1" dirty="0"/>
              <a:t>Fractional anisotropy (FA) = </a:t>
            </a:r>
            <a:r>
              <a:rPr lang="en-GB" sz="2400" dirty="0"/>
              <a:t>weighted sum of the eigenvalues in each voxel</a:t>
            </a:r>
          </a:p>
          <a:p>
            <a:pPr marL="342900" indent="-342900">
              <a:buFont typeface="Arial" panose="020B0604020202020204" pitchFamily="34" charset="0"/>
              <a:buChar char="•"/>
            </a:pPr>
            <a:r>
              <a:rPr lang="en-GB" sz="2400" i="1" dirty="0"/>
              <a:t>higher FA </a:t>
            </a:r>
            <a:r>
              <a:rPr lang="en-GB" sz="2400" dirty="0"/>
              <a:t>indicates greater diffusion along one of the directions</a:t>
            </a:r>
          </a:p>
          <a:p>
            <a:pPr marL="342900" indent="-342900">
              <a:buFont typeface="Arial" panose="020B0604020202020204" pitchFamily="34" charset="0"/>
              <a:buChar char="•"/>
            </a:pPr>
            <a:r>
              <a:rPr lang="en-GB" sz="2400" i="1" dirty="0"/>
              <a:t>lower FA </a:t>
            </a:r>
            <a:r>
              <a:rPr lang="en-GB" sz="2400" dirty="0"/>
              <a:t>value indicates that there is either very little diffusion, or that the diffusion is unconstrained and going in each direction at random (as in, say, the ventricles of the brain).</a:t>
            </a:r>
          </a:p>
        </p:txBody>
      </p:sp>
      <p:pic>
        <p:nvPicPr>
          <p:cNvPr id="5" name="Picture 4">
            <a:extLst>
              <a:ext uri="{FF2B5EF4-FFF2-40B4-BE49-F238E27FC236}">
                <a16:creationId xmlns:a16="http://schemas.microsoft.com/office/drawing/2014/main" id="{42915AFC-69B9-1F82-FA8E-61462311D777}"/>
              </a:ext>
            </a:extLst>
          </p:cNvPr>
          <p:cNvPicPr>
            <a:picLocks noChangeAspect="1"/>
          </p:cNvPicPr>
          <p:nvPr/>
        </p:nvPicPr>
        <p:blipFill>
          <a:blip r:embed="rId3"/>
          <a:stretch>
            <a:fillRect/>
          </a:stretch>
        </p:blipFill>
        <p:spPr>
          <a:xfrm>
            <a:off x="412042" y="4150855"/>
            <a:ext cx="7952470" cy="1550578"/>
          </a:xfrm>
          <a:prstGeom prst="rect">
            <a:avLst/>
          </a:prstGeom>
        </p:spPr>
      </p:pic>
      <p:sp>
        <p:nvSpPr>
          <p:cNvPr id="6" name="Title 1">
            <a:extLst>
              <a:ext uri="{FF2B5EF4-FFF2-40B4-BE49-F238E27FC236}">
                <a16:creationId xmlns:a16="http://schemas.microsoft.com/office/drawing/2014/main" id="{E5E5CD85-B2FA-034E-01E4-06F5BDEF3209}"/>
              </a:ext>
            </a:extLst>
          </p:cNvPr>
          <p:cNvSpPr txBox="1">
            <a:spLocks/>
          </p:cNvSpPr>
          <p:nvPr/>
        </p:nvSpPr>
        <p:spPr>
          <a:xfrm>
            <a:off x="725393" y="988537"/>
            <a:ext cx="10515600" cy="4805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b="1" dirty="0"/>
              <a:t>Fractional anisotropy</a:t>
            </a:r>
          </a:p>
        </p:txBody>
      </p:sp>
      <p:grpSp>
        <p:nvGrpSpPr>
          <p:cNvPr id="11" name="Group 10">
            <a:extLst>
              <a:ext uri="{FF2B5EF4-FFF2-40B4-BE49-F238E27FC236}">
                <a16:creationId xmlns:a16="http://schemas.microsoft.com/office/drawing/2014/main" id="{7DA7B935-A22A-614D-D17D-CAB6CCB927D1}"/>
              </a:ext>
            </a:extLst>
          </p:cNvPr>
          <p:cNvGrpSpPr/>
          <p:nvPr/>
        </p:nvGrpSpPr>
        <p:grpSpPr>
          <a:xfrm>
            <a:off x="9010745" y="3217984"/>
            <a:ext cx="1897636" cy="3416320"/>
            <a:chOff x="298100" y="1790886"/>
            <a:chExt cx="1897636" cy="3416320"/>
          </a:xfrm>
        </p:grpSpPr>
        <p:sp>
          <p:nvSpPr>
            <p:cNvPr id="12" name="Rectangle 11">
              <a:extLst>
                <a:ext uri="{FF2B5EF4-FFF2-40B4-BE49-F238E27FC236}">
                  <a16:creationId xmlns:a16="http://schemas.microsoft.com/office/drawing/2014/main" id="{3A606BB7-19CB-F145-1E68-742F595EFFD3}"/>
                </a:ext>
              </a:extLst>
            </p:cNvPr>
            <p:cNvSpPr/>
            <p:nvPr/>
          </p:nvSpPr>
          <p:spPr>
            <a:xfrm>
              <a:off x="298100" y="1790886"/>
              <a:ext cx="1897636" cy="3416320"/>
            </a:xfrm>
            <a:prstGeom prst="rect">
              <a:avLst/>
            </a:prstGeom>
          </p:spPr>
          <p:txBody>
            <a:bodyPr wrap="square">
              <a:spAutoFit/>
            </a:bodyPr>
            <a:lstStyle/>
            <a:p>
              <a:pPr algn="ctr"/>
              <a:r>
                <a:rPr lang="en-GB" dirty="0">
                  <a:solidFill>
                    <a:srgbClr val="FF0000"/>
                  </a:solidFill>
                  <a:latin typeface="Calibri" panose="020F0502020204030204" pitchFamily="34" charset="0"/>
                  <a:ea typeface="ＭＳ Ｐゴシック" pitchFamily="32" charset="-128"/>
                </a:rPr>
                <a:t>Left/Right</a:t>
              </a:r>
            </a:p>
            <a:p>
              <a:pPr algn="ctr"/>
              <a:endParaRPr lang="en-GB" dirty="0">
                <a:solidFill>
                  <a:srgbClr val="FF0000"/>
                </a:solidFill>
                <a:latin typeface="Calibri" panose="020F0502020204030204" pitchFamily="34" charset="0"/>
                <a:ea typeface="ＭＳ Ｐゴシック" pitchFamily="32" charset="-128"/>
              </a:endParaRPr>
            </a:p>
            <a:p>
              <a:pPr algn="ctr"/>
              <a:endParaRPr lang="en-GB" dirty="0">
                <a:solidFill>
                  <a:srgbClr val="FF0000"/>
                </a:solidFill>
                <a:latin typeface="Calibri" panose="020F0502020204030204" pitchFamily="34" charset="0"/>
                <a:ea typeface="ＭＳ Ｐゴシック" pitchFamily="32" charset="-128"/>
              </a:endParaRPr>
            </a:p>
            <a:p>
              <a:pPr algn="ctr"/>
              <a:r>
                <a:rPr lang="en-GB" dirty="0">
                  <a:solidFill>
                    <a:srgbClr val="00B050"/>
                  </a:solidFill>
                  <a:latin typeface="Calibri" panose="020F0502020204030204" pitchFamily="34" charset="0"/>
                  <a:ea typeface="ＭＳ Ｐゴシック" pitchFamily="32" charset="-128"/>
                </a:rPr>
                <a:t>Anterior/Posterior</a:t>
              </a:r>
            </a:p>
            <a:p>
              <a:pPr algn="ctr"/>
              <a:endParaRPr lang="en-GB" dirty="0">
                <a:solidFill>
                  <a:srgbClr val="00B050"/>
                </a:solidFill>
                <a:latin typeface="Calibri" panose="020F0502020204030204" pitchFamily="34" charset="0"/>
                <a:ea typeface="ＭＳ Ｐゴシック" pitchFamily="32" charset="-128"/>
              </a:endParaRPr>
            </a:p>
            <a:p>
              <a:pPr algn="ctr"/>
              <a:endParaRPr lang="en-GB" dirty="0">
                <a:solidFill>
                  <a:srgbClr val="00B050"/>
                </a:solidFill>
                <a:latin typeface="Calibri" panose="020F0502020204030204" pitchFamily="34" charset="0"/>
                <a:ea typeface="ＭＳ Ｐゴシック" pitchFamily="32" charset="-128"/>
              </a:endParaRPr>
            </a:p>
            <a:p>
              <a:pPr algn="ctr"/>
              <a:endParaRPr lang="en-GB" dirty="0">
                <a:solidFill>
                  <a:srgbClr val="00B050"/>
                </a:solidFill>
                <a:latin typeface="Calibri" panose="020F0502020204030204" pitchFamily="34" charset="0"/>
                <a:ea typeface="ＭＳ Ｐゴシック" pitchFamily="32" charset="-128"/>
              </a:endParaRPr>
            </a:p>
            <a:p>
              <a:pPr algn="ctr"/>
              <a:endParaRPr lang="en-GB" dirty="0">
                <a:solidFill>
                  <a:srgbClr val="00B050"/>
                </a:solidFill>
                <a:latin typeface="Calibri" panose="020F0502020204030204" pitchFamily="34" charset="0"/>
                <a:ea typeface="ＭＳ Ｐゴシック" pitchFamily="32" charset="-128"/>
              </a:endParaRPr>
            </a:p>
            <a:p>
              <a:pPr algn="ctr"/>
              <a:endParaRPr lang="en-GB" dirty="0">
                <a:solidFill>
                  <a:srgbClr val="00B050"/>
                </a:solidFill>
                <a:latin typeface="Calibri" panose="020F0502020204030204" pitchFamily="34" charset="0"/>
                <a:ea typeface="ＭＳ Ｐゴシック" pitchFamily="32" charset="-128"/>
              </a:endParaRPr>
            </a:p>
            <a:p>
              <a:pPr algn="ctr"/>
              <a:r>
                <a:rPr lang="en-GB" dirty="0">
                  <a:solidFill>
                    <a:srgbClr val="00B0F0"/>
                  </a:solidFill>
                  <a:latin typeface="Calibri" panose="020F0502020204030204" pitchFamily="34" charset="0"/>
                  <a:ea typeface="ＭＳ Ｐゴシック" pitchFamily="32" charset="-128"/>
                </a:rPr>
                <a:t>Superior/Inferior</a:t>
              </a:r>
            </a:p>
            <a:p>
              <a:pPr algn="ctr"/>
              <a:endParaRPr lang="en-GB" dirty="0">
                <a:solidFill>
                  <a:srgbClr val="00B0F0"/>
                </a:solidFill>
                <a:latin typeface="Calibri" panose="020F0502020204030204" pitchFamily="34" charset="0"/>
                <a:ea typeface="ＭＳ Ｐゴシック" pitchFamily="32" charset="-128"/>
              </a:endParaRPr>
            </a:p>
            <a:p>
              <a:pPr algn="ctr"/>
              <a:endParaRPr lang="en-GB" dirty="0">
                <a:solidFill>
                  <a:srgbClr val="00B0F0"/>
                </a:solidFill>
                <a:latin typeface="Calibri" panose="020F0502020204030204" pitchFamily="34" charset="0"/>
                <a:ea typeface="ＭＳ Ｐゴシック" pitchFamily="32" charset="-128"/>
              </a:endParaRPr>
            </a:p>
          </p:txBody>
        </p:sp>
        <p:sp>
          <p:nvSpPr>
            <p:cNvPr id="13" name="Line 16">
              <a:extLst>
                <a:ext uri="{FF2B5EF4-FFF2-40B4-BE49-F238E27FC236}">
                  <a16:creationId xmlns:a16="http://schemas.microsoft.com/office/drawing/2014/main" id="{2A68E8D1-5AB5-BF08-35C8-0E3408D5591B}"/>
                </a:ext>
              </a:extLst>
            </p:cNvPr>
            <p:cNvSpPr>
              <a:spLocks noChangeShapeType="1"/>
            </p:cNvSpPr>
            <p:nvPr/>
          </p:nvSpPr>
          <p:spPr bwMode="auto">
            <a:xfrm flipH="1">
              <a:off x="1254480" y="2997072"/>
              <a:ext cx="0" cy="1080000"/>
            </a:xfrm>
            <a:prstGeom prst="line">
              <a:avLst/>
            </a:prstGeom>
            <a:noFill/>
            <a:ln w="50800">
              <a:solidFill>
                <a:srgbClr val="00B050"/>
              </a:solidFill>
              <a:round/>
              <a:headEnd type="stealth" w="med" len="med"/>
              <a:tailEnd type="stealth" w="med" len="med"/>
            </a:ln>
          </p:spPr>
          <p:txBody>
            <a:bodyPr wrap="square">
              <a:spAutoFit/>
            </a:bodyPr>
            <a:lstStyle/>
            <a:p>
              <a:endParaRPr lang="en-GB"/>
            </a:p>
          </p:txBody>
        </p:sp>
        <p:sp>
          <p:nvSpPr>
            <p:cNvPr id="14" name="Line 17">
              <a:extLst>
                <a:ext uri="{FF2B5EF4-FFF2-40B4-BE49-F238E27FC236}">
                  <a16:creationId xmlns:a16="http://schemas.microsoft.com/office/drawing/2014/main" id="{ACD3B083-7AD3-70B4-DC17-197DD89E9FC1}"/>
                </a:ext>
              </a:extLst>
            </p:cNvPr>
            <p:cNvSpPr>
              <a:spLocks noChangeShapeType="1"/>
            </p:cNvSpPr>
            <p:nvPr/>
          </p:nvSpPr>
          <p:spPr bwMode="auto">
            <a:xfrm rot="5400000">
              <a:off x="1254600" y="1808880"/>
              <a:ext cx="0" cy="1080000"/>
            </a:xfrm>
            <a:prstGeom prst="line">
              <a:avLst/>
            </a:prstGeom>
            <a:noFill/>
            <a:ln w="50800">
              <a:solidFill>
                <a:srgbClr val="FF0000"/>
              </a:solidFill>
              <a:round/>
              <a:headEnd type="stealth" w="med" len="med"/>
              <a:tailEnd type="stealth" w="med" len="med"/>
            </a:ln>
          </p:spPr>
          <p:txBody>
            <a:bodyPr wrap="square">
              <a:spAutoFit/>
            </a:bodyPr>
            <a:lstStyle/>
            <a:p>
              <a:endParaRPr lang="en-GB"/>
            </a:p>
          </p:txBody>
        </p:sp>
        <p:sp>
          <p:nvSpPr>
            <p:cNvPr id="15" name="AutoShape 18">
              <a:extLst>
                <a:ext uri="{FF2B5EF4-FFF2-40B4-BE49-F238E27FC236}">
                  <a16:creationId xmlns:a16="http://schemas.microsoft.com/office/drawing/2014/main" id="{4335DE75-B51F-08CC-4BC9-782D2EA3207A}"/>
                </a:ext>
              </a:extLst>
            </p:cNvPr>
            <p:cNvSpPr>
              <a:spLocks noChangeArrowheads="1"/>
            </p:cNvSpPr>
            <p:nvPr/>
          </p:nvSpPr>
          <p:spPr bwMode="auto">
            <a:xfrm>
              <a:off x="1030754" y="4700487"/>
              <a:ext cx="468000" cy="468000"/>
            </a:xfrm>
            <a:custGeom>
              <a:avLst/>
              <a:gdLst>
                <a:gd name="T0" fmla="*/ 91 w 21600"/>
                <a:gd name="T1" fmla="*/ 0 h 21600"/>
                <a:gd name="T2" fmla="*/ 27 w 21600"/>
                <a:gd name="T3" fmla="*/ 27 h 21600"/>
                <a:gd name="T4" fmla="*/ 0 w 21600"/>
                <a:gd name="T5" fmla="*/ 91 h 21600"/>
                <a:gd name="T6" fmla="*/ 27 w 21600"/>
                <a:gd name="T7" fmla="*/ 154 h 21600"/>
                <a:gd name="T8" fmla="*/ 91 w 21600"/>
                <a:gd name="T9" fmla="*/ 181 h 21600"/>
                <a:gd name="T10" fmla="*/ 155 w 21600"/>
                <a:gd name="T11" fmla="*/ 154 h 21600"/>
                <a:gd name="T12" fmla="*/ 182 w 21600"/>
                <a:gd name="T13" fmla="*/ 91 h 21600"/>
                <a:gd name="T14" fmla="*/ 155 w 21600"/>
                <a:gd name="T15" fmla="*/ 27 h 21600"/>
                <a:gd name="T16" fmla="*/ 0 60000 65536"/>
                <a:gd name="T17" fmla="*/ 0 60000 65536"/>
                <a:gd name="T18" fmla="*/ 0 60000 65536"/>
                <a:gd name="T19" fmla="*/ 0 60000 65536"/>
                <a:gd name="T20" fmla="*/ 0 60000 65536"/>
                <a:gd name="T21" fmla="*/ 0 60000 65536"/>
                <a:gd name="T22" fmla="*/ 0 60000 65536"/>
                <a:gd name="T23" fmla="*/ 0 60000 65536"/>
                <a:gd name="T24" fmla="*/ 3204 w 21600"/>
                <a:gd name="T25" fmla="*/ 3222 h 21600"/>
                <a:gd name="T26" fmla="*/ 18396 w 21600"/>
                <a:gd name="T27" fmla="*/ 1837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08" y="10800"/>
                  </a:moveTo>
                  <a:cubicBezTo>
                    <a:pt x="8308" y="12176"/>
                    <a:pt x="9424" y="13292"/>
                    <a:pt x="10800" y="13292"/>
                  </a:cubicBezTo>
                  <a:cubicBezTo>
                    <a:pt x="12176" y="13292"/>
                    <a:pt x="13292" y="12176"/>
                    <a:pt x="13292" y="10800"/>
                  </a:cubicBezTo>
                  <a:cubicBezTo>
                    <a:pt x="13292" y="9424"/>
                    <a:pt x="12176" y="8308"/>
                    <a:pt x="10800" y="8308"/>
                  </a:cubicBezTo>
                  <a:cubicBezTo>
                    <a:pt x="9424" y="8308"/>
                    <a:pt x="8308" y="9424"/>
                    <a:pt x="8308" y="10800"/>
                  </a:cubicBezTo>
                  <a:close/>
                </a:path>
              </a:pathLst>
            </a:custGeom>
            <a:solidFill>
              <a:srgbClr val="00B0F0"/>
            </a:solidFill>
            <a:ln w="9525" algn="ctr">
              <a:noFill/>
              <a:round/>
              <a:headEnd/>
              <a:tailEnd/>
            </a:ln>
          </p:spPr>
          <p:txBody>
            <a:bodyPr wrap="square" anchor="ctr">
              <a:spAutoFit/>
            </a:bodyPr>
            <a:lstStyle/>
            <a:p>
              <a:endParaRPr lang="en-GB"/>
            </a:p>
          </p:txBody>
        </p:sp>
      </p:grpSp>
    </p:spTree>
    <p:extLst>
      <p:ext uri="{BB962C8B-B14F-4D97-AF65-F5344CB8AC3E}">
        <p14:creationId xmlns:p14="http://schemas.microsoft.com/office/powerpoint/2010/main" val="1887038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C4DE0F-8690-73B7-E667-0165E9F4A866}"/>
              </a:ext>
            </a:extLst>
          </p:cNvPr>
          <p:cNvSpPr txBox="1"/>
          <p:nvPr/>
        </p:nvSpPr>
        <p:spPr>
          <a:xfrm>
            <a:off x="628408" y="2235202"/>
            <a:ext cx="10972800" cy="3046988"/>
          </a:xfrm>
          <a:prstGeom prst="rect">
            <a:avLst/>
          </a:prstGeom>
          <a:noFill/>
        </p:spPr>
        <p:txBody>
          <a:bodyPr wrap="square">
            <a:spAutoFit/>
          </a:bodyPr>
          <a:lstStyle/>
          <a:p>
            <a:pPr algn="l">
              <a:buFont typeface="Arial" panose="020B0604020202020204" pitchFamily="34" charset="0"/>
              <a:buChar char="•"/>
            </a:pPr>
            <a:r>
              <a:rPr lang="en-GB" sz="2400" b="1" dirty="0"/>
              <a:t>Mean Diffusivity (MD) =</a:t>
            </a:r>
            <a:r>
              <a:rPr lang="en-GB" sz="2400" dirty="0"/>
              <a:t> average of the eigenvalues, calculated by summing the eigenvalues together and dividing them by 3. Useful for identifying brain pathologies such as </a:t>
            </a:r>
            <a:r>
              <a:rPr lang="en-GB" sz="2400" dirty="0" err="1"/>
              <a:t>edemas</a:t>
            </a:r>
            <a:r>
              <a:rPr lang="en-GB" sz="2400" dirty="0"/>
              <a:t>.</a:t>
            </a:r>
          </a:p>
          <a:p>
            <a:pPr algn="l">
              <a:buFont typeface="Arial" panose="020B0604020202020204" pitchFamily="34" charset="0"/>
              <a:buChar char="•"/>
            </a:pPr>
            <a:endParaRPr lang="en-GB" sz="2400" dirty="0"/>
          </a:p>
          <a:p>
            <a:pPr algn="l">
              <a:buFont typeface="Arial" panose="020B0604020202020204" pitchFamily="34" charset="0"/>
              <a:buChar char="•"/>
            </a:pPr>
            <a:r>
              <a:rPr lang="en-GB" sz="2400" b="1" dirty="0"/>
              <a:t>Axial Diffusivity (AD) = </a:t>
            </a:r>
            <a:r>
              <a:rPr lang="en-GB" sz="2400" dirty="0"/>
              <a:t>value of the largest eigenvalue.</a:t>
            </a:r>
          </a:p>
          <a:p>
            <a:pPr algn="l">
              <a:buFont typeface="Arial" panose="020B0604020202020204" pitchFamily="34" charset="0"/>
              <a:buChar char="•"/>
            </a:pPr>
            <a:endParaRPr lang="en-GB" sz="2400" dirty="0"/>
          </a:p>
          <a:p>
            <a:pPr algn="l">
              <a:buFont typeface="Arial" panose="020B0604020202020204" pitchFamily="34" charset="0"/>
              <a:buChar char="•"/>
            </a:pPr>
            <a:r>
              <a:rPr lang="en-GB" sz="2400" b="1" dirty="0"/>
              <a:t>Radial Diffusivity (RD) =</a:t>
            </a:r>
            <a:r>
              <a:rPr lang="en-GB" sz="2400" dirty="0"/>
              <a:t> average of the two smallest eigenvalues. Often used to analyse large fibre bundles oriented in the same direction, such as the corpus callosum.</a:t>
            </a:r>
          </a:p>
        </p:txBody>
      </p:sp>
      <p:sp>
        <p:nvSpPr>
          <p:cNvPr id="4" name="Title 1">
            <a:extLst>
              <a:ext uri="{FF2B5EF4-FFF2-40B4-BE49-F238E27FC236}">
                <a16:creationId xmlns:a16="http://schemas.microsoft.com/office/drawing/2014/main" id="{B51A7C56-9F23-965C-41A4-D3909C3F7636}"/>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Imaging of diffusivity</a:t>
            </a:r>
          </a:p>
        </p:txBody>
      </p:sp>
      <p:sp>
        <p:nvSpPr>
          <p:cNvPr id="5" name="Title 1">
            <a:extLst>
              <a:ext uri="{FF2B5EF4-FFF2-40B4-BE49-F238E27FC236}">
                <a16:creationId xmlns:a16="http://schemas.microsoft.com/office/drawing/2014/main" id="{FB0F8A6E-D6DC-FE12-D037-8033C604F2B0}"/>
              </a:ext>
            </a:extLst>
          </p:cNvPr>
          <p:cNvSpPr txBox="1">
            <a:spLocks/>
          </p:cNvSpPr>
          <p:nvPr/>
        </p:nvSpPr>
        <p:spPr>
          <a:xfrm>
            <a:off x="725393" y="988537"/>
            <a:ext cx="10515600" cy="4805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b="1" dirty="0"/>
              <a:t>Other measures</a:t>
            </a:r>
          </a:p>
        </p:txBody>
      </p:sp>
    </p:spTree>
    <p:extLst>
      <p:ext uri="{BB962C8B-B14F-4D97-AF65-F5344CB8AC3E}">
        <p14:creationId xmlns:p14="http://schemas.microsoft.com/office/powerpoint/2010/main" val="3670972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9F764D3-0EDD-FAB8-6225-89664DAA8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273" y="1524000"/>
            <a:ext cx="5262920" cy="5796731"/>
          </a:xfrm>
          <a:prstGeom prst="rect">
            <a:avLst/>
          </a:prstGeom>
          <a:noFill/>
          <a:ln>
            <a:noFill/>
          </a:ln>
          <a:effectLst>
            <a:outerShdw dist="35921" dir="2700000" algn="ctr" rotWithShape="0">
              <a:srgbClr val="808080">
                <a:alpha val="40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3" name="Title 1">
            <a:extLst>
              <a:ext uri="{FF2B5EF4-FFF2-40B4-BE49-F238E27FC236}">
                <a16:creationId xmlns:a16="http://schemas.microsoft.com/office/drawing/2014/main" id="{A6B4082F-6C59-9988-E999-2D1854E30347}"/>
              </a:ext>
            </a:extLst>
          </p:cNvPr>
          <p:cNvSpPr txBox="1">
            <a:spLocks/>
          </p:cNvSpPr>
          <p:nvPr/>
        </p:nvSpPr>
        <p:spPr>
          <a:xfrm>
            <a:off x="838200" y="243840"/>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solidFill>
                  <a:srgbClr val="FF0000"/>
                </a:solidFill>
              </a:rPr>
              <a:t>Overview</a:t>
            </a:r>
          </a:p>
        </p:txBody>
      </p:sp>
      <p:sp>
        <p:nvSpPr>
          <p:cNvPr id="4" name="Text Box 2">
            <a:extLst>
              <a:ext uri="{FF2B5EF4-FFF2-40B4-BE49-F238E27FC236}">
                <a16:creationId xmlns:a16="http://schemas.microsoft.com/office/drawing/2014/main" id="{DB365D35-611B-F4AE-4B58-FFF3FC38395B}"/>
              </a:ext>
            </a:extLst>
          </p:cNvPr>
          <p:cNvSpPr txBox="1">
            <a:spLocks noChangeArrowheads="1"/>
          </p:cNvSpPr>
          <p:nvPr/>
        </p:nvSpPr>
        <p:spPr bwMode="auto">
          <a:xfrm>
            <a:off x="647550" y="1009968"/>
            <a:ext cx="5846016" cy="5384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spcBef>
                <a:spcPts val="550"/>
              </a:spcBef>
              <a:buClrTx/>
              <a:buFontTx/>
              <a:buNone/>
            </a:pPr>
            <a:r>
              <a:rPr lang="en-GB" sz="2000" dirty="0">
                <a:solidFill>
                  <a:srgbClr val="FF0000"/>
                </a:solidFill>
                <a:latin typeface="Calibri" panose="020F0502020204030204" pitchFamily="34" charset="0"/>
                <a:ea typeface="Verdana" pitchFamily="32" charset="0"/>
                <a:cs typeface="Verdana" pitchFamily="32" charset="0"/>
              </a:rPr>
              <a:t>Theoretical concepts</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Basic concepts</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Diffusion weighting and MRI</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The tensor model</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Imaging of diffusivity</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Problems in DTI</a:t>
            </a:r>
          </a:p>
          <a:p>
            <a:pPr>
              <a:lnSpc>
                <a:spcPct val="150000"/>
              </a:lnSpc>
              <a:spcBef>
                <a:spcPts val="400"/>
              </a:spcBef>
            </a:pPr>
            <a:endParaRPr lang="en-GB" sz="2000" dirty="0">
              <a:latin typeface="Calibri" panose="020F0502020204030204" pitchFamily="34" charset="0"/>
              <a:ea typeface="Verdana" pitchFamily="32" charset="0"/>
              <a:cs typeface="Verdana" pitchFamily="32" charset="0"/>
            </a:endParaRPr>
          </a:p>
          <a:p>
            <a:pPr>
              <a:lnSpc>
                <a:spcPct val="150000"/>
              </a:lnSpc>
              <a:spcBef>
                <a:spcPts val="550"/>
              </a:spcBef>
              <a:buClrTx/>
              <a:buFontTx/>
              <a:buNone/>
            </a:pPr>
            <a:r>
              <a:rPr lang="en-GB" sz="2000" dirty="0">
                <a:solidFill>
                  <a:srgbClr val="FF0000"/>
                </a:solidFill>
                <a:latin typeface="Calibri" panose="020F0502020204030204" pitchFamily="34" charset="0"/>
                <a:ea typeface="Verdana" pitchFamily="32" charset="0"/>
                <a:cs typeface="Verdana" pitchFamily="32" charset="0"/>
              </a:rPr>
              <a:t>Practice</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Structural connectivity in </a:t>
            </a:r>
            <a:r>
              <a:rPr lang="en-GB" sz="2000" dirty="0" err="1">
                <a:latin typeface="Calibri" panose="020F0502020204030204" pitchFamily="34" charset="0"/>
                <a:ea typeface="Verdana" pitchFamily="32" charset="0"/>
                <a:cs typeface="Verdana" pitchFamily="32" charset="0"/>
              </a:rPr>
              <a:t>Mrtrix</a:t>
            </a:r>
            <a:endParaRPr lang="en-GB" sz="2000" dirty="0">
              <a:latin typeface="Calibri" panose="020F0502020204030204" pitchFamily="34" charset="0"/>
              <a:ea typeface="Verdana" pitchFamily="32" charset="0"/>
              <a:cs typeface="Verdana" pitchFamily="32" charset="0"/>
            </a:endParaRPr>
          </a:p>
        </p:txBody>
      </p:sp>
    </p:spTree>
    <p:extLst>
      <p:ext uri="{BB962C8B-B14F-4D97-AF65-F5344CB8AC3E}">
        <p14:creationId xmlns:p14="http://schemas.microsoft.com/office/powerpoint/2010/main" val="2130299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0F0C4-0984-1475-D972-EF2F295B3368}"/>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Problems in DTI</a:t>
            </a:r>
          </a:p>
        </p:txBody>
      </p:sp>
      <p:sp>
        <p:nvSpPr>
          <p:cNvPr id="3" name="Title 1">
            <a:extLst>
              <a:ext uri="{FF2B5EF4-FFF2-40B4-BE49-F238E27FC236}">
                <a16:creationId xmlns:a16="http://schemas.microsoft.com/office/drawing/2014/main" id="{D0A776D5-DDE1-802D-6B26-C3A8750330FC}"/>
              </a:ext>
            </a:extLst>
          </p:cNvPr>
          <p:cNvSpPr txBox="1">
            <a:spLocks/>
          </p:cNvSpPr>
          <p:nvPr/>
        </p:nvSpPr>
        <p:spPr>
          <a:xfrm>
            <a:off x="725393" y="988537"/>
            <a:ext cx="10515600" cy="4805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b="1" dirty="0"/>
              <a:t>Crossing-</a:t>
            </a:r>
            <a:r>
              <a:rPr lang="en-GB" sz="2800" b="1" dirty="0" err="1"/>
              <a:t>fibers</a:t>
            </a:r>
            <a:r>
              <a:rPr lang="en-GB" sz="2800" b="1" dirty="0"/>
              <a:t> </a:t>
            </a:r>
          </a:p>
        </p:txBody>
      </p:sp>
      <p:sp>
        <p:nvSpPr>
          <p:cNvPr id="4" name="TextBox 3">
            <a:extLst>
              <a:ext uri="{FF2B5EF4-FFF2-40B4-BE49-F238E27FC236}">
                <a16:creationId xmlns:a16="http://schemas.microsoft.com/office/drawing/2014/main" id="{0C3E071E-4F75-C60C-784D-D0FBB13CD201}"/>
              </a:ext>
            </a:extLst>
          </p:cNvPr>
          <p:cNvSpPr txBox="1"/>
          <p:nvPr/>
        </p:nvSpPr>
        <p:spPr>
          <a:xfrm>
            <a:off x="725393" y="1814736"/>
            <a:ext cx="5425991" cy="1815882"/>
          </a:xfrm>
          <a:prstGeom prst="rect">
            <a:avLst/>
          </a:prstGeom>
          <a:noFill/>
        </p:spPr>
        <p:txBody>
          <a:bodyPr wrap="square">
            <a:spAutoFit/>
          </a:bodyPr>
          <a:lstStyle/>
          <a:p>
            <a:pPr algn="l">
              <a:buFont typeface="Arial" panose="020B0604020202020204" pitchFamily="34" charset="0"/>
              <a:buChar char="•"/>
            </a:pPr>
            <a:r>
              <a:rPr lang="en-GB" sz="2800" dirty="0"/>
              <a:t> The</a:t>
            </a:r>
            <a:r>
              <a:rPr lang="en-GB" sz="2800" b="1" dirty="0"/>
              <a:t> tensor fitting method </a:t>
            </a:r>
            <a:r>
              <a:rPr lang="en-GB" sz="2800" dirty="0"/>
              <a:t>is useful for analysing voxels that contain white matter tracts which travel </a:t>
            </a:r>
            <a:r>
              <a:rPr lang="en-GB" sz="2800" u="sng" dirty="0"/>
              <a:t>in a single direction</a:t>
            </a:r>
          </a:p>
        </p:txBody>
      </p:sp>
      <p:sp>
        <p:nvSpPr>
          <p:cNvPr id="5" name="TextBox 4">
            <a:extLst>
              <a:ext uri="{FF2B5EF4-FFF2-40B4-BE49-F238E27FC236}">
                <a16:creationId xmlns:a16="http://schemas.microsoft.com/office/drawing/2014/main" id="{C5BA45AD-8C77-BDCA-D4BC-19E0546AFCEA}"/>
              </a:ext>
            </a:extLst>
          </p:cNvPr>
          <p:cNvSpPr txBox="1"/>
          <p:nvPr/>
        </p:nvSpPr>
        <p:spPr>
          <a:xfrm>
            <a:off x="725393" y="3702056"/>
            <a:ext cx="5425991" cy="2677656"/>
          </a:xfrm>
          <a:prstGeom prst="rect">
            <a:avLst/>
          </a:prstGeom>
          <a:noFill/>
        </p:spPr>
        <p:txBody>
          <a:bodyPr wrap="square">
            <a:spAutoFit/>
          </a:bodyPr>
          <a:lstStyle/>
          <a:p>
            <a:pPr algn="l">
              <a:buFont typeface="Arial" panose="020B0604020202020204" pitchFamily="34" charset="0"/>
              <a:buChar char="•"/>
            </a:pPr>
            <a:r>
              <a:rPr lang="en-GB" sz="2800" dirty="0"/>
              <a:t> If the voxels contain fibres that cross each other, the method can lead to spurious results </a:t>
            </a:r>
            <a:r>
              <a:rPr lang="en-GB" sz="2800" dirty="0">
                <a:sym typeface="Wingdings" panose="05000000000000000000" pitchFamily="2" charset="2"/>
              </a:rPr>
              <a:t> not able to estimate the direction and magnitude of the diffusion for each bundle of fibres separately.</a:t>
            </a:r>
            <a:endParaRPr lang="en-GB" sz="2800" u="sng" dirty="0"/>
          </a:p>
        </p:txBody>
      </p:sp>
      <p:pic>
        <p:nvPicPr>
          <p:cNvPr id="7" name="Picture 6">
            <a:extLst>
              <a:ext uri="{FF2B5EF4-FFF2-40B4-BE49-F238E27FC236}">
                <a16:creationId xmlns:a16="http://schemas.microsoft.com/office/drawing/2014/main" id="{74D3470C-3038-AAEC-4565-E3EA30A1526C}"/>
              </a:ext>
            </a:extLst>
          </p:cNvPr>
          <p:cNvPicPr>
            <a:picLocks noChangeAspect="1"/>
          </p:cNvPicPr>
          <p:nvPr/>
        </p:nvPicPr>
        <p:blipFill>
          <a:blip r:embed="rId3"/>
          <a:stretch>
            <a:fillRect/>
          </a:stretch>
        </p:blipFill>
        <p:spPr>
          <a:xfrm>
            <a:off x="6379984" y="1957662"/>
            <a:ext cx="5315223" cy="3911801"/>
          </a:xfrm>
          <a:prstGeom prst="rect">
            <a:avLst/>
          </a:prstGeom>
        </p:spPr>
      </p:pic>
      <p:sp>
        <p:nvSpPr>
          <p:cNvPr id="6" name="TextBox 5">
            <a:extLst>
              <a:ext uri="{FF2B5EF4-FFF2-40B4-BE49-F238E27FC236}">
                <a16:creationId xmlns:a16="http://schemas.microsoft.com/office/drawing/2014/main" id="{974F5E35-A728-96D8-8BCD-32C6FEAAD0FB}"/>
              </a:ext>
            </a:extLst>
          </p:cNvPr>
          <p:cNvSpPr txBox="1"/>
          <p:nvPr/>
        </p:nvSpPr>
        <p:spPr>
          <a:xfrm>
            <a:off x="7831144" y="6313150"/>
            <a:ext cx="5368089" cy="400110"/>
          </a:xfrm>
          <a:prstGeom prst="rect">
            <a:avLst/>
          </a:prstGeom>
          <a:noFill/>
        </p:spPr>
        <p:txBody>
          <a:bodyPr wrap="square">
            <a:spAutoFit/>
          </a:bodyPr>
          <a:lstStyle/>
          <a:p>
            <a:pPr algn="ctr"/>
            <a:r>
              <a:rPr lang="en-GB" sz="2000" i="1" dirty="0">
                <a:latin typeface="Calibri" panose="020F0502020204030204" pitchFamily="34" charset="0"/>
              </a:rPr>
              <a:t>Source: Andy’s Brain Book</a:t>
            </a:r>
          </a:p>
        </p:txBody>
      </p:sp>
    </p:spTree>
    <p:extLst>
      <p:ext uri="{BB962C8B-B14F-4D97-AF65-F5344CB8AC3E}">
        <p14:creationId xmlns:p14="http://schemas.microsoft.com/office/powerpoint/2010/main" val="1460131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90CE0-331D-CFFB-2C17-629FFF296A7C}"/>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Problems in DTI</a:t>
            </a:r>
          </a:p>
        </p:txBody>
      </p:sp>
      <p:sp>
        <p:nvSpPr>
          <p:cNvPr id="3" name="Title 1">
            <a:extLst>
              <a:ext uri="{FF2B5EF4-FFF2-40B4-BE49-F238E27FC236}">
                <a16:creationId xmlns:a16="http://schemas.microsoft.com/office/drawing/2014/main" id="{D7FFB65F-02BF-5E7E-A8F6-D1CF3CA4512D}"/>
              </a:ext>
            </a:extLst>
          </p:cNvPr>
          <p:cNvSpPr txBox="1">
            <a:spLocks/>
          </p:cNvSpPr>
          <p:nvPr/>
        </p:nvSpPr>
        <p:spPr>
          <a:xfrm>
            <a:off x="725393" y="988537"/>
            <a:ext cx="10515600" cy="4805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b="1" dirty="0"/>
              <a:t>Constrained Spherical Deconvolution (CSD) – </a:t>
            </a:r>
            <a:r>
              <a:rPr lang="en-GB" sz="2800" i="1" dirty="0" err="1"/>
              <a:t>Tournier</a:t>
            </a:r>
            <a:r>
              <a:rPr lang="en-GB" sz="2800" i="1" dirty="0"/>
              <a:t> et al., 2004 </a:t>
            </a:r>
          </a:p>
        </p:txBody>
      </p:sp>
      <p:pic>
        <p:nvPicPr>
          <p:cNvPr id="5" name="Picture 4">
            <a:extLst>
              <a:ext uri="{FF2B5EF4-FFF2-40B4-BE49-F238E27FC236}">
                <a16:creationId xmlns:a16="http://schemas.microsoft.com/office/drawing/2014/main" id="{43983DB4-4E8C-5600-559C-C0DFD102602E}"/>
              </a:ext>
            </a:extLst>
          </p:cNvPr>
          <p:cNvPicPr>
            <a:picLocks noChangeAspect="1"/>
          </p:cNvPicPr>
          <p:nvPr/>
        </p:nvPicPr>
        <p:blipFill>
          <a:blip r:embed="rId3"/>
          <a:stretch>
            <a:fillRect/>
          </a:stretch>
        </p:blipFill>
        <p:spPr>
          <a:xfrm>
            <a:off x="1728783" y="1953574"/>
            <a:ext cx="8394931" cy="2174288"/>
          </a:xfrm>
          <a:prstGeom prst="rect">
            <a:avLst/>
          </a:prstGeom>
        </p:spPr>
      </p:pic>
      <p:sp>
        <p:nvSpPr>
          <p:cNvPr id="6" name="TextBox 5">
            <a:extLst>
              <a:ext uri="{FF2B5EF4-FFF2-40B4-BE49-F238E27FC236}">
                <a16:creationId xmlns:a16="http://schemas.microsoft.com/office/drawing/2014/main" id="{A4179088-A035-126C-A480-19D4AA9F8955}"/>
              </a:ext>
            </a:extLst>
          </p:cNvPr>
          <p:cNvSpPr txBox="1"/>
          <p:nvPr/>
        </p:nvSpPr>
        <p:spPr>
          <a:xfrm>
            <a:off x="814383" y="4510343"/>
            <a:ext cx="10515600" cy="1569660"/>
          </a:xfrm>
          <a:prstGeom prst="rect">
            <a:avLst/>
          </a:prstGeom>
          <a:noFill/>
        </p:spPr>
        <p:txBody>
          <a:bodyPr wrap="square">
            <a:spAutoFit/>
          </a:bodyPr>
          <a:lstStyle/>
          <a:p>
            <a:pPr algn="l">
              <a:buFont typeface="Arial" panose="020B0604020202020204" pitchFamily="34" charset="0"/>
              <a:buChar char="•"/>
            </a:pPr>
            <a:r>
              <a:rPr lang="en-GB" sz="3200" dirty="0"/>
              <a:t> CSD assumes that the diffusion signal is an average of the signal you would expect from multiple individual fibres crossing each other at different angles.</a:t>
            </a:r>
            <a:endParaRPr lang="en-GB" sz="3200" u="sng" dirty="0"/>
          </a:p>
        </p:txBody>
      </p:sp>
    </p:spTree>
    <p:extLst>
      <p:ext uri="{BB962C8B-B14F-4D97-AF65-F5344CB8AC3E}">
        <p14:creationId xmlns:p14="http://schemas.microsoft.com/office/powerpoint/2010/main" val="942310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90CE0-331D-CFFB-2C17-629FFF296A7C}"/>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Problems in DTI</a:t>
            </a:r>
          </a:p>
        </p:txBody>
      </p:sp>
      <p:sp>
        <p:nvSpPr>
          <p:cNvPr id="3" name="Title 1">
            <a:extLst>
              <a:ext uri="{FF2B5EF4-FFF2-40B4-BE49-F238E27FC236}">
                <a16:creationId xmlns:a16="http://schemas.microsoft.com/office/drawing/2014/main" id="{D7FFB65F-02BF-5E7E-A8F6-D1CF3CA4512D}"/>
              </a:ext>
            </a:extLst>
          </p:cNvPr>
          <p:cNvSpPr txBox="1">
            <a:spLocks/>
          </p:cNvSpPr>
          <p:nvPr/>
        </p:nvSpPr>
        <p:spPr>
          <a:xfrm>
            <a:off x="725393" y="988537"/>
            <a:ext cx="10515600" cy="4805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b="1" dirty="0"/>
              <a:t>Constrained Spherical Deconvolution (CSD) </a:t>
            </a:r>
          </a:p>
        </p:txBody>
      </p:sp>
      <p:pic>
        <p:nvPicPr>
          <p:cNvPr id="5" name="Picture 4">
            <a:extLst>
              <a:ext uri="{FF2B5EF4-FFF2-40B4-BE49-F238E27FC236}">
                <a16:creationId xmlns:a16="http://schemas.microsoft.com/office/drawing/2014/main" id="{50E11DAE-9270-8365-C0EB-F8622F292693}"/>
              </a:ext>
            </a:extLst>
          </p:cNvPr>
          <p:cNvPicPr>
            <a:picLocks noChangeAspect="1"/>
          </p:cNvPicPr>
          <p:nvPr/>
        </p:nvPicPr>
        <p:blipFill>
          <a:blip r:embed="rId3"/>
          <a:stretch>
            <a:fillRect/>
          </a:stretch>
        </p:blipFill>
        <p:spPr>
          <a:xfrm>
            <a:off x="1926772" y="1484858"/>
            <a:ext cx="7879136" cy="5150733"/>
          </a:xfrm>
          <a:prstGeom prst="rect">
            <a:avLst/>
          </a:prstGeom>
        </p:spPr>
      </p:pic>
      <p:sp>
        <p:nvSpPr>
          <p:cNvPr id="6" name="TextBox 5">
            <a:extLst>
              <a:ext uri="{FF2B5EF4-FFF2-40B4-BE49-F238E27FC236}">
                <a16:creationId xmlns:a16="http://schemas.microsoft.com/office/drawing/2014/main" id="{E3A7676F-3CFC-9F1B-EA7A-C3732D40898D}"/>
              </a:ext>
            </a:extLst>
          </p:cNvPr>
          <p:cNvSpPr txBox="1"/>
          <p:nvPr/>
        </p:nvSpPr>
        <p:spPr>
          <a:xfrm>
            <a:off x="7831144" y="6313150"/>
            <a:ext cx="5368089" cy="400110"/>
          </a:xfrm>
          <a:prstGeom prst="rect">
            <a:avLst/>
          </a:prstGeom>
          <a:noFill/>
        </p:spPr>
        <p:txBody>
          <a:bodyPr wrap="square">
            <a:spAutoFit/>
          </a:bodyPr>
          <a:lstStyle/>
          <a:p>
            <a:pPr algn="ctr"/>
            <a:r>
              <a:rPr lang="en-GB" sz="2000" i="1" dirty="0">
                <a:latin typeface="Calibri" panose="020F0502020204030204" pitchFamily="34" charset="0"/>
              </a:rPr>
              <a:t>Source: BATMAN Tutorial</a:t>
            </a:r>
          </a:p>
        </p:txBody>
      </p:sp>
      <p:grpSp>
        <p:nvGrpSpPr>
          <p:cNvPr id="4" name="Group 3">
            <a:extLst>
              <a:ext uri="{FF2B5EF4-FFF2-40B4-BE49-F238E27FC236}">
                <a16:creationId xmlns:a16="http://schemas.microsoft.com/office/drawing/2014/main" id="{D87EC575-1C55-29DA-F4D2-49EB06683CB3}"/>
              </a:ext>
            </a:extLst>
          </p:cNvPr>
          <p:cNvGrpSpPr/>
          <p:nvPr/>
        </p:nvGrpSpPr>
        <p:grpSpPr>
          <a:xfrm>
            <a:off x="10091201" y="311498"/>
            <a:ext cx="1897636" cy="3416320"/>
            <a:chOff x="298100" y="1790886"/>
            <a:chExt cx="1897636" cy="3416320"/>
          </a:xfrm>
        </p:grpSpPr>
        <p:sp>
          <p:nvSpPr>
            <p:cNvPr id="7" name="Rectangle 6">
              <a:extLst>
                <a:ext uri="{FF2B5EF4-FFF2-40B4-BE49-F238E27FC236}">
                  <a16:creationId xmlns:a16="http://schemas.microsoft.com/office/drawing/2014/main" id="{2E939C58-A034-667D-E1AE-476AE112B5A3}"/>
                </a:ext>
              </a:extLst>
            </p:cNvPr>
            <p:cNvSpPr/>
            <p:nvPr/>
          </p:nvSpPr>
          <p:spPr>
            <a:xfrm>
              <a:off x="298100" y="1790886"/>
              <a:ext cx="1897636" cy="3416320"/>
            </a:xfrm>
            <a:prstGeom prst="rect">
              <a:avLst/>
            </a:prstGeom>
          </p:spPr>
          <p:txBody>
            <a:bodyPr wrap="square">
              <a:spAutoFit/>
            </a:bodyPr>
            <a:lstStyle/>
            <a:p>
              <a:pPr algn="ctr"/>
              <a:r>
                <a:rPr lang="en-GB" dirty="0">
                  <a:solidFill>
                    <a:srgbClr val="FF0000"/>
                  </a:solidFill>
                  <a:latin typeface="Calibri" panose="020F0502020204030204" pitchFamily="34" charset="0"/>
                  <a:ea typeface="ＭＳ Ｐゴシック" pitchFamily="32" charset="-128"/>
                </a:rPr>
                <a:t>Left/Right</a:t>
              </a:r>
            </a:p>
            <a:p>
              <a:pPr algn="ctr"/>
              <a:endParaRPr lang="en-GB" dirty="0">
                <a:solidFill>
                  <a:srgbClr val="FF0000"/>
                </a:solidFill>
                <a:latin typeface="Calibri" panose="020F0502020204030204" pitchFamily="34" charset="0"/>
                <a:ea typeface="ＭＳ Ｐゴシック" pitchFamily="32" charset="-128"/>
              </a:endParaRPr>
            </a:p>
            <a:p>
              <a:pPr algn="ctr"/>
              <a:endParaRPr lang="en-GB" dirty="0">
                <a:solidFill>
                  <a:srgbClr val="FF0000"/>
                </a:solidFill>
                <a:latin typeface="Calibri" panose="020F0502020204030204" pitchFamily="34" charset="0"/>
                <a:ea typeface="ＭＳ Ｐゴシック" pitchFamily="32" charset="-128"/>
              </a:endParaRPr>
            </a:p>
            <a:p>
              <a:pPr algn="ctr"/>
              <a:r>
                <a:rPr lang="en-GB" dirty="0">
                  <a:solidFill>
                    <a:srgbClr val="00B050"/>
                  </a:solidFill>
                  <a:latin typeface="Calibri" panose="020F0502020204030204" pitchFamily="34" charset="0"/>
                  <a:ea typeface="ＭＳ Ｐゴシック" pitchFamily="32" charset="-128"/>
                </a:rPr>
                <a:t>Anterior/Posterior</a:t>
              </a:r>
            </a:p>
            <a:p>
              <a:pPr algn="ctr"/>
              <a:endParaRPr lang="en-GB" dirty="0">
                <a:solidFill>
                  <a:srgbClr val="00B050"/>
                </a:solidFill>
                <a:latin typeface="Calibri" panose="020F0502020204030204" pitchFamily="34" charset="0"/>
                <a:ea typeface="ＭＳ Ｐゴシック" pitchFamily="32" charset="-128"/>
              </a:endParaRPr>
            </a:p>
            <a:p>
              <a:pPr algn="ctr"/>
              <a:endParaRPr lang="en-GB" dirty="0">
                <a:solidFill>
                  <a:srgbClr val="00B050"/>
                </a:solidFill>
                <a:latin typeface="Calibri" panose="020F0502020204030204" pitchFamily="34" charset="0"/>
                <a:ea typeface="ＭＳ Ｐゴシック" pitchFamily="32" charset="-128"/>
              </a:endParaRPr>
            </a:p>
            <a:p>
              <a:pPr algn="ctr"/>
              <a:endParaRPr lang="en-GB" dirty="0">
                <a:solidFill>
                  <a:srgbClr val="00B050"/>
                </a:solidFill>
                <a:latin typeface="Calibri" panose="020F0502020204030204" pitchFamily="34" charset="0"/>
                <a:ea typeface="ＭＳ Ｐゴシック" pitchFamily="32" charset="-128"/>
              </a:endParaRPr>
            </a:p>
            <a:p>
              <a:pPr algn="ctr"/>
              <a:endParaRPr lang="en-GB" dirty="0">
                <a:solidFill>
                  <a:srgbClr val="00B050"/>
                </a:solidFill>
                <a:latin typeface="Calibri" panose="020F0502020204030204" pitchFamily="34" charset="0"/>
                <a:ea typeface="ＭＳ Ｐゴシック" pitchFamily="32" charset="-128"/>
              </a:endParaRPr>
            </a:p>
            <a:p>
              <a:pPr algn="ctr"/>
              <a:endParaRPr lang="en-GB" dirty="0">
                <a:solidFill>
                  <a:srgbClr val="00B050"/>
                </a:solidFill>
                <a:latin typeface="Calibri" panose="020F0502020204030204" pitchFamily="34" charset="0"/>
                <a:ea typeface="ＭＳ Ｐゴシック" pitchFamily="32" charset="-128"/>
              </a:endParaRPr>
            </a:p>
            <a:p>
              <a:pPr algn="ctr"/>
              <a:r>
                <a:rPr lang="en-GB" dirty="0">
                  <a:solidFill>
                    <a:srgbClr val="00B0F0"/>
                  </a:solidFill>
                  <a:latin typeface="Calibri" panose="020F0502020204030204" pitchFamily="34" charset="0"/>
                  <a:ea typeface="ＭＳ Ｐゴシック" pitchFamily="32" charset="-128"/>
                </a:rPr>
                <a:t>Superior/Inferior</a:t>
              </a:r>
            </a:p>
            <a:p>
              <a:pPr algn="ctr"/>
              <a:endParaRPr lang="en-GB" dirty="0">
                <a:solidFill>
                  <a:srgbClr val="00B0F0"/>
                </a:solidFill>
                <a:latin typeface="Calibri" panose="020F0502020204030204" pitchFamily="34" charset="0"/>
                <a:ea typeface="ＭＳ Ｐゴシック" pitchFamily="32" charset="-128"/>
              </a:endParaRPr>
            </a:p>
            <a:p>
              <a:pPr algn="ctr"/>
              <a:endParaRPr lang="en-GB" dirty="0">
                <a:solidFill>
                  <a:srgbClr val="00B0F0"/>
                </a:solidFill>
                <a:latin typeface="Calibri" panose="020F0502020204030204" pitchFamily="34" charset="0"/>
                <a:ea typeface="ＭＳ Ｐゴシック" pitchFamily="32" charset="-128"/>
              </a:endParaRPr>
            </a:p>
          </p:txBody>
        </p:sp>
        <p:sp>
          <p:nvSpPr>
            <p:cNvPr id="8" name="Line 16">
              <a:extLst>
                <a:ext uri="{FF2B5EF4-FFF2-40B4-BE49-F238E27FC236}">
                  <a16:creationId xmlns:a16="http://schemas.microsoft.com/office/drawing/2014/main" id="{A5121D2F-B018-1D20-74AD-168E994113B2}"/>
                </a:ext>
              </a:extLst>
            </p:cNvPr>
            <p:cNvSpPr>
              <a:spLocks noChangeShapeType="1"/>
            </p:cNvSpPr>
            <p:nvPr/>
          </p:nvSpPr>
          <p:spPr bwMode="auto">
            <a:xfrm flipH="1">
              <a:off x="1254480" y="2997072"/>
              <a:ext cx="0" cy="1080000"/>
            </a:xfrm>
            <a:prstGeom prst="line">
              <a:avLst/>
            </a:prstGeom>
            <a:noFill/>
            <a:ln w="50800">
              <a:solidFill>
                <a:srgbClr val="00B050"/>
              </a:solidFill>
              <a:round/>
              <a:headEnd type="stealth" w="med" len="med"/>
              <a:tailEnd type="stealth" w="med" len="med"/>
            </a:ln>
          </p:spPr>
          <p:txBody>
            <a:bodyPr wrap="square">
              <a:spAutoFit/>
            </a:bodyPr>
            <a:lstStyle/>
            <a:p>
              <a:endParaRPr lang="en-GB"/>
            </a:p>
          </p:txBody>
        </p:sp>
        <p:sp>
          <p:nvSpPr>
            <p:cNvPr id="9" name="Line 17">
              <a:extLst>
                <a:ext uri="{FF2B5EF4-FFF2-40B4-BE49-F238E27FC236}">
                  <a16:creationId xmlns:a16="http://schemas.microsoft.com/office/drawing/2014/main" id="{EC17D852-F692-5250-E1EE-D04A1EB61384}"/>
                </a:ext>
              </a:extLst>
            </p:cNvPr>
            <p:cNvSpPr>
              <a:spLocks noChangeShapeType="1"/>
            </p:cNvSpPr>
            <p:nvPr/>
          </p:nvSpPr>
          <p:spPr bwMode="auto">
            <a:xfrm rot="5400000">
              <a:off x="1254600" y="1808880"/>
              <a:ext cx="0" cy="1080000"/>
            </a:xfrm>
            <a:prstGeom prst="line">
              <a:avLst/>
            </a:prstGeom>
            <a:noFill/>
            <a:ln w="50800">
              <a:solidFill>
                <a:srgbClr val="FF0000"/>
              </a:solidFill>
              <a:round/>
              <a:headEnd type="stealth" w="med" len="med"/>
              <a:tailEnd type="stealth" w="med" len="med"/>
            </a:ln>
          </p:spPr>
          <p:txBody>
            <a:bodyPr wrap="square">
              <a:spAutoFit/>
            </a:bodyPr>
            <a:lstStyle/>
            <a:p>
              <a:endParaRPr lang="en-GB"/>
            </a:p>
          </p:txBody>
        </p:sp>
        <p:sp>
          <p:nvSpPr>
            <p:cNvPr id="10" name="AutoShape 18">
              <a:extLst>
                <a:ext uri="{FF2B5EF4-FFF2-40B4-BE49-F238E27FC236}">
                  <a16:creationId xmlns:a16="http://schemas.microsoft.com/office/drawing/2014/main" id="{47248384-8A3D-56FD-5912-2E9811749017}"/>
                </a:ext>
              </a:extLst>
            </p:cNvPr>
            <p:cNvSpPr>
              <a:spLocks noChangeArrowheads="1"/>
            </p:cNvSpPr>
            <p:nvPr/>
          </p:nvSpPr>
          <p:spPr bwMode="auto">
            <a:xfrm>
              <a:off x="1030754" y="4700487"/>
              <a:ext cx="468000" cy="468000"/>
            </a:xfrm>
            <a:custGeom>
              <a:avLst/>
              <a:gdLst>
                <a:gd name="T0" fmla="*/ 91 w 21600"/>
                <a:gd name="T1" fmla="*/ 0 h 21600"/>
                <a:gd name="T2" fmla="*/ 27 w 21600"/>
                <a:gd name="T3" fmla="*/ 27 h 21600"/>
                <a:gd name="T4" fmla="*/ 0 w 21600"/>
                <a:gd name="T5" fmla="*/ 91 h 21600"/>
                <a:gd name="T6" fmla="*/ 27 w 21600"/>
                <a:gd name="T7" fmla="*/ 154 h 21600"/>
                <a:gd name="T8" fmla="*/ 91 w 21600"/>
                <a:gd name="T9" fmla="*/ 181 h 21600"/>
                <a:gd name="T10" fmla="*/ 155 w 21600"/>
                <a:gd name="T11" fmla="*/ 154 h 21600"/>
                <a:gd name="T12" fmla="*/ 182 w 21600"/>
                <a:gd name="T13" fmla="*/ 91 h 21600"/>
                <a:gd name="T14" fmla="*/ 155 w 21600"/>
                <a:gd name="T15" fmla="*/ 27 h 21600"/>
                <a:gd name="T16" fmla="*/ 0 60000 65536"/>
                <a:gd name="T17" fmla="*/ 0 60000 65536"/>
                <a:gd name="T18" fmla="*/ 0 60000 65536"/>
                <a:gd name="T19" fmla="*/ 0 60000 65536"/>
                <a:gd name="T20" fmla="*/ 0 60000 65536"/>
                <a:gd name="T21" fmla="*/ 0 60000 65536"/>
                <a:gd name="T22" fmla="*/ 0 60000 65536"/>
                <a:gd name="T23" fmla="*/ 0 60000 65536"/>
                <a:gd name="T24" fmla="*/ 3204 w 21600"/>
                <a:gd name="T25" fmla="*/ 3222 h 21600"/>
                <a:gd name="T26" fmla="*/ 18396 w 21600"/>
                <a:gd name="T27" fmla="*/ 1837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08" y="10800"/>
                  </a:moveTo>
                  <a:cubicBezTo>
                    <a:pt x="8308" y="12176"/>
                    <a:pt x="9424" y="13292"/>
                    <a:pt x="10800" y="13292"/>
                  </a:cubicBezTo>
                  <a:cubicBezTo>
                    <a:pt x="12176" y="13292"/>
                    <a:pt x="13292" y="12176"/>
                    <a:pt x="13292" y="10800"/>
                  </a:cubicBezTo>
                  <a:cubicBezTo>
                    <a:pt x="13292" y="9424"/>
                    <a:pt x="12176" y="8308"/>
                    <a:pt x="10800" y="8308"/>
                  </a:cubicBezTo>
                  <a:cubicBezTo>
                    <a:pt x="9424" y="8308"/>
                    <a:pt x="8308" y="9424"/>
                    <a:pt x="8308" y="10800"/>
                  </a:cubicBezTo>
                  <a:close/>
                </a:path>
              </a:pathLst>
            </a:custGeom>
            <a:solidFill>
              <a:srgbClr val="00B0F0"/>
            </a:solidFill>
            <a:ln w="9525" algn="ctr">
              <a:noFill/>
              <a:round/>
              <a:headEnd/>
              <a:tailEnd/>
            </a:ln>
          </p:spPr>
          <p:txBody>
            <a:bodyPr wrap="square" anchor="ctr">
              <a:spAutoFit/>
            </a:bodyPr>
            <a:lstStyle/>
            <a:p>
              <a:endParaRPr lang="en-GB"/>
            </a:p>
          </p:txBody>
        </p:sp>
      </p:grpSp>
    </p:spTree>
    <p:extLst>
      <p:ext uri="{BB962C8B-B14F-4D97-AF65-F5344CB8AC3E}">
        <p14:creationId xmlns:p14="http://schemas.microsoft.com/office/powerpoint/2010/main" val="2333086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9F764D3-0EDD-FAB8-6225-89664DAA8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273" y="1524000"/>
            <a:ext cx="5262920" cy="5796731"/>
          </a:xfrm>
          <a:prstGeom prst="rect">
            <a:avLst/>
          </a:prstGeom>
          <a:noFill/>
          <a:ln>
            <a:noFill/>
          </a:ln>
          <a:effectLst>
            <a:outerShdw dist="35921" dir="2700000" algn="ctr" rotWithShape="0">
              <a:srgbClr val="808080">
                <a:alpha val="40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3" name="Title 1">
            <a:extLst>
              <a:ext uri="{FF2B5EF4-FFF2-40B4-BE49-F238E27FC236}">
                <a16:creationId xmlns:a16="http://schemas.microsoft.com/office/drawing/2014/main" id="{A6B4082F-6C59-9988-E999-2D1854E30347}"/>
              </a:ext>
            </a:extLst>
          </p:cNvPr>
          <p:cNvSpPr txBox="1">
            <a:spLocks/>
          </p:cNvSpPr>
          <p:nvPr/>
        </p:nvSpPr>
        <p:spPr>
          <a:xfrm>
            <a:off x="838200" y="243840"/>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solidFill>
                  <a:srgbClr val="FF0000"/>
                </a:solidFill>
              </a:rPr>
              <a:t>Overview</a:t>
            </a:r>
          </a:p>
        </p:txBody>
      </p:sp>
      <p:sp>
        <p:nvSpPr>
          <p:cNvPr id="4" name="Text Box 2">
            <a:extLst>
              <a:ext uri="{FF2B5EF4-FFF2-40B4-BE49-F238E27FC236}">
                <a16:creationId xmlns:a16="http://schemas.microsoft.com/office/drawing/2014/main" id="{DB365D35-611B-F4AE-4B58-FFF3FC38395B}"/>
              </a:ext>
            </a:extLst>
          </p:cNvPr>
          <p:cNvSpPr txBox="1">
            <a:spLocks noChangeArrowheads="1"/>
          </p:cNvSpPr>
          <p:nvPr/>
        </p:nvSpPr>
        <p:spPr bwMode="auto">
          <a:xfrm>
            <a:off x="647550" y="1009968"/>
            <a:ext cx="5846016" cy="5384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spcBef>
                <a:spcPts val="550"/>
              </a:spcBef>
              <a:buClrTx/>
              <a:buFontTx/>
              <a:buNone/>
            </a:pPr>
            <a:r>
              <a:rPr lang="en-GB" sz="2000" dirty="0">
                <a:solidFill>
                  <a:srgbClr val="FF0000"/>
                </a:solidFill>
                <a:latin typeface="Calibri" panose="020F0502020204030204" pitchFamily="34" charset="0"/>
                <a:ea typeface="Verdana" pitchFamily="32" charset="0"/>
                <a:cs typeface="Verdana" pitchFamily="32" charset="0"/>
              </a:rPr>
              <a:t>Theoretical concepts</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Basic concepts</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Diffusion weighting and MRI</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The tensor model</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Imaging of diffusivity</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Problems in DTI</a:t>
            </a:r>
          </a:p>
          <a:p>
            <a:pPr>
              <a:lnSpc>
                <a:spcPct val="150000"/>
              </a:lnSpc>
              <a:spcBef>
                <a:spcPts val="400"/>
              </a:spcBef>
            </a:pPr>
            <a:endParaRPr lang="en-GB" sz="2000" dirty="0">
              <a:latin typeface="Calibri" panose="020F0502020204030204" pitchFamily="34" charset="0"/>
              <a:ea typeface="Verdana" pitchFamily="32" charset="0"/>
              <a:cs typeface="Verdana" pitchFamily="32" charset="0"/>
            </a:endParaRPr>
          </a:p>
          <a:p>
            <a:pPr>
              <a:lnSpc>
                <a:spcPct val="150000"/>
              </a:lnSpc>
              <a:spcBef>
                <a:spcPts val="550"/>
              </a:spcBef>
              <a:buClrTx/>
              <a:buFontTx/>
              <a:buNone/>
            </a:pPr>
            <a:r>
              <a:rPr lang="en-GB" sz="2000" dirty="0">
                <a:solidFill>
                  <a:srgbClr val="FF0000"/>
                </a:solidFill>
                <a:latin typeface="Calibri" panose="020F0502020204030204" pitchFamily="34" charset="0"/>
                <a:ea typeface="Verdana" pitchFamily="32" charset="0"/>
                <a:cs typeface="Verdana" pitchFamily="32" charset="0"/>
              </a:rPr>
              <a:t>Practice</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Structural connectivity in </a:t>
            </a:r>
            <a:r>
              <a:rPr lang="en-GB" sz="2000" dirty="0" err="1">
                <a:latin typeface="Calibri" panose="020F0502020204030204" pitchFamily="34" charset="0"/>
                <a:ea typeface="Verdana" pitchFamily="32" charset="0"/>
                <a:cs typeface="Verdana" pitchFamily="32" charset="0"/>
              </a:rPr>
              <a:t>Mrtrix</a:t>
            </a:r>
            <a:endParaRPr lang="en-GB" sz="2000" dirty="0">
              <a:latin typeface="Calibri" panose="020F0502020204030204" pitchFamily="34" charset="0"/>
              <a:ea typeface="Verdana" pitchFamily="32" charset="0"/>
              <a:cs typeface="Verdana" pitchFamily="32" charset="0"/>
            </a:endParaRPr>
          </a:p>
        </p:txBody>
      </p:sp>
    </p:spTree>
    <p:extLst>
      <p:ext uri="{BB962C8B-B14F-4D97-AF65-F5344CB8AC3E}">
        <p14:creationId xmlns:p14="http://schemas.microsoft.com/office/powerpoint/2010/main" val="1911774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9F764D3-0EDD-FAB8-6225-89664DAA8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273" y="1524000"/>
            <a:ext cx="5262920" cy="5796731"/>
          </a:xfrm>
          <a:prstGeom prst="rect">
            <a:avLst/>
          </a:prstGeom>
          <a:noFill/>
          <a:ln>
            <a:noFill/>
          </a:ln>
          <a:effectLst>
            <a:outerShdw dist="35921" dir="2700000" algn="ctr" rotWithShape="0">
              <a:srgbClr val="808080">
                <a:alpha val="40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3" name="Title 1">
            <a:extLst>
              <a:ext uri="{FF2B5EF4-FFF2-40B4-BE49-F238E27FC236}">
                <a16:creationId xmlns:a16="http://schemas.microsoft.com/office/drawing/2014/main" id="{A6B4082F-6C59-9988-E999-2D1854E30347}"/>
              </a:ext>
            </a:extLst>
          </p:cNvPr>
          <p:cNvSpPr txBox="1">
            <a:spLocks/>
          </p:cNvSpPr>
          <p:nvPr/>
        </p:nvSpPr>
        <p:spPr>
          <a:xfrm>
            <a:off x="838200" y="243840"/>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solidFill>
                  <a:srgbClr val="FF0000"/>
                </a:solidFill>
              </a:rPr>
              <a:t>Overview</a:t>
            </a:r>
          </a:p>
        </p:txBody>
      </p:sp>
      <p:sp>
        <p:nvSpPr>
          <p:cNvPr id="4" name="Text Box 2">
            <a:extLst>
              <a:ext uri="{FF2B5EF4-FFF2-40B4-BE49-F238E27FC236}">
                <a16:creationId xmlns:a16="http://schemas.microsoft.com/office/drawing/2014/main" id="{DB365D35-611B-F4AE-4B58-FFF3FC38395B}"/>
              </a:ext>
            </a:extLst>
          </p:cNvPr>
          <p:cNvSpPr txBox="1">
            <a:spLocks noChangeArrowheads="1"/>
          </p:cNvSpPr>
          <p:nvPr/>
        </p:nvSpPr>
        <p:spPr bwMode="auto">
          <a:xfrm>
            <a:off x="647550" y="1009968"/>
            <a:ext cx="8441032" cy="5384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spcBef>
                <a:spcPts val="550"/>
              </a:spcBef>
              <a:buClrTx/>
              <a:buFontTx/>
              <a:buNone/>
            </a:pPr>
            <a:r>
              <a:rPr lang="en-GB" sz="2000" dirty="0">
                <a:solidFill>
                  <a:srgbClr val="FF0000"/>
                </a:solidFill>
                <a:latin typeface="Calibri" panose="020F0502020204030204" pitchFamily="34" charset="0"/>
                <a:ea typeface="Verdana" pitchFamily="32" charset="0"/>
                <a:cs typeface="Verdana" pitchFamily="32" charset="0"/>
              </a:rPr>
              <a:t>Theoretical concepts</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Basic concepts</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Diffusion weighting and MRI</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The tensor model</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Imaging of diffusivity</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Problems in DTI</a:t>
            </a:r>
          </a:p>
          <a:p>
            <a:pPr>
              <a:lnSpc>
                <a:spcPct val="150000"/>
              </a:lnSpc>
              <a:spcBef>
                <a:spcPts val="400"/>
              </a:spcBef>
            </a:pPr>
            <a:endParaRPr lang="en-GB" sz="2000" dirty="0">
              <a:latin typeface="Calibri" panose="020F0502020204030204" pitchFamily="34" charset="0"/>
              <a:ea typeface="Verdana" pitchFamily="32" charset="0"/>
              <a:cs typeface="Verdana" pitchFamily="32" charset="0"/>
            </a:endParaRPr>
          </a:p>
          <a:p>
            <a:pPr>
              <a:lnSpc>
                <a:spcPct val="150000"/>
              </a:lnSpc>
              <a:spcBef>
                <a:spcPts val="550"/>
              </a:spcBef>
              <a:buClrTx/>
              <a:buFontTx/>
              <a:buNone/>
            </a:pPr>
            <a:r>
              <a:rPr lang="en-GB" sz="2000" b="1" dirty="0">
                <a:solidFill>
                  <a:srgbClr val="FF0000"/>
                </a:solidFill>
                <a:latin typeface="Calibri" panose="020F0502020204030204" pitchFamily="34" charset="0"/>
                <a:ea typeface="Verdana" pitchFamily="32" charset="0"/>
                <a:cs typeface="Verdana" pitchFamily="32" charset="0"/>
              </a:rPr>
              <a:t>Practice</a:t>
            </a:r>
          </a:p>
          <a:p>
            <a:pPr>
              <a:lnSpc>
                <a:spcPct val="150000"/>
              </a:lnSpc>
              <a:spcBef>
                <a:spcPts val="400"/>
              </a:spcBef>
              <a:buFont typeface="Arial" charset="0"/>
              <a:buChar char="•"/>
            </a:pPr>
            <a:r>
              <a:rPr lang="en-GB" sz="2000" b="1" dirty="0">
                <a:latin typeface="Calibri" panose="020F0502020204030204" pitchFamily="34" charset="0"/>
                <a:ea typeface="Verdana" pitchFamily="32" charset="0"/>
                <a:cs typeface="Verdana" pitchFamily="32" charset="0"/>
              </a:rPr>
              <a:t> Structural connectivity in </a:t>
            </a:r>
            <a:r>
              <a:rPr lang="en-GB" sz="2000" b="1" dirty="0" err="1">
                <a:latin typeface="Calibri" panose="020F0502020204030204" pitchFamily="34" charset="0"/>
                <a:ea typeface="Verdana" pitchFamily="32" charset="0"/>
                <a:cs typeface="Verdana" pitchFamily="32" charset="0"/>
              </a:rPr>
              <a:t>Mrtrix</a:t>
            </a:r>
            <a:endParaRPr lang="en-GB" sz="2000" b="1" dirty="0">
              <a:latin typeface="Calibri" panose="020F0502020204030204" pitchFamily="34" charset="0"/>
              <a:ea typeface="Verdana" pitchFamily="32" charset="0"/>
              <a:cs typeface="Verdana" pitchFamily="32" charset="0"/>
            </a:endParaRPr>
          </a:p>
          <a:p>
            <a:pPr>
              <a:lnSpc>
                <a:spcPct val="150000"/>
              </a:lnSpc>
              <a:spcBef>
                <a:spcPts val="400"/>
              </a:spcBef>
              <a:buFont typeface="Arial" charset="0"/>
              <a:buChar char="•"/>
            </a:pPr>
            <a:endParaRPr lang="en-GB" sz="2000" b="1" dirty="0">
              <a:latin typeface="Calibri" panose="020F0502020204030204" pitchFamily="34" charset="0"/>
              <a:ea typeface="Verdana" pitchFamily="32" charset="0"/>
              <a:cs typeface="Verdana" pitchFamily="32" charset="0"/>
            </a:endParaRPr>
          </a:p>
          <a:p>
            <a:pPr>
              <a:lnSpc>
                <a:spcPct val="150000"/>
              </a:lnSpc>
              <a:spcBef>
                <a:spcPts val="400"/>
              </a:spcBef>
            </a:pPr>
            <a:r>
              <a:rPr lang="en-GB" sz="2000" dirty="0">
                <a:latin typeface="Calibri" panose="020F0502020204030204" pitchFamily="34" charset="0"/>
                <a:ea typeface="Verdana" pitchFamily="32" charset="0"/>
                <a:cs typeface="Verdana" pitchFamily="32" charset="0"/>
              </a:rPr>
              <a:t>User documentation: </a:t>
            </a:r>
            <a:r>
              <a:rPr lang="en-GB" sz="2000" b="1" u="sng" dirty="0">
                <a:solidFill>
                  <a:srgbClr val="0070C0"/>
                </a:solidFill>
                <a:latin typeface="Calibri" panose="020F0502020204030204" pitchFamily="34" charset="0"/>
                <a:ea typeface="Verdana" pitchFamily="32" charset="0"/>
                <a:cs typeface="Verdana" pitchFamily="32" charset="0"/>
              </a:rPr>
              <a:t>https://mrtrix.readthedocs.io/en/dev/index.html</a:t>
            </a:r>
          </a:p>
        </p:txBody>
      </p:sp>
    </p:spTree>
    <p:extLst>
      <p:ext uri="{BB962C8B-B14F-4D97-AF65-F5344CB8AC3E}">
        <p14:creationId xmlns:p14="http://schemas.microsoft.com/office/powerpoint/2010/main" val="572071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6B4082F-6C59-9988-E999-2D1854E30347}"/>
              </a:ext>
            </a:extLst>
          </p:cNvPr>
          <p:cNvSpPr txBox="1">
            <a:spLocks/>
          </p:cNvSpPr>
          <p:nvPr/>
        </p:nvSpPr>
        <p:spPr>
          <a:xfrm>
            <a:off x="838200" y="243840"/>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solidFill>
                  <a:srgbClr val="FF0000"/>
                </a:solidFill>
              </a:rPr>
              <a:t>Aim</a:t>
            </a:r>
          </a:p>
        </p:txBody>
      </p:sp>
      <p:sp>
        <p:nvSpPr>
          <p:cNvPr id="5" name="TextBox 4">
            <a:extLst>
              <a:ext uri="{FF2B5EF4-FFF2-40B4-BE49-F238E27FC236}">
                <a16:creationId xmlns:a16="http://schemas.microsoft.com/office/drawing/2014/main" id="{AC9D6AAC-B8A8-7C3C-4B8D-46FD2675BB58}"/>
              </a:ext>
            </a:extLst>
          </p:cNvPr>
          <p:cNvSpPr txBox="1"/>
          <p:nvPr/>
        </p:nvSpPr>
        <p:spPr>
          <a:xfrm>
            <a:off x="524655" y="1332428"/>
            <a:ext cx="11122701" cy="2554545"/>
          </a:xfrm>
          <a:prstGeom prst="rect">
            <a:avLst/>
          </a:prstGeom>
          <a:noFill/>
        </p:spPr>
        <p:txBody>
          <a:bodyPr wrap="square">
            <a:spAutoFit/>
          </a:bodyPr>
          <a:lstStyle/>
          <a:p>
            <a:pPr marL="457200" indent="-457200">
              <a:buFont typeface="Arial" panose="020B0604020202020204" pitchFamily="34" charset="0"/>
              <a:buChar char="•"/>
            </a:pPr>
            <a:r>
              <a:rPr lang="en-GB" sz="3200" dirty="0"/>
              <a:t>In Huntington’s disease (HD), striatal and cortical hub connections appear selectively vulnerable early in the disease course.</a:t>
            </a:r>
          </a:p>
          <a:p>
            <a:pPr marL="457200" indent="-457200">
              <a:buFont typeface="Arial" panose="020B0604020202020204" pitchFamily="34" charset="0"/>
              <a:buChar char="•"/>
            </a:pPr>
            <a:r>
              <a:rPr lang="en-GB" sz="3200" dirty="0"/>
              <a:t>Global network changes occur with loss of integration and increased segregation.</a:t>
            </a:r>
          </a:p>
        </p:txBody>
      </p:sp>
      <p:sp>
        <p:nvSpPr>
          <p:cNvPr id="6" name="TextBox 5">
            <a:extLst>
              <a:ext uri="{FF2B5EF4-FFF2-40B4-BE49-F238E27FC236}">
                <a16:creationId xmlns:a16="http://schemas.microsoft.com/office/drawing/2014/main" id="{F354A666-3D81-BDEF-F2BB-807FB5720332}"/>
              </a:ext>
            </a:extLst>
          </p:cNvPr>
          <p:cNvSpPr txBox="1"/>
          <p:nvPr/>
        </p:nvSpPr>
        <p:spPr>
          <a:xfrm>
            <a:off x="534649" y="4437891"/>
            <a:ext cx="11122701" cy="1569660"/>
          </a:xfrm>
          <a:prstGeom prst="rect">
            <a:avLst/>
          </a:prstGeom>
          <a:noFill/>
        </p:spPr>
        <p:txBody>
          <a:bodyPr wrap="square">
            <a:spAutoFit/>
          </a:bodyPr>
          <a:lstStyle/>
          <a:p>
            <a:r>
              <a:rPr lang="en-GB" sz="3200" b="1" dirty="0"/>
              <a:t>Aim</a:t>
            </a:r>
            <a:r>
              <a:rPr lang="en-GB" sz="3200" dirty="0"/>
              <a:t> was to study whether many years before predicted disease onset, people with HD showed subtle </a:t>
            </a:r>
            <a:r>
              <a:rPr lang="en-GB" sz="3200" b="1" dirty="0"/>
              <a:t>early differences </a:t>
            </a:r>
            <a:r>
              <a:rPr lang="en-GB" sz="3200" dirty="0"/>
              <a:t>in </a:t>
            </a:r>
            <a:r>
              <a:rPr lang="en-GB" sz="3200" b="1" dirty="0"/>
              <a:t>structural connectivity </a:t>
            </a:r>
            <a:r>
              <a:rPr lang="en-GB" sz="3200" dirty="0"/>
              <a:t>in selectively </a:t>
            </a:r>
            <a:r>
              <a:rPr lang="en-GB" sz="3200" b="1" dirty="0"/>
              <a:t>vulnerable regions</a:t>
            </a:r>
            <a:r>
              <a:rPr lang="en-GB" sz="3200" dirty="0"/>
              <a:t>.</a:t>
            </a:r>
          </a:p>
        </p:txBody>
      </p:sp>
    </p:spTree>
    <p:extLst>
      <p:ext uri="{BB962C8B-B14F-4D97-AF65-F5344CB8AC3E}">
        <p14:creationId xmlns:p14="http://schemas.microsoft.com/office/powerpoint/2010/main" val="1229296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55070C6-CD91-797D-477B-07110D18F11C}"/>
              </a:ext>
            </a:extLst>
          </p:cNvPr>
          <p:cNvSpPr/>
          <p:nvPr/>
        </p:nvSpPr>
        <p:spPr>
          <a:xfrm>
            <a:off x="185737" y="1009968"/>
            <a:ext cx="11820526" cy="4802855"/>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7386BFE-191E-D26D-4C2D-60ED42F68DC8}"/>
              </a:ext>
            </a:extLst>
          </p:cNvPr>
          <p:cNvPicPr>
            <a:picLocks noChangeAspect="1"/>
          </p:cNvPicPr>
          <p:nvPr/>
        </p:nvPicPr>
        <p:blipFill rotWithShape="1">
          <a:blip r:embed="rId3"/>
          <a:srcRect t="33804" b="33360"/>
          <a:stretch/>
        </p:blipFill>
        <p:spPr>
          <a:xfrm>
            <a:off x="-1" y="5900738"/>
            <a:ext cx="12192001" cy="957262"/>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4B203BD4-FD9D-CBFC-E4E8-DD42D596F78F}"/>
              </a:ext>
            </a:extLst>
          </p:cNvPr>
          <p:cNvPicPr>
            <a:picLocks noChangeAspect="1"/>
          </p:cNvPicPr>
          <p:nvPr/>
        </p:nvPicPr>
        <p:blipFill rotWithShape="1">
          <a:blip r:embed="rId4">
            <a:extLst>
              <a:ext uri="{28A0092B-C50C-407E-A947-70E740481C1C}">
                <a14:useLocalDpi xmlns:a14="http://schemas.microsoft.com/office/drawing/2010/main" val="0"/>
              </a:ext>
            </a:extLst>
          </a:blip>
          <a:srcRect l="25508" t="14169" r="53241" b="60994"/>
          <a:stretch/>
        </p:blipFill>
        <p:spPr>
          <a:xfrm>
            <a:off x="2918691" y="1561653"/>
            <a:ext cx="1966916" cy="1436725"/>
          </a:xfrm>
          <a:prstGeom prst="rect">
            <a:avLst/>
          </a:prstGeom>
        </p:spPr>
      </p:pic>
      <p:pic>
        <p:nvPicPr>
          <p:cNvPr id="18" name="Picture 17">
            <a:extLst>
              <a:ext uri="{FF2B5EF4-FFF2-40B4-BE49-F238E27FC236}">
                <a16:creationId xmlns:a16="http://schemas.microsoft.com/office/drawing/2014/main" id="{96118383-472C-3EBA-CDBB-4A19B93CC996}"/>
              </a:ext>
            </a:extLst>
          </p:cNvPr>
          <p:cNvPicPr>
            <a:picLocks noChangeAspect="1"/>
          </p:cNvPicPr>
          <p:nvPr/>
        </p:nvPicPr>
        <p:blipFill rotWithShape="1">
          <a:blip r:embed="rId5"/>
          <a:srcRect l="24627" t="16903" r="59835" b="63748"/>
          <a:stretch/>
        </p:blipFill>
        <p:spPr>
          <a:xfrm>
            <a:off x="6142907" y="1675957"/>
            <a:ext cx="1800226" cy="1400930"/>
          </a:xfrm>
          <a:prstGeom prst="rect">
            <a:avLst/>
          </a:prstGeom>
        </p:spPr>
      </p:pic>
      <p:cxnSp>
        <p:nvCxnSpPr>
          <p:cNvPr id="7" name="Straight Arrow Connector 6">
            <a:extLst>
              <a:ext uri="{FF2B5EF4-FFF2-40B4-BE49-F238E27FC236}">
                <a16:creationId xmlns:a16="http://schemas.microsoft.com/office/drawing/2014/main" id="{370E3B47-336B-C44F-4379-C18EA50692F9}"/>
              </a:ext>
            </a:extLst>
          </p:cNvPr>
          <p:cNvCxnSpPr>
            <a:cxnSpLocks/>
          </p:cNvCxnSpPr>
          <p:nvPr/>
        </p:nvCxnSpPr>
        <p:spPr>
          <a:xfrm>
            <a:off x="5087579" y="2246067"/>
            <a:ext cx="882543" cy="0"/>
          </a:xfrm>
          <a:prstGeom prst="straightConnector1">
            <a:avLst/>
          </a:prstGeom>
          <a:ln w="412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EE0A22D-6234-369C-D2E6-D3D2E9A082F2}"/>
              </a:ext>
            </a:extLst>
          </p:cNvPr>
          <p:cNvSpPr txBox="1"/>
          <p:nvPr/>
        </p:nvSpPr>
        <p:spPr>
          <a:xfrm>
            <a:off x="4599562" y="1316248"/>
            <a:ext cx="1858576" cy="830997"/>
          </a:xfrm>
          <a:prstGeom prst="rect">
            <a:avLst/>
          </a:prstGeom>
          <a:noFill/>
        </p:spPr>
        <p:txBody>
          <a:bodyPr wrap="square" rtlCol="0">
            <a:spAutoFit/>
          </a:bodyPr>
          <a:lstStyle/>
          <a:p>
            <a:pPr algn="ctr"/>
            <a:r>
              <a:rPr lang="en-GB" sz="1600" b="1" dirty="0">
                <a:solidFill>
                  <a:schemeClr val="bg1"/>
                </a:solidFill>
              </a:rPr>
              <a:t>Bias field correction</a:t>
            </a:r>
          </a:p>
          <a:p>
            <a:pPr algn="ctr"/>
            <a:r>
              <a:rPr lang="en-GB" sz="1600" b="1" dirty="0">
                <a:solidFill>
                  <a:schemeClr val="bg1"/>
                </a:solidFill>
              </a:rPr>
              <a:t>(FSL)</a:t>
            </a:r>
          </a:p>
          <a:p>
            <a:pPr algn="ctr"/>
            <a:r>
              <a:rPr lang="en-GB" sz="1600" b="1" dirty="0">
                <a:solidFill>
                  <a:schemeClr val="bg1"/>
                </a:solidFill>
              </a:rPr>
              <a:t>‘</a:t>
            </a:r>
            <a:r>
              <a:rPr lang="en-GB" sz="1600" b="1" dirty="0" err="1">
                <a:solidFill>
                  <a:schemeClr val="bg1"/>
                </a:solidFill>
              </a:rPr>
              <a:t>dwibiascorrect</a:t>
            </a:r>
            <a:r>
              <a:rPr lang="en-GB" sz="1600" b="1" dirty="0">
                <a:solidFill>
                  <a:schemeClr val="bg1"/>
                </a:solidFill>
              </a:rPr>
              <a:t>’</a:t>
            </a:r>
          </a:p>
        </p:txBody>
      </p:sp>
      <p:pic>
        <p:nvPicPr>
          <p:cNvPr id="9" name="Picture 8" descr="A computer screen shot of a computer screen&#10;&#10;Description automatically generated">
            <a:extLst>
              <a:ext uri="{FF2B5EF4-FFF2-40B4-BE49-F238E27FC236}">
                <a16:creationId xmlns:a16="http://schemas.microsoft.com/office/drawing/2014/main" id="{2D1FEF5A-830E-7547-EAAF-400A862CBBA9}"/>
              </a:ext>
            </a:extLst>
          </p:cNvPr>
          <p:cNvPicPr>
            <a:picLocks noChangeAspect="1"/>
          </p:cNvPicPr>
          <p:nvPr/>
        </p:nvPicPr>
        <p:blipFill rotWithShape="1">
          <a:blip r:embed="rId6">
            <a:extLst>
              <a:ext uri="{28A0092B-C50C-407E-A947-70E740481C1C}">
                <a14:useLocalDpi xmlns:a14="http://schemas.microsoft.com/office/drawing/2010/main" val="0"/>
              </a:ext>
            </a:extLst>
          </a:blip>
          <a:srcRect l="25157" t="16836" r="59869" b="63330"/>
          <a:stretch/>
        </p:blipFill>
        <p:spPr>
          <a:xfrm>
            <a:off x="9001125" y="1598366"/>
            <a:ext cx="1862138" cy="1541675"/>
          </a:xfrm>
          <a:prstGeom prst="rect">
            <a:avLst/>
          </a:prstGeom>
        </p:spPr>
      </p:pic>
      <p:cxnSp>
        <p:nvCxnSpPr>
          <p:cNvPr id="11" name="Straight Arrow Connector 10">
            <a:extLst>
              <a:ext uri="{FF2B5EF4-FFF2-40B4-BE49-F238E27FC236}">
                <a16:creationId xmlns:a16="http://schemas.microsoft.com/office/drawing/2014/main" id="{35A6CFD9-D883-06DB-18C0-3C4CD7EDDD14}"/>
              </a:ext>
            </a:extLst>
          </p:cNvPr>
          <p:cNvCxnSpPr>
            <a:cxnSpLocks/>
          </p:cNvCxnSpPr>
          <p:nvPr/>
        </p:nvCxnSpPr>
        <p:spPr>
          <a:xfrm>
            <a:off x="8000285" y="2262118"/>
            <a:ext cx="882543" cy="0"/>
          </a:xfrm>
          <a:prstGeom prst="straightConnector1">
            <a:avLst/>
          </a:prstGeom>
          <a:ln w="412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7933316-0682-90E7-16DB-DFFD8C1F997F}"/>
              </a:ext>
            </a:extLst>
          </p:cNvPr>
          <p:cNvSpPr txBox="1"/>
          <p:nvPr/>
        </p:nvSpPr>
        <p:spPr>
          <a:xfrm>
            <a:off x="7700992" y="1396904"/>
            <a:ext cx="1481127" cy="830997"/>
          </a:xfrm>
          <a:prstGeom prst="rect">
            <a:avLst/>
          </a:prstGeom>
          <a:noFill/>
        </p:spPr>
        <p:txBody>
          <a:bodyPr wrap="square" rtlCol="0">
            <a:spAutoFit/>
          </a:bodyPr>
          <a:lstStyle/>
          <a:p>
            <a:pPr algn="ctr"/>
            <a:r>
              <a:rPr lang="en-GB" sz="1600" b="1" dirty="0">
                <a:solidFill>
                  <a:schemeClr val="bg1"/>
                </a:solidFill>
              </a:rPr>
              <a:t>Brain mask estimation</a:t>
            </a:r>
          </a:p>
          <a:p>
            <a:pPr algn="ctr"/>
            <a:r>
              <a:rPr lang="en-GB" sz="1600" b="1" dirty="0">
                <a:solidFill>
                  <a:schemeClr val="bg1"/>
                </a:solidFill>
              </a:rPr>
              <a:t>‘dwi2mask’</a:t>
            </a:r>
          </a:p>
        </p:txBody>
      </p:sp>
      <p:sp>
        <p:nvSpPr>
          <p:cNvPr id="13" name="Rectangle 12">
            <a:extLst>
              <a:ext uri="{FF2B5EF4-FFF2-40B4-BE49-F238E27FC236}">
                <a16:creationId xmlns:a16="http://schemas.microsoft.com/office/drawing/2014/main" id="{A40F8E66-568D-4B98-18A0-905C19B80836}"/>
              </a:ext>
            </a:extLst>
          </p:cNvPr>
          <p:cNvSpPr/>
          <p:nvPr/>
        </p:nvSpPr>
        <p:spPr>
          <a:xfrm>
            <a:off x="257499" y="1561266"/>
            <a:ext cx="2259519" cy="769524"/>
          </a:xfrm>
          <a:prstGeom prst="rect">
            <a:avLst/>
          </a:prstGeom>
          <a:solidFill>
            <a:schemeClr val="accent6">
              <a:lumMod val="20000"/>
              <a:lumOff val="8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Preprocessing</a:t>
            </a:r>
          </a:p>
        </p:txBody>
      </p:sp>
      <p:sp>
        <p:nvSpPr>
          <p:cNvPr id="14" name="Rectangle 13">
            <a:extLst>
              <a:ext uri="{FF2B5EF4-FFF2-40B4-BE49-F238E27FC236}">
                <a16:creationId xmlns:a16="http://schemas.microsoft.com/office/drawing/2014/main" id="{76A097E3-E958-A734-709A-DBA946F03F7D}"/>
              </a:ext>
            </a:extLst>
          </p:cNvPr>
          <p:cNvSpPr/>
          <p:nvPr/>
        </p:nvSpPr>
        <p:spPr>
          <a:xfrm>
            <a:off x="257499" y="4176274"/>
            <a:ext cx="2259519" cy="769524"/>
          </a:xfrm>
          <a:prstGeom prst="rect">
            <a:avLst/>
          </a:prstGeom>
          <a:solidFill>
            <a:schemeClr val="accent6">
              <a:lumMod val="20000"/>
              <a:lumOff val="8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MSMT-CSD</a:t>
            </a:r>
          </a:p>
        </p:txBody>
      </p:sp>
      <p:pic>
        <p:nvPicPr>
          <p:cNvPr id="16" name="Picture 15">
            <a:extLst>
              <a:ext uri="{FF2B5EF4-FFF2-40B4-BE49-F238E27FC236}">
                <a16:creationId xmlns:a16="http://schemas.microsoft.com/office/drawing/2014/main" id="{438F92F9-1E3A-BA08-1BC6-F5BD26C00F4E}"/>
              </a:ext>
            </a:extLst>
          </p:cNvPr>
          <p:cNvPicPr>
            <a:picLocks noChangeAspect="1"/>
          </p:cNvPicPr>
          <p:nvPr/>
        </p:nvPicPr>
        <p:blipFill>
          <a:blip r:embed="rId7"/>
          <a:stretch>
            <a:fillRect/>
          </a:stretch>
        </p:blipFill>
        <p:spPr>
          <a:xfrm>
            <a:off x="2647229" y="3364932"/>
            <a:ext cx="1681884" cy="1835782"/>
          </a:xfrm>
          <a:prstGeom prst="rect">
            <a:avLst/>
          </a:prstGeom>
        </p:spPr>
      </p:pic>
      <p:sp>
        <p:nvSpPr>
          <p:cNvPr id="19" name="TextBox 18">
            <a:extLst>
              <a:ext uri="{FF2B5EF4-FFF2-40B4-BE49-F238E27FC236}">
                <a16:creationId xmlns:a16="http://schemas.microsoft.com/office/drawing/2014/main" id="{5110F9D0-54B6-EEE1-FAE5-DC01B578735F}"/>
              </a:ext>
            </a:extLst>
          </p:cNvPr>
          <p:cNvSpPr txBox="1"/>
          <p:nvPr/>
        </p:nvSpPr>
        <p:spPr>
          <a:xfrm>
            <a:off x="2041829" y="5189717"/>
            <a:ext cx="2892683" cy="584775"/>
          </a:xfrm>
          <a:prstGeom prst="rect">
            <a:avLst/>
          </a:prstGeom>
          <a:noFill/>
        </p:spPr>
        <p:txBody>
          <a:bodyPr wrap="square" rtlCol="0">
            <a:spAutoFit/>
          </a:bodyPr>
          <a:lstStyle/>
          <a:p>
            <a:pPr algn="ctr"/>
            <a:r>
              <a:rPr lang="en-GB" sz="1600" b="1" dirty="0">
                <a:solidFill>
                  <a:schemeClr val="bg1"/>
                </a:solidFill>
              </a:rPr>
              <a:t>Response function estimation</a:t>
            </a:r>
          </a:p>
          <a:p>
            <a:pPr algn="ctr"/>
            <a:r>
              <a:rPr lang="en-GB" sz="1600" b="1" dirty="0">
                <a:solidFill>
                  <a:schemeClr val="bg1"/>
                </a:solidFill>
              </a:rPr>
              <a:t>‘dwi2response’</a:t>
            </a:r>
          </a:p>
        </p:txBody>
      </p:sp>
      <p:cxnSp>
        <p:nvCxnSpPr>
          <p:cNvPr id="20" name="Straight Arrow Connector 19">
            <a:extLst>
              <a:ext uri="{FF2B5EF4-FFF2-40B4-BE49-F238E27FC236}">
                <a16:creationId xmlns:a16="http://schemas.microsoft.com/office/drawing/2014/main" id="{514E6D13-F038-90E3-7428-C47BD4B0B4ED}"/>
              </a:ext>
            </a:extLst>
          </p:cNvPr>
          <p:cNvCxnSpPr>
            <a:cxnSpLocks/>
          </p:cNvCxnSpPr>
          <p:nvPr/>
        </p:nvCxnSpPr>
        <p:spPr>
          <a:xfrm>
            <a:off x="4455396" y="4633447"/>
            <a:ext cx="882543" cy="0"/>
          </a:xfrm>
          <a:prstGeom prst="straightConnector1">
            <a:avLst/>
          </a:prstGeom>
          <a:ln w="412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01F5CD4-3027-0D8F-A6E1-3940A8C06696}"/>
              </a:ext>
            </a:extLst>
          </p:cNvPr>
          <p:cNvSpPr txBox="1"/>
          <p:nvPr/>
        </p:nvSpPr>
        <p:spPr>
          <a:xfrm>
            <a:off x="5137343" y="4199990"/>
            <a:ext cx="2058187" cy="830997"/>
          </a:xfrm>
          <a:prstGeom prst="rect">
            <a:avLst/>
          </a:prstGeom>
          <a:noFill/>
        </p:spPr>
        <p:txBody>
          <a:bodyPr wrap="square" rtlCol="0">
            <a:spAutoFit/>
          </a:bodyPr>
          <a:lstStyle/>
          <a:p>
            <a:pPr algn="ctr"/>
            <a:r>
              <a:rPr lang="en-GB" sz="1600" b="1" dirty="0">
                <a:solidFill>
                  <a:schemeClr val="bg1"/>
                </a:solidFill>
              </a:rPr>
              <a:t>Estimation of FOD </a:t>
            </a:r>
          </a:p>
          <a:p>
            <a:pPr algn="ctr"/>
            <a:r>
              <a:rPr lang="en-GB" sz="1600" b="1" dirty="0">
                <a:solidFill>
                  <a:schemeClr val="bg1"/>
                </a:solidFill>
              </a:rPr>
              <a:t>(MSMT-CSD)</a:t>
            </a:r>
          </a:p>
          <a:p>
            <a:pPr algn="ctr"/>
            <a:r>
              <a:rPr lang="en-GB" sz="1600" b="1" dirty="0">
                <a:solidFill>
                  <a:schemeClr val="bg1"/>
                </a:solidFill>
              </a:rPr>
              <a:t>‘dwi2fod </a:t>
            </a:r>
            <a:r>
              <a:rPr lang="en-GB" sz="1600" b="1" dirty="0" err="1">
                <a:solidFill>
                  <a:schemeClr val="bg1"/>
                </a:solidFill>
              </a:rPr>
              <a:t>msmt_csd</a:t>
            </a:r>
            <a:r>
              <a:rPr lang="en-GB" sz="1600" b="1" dirty="0">
                <a:solidFill>
                  <a:schemeClr val="bg1"/>
                </a:solidFill>
              </a:rPr>
              <a:t>’</a:t>
            </a:r>
          </a:p>
        </p:txBody>
      </p:sp>
      <p:grpSp>
        <p:nvGrpSpPr>
          <p:cNvPr id="27" name="Group 26">
            <a:extLst>
              <a:ext uri="{FF2B5EF4-FFF2-40B4-BE49-F238E27FC236}">
                <a16:creationId xmlns:a16="http://schemas.microsoft.com/office/drawing/2014/main" id="{A2942D0E-48DC-1FFF-71B8-578D630BFA09}"/>
              </a:ext>
            </a:extLst>
          </p:cNvPr>
          <p:cNvGrpSpPr>
            <a:grpSpLocks noChangeAspect="1"/>
          </p:cNvGrpSpPr>
          <p:nvPr/>
        </p:nvGrpSpPr>
        <p:grpSpPr>
          <a:xfrm>
            <a:off x="7109956" y="3483472"/>
            <a:ext cx="2629825" cy="2264035"/>
            <a:chOff x="4831058" y="1621695"/>
            <a:chExt cx="5586834" cy="4809744"/>
          </a:xfrm>
        </p:grpSpPr>
        <p:pic>
          <p:nvPicPr>
            <p:cNvPr id="22" name="Picture 21" descr="A computer screen shot of a brain&#10;&#10;Description automatically generated">
              <a:extLst>
                <a:ext uri="{FF2B5EF4-FFF2-40B4-BE49-F238E27FC236}">
                  <a16:creationId xmlns:a16="http://schemas.microsoft.com/office/drawing/2014/main" id="{A3BB81E6-CE97-3D90-C59E-87AAA210D6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304" t="14125" r="19356"/>
            <a:stretch/>
          </p:blipFill>
          <p:spPr bwMode="auto">
            <a:xfrm>
              <a:off x="4831058" y="1621695"/>
              <a:ext cx="5586834" cy="4809744"/>
            </a:xfrm>
            <a:prstGeom prst="rect">
              <a:avLst/>
            </a:prstGeom>
            <a:noFill/>
            <a:ln>
              <a:noFill/>
            </a:ln>
          </p:spPr>
        </p:pic>
        <p:cxnSp>
          <p:nvCxnSpPr>
            <p:cNvPr id="24" name="Straight Connector 23">
              <a:extLst>
                <a:ext uri="{FF2B5EF4-FFF2-40B4-BE49-F238E27FC236}">
                  <a16:creationId xmlns:a16="http://schemas.microsoft.com/office/drawing/2014/main" id="{C6E2C24E-7391-B394-81F1-827D44AD163C}"/>
                </a:ext>
              </a:extLst>
            </p:cNvPr>
            <p:cNvCxnSpPr/>
            <p:nvPr/>
          </p:nvCxnSpPr>
          <p:spPr>
            <a:xfrm>
              <a:off x="6096000" y="4514850"/>
              <a:ext cx="157567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27E756-3D3B-379A-E6C9-E155F3A2E60E}"/>
                </a:ext>
              </a:extLst>
            </p:cNvPr>
            <p:cNvCxnSpPr>
              <a:cxnSpLocks/>
            </p:cNvCxnSpPr>
            <p:nvPr/>
          </p:nvCxnSpPr>
          <p:spPr>
            <a:xfrm flipV="1">
              <a:off x="6819900" y="3946691"/>
              <a:ext cx="0" cy="12382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a:extLst>
              <a:ext uri="{FF2B5EF4-FFF2-40B4-BE49-F238E27FC236}">
                <a16:creationId xmlns:a16="http://schemas.microsoft.com/office/drawing/2014/main" id="{8F857C86-B34B-A0D2-9846-20ABD94A3FD9}"/>
              </a:ext>
            </a:extLst>
          </p:cNvPr>
          <p:cNvCxnSpPr>
            <a:cxnSpLocks/>
          </p:cNvCxnSpPr>
          <p:nvPr/>
        </p:nvCxnSpPr>
        <p:spPr>
          <a:xfrm>
            <a:off x="9865596" y="4572623"/>
            <a:ext cx="882543" cy="0"/>
          </a:xfrm>
          <a:prstGeom prst="straightConnector1">
            <a:avLst/>
          </a:prstGeom>
          <a:ln w="412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2737BC2-4B25-7840-1DDF-A0979E7165F0}"/>
              </a:ext>
            </a:extLst>
          </p:cNvPr>
          <p:cNvSpPr txBox="1"/>
          <p:nvPr/>
        </p:nvSpPr>
        <p:spPr>
          <a:xfrm>
            <a:off x="10447365" y="4189591"/>
            <a:ext cx="1858576" cy="1077218"/>
          </a:xfrm>
          <a:prstGeom prst="rect">
            <a:avLst/>
          </a:prstGeom>
          <a:noFill/>
        </p:spPr>
        <p:txBody>
          <a:bodyPr wrap="square" rtlCol="0">
            <a:spAutoFit/>
          </a:bodyPr>
          <a:lstStyle/>
          <a:p>
            <a:pPr algn="ctr"/>
            <a:r>
              <a:rPr lang="en-GB" sz="1600" b="1" dirty="0">
                <a:solidFill>
                  <a:schemeClr val="bg1"/>
                </a:solidFill>
              </a:rPr>
              <a:t>Normalise</a:t>
            </a:r>
          </a:p>
          <a:p>
            <a:pPr algn="ctr"/>
            <a:r>
              <a:rPr lang="en-GB" sz="1600" b="1" dirty="0">
                <a:solidFill>
                  <a:schemeClr val="bg1"/>
                </a:solidFill>
              </a:rPr>
              <a:t>before</a:t>
            </a:r>
          </a:p>
          <a:p>
            <a:pPr algn="ctr"/>
            <a:r>
              <a:rPr lang="en-GB" sz="1600" b="1" dirty="0">
                <a:solidFill>
                  <a:schemeClr val="bg1"/>
                </a:solidFill>
              </a:rPr>
              <a:t>Tractography</a:t>
            </a:r>
          </a:p>
          <a:p>
            <a:pPr algn="ctr"/>
            <a:r>
              <a:rPr lang="en-GB" sz="1600" b="1" dirty="0">
                <a:solidFill>
                  <a:schemeClr val="bg1"/>
                </a:solidFill>
              </a:rPr>
              <a:t>‘</a:t>
            </a:r>
            <a:r>
              <a:rPr lang="en-GB" sz="1600" b="1" dirty="0" err="1">
                <a:solidFill>
                  <a:schemeClr val="bg1"/>
                </a:solidFill>
              </a:rPr>
              <a:t>mtnormalise</a:t>
            </a:r>
            <a:r>
              <a:rPr lang="en-GB" sz="1600" b="1" dirty="0">
                <a:solidFill>
                  <a:schemeClr val="bg1"/>
                </a:solidFill>
              </a:rPr>
              <a:t>’</a:t>
            </a:r>
          </a:p>
        </p:txBody>
      </p:sp>
      <p:sp>
        <p:nvSpPr>
          <p:cNvPr id="4" name="Title 1">
            <a:extLst>
              <a:ext uri="{FF2B5EF4-FFF2-40B4-BE49-F238E27FC236}">
                <a16:creationId xmlns:a16="http://schemas.microsoft.com/office/drawing/2014/main" id="{DDBCDF8D-ED9A-FEE1-6328-F7E3B92A55ED}"/>
              </a:ext>
            </a:extLst>
          </p:cNvPr>
          <p:cNvSpPr txBox="1">
            <a:spLocks/>
          </p:cNvSpPr>
          <p:nvPr/>
        </p:nvSpPr>
        <p:spPr>
          <a:xfrm>
            <a:off x="838200" y="243840"/>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solidFill>
                  <a:srgbClr val="FF0000"/>
                </a:solidFill>
              </a:rPr>
              <a:t>Preprocessing and MSMT-CSD</a:t>
            </a:r>
          </a:p>
        </p:txBody>
      </p:sp>
      <p:sp>
        <p:nvSpPr>
          <p:cNvPr id="2" name="TextBox 1">
            <a:extLst>
              <a:ext uri="{FF2B5EF4-FFF2-40B4-BE49-F238E27FC236}">
                <a16:creationId xmlns:a16="http://schemas.microsoft.com/office/drawing/2014/main" id="{0E7AFCC7-A3D3-6E99-2DB5-2732A69BABB2}"/>
              </a:ext>
            </a:extLst>
          </p:cNvPr>
          <p:cNvSpPr txBox="1"/>
          <p:nvPr/>
        </p:nvSpPr>
        <p:spPr>
          <a:xfrm>
            <a:off x="257498" y="2431158"/>
            <a:ext cx="2259520" cy="1077218"/>
          </a:xfrm>
          <a:prstGeom prst="rect">
            <a:avLst/>
          </a:prstGeom>
          <a:noFill/>
        </p:spPr>
        <p:txBody>
          <a:bodyPr wrap="square" rtlCol="0">
            <a:spAutoFit/>
          </a:bodyPr>
          <a:lstStyle/>
          <a:p>
            <a:pPr algn="ctr"/>
            <a:r>
              <a:rPr lang="en-GB" sz="1600" b="1" i="1" dirty="0" err="1">
                <a:solidFill>
                  <a:schemeClr val="bg1"/>
                </a:solidFill>
              </a:rPr>
              <a:t>Topup</a:t>
            </a:r>
            <a:r>
              <a:rPr lang="en-GB" sz="1600" b="1" dirty="0">
                <a:solidFill>
                  <a:schemeClr val="bg1"/>
                </a:solidFill>
              </a:rPr>
              <a:t> = susceptibility-induced distortions</a:t>
            </a:r>
          </a:p>
          <a:p>
            <a:pPr algn="ctr"/>
            <a:r>
              <a:rPr lang="en-GB" sz="1600" b="1" i="1" dirty="0">
                <a:solidFill>
                  <a:schemeClr val="bg1"/>
                </a:solidFill>
              </a:rPr>
              <a:t>Eddy</a:t>
            </a:r>
            <a:r>
              <a:rPr lang="en-GB" sz="1600" b="1" dirty="0">
                <a:solidFill>
                  <a:schemeClr val="bg1"/>
                </a:solidFill>
              </a:rPr>
              <a:t> = eddy-currents and movement</a:t>
            </a:r>
          </a:p>
        </p:txBody>
      </p:sp>
    </p:spTree>
    <p:extLst>
      <p:ext uri="{BB962C8B-B14F-4D97-AF65-F5344CB8AC3E}">
        <p14:creationId xmlns:p14="http://schemas.microsoft.com/office/powerpoint/2010/main" val="1110851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55070C6-CD91-797D-477B-07110D18F11C}"/>
              </a:ext>
            </a:extLst>
          </p:cNvPr>
          <p:cNvSpPr/>
          <p:nvPr/>
        </p:nvSpPr>
        <p:spPr>
          <a:xfrm>
            <a:off x="185737" y="1252363"/>
            <a:ext cx="11820526" cy="456046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7386BFE-191E-D26D-4C2D-60ED42F68DC8}"/>
              </a:ext>
            </a:extLst>
          </p:cNvPr>
          <p:cNvPicPr>
            <a:picLocks noChangeAspect="1"/>
          </p:cNvPicPr>
          <p:nvPr/>
        </p:nvPicPr>
        <p:blipFill rotWithShape="1">
          <a:blip r:embed="rId3"/>
          <a:srcRect t="33804" b="33360"/>
          <a:stretch/>
        </p:blipFill>
        <p:spPr>
          <a:xfrm>
            <a:off x="-1" y="5900738"/>
            <a:ext cx="12192001" cy="957262"/>
          </a:xfrm>
          <a:prstGeom prst="rect">
            <a:avLst/>
          </a:prstGeom>
        </p:spPr>
      </p:pic>
      <p:sp>
        <p:nvSpPr>
          <p:cNvPr id="13" name="Rectangle 12">
            <a:extLst>
              <a:ext uri="{FF2B5EF4-FFF2-40B4-BE49-F238E27FC236}">
                <a16:creationId xmlns:a16="http://schemas.microsoft.com/office/drawing/2014/main" id="{A40F8E66-568D-4B98-18A0-905C19B80836}"/>
              </a:ext>
            </a:extLst>
          </p:cNvPr>
          <p:cNvSpPr/>
          <p:nvPr/>
        </p:nvSpPr>
        <p:spPr>
          <a:xfrm>
            <a:off x="257499" y="2849934"/>
            <a:ext cx="2259519" cy="882302"/>
          </a:xfrm>
          <a:prstGeom prst="rect">
            <a:avLst/>
          </a:prstGeom>
          <a:solidFill>
            <a:schemeClr val="accent6">
              <a:lumMod val="20000"/>
              <a:lumOff val="8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Anatomical Constrained Tractography</a:t>
            </a:r>
          </a:p>
        </p:txBody>
      </p:sp>
      <p:grpSp>
        <p:nvGrpSpPr>
          <p:cNvPr id="26" name="Group 25">
            <a:extLst>
              <a:ext uri="{FF2B5EF4-FFF2-40B4-BE49-F238E27FC236}">
                <a16:creationId xmlns:a16="http://schemas.microsoft.com/office/drawing/2014/main" id="{51A2896A-9F8F-6FF0-8528-C0B6450DBA58}"/>
              </a:ext>
            </a:extLst>
          </p:cNvPr>
          <p:cNvGrpSpPr>
            <a:grpSpLocks noChangeAspect="1"/>
          </p:cNvGrpSpPr>
          <p:nvPr/>
        </p:nvGrpSpPr>
        <p:grpSpPr>
          <a:xfrm>
            <a:off x="3075388" y="2357977"/>
            <a:ext cx="3569124" cy="2635740"/>
            <a:chOff x="2832100" y="1429100"/>
            <a:chExt cx="5909647" cy="4364178"/>
          </a:xfrm>
        </p:grpSpPr>
        <p:pic>
          <p:nvPicPr>
            <p:cNvPr id="4" name="Picture 3">
              <a:extLst>
                <a:ext uri="{FF2B5EF4-FFF2-40B4-BE49-F238E27FC236}">
                  <a16:creationId xmlns:a16="http://schemas.microsoft.com/office/drawing/2014/main" id="{81E15FE4-67A1-D759-DA2E-79D3F07C8C5E}"/>
                </a:ext>
              </a:extLst>
            </p:cNvPr>
            <p:cNvPicPr>
              <a:picLocks noChangeAspect="1"/>
            </p:cNvPicPr>
            <p:nvPr/>
          </p:nvPicPr>
          <p:blipFill rotWithShape="1">
            <a:blip r:embed="rId4"/>
            <a:srcRect l="2531" t="6964" r="52648" b="52123"/>
            <a:stretch/>
          </p:blipFill>
          <p:spPr>
            <a:xfrm>
              <a:off x="2832100" y="1429100"/>
              <a:ext cx="2961913" cy="2167762"/>
            </a:xfrm>
            <a:prstGeom prst="rect">
              <a:avLst/>
            </a:prstGeom>
          </p:spPr>
        </p:pic>
        <p:pic>
          <p:nvPicPr>
            <p:cNvPr id="10" name="Picture 9">
              <a:extLst>
                <a:ext uri="{FF2B5EF4-FFF2-40B4-BE49-F238E27FC236}">
                  <a16:creationId xmlns:a16="http://schemas.microsoft.com/office/drawing/2014/main" id="{5E34CB27-2142-50F1-1507-AFD11F0466BA}"/>
                </a:ext>
              </a:extLst>
            </p:cNvPr>
            <p:cNvPicPr>
              <a:picLocks noChangeAspect="1"/>
            </p:cNvPicPr>
            <p:nvPr/>
          </p:nvPicPr>
          <p:blipFill rotWithShape="1">
            <a:blip r:embed="rId4"/>
            <a:srcRect l="52132" t="6430" r="1461" b="51455"/>
            <a:stretch/>
          </p:blipFill>
          <p:spPr>
            <a:xfrm>
              <a:off x="5675037" y="1429100"/>
              <a:ext cx="3066710" cy="2231423"/>
            </a:xfrm>
            <a:prstGeom prst="rect">
              <a:avLst/>
            </a:prstGeom>
          </p:spPr>
        </p:pic>
        <p:pic>
          <p:nvPicPr>
            <p:cNvPr id="15" name="Picture 14">
              <a:extLst>
                <a:ext uri="{FF2B5EF4-FFF2-40B4-BE49-F238E27FC236}">
                  <a16:creationId xmlns:a16="http://schemas.microsoft.com/office/drawing/2014/main" id="{B19AB89A-9D01-BC7E-083D-B0347D17E11D}"/>
                </a:ext>
              </a:extLst>
            </p:cNvPr>
            <p:cNvPicPr>
              <a:picLocks noChangeAspect="1"/>
            </p:cNvPicPr>
            <p:nvPr/>
          </p:nvPicPr>
          <p:blipFill rotWithShape="1">
            <a:blip r:embed="rId4"/>
            <a:srcRect l="1666" t="56668" r="51528" b="3910"/>
            <a:stretch/>
          </p:blipFill>
          <p:spPr>
            <a:xfrm>
              <a:off x="2832100" y="3660481"/>
              <a:ext cx="3093119" cy="2088722"/>
            </a:xfrm>
            <a:prstGeom prst="rect">
              <a:avLst/>
            </a:prstGeom>
          </p:spPr>
        </p:pic>
        <p:pic>
          <p:nvPicPr>
            <p:cNvPr id="23" name="Picture 22">
              <a:extLst>
                <a:ext uri="{FF2B5EF4-FFF2-40B4-BE49-F238E27FC236}">
                  <a16:creationId xmlns:a16="http://schemas.microsoft.com/office/drawing/2014/main" id="{75299B21-D2A1-D937-92B1-5305FCB6AB55}"/>
                </a:ext>
              </a:extLst>
            </p:cNvPr>
            <p:cNvPicPr>
              <a:picLocks noChangeAspect="1"/>
            </p:cNvPicPr>
            <p:nvPr/>
          </p:nvPicPr>
          <p:blipFill rotWithShape="1">
            <a:blip r:embed="rId4"/>
            <a:srcRect l="51377" t="58173" r="2306" b="2404"/>
            <a:stretch/>
          </p:blipFill>
          <p:spPr>
            <a:xfrm>
              <a:off x="5648628" y="3704556"/>
              <a:ext cx="3060872" cy="2088722"/>
            </a:xfrm>
            <a:prstGeom prst="rect">
              <a:avLst/>
            </a:prstGeom>
          </p:spPr>
        </p:pic>
      </p:grpSp>
      <p:sp>
        <p:nvSpPr>
          <p:cNvPr id="31" name="TextBox 30">
            <a:extLst>
              <a:ext uri="{FF2B5EF4-FFF2-40B4-BE49-F238E27FC236}">
                <a16:creationId xmlns:a16="http://schemas.microsoft.com/office/drawing/2014/main" id="{FDB839A8-7E1D-A616-F88F-08A937174CC3}"/>
              </a:ext>
            </a:extLst>
          </p:cNvPr>
          <p:cNvSpPr txBox="1"/>
          <p:nvPr/>
        </p:nvSpPr>
        <p:spPr>
          <a:xfrm>
            <a:off x="4345948" y="1896612"/>
            <a:ext cx="2709568" cy="830997"/>
          </a:xfrm>
          <a:prstGeom prst="rect">
            <a:avLst/>
          </a:prstGeom>
          <a:noFill/>
        </p:spPr>
        <p:txBody>
          <a:bodyPr wrap="square" rtlCol="0">
            <a:spAutoFit/>
          </a:bodyPr>
          <a:lstStyle/>
          <a:p>
            <a:pPr algn="ctr"/>
            <a:r>
              <a:rPr lang="en-GB" sz="1600" b="1" dirty="0">
                <a:solidFill>
                  <a:schemeClr val="bg1"/>
                </a:solidFill>
              </a:rPr>
              <a:t>Mask for streamline termination and ACT</a:t>
            </a:r>
          </a:p>
          <a:p>
            <a:pPr algn="ctr"/>
            <a:r>
              <a:rPr lang="en-GB" sz="1600" b="1" dirty="0">
                <a:solidFill>
                  <a:schemeClr val="bg1"/>
                </a:solidFill>
              </a:rPr>
              <a:t>‘5ttgen’</a:t>
            </a:r>
          </a:p>
        </p:txBody>
      </p:sp>
      <p:cxnSp>
        <p:nvCxnSpPr>
          <p:cNvPr id="32" name="Straight Arrow Connector 31">
            <a:extLst>
              <a:ext uri="{FF2B5EF4-FFF2-40B4-BE49-F238E27FC236}">
                <a16:creationId xmlns:a16="http://schemas.microsoft.com/office/drawing/2014/main" id="{94F17EEA-2AB4-AD8A-4B5D-842399CCFC5D}"/>
              </a:ext>
            </a:extLst>
          </p:cNvPr>
          <p:cNvCxnSpPr>
            <a:cxnSpLocks/>
          </p:cNvCxnSpPr>
          <p:nvPr/>
        </p:nvCxnSpPr>
        <p:spPr>
          <a:xfrm>
            <a:off x="6614244" y="3234696"/>
            <a:ext cx="882543" cy="0"/>
          </a:xfrm>
          <a:prstGeom prst="straightConnector1">
            <a:avLst/>
          </a:prstGeom>
          <a:ln w="412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79A8965-2F57-C347-8602-81C42CC5AEF2}"/>
              </a:ext>
            </a:extLst>
          </p:cNvPr>
          <p:cNvSpPr txBox="1"/>
          <p:nvPr/>
        </p:nvSpPr>
        <p:spPr>
          <a:xfrm>
            <a:off x="7740420" y="1372383"/>
            <a:ext cx="2709568" cy="584775"/>
          </a:xfrm>
          <a:prstGeom prst="rect">
            <a:avLst/>
          </a:prstGeom>
          <a:noFill/>
        </p:spPr>
        <p:txBody>
          <a:bodyPr wrap="square" rtlCol="0">
            <a:spAutoFit/>
          </a:bodyPr>
          <a:lstStyle/>
          <a:p>
            <a:pPr algn="ctr"/>
            <a:r>
              <a:rPr lang="en-GB" sz="1600" b="1" dirty="0" err="1">
                <a:solidFill>
                  <a:schemeClr val="bg1"/>
                </a:solidFill>
              </a:rPr>
              <a:t>Coregistration</a:t>
            </a:r>
            <a:r>
              <a:rPr lang="en-GB" sz="1600" b="1" dirty="0">
                <a:solidFill>
                  <a:schemeClr val="bg1"/>
                </a:solidFill>
              </a:rPr>
              <a:t> of T1 to diffusion space</a:t>
            </a:r>
          </a:p>
        </p:txBody>
      </p:sp>
      <p:sp>
        <p:nvSpPr>
          <p:cNvPr id="7" name="Title 1">
            <a:extLst>
              <a:ext uri="{FF2B5EF4-FFF2-40B4-BE49-F238E27FC236}">
                <a16:creationId xmlns:a16="http://schemas.microsoft.com/office/drawing/2014/main" id="{F991BD56-9A59-85CD-9FEE-11811603F8F1}"/>
              </a:ext>
            </a:extLst>
          </p:cNvPr>
          <p:cNvSpPr txBox="1">
            <a:spLocks/>
          </p:cNvSpPr>
          <p:nvPr/>
        </p:nvSpPr>
        <p:spPr>
          <a:xfrm>
            <a:off x="838200" y="243840"/>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solidFill>
                  <a:srgbClr val="FF0000"/>
                </a:solidFill>
              </a:rPr>
              <a:t>Whole-brain probabilistic tractography</a:t>
            </a:r>
          </a:p>
        </p:txBody>
      </p:sp>
      <p:pic>
        <p:nvPicPr>
          <p:cNvPr id="12" name="Picture 11">
            <a:extLst>
              <a:ext uri="{FF2B5EF4-FFF2-40B4-BE49-F238E27FC236}">
                <a16:creationId xmlns:a16="http://schemas.microsoft.com/office/drawing/2014/main" id="{265973C9-672E-4D13-5207-A06A4E7AC109}"/>
              </a:ext>
            </a:extLst>
          </p:cNvPr>
          <p:cNvPicPr>
            <a:picLocks noChangeAspect="1"/>
          </p:cNvPicPr>
          <p:nvPr/>
        </p:nvPicPr>
        <p:blipFill>
          <a:blip r:embed="rId5"/>
          <a:stretch>
            <a:fillRect/>
          </a:stretch>
        </p:blipFill>
        <p:spPr>
          <a:xfrm>
            <a:off x="9354532" y="3892894"/>
            <a:ext cx="2533780" cy="1835244"/>
          </a:xfrm>
          <a:prstGeom prst="rect">
            <a:avLst/>
          </a:prstGeom>
        </p:spPr>
      </p:pic>
      <p:pic>
        <p:nvPicPr>
          <p:cNvPr id="9" name="Picture 8">
            <a:extLst>
              <a:ext uri="{FF2B5EF4-FFF2-40B4-BE49-F238E27FC236}">
                <a16:creationId xmlns:a16="http://schemas.microsoft.com/office/drawing/2014/main" id="{2F721B3C-D323-04D2-1035-42653BD81F52}"/>
              </a:ext>
            </a:extLst>
          </p:cNvPr>
          <p:cNvPicPr>
            <a:picLocks noChangeAspect="1"/>
          </p:cNvPicPr>
          <p:nvPr/>
        </p:nvPicPr>
        <p:blipFill>
          <a:blip r:embed="rId6"/>
          <a:stretch>
            <a:fillRect/>
          </a:stretch>
        </p:blipFill>
        <p:spPr>
          <a:xfrm>
            <a:off x="7523723" y="1938015"/>
            <a:ext cx="2483789" cy="2351839"/>
          </a:xfrm>
          <a:prstGeom prst="rect">
            <a:avLst/>
          </a:prstGeom>
        </p:spPr>
      </p:pic>
      <p:sp>
        <p:nvSpPr>
          <p:cNvPr id="2" name="TextBox 1">
            <a:extLst>
              <a:ext uri="{FF2B5EF4-FFF2-40B4-BE49-F238E27FC236}">
                <a16:creationId xmlns:a16="http://schemas.microsoft.com/office/drawing/2014/main" id="{043A5807-C5A7-DCE1-3B09-96C1A33700CC}"/>
              </a:ext>
            </a:extLst>
          </p:cNvPr>
          <p:cNvSpPr txBox="1"/>
          <p:nvPr/>
        </p:nvSpPr>
        <p:spPr>
          <a:xfrm>
            <a:off x="9178744" y="2199553"/>
            <a:ext cx="2709568" cy="338554"/>
          </a:xfrm>
          <a:prstGeom prst="rect">
            <a:avLst/>
          </a:prstGeom>
          <a:noFill/>
        </p:spPr>
        <p:txBody>
          <a:bodyPr wrap="square" rtlCol="0">
            <a:spAutoFit/>
          </a:bodyPr>
          <a:lstStyle/>
          <a:p>
            <a:pPr algn="ctr"/>
            <a:r>
              <a:rPr lang="en-GB" sz="1600" b="1" dirty="0">
                <a:solidFill>
                  <a:schemeClr val="bg1"/>
                </a:solidFill>
              </a:rPr>
              <a:t>Using </a:t>
            </a:r>
            <a:r>
              <a:rPr lang="en-GB" sz="1600" b="1" dirty="0" err="1">
                <a:solidFill>
                  <a:schemeClr val="bg1"/>
                </a:solidFill>
              </a:rPr>
              <a:t>NiftyReg</a:t>
            </a:r>
            <a:endParaRPr lang="en-GB" sz="1600" b="1" dirty="0">
              <a:solidFill>
                <a:schemeClr val="bg1"/>
              </a:solidFill>
            </a:endParaRPr>
          </a:p>
        </p:txBody>
      </p:sp>
    </p:spTree>
    <p:extLst>
      <p:ext uri="{BB962C8B-B14F-4D97-AF65-F5344CB8AC3E}">
        <p14:creationId xmlns:p14="http://schemas.microsoft.com/office/powerpoint/2010/main" val="1478586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55070C6-CD91-797D-477B-07110D18F11C}"/>
              </a:ext>
            </a:extLst>
          </p:cNvPr>
          <p:cNvSpPr/>
          <p:nvPr/>
        </p:nvSpPr>
        <p:spPr>
          <a:xfrm>
            <a:off x="185737" y="1252363"/>
            <a:ext cx="11820526" cy="456046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7386BFE-191E-D26D-4C2D-60ED42F68DC8}"/>
              </a:ext>
            </a:extLst>
          </p:cNvPr>
          <p:cNvPicPr>
            <a:picLocks noChangeAspect="1"/>
          </p:cNvPicPr>
          <p:nvPr/>
        </p:nvPicPr>
        <p:blipFill rotWithShape="1">
          <a:blip r:embed="rId3"/>
          <a:srcRect t="33804" b="33360"/>
          <a:stretch/>
        </p:blipFill>
        <p:spPr>
          <a:xfrm>
            <a:off x="-1" y="5900738"/>
            <a:ext cx="12192001" cy="957262"/>
          </a:xfrm>
          <a:prstGeom prst="rect">
            <a:avLst/>
          </a:prstGeom>
        </p:spPr>
      </p:pic>
      <p:sp>
        <p:nvSpPr>
          <p:cNvPr id="13" name="Rectangle 12">
            <a:extLst>
              <a:ext uri="{FF2B5EF4-FFF2-40B4-BE49-F238E27FC236}">
                <a16:creationId xmlns:a16="http://schemas.microsoft.com/office/drawing/2014/main" id="{A40F8E66-568D-4B98-18A0-905C19B80836}"/>
              </a:ext>
            </a:extLst>
          </p:cNvPr>
          <p:cNvSpPr/>
          <p:nvPr/>
        </p:nvSpPr>
        <p:spPr>
          <a:xfrm>
            <a:off x="257499" y="2849934"/>
            <a:ext cx="2259519" cy="882302"/>
          </a:xfrm>
          <a:prstGeom prst="rect">
            <a:avLst/>
          </a:prstGeom>
          <a:solidFill>
            <a:schemeClr val="accent6">
              <a:lumMod val="20000"/>
              <a:lumOff val="8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Registration</a:t>
            </a:r>
          </a:p>
        </p:txBody>
      </p:sp>
      <p:sp>
        <p:nvSpPr>
          <p:cNvPr id="31" name="TextBox 30">
            <a:extLst>
              <a:ext uri="{FF2B5EF4-FFF2-40B4-BE49-F238E27FC236}">
                <a16:creationId xmlns:a16="http://schemas.microsoft.com/office/drawing/2014/main" id="{FDB839A8-7E1D-A616-F88F-08A937174CC3}"/>
              </a:ext>
            </a:extLst>
          </p:cNvPr>
          <p:cNvSpPr txBox="1"/>
          <p:nvPr/>
        </p:nvSpPr>
        <p:spPr>
          <a:xfrm>
            <a:off x="3098553" y="1799308"/>
            <a:ext cx="2709568" cy="338554"/>
          </a:xfrm>
          <a:prstGeom prst="rect">
            <a:avLst/>
          </a:prstGeom>
          <a:noFill/>
        </p:spPr>
        <p:txBody>
          <a:bodyPr wrap="square" rtlCol="0">
            <a:spAutoFit/>
          </a:bodyPr>
          <a:lstStyle/>
          <a:p>
            <a:pPr algn="ctr"/>
            <a:r>
              <a:rPr lang="en-GB" sz="1600" b="1" dirty="0">
                <a:solidFill>
                  <a:schemeClr val="bg1"/>
                </a:solidFill>
              </a:rPr>
              <a:t>Registration to</a:t>
            </a:r>
            <a:r>
              <a:rPr lang="en-GB" sz="1600" b="1" i="1" dirty="0">
                <a:solidFill>
                  <a:schemeClr val="bg1"/>
                </a:solidFill>
              </a:rPr>
              <a:t> a priori </a:t>
            </a:r>
            <a:r>
              <a:rPr lang="en-GB" sz="1600" b="1" dirty="0">
                <a:solidFill>
                  <a:schemeClr val="bg1"/>
                </a:solidFill>
              </a:rPr>
              <a:t>ROIs</a:t>
            </a:r>
          </a:p>
        </p:txBody>
      </p:sp>
      <p:sp>
        <p:nvSpPr>
          <p:cNvPr id="33" name="TextBox 32">
            <a:extLst>
              <a:ext uri="{FF2B5EF4-FFF2-40B4-BE49-F238E27FC236}">
                <a16:creationId xmlns:a16="http://schemas.microsoft.com/office/drawing/2014/main" id="{C79A8965-2F57-C347-8602-81C42CC5AEF2}"/>
              </a:ext>
            </a:extLst>
          </p:cNvPr>
          <p:cNvSpPr txBox="1"/>
          <p:nvPr/>
        </p:nvSpPr>
        <p:spPr>
          <a:xfrm>
            <a:off x="7944682" y="1775408"/>
            <a:ext cx="2709568" cy="338554"/>
          </a:xfrm>
          <a:prstGeom prst="rect">
            <a:avLst/>
          </a:prstGeom>
          <a:noFill/>
        </p:spPr>
        <p:txBody>
          <a:bodyPr wrap="square" rtlCol="0">
            <a:spAutoFit/>
          </a:bodyPr>
          <a:lstStyle/>
          <a:p>
            <a:pPr algn="ctr"/>
            <a:r>
              <a:rPr lang="en-GB" sz="1600" b="1" dirty="0">
                <a:solidFill>
                  <a:schemeClr val="bg1"/>
                </a:solidFill>
              </a:rPr>
              <a:t>3 striatal regions (L and R)</a:t>
            </a:r>
          </a:p>
        </p:txBody>
      </p:sp>
      <p:sp>
        <p:nvSpPr>
          <p:cNvPr id="7" name="Title 1">
            <a:extLst>
              <a:ext uri="{FF2B5EF4-FFF2-40B4-BE49-F238E27FC236}">
                <a16:creationId xmlns:a16="http://schemas.microsoft.com/office/drawing/2014/main" id="{F991BD56-9A59-85CD-9FEE-11811603F8F1}"/>
              </a:ext>
            </a:extLst>
          </p:cNvPr>
          <p:cNvSpPr txBox="1">
            <a:spLocks/>
          </p:cNvSpPr>
          <p:nvPr/>
        </p:nvSpPr>
        <p:spPr>
          <a:xfrm>
            <a:off x="838200" y="243840"/>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solidFill>
                  <a:srgbClr val="FF0000"/>
                </a:solidFill>
              </a:rPr>
              <a:t>Registration to ROIs</a:t>
            </a:r>
          </a:p>
        </p:txBody>
      </p:sp>
      <p:pic>
        <p:nvPicPr>
          <p:cNvPr id="2" name="Picture 1">
            <a:extLst>
              <a:ext uri="{FF2B5EF4-FFF2-40B4-BE49-F238E27FC236}">
                <a16:creationId xmlns:a16="http://schemas.microsoft.com/office/drawing/2014/main" id="{4B475222-2AA2-3222-0895-29727B05C627}"/>
              </a:ext>
            </a:extLst>
          </p:cNvPr>
          <p:cNvPicPr>
            <a:picLocks noChangeAspect="1"/>
          </p:cNvPicPr>
          <p:nvPr/>
        </p:nvPicPr>
        <p:blipFill>
          <a:blip r:embed="rId4"/>
          <a:stretch>
            <a:fillRect/>
          </a:stretch>
        </p:blipFill>
        <p:spPr>
          <a:xfrm>
            <a:off x="3517551" y="2263838"/>
            <a:ext cx="1795422" cy="2047117"/>
          </a:xfrm>
          <a:prstGeom prst="rect">
            <a:avLst/>
          </a:prstGeom>
        </p:spPr>
      </p:pic>
      <p:sp>
        <p:nvSpPr>
          <p:cNvPr id="3" name="TextBox 2">
            <a:extLst>
              <a:ext uri="{FF2B5EF4-FFF2-40B4-BE49-F238E27FC236}">
                <a16:creationId xmlns:a16="http://schemas.microsoft.com/office/drawing/2014/main" id="{C42C959A-6AED-30CF-B2B6-AEE21ADF22F8}"/>
              </a:ext>
            </a:extLst>
          </p:cNvPr>
          <p:cNvSpPr txBox="1"/>
          <p:nvPr/>
        </p:nvSpPr>
        <p:spPr>
          <a:xfrm>
            <a:off x="6985046" y="3709477"/>
            <a:ext cx="3365962" cy="338554"/>
          </a:xfrm>
          <a:prstGeom prst="rect">
            <a:avLst/>
          </a:prstGeom>
          <a:noFill/>
        </p:spPr>
        <p:txBody>
          <a:bodyPr wrap="square" rtlCol="0">
            <a:spAutoFit/>
          </a:bodyPr>
          <a:lstStyle/>
          <a:p>
            <a:pPr algn="ctr"/>
            <a:r>
              <a:rPr lang="en-GB" sz="1600" b="1" dirty="0">
                <a:solidFill>
                  <a:schemeClr val="bg1"/>
                </a:solidFill>
              </a:rPr>
              <a:t>Cortical rich-club regions (L and R)</a:t>
            </a:r>
          </a:p>
        </p:txBody>
      </p:sp>
      <p:pic>
        <p:nvPicPr>
          <p:cNvPr id="4" name="Picture 3">
            <a:extLst>
              <a:ext uri="{FF2B5EF4-FFF2-40B4-BE49-F238E27FC236}">
                <a16:creationId xmlns:a16="http://schemas.microsoft.com/office/drawing/2014/main" id="{4A768A51-E79A-7954-1F22-9A53D5C587D1}"/>
              </a:ext>
            </a:extLst>
          </p:cNvPr>
          <p:cNvPicPr>
            <a:picLocks noChangeAspect="1"/>
          </p:cNvPicPr>
          <p:nvPr/>
        </p:nvPicPr>
        <p:blipFill>
          <a:blip r:embed="rId5"/>
          <a:stretch>
            <a:fillRect/>
          </a:stretch>
        </p:blipFill>
        <p:spPr>
          <a:xfrm>
            <a:off x="7313515" y="2597196"/>
            <a:ext cx="981554" cy="645179"/>
          </a:xfrm>
          <a:prstGeom prst="rect">
            <a:avLst/>
          </a:prstGeom>
        </p:spPr>
      </p:pic>
      <p:pic>
        <p:nvPicPr>
          <p:cNvPr id="6" name="Picture 5">
            <a:extLst>
              <a:ext uri="{FF2B5EF4-FFF2-40B4-BE49-F238E27FC236}">
                <a16:creationId xmlns:a16="http://schemas.microsoft.com/office/drawing/2014/main" id="{F9EC7101-FE44-6DF7-3DE3-62D6370918D7}"/>
              </a:ext>
            </a:extLst>
          </p:cNvPr>
          <p:cNvPicPr>
            <a:picLocks noChangeAspect="1"/>
          </p:cNvPicPr>
          <p:nvPr/>
        </p:nvPicPr>
        <p:blipFill>
          <a:blip r:embed="rId6"/>
          <a:stretch>
            <a:fillRect/>
          </a:stretch>
        </p:blipFill>
        <p:spPr>
          <a:xfrm>
            <a:off x="8328759" y="2597196"/>
            <a:ext cx="948468" cy="645179"/>
          </a:xfrm>
          <a:prstGeom prst="rect">
            <a:avLst/>
          </a:prstGeom>
        </p:spPr>
      </p:pic>
      <p:sp>
        <p:nvSpPr>
          <p:cNvPr id="8" name="TextBox 7">
            <a:extLst>
              <a:ext uri="{FF2B5EF4-FFF2-40B4-BE49-F238E27FC236}">
                <a16:creationId xmlns:a16="http://schemas.microsoft.com/office/drawing/2014/main" id="{6674C4E3-7B2D-31EA-CAB4-50FEAF3049EF}"/>
              </a:ext>
            </a:extLst>
          </p:cNvPr>
          <p:cNvSpPr txBox="1"/>
          <p:nvPr/>
        </p:nvSpPr>
        <p:spPr>
          <a:xfrm>
            <a:off x="9528048" y="2441674"/>
            <a:ext cx="2167108" cy="923330"/>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1"/>
                </a:solidFill>
              </a:rPr>
              <a:t>Sensorimotor</a:t>
            </a:r>
          </a:p>
          <a:p>
            <a:pPr marL="285750" indent="-285750">
              <a:buFont typeface="Arial" panose="020B0604020202020204" pitchFamily="34" charset="0"/>
              <a:buChar char="•"/>
            </a:pPr>
            <a:r>
              <a:rPr lang="en-GB" dirty="0">
                <a:solidFill>
                  <a:schemeClr val="bg1"/>
                </a:solidFill>
              </a:rPr>
              <a:t>Executive</a:t>
            </a:r>
          </a:p>
          <a:p>
            <a:pPr marL="285750" indent="-285750">
              <a:buFont typeface="Arial" panose="020B0604020202020204" pitchFamily="34" charset="0"/>
              <a:buChar char="•"/>
            </a:pPr>
            <a:r>
              <a:rPr lang="en-GB" dirty="0">
                <a:solidFill>
                  <a:schemeClr val="bg1"/>
                </a:solidFill>
              </a:rPr>
              <a:t>Limbic</a:t>
            </a:r>
          </a:p>
        </p:txBody>
      </p:sp>
      <p:sp>
        <p:nvSpPr>
          <p:cNvPr id="9" name="TextBox 8">
            <a:extLst>
              <a:ext uri="{FF2B5EF4-FFF2-40B4-BE49-F238E27FC236}">
                <a16:creationId xmlns:a16="http://schemas.microsoft.com/office/drawing/2014/main" id="{BD5B65FB-31A8-8EF8-D5E1-B6675B043C2B}"/>
              </a:ext>
            </a:extLst>
          </p:cNvPr>
          <p:cNvSpPr txBox="1"/>
          <p:nvPr/>
        </p:nvSpPr>
        <p:spPr>
          <a:xfrm>
            <a:off x="7804292" y="4067792"/>
            <a:ext cx="4008985" cy="1754326"/>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1"/>
                </a:solidFill>
              </a:rPr>
              <a:t>Superior Frontal</a:t>
            </a:r>
          </a:p>
          <a:p>
            <a:pPr marL="285750" indent="-285750">
              <a:buFont typeface="Arial" panose="020B0604020202020204" pitchFamily="34" charset="0"/>
              <a:buChar char="•"/>
            </a:pPr>
            <a:r>
              <a:rPr lang="en-GB" dirty="0">
                <a:solidFill>
                  <a:schemeClr val="bg1"/>
                </a:solidFill>
              </a:rPr>
              <a:t>Precentral</a:t>
            </a:r>
          </a:p>
          <a:p>
            <a:pPr marL="285750" indent="-285750">
              <a:buFont typeface="Arial" panose="020B0604020202020204" pitchFamily="34" charset="0"/>
              <a:buChar char="•"/>
            </a:pPr>
            <a:r>
              <a:rPr lang="en-GB" dirty="0">
                <a:solidFill>
                  <a:schemeClr val="bg1"/>
                </a:solidFill>
              </a:rPr>
              <a:t>Superior Parietal</a:t>
            </a:r>
          </a:p>
          <a:p>
            <a:pPr marL="285750" indent="-285750">
              <a:buFont typeface="Arial" panose="020B0604020202020204" pitchFamily="34" charset="0"/>
              <a:buChar char="•"/>
            </a:pPr>
            <a:r>
              <a:rPr lang="en-GB" dirty="0">
                <a:solidFill>
                  <a:schemeClr val="bg1"/>
                </a:solidFill>
              </a:rPr>
              <a:t>Thalamus</a:t>
            </a:r>
          </a:p>
          <a:p>
            <a:pPr marL="285750" indent="-285750">
              <a:buFont typeface="Arial" panose="020B0604020202020204" pitchFamily="34" charset="0"/>
              <a:buChar char="•"/>
            </a:pPr>
            <a:r>
              <a:rPr lang="en-GB" dirty="0">
                <a:solidFill>
                  <a:schemeClr val="bg1"/>
                </a:solidFill>
              </a:rPr>
              <a:t>Inferior Parietal</a:t>
            </a:r>
          </a:p>
          <a:p>
            <a:pPr marL="285750" indent="-285750">
              <a:buFont typeface="Arial" panose="020B0604020202020204" pitchFamily="34" charset="0"/>
              <a:buChar char="•"/>
            </a:pPr>
            <a:r>
              <a:rPr lang="en-GB" dirty="0">
                <a:solidFill>
                  <a:schemeClr val="bg1"/>
                </a:solidFill>
              </a:rPr>
              <a:t>Rostral Middle Frontal</a:t>
            </a:r>
          </a:p>
        </p:txBody>
      </p:sp>
      <p:cxnSp>
        <p:nvCxnSpPr>
          <p:cNvPr id="10" name="Straight Arrow Connector 9">
            <a:extLst>
              <a:ext uri="{FF2B5EF4-FFF2-40B4-BE49-F238E27FC236}">
                <a16:creationId xmlns:a16="http://schemas.microsoft.com/office/drawing/2014/main" id="{5BE85EF9-9D61-3B98-9593-3C5C5D8CC206}"/>
              </a:ext>
            </a:extLst>
          </p:cNvPr>
          <p:cNvCxnSpPr>
            <a:cxnSpLocks/>
          </p:cNvCxnSpPr>
          <p:nvPr/>
        </p:nvCxnSpPr>
        <p:spPr>
          <a:xfrm flipV="1">
            <a:off x="5366849" y="2388650"/>
            <a:ext cx="1618197" cy="815438"/>
          </a:xfrm>
          <a:prstGeom prst="straightConnector1">
            <a:avLst/>
          </a:prstGeom>
          <a:ln w="41275">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D1E7AE7-F0B4-4FCA-1585-2F7D73C57250}"/>
              </a:ext>
            </a:extLst>
          </p:cNvPr>
          <p:cNvCxnSpPr>
            <a:cxnSpLocks/>
          </p:cNvCxnSpPr>
          <p:nvPr/>
        </p:nvCxnSpPr>
        <p:spPr>
          <a:xfrm>
            <a:off x="5339911" y="3580207"/>
            <a:ext cx="1645135" cy="510533"/>
          </a:xfrm>
          <a:prstGeom prst="straightConnector1">
            <a:avLst/>
          </a:prstGeom>
          <a:ln w="412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D32FC85-90B0-F5B6-61E5-D85DE2F0DC38}"/>
              </a:ext>
            </a:extLst>
          </p:cNvPr>
          <p:cNvSpPr txBox="1"/>
          <p:nvPr/>
        </p:nvSpPr>
        <p:spPr>
          <a:xfrm>
            <a:off x="7192121" y="2097201"/>
            <a:ext cx="4214690" cy="338554"/>
          </a:xfrm>
          <a:prstGeom prst="rect">
            <a:avLst/>
          </a:prstGeom>
          <a:noFill/>
        </p:spPr>
        <p:txBody>
          <a:bodyPr wrap="square" rtlCol="0">
            <a:spAutoFit/>
          </a:bodyPr>
          <a:lstStyle/>
          <a:p>
            <a:pPr algn="ctr"/>
            <a:r>
              <a:rPr lang="en-GB" sz="1600" b="1" i="1" dirty="0">
                <a:solidFill>
                  <a:schemeClr val="bg1"/>
                </a:solidFill>
              </a:rPr>
              <a:t>Oxford-GSK-</a:t>
            </a:r>
            <a:r>
              <a:rPr lang="en-GB" sz="1600" b="1" i="1" dirty="0" err="1">
                <a:solidFill>
                  <a:schemeClr val="bg1"/>
                </a:solidFill>
              </a:rPr>
              <a:t>Imanova</a:t>
            </a:r>
            <a:r>
              <a:rPr lang="en-GB" sz="1600" b="1" i="1" dirty="0">
                <a:solidFill>
                  <a:schemeClr val="bg1"/>
                </a:solidFill>
              </a:rPr>
              <a:t> Striatal Connectivity Atlas</a:t>
            </a:r>
          </a:p>
        </p:txBody>
      </p:sp>
    </p:spTree>
    <p:extLst>
      <p:ext uri="{BB962C8B-B14F-4D97-AF65-F5344CB8AC3E}">
        <p14:creationId xmlns:p14="http://schemas.microsoft.com/office/powerpoint/2010/main" val="427762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CA255-ED33-98F5-EC25-C7CE4F9EFD34}"/>
              </a:ext>
            </a:extLst>
          </p:cNvPr>
          <p:cNvSpPr txBox="1"/>
          <p:nvPr/>
        </p:nvSpPr>
        <p:spPr>
          <a:xfrm>
            <a:off x="310551" y="1573662"/>
            <a:ext cx="11611155" cy="1815882"/>
          </a:xfrm>
          <a:prstGeom prst="rect">
            <a:avLst/>
          </a:prstGeom>
          <a:noFill/>
        </p:spPr>
        <p:txBody>
          <a:bodyPr wrap="square" rtlCol="0">
            <a:spAutoFit/>
          </a:bodyPr>
          <a:lstStyle/>
          <a:p>
            <a:pPr marL="457200" indent="-457200">
              <a:buFont typeface="Arial" panose="020B0604020202020204" pitchFamily="34" charset="0"/>
              <a:buChar char="•"/>
            </a:pPr>
            <a:r>
              <a:rPr lang="en-GB" sz="2800" dirty="0"/>
              <a:t>Once we know the orientation of fibres at every point in the brain, we can reconstruct entire </a:t>
            </a:r>
            <a:r>
              <a:rPr lang="en-GB" sz="2800" i="1" dirty="0"/>
              <a:t>tracts</a:t>
            </a:r>
            <a:r>
              <a:rPr lang="en-GB" sz="2800" dirty="0"/>
              <a:t>, and therefore estimate brain connections.</a:t>
            </a:r>
          </a:p>
          <a:p>
            <a:pPr marL="457200" indent="-457200">
              <a:buFont typeface="Arial" panose="020B0604020202020204" pitchFamily="34" charset="0"/>
              <a:buChar char="•"/>
            </a:pPr>
            <a:r>
              <a:rPr lang="en-GB" sz="2800" dirty="0"/>
              <a:t>We start at a </a:t>
            </a:r>
            <a:r>
              <a:rPr lang="en-GB" sz="2800" i="1" dirty="0"/>
              <a:t>seed</a:t>
            </a:r>
            <a:r>
              <a:rPr lang="en-GB" sz="2800" dirty="0"/>
              <a:t> location, and we then follow the </a:t>
            </a:r>
            <a:r>
              <a:rPr lang="en-GB" sz="2800" i="1" dirty="0"/>
              <a:t>preferred direction </a:t>
            </a:r>
            <a:r>
              <a:rPr lang="en-GB" sz="2800" dirty="0"/>
              <a:t>until we reach a new measurement.</a:t>
            </a:r>
          </a:p>
        </p:txBody>
      </p:sp>
      <p:pic>
        <p:nvPicPr>
          <p:cNvPr id="8" name="Picture 7">
            <a:extLst>
              <a:ext uri="{FF2B5EF4-FFF2-40B4-BE49-F238E27FC236}">
                <a16:creationId xmlns:a16="http://schemas.microsoft.com/office/drawing/2014/main" id="{680A5844-7779-353B-B571-D3D8A8FC018F}"/>
              </a:ext>
            </a:extLst>
          </p:cNvPr>
          <p:cNvPicPr>
            <a:picLocks noChangeAspect="1"/>
          </p:cNvPicPr>
          <p:nvPr/>
        </p:nvPicPr>
        <p:blipFill>
          <a:blip r:embed="rId3"/>
          <a:stretch>
            <a:fillRect/>
          </a:stretch>
        </p:blipFill>
        <p:spPr>
          <a:xfrm>
            <a:off x="3311203" y="3558429"/>
            <a:ext cx="5512083" cy="2730640"/>
          </a:xfrm>
          <a:prstGeom prst="rect">
            <a:avLst/>
          </a:prstGeom>
        </p:spPr>
      </p:pic>
      <p:sp>
        <p:nvSpPr>
          <p:cNvPr id="11" name="TextBox 10">
            <a:extLst>
              <a:ext uri="{FF2B5EF4-FFF2-40B4-BE49-F238E27FC236}">
                <a16:creationId xmlns:a16="http://schemas.microsoft.com/office/drawing/2014/main" id="{0D2CCB49-A0D8-E00E-FBBB-CF33E7FFD756}"/>
              </a:ext>
            </a:extLst>
          </p:cNvPr>
          <p:cNvSpPr txBox="1"/>
          <p:nvPr/>
        </p:nvSpPr>
        <p:spPr>
          <a:xfrm>
            <a:off x="310551" y="6289069"/>
            <a:ext cx="11611155" cy="523220"/>
          </a:xfrm>
          <a:prstGeom prst="rect">
            <a:avLst/>
          </a:prstGeom>
          <a:noFill/>
        </p:spPr>
        <p:txBody>
          <a:bodyPr wrap="square" rtlCol="0">
            <a:spAutoFit/>
          </a:bodyPr>
          <a:lstStyle/>
          <a:p>
            <a:pPr algn="ctr"/>
            <a:r>
              <a:rPr lang="en-GB" sz="2800" dirty="0"/>
              <a:t>Deterministic tractography</a:t>
            </a:r>
          </a:p>
        </p:txBody>
      </p:sp>
      <p:sp>
        <p:nvSpPr>
          <p:cNvPr id="2" name="Title 1">
            <a:extLst>
              <a:ext uri="{FF2B5EF4-FFF2-40B4-BE49-F238E27FC236}">
                <a16:creationId xmlns:a16="http://schemas.microsoft.com/office/drawing/2014/main" id="{5297240A-C404-2125-2C8D-19BADA81AE71}"/>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Tractography</a:t>
            </a:r>
          </a:p>
        </p:txBody>
      </p:sp>
      <p:sp>
        <p:nvSpPr>
          <p:cNvPr id="4" name="Title 1">
            <a:extLst>
              <a:ext uri="{FF2B5EF4-FFF2-40B4-BE49-F238E27FC236}">
                <a16:creationId xmlns:a16="http://schemas.microsoft.com/office/drawing/2014/main" id="{5A9FD274-86E4-7EE1-031A-8D3BABB7A734}"/>
              </a:ext>
            </a:extLst>
          </p:cNvPr>
          <p:cNvSpPr txBox="1">
            <a:spLocks/>
          </p:cNvSpPr>
          <p:nvPr/>
        </p:nvSpPr>
        <p:spPr>
          <a:xfrm>
            <a:off x="725393" y="988537"/>
            <a:ext cx="10515600" cy="4805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b="1" dirty="0"/>
              <a:t>Deterministic </a:t>
            </a:r>
            <a:r>
              <a:rPr lang="en-GB" sz="2800" i="1" dirty="0"/>
              <a:t>vs</a:t>
            </a:r>
            <a:r>
              <a:rPr lang="en-GB" sz="2800" dirty="0"/>
              <a:t> Probabilistic</a:t>
            </a:r>
            <a:endParaRPr lang="en-GB" sz="2800" i="1" dirty="0"/>
          </a:p>
        </p:txBody>
      </p:sp>
    </p:spTree>
    <p:extLst>
      <p:ext uri="{BB962C8B-B14F-4D97-AF65-F5344CB8AC3E}">
        <p14:creationId xmlns:p14="http://schemas.microsoft.com/office/powerpoint/2010/main" val="2353319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9F764D3-0EDD-FAB8-6225-89664DAA8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273" y="1524000"/>
            <a:ext cx="5262920" cy="5796731"/>
          </a:xfrm>
          <a:prstGeom prst="rect">
            <a:avLst/>
          </a:prstGeom>
          <a:noFill/>
          <a:ln>
            <a:noFill/>
          </a:ln>
          <a:effectLst>
            <a:outerShdw dist="35921" dir="2700000" algn="ctr" rotWithShape="0">
              <a:srgbClr val="808080">
                <a:alpha val="40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3" name="Title 1">
            <a:extLst>
              <a:ext uri="{FF2B5EF4-FFF2-40B4-BE49-F238E27FC236}">
                <a16:creationId xmlns:a16="http://schemas.microsoft.com/office/drawing/2014/main" id="{A6B4082F-6C59-9988-E999-2D1854E30347}"/>
              </a:ext>
            </a:extLst>
          </p:cNvPr>
          <p:cNvSpPr txBox="1">
            <a:spLocks/>
          </p:cNvSpPr>
          <p:nvPr/>
        </p:nvSpPr>
        <p:spPr>
          <a:xfrm>
            <a:off x="838200" y="243840"/>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solidFill>
                  <a:srgbClr val="FF0000"/>
                </a:solidFill>
              </a:rPr>
              <a:t>Overview</a:t>
            </a:r>
          </a:p>
        </p:txBody>
      </p:sp>
      <p:sp>
        <p:nvSpPr>
          <p:cNvPr id="4" name="Text Box 2">
            <a:extLst>
              <a:ext uri="{FF2B5EF4-FFF2-40B4-BE49-F238E27FC236}">
                <a16:creationId xmlns:a16="http://schemas.microsoft.com/office/drawing/2014/main" id="{DB365D35-611B-F4AE-4B58-FFF3FC38395B}"/>
              </a:ext>
            </a:extLst>
          </p:cNvPr>
          <p:cNvSpPr txBox="1">
            <a:spLocks noChangeArrowheads="1"/>
          </p:cNvSpPr>
          <p:nvPr/>
        </p:nvSpPr>
        <p:spPr bwMode="auto">
          <a:xfrm>
            <a:off x="647550" y="1009968"/>
            <a:ext cx="5846016" cy="5384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spcBef>
                <a:spcPts val="550"/>
              </a:spcBef>
              <a:buClrTx/>
              <a:buFontTx/>
              <a:buNone/>
            </a:pPr>
            <a:r>
              <a:rPr lang="en-GB" sz="2000" b="1" dirty="0">
                <a:solidFill>
                  <a:srgbClr val="FF0000"/>
                </a:solidFill>
                <a:latin typeface="Calibri" panose="020F0502020204030204" pitchFamily="34" charset="0"/>
                <a:ea typeface="Verdana" pitchFamily="32" charset="0"/>
                <a:cs typeface="Verdana" pitchFamily="32" charset="0"/>
              </a:rPr>
              <a:t>Theoretical concepts</a:t>
            </a:r>
          </a:p>
          <a:p>
            <a:pPr>
              <a:lnSpc>
                <a:spcPct val="150000"/>
              </a:lnSpc>
              <a:spcBef>
                <a:spcPts val="400"/>
              </a:spcBef>
              <a:buFont typeface="Arial" charset="0"/>
              <a:buChar char="•"/>
            </a:pPr>
            <a:r>
              <a:rPr lang="en-GB" sz="2000" b="1" dirty="0">
                <a:latin typeface="Calibri" panose="020F0502020204030204" pitchFamily="34" charset="0"/>
                <a:ea typeface="Verdana" pitchFamily="32" charset="0"/>
                <a:cs typeface="Verdana" pitchFamily="32" charset="0"/>
              </a:rPr>
              <a:t> Basic concepts</a:t>
            </a:r>
          </a:p>
          <a:p>
            <a:pPr>
              <a:lnSpc>
                <a:spcPct val="150000"/>
              </a:lnSpc>
              <a:spcBef>
                <a:spcPts val="400"/>
              </a:spcBef>
              <a:buFont typeface="Arial" charset="0"/>
              <a:buChar char="•"/>
            </a:pPr>
            <a:r>
              <a:rPr lang="en-GB" sz="2000" b="1" dirty="0">
                <a:latin typeface="Calibri" panose="020F0502020204030204" pitchFamily="34" charset="0"/>
                <a:ea typeface="Verdana" pitchFamily="32" charset="0"/>
                <a:cs typeface="Verdana" pitchFamily="32" charset="0"/>
              </a:rPr>
              <a:t> Diffusion weighting and MRI</a:t>
            </a:r>
          </a:p>
          <a:p>
            <a:pPr>
              <a:lnSpc>
                <a:spcPct val="150000"/>
              </a:lnSpc>
              <a:spcBef>
                <a:spcPts val="400"/>
              </a:spcBef>
              <a:buFont typeface="Arial" charset="0"/>
              <a:buChar char="•"/>
            </a:pPr>
            <a:r>
              <a:rPr lang="en-GB" sz="2000" b="1" dirty="0">
                <a:latin typeface="Calibri" panose="020F0502020204030204" pitchFamily="34" charset="0"/>
                <a:ea typeface="Verdana" pitchFamily="32" charset="0"/>
                <a:cs typeface="Verdana" pitchFamily="32" charset="0"/>
              </a:rPr>
              <a:t> The tensor model</a:t>
            </a:r>
          </a:p>
          <a:p>
            <a:pPr>
              <a:lnSpc>
                <a:spcPct val="150000"/>
              </a:lnSpc>
              <a:spcBef>
                <a:spcPts val="400"/>
              </a:spcBef>
              <a:buFont typeface="Arial" charset="0"/>
              <a:buChar char="•"/>
            </a:pPr>
            <a:r>
              <a:rPr lang="en-GB" sz="2000" b="1" dirty="0">
                <a:latin typeface="Calibri" panose="020F0502020204030204" pitchFamily="34" charset="0"/>
                <a:ea typeface="Verdana" pitchFamily="32" charset="0"/>
                <a:cs typeface="Verdana" pitchFamily="32" charset="0"/>
              </a:rPr>
              <a:t> Imaging of diffusivity</a:t>
            </a:r>
          </a:p>
          <a:p>
            <a:pPr>
              <a:lnSpc>
                <a:spcPct val="150000"/>
              </a:lnSpc>
              <a:spcBef>
                <a:spcPts val="400"/>
              </a:spcBef>
              <a:buFont typeface="Arial" charset="0"/>
              <a:buChar char="•"/>
            </a:pPr>
            <a:r>
              <a:rPr lang="en-GB" sz="2000" b="1" dirty="0">
                <a:latin typeface="Calibri" panose="020F0502020204030204" pitchFamily="34" charset="0"/>
                <a:ea typeface="Verdana" pitchFamily="32" charset="0"/>
                <a:cs typeface="Verdana" pitchFamily="32" charset="0"/>
              </a:rPr>
              <a:t> Problems in DTI</a:t>
            </a:r>
          </a:p>
          <a:p>
            <a:pPr>
              <a:lnSpc>
                <a:spcPct val="150000"/>
              </a:lnSpc>
              <a:spcBef>
                <a:spcPts val="400"/>
              </a:spcBef>
            </a:pPr>
            <a:endParaRPr lang="en-GB" sz="2000" dirty="0">
              <a:latin typeface="Calibri" panose="020F0502020204030204" pitchFamily="34" charset="0"/>
              <a:ea typeface="Verdana" pitchFamily="32" charset="0"/>
              <a:cs typeface="Verdana" pitchFamily="32" charset="0"/>
            </a:endParaRPr>
          </a:p>
          <a:p>
            <a:pPr>
              <a:lnSpc>
                <a:spcPct val="150000"/>
              </a:lnSpc>
              <a:spcBef>
                <a:spcPts val="550"/>
              </a:spcBef>
              <a:buClrTx/>
              <a:buFontTx/>
              <a:buNone/>
            </a:pPr>
            <a:r>
              <a:rPr lang="en-GB" sz="2000" dirty="0">
                <a:solidFill>
                  <a:srgbClr val="FF0000"/>
                </a:solidFill>
                <a:latin typeface="Calibri" panose="020F0502020204030204" pitchFamily="34" charset="0"/>
                <a:ea typeface="Verdana" pitchFamily="32" charset="0"/>
                <a:cs typeface="Verdana" pitchFamily="32" charset="0"/>
              </a:rPr>
              <a:t>Practice</a:t>
            </a:r>
          </a:p>
          <a:p>
            <a:pPr>
              <a:lnSpc>
                <a:spcPct val="150000"/>
              </a:lnSpc>
              <a:spcBef>
                <a:spcPts val="400"/>
              </a:spcBef>
              <a:buFont typeface="Arial" charset="0"/>
              <a:buChar char="•"/>
            </a:pPr>
            <a:r>
              <a:rPr lang="en-GB" sz="2000" dirty="0">
                <a:latin typeface="Calibri" panose="020F0502020204030204" pitchFamily="34" charset="0"/>
                <a:ea typeface="Verdana" pitchFamily="32" charset="0"/>
                <a:cs typeface="Verdana" pitchFamily="32" charset="0"/>
              </a:rPr>
              <a:t> Structural connectivity in </a:t>
            </a:r>
            <a:r>
              <a:rPr lang="en-GB" sz="2000" dirty="0" err="1">
                <a:latin typeface="Calibri" panose="020F0502020204030204" pitchFamily="34" charset="0"/>
                <a:ea typeface="Verdana" pitchFamily="32" charset="0"/>
                <a:cs typeface="Verdana" pitchFamily="32" charset="0"/>
              </a:rPr>
              <a:t>Mrtrix</a:t>
            </a:r>
            <a:endParaRPr lang="en-GB" sz="2000" dirty="0">
              <a:latin typeface="Calibri" panose="020F0502020204030204" pitchFamily="34" charset="0"/>
              <a:ea typeface="Verdana" pitchFamily="32" charset="0"/>
              <a:cs typeface="Verdana" pitchFamily="32" charset="0"/>
            </a:endParaRPr>
          </a:p>
        </p:txBody>
      </p:sp>
    </p:spTree>
    <p:extLst>
      <p:ext uri="{BB962C8B-B14F-4D97-AF65-F5344CB8AC3E}">
        <p14:creationId xmlns:p14="http://schemas.microsoft.com/office/powerpoint/2010/main" val="650479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CA255-ED33-98F5-EC25-C7CE4F9EFD34}"/>
              </a:ext>
            </a:extLst>
          </p:cNvPr>
          <p:cNvSpPr txBox="1"/>
          <p:nvPr/>
        </p:nvSpPr>
        <p:spPr>
          <a:xfrm>
            <a:off x="310551" y="1528693"/>
            <a:ext cx="11611155" cy="1815882"/>
          </a:xfrm>
          <a:prstGeom prst="rect">
            <a:avLst/>
          </a:prstGeom>
          <a:noFill/>
        </p:spPr>
        <p:txBody>
          <a:bodyPr wrap="square" rtlCol="0">
            <a:spAutoFit/>
          </a:bodyPr>
          <a:lstStyle/>
          <a:p>
            <a:pPr marL="457200" indent="-457200">
              <a:buFont typeface="Arial" panose="020B0604020202020204" pitchFamily="34" charset="0"/>
              <a:buChar char="•"/>
            </a:pPr>
            <a:r>
              <a:rPr lang="en-GB" sz="2800" dirty="0"/>
              <a:t>Each voxel in the brain does not have just one connection, but many, and our measurements and our models are not perfect and can contain errors</a:t>
            </a:r>
          </a:p>
          <a:p>
            <a:pPr marL="457200" indent="-457200">
              <a:buFont typeface="Arial" panose="020B0604020202020204" pitchFamily="34" charset="0"/>
              <a:buChar char="•"/>
            </a:pPr>
            <a:r>
              <a:rPr lang="en-GB" sz="2800" dirty="0"/>
              <a:t>Deterministic tractography can never account for uncertainty or for distributed connectivity</a:t>
            </a:r>
          </a:p>
        </p:txBody>
      </p:sp>
      <p:sp>
        <p:nvSpPr>
          <p:cNvPr id="11" name="TextBox 10">
            <a:extLst>
              <a:ext uri="{FF2B5EF4-FFF2-40B4-BE49-F238E27FC236}">
                <a16:creationId xmlns:a16="http://schemas.microsoft.com/office/drawing/2014/main" id="{0D2CCB49-A0D8-E00E-FBBB-CF33E7FFD756}"/>
              </a:ext>
            </a:extLst>
          </p:cNvPr>
          <p:cNvSpPr txBox="1"/>
          <p:nvPr/>
        </p:nvSpPr>
        <p:spPr>
          <a:xfrm>
            <a:off x="-2363638" y="6289356"/>
            <a:ext cx="11611155" cy="523220"/>
          </a:xfrm>
          <a:prstGeom prst="rect">
            <a:avLst/>
          </a:prstGeom>
          <a:noFill/>
        </p:spPr>
        <p:txBody>
          <a:bodyPr wrap="square" rtlCol="0">
            <a:spAutoFit/>
          </a:bodyPr>
          <a:lstStyle/>
          <a:p>
            <a:pPr algn="ctr"/>
            <a:r>
              <a:rPr lang="en-GB" sz="2800" dirty="0"/>
              <a:t>Probabilistic tractography</a:t>
            </a:r>
          </a:p>
        </p:txBody>
      </p:sp>
      <p:pic>
        <p:nvPicPr>
          <p:cNvPr id="4" name="Picture 3">
            <a:extLst>
              <a:ext uri="{FF2B5EF4-FFF2-40B4-BE49-F238E27FC236}">
                <a16:creationId xmlns:a16="http://schemas.microsoft.com/office/drawing/2014/main" id="{72092E07-BF10-EBC2-432B-D679841CEDA6}"/>
              </a:ext>
            </a:extLst>
          </p:cNvPr>
          <p:cNvPicPr>
            <a:picLocks noChangeAspect="1"/>
          </p:cNvPicPr>
          <p:nvPr/>
        </p:nvPicPr>
        <p:blipFill>
          <a:blip r:embed="rId3"/>
          <a:stretch>
            <a:fillRect/>
          </a:stretch>
        </p:blipFill>
        <p:spPr>
          <a:xfrm>
            <a:off x="670021" y="3488835"/>
            <a:ext cx="5543835" cy="2825895"/>
          </a:xfrm>
          <a:prstGeom prst="rect">
            <a:avLst/>
          </a:prstGeom>
        </p:spPr>
      </p:pic>
      <p:sp>
        <p:nvSpPr>
          <p:cNvPr id="5" name="TextBox 4">
            <a:extLst>
              <a:ext uri="{FF2B5EF4-FFF2-40B4-BE49-F238E27FC236}">
                <a16:creationId xmlns:a16="http://schemas.microsoft.com/office/drawing/2014/main" id="{406BAD59-1761-5B2C-C96D-641B04A63149}"/>
              </a:ext>
            </a:extLst>
          </p:cNvPr>
          <p:cNvSpPr txBox="1"/>
          <p:nvPr/>
        </p:nvSpPr>
        <p:spPr>
          <a:xfrm>
            <a:off x="6570453" y="3429000"/>
            <a:ext cx="5351253" cy="3108543"/>
          </a:xfrm>
          <a:prstGeom prst="rect">
            <a:avLst/>
          </a:prstGeom>
          <a:noFill/>
        </p:spPr>
        <p:txBody>
          <a:bodyPr wrap="square" rtlCol="0">
            <a:spAutoFit/>
          </a:bodyPr>
          <a:lstStyle/>
          <a:p>
            <a:pPr marL="457200" indent="-457200">
              <a:buFont typeface="Arial" panose="020B0604020202020204" pitchFamily="34" charset="0"/>
              <a:buChar char="•"/>
            </a:pPr>
            <a:r>
              <a:rPr lang="en-GB" sz="2800" b="1" dirty="0"/>
              <a:t>Probabilistic tractography </a:t>
            </a:r>
            <a:r>
              <a:rPr lang="en-GB" sz="2800" dirty="0"/>
              <a:t>estimates the ‘most likely’ fibre orientations, and connections are traced thousands of times, each time using a different orientation (according to their likelihood)</a:t>
            </a:r>
          </a:p>
        </p:txBody>
      </p:sp>
      <p:sp>
        <p:nvSpPr>
          <p:cNvPr id="2" name="Title 1">
            <a:extLst>
              <a:ext uri="{FF2B5EF4-FFF2-40B4-BE49-F238E27FC236}">
                <a16:creationId xmlns:a16="http://schemas.microsoft.com/office/drawing/2014/main" id="{AEDEEDAD-6860-2E8A-67AE-97FDFE6D6C7A}"/>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Tractography</a:t>
            </a:r>
          </a:p>
        </p:txBody>
      </p:sp>
      <p:sp>
        <p:nvSpPr>
          <p:cNvPr id="6" name="Title 1">
            <a:extLst>
              <a:ext uri="{FF2B5EF4-FFF2-40B4-BE49-F238E27FC236}">
                <a16:creationId xmlns:a16="http://schemas.microsoft.com/office/drawing/2014/main" id="{2BB5CA58-5645-1E04-64FE-A77CBACF2EC1}"/>
              </a:ext>
            </a:extLst>
          </p:cNvPr>
          <p:cNvSpPr txBox="1">
            <a:spLocks/>
          </p:cNvSpPr>
          <p:nvPr/>
        </p:nvSpPr>
        <p:spPr>
          <a:xfrm>
            <a:off x="725393" y="988537"/>
            <a:ext cx="10515600" cy="4805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t>Deterministic</a:t>
            </a:r>
            <a:r>
              <a:rPr lang="en-GB" sz="2800" b="1" dirty="0"/>
              <a:t> </a:t>
            </a:r>
            <a:r>
              <a:rPr lang="en-GB" sz="2800" i="1" dirty="0"/>
              <a:t>vs</a:t>
            </a:r>
            <a:r>
              <a:rPr lang="en-GB" sz="2800" dirty="0"/>
              <a:t> </a:t>
            </a:r>
            <a:r>
              <a:rPr lang="en-GB" sz="2800" b="1" dirty="0"/>
              <a:t>Probabilistic</a:t>
            </a:r>
            <a:endParaRPr lang="en-GB" sz="2800" b="1" i="1" dirty="0"/>
          </a:p>
        </p:txBody>
      </p:sp>
    </p:spTree>
    <p:extLst>
      <p:ext uri="{BB962C8B-B14F-4D97-AF65-F5344CB8AC3E}">
        <p14:creationId xmlns:p14="http://schemas.microsoft.com/office/powerpoint/2010/main" val="3708629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55070C6-CD91-797D-477B-07110D18F11C}"/>
              </a:ext>
            </a:extLst>
          </p:cNvPr>
          <p:cNvSpPr/>
          <p:nvPr/>
        </p:nvSpPr>
        <p:spPr>
          <a:xfrm>
            <a:off x="185737" y="1009968"/>
            <a:ext cx="11820526" cy="4802855"/>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7386BFE-191E-D26D-4C2D-60ED42F68DC8}"/>
              </a:ext>
            </a:extLst>
          </p:cNvPr>
          <p:cNvPicPr>
            <a:picLocks noChangeAspect="1"/>
          </p:cNvPicPr>
          <p:nvPr/>
        </p:nvPicPr>
        <p:blipFill rotWithShape="1">
          <a:blip r:embed="rId3"/>
          <a:srcRect t="33804" b="33360"/>
          <a:stretch/>
        </p:blipFill>
        <p:spPr>
          <a:xfrm>
            <a:off x="-1" y="5900738"/>
            <a:ext cx="12192001" cy="957262"/>
          </a:xfrm>
          <a:prstGeom prst="rect">
            <a:avLst/>
          </a:prstGeom>
        </p:spPr>
      </p:pic>
      <p:sp>
        <p:nvSpPr>
          <p:cNvPr id="13" name="Rectangle 12">
            <a:extLst>
              <a:ext uri="{FF2B5EF4-FFF2-40B4-BE49-F238E27FC236}">
                <a16:creationId xmlns:a16="http://schemas.microsoft.com/office/drawing/2014/main" id="{A40F8E66-568D-4B98-18A0-905C19B80836}"/>
              </a:ext>
            </a:extLst>
          </p:cNvPr>
          <p:cNvSpPr/>
          <p:nvPr/>
        </p:nvSpPr>
        <p:spPr>
          <a:xfrm>
            <a:off x="288177" y="1252363"/>
            <a:ext cx="2259519" cy="882302"/>
          </a:xfrm>
          <a:prstGeom prst="rect">
            <a:avLst/>
          </a:prstGeom>
          <a:solidFill>
            <a:schemeClr val="accent6">
              <a:lumMod val="20000"/>
              <a:lumOff val="8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Generation of 10 million streamlines</a:t>
            </a:r>
          </a:p>
          <a:p>
            <a:pPr algn="ctr"/>
            <a:r>
              <a:rPr lang="en-GB" dirty="0">
                <a:solidFill>
                  <a:schemeClr val="tx1"/>
                </a:solidFill>
              </a:rPr>
              <a:t>‘</a:t>
            </a:r>
            <a:r>
              <a:rPr lang="en-GB" dirty="0" err="1">
                <a:solidFill>
                  <a:schemeClr val="tx1"/>
                </a:solidFill>
              </a:rPr>
              <a:t>tckgen</a:t>
            </a:r>
            <a:r>
              <a:rPr lang="en-GB" dirty="0">
                <a:solidFill>
                  <a:schemeClr val="tx1"/>
                </a:solidFill>
              </a:rPr>
              <a:t> -act’</a:t>
            </a:r>
          </a:p>
        </p:txBody>
      </p:sp>
      <p:sp>
        <p:nvSpPr>
          <p:cNvPr id="7" name="Title 1">
            <a:extLst>
              <a:ext uri="{FF2B5EF4-FFF2-40B4-BE49-F238E27FC236}">
                <a16:creationId xmlns:a16="http://schemas.microsoft.com/office/drawing/2014/main" id="{F991BD56-9A59-85CD-9FEE-11811603F8F1}"/>
              </a:ext>
            </a:extLst>
          </p:cNvPr>
          <p:cNvSpPr txBox="1">
            <a:spLocks/>
          </p:cNvSpPr>
          <p:nvPr/>
        </p:nvSpPr>
        <p:spPr>
          <a:xfrm>
            <a:off x="838200" y="243840"/>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solidFill>
                  <a:srgbClr val="FF0000"/>
                </a:solidFill>
              </a:rPr>
              <a:t>Connectome creation</a:t>
            </a:r>
          </a:p>
        </p:txBody>
      </p:sp>
      <p:pic>
        <p:nvPicPr>
          <p:cNvPr id="2" name="Picture 1">
            <a:extLst>
              <a:ext uri="{FF2B5EF4-FFF2-40B4-BE49-F238E27FC236}">
                <a16:creationId xmlns:a16="http://schemas.microsoft.com/office/drawing/2014/main" id="{11F3A1FE-BC0E-1423-9B8D-3B9F6515A370}"/>
              </a:ext>
            </a:extLst>
          </p:cNvPr>
          <p:cNvPicPr>
            <a:picLocks noChangeAspect="1"/>
          </p:cNvPicPr>
          <p:nvPr/>
        </p:nvPicPr>
        <p:blipFill>
          <a:blip r:embed="rId4"/>
          <a:stretch>
            <a:fillRect/>
          </a:stretch>
        </p:blipFill>
        <p:spPr>
          <a:xfrm>
            <a:off x="449183" y="2362216"/>
            <a:ext cx="3935768" cy="3167468"/>
          </a:xfrm>
          <a:prstGeom prst="rect">
            <a:avLst/>
          </a:prstGeom>
        </p:spPr>
      </p:pic>
      <p:sp>
        <p:nvSpPr>
          <p:cNvPr id="3" name="Rectangle 2">
            <a:extLst>
              <a:ext uri="{FF2B5EF4-FFF2-40B4-BE49-F238E27FC236}">
                <a16:creationId xmlns:a16="http://schemas.microsoft.com/office/drawing/2014/main" id="{1E9FC082-9840-D3E4-E74D-30AD67E03861}"/>
              </a:ext>
            </a:extLst>
          </p:cNvPr>
          <p:cNvSpPr/>
          <p:nvPr/>
        </p:nvSpPr>
        <p:spPr>
          <a:xfrm>
            <a:off x="5261958" y="1242918"/>
            <a:ext cx="2259519" cy="882302"/>
          </a:xfrm>
          <a:prstGeom prst="rect">
            <a:avLst/>
          </a:prstGeom>
          <a:solidFill>
            <a:schemeClr val="accent6">
              <a:lumMod val="20000"/>
              <a:lumOff val="8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Reducing the number of streamlines</a:t>
            </a:r>
          </a:p>
          <a:p>
            <a:pPr algn="ctr"/>
            <a:r>
              <a:rPr lang="en-GB" dirty="0">
                <a:solidFill>
                  <a:schemeClr val="tx1"/>
                </a:solidFill>
              </a:rPr>
              <a:t>‘tcksift2’</a:t>
            </a:r>
          </a:p>
        </p:txBody>
      </p:sp>
      <p:pic>
        <p:nvPicPr>
          <p:cNvPr id="8" name="Picture 7">
            <a:extLst>
              <a:ext uri="{FF2B5EF4-FFF2-40B4-BE49-F238E27FC236}">
                <a16:creationId xmlns:a16="http://schemas.microsoft.com/office/drawing/2014/main" id="{ABC737B9-6BD9-870E-6EEB-C045576B3C69}"/>
              </a:ext>
            </a:extLst>
          </p:cNvPr>
          <p:cNvPicPr>
            <a:picLocks noChangeAspect="1"/>
          </p:cNvPicPr>
          <p:nvPr/>
        </p:nvPicPr>
        <p:blipFill>
          <a:blip r:embed="rId5"/>
          <a:stretch>
            <a:fillRect/>
          </a:stretch>
        </p:blipFill>
        <p:spPr>
          <a:xfrm>
            <a:off x="4806169" y="2579614"/>
            <a:ext cx="2259625" cy="1070827"/>
          </a:xfrm>
          <a:prstGeom prst="rect">
            <a:avLst/>
          </a:prstGeom>
        </p:spPr>
      </p:pic>
      <p:cxnSp>
        <p:nvCxnSpPr>
          <p:cNvPr id="32" name="Straight Arrow Connector 31">
            <a:extLst>
              <a:ext uri="{FF2B5EF4-FFF2-40B4-BE49-F238E27FC236}">
                <a16:creationId xmlns:a16="http://schemas.microsoft.com/office/drawing/2014/main" id="{94F17EEA-2AB4-AD8A-4B5D-842399CCFC5D}"/>
              </a:ext>
            </a:extLst>
          </p:cNvPr>
          <p:cNvCxnSpPr>
            <a:cxnSpLocks/>
          </p:cNvCxnSpPr>
          <p:nvPr/>
        </p:nvCxnSpPr>
        <p:spPr>
          <a:xfrm>
            <a:off x="3923626" y="4202535"/>
            <a:ext cx="882543" cy="0"/>
          </a:xfrm>
          <a:prstGeom prst="straightConnector1">
            <a:avLst/>
          </a:prstGeom>
          <a:ln w="41275">
            <a:solidFill>
              <a:srgbClr val="FFFFFF"/>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CE7075D-8877-7512-9CB7-60E39056C171}"/>
              </a:ext>
            </a:extLst>
          </p:cNvPr>
          <p:cNvPicPr>
            <a:picLocks noChangeAspect="1"/>
          </p:cNvPicPr>
          <p:nvPr/>
        </p:nvPicPr>
        <p:blipFill>
          <a:blip r:embed="rId6"/>
          <a:stretch>
            <a:fillRect/>
          </a:stretch>
        </p:blipFill>
        <p:spPr>
          <a:xfrm>
            <a:off x="5443860" y="3711024"/>
            <a:ext cx="2836752" cy="1283013"/>
          </a:xfrm>
          <a:prstGeom prst="rect">
            <a:avLst/>
          </a:prstGeom>
        </p:spPr>
      </p:pic>
      <p:sp>
        <p:nvSpPr>
          <p:cNvPr id="16" name="TextBox 15">
            <a:extLst>
              <a:ext uri="{FF2B5EF4-FFF2-40B4-BE49-F238E27FC236}">
                <a16:creationId xmlns:a16="http://schemas.microsoft.com/office/drawing/2014/main" id="{4F4423CD-55E2-ADBC-09B7-ACB9C6DDD3D9}"/>
              </a:ext>
            </a:extLst>
          </p:cNvPr>
          <p:cNvSpPr txBox="1"/>
          <p:nvPr/>
        </p:nvSpPr>
        <p:spPr>
          <a:xfrm>
            <a:off x="5935981" y="3095957"/>
            <a:ext cx="2709568" cy="584775"/>
          </a:xfrm>
          <a:prstGeom prst="rect">
            <a:avLst/>
          </a:prstGeom>
          <a:noFill/>
        </p:spPr>
        <p:txBody>
          <a:bodyPr wrap="square" rtlCol="0">
            <a:spAutoFit/>
          </a:bodyPr>
          <a:lstStyle/>
          <a:p>
            <a:pPr algn="ctr"/>
            <a:r>
              <a:rPr lang="en-GB" sz="1600" b="1" dirty="0">
                <a:solidFill>
                  <a:schemeClr val="bg1"/>
                </a:solidFill>
              </a:rPr>
              <a:t>Using</a:t>
            </a:r>
          </a:p>
          <a:p>
            <a:pPr algn="ctr"/>
            <a:r>
              <a:rPr lang="en-GB" sz="1600" b="1" dirty="0">
                <a:solidFill>
                  <a:schemeClr val="bg1"/>
                </a:solidFill>
              </a:rPr>
              <a:t>SIFT2</a:t>
            </a:r>
          </a:p>
        </p:txBody>
      </p:sp>
      <p:pic>
        <p:nvPicPr>
          <p:cNvPr id="17" name="Picture 2" descr="Image preview">
            <a:extLst>
              <a:ext uri="{FF2B5EF4-FFF2-40B4-BE49-F238E27FC236}">
                <a16:creationId xmlns:a16="http://schemas.microsoft.com/office/drawing/2014/main" id="{2DC1E565-7BD2-01FD-D81C-1069734F2DA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307" t="7196" r="8768" b="7365"/>
          <a:stretch/>
        </p:blipFill>
        <p:spPr bwMode="auto">
          <a:xfrm>
            <a:off x="9043098" y="3005599"/>
            <a:ext cx="2836752" cy="2218784"/>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6772EA6F-3CC0-0557-A535-0BDDE9745D75}"/>
              </a:ext>
            </a:extLst>
          </p:cNvPr>
          <p:cNvCxnSpPr>
            <a:cxnSpLocks/>
          </p:cNvCxnSpPr>
          <p:nvPr/>
        </p:nvCxnSpPr>
        <p:spPr>
          <a:xfrm>
            <a:off x="8078007" y="4202535"/>
            <a:ext cx="882543" cy="0"/>
          </a:xfrm>
          <a:prstGeom prst="straightConnector1">
            <a:avLst/>
          </a:prstGeom>
          <a:ln w="412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429437A-8D98-AB57-2051-61532A918DB9}"/>
              </a:ext>
            </a:extLst>
          </p:cNvPr>
          <p:cNvSpPr/>
          <p:nvPr/>
        </p:nvSpPr>
        <p:spPr>
          <a:xfrm>
            <a:off x="9331714" y="1252363"/>
            <a:ext cx="2259519" cy="882302"/>
          </a:xfrm>
          <a:prstGeom prst="rect">
            <a:avLst/>
          </a:prstGeom>
          <a:solidFill>
            <a:schemeClr val="accent6">
              <a:lumMod val="20000"/>
              <a:lumOff val="8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Connectome matrix</a:t>
            </a:r>
          </a:p>
          <a:p>
            <a:pPr algn="ctr"/>
            <a:r>
              <a:rPr lang="en-GB" dirty="0">
                <a:solidFill>
                  <a:schemeClr val="tx1"/>
                </a:solidFill>
              </a:rPr>
              <a:t>‘tck2connectome’</a:t>
            </a:r>
          </a:p>
        </p:txBody>
      </p:sp>
    </p:spTree>
    <p:extLst>
      <p:ext uri="{BB962C8B-B14F-4D97-AF65-F5344CB8AC3E}">
        <p14:creationId xmlns:p14="http://schemas.microsoft.com/office/powerpoint/2010/main" val="3932755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991BD56-9A59-85CD-9FEE-11811603F8F1}"/>
              </a:ext>
            </a:extLst>
          </p:cNvPr>
          <p:cNvSpPr txBox="1">
            <a:spLocks/>
          </p:cNvSpPr>
          <p:nvPr/>
        </p:nvSpPr>
        <p:spPr>
          <a:xfrm>
            <a:off x="838200" y="243840"/>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solidFill>
                  <a:srgbClr val="FF0000"/>
                </a:solidFill>
              </a:rPr>
              <a:t>Graph theory measures</a:t>
            </a:r>
          </a:p>
        </p:txBody>
      </p:sp>
      <p:pic>
        <p:nvPicPr>
          <p:cNvPr id="4" name="Picture 3">
            <a:extLst>
              <a:ext uri="{FF2B5EF4-FFF2-40B4-BE49-F238E27FC236}">
                <a16:creationId xmlns:a16="http://schemas.microsoft.com/office/drawing/2014/main" id="{7E843FE8-9EEE-EF17-5257-70684807B070}"/>
              </a:ext>
            </a:extLst>
          </p:cNvPr>
          <p:cNvPicPr>
            <a:picLocks noChangeAspect="1"/>
          </p:cNvPicPr>
          <p:nvPr/>
        </p:nvPicPr>
        <p:blipFill rotWithShape="1">
          <a:blip r:embed="rId3"/>
          <a:srcRect l="1792" t="4826" r="4970" b="2888"/>
          <a:stretch/>
        </p:blipFill>
        <p:spPr>
          <a:xfrm>
            <a:off x="838200" y="3531209"/>
            <a:ext cx="2742655" cy="2893011"/>
          </a:xfrm>
          <a:prstGeom prst="rect">
            <a:avLst/>
          </a:prstGeom>
        </p:spPr>
      </p:pic>
      <p:graphicFrame>
        <p:nvGraphicFramePr>
          <p:cNvPr id="9" name="Table 8">
            <a:extLst>
              <a:ext uri="{FF2B5EF4-FFF2-40B4-BE49-F238E27FC236}">
                <a16:creationId xmlns:a16="http://schemas.microsoft.com/office/drawing/2014/main" id="{63E8403B-2A66-A5AE-4873-E6F56D57883E}"/>
              </a:ext>
            </a:extLst>
          </p:cNvPr>
          <p:cNvGraphicFramePr>
            <a:graphicFrameLocks noGrp="1"/>
          </p:cNvGraphicFramePr>
          <p:nvPr>
            <p:extLst>
              <p:ext uri="{D42A27DB-BD31-4B8C-83A1-F6EECF244321}">
                <p14:modId xmlns:p14="http://schemas.microsoft.com/office/powerpoint/2010/main" val="138861137"/>
              </p:ext>
            </p:extLst>
          </p:nvPr>
        </p:nvGraphicFramePr>
        <p:xfrm>
          <a:off x="1293742" y="1673466"/>
          <a:ext cx="10515600" cy="1555750"/>
        </p:xfrm>
        <a:graphic>
          <a:graphicData uri="http://schemas.openxmlformats.org/drawingml/2006/table">
            <a:tbl>
              <a:tblPr/>
              <a:tblGrid>
                <a:gridCol w="1656395">
                  <a:extLst>
                    <a:ext uri="{9D8B030D-6E8A-4147-A177-3AD203B41FA5}">
                      <a16:colId xmlns:a16="http://schemas.microsoft.com/office/drawing/2014/main" val="345017402"/>
                    </a:ext>
                  </a:extLst>
                </a:gridCol>
                <a:gridCol w="1656395">
                  <a:extLst>
                    <a:ext uri="{9D8B030D-6E8A-4147-A177-3AD203B41FA5}">
                      <a16:colId xmlns:a16="http://schemas.microsoft.com/office/drawing/2014/main" val="2035434547"/>
                    </a:ext>
                  </a:extLst>
                </a:gridCol>
                <a:gridCol w="2007752">
                  <a:extLst>
                    <a:ext uri="{9D8B030D-6E8A-4147-A177-3AD203B41FA5}">
                      <a16:colId xmlns:a16="http://schemas.microsoft.com/office/drawing/2014/main" val="565472"/>
                    </a:ext>
                  </a:extLst>
                </a:gridCol>
                <a:gridCol w="1656395">
                  <a:extLst>
                    <a:ext uri="{9D8B030D-6E8A-4147-A177-3AD203B41FA5}">
                      <a16:colId xmlns:a16="http://schemas.microsoft.com/office/drawing/2014/main" val="1401025209"/>
                    </a:ext>
                  </a:extLst>
                </a:gridCol>
                <a:gridCol w="1656395">
                  <a:extLst>
                    <a:ext uri="{9D8B030D-6E8A-4147-A177-3AD203B41FA5}">
                      <a16:colId xmlns:a16="http://schemas.microsoft.com/office/drawing/2014/main" val="2173216039"/>
                    </a:ext>
                  </a:extLst>
                </a:gridCol>
                <a:gridCol w="1882268">
                  <a:extLst>
                    <a:ext uri="{9D8B030D-6E8A-4147-A177-3AD203B41FA5}">
                      <a16:colId xmlns:a16="http://schemas.microsoft.com/office/drawing/2014/main" val="3717730139"/>
                    </a:ext>
                  </a:extLst>
                </a:gridCol>
              </a:tblGrid>
              <a:tr h="0">
                <a:tc>
                  <a:txBody>
                    <a:bodyPr/>
                    <a:lstStyle/>
                    <a:p>
                      <a:pPr algn="ctr" fontAlgn="b"/>
                      <a:r>
                        <a:rPr lang="en-GB" sz="2000" b="0" i="0" u="none" strike="noStrike">
                          <a:solidFill>
                            <a:srgbClr val="000000"/>
                          </a:solidFill>
                          <a:effectLst/>
                          <a:latin typeface="Aptos Narrow" panose="020B0004020202020204" pitchFamily="34" charset="0"/>
                        </a:rPr>
                        <a:t>L_limbic</a:t>
                      </a:r>
                    </a:p>
                  </a:txBody>
                  <a:tcPr marL="6350" marR="6350" marT="6350" marB="0" anchor="b">
                    <a:lnL>
                      <a:noFill/>
                    </a:lnL>
                    <a:lnR>
                      <a:noFill/>
                    </a:lnR>
                    <a:lnT>
                      <a:noFill/>
                    </a:lnT>
                    <a:lnB>
                      <a:noFill/>
                    </a:lnB>
                    <a:noFill/>
                  </a:tcPr>
                </a:tc>
                <a:tc>
                  <a:txBody>
                    <a:bodyPr/>
                    <a:lstStyle/>
                    <a:p>
                      <a:pPr algn="ctr" fontAlgn="b"/>
                      <a:r>
                        <a:rPr lang="en-GB" sz="2000" b="0" i="0" u="none" strike="noStrike" dirty="0" err="1">
                          <a:solidFill>
                            <a:srgbClr val="000000"/>
                          </a:solidFill>
                          <a:effectLst/>
                          <a:latin typeface="Aptos Narrow" panose="020B0004020202020204" pitchFamily="34" charset="0"/>
                        </a:rPr>
                        <a:t>L_executive</a:t>
                      </a:r>
                      <a:endParaRPr lang="en-GB" sz="2000" b="0" i="0" u="none" strike="noStrike" dirty="0">
                        <a:solidFill>
                          <a:srgbClr val="000000"/>
                        </a:solidFill>
                        <a:effectLst/>
                        <a:latin typeface="Aptos Narrow" panose="020B0004020202020204" pitchFamily="34" charset="0"/>
                      </a:endParaRP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L_sensoriomotor</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R_limbic</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R_executive</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R_sensorimotor</a:t>
                      </a:r>
                    </a:p>
                  </a:txBody>
                  <a:tcPr marL="6350" marR="6350" marT="6350" marB="0" anchor="b">
                    <a:lnL>
                      <a:noFill/>
                    </a:lnL>
                    <a:lnR>
                      <a:noFill/>
                    </a:lnR>
                    <a:lnT>
                      <a:noFill/>
                    </a:lnT>
                    <a:lnB>
                      <a:noFill/>
                    </a:lnB>
                    <a:noFill/>
                  </a:tcPr>
                </a:tc>
                <a:extLst>
                  <a:ext uri="{0D108BD9-81ED-4DB2-BD59-A6C34878D82A}">
                    <a16:rowId xmlns:a16="http://schemas.microsoft.com/office/drawing/2014/main" val="661494669"/>
                  </a:ext>
                </a:extLst>
              </a:tr>
              <a:tr h="184150">
                <a:tc>
                  <a:txBody>
                    <a:bodyPr/>
                    <a:lstStyle/>
                    <a:p>
                      <a:pPr algn="ctr" fontAlgn="b"/>
                      <a:r>
                        <a:rPr lang="en-GB" sz="2000" b="0" i="0" u="none" strike="noStrike" dirty="0">
                          <a:solidFill>
                            <a:srgbClr val="000000"/>
                          </a:solidFill>
                          <a:effectLst/>
                          <a:latin typeface="Aptos Narrow" panose="020B0004020202020204" pitchFamily="34" charset="0"/>
                        </a:rPr>
                        <a:t>0.008795177</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0.020381478</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0.013010634</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0.007645586</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0.020561575</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0.010816435</a:t>
                      </a:r>
                    </a:p>
                  </a:txBody>
                  <a:tcPr marL="6350" marR="6350" marT="6350" marB="0" anchor="b">
                    <a:lnL>
                      <a:noFill/>
                    </a:lnL>
                    <a:lnR>
                      <a:noFill/>
                    </a:lnR>
                    <a:lnT>
                      <a:noFill/>
                    </a:lnT>
                    <a:lnB>
                      <a:noFill/>
                    </a:lnB>
                    <a:noFill/>
                  </a:tcPr>
                </a:tc>
                <a:extLst>
                  <a:ext uri="{0D108BD9-81ED-4DB2-BD59-A6C34878D82A}">
                    <a16:rowId xmlns:a16="http://schemas.microsoft.com/office/drawing/2014/main" val="4026629794"/>
                  </a:ext>
                </a:extLst>
              </a:tr>
              <a:tr h="184150">
                <a:tc>
                  <a:txBody>
                    <a:bodyPr/>
                    <a:lstStyle/>
                    <a:p>
                      <a:pPr algn="ctr" fontAlgn="b"/>
                      <a:r>
                        <a:rPr lang="en-GB" sz="2000" b="0" i="0" u="none" strike="noStrike">
                          <a:solidFill>
                            <a:srgbClr val="000000"/>
                          </a:solidFill>
                          <a:effectLst/>
                          <a:latin typeface="Aptos Narrow" panose="020B0004020202020204" pitchFamily="34" charset="0"/>
                        </a:rPr>
                        <a:t>0.006957275</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0.019527704</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0.0112256</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0.007456133</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0.020376417</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0.012803858</a:t>
                      </a:r>
                    </a:p>
                  </a:txBody>
                  <a:tcPr marL="6350" marR="6350" marT="6350" marB="0" anchor="b">
                    <a:lnL>
                      <a:noFill/>
                    </a:lnL>
                    <a:lnR>
                      <a:noFill/>
                    </a:lnR>
                    <a:lnT>
                      <a:noFill/>
                    </a:lnT>
                    <a:lnB>
                      <a:noFill/>
                    </a:lnB>
                    <a:noFill/>
                  </a:tcPr>
                </a:tc>
                <a:extLst>
                  <a:ext uri="{0D108BD9-81ED-4DB2-BD59-A6C34878D82A}">
                    <a16:rowId xmlns:a16="http://schemas.microsoft.com/office/drawing/2014/main" val="2842584108"/>
                  </a:ext>
                </a:extLst>
              </a:tr>
              <a:tr h="184150">
                <a:tc>
                  <a:txBody>
                    <a:bodyPr/>
                    <a:lstStyle/>
                    <a:p>
                      <a:pPr algn="ctr" fontAlgn="b"/>
                      <a:r>
                        <a:rPr lang="en-GB" sz="2000" b="0" i="0" u="none" strike="noStrike">
                          <a:solidFill>
                            <a:srgbClr val="000000"/>
                          </a:solidFill>
                          <a:effectLst/>
                          <a:latin typeface="Aptos Narrow" panose="020B0004020202020204" pitchFamily="34" charset="0"/>
                        </a:rPr>
                        <a:t>0.007712823</a:t>
                      </a:r>
                    </a:p>
                  </a:txBody>
                  <a:tcPr marL="6350" marR="6350" marT="6350" marB="0" anchor="b">
                    <a:lnL>
                      <a:noFill/>
                    </a:lnL>
                    <a:lnR>
                      <a:noFill/>
                    </a:lnR>
                    <a:lnT>
                      <a:noFill/>
                    </a:lnT>
                    <a:lnB>
                      <a:noFill/>
                    </a:lnB>
                    <a:noFill/>
                  </a:tcPr>
                </a:tc>
                <a:tc>
                  <a:txBody>
                    <a:bodyPr/>
                    <a:lstStyle/>
                    <a:p>
                      <a:pPr algn="ctr" fontAlgn="b"/>
                      <a:r>
                        <a:rPr lang="en-GB" sz="2000" b="0" i="0" u="none" strike="noStrike" dirty="0">
                          <a:solidFill>
                            <a:srgbClr val="000000"/>
                          </a:solidFill>
                          <a:effectLst/>
                          <a:latin typeface="Aptos Narrow" panose="020B0004020202020204" pitchFamily="34" charset="0"/>
                        </a:rPr>
                        <a:t>0.016458794</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0.01306604</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0.008550799</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0.016749676</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0.010860205</a:t>
                      </a:r>
                    </a:p>
                  </a:txBody>
                  <a:tcPr marL="6350" marR="6350" marT="6350" marB="0" anchor="b">
                    <a:lnL>
                      <a:noFill/>
                    </a:lnL>
                    <a:lnR>
                      <a:noFill/>
                    </a:lnR>
                    <a:lnT>
                      <a:noFill/>
                    </a:lnT>
                    <a:lnB>
                      <a:noFill/>
                    </a:lnB>
                    <a:noFill/>
                  </a:tcPr>
                </a:tc>
                <a:extLst>
                  <a:ext uri="{0D108BD9-81ED-4DB2-BD59-A6C34878D82A}">
                    <a16:rowId xmlns:a16="http://schemas.microsoft.com/office/drawing/2014/main" val="2940776701"/>
                  </a:ext>
                </a:extLst>
              </a:tr>
              <a:tr h="184150">
                <a:tc>
                  <a:txBody>
                    <a:bodyPr/>
                    <a:lstStyle/>
                    <a:p>
                      <a:pPr algn="ctr" fontAlgn="b"/>
                      <a:r>
                        <a:rPr lang="en-GB" sz="2000" b="0" i="0" u="none" strike="noStrike" dirty="0">
                          <a:solidFill>
                            <a:srgbClr val="000000"/>
                          </a:solidFill>
                          <a:effectLst/>
                          <a:latin typeface="Aptos Narrow" panose="020B0004020202020204" pitchFamily="34" charset="0"/>
                        </a:rPr>
                        <a:t>0.008611487</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0.018259019</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0.014467068</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0.008964371</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0.016183022</a:t>
                      </a:r>
                    </a:p>
                  </a:txBody>
                  <a:tcPr marL="6350" marR="6350" marT="6350" marB="0" anchor="b">
                    <a:lnL>
                      <a:noFill/>
                    </a:lnL>
                    <a:lnR>
                      <a:noFill/>
                    </a:lnR>
                    <a:lnT>
                      <a:noFill/>
                    </a:lnT>
                    <a:lnB>
                      <a:noFill/>
                    </a:lnB>
                    <a:noFill/>
                  </a:tcPr>
                </a:tc>
                <a:tc>
                  <a:txBody>
                    <a:bodyPr/>
                    <a:lstStyle/>
                    <a:p>
                      <a:pPr algn="ctr" fontAlgn="b"/>
                      <a:r>
                        <a:rPr lang="en-GB" sz="2000" b="0" i="0" u="none" strike="noStrike" dirty="0">
                          <a:solidFill>
                            <a:srgbClr val="000000"/>
                          </a:solidFill>
                          <a:effectLst/>
                          <a:latin typeface="Aptos Narrow" panose="020B0004020202020204" pitchFamily="34" charset="0"/>
                        </a:rPr>
                        <a:t>0.010414345</a:t>
                      </a:r>
                    </a:p>
                  </a:txBody>
                  <a:tcPr marL="6350" marR="6350" marT="6350" marB="0" anchor="b">
                    <a:lnL>
                      <a:noFill/>
                    </a:lnL>
                    <a:lnR>
                      <a:noFill/>
                    </a:lnR>
                    <a:lnT>
                      <a:noFill/>
                    </a:lnT>
                    <a:lnB>
                      <a:noFill/>
                    </a:lnB>
                    <a:noFill/>
                  </a:tcPr>
                </a:tc>
                <a:extLst>
                  <a:ext uri="{0D108BD9-81ED-4DB2-BD59-A6C34878D82A}">
                    <a16:rowId xmlns:a16="http://schemas.microsoft.com/office/drawing/2014/main" val="2313550639"/>
                  </a:ext>
                </a:extLst>
              </a:tr>
            </a:tbl>
          </a:graphicData>
        </a:graphic>
      </p:graphicFrame>
      <p:sp>
        <p:nvSpPr>
          <p:cNvPr id="10" name="TextBox 9">
            <a:extLst>
              <a:ext uri="{FF2B5EF4-FFF2-40B4-BE49-F238E27FC236}">
                <a16:creationId xmlns:a16="http://schemas.microsoft.com/office/drawing/2014/main" id="{509989E9-772A-5450-9FA4-9EC1116B4BF7}"/>
              </a:ext>
            </a:extLst>
          </p:cNvPr>
          <p:cNvSpPr txBox="1"/>
          <p:nvPr/>
        </p:nvSpPr>
        <p:spPr>
          <a:xfrm>
            <a:off x="332132" y="1976929"/>
            <a:ext cx="1255644" cy="369332"/>
          </a:xfrm>
          <a:prstGeom prst="rect">
            <a:avLst/>
          </a:prstGeom>
          <a:noFill/>
        </p:spPr>
        <p:txBody>
          <a:bodyPr wrap="square" rtlCol="0">
            <a:spAutoFit/>
          </a:bodyPr>
          <a:lstStyle/>
          <a:p>
            <a:r>
              <a:rPr lang="en-GB" dirty="0"/>
              <a:t>Sub 1</a:t>
            </a:r>
          </a:p>
        </p:txBody>
      </p:sp>
      <p:sp>
        <p:nvSpPr>
          <p:cNvPr id="15" name="TextBox 14">
            <a:extLst>
              <a:ext uri="{FF2B5EF4-FFF2-40B4-BE49-F238E27FC236}">
                <a16:creationId xmlns:a16="http://schemas.microsoft.com/office/drawing/2014/main" id="{55B9C501-5965-73F0-E04F-E9FDA4E8983B}"/>
              </a:ext>
            </a:extLst>
          </p:cNvPr>
          <p:cNvSpPr txBox="1"/>
          <p:nvPr/>
        </p:nvSpPr>
        <p:spPr>
          <a:xfrm>
            <a:off x="321363" y="2278922"/>
            <a:ext cx="1436206" cy="369332"/>
          </a:xfrm>
          <a:prstGeom prst="rect">
            <a:avLst/>
          </a:prstGeom>
          <a:noFill/>
        </p:spPr>
        <p:txBody>
          <a:bodyPr wrap="square" rtlCol="0">
            <a:spAutoFit/>
          </a:bodyPr>
          <a:lstStyle/>
          <a:p>
            <a:r>
              <a:rPr lang="en-GB" dirty="0"/>
              <a:t>Sub 2</a:t>
            </a:r>
          </a:p>
        </p:txBody>
      </p:sp>
      <p:sp>
        <p:nvSpPr>
          <p:cNvPr id="20" name="TextBox 19">
            <a:extLst>
              <a:ext uri="{FF2B5EF4-FFF2-40B4-BE49-F238E27FC236}">
                <a16:creationId xmlns:a16="http://schemas.microsoft.com/office/drawing/2014/main" id="{BBE76CAB-EE6D-109B-A7EF-C566611EF581}"/>
              </a:ext>
            </a:extLst>
          </p:cNvPr>
          <p:cNvSpPr txBox="1"/>
          <p:nvPr/>
        </p:nvSpPr>
        <p:spPr>
          <a:xfrm>
            <a:off x="332132" y="2580915"/>
            <a:ext cx="1255644" cy="369332"/>
          </a:xfrm>
          <a:prstGeom prst="rect">
            <a:avLst/>
          </a:prstGeom>
          <a:noFill/>
        </p:spPr>
        <p:txBody>
          <a:bodyPr wrap="square" rtlCol="0">
            <a:spAutoFit/>
          </a:bodyPr>
          <a:lstStyle/>
          <a:p>
            <a:r>
              <a:rPr lang="en-GB" dirty="0"/>
              <a:t>Sub 3</a:t>
            </a:r>
          </a:p>
        </p:txBody>
      </p:sp>
      <p:sp>
        <p:nvSpPr>
          <p:cNvPr id="21" name="TextBox 20">
            <a:extLst>
              <a:ext uri="{FF2B5EF4-FFF2-40B4-BE49-F238E27FC236}">
                <a16:creationId xmlns:a16="http://schemas.microsoft.com/office/drawing/2014/main" id="{0545967B-83AC-4E1F-9585-8AEDD83E84D2}"/>
              </a:ext>
            </a:extLst>
          </p:cNvPr>
          <p:cNvSpPr txBox="1"/>
          <p:nvPr/>
        </p:nvSpPr>
        <p:spPr>
          <a:xfrm>
            <a:off x="332132" y="2882909"/>
            <a:ext cx="1255644" cy="369332"/>
          </a:xfrm>
          <a:prstGeom prst="rect">
            <a:avLst/>
          </a:prstGeom>
          <a:noFill/>
        </p:spPr>
        <p:txBody>
          <a:bodyPr wrap="square" rtlCol="0">
            <a:spAutoFit/>
          </a:bodyPr>
          <a:lstStyle/>
          <a:p>
            <a:r>
              <a:rPr lang="en-GB" dirty="0"/>
              <a:t>Sub 4</a:t>
            </a:r>
          </a:p>
        </p:txBody>
      </p:sp>
      <p:graphicFrame>
        <p:nvGraphicFramePr>
          <p:cNvPr id="22" name="Table 21">
            <a:extLst>
              <a:ext uri="{FF2B5EF4-FFF2-40B4-BE49-F238E27FC236}">
                <a16:creationId xmlns:a16="http://schemas.microsoft.com/office/drawing/2014/main" id="{0BA6CB05-702F-AA3E-530B-2F43F77ECC0A}"/>
              </a:ext>
            </a:extLst>
          </p:cNvPr>
          <p:cNvGraphicFramePr>
            <a:graphicFrameLocks noGrp="1"/>
          </p:cNvGraphicFramePr>
          <p:nvPr>
            <p:extLst>
              <p:ext uri="{D42A27DB-BD31-4B8C-83A1-F6EECF244321}">
                <p14:modId xmlns:p14="http://schemas.microsoft.com/office/powerpoint/2010/main" val="2749212380"/>
              </p:ext>
            </p:extLst>
          </p:nvPr>
        </p:nvGraphicFramePr>
        <p:xfrm>
          <a:off x="5207156" y="4466759"/>
          <a:ext cx="3024812" cy="1555750"/>
        </p:xfrm>
        <a:graphic>
          <a:graphicData uri="http://schemas.openxmlformats.org/drawingml/2006/table">
            <a:tbl>
              <a:tblPr/>
              <a:tblGrid>
                <a:gridCol w="1512406">
                  <a:extLst>
                    <a:ext uri="{9D8B030D-6E8A-4147-A177-3AD203B41FA5}">
                      <a16:colId xmlns:a16="http://schemas.microsoft.com/office/drawing/2014/main" val="470769572"/>
                    </a:ext>
                  </a:extLst>
                </a:gridCol>
                <a:gridCol w="1512406">
                  <a:extLst>
                    <a:ext uri="{9D8B030D-6E8A-4147-A177-3AD203B41FA5}">
                      <a16:colId xmlns:a16="http://schemas.microsoft.com/office/drawing/2014/main" val="2271105509"/>
                    </a:ext>
                  </a:extLst>
                </a:gridCol>
              </a:tblGrid>
              <a:tr h="184150">
                <a:tc>
                  <a:txBody>
                    <a:bodyPr/>
                    <a:lstStyle/>
                    <a:p>
                      <a:pPr algn="ctr" fontAlgn="b"/>
                      <a:r>
                        <a:rPr lang="en-GB" sz="2000" b="0" i="0" u="none" strike="noStrike">
                          <a:solidFill>
                            <a:srgbClr val="000000"/>
                          </a:solidFill>
                          <a:effectLst/>
                          <a:latin typeface="Aptos Narrow" panose="020B0004020202020204" pitchFamily="34" charset="0"/>
                        </a:rPr>
                        <a:t>Efficiency</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Modularity</a:t>
                      </a:r>
                    </a:p>
                  </a:txBody>
                  <a:tcPr marL="6350" marR="6350" marT="6350" marB="0" anchor="b">
                    <a:lnL>
                      <a:noFill/>
                    </a:lnL>
                    <a:lnR>
                      <a:noFill/>
                    </a:lnR>
                    <a:lnT>
                      <a:noFill/>
                    </a:lnT>
                    <a:lnB>
                      <a:noFill/>
                    </a:lnB>
                    <a:noFill/>
                  </a:tcPr>
                </a:tc>
                <a:extLst>
                  <a:ext uri="{0D108BD9-81ED-4DB2-BD59-A6C34878D82A}">
                    <a16:rowId xmlns:a16="http://schemas.microsoft.com/office/drawing/2014/main" val="1674009488"/>
                  </a:ext>
                </a:extLst>
              </a:tr>
              <a:tr h="184150">
                <a:tc>
                  <a:txBody>
                    <a:bodyPr/>
                    <a:lstStyle/>
                    <a:p>
                      <a:pPr algn="ctr" fontAlgn="b"/>
                      <a:r>
                        <a:rPr lang="en-GB" sz="2000" b="0" i="0" u="none" strike="noStrike">
                          <a:solidFill>
                            <a:srgbClr val="000000"/>
                          </a:solidFill>
                          <a:effectLst/>
                          <a:latin typeface="Aptos Narrow" panose="020B0004020202020204" pitchFamily="34" charset="0"/>
                        </a:rPr>
                        <a:t>0.000552147</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0.453708609</a:t>
                      </a:r>
                    </a:p>
                  </a:txBody>
                  <a:tcPr marL="6350" marR="6350" marT="6350" marB="0" anchor="b">
                    <a:lnL>
                      <a:noFill/>
                    </a:lnL>
                    <a:lnR>
                      <a:noFill/>
                    </a:lnR>
                    <a:lnT>
                      <a:noFill/>
                    </a:lnT>
                    <a:lnB>
                      <a:noFill/>
                    </a:lnB>
                    <a:noFill/>
                  </a:tcPr>
                </a:tc>
                <a:extLst>
                  <a:ext uri="{0D108BD9-81ED-4DB2-BD59-A6C34878D82A}">
                    <a16:rowId xmlns:a16="http://schemas.microsoft.com/office/drawing/2014/main" val="2750383645"/>
                  </a:ext>
                </a:extLst>
              </a:tr>
              <a:tr h="184150">
                <a:tc>
                  <a:txBody>
                    <a:bodyPr/>
                    <a:lstStyle/>
                    <a:p>
                      <a:pPr algn="ctr" fontAlgn="b"/>
                      <a:r>
                        <a:rPr lang="en-GB" sz="2000" b="0" i="0" u="none" strike="noStrike" dirty="0">
                          <a:solidFill>
                            <a:srgbClr val="000000"/>
                          </a:solidFill>
                          <a:effectLst/>
                          <a:latin typeface="Aptos Narrow" panose="020B0004020202020204" pitchFamily="34" charset="0"/>
                        </a:rPr>
                        <a:t>0.000557193</a:t>
                      </a:r>
                    </a:p>
                  </a:txBody>
                  <a:tcPr marL="6350" marR="6350" marT="6350" marB="0" anchor="b">
                    <a:lnL>
                      <a:noFill/>
                    </a:lnL>
                    <a:lnR>
                      <a:noFill/>
                    </a:lnR>
                    <a:lnT>
                      <a:noFill/>
                    </a:lnT>
                    <a:lnB>
                      <a:noFill/>
                    </a:lnB>
                    <a:noFill/>
                  </a:tcPr>
                </a:tc>
                <a:tc>
                  <a:txBody>
                    <a:bodyPr/>
                    <a:lstStyle/>
                    <a:p>
                      <a:pPr algn="ctr" fontAlgn="b"/>
                      <a:r>
                        <a:rPr lang="en-GB" sz="2000" b="0" i="0" u="none" strike="noStrike" dirty="0">
                          <a:solidFill>
                            <a:srgbClr val="000000"/>
                          </a:solidFill>
                          <a:effectLst/>
                          <a:latin typeface="Aptos Narrow" panose="020B0004020202020204" pitchFamily="34" charset="0"/>
                        </a:rPr>
                        <a:t>0.405677374</a:t>
                      </a:r>
                    </a:p>
                  </a:txBody>
                  <a:tcPr marL="6350" marR="6350" marT="6350" marB="0" anchor="b">
                    <a:lnL>
                      <a:noFill/>
                    </a:lnL>
                    <a:lnR>
                      <a:noFill/>
                    </a:lnR>
                    <a:lnT>
                      <a:noFill/>
                    </a:lnT>
                    <a:lnB>
                      <a:noFill/>
                    </a:lnB>
                    <a:noFill/>
                  </a:tcPr>
                </a:tc>
                <a:extLst>
                  <a:ext uri="{0D108BD9-81ED-4DB2-BD59-A6C34878D82A}">
                    <a16:rowId xmlns:a16="http://schemas.microsoft.com/office/drawing/2014/main" val="2606921365"/>
                  </a:ext>
                </a:extLst>
              </a:tr>
              <a:tr h="184150">
                <a:tc>
                  <a:txBody>
                    <a:bodyPr/>
                    <a:lstStyle/>
                    <a:p>
                      <a:pPr algn="ctr" fontAlgn="b"/>
                      <a:r>
                        <a:rPr lang="en-GB" sz="2000" b="0" i="0" u="none" strike="noStrike">
                          <a:solidFill>
                            <a:srgbClr val="000000"/>
                          </a:solidFill>
                          <a:effectLst/>
                          <a:latin typeface="Aptos Narrow" panose="020B0004020202020204" pitchFamily="34" charset="0"/>
                        </a:rPr>
                        <a:t>0.000563443</a:t>
                      </a:r>
                    </a:p>
                  </a:txBody>
                  <a:tcPr marL="6350" marR="6350" marT="6350" marB="0" anchor="b">
                    <a:lnL>
                      <a:noFill/>
                    </a:lnL>
                    <a:lnR>
                      <a:noFill/>
                    </a:lnR>
                    <a:lnT>
                      <a:noFill/>
                    </a:lnT>
                    <a:lnB>
                      <a:noFill/>
                    </a:lnB>
                    <a:noFill/>
                  </a:tcPr>
                </a:tc>
                <a:tc>
                  <a:txBody>
                    <a:bodyPr/>
                    <a:lstStyle/>
                    <a:p>
                      <a:pPr algn="ctr" fontAlgn="b"/>
                      <a:r>
                        <a:rPr lang="en-GB" sz="2000" b="0" i="0" u="none" strike="noStrike">
                          <a:solidFill>
                            <a:srgbClr val="000000"/>
                          </a:solidFill>
                          <a:effectLst/>
                          <a:latin typeface="Aptos Narrow" panose="020B0004020202020204" pitchFamily="34" charset="0"/>
                        </a:rPr>
                        <a:t>0.439894939</a:t>
                      </a:r>
                    </a:p>
                  </a:txBody>
                  <a:tcPr marL="6350" marR="6350" marT="6350" marB="0" anchor="b">
                    <a:lnL>
                      <a:noFill/>
                    </a:lnL>
                    <a:lnR>
                      <a:noFill/>
                    </a:lnR>
                    <a:lnT>
                      <a:noFill/>
                    </a:lnT>
                    <a:lnB>
                      <a:noFill/>
                    </a:lnB>
                    <a:noFill/>
                  </a:tcPr>
                </a:tc>
                <a:extLst>
                  <a:ext uri="{0D108BD9-81ED-4DB2-BD59-A6C34878D82A}">
                    <a16:rowId xmlns:a16="http://schemas.microsoft.com/office/drawing/2014/main" val="1163930193"/>
                  </a:ext>
                </a:extLst>
              </a:tr>
              <a:tr h="184150">
                <a:tc>
                  <a:txBody>
                    <a:bodyPr/>
                    <a:lstStyle/>
                    <a:p>
                      <a:pPr algn="ctr" fontAlgn="b"/>
                      <a:r>
                        <a:rPr lang="en-GB" sz="2000" b="0" i="0" u="none" strike="noStrike">
                          <a:solidFill>
                            <a:srgbClr val="000000"/>
                          </a:solidFill>
                          <a:effectLst/>
                          <a:latin typeface="Aptos Narrow" panose="020B0004020202020204" pitchFamily="34" charset="0"/>
                        </a:rPr>
                        <a:t>0.000560595</a:t>
                      </a:r>
                    </a:p>
                  </a:txBody>
                  <a:tcPr marL="6350" marR="6350" marT="6350" marB="0" anchor="b">
                    <a:lnL>
                      <a:noFill/>
                    </a:lnL>
                    <a:lnR>
                      <a:noFill/>
                    </a:lnR>
                    <a:lnT>
                      <a:noFill/>
                    </a:lnT>
                    <a:lnB>
                      <a:noFill/>
                    </a:lnB>
                    <a:noFill/>
                  </a:tcPr>
                </a:tc>
                <a:tc>
                  <a:txBody>
                    <a:bodyPr/>
                    <a:lstStyle/>
                    <a:p>
                      <a:pPr algn="ctr" fontAlgn="b"/>
                      <a:r>
                        <a:rPr lang="en-GB" sz="2000" b="0" i="0" u="none" strike="noStrike" dirty="0">
                          <a:solidFill>
                            <a:srgbClr val="000000"/>
                          </a:solidFill>
                          <a:effectLst/>
                          <a:latin typeface="Aptos Narrow" panose="020B0004020202020204" pitchFamily="34" charset="0"/>
                        </a:rPr>
                        <a:t>0.454443368</a:t>
                      </a:r>
                    </a:p>
                  </a:txBody>
                  <a:tcPr marL="6350" marR="6350" marT="6350" marB="0" anchor="b">
                    <a:lnL>
                      <a:noFill/>
                    </a:lnL>
                    <a:lnR>
                      <a:noFill/>
                    </a:lnR>
                    <a:lnT>
                      <a:noFill/>
                    </a:lnT>
                    <a:lnB>
                      <a:noFill/>
                    </a:lnB>
                    <a:noFill/>
                  </a:tcPr>
                </a:tc>
                <a:extLst>
                  <a:ext uri="{0D108BD9-81ED-4DB2-BD59-A6C34878D82A}">
                    <a16:rowId xmlns:a16="http://schemas.microsoft.com/office/drawing/2014/main" val="2795499373"/>
                  </a:ext>
                </a:extLst>
              </a:tr>
            </a:tbl>
          </a:graphicData>
        </a:graphic>
      </p:graphicFrame>
      <p:sp>
        <p:nvSpPr>
          <p:cNvPr id="23" name="TextBox 22">
            <a:extLst>
              <a:ext uri="{FF2B5EF4-FFF2-40B4-BE49-F238E27FC236}">
                <a16:creationId xmlns:a16="http://schemas.microsoft.com/office/drawing/2014/main" id="{60ACCDF5-F064-FF3E-4939-D15AB3C83F8E}"/>
              </a:ext>
            </a:extLst>
          </p:cNvPr>
          <p:cNvSpPr txBox="1"/>
          <p:nvPr/>
        </p:nvSpPr>
        <p:spPr>
          <a:xfrm>
            <a:off x="4486689" y="4778219"/>
            <a:ext cx="1255644" cy="369332"/>
          </a:xfrm>
          <a:prstGeom prst="rect">
            <a:avLst/>
          </a:prstGeom>
          <a:noFill/>
        </p:spPr>
        <p:txBody>
          <a:bodyPr wrap="square" rtlCol="0">
            <a:spAutoFit/>
          </a:bodyPr>
          <a:lstStyle/>
          <a:p>
            <a:r>
              <a:rPr lang="en-GB" dirty="0"/>
              <a:t>Sub 1</a:t>
            </a:r>
          </a:p>
        </p:txBody>
      </p:sp>
      <p:sp>
        <p:nvSpPr>
          <p:cNvPr id="24" name="TextBox 23">
            <a:extLst>
              <a:ext uri="{FF2B5EF4-FFF2-40B4-BE49-F238E27FC236}">
                <a16:creationId xmlns:a16="http://schemas.microsoft.com/office/drawing/2014/main" id="{7D4F19D5-613C-BAD1-087C-7A8C77A2CF72}"/>
              </a:ext>
            </a:extLst>
          </p:cNvPr>
          <p:cNvSpPr txBox="1"/>
          <p:nvPr/>
        </p:nvSpPr>
        <p:spPr>
          <a:xfrm>
            <a:off x="4475920" y="5080212"/>
            <a:ext cx="1436206" cy="369332"/>
          </a:xfrm>
          <a:prstGeom prst="rect">
            <a:avLst/>
          </a:prstGeom>
          <a:noFill/>
        </p:spPr>
        <p:txBody>
          <a:bodyPr wrap="square" rtlCol="0">
            <a:spAutoFit/>
          </a:bodyPr>
          <a:lstStyle/>
          <a:p>
            <a:r>
              <a:rPr lang="en-GB" dirty="0"/>
              <a:t>Sub 2</a:t>
            </a:r>
          </a:p>
        </p:txBody>
      </p:sp>
      <p:sp>
        <p:nvSpPr>
          <p:cNvPr id="25" name="TextBox 24">
            <a:extLst>
              <a:ext uri="{FF2B5EF4-FFF2-40B4-BE49-F238E27FC236}">
                <a16:creationId xmlns:a16="http://schemas.microsoft.com/office/drawing/2014/main" id="{86D334DB-A0BD-8813-754B-BFAFB7CD4DC9}"/>
              </a:ext>
            </a:extLst>
          </p:cNvPr>
          <p:cNvSpPr txBox="1"/>
          <p:nvPr/>
        </p:nvSpPr>
        <p:spPr>
          <a:xfrm>
            <a:off x="4486689" y="5382205"/>
            <a:ext cx="1255644" cy="369332"/>
          </a:xfrm>
          <a:prstGeom prst="rect">
            <a:avLst/>
          </a:prstGeom>
          <a:noFill/>
        </p:spPr>
        <p:txBody>
          <a:bodyPr wrap="square" rtlCol="0">
            <a:spAutoFit/>
          </a:bodyPr>
          <a:lstStyle/>
          <a:p>
            <a:r>
              <a:rPr lang="en-GB" dirty="0"/>
              <a:t>Sub 3</a:t>
            </a:r>
          </a:p>
        </p:txBody>
      </p:sp>
      <p:sp>
        <p:nvSpPr>
          <p:cNvPr id="26" name="TextBox 25">
            <a:extLst>
              <a:ext uri="{FF2B5EF4-FFF2-40B4-BE49-F238E27FC236}">
                <a16:creationId xmlns:a16="http://schemas.microsoft.com/office/drawing/2014/main" id="{92FE261C-6D1D-3E21-A353-B4DBAF7A964C}"/>
              </a:ext>
            </a:extLst>
          </p:cNvPr>
          <p:cNvSpPr txBox="1"/>
          <p:nvPr/>
        </p:nvSpPr>
        <p:spPr>
          <a:xfrm>
            <a:off x="4486689" y="5684199"/>
            <a:ext cx="1255644" cy="369332"/>
          </a:xfrm>
          <a:prstGeom prst="rect">
            <a:avLst/>
          </a:prstGeom>
          <a:noFill/>
        </p:spPr>
        <p:txBody>
          <a:bodyPr wrap="square" rtlCol="0">
            <a:spAutoFit/>
          </a:bodyPr>
          <a:lstStyle/>
          <a:p>
            <a:r>
              <a:rPr lang="en-GB" dirty="0"/>
              <a:t>Sub 4</a:t>
            </a:r>
          </a:p>
        </p:txBody>
      </p:sp>
      <p:sp>
        <p:nvSpPr>
          <p:cNvPr id="2" name="TextBox 1">
            <a:extLst>
              <a:ext uri="{FF2B5EF4-FFF2-40B4-BE49-F238E27FC236}">
                <a16:creationId xmlns:a16="http://schemas.microsoft.com/office/drawing/2014/main" id="{5CF3025D-6B3A-882E-7EC9-C7EE112F81C0}"/>
              </a:ext>
            </a:extLst>
          </p:cNvPr>
          <p:cNvSpPr txBox="1"/>
          <p:nvPr/>
        </p:nvSpPr>
        <p:spPr>
          <a:xfrm>
            <a:off x="2608192" y="963590"/>
            <a:ext cx="7886700" cy="461665"/>
          </a:xfrm>
          <a:prstGeom prst="rect">
            <a:avLst/>
          </a:prstGeom>
          <a:noFill/>
        </p:spPr>
        <p:txBody>
          <a:bodyPr wrap="square" rtlCol="0">
            <a:spAutoFit/>
          </a:bodyPr>
          <a:lstStyle/>
          <a:p>
            <a:pPr algn="ctr"/>
            <a:r>
              <a:rPr lang="en-GB" sz="2400" b="1" dirty="0"/>
              <a:t>Local measures (connectivity strength) </a:t>
            </a:r>
          </a:p>
        </p:txBody>
      </p:sp>
      <p:sp>
        <p:nvSpPr>
          <p:cNvPr id="3" name="Left Brace 2">
            <a:extLst>
              <a:ext uri="{FF2B5EF4-FFF2-40B4-BE49-F238E27FC236}">
                <a16:creationId xmlns:a16="http://schemas.microsoft.com/office/drawing/2014/main" id="{7D6D6391-C500-32CB-F06C-267D4E99E22F}"/>
              </a:ext>
            </a:extLst>
          </p:cNvPr>
          <p:cNvSpPr/>
          <p:nvPr/>
        </p:nvSpPr>
        <p:spPr>
          <a:xfrm rot="5400000">
            <a:off x="6389893" y="-3600981"/>
            <a:ext cx="484562" cy="103543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Left Brace 4">
            <a:extLst>
              <a:ext uri="{FF2B5EF4-FFF2-40B4-BE49-F238E27FC236}">
                <a16:creationId xmlns:a16="http://schemas.microsoft.com/office/drawing/2014/main" id="{6217DE30-4CEC-99C2-EFF5-A7987714AB77}"/>
              </a:ext>
            </a:extLst>
          </p:cNvPr>
          <p:cNvSpPr/>
          <p:nvPr/>
        </p:nvSpPr>
        <p:spPr>
          <a:xfrm rot="5400000">
            <a:off x="6159220" y="2415785"/>
            <a:ext cx="369331" cy="379793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a:extLst>
              <a:ext uri="{FF2B5EF4-FFF2-40B4-BE49-F238E27FC236}">
                <a16:creationId xmlns:a16="http://schemas.microsoft.com/office/drawing/2014/main" id="{18606E53-040C-EF99-9BC1-A0E3E1A7ECA0}"/>
              </a:ext>
            </a:extLst>
          </p:cNvPr>
          <p:cNvSpPr txBox="1"/>
          <p:nvPr/>
        </p:nvSpPr>
        <p:spPr>
          <a:xfrm>
            <a:off x="2400535" y="3608855"/>
            <a:ext cx="7886700" cy="461665"/>
          </a:xfrm>
          <a:prstGeom prst="rect">
            <a:avLst/>
          </a:prstGeom>
          <a:noFill/>
        </p:spPr>
        <p:txBody>
          <a:bodyPr wrap="square" rtlCol="0">
            <a:spAutoFit/>
          </a:bodyPr>
          <a:lstStyle/>
          <a:p>
            <a:pPr algn="ctr"/>
            <a:r>
              <a:rPr lang="en-GB" sz="2400" b="1" dirty="0"/>
              <a:t>Global measures</a:t>
            </a:r>
          </a:p>
        </p:txBody>
      </p:sp>
      <p:pic>
        <p:nvPicPr>
          <p:cNvPr id="1026" name="Picture 2">
            <a:extLst>
              <a:ext uri="{FF2B5EF4-FFF2-40B4-BE49-F238E27FC236}">
                <a16:creationId xmlns:a16="http://schemas.microsoft.com/office/drawing/2014/main" id="{CD5284EA-ACE7-90AA-C36D-1C43588F4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7183" y="5131335"/>
            <a:ext cx="1695217" cy="12404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6C5AF88-9A62-25F1-6C19-BCD9829F73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835" y="4038684"/>
            <a:ext cx="1511733" cy="8245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65D77E5-6C23-9E67-D11A-F554687F2605}"/>
              </a:ext>
            </a:extLst>
          </p:cNvPr>
          <p:cNvSpPr txBox="1"/>
          <p:nvPr/>
        </p:nvSpPr>
        <p:spPr>
          <a:xfrm>
            <a:off x="8094251" y="4762830"/>
            <a:ext cx="2709568" cy="400110"/>
          </a:xfrm>
          <a:prstGeom prst="rect">
            <a:avLst/>
          </a:prstGeom>
          <a:noFill/>
        </p:spPr>
        <p:txBody>
          <a:bodyPr wrap="square" rtlCol="0">
            <a:spAutoFit/>
          </a:bodyPr>
          <a:lstStyle/>
          <a:p>
            <a:pPr algn="ctr"/>
            <a:r>
              <a:rPr lang="en-GB" sz="2000" b="1" dirty="0"/>
              <a:t>Efficiency</a:t>
            </a:r>
          </a:p>
        </p:txBody>
      </p:sp>
      <p:sp>
        <p:nvSpPr>
          <p:cNvPr id="11" name="TextBox 10">
            <a:extLst>
              <a:ext uri="{FF2B5EF4-FFF2-40B4-BE49-F238E27FC236}">
                <a16:creationId xmlns:a16="http://schemas.microsoft.com/office/drawing/2014/main" id="{83BEF405-4E8E-91AA-DEB0-E86CEE2FE7DE}"/>
              </a:ext>
            </a:extLst>
          </p:cNvPr>
          <p:cNvSpPr txBox="1"/>
          <p:nvPr/>
        </p:nvSpPr>
        <p:spPr>
          <a:xfrm>
            <a:off x="9449035" y="6303592"/>
            <a:ext cx="2709568" cy="400110"/>
          </a:xfrm>
          <a:prstGeom prst="rect">
            <a:avLst/>
          </a:prstGeom>
          <a:noFill/>
        </p:spPr>
        <p:txBody>
          <a:bodyPr wrap="square" rtlCol="0">
            <a:spAutoFit/>
          </a:bodyPr>
          <a:lstStyle/>
          <a:p>
            <a:pPr algn="ctr"/>
            <a:r>
              <a:rPr lang="en-GB" sz="2000" b="1" dirty="0"/>
              <a:t>Modularity</a:t>
            </a:r>
          </a:p>
        </p:txBody>
      </p:sp>
    </p:spTree>
    <p:extLst>
      <p:ext uri="{BB962C8B-B14F-4D97-AF65-F5344CB8AC3E}">
        <p14:creationId xmlns:p14="http://schemas.microsoft.com/office/powerpoint/2010/main" val="4168656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8A16A52-DF6C-B6D9-E807-84DFD5DFEF55}"/>
              </a:ext>
            </a:extLst>
          </p:cNvPr>
          <p:cNvGrpSpPr/>
          <p:nvPr/>
        </p:nvGrpSpPr>
        <p:grpSpPr>
          <a:xfrm>
            <a:off x="125730" y="1010886"/>
            <a:ext cx="11944350" cy="5212080"/>
            <a:chOff x="125730" y="1485900"/>
            <a:chExt cx="11944350" cy="5212080"/>
          </a:xfrm>
        </p:grpSpPr>
        <p:sp>
          <p:nvSpPr>
            <p:cNvPr id="5" name="Rectangle: Rounded Corners 4">
              <a:extLst>
                <a:ext uri="{FF2B5EF4-FFF2-40B4-BE49-F238E27FC236}">
                  <a16:creationId xmlns:a16="http://schemas.microsoft.com/office/drawing/2014/main" id="{552A84E5-7115-E1B3-FDC1-F5619B9A613E}"/>
                </a:ext>
              </a:extLst>
            </p:cNvPr>
            <p:cNvSpPr/>
            <p:nvPr/>
          </p:nvSpPr>
          <p:spPr>
            <a:xfrm>
              <a:off x="125730" y="1485900"/>
              <a:ext cx="11944350" cy="5212080"/>
            </a:xfrm>
            <a:prstGeom prst="roundRect">
              <a:avLst/>
            </a:prstGeom>
            <a:solidFill>
              <a:srgbClr val="000000"/>
            </a:solidFill>
            <a:ln w="38100">
              <a:solidFill>
                <a:srgbClr val="E13D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6" name="Picture 5">
              <a:extLst>
                <a:ext uri="{FF2B5EF4-FFF2-40B4-BE49-F238E27FC236}">
                  <a16:creationId xmlns:a16="http://schemas.microsoft.com/office/drawing/2014/main" id="{ACD16FF6-7BAE-8BC2-4D36-1EFE95D27503}"/>
                </a:ext>
              </a:extLst>
            </p:cNvPr>
            <p:cNvPicPr>
              <a:picLocks noChangeAspect="1"/>
            </p:cNvPicPr>
            <p:nvPr/>
          </p:nvPicPr>
          <p:blipFill>
            <a:blip r:embed="rId3"/>
            <a:stretch>
              <a:fillRect/>
            </a:stretch>
          </p:blipFill>
          <p:spPr>
            <a:xfrm>
              <a:off x="559354" y="2109626"/>
              <a:ext cx="1320868" cy="1562180"/>
            </a:xfrm>
            <a:prstGeom prst="rect">
              <a:avLst/>
            </a:prstGeom>
          </p:spPr>
        </p:pic>
        <p:sp>
          <p:nvSpPr>
            <p:cNvPr id="7" name="TextBox 6">
              <a:extLst>
                <a:ext uri="{FF2B5EF4-FFF2-40B4-BE49-F238E27FC236}">
                  <a16:creationId xmlns:a16="http://schemas.microsoft.com/office/drawing/2014/main" id="{78DD1138-1B37-2386-83CA-BFD094E11D6F}"/>
                </a:ext>
              </a:extLst>
            </p:cNvPr>
            <p:cNvSpPr txBox="1"/>
            <p:nvPr/>
          </p:nvSpPr>
          <p:spPr>
            <a:xfrm>
              <a:off x="585423" y="1749620"/>
              <a:ext cx="1268730" cy="369332"/>
            </a:xfrm>
            <a:prstGeom prst="rect">
              <a:avLst/>
            </a:prstGeom>
            <a:noFill/>
          </p:spPr>
          <p:txBody>
            <a:bodyPr wrap="square" rtlCol="0">
              <a:spAutoFit/>
            </a:bodyPr>
            <a:lstStyle/>
            <a:p>
              <a:pPr algn="l"/>
              <a:r>
                <a:rPr lang="en-GB" dirty="0">
                  <a:solidFill>
                    <a:schemeClr val="bg1"/>
                  </a:solidFill>
                </a:rPr>
                <a:t>T1 images</a:t>
              </a:r>
            </a:p>
          </p:txBody>
        </p:sp>
        <p:pic>
          <p:nvPicPr>
            <p:cNvPr id="8" name="Picture 7">
              <a:extLst>
                <a:ext uri="{FF2B5EF4-FFF2-40B4-BE49-F238E27FC236}">
                  <a16:creationId xmlns:a16="http://schemas.microsoft.com/office/drawing/2014/main" id="{7585D75F-2E76-9721-F53D-AEBCE0F2B832}"/>
                </a:ext>
              </a:extLst>
            </p:cNvPr>
            <p:cNvPicPr>
              <a:picLocks noChangeAspect="1"/>
            </p:cNvPicPr>
            <p:nvPr/>
          </p:nvPicPr>
          <p:blipFill>
            <a:blip r:embed="rId4"/>
            <a:stretch>
              <a:fillRect/>
            </a:stretch>
          </p:blipFill>
          <p:spPr>
            <a:xfrm>
              <a:off x="559354" y="4425603"/>
              <a:ext cx="1485976" cy="1568531"/>
            </a:xfrm>
            <a:prstGeom prst="rect">
              <a:avLst/>
            </a:prstGeom>
          </p:spPr>
        </p:pic>
        <p:sp>
          <p:nvSpPr>
            <p:cNvPr id="9" name="TextBox 8">
              <a:extLst>
                <a:ext uri="{FF2B5EF4-FFF2-40B4-BE49-F238E27FC236}">
                  <a16:creationId xmlns:a16="http://schemas.microsoft.com/office/drawing/2014/main" id="{D33E901F-87F8-2AD8-B541-DFA73E0CAA7B}"/>
                </a:ext>
              </a:extLst>
            </p:cNvPr>
            <p:cNvSpPr txBox="1"/>
            <p:nvPr/>
          </p:nvSpPr>
          <p:spPr>
            <a:xfrm>
              <a:off x="476800" y="4120708"/>
              <a:ext cx="2129240" cy="369332"/>
            </a:xfrm>
            <a:prstGeom prst="rect">
              <a:avLst/>
            </a:prstGeom>
            <a:noFill/>
          </p:spPr>
          <p:txBody>
            <a:bodyPr wrap="square" rtlCol="0">
              <a:spAutoFit/>
            </a:bodyPr>
            <a:lstStyle/>
            <a:p>
              <a:pPr algn="l"/>
              <a:r>
                <a:rPr lang="en-GB" dirty="0">
                  <a:solidFill>
                    <a:schemeClr val="bg1"/>
                  </a:solidFill>
                </a:rPr>
                <a:t>Diffusion images</a:t>
              </a:r>
            </a:p>
          </p:txBody>
        </p:sp>
        <p:cxnSp>
          <p:nvCxnSpPr>
            <p:cNvPr id="10" name="Straight Arrow Connector 9">
              <a:extLst>
                <a:ext uri="{FF2B5EF4-FFF2-40B4-BE49-F238E27FC236}">
                  <a16:creationId xmlns:a16="http://schemas.microsoft.com/office/drawing/2014/main" id="{9047A86E-C00F-A648-AE73-F539F98EE930}"/>
                </a:ext>
              </a:extLst>
            </p:cNvPr>
            <p:cNvCxnSpPr>
              <a:cxnSpLocks/>
            </p:cNvCxnSpPr>
            <p:nvPr/>
          </p:nvCxnSpPr>
          <p:spPr>
            <a:xfrm>
              <a:off x="1880222" y="2824614"/>
              <a:ext cx="54293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1BD045A-9CCA-0D84-67FD-32C769F4C848}"/>
                </a:ext>
              </a:extLst>
            </p:cNvPr>
            <p:cNvCxnSpPr>
              <a:cxnSpLocks/>
            </p:cNvCxnSpPr>
            <p:nvPr/>
          </p:nvCxnSpPr>
          <p:spPr>
            <a:xfrm flipV="1">
              <a:off x="1977192" y="5215997"/>
              <a:ext cx="466259" cy="61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E0B7550-459E-D3F8-8055-01DB73980667}"/>
                </a:ext>
              </a:extLst>
            </p:cNvPr>
            <p:cNvSpPr txBox="1"/>
            <p:nvPr/>
          </p:nvSpPr>
          <p:spPr>
            <a:xfrm>
              <a:off x="1489710" y="2398368"/>
              <a:ext cx="1268730" cy="369332"/>
            </a:xfrm>
            <a:prstGeom prst="rect">
              <a:avLst/>
            </a:prstGeom>
            <a:noFill/>
          </p:spPr>
          <p:txBody>
            <a:bodyPr wrap="square" rtlCol="0">
              <a:spAutoFit/>
            </a:bodyPr>
            <a:lstStyle/>
            <a:p>
              <a:pPr algn="ctr"/>
              <a:r>
                <a:rPr lang="en-GB" dirty="0">
                  <a:solidFill>
                    <a:schemeClr val="bg1"/>
                  </a:solidFill>
                </a:rPr>
                <a:t>QC</a:t>
              </a:r>
            </a:p>
          </p:txBody>
        </p:sp>
        <p:sp>
          <p:nvSpPr>
            <p:cNvPr id="13" name="TextBox 12">
              <a:extLst>
                <a:ext uri="{FF2B5EF4-FFF2-40B4-BE49-F238E27FC236}">
                  <a16:creationId xmlns:a16="http://schemas.microsoft.com/office/drawing/2014/main" id="{0C8BF76E-3541-E8E6-56F9-7C771386AB45}"/>
                </a:ext>
              </a:extLst>
            </p:cNvPr>
            <p:cNvSpPr txBox="1"/>
            <p:nvPr/>
          </p:nvSpPr>
          <p:spPr>
            <a:xfrm>
              <a:off x="1553063" y="4783233"/>
              <a:ext cx="1268730" cy="369332"/>
            </a:xfrm>
            <a:prstGeom prst="rect">
              <a:avLst/>
            </a:prstGeom>
            <a:noFill/>
          </p:spPr>
          <p:txBody>
            <a:bodyPr wrap="square" rtlCol="0">
              <a:spAutoFit/>
            </a:bodyPr>
            <a:lstStyle/>
            <a:p>
              <a:pPr algn="ctr"/>
              <a:r>
                <a:rPr lang="en-GB" dirty="0">
                  <a:solidFill>
                    <a:schemeClr val="bg1"/>
                  </a:solidFill>
                </a:rPr>
                <a:t>QC</a:t>
              </a:r>
            </a:p>
          </p:txBody>
        </p:sp>
        <p:sp>
          <p:nvSpPr>
            <p:cNvPr id="14" name="Rectangle 13">
              <a:extLst>
                <a:ext uri="{FF2B5EF4-FFF2-40B4-BE49-F238E27FC236}">
                  <a16:creationId xmlns:a16="http://schemas.microsoft.com/office/drawing/2014/main" id="{8AB83A87-7572-E102-6FB1-5E1885A9919A}"/>
                </a:ext>
              </a:extLst>
            </p:cNvPr>
            <p:cNvSpPr/>
            <p:nvPr/>
          </p:nvSpPr>
          <p:spPr>
            <a:xfrm>
              <a:off x="2498881" y="2619763"/>
              <a:ext cx="1320868" cy="442303"/>
            </a:xfrm>
            <a:prstGeom prst="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bg1"/>
                  </a:solidFill>
                </a:rPr>
                <a:t>FreeSurfer</a:t>
              </a:r>
              <a:endParaRPr lang="en-GB" dirty="0">
                <a:solidFill>
                  <a:schemeClr val="bg1"/>
                </a:solidFill>
              </a:endParaRPr>
            </a:p>
          </p:txBody>
        </p:sp>
        <p:pic>
          <p:nvPicPr>
            <p:cNvPr id="15" name="Picture 14">
              <a:extLst>
                <a:ext uri="{FF2B5EF4-FFF2-40B4-BE49-F238E27FC236}">
                  <a16:creationId xmlns:a16="http://schemas.microsoft.com/office/drawing/2014/main" id="{68F84AE6-8FA8-C5E4-DB46-33B95EF60159}"/>
                </a:ext>
              </a:extLst>
            </p:cNvPr>
            <p:cNvPicPr>
              <a:picLocks noChangeAspect="1"/>
            </p:cNvPicPr>
            <p:nvPr/>
          </p:nvPicPr>
          <p:blipFill>
            <a:blip r:embed="rId5"/>
            <a:stretch>
              <a:fillRect/>
            </a:stretch>
          </p:blipFill>
          <p:spPr>
            <a:xfrm>
              <a:off x="4468894" y="2221395"/>
              <a:ext cx="1428823" cy="1549480"/>
            </a:xfrm>
            <a:prstGeom prst="rect">
              <a:avLst/>
            </a:prstGeom>
          </p:spPr>
        </p:pic>
        <p:sp>
          <p:nvSpPr>
            <p:cNvPr id="16" name="TextBox 15">
              <a:extLst>
                <a:ext uri="{FF2B5EF4-FFF2-40B4-BE49-F238E27FC236}">
                  <a16:creationId xmlns:a16="http://schemas.microsoft.com/office/drawing/2014/main" id="{F7637264-7BAA-F338-48C9-39CABD900821}"/>
                </a:ext>
              </a:extLst>
            </p:cNvPr>
            <p:cNvSpPr txBox="1"/>
            <p:nvPr/>
          </p:nvSpPr>
          <p:spPr>
            <a:xfrm>
              <a:off x="3819749" y="1700400"/>
              <a:ext cx="2622254" cy="553998"/>
            </a:xfrm>
            <a:prstGeom prst="rect">
              <a:avLst/>
            </a:prstGeom>
            <a:noFill/>
          </p:spPr>
          <p:txBody>
            <a:bodyPr wrap="square" rtlCol="0">
              <a:spAutoFit/>
            </a:bodyPr>
            <a:lstStyle/>
            <a:p>
              <a:pPr algn="ctr"/>
              <a:r>
                <a:rPr lang="en-GB" sz="1500" dirty="0">
                  <a:solidFill>
                    <a:schemeClr val="bg1"/>
                  </a:solidFill>
                </a:rPr>
                <a:t>Parcellation of cortical / subcortical grey matter</a:t>
              </a:r>
            </a:p>
          </p:txBody>
        </p:sp>
        <p:sp>
          <p:nvSpPr>
            <p:cNvPr id="17" name="Rectangle 16">
              <a:extLst>
                <a:ext uri="{FF2B5EF4-FFF2-40B4-BE49-F238E27FC236}">
                  <a16:creationId xmlns:a16="http://schemas.microsoft.com/office/drawing/2014/main" id="{49A36DFA-5A94-F4B8-B593-D68A0D695ACC}"/>
                </a:ext>
              </a:extLst>
            </p:cNvPr>
            <p:cNvSpPr/>
            <p:nvPr/>
          </p:nvSpPr>
          <p:spPr>
            <a:xfrm>
              <a:off x="2550915" y="4715729"/>
              <a:ext cx="1770370" cy="827961"/>
            </a:xfrm>
            <a:prstGeom prst="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Preprocessing + CSD</a:t>
              </a:r>
            </a:p>
          </p:txBody>
        </p:sp>
        <p:cxnSp>
          <p:nvCxnSpPr>
            <p:cNvPr id="18" name="Straight Arrow Connector 17">
              <a:extLst>
                <a:ext uri="{FF2B5EF4-FFF2-40B4-BE49-F238E27FC236}">
                  <a16:creationId xmlns:a16="http://schemas.microsoft.com/office/drawing/2014/main" id="{315534A6-533F-E571-58BE-D5E6EFA67CE9}"/>
                </a:ext>
              </a:extLst>
            </p:cNvPr>
            <p:cNvCxnSpPr>
              <a:cxnSpLocks/>
            </p:cNvCxnSpPr>
            <p:nvPr/>
          </p:nvCxnSpPr>
          <p:spPr>
            <a:xfrm flipV="1">
              <a:off x="4445630" y="5211410"/>
              <a:ext cx="400690" cy="153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C0C9BCA-14DF-6809-CA96-7B8B00042103}"/>
                </a:ext>
              </a:extLst>
            </p:cNvPr>
            <p:cNvPicPr>
              <a:picLocks noChangeAspect="1"/>
            </p:cNvPicPr>
            <p:nvPr/>
          </p:nvPicPr>
          <p:blipFill>
            <a:blip r:embed="rId6"/>
            <a:stretch>
              <a:fillRect/>
            </a:stretch>
          </p:blipFill>
          <p:spPr>
            <a:xfrm>
              <a:off x="4856876" y="4305374"/>
              <a:ext cx="1492327" cy="1568531"/>
            </a:xfrm>
            <a:prstGeom prst="rect">
              <a:avLst/>
            </a:prstGeom>
          </p:spPr>
        </p:pic>
        <p:sp>
          <p:nvSpPr>
            <p:cNvPr id="20" name="TextBox 19">
              <a:extLst>
                <a:ext uri="{FF2B5EF4-FFF2-40B4-BE49-F238E27FC236}">
                  <a16:creationId xmlns:a16="http://schemas.microsoft.com/office/drawing/2014/main" id="{9F500A78-5403-996A-3676-EFED696AB1FD}"/>
                </a:ext>
              </a:extLst>
            </p:cNvPr>
            <p:cNvSpPr txBox="1"/>
            <p:nvPr/>
          </p:nvSpPr>
          <p:spPr>
            <a:xfrm>
              <a:off x="4295976" y="5890838"/>
              <a:ext cx="2622254" cy="369332"/>
            </a:xfrm>
            <a:prstGeom prst="rect">
              <a:avLst/>
            </a:prstGeom>
            <a:noFill/>
          </p:spPr>
          <p:txBody>
            <a:bodyPr wrap="square" rtlCol="0">
              <a:spAutoFit/>
            </a:bodyPr>
            <a:lstStyle/>
            <a:p>
              <a:pPr algn="ctr"/>
              <a:r>
                <a:rPr lang="en-GB" dirty="0">
                  <a:solidFill>
                    <a:schemeClr val="bg1"/>
                  </a:solidFill>
                </a:rPr>
                <a:t>Create FODs</a:t>
              </a:r>
            </a:p>
          </p:txBody>
        </p:sp>
        <p:pic>
          <p:nvPicPr>
            <p:cNvPr id="21" name="Picture 20">
              <a:extLst>
                <a:ext uri="{FF2B5EF4-FFF2-40B4-BE49-F238E27FC236}">
                  <a16:creationId xmlns:a16="http://schemas.microsoft.com/office/drawing/2014/main" id="{F430B358-FA94-B8B9-1AC5-E47B5487F22B}"/>
                </a:ext>
              </a:extLst>
            </p:cNvPr>
            <p:cNvPicPr>
              <a:picLocks noChangeAspect="1"/>
            </p:cNvPicPr>
            <p:nvPr/>
          </p:nvPicPr>
          <p:blipFill>
            <a:blip r:embed="rId7"/>
            <a:stretch>
              <a:fillRect/>
            </a:stretch>
          </p:blipFill>
          <p:spPr>
            <a:xfrm>
              <a:off x="6668737" y="4344647"/>
              <a:ext cx="1454225" cy="1549480"/>
            </a:xfrm>
            <a:prstGeom prst="rect">
              <a:avLst/>
            </a:prstGeom>
          </p:spPr>
        </p:pic>
        <p:cxnSp>
          <p:nvCxnSpPr>
            <p:cNvPr id="22" name="Straight Arrow Connector 21">
              <a:extLst>
                <a:ext uri="{FF2B5EF4-FFF2-40B4-BE49-F238E27FC236}">
                  <a16:creationId xmlns:a16="http://schemas.microsoft.com/office/drawing/2014/main" id="{E6F5DDE1-C139-0471-B225-C7FC88B2CC95}"/>
                </a:ext>
              </a:extLst>
            </p:cNvPr>
            <p:cNvCxnSpPr>
              <a:cxnSpLocks/>
            </p:cNvCxnSpPr>
            <p:nvPr/>
          </p:nvCxnSpPr>
          <p:spPr>
            <a:xfrm flipV="1">
              <a:off x="6310526" y="5212919"/>
              <a:ext cx="362909" cy="123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D1D32E9-2010-ED80-8729-3718528EAE10}"/>
                </a:ext>
              </a:extLst>
            </p:cNvPr>
            <p:cNvSpPr txBox="1"/>
            <p:nvPr/>
          </p:nvSpPr>
          <p:spPr>
            <a:xfrm>
              <a:off x="6169389" y="5876111"/>
              <a:ext cx="2622254" cy="369332"/>
            </a:xfrm>
            <a:prstGeom prst="rect">
              <a:avLst/>
            </a:prstGeom>
            <a:noFill/>
          </p:spPr>
          <p:txBody>
            <a:bodyPr wrap="square" rtlCol="0">
              <a:spAutoFit/>
            </a:bodyPr>
            <a:lstStyle/>
            <a:p>
              <a:pPr algn="ctr"/>
              <a:r>
                <a:rPr lang="en-GB" dirty="0">
                  <a:solidFill>
                    <a:schemeClr val="bg1"/>
                  </a:solidFill>
                </a:rPr>
                <a:t>Tractography</a:t>
              </a:r>
            </a:p>
          </p:txBody>
        </p:sp>
        <p:cxnSp>
          <p:nvCxnSpPr>
            <p:cNvPr id="24" name="Straight Arrow Connector 23">
              <a:extLst>
                <a:ext uri="{FF2B5EF4-FFF2-40B4-BE49-F238E27FC236}">
                  <a16:creationId xmlns:a16="http://schemas.microsoft.com/office/drawing/2014/main" id="{96A4346C-42CB-C491-7F62-1F300E372BCB}"/>
                </a:ext>
              </a:extLst>
            </p:cNvPr>
            <p:cNvCxnSpPr>
              <a:cxnSpLocks/>
            </p:cNvCxnSpPr>
            <p:nvPr/>
          </p:nvCxnSpPr>
          <p:spPr>
            <a:xfrm flipV="1">
              <a:off x="5808569" y="2492005"/>
              <a:ext cx="725818" cy="3416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9A7FF5BF-0CCE-3B3B-1DFB-7D52FA5F3D8F}"/>
                </a:ext>
              </a:extLst>
            </p:cNvPr>
            <p:cNvPicPr>
              <a:picLocks noChangeAspect="1"/>
            </p:cNvPicPr>
            <p:nvPr/>
          </p:nvPicPr>
          <p:blipFill>
            <a:blip r:embed="rId8"/>
            <a:stretch>
              <a:fillRect/>
            </a:stretch>
          </p:blipFill>
          <p:spPr>
            <a:xfrm>
              <a:off x="6673435" y="2232674"/>
              <a:ext cx="981554" cy="645179"/>
            </a:xfrm>
            <a:prstGeom prst="rect">
              <a:avLst/>
            </a:prstGeom>
          </p:spPr>
        </p:pic>
        <p:pic>
          <p:nvPicPr>
            <p:cNvPr id="26" name="Picture 25">
              <a:extLst>
                <a:ext uri="{FF2B5EF4-FFF2-40B4-BE49-F238E27FC236}">
                  <a16:creationId xmlns:a16="http://schemas.microsoft.com/office/drawing/2014/main" id="{B170771C-78B2-7E78-0D42-7CA19768D24E}"/>
                </a:ext>
              </a:extLst>
            </p:cNvPr>
            <p:cNvPicPr>
              <a:picLocks noChangeAspect="1"/>
            </p:cNvPicPr>
            <p:nvPr/>
          </p:nvPicPr>
          <p:blipFill>
            <a:blip r:embed="rId9"/>
            <a:stretch>
              <a:fillRect/>
            </a:stretch>
          </p:blipFill>
          <p:spPr>
            <a:xfrm>
              <a:off x="7688679" y="2232674"/>
              <a:ext cx="948468" cy="645179"/>
            </a:xfrm>
            <a:prstGeom prst="rect">
              <a:avLst/>
            </a:prstGeom>
          </p:spPr>
        </p:pic>
        <p:sp>
          <p:nvSpPr>
            <p:cNvPr id="27" name="TextBox 26">
              <a:extLst>
                <a:ext uri="{FF2B5EF4-FFF2-40B4-BE49-F238E27FC236}">
                  <a16:creationId xmlns:a16="http://schemas.microsoft.com/office/drawing/2014/main" id="{52586EB8-1969-2B0C-414D-D9E878790FAC}"/>
                </a:ext>
              </a:extLst>
            </p:cNvPr>
            <p:cNvSpPr txBox="1"/>
            <p:nvPr/>
          </p:nvSpPr>
          <p:spPr>
            <a:xfrm>
              <a:off x="6370454" y="1620836"/>
              <a:ext cx="2521458" cy="553998"/>
            </a:xfrm>
            <a:prstGeom prst="rect">
              <a:avLst/>
            </a:prstGeom>
            <a:noFill/>
          </p:spPr>
          <p:txBody>
            <a:bodyPr wrap="square" rtlCol="0">
              <a:spAutoFit/>
            </a:bodyPr>
            <a:lstStyle/>
            <a:p>
              <a:pPr algn="ctr"/>
              <a:r>
                <a:rPr lang="en-GB" sz="1500" dirty="0">
                  <a:solidFill>
                    <a:schemeClr val="bg1"/>
                  </a:solidFill>
                </a:rPr>
                <a:t>Map </a:t>
              </a:r>
              <a:r>
                <a:rPr lang="en-GB" sz="1500" dirty="0" err="1">
                  <a:solidFill>
                    <a:schemeClr val="bg1"/>
                  </a:solidFill>
                </a:rPr>
                <a:t>FreeSurfer</a:t>
              </a:r>
              <a:r>
                <a:rPr lang="en-GB" sz="1500" dirty="0">
                  <a:solidFill>
                    <a:schemeClr val="bg1"/>
                  </a:solidFill>
                </a:rPr>
                <a:t> parcellation to striatal atlas</a:t>
              </a:r>
            </a:p>
          </p:txBody>
        </p:sp>
        <p:cxnSp>
          <p:nvCxnSpPr>
            <p:cNvPr id="28" name="Straight Arrow Connector 27">
              <a:extLst>
                <a:ext uri="{FF2B5EF4-FFF2-40B4-BE49-F238E27FC236}">
                  <a16:creationId xmlns:a16="http://schemas.microsoft.com/office/drawing/2014/main" id="{462B39B8-0B64-EA9C-3BCA-A12D15A69FBA}"/>
                </a:ext>
              </a:extLst>
            </p:cNvPr>
            <p:cNvCxnSpPr>
              <a:cxnSpLocks/>
            </p:cNvCxnSpPr>
            <p:nvPr/>
          </p:nvCxnSpPr>
          <p:spPr>
            <a:xfrm>
              <a:off x="8759007" y="2503752"/>
              <a:ext cx="79772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0C1B10D1-8E51-CA8E-BEB0-A0BEBF520A98}"/>
                </a:ext>
              </a:extLst>
            </p:cNvPr>
            <p:cNvPicPr>
              <a:picLocks noChangeAspect="1"/>
            </p:cNvPicPr>
            <p:nvPr/>
          </p:nvPicPr>
          <p:blipFill>
            <a:blip r:embed="rId10"/>
            <a:stretch>
              <a:fillRect/>
            </a:stretch>
          </p:blipFill>
          <p:spPr>
            <a:xfrm>
              <a:off x="9568135" y="1857355"/>
              <a:ext cx="1358970" cy="1549480"/>
            </a:xfrm>
            <a:prstGeom prst="rect">
              <a:avLst/>
            </a:prstGeom>
          </p:spPr>
        </p:pic>
        <p:sp>
          <p:nvSpPr>
            <p:cNvPr id="30" name="TextBox 29">
              <a:extLst>
                <a:ext uri="{FF2B5EF4-FFF2-40B4-BE49-F238E27FC236}">
                  <a16:creationId xmlns:a16="http://schemas.microsoft.com/office/drawing/2014/main" id="{278A4D2F-6472-09AA-8DC5-905650BDA77E}"/>
                </a:ext>
              </a:extLst>
            </p:cNvPr>
            <p:cNvSpPr txBox="1"/>
            <p:nvPr/>
          </p:nvSpPr>
          <p:spPr>
            <a:xfrm>
              <a:off x="8935295" y="1618539"/>
              <a:ext cx="2622254" cy="323165"/>
            </a:xfrm>
            <a:prstGeom prst="rect">
              <a:avLst/>
            </a:prstGeom>
            <a:noFill/>
          </p:spPr>
          <p:txBody>
            <a:bodyPr wrap="square" rtlCol="0">
              <a:spAutoFit/>
            </a:bodyPr>
            <a:lstStyle/>
            <a:p>
              <a:pPr algn="ctr"/>
              <a:r>
                <a:rPr lang="en-GB" sz="1500" dirty="0">
                  <a:solidFill>
                    <a:schemeClr val="bg1"/>
                  </a:solidFill>
                </a:rPr>
                <a:t>Warp to diffusion space</a:t>
              </a:r>
            </a:p>
          </p:txBody>
        </p:sp>
        <p:cxnSp>
          <p:nvCxnSpPr>
            <p:cNvPr id="31" name="Straight Arrow Connector 30">
              <a:extLst>
                <a:ext uri="{FF2B5EF4-FFF2-40B4-BE49-F238E27FC236}">
                  <a16:creationId xmlns:a16="http://schemas.microsoft.com/office/drawing/2014/main" id="{AF8B3DF9-57D5-840A-7613-BEA642EDC985}"/>
                </a:ext>
              </a:extLst>
            </p:cNvPr>
            <p:cNvCxnSpPr>
              <a:cxnSpLocks/>
            </p:cNvCxnSpPr>
            <p:nvPr/>
          </p:nvCxnSpPr>
          <p:spPr>
            <a:xfrm flipV="1">
              <a:off x="8122962" y="5211410"/>
              <a:ext cx="1270252" cy="153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0D58187-C97E-8398-A5A9-B8FFCB3B6EAE}"/>
                </a:ext>
              </a:extLst>
            </p:cNvPr>
            <p:cNvCxnSpPr>
              <a:cxnSpLocks/>
            </p:cNvCxnSpPr>
            <p:nvPr/>
          </p:nvCxnSpPr>
          <p:spPr>
            <a:xfrm>
              <a:off x="10247620" y="3429000"/>
              <a:ext cx="0" cy="5715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0FE3A81A-3B79-CEFB-5DD7-D1735C491A69}"/>
                </a:ext>
              </a:extLst>
            </p:cNvPr>
            <p:cNvPicPr>
              <a:picLocks noChangeAspect="1"/>
            </p:cNvPicPr>
            <p:nvPr/>
          </p:nvPicPr>
          <p:blipFill>
            <a:blip r:embed="rId11"/>
            <a:stretch>
              <a:fillRect/>
            </a:stretch>
          </p:blipFill>
          <p:spPr>
            <a:xfrm>
              <a:off x="9393214" y="4279602"/>
              <a:ext cx="1708811" cy="1972319"/>
            </a:xfrm>
            <a:prstGeom prst="rect">
              <a:avLst/>
            </a:prstGeom>
          </p:spPr>
        </p:pic>
        <p:sp>
          <p:nvSpPr>
            <p:cNvPr id="34" name="TextBox 33">
              <a:extLst>
                <a:ext uri="{FF2B5EF4-FFF2-40B4-BE49-F238E27FC236}">
                  <a16:creationId xmlns:a16="http://schemas.microsoft.com/office/drawing/2014/main" id="{73480184-653D-1652-BD75-7D0B34E5EF22}"/>
                </a:ext>
              </a:extLst>
            </p:cNvPr>
            <p:cNvSpPr txBox="1"/>
            <p:nvPr/>
          </p:nvSpPr>
          <p:spPr>
            <a:xfrm>
              <a:off x="9073406" y="6234742"/>
              <a:ext cx="2622254" cy="369332"/>
            </a:xfrm>
            <a:prstGeom prst="rect">
              <a:avLst/>
            </a:prstGeom>
            <a:noFill/>
          </p:spPr>
          <p:txBody>
            <a:bodyPr wrap="square" rtlCol="0">
              <a:spAutoFit/>
            </a:bodyPr>
            <a:lstStyle/>
            <a:p>
              <a:pPr algn="ctr"/>
              <a:r>
                <a:rPr lang="en-GB" dirty="0">
                  <a:solidFill>
                    <a:schemeClr val="bg1"/>
                  </a:solidFill>
                </a:rPr>
                <a:t>Construct graph</a:t>
              </a:r>
            </a:p>
          </p:txBody>
        </p:sp>
        <p:sp>
          <p:nvSpPr>
            <p:cNvPr id="35" name="TextBox 34">
              <a:extLst>
                <a:ext uri="{FF2B5EF4-FFF2-40B4-BE49-F238E27FC236}">
                  <a16:creationId xmlns:a16="http://schemas.microsoft.com/office/drawing/2014/main" id="{85F9F5F3-41EE-75A6-6A06-3E6FC535261E}"/>
                </a:ext>
              </a:extLst>
            </p:cNvPr>
            <p:cNvSpPr txBox="1"/>
            <p:nvPr/>
          </p:nvSpPr>
          <p:spPr>
            <a:xfrm>
              <a:off x="759598" y="6359791"/>
              <a:ext cx="4086722" cy="307777"/>
            </a:xfrm>
            <a:prstGeom prst="rect">
              <a:avLst/>
            </a:prstGeom>
            <a:noFill/>
          </p:spPr>
          <p:txBody>
            <a:bodyPr wrap="square" rtlCol="0">
              <a:spAutoFit/>
            </a:bodyPr>
            <a:lstStyle/>
            <a:p>
              <a:pPr algn="ctr"/>
              <a:r>
                <a:rPr lang="en-GB" sz="1400" dirty="0">
                  <a:solidFill>
                    <a:schemeClr val="bg1"/>
                  </a:solidFill>
                </a:rPr>
                <a:t>Adapted from </a:t>
              </a:r>
              <a:r>
                <a:rPr lang="en-GB" sz="1400" dirty="0" err="1">
                  <a:solidFill>
                    <a:schemeClr val="bg1"/>
                  </a:solidFill>
                </a:rPr>
                <a:t>Scahill</a:t>
              </a:r>
              <a:r>
                <a:rPr lang="en-GB" sz="1400" dirty="0">
                  <a:solidFill>
                    <a:schemeClr val="bg1"/>
                  </a:solidFill>
                </a:rPr>
                <a:t> et al., </a:t>
              </a:r>
              <a:r>
                <a:rPr lang="en-GB" sz="1400" i="1" dirty="0">
                  <a:solidFill>
                    <a:schemeClr val="bg1"/>
                  </a:solidFill>
                </a:rPr>
                <a:t>Lancet </a:t>
              </a:r>
              <a:r>
                <a:rPr lang="en-GB" sz="1400" i="1" dirty="0" err="1">
                  <a:solidFill>
                    <a:schemeClr val="bg1"/>
                  </a:solidFill>
                </a:rPr>
                <a:t>Neurol</a:t>
              </a:r>
              <a:r>
                <a:rPr lang="en-GB" sz="1400" i="1" dirty="0">
                  <a:solidFill>
                    <a:schemeClr val="bg1"/>
                  </a:solidFill>
                </a:rPr>
                <a:t> </a:t>
              </a:r>
              <a:r>
                <a:rPr lang="en-GB" sz="1400" dirty="0">
                  <a:solidFill>
                    <a:schemeClr val="bg1"/>
                  </a:solidFill>
                </a:rPr>
                <a:t>2020</a:t>
              </a:r>
            </a:p>
          </p:txBody>
        </p:sp>
        <p:cxnSp>
          <p:nvCxnSpPr>
            <p:cNvPr id="36" name="Straight Arrow Connector 35">
              <a:extLst>
                <a:ext uri="{FF2B5EF4-FFF2-40B4-BE49-F238E27FC236}">
                  <a16:creationId xmlns:a16="http://schemas.microsoft.com/office/drawing/2014/main" id="{7AB0C600-2CDA-8717-6C59-24AE2EC5A5BD}"/>
                </a:ext>
              </a:extLst>
            </p:cNvPr>
            <p:cNvCxnSpPr>
              <a:cxnSpLocks/>
            </p:cNvCxnSpPr>
            <p:nvPr/>
          </p:nvCxnSpPr>
          <p:spPr>
            <a:xfrm flipV="1">
              <a:off x="3944756" y="2823210"/>
              <a:ext cx="570094" cy="28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38" name="Title 1">
            <a:extLst>
              <a:ext uri="{FF2B5EF4-FFF2-40B4-BE49-F238E27FC236}">
                <a16:creationId xmlns:a16="http://schemas.microsoft.com/office/drawing/2014/main" id="{9C8006B2-220B-57BC-DF9B-C0D7E062B7AF}"/>
              </a:ext>
            </a:extLst>
          </p:cNvPr>
          <p:cNvSpPr txBox="1">
            <a:spLocks/>
          </p:cNvSpPr>
          <p:nvPr/>
        </p:nvSpPr>
        <p:spPr>
          <a:xfrm>
            <a:off x="838200" y="243840"/>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solidFill>
                  <a:srgbClr val="FF0000"/>
                </a:solidFill>
              </a:rPr>
              <a:t>Overview of the Pipeline</a:t>
            </a:r>
          </a:p>
        </p:txBody>
      </p:sp>
      <p:pic>
        <p:nvPicPr>
          <p:cNvPr id="39" name="Picture 38">
            <a:extLst>
              <a:ext uri="{FF2B5EF4-FFF2-40B4-BE49-F238E27FC236}">
                <a16:creationId xmlns:a16="http://schemas.microsoft.com/office/drawing/2014/main" id="{4C3A95E8-2AC8-6AE1-32DF-DFC85EE9D759}"/>
              </a:ext>
            </a:extLst>
          </p:cNvPr>
          <p:cNvPicPr>
            <a:picLocks noChangeAspect="1"/>
          </p:cNvPicPr>
          <p:nvPr/>
        </p:nvPicPr>
        <p:blipFill rotWithShape="1">
          <a:blip r:embed="rId12"/>
          <a:srcRect t="33804" b="33360"/>
          <a:stretch/>
        </p:blipFill>
        <p:spPr>
          <a:xfrm>
            <a:off x="2210321" y="6273636"/>
            <a:ext cx="7665925" cy="601895"/>
          </a:xfrm>
          <a:prstGeom prst="rect">
            <a:avLst/>
          </a:prstGeom>
        </p:spPr>
      </p:pic>
    </p:spTree>
    <p:extLst>
      <p:ext uri="{BB962C8B-B14F-4D97-AF65-F5344CB8AC3E}">
        <p14:creationId xmlns:p14="http://schemas.microsoft.com/office/powerpoint/2010/main" val="2706497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9C8006B2-220B-57BC-DF9B-C0D7E062B7AF}"/>
              </a:ext>
            </a:extLst>
          </p:cNvPr>
          <p:cNvSpPr txBox="1">
            <a:spLocks/>
          </p:cNvSpPr>
          <p:nvPr/>
        </p:nvSpPr>
        <p:spPr>
          <a:xfrm>
            <a:off x="838200" y="243840"/>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solidFill>
                  <a:srgbClr val="FF0000"/>
                </a:solidFill>
              </a:rPr>
              <a:t>Overview of the Pipeline</a:t>
            </a:r>
          </a:p>
        </p:txBody>
      </p:sp>
      <p:sp>
        <p:nvSpPr>
          <p:cNvPr id="2" name="Rectangle: Rounded Corners 1">
            <a:extLst>
              <a:ext uri="{FF2B5EF4-FFF2-40B4-BE49-F238E27FC236}">
                <a16:creationId xmlns:a16="http://schemas.microsoft.com/office/drawing/2014/main" id="{6CF3DF7A-4D9F-B3F3-63D7-2021D4C65FCC}"/>
              </a:ext>
            </a:extLst>
          </p:cNvPr>
          <p:cNvSpPr/>
          <p:nvPr/>
        </p:nvSpPr>
        <p:spPr>
          <a:xfrm>
            <a:off x="881743" y="2188029"/>
            <a:ext cx="10297886" cy="3766458"/>
          </a:xfrm>
          <a:prstGeom prst="roundRect">
            <a:avLst/>
          </a:prstGeom>
          <a:solidFill>
            <a:srgbClr val="000000"/>
          </a:solid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 name="Picture 2">
            <a:extLst>
              <a:ext uri="{FF2B5EF4-FFF2-40B4-BE49-F238E27FC236}">
                <a16:creationId xmlns:a16="http://schemas.microsoft.com/office/drawing/2014/main" id="{13608D31-8956-46E7-0447-84AD7D90E2A8}"/>
              </a:ext>
            </a:extLst>
          </p:cNvPr>
          <p:cNvPicPr>
            <a:picLocks noChangeAspect="1"/>
          </p:cNvPicPr>
          <p:nvPr/>
        </p:nvPicPr>
        <p:blipFill>
          <a:blip r:embed="rId2"/>
          <a:stretch>
            <a:fillRect/>
          </a:stretch>
        </p:blipFill>
        <p:spPr>
          <a:xfrm>
            <a:off x="1760859" y="2787478"/>
            <a:ext cx="1708811" cy="1972319"/>
          </a:xfrm>
          <a:prstGeom prst="rect">
            <a:avLst/>
          </a:prstGeom>
        </p:spPr>
      </p:pic>
      <p:sp>
        <p:nvSpPr>
          <p:cNvPr id="40" name="TextBox 39">
            <a:extLst>
              <a:ext uri="{FF2B5EF4-FFF2-40B4-BE49-F238E27FC236}">
                <a16:creationId xmlns:a16="http://schemas.microsoft.com/office/drawing/2014/main" id="{A4A3394C-678A-CC39-B2D5-B1820AEF32D4}"/>
              </a:ext>
            </a:extLst>
          </p:cNvPr>
          <p:cNvSpPr txBox="1"/>
          <p:nvPr/>
        </p:nvSpPr>
        <p:spPr>
          <a:xfrm>
            <a:off x="1334173" y="4768797"/>
            <a:ext cx="2622254" cy="369332"/>
          </a:xfrm>
          <a:prstGeom prst="rect">
            <a:avLst/>
          </a:prstGeom>
          <a:noFill/>
        </p:spPr>
        <p:txBody>
          <a:bodyPr wrap="square" rtlCol="0">
            <a:spAutoFit/>
          </a:bodyPr>
          <a:lstStyle/>
          <a:p>
            <a:pPr algn="ctr"/>
            <a:r>
              <a:rPr lang="en-GB" dirty="0">
                <a:solidFill>
                  <a:schemeClr val="bg1"/>
                </a:solidFill>
              </a:rPr>
              <a:t>Construct graph</a:t>
            </a:r>
          </a:p>
        </p:txBody>
      </p:sp>
      <p:pic>
        <p:nvPicPr>
          <p:cNvPr id="41" name="Picture 40">
            <a:extLst>
              <a:ext uri="{FF2B5EF4-FFF2-40B4-BE49-F238E27FC236}">
                <a16:creationId xmlns:a16="http://schemas.microsoft.com/office/drawing/2014/main" id="{FE625D0B-95FB-AAFB-0569-490DC0F6E1C8}"/>
              </a:ext>
            </a:extLst>
          </p:cNvPr>
          <p:cNvPicPr>
            <a:picLocks noChangeAspect="1"/>
          </p:cNvPicPr>
          <p:nvPr/>
        </p:nvPicPr>
        <p:blipFill rotWithShape="1">
          <a:blip r:embed="rId3"/>
          <a:srcRect l="1792" t="4826" r="4970" b="2888"/>
          <a:stretch/>
        </p:blipFill>
        <p:spPr>
          <a:xfrm>
            <a:off x="3462720" y="3233877"/>
            <a:ext cx="1185108" cy="1250077"/>
          </a:xfrm>
          <a:prstGeom prst="rect">
            <a:avLst/>
          </a:prstGeom>
        </p:spPr>
      </p:pic>
      <p:cxnSp>
        <p:nvCxnSpPr>
          <p:cNvPr id="42" name="Straight Arrow Connector 41">
            <a:extLst>
              <a:ext uri="{FF2B5EF4-FFF2-40B4-BE49-F238E27FC236}">
                <a16:creationId xmlns:a16="http://schemas.microsoft.com/office/drawing/2014/main" id="{E14A7A59-044B-4641-0811-D8800FB3BA47}"/>
              </a:ext>
            </a:extLst>
          </p:cNvPr>
          <p:cNvCxnSpPr>
            <a:cxnSpLocks/>
          </p:cNvCxnSpPr>
          <p:nvPr/>
        </p:nvCxnSpPr>
        <p:spPr>
          <a:xfrm>
            <a:off x="5075127" y="3875175"/>
            <a:ext cx="1240348" cy="0"/>
          </a:xfrm>
          <a:prstGeom prst="straightConnector1">
            <a:avLst/>
          </a:prstGeom>
          <a:ln w="38100">
            <a:solidFill>
              <a:srgbClr val="FD9014"/>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03CA3D8-C401-ACA3-8417-929A88AFEED3}"/>
              </a:ext>
            </a:extLst>
          </p:cNvPr>
          <p:cNvSpPr txBox="1"/>
          <p:nvPr/>
        </p:nvSpPr>
        <p:spPr>
          <a:xfrm>
            <a:off x="7178340" y="2572157"/>
            <a:ext cx="3903645" cy="1323439"/>
          </a:xfrm>
          <a:prstGeom prst="rect">
            <a:avLst/>
          </a:prstGeom>
          <a:noFill/>
        </p:spPr>
        <p:txBody>
          <a:bodyPr wrap="square" rtlCol="0">
            <a:spAutoFit/>
          </a:bodyPr>
          <a:lstStyle/>
          <a:p>
            <a:r>
              <a:rPr lang="en-GB" sz="2000" dirty="0">
                <a:solidFill>
                  <a:srgbClr val="FFC000"/>
                </a:solidFill>
              </a:rPr>
              <a:t>Connection strength (sum of its connection weights) of: </a:t>
            </a:r>
          </a:p>
          <a:p>
            <a:pPr marL="285750" indent="-285750">
              <a:buFont typeface="Arial" panose="020B0604020202020204" pitchFamily="34" charset="0"/>
              <a:buChar char="•"/>
            </a:pPr>
            <a:r>
              <a:rPr lang="en-GB" sz="2000" dirty="0">
                <a:solidFill>
                  <a:schemeClr val="bg1"/>
                </a:solidFill>
              </a:rPr>
              <a:t>6 striatal regions</a:t>
            </a:r>
          </a:p>
          <a:p>
            <a:pPr marL="285750" indent="-285750">
              <a:buFont typeface="Arial" panose="020B0604020202020204" pitchFamily="34" charset="0"/>
              <a:buChar char="•"/>
            </a:pPr>
            <a:r>
              <a:rPr lang="en-GB" sz="2000" dirty="0">
                <a:solidFill>
                  <a:schemeClr val="bg1"/>
                </a:solidFill>
              </a:rPr>
              <a:t>12 cortical rich club</a:t>
            </a:r>
          </a:p>
        </p:txBody>
      </p:sp>
      <p:pic>
        <p:nvPicPr>
          <p:cNvPr id="44" name="Picture 43">
            <a:extLst>
              <a:ext uri="{FF2B5EF4-FFF2-40B4-BE49-F238E27FC236}">
                <a16:creationId xmlns:a16="http://schemas.microsoft.com/office/drawing/2014/main" id="{3BFBFFEE-B225-DF4E-3B0F-C61E2EA65BE0}"/>
              </a:ext>
            </a:extLst>
          </p:cNvPr>
          <p:cNvPicPr>
            <a:picLocks noChangeAspect="1"/>
          </p:cNvPicPr>
          <p:nvPr/>
        </p:nvPicPr>
        <p:blipFill>
          <a:blip r:embed="rId2"/>
          <a:stretch>
            <a:fillRect/>
          </a:stretch>
        </p:blipFill>
        <p:spPr>
          <a:xfrm>
            <a:off x="6686707" y="2620274"/>
            <a:ext cx="399581" cy="461199"/>
          </a:xfrm>
          <a:prstGeom prst="rect">
            <a:avLst/>
          </a:prstGeom>
        </p:spPr>
      </p:pic>
      <p:pic>
        <p:nvPicPr>
          <p:cNvPr id="45" name="Picture 44">
            <a:extLst>
              <a:ext uri="{FF2B5EF4-FFF2-40B4-BE49-F238E27FC236}">
                <a16:creationId xmlns:a16="http://schemas.microsoft.com/office/drawing/2014/main" id="{A7E27924-3632-E28A-60CB-671862BF372B}"/>
              </a:ext>
            </a:extLst>
          </p:cNvPr>
          <p:cNvPicPr>
            <a:picLocks noChangeAspect="1"/>
          </p:cNvPicPr>
          <p:nvPr/>
        </p:nvPicPr>
        <p:blipFill>
          <a:blip r:embed="rId2"/>
          <a:stretch>
            <a:fillRect/>
          </a:stretch>
        </p:blipFill>
        <p:spPr>
          <a:xfrm>
            <a:off x="6686707" y="4164993"/>
            <a:ext cx="399581" cy="461199"/>
          </a:xfrm>
          <a:prstGeom prst="rect">
            <a:avLst/>
          </a:prstGeom>
        </p:spPr>
      </p:pic>
      <p:sp>
        <p:nvSpPr>
          <p:cNvPr id="46" name="TextBox 45">
            <a:extLst>
              <a:ext uri="{FF2B5EF4-FFF2-40B4-BE49-F238E27FC236}">
                <a16:creationId xmlns:a16="http://schemas.microsoft.com/office/drawing/2014/main" id="{D3B30BFC-147E-B283-983A-3CEAF54E082B}"/>
              </a:ext>
            </a:extLst>
          </p:cNvPr>
          <p:cNvSpPr txBox="1"/>
          <p:nvPr/>
        </p:nvSpPr>
        <p:spPr>
          <a:xfrm>
            <a:off x="7173464" y="4203956"/>
            <a:ext cx="3668692" cy="1015663"/>
          </a:xfrm>
          <a:prstGeom prst="rect">
            <a:avLst/>
          </a:prstGeom>
          <a:noFill/>
        </p:spPr>
        <p:txBody>
          <a:bodyPr wrap="square" rtlCol="0">
            <a:spAutoFit/>
          </a:bodyPr>
          <a:lstStyle/>
          <a:p>
            <a:r>
              <a:rPr lang="en-GB" sz="2000" dirty="0">
                <a:solidFill>
                  <a:srgbClr val="FFC000"/>
                </a:solidFill>
              </a:rPr>
              <a:t>Whole-brain network measures: </a:t>
            </a:r>
          </a:p>
          <a:p>
            <a:pPr marL="285750" indent="-285750">
              <a:buFont typeface="Arial" panose="020B0604020202020204" pitchFamily="34" charset="0"/>
              <a:buChar char="•"/>
            </a:pPr>
            <a:r>
              <a:rPr lang="en-GB" sz="2000" dirty="0">
                <a:solidFill>
                  <a:schemeClr val="bg1"/>
                </a:solidFill>
              </a:rPr>
              <a:t>Modularity</a:t>
            </a:r>
          </a:p>
          <a:p>
            <a:pPr marL="285750" indent="-285750">
              <a:buFont typeface="Arial" panose="020B0604020202020204" pitchFamily="34" charset="0"/>
              <a:buChar char="•"/>
            </a:pPr>
            <a:r>
              <a:rPr lang="en-GB" sz="2000" dirty="0">
                <a:solidFill>
                  <a:schemeClr val="bg1"/>
                </a:solidFill>
              </a:rPr>
              <a:t>Global efficiency</a:t>
            </a:r>
          </a:p>
        </p:txBody>
      </p:sp>
    </p:spTree>
    <p:extLst>
      <p:ext uri="{BB962C8B-B14F-4D97-AF65-F5344CB8AC3E}">
        <p14:creationId xmlns:p14="http://schemas.microsoft.com/office/powerpoint/2010/main" val="1666101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991BD56-9A59-85CD-9FEE-11811603F8F1}"/>
              </a:ext>
            </a:extLst>
          </p:cNvPr>
          <p:cNvSpPr txBox="1">
            <a:spLocks/>
          </p:cNvSpPr>
          <p:nvPr/>
        </p:nvSpPr>
        <p:spPr>
          <a:xfrm>
            <a:off x="838200" y="243840"/>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solidFill>
                  <a:srgbClr val="FF0000"/>
                </a:solidFill>
              </a:rPr>
              <a:t>Pitfalls of Tractography</a:t>
            </a:r>
          </a:p>
        </p:txBody>
      </p:sp>
      <p:sp>
        <p:nvSpPr>
          <p:cNvPr id="3" name="TextBox 2">
            <a:extLst>
              <a:ext uri="{FF2B5EF4-FFF2-40B4-BE49-F238E27FC236}">
                <a16:creationId xmlns:a16="http://schemas.microsoft.com/office/drawing/2014/main" id="{6A4CA255-ED33-98F5-EC25-C7CE4F9EFD34}"/>
              </a:ext>
            </a:extLst>
          </p:cNvPr>
          <p:cNvSpPr txBox="1"/>
          <p:nvPr/>
        </p:nvSpPr>
        <p:spPr>
          <a:xfrm>
            <a:off x="355521" y="1370591"/>
            <a:ext cx="11611155" cy="5016758"/>
          </a:xfrm>
          <a:prstGeom prst="rect">
            <a:avLst/>
          </a:prstGeom>
          <a:noFill/>
        </p:spPr>
        <p:txBody>
          <a:bodyPr wrap="square" rtlCol="0">
            <a:spAutoFit/>
          </a:bodyPr>
          <a:lstStyle/>
          <a:p>
            <a:pPr marL="457200" indent="-457200">
              <a:buFont typeface="Arial" panose="020B0604020202020204" pitchFamily="34" charset="0"/>
              <a:buChar char="•"/>
            </a:pPr>
            <a:r>
              <a:rPr lang="en-GB" sz="3200" b="1" dirty="0"/>
              <a:t>Anatomical accuracy </a:t>
            </a:r>
            <a:r>
              <a:rPr lang="en-GB" sz="3200" dirty="0"/>
              <a:t>of modern techniques is still </a:t>
            </a:r>
            <a:r>
              <a:rPr lang="en-GB" sz="3200" b="1" dirty="0"/>
              <a:t>limited</a:t>
            </a:r>
          </a:p>
          <a:p>
            <a:pPr marL="457200" indent="-457200">
              <a:buFont typeface="Arial" panose="020B0604020202020204" pitchFamily="34" charset="0"/>
              <a:buChar char="•"/>
            </a:pPr>
            <a:r>
              <a:rPr lang="en-GB" sz="3200" dirty="0"/>
              <a:t>It</a:t>
            </a:r>
            <a:r>
              <a:rPr lang="en-GB" sz="3200" i="1" dirty="0"/>
              <a:t> </a:t>
            </a:r>
            <a:r>
              <a:rPr lang="en-GB" sz="3200" dirty="0"/>
              <a:t>can sometimes result in </a:t>
            </a:r>
            <a:r>
              <a:rPr lang="en-GB" sz="3200" b="1" dirty="0"/>
              <a:t>overly diffuse </a:t>
            </a:r>
            <a:r>
              <a:rPr lang="en-GB" sz="3200" dirty="0"/>
              <a:t>and </a:t>
            </a:r>
            <a:r>
              <a:rPr lang="en-GB" sz="3200" b="1" dirty="0"/>
              <a:t>less anatomically precise</a:t>
            </a:r>
            <a:r>
              <a:rPr lang="en-GB" sz="3200" dirty="0"/>
              <a:t> tracts, especially in regions with </a:t>
            </a:r>
            <a:r>
              <a:rPr lang="en-GB" sz="3200" i="1" dirty="0"/>
              <a:t>high uncertainty</a:t>
            </a:r>
          </a:p>
          <a:p>
            <a:pPr marL="457200" indent="-457200">
              <a:buFont typeface="Arial" panose="020B0604020202020204" pitchFamily="34" charset="0"/>
              <a:buChar char="•"/>
            </a:pPr>
            <a:r>
              <a:rPr lang="en-GB" sz="3200" dirty="0"/>
              <a:t>The probabilistic nature of the results can make </a:t>
            </a:r>
            <a:r>
              <a:rPr lang="en-GB" sz="3200" b="1" dirty="0"/>
              <a:t>interpretation more complex</a:t>
            </a:r>
            <a:r>
              <a:rPr lang="en-GB" sz="3200" dirty="0"/>
              <a:t>, as it generates a probability map of possible pathways rather than a single, clear tract. This can complicate clinical decision-making and research conclusions</a:t>
            </a:r>
          </a:p>
          <a:p>
            <a:pPr marL="457200" indent="-457200">
              <a:buFont typeface="Arial" panose="020B0604020202020204" pitchFamily="34" charset="0"/>
              <a:buChar char="•"/>
            </a:pPr>
            <a:r>
              <a:rPr lang="en-GB" sz="3200" dirty="0"/>
              <a:t>It can sometimes include </a:t>
            </a:r>
            <a:r>
              <a:rPr lang="en-GB" sz="3200" b="1" dirty="0"/>
              <a:t>false positive tracts </a:t>
            </a:r>
            <a:r>
              <a:rPr lang="en-GB" sz="3200" dirty="0"/>
              <a:t>(i.e., paths that do not exist) or </a:t>
            </a:r>
            <a:r>
              <a:rPr lang="en-GB" sz="3200" b="1" dirty="0"/>
              <a:t>miss true tracts </a:t>
            </a:r>
            <a:r>
              <a:rPr lang="en-GB" sz="3200" dirty="0"/>
              <a:t>(false negatives), especially in areas of low anisotropy or high anatomical complexity.</a:t>
            </a:r>
          </a:p>
        </p:txBody>
      </p:sp>
    </p:spTree>
    <p:extLst>
      <p:ext uri="{BB962C8B-B14F-4D97-AF65-F5344CB8AC3E}">
        <p14:creationId xmlns:p14="http://schemas.microsoft.com/office/powerpoint/2010/main" val="3307430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00BE-ADF4-9BE6-BB04-403C6804658B}"/>
              </a:ext>
            </a:extLst>
          </p:cNvPr>
          <p:cNvSpPr>
            <a:spLocks noGrp="1"/>
          </p:cNvSpPr>
          <p:nvPr>
            <p:ph type="title"/>
          </p:nvPr>
        </p:nvSpPr>
        <p:spPr>
          <a:xfrm>
            <a:off x="838200" y="1485005"/>
            <a:ext cx="10515600" cy="1325563"/>
          </a:xfrm>
        </p:spPr>
        <p:txBody>
          <a:bodyPr>
            <a:normAutofit/>
          </a:bodyPr>
          <a:lstStyle/>
          <a:p>
            <a:pPr algn="ctr"/>
            <a:r>
              <a:rPr lang="en-GB" b="1" dirty="0">
                <a:solidFill>
                  <a:srgbClr val="FF0000"/>
                </a:solidFill>
              </a:rPr>
              <a:t>Thank you for your attention!</a:t>
            </a:r>
          </a:p>
        </p:txBody>
      </p:sp>
      <p:sp>
        <p:nvSpPr>
          <p:cNvPr id="3" name="Content Placeholder 2">
            <a:extLst>
              <a:ext uri="{FF2B5EF4-FFF2-40B4-BE49-F238E27FC236}">
                <a16:creationId xmlns:a16="http://schemas.microsoft.com/office/drawing/2014/main" id="{D284FAF1-7798-F2A9-4633-2E10E9B639B9}"/>
              </a:ext>
            </a:extLst>
          </p:cNvPr>
          <p:cNvSpPr>
            <a:spLocks noGrp="1"/>
          </p:cNvSpPr>
          <p:nvPr>
            <p:ph idx="1"/>
          </p:nvPr>
        </p:nvSpPr>
        <p:spPr>
          <a:xfrm>
            <a:off x="838200" y="2521435"/>
            <a:ext cx="10515600" cy="5211279"/>
          </a:xfrm>
        </p:spPr>
        <p:txBody>
          <a:bodyPr>
            <a:normAutofit/>
          </a:bodyPr>
          <a:lstStyle/>
          <a:p>
            <a:pPr marL="0" indent="0">
              <a:buNone/>
            </a:pPr>
            <a:r>
              <a:rPr lang="en-GB" b="1" dirty="0"/>
              <a:t>References</a:t>
            </a:r>
            <a:endParaRPr lang="en-GB" sz="2400" dirty="0"/>
          </a:p>
          <a:p>
            <a:pPr>
              <a:buFontTx/>
              <a:buChar char="-"/>
            </a:pPr>
            <a:r>
              <a:rPr lang="en-GB" sz="2400" dirty="0"/>
              <a:t>Previous </a:t>
            </a:r>
            <a:r>
              <a:rPr lang="en-GB" sz="2400" dirty="0" err="1"/>
              <a:t>MfD</a:t>
            </a:r>
            <a:r>
              <a:rPr lang="en-GB" sz="2400" dirty="0"/>
              <a:t> slides</a:t>
            </a:r>
          </a:p>
          <a:p>
            <a:pPr>
              <a:buFontTx/>
              <a:buChar char="-"/>
            </a:pPr>
            <a:r>
              <a:rPr lang="en-GB" sz="2400" dirty="0"/>
              <a:t>BATMAN Tutorial: </a:t>
            </a:r>
            <a:r>
              <a:rPr lang="en-GB" sz="2400" u="sng" dirty="0">
                <a:solidFill>
                  <a:srgbClr val="0070C0"/>
                </a:solidFill>
                <a:hlinkClick r:id="rId3"/>
              </a:rPr>
              <a:t>https://osf.io/fkyht/</a:t>
            </a:r>
            <a:endParaRPr lang="en-GB" sz="2400" u="sng" dirty="0">
              <a:solidFill>
                <a:srgbClr val="0070C0"/>
              </a:solidFill>
            </a:endParaRPr>
          </a:p>
          <a:p>
            <a:pPr>
              <a:buFontTx/>
              <a:buChar char="-"/>
            </a:pPr>
            <a:r>
              <a:rPr lang="en-GB" sz="2400" dirty="0"/>
              <a:t>COGNESTIC materials: </a:t>
            </a:r>
            <a:r>
              <a:rPr lang="en-GB" sz="2400" dirty="0">
                <a:hlinkClick r:id="rId4"/>
              </a:rPr>
              <a:t>https://imaging.mrc-cbu.cam.ac.uk/methods/COGNESTIC2023#diffusionmri1</a:t>
            </a:r>
            <a:endParaRPr lang="en-GB" sz="2400" dirty="0"/>
          </a:p>
          <a:p>
            <a:pPr>
              <a:buFontTx/>
              <a:buChar char="-"/>
            </a:pPr>
            <a:r>
              <a:rPr lang="en-GB" sz="2400" dirty="0"/>
              <a:t>Andy’s Brain Book: </a:t>
            </a:r>
            <a:r>
              <a:rPr lang="en-GB" sz="2400" dirty="0">
                <a:hlinkClick r:id="rId5"/>
              </a:rPr>
              <a:t>https://andysbrainbook.readthedocs.io/en/latest/</a:t>
            </a:r>
            <a:endParaRPr lang="en-GB" sz="2400" dirty="0"/>
          </a:p>
          <a:p>
            <a:pPr marL="0" indent="0">
              <a:buNone/>
            </a:pPr>
            <a:endParaRPr lang="en-GB" sz="2400" dirty="0"/>
          </a:p>
          <a:p>
            <a:pPr marL="0" indent="0" algn="ctr">
              <a:buNone/>
            </a:pPr>
            <a:r>
              <a:rPr lang="en-GB" b="1" dirty="0"/>
              <a:t>Thank you to the expert, </a:t>
            </a:r>
            <a:r>
              <a:rPr lang="en-GB" b="1" dirty="0" err="1"/>
              <a:t>Dr.</a:t>
            </a:r>
            <a:r>
              <a:rPr lang="en-GB" b="1" dirty="0"/>
              <a:t> Chris Lambert!</a:t>
            </a:r>
            <a:endParaRPr lang="en-GB" dirty="0"/>
          </a:p>
          <a:p>
            <a:pPr marL="0" indent="0">
              <a:buNone/>
            </a:pPr>
            <a:endParaRPr lang="en-GB" sz="2400" dirty="0"/>
          </a:p>
          <a:p>
            <a:pPr marL="0" indent="0">
              <a:buNone/>
            </a:pPr>
            <a:endParaRPr lang="en-GB" sz="2400" dirty="0"/>
          </a:p>
        </p:txBody>
      </p:sp>
      <p:pic>
        <p:nvPicPr>
          <p:cNvPr id="6" name="Picture 5">
            <a:extLst>
              <a:ext uri="{FF2B5EF4-FFF2-40B4-BE49-F238E27FC236}">
                <a16:creationId xmlns:a16="http://schemas.microsoft.com/office/drawing/2014/main" id="{FD82AA8E-56E9-E4CE-394E-8C1B13549A6D}"/>
              </a:ext>
            </a:extLst>
          </p:cNvPr>
          <p:cNvPicPr>
            <a:picLocks noChangeAspect="1"/>
          </p:cNvPicPr>
          <p:nvPr/>
        </p:nvPicPr>
        <p:blipFill>
          <a:blip r:embed="rId6"/>
          <a:stretch>
            <a:fillRect/>
          </a:stretch>
        </p:blipFill>
        <p:spPr>
          <a:xfrm>
            <a:off x="0" y="0"/>
            <a:ext cx="8240617" cy="1416145"/>
          </a:xfrm>
          <a:prstGeom prst="rect">
            <a:avLst/>
          </a:prstGeom>
        </p:spPr>
      </p:pic>
      <p:pic>
        <p:nvPicPr>
          <p:cNvPr id="7" name="Picture 6">
            <a:extLst>
              <a:ext uri="{FF2B5EF4-FFF2-40B4-BE49-F238E27FC236}">
                <a16:creationId xmlns:a16="http://schemas.microsoft.com/office/drawing/2014/main" id="{73812CE4-EB04-F7C2-B79B-0CB9ADB96366}"/>
              </a:ext>
            </a:extLst>
          </p:cNvPr>
          <p:cNvPicPr>
            <a:picLocks noChangeAspect="1"/>
          </p:cNvPicPr>
          <p:nvPr/>
        </p:nvPicPr>
        <p:blipFill rotWithShape="1">
          <a:blip r:embed="rId7"/>
          <a:srcRect l="34911" b="4042"/>
          <a:stretch/>
        </p:blipFill>
        <p:spPr>
          <a:xfrm>
            <a:off x="5595967" y="0"/>
            <a:ext cx="6596034" cy="1416145"/>
          </a:xfrm>
          <a:prstGeom prst="rect">
            <a:avLst/>
          </a:prstGeom>
        </p:spPr>
      </p:pic>
    </p:spTree>
    <p:extLst>
      <p:ext uri="{BB962C8B-B14F-4D97-AF65-F5344CB8AC3E}">
        <p14:creationId xmlns:p14="http://schemas.microsoft.com/office/powerpoint/2010/main" val="4246556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AD13A-304F-DF1B-75A8-5F30BF868FE6}"/>
              </a:ext>
            </a:extLst>
          </p:cNvPr>
          <p:cNvSpPr txBox="1"/>
          <p:nvPr/>
        </p:nvSpPr>
        <p:spPr>
          <a:xfrm>
            <a:off x="221967" y="1080072"/>
            <a:ext cx="11775035" cy="1697068"/>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GB" sz="2400" dirty="0">
                <a:solidFill>
                  <a:schemeClr val="tx1"/>
                </a:solidFill>
                <a:latin typeface="Calibri" panose="020F0502020204030204" pitchFamily="34" charset="0"/>
              </a:rPr>
              <a:t>Diffusion Tensor Imaging (DTI) is an </a:t>
            </a:r>
            <a:r>
              <a:rPr lang="en-GB" sz="2400" b="1" dirty="0">
                <a:solidFill>
                  <a:schemeClr val="tx1"/>
                </a:solidFill>
                <a:latin typeface="Calibri" panose="020F0502020204030204" pitchFamily="34" charset="0"/>
              </a:rPr>
              <a:t>anatomical</a:t>
            </a:r>
            <a:r>
              <a:rPr lang="en-GB" sz="2400" dirty="0">
                <a:solidFill>
                  <a:schemeClr val="tx1"/>
                </a:solidFill>
                <a:latin typeface="Calibri" panose="020F0502020204030204" pitchFamily="34" charset="0"/>
              </a:rPr>
              <a:t> magnetic resonance imaging (MRI) technique that measures </a:t>
            </a:r>
            <a:r>
              <a:rPr lang="en-GB" sz="2400" b="1" dirty="0">
                <a:solidFill>
                  <a:schemeClr val="tx1"/>
                </a:solidFill>
                <a:latin typeface="Calibri" panose="020F0502020204030204" pitchFamily="34" charset="0"/>
              </a:rPr>
              <a:t>macroscopic axonal organization </a:t>
            </a:r>
            <a:r>
              <a:rPr lang="en-GB" sz="2400" dirty="0">
                <a:solidFill>
                  <a:schemeClr val="tx1"/>
                </a:solidFill>
                <a:latin typeface="Calibri" panose="020F0502020204030204" pitchFamily="34" charset="0"/>
              </a:rPr>
              <a:t>in the brain by using </a:t>
            </a:r>
            <a:r>
              <a:rPr lang="en-GB" sz="2400" b="1" dirty="0">
                <a:solidFill>
                  <a:schemeClr val="tx1"/>
                </a:solidFill>
                <a:latin typeface="Calibri" panose="020F0502020204030204" pitchFamily="34" charset="0"/>
              </a:rPr>
              <a:t>the diffusion of water molecules </a:t>
            </a:r>
            <a:r>
              <a:rPr lang="en-GB" sz="2400" dirty="0">
                <a:solidFill>
                  <a:schemeClr val="tx1"/>
                </a:solidFill>
                <a:latin typeface="Calibri" panose="020F0502020204030204" pitchFamily="34" charset="0"/>
              </a:rPr>
              <a:t>to generate </a:t>
            </a:r>
            <a:r>
              <a:rPr lang="en-GB" sz="2400" b="1" dirty="0">
                <a:solidFill>
                  <a:schemeClr val="tx1"/>
                </a:solidFill>
                <a:latin typeface="Calibri" panose="020F0502020204030204" pitchFamily="34" charset="0"/>
              </a:rPr>
              <a:t>contrast</a:t>
            </a:r>
            <a:r>
              <a:rPr lang="en-GB" sz="2400" dirty="0">
                <a:solidFill>
                  <a:schemeClr val="tx1"/>
                </a:solidFill>
                <a:latin typeface="Calibri" panose="020F0502020204030204" pitchFamily="34" charset="0"/>
              </a:rPr>
              <a:t> in MR images.</a:t>
            </a:r>
          </a:p>
          <a:p>
            <a:pPr marL="342900" indent="-342900">
              <a:lnSpc>
                <a:spcPct val="110000"/>
              </a:lnSpc>
              <a:buFont typeface="Arial" panose="020B0604020202020204" pitchFamily="34" charset="0"/>
              <a:buChar char="•"/>
            </a:pPr>
            <a:r>
              <a:rPr lang="en-GB" sz="2400" dirty="0">
                <a:latin typeface="Calibri" panose="020F0502020204030204" pitchFamily="34" charset="0"/>
              </a:rPr>
              <a:t>It enables us to understand how information travels across the brain.</a:t>
            </a:r>
            <a:endParaRPr lang="en-GB" sz="2400" dirty="0">
              <a:solidFill>
                <a:schemeClr val="tx1"/>
              </a:solidFill>
              <a:latin typeface="Calibri" panose="020F0502020204030204" pitchFamily="34" charset="0"/>
            </a:endParaRPr>
          </a:p>
        </p:txBody>
      </p:sp>
      <p:grpSp>
        <p:nvGrpSpPr>
          <p:cNvPr id="3" name="Group 2">
            <a:extLst>
              <a:ext uri="{FF2B5EF4-FFF2-40B4-BE49-F238E27FC236}">
                <a16:creationId xmlns:a16="http://schemas.microsoft.com/office/drawing/2014/main" id="{3980486D-6E58-05FB-13F6-B46C3F505909}"/>
              </a:ext>
            </a:extLst>
          </p:cNvPr>
          <p:cNvGrpSpPr/>
          <p:nvPr/>
        </p:nvGrpSpPr>
        <p:grpSpPr>
          <a:xfrm>
            <a:off x="2221037" y="3617688"/>
            <a:ext cx="7404486" cy="2160240"/>
            <a:chOff x="827584" y="3501008"/>
            <a:chExt cx="7404486" cy="2160240"/>
          </a:xfrm>
        </p:grpSpPr>
        <p:grpSp>
          <p:nvGrpSpPr>
            <p:cNvPr id="4" name="Group 3">
              <a:extLst>
                <a:ext uri="{FF2B5EF4-FFF2-40B4-BE49-F238E27FC236}">
                  <a16:creationId xmlns:a16="http://schemas.microsoft.com/office/drawing/2014/main" id="{B924DD60-3920-2A06-1488-21341A770DAC}"/>
                </a:ext>
              </a:extLst>
            </p:cNvPr>
            <p:cNvGrpSpPr/>
            <p:nvPr/>
          </p:nvGrpSpPr>
          <p:grpSpPr>
            <a:xfrm>
              <a:off x="911931" y="3501008"/>
              <a:ext cx="7320139" cy="2160240"/>
              <a:chOff x="827584" y="3429000"/>
              <a:chExt cx="7320139" cy="2160240"/>
            </a:xfrm>
          </p:grpSpPr>
          <p:grpSp>
            <p:nvGrpSpPr>
              <p:cNvPr id="8" name="Group 7">
                <a:extLst>
                  <a:ext uri="{FF2B5EF4-FFF2-40B4-BE49-F238E27FC236}">
                    <a16:creationId xmlns:a16="http://schemas.microsoft.com/office/drawing/2014/main" id="{E9DA2F12-E755-8C04-9897-B8D48729E6D8}"/>
                  </a:ext>
                </a:extLst>
              </p:cNvPr>
              <p:cNvGrpSpPr/>
              <p:nvPr/>
            </p:nvGrpSpPr>
            <p:grpSpPr>
              <a:xfrm>
                <a:off x="827584" y="3429000"/>
                <a:ext cx="7320139" cy="2160240"/>
                <a:chOff x="3060124" y="3815303"/>
                <a:chExt cx="7320139" cy="2160240"/>
              </a:xfrm>
            </p:grpSpPr>
            <p:pic>
              <p:nvPicPr>
                <p:cNvPr id="12" name="Picture 4">
                  <a:extLst>
                    <a:ext uri="{FF2B5EF4-FFF2-40B4-BE49-F238E27FC236}">
                      <a16:creationId xmlns:a16="http://schemas.microsoft.com/office/drawing/2014/main" id="{800E456F-9C1F-D526-46ED-68E78E2F9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124" y="3887311"/>
                  <a:ext cx="1146263" cy="10907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2">
                  <a:extLst>
                    <a:ext uri="{FF2B5EF4-FFF2-40B4-BE49-F238E27FC236}">
                      <a16:creationId xmlns:a16="http://schemas.microsoft.com/office/drawing/2014/main" id="{E53BED1F-6B63-A31D-BB7D-58D6AEE7AAAC}"/>
                    </a:ext>
                  </a:extLst>
                </p:cNvPr>
                <p:cNvPicPr>
                  <a:picLocks noChangeAspect="1"/>
                </p:cNvPicPr>
                <p:nvPr/>
              </p:nvPicPr>
              <p:blipFill rotWithShape="1">
                <a:blip r:embed="rId4">
                  <a:extLst>
                    <a:ext uri="{28A0092B-C50C-407E-A947-70E740481C1C}">
                      <a14:useLocalDpi xmlns:a14="http://schemas.microsoft.com/office/drawing/2010/main" val="0"/>
                    </a:ext>
                  </a:extLst>
                </a:blip>
                <a:srcRect l="61047" t="54185" r="21888" b="18405"/>
                <a:stretch/>
              </p:blipFill>
              <p:spPr>
                <a:xfrm>
                  <a:off x="4965194" y="4705424"/>
                  <a:ext cx="976023" cy="989580"/>
                </a:xfrm>
                <a:prstGeom prst="rect">
                  <a:avLst/>
                </a:prstGeom>
              </p:spPr>
            </p:pic>
            <p:pic>
              <p:nvPicPr>
                <p:cNvPr id="14" name="Picture 13">
                  <a:extLst>
                    <a:ext uri="{FF2B5EF4-FFF2-40B4-BE49-F238E27FC236}">
                      <a16:creationId xmlns:a16="http://schemas.microsoft.com/office/drawing/2014/main" id="{333DFDC6-6C36-AFA3-D043-EA5BCE403B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491" t="1677" r="36249" b="59757"/>
                <a:stretch/>
              </p:blipFill>
              <p:spPr>
                <a:xfrm>
                  <a:off x="6782496" y="4001460"/>
                  <a:ext cx="1094514" cy="1198754"/>
                </a:xfrm>
                <a:prstGeom prst="rect">
                  <a:avLst/>
                </a:prstGeom>
              </p:spPr>
            </p:pic>
            <p:pic>
              <p:nvPicPr>
                <p:cNvPr id="15" name="Picture 8" descr="C:\Users\Ivan Alvarez\Desktop\Facolour.PNG">
                  <a:extLst>
                    <a:ext uri="{FF2B5EF4-FFF2-40B4-BE49-F238E27FC236}">
                      <a16:creationId xmlns:a16="http://schemas.microsoft.com/office/drawing/2014/main" id="{21BA81E0-4519-20DE-E338-F875283ADF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52071" y="3815303"/>
                  <a:ext cx="1728192" cy="216024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Curved Connector 39">
                <a:extLst>
                  <a:ext uri="{FF2B5EF4-FFF2-40B4-BE49-F238E27FC236}">
                    <a16:creationId xmlns:a16="http://schemas.microsoft.com/office/drawing/2014/main" id="{F7B8A7DC-B646-5A2C-6E1A-EE9C5E237424}"/>
                  </a:ext>
                </a:extLst>
              </p:cNvPr>
              <p:cNvCxnSpPr/>
              <p:nvPr/>
            </p:nvCxnSpPr>
            <p:spPr bwMode="auto">
              <a:xfrm rot="16200000" flipH="1">
                <a:off x="1723593" y="4417590"/>
                <a:ext cx="468000" cy="1116000"/>
              </a:xfrm>
              <a:prstGeom prst="curvedConnector3">
                <a:avLst>
                  <a:gd name="adj1" fmla="val 131885"/>
                </a:avLst>
              </a:prstGeom>
              <a:solidFill>
                <a:srgbClr val="00B8FF"/>
              </a:solidFill>
              <a:ln w="19050" cap="flat" cmpd="sng" algn="ctr">
                <a:solidFill>
                  <a:srgbClr val="7030A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Curved Connector 41">
                <a:extLst>
                  <a:ext uri="{FF2B5EF4-FFF2-40B4-BE49-F238E27FC236}">
                    <a16:creationId xmlns:a16="http://schemas.microsoft.com/office/drawing/2014/main" id="{0B5D023A-73B7-85FC-E7F9-5622A2DA2AC7}"/>
                  </a:ext>
                </a:extLst>
              </p:cNvPr>
              <p:cNvCxnSpPr/>
              <p:nvPr/>
            </p:nvCxnSpPr>
            <p:spPr bwMode="auto">
              <a:xfrm rot="5400000" flipH="1" flipV="1">
                <a:off x="3713393" y="3420177"/>
                <a:ext cx="468000" cy="1116000"/>
              </a:xfrm>
              <a:prstGeom prst="curvedConnector3">
                <a:avLst>
                  <a:gd name="adj1" fmla="val 131885"/>
                </a:avLst>
              </a:prstGeom>
              <a:solidFill>
                <a:srgbClr val="00B8FF"/>
              </a:solidFill>
              <a:ln w="19050" cap="flat" cmpd="sng" algn="ctr">
                <a:solidFill>
                  <a:srgbClr val="7030A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Curved Connector 43">
                <a:extLst>
                  <a:ext uri="{FF2B5EF4-FFF2-40B4-BE49-F238E27FC236}">
                    <a16:creationId xmlns:a16="http://schemas.microsoft.com/office/drawing/2014/main" id="{9F3662C7-D432-8688-1461-A4701C189E05}"/>
                  </a:ext>
                </a:extLst>
              </p:cNvPr>
              <p:cNvCxnSpPr/>
              <p:nvPr/>
            </p:nvCxnSpPr>
            <p:spPr bwMode="auto">
              <a:xfrm rot="16200000" flipH="1">
                <a:off x="5728427" y="4489590"/>
                <a:ext cx="252000" cy="720000"/>
              </a:xfrm>
              <a:prstGeom prst="curvedConnector3">
                <a:avLst>
                  <a:gd name="adj1" fmla="val 131885"/>
                </a:avLst>
              </a:prstGeom>
              <a:solidFill>
                <a:srgbClr val="00B8FF"/>
              </a:solidFill>
              <a:ln w="19050" cap="flat" cmpd="sng" algn="ctr">
                <a:solidFill>
                  <a:srgbClr val="7030A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 name="TextBox 4">
              <a:extLst>
                <a:ext uri="{FF2B5EF4-FFF2-40B4-BE49-F238E27FC236}">
                  <a16:creationId xmlns:a16="http://schemas.microsoft.com/office/drawing/2014/main" id="{092C6778-C8E3-F00E-DBE4-93B86FF5849D}"/>
                </a:ext>
              </a:extLst>
            </p:cNvPr>
            <p:cNvSpPr txBox="1"/>
            <p:nvPr/>
          </p:nvSpPr>
          <p:spPr>
            <a:xfrm>
              <a:off x="827584" y="5322694"/>
              <a:ext cx="1152128" cy="338554"/>
            </a:xfrm>
            <a:prstGeom prst="rect">
              <a:avLst/>
            </a:prstGeom>
            <a:noFill/>
          </p:spPr>
          <p:txBody>
            <a:bodyPr wrap="square" rtlCol="0">
              <a:spAutoFit/>
            </a:bodyPr>
            <a:lstStyle/>
            <a:p>
              <a:pPr algn="ctr"/>
              <a:r>
                <a:rPr lang="en-GB" sz="1600" dirty="0">
                  <a:solidFill>
                    <a:schemeClr val="tx1"/>
                  </a:solidFill>
                  <a:latin typeface="Calibri" panose="020F0502020204030204" pitchFamily="34" charset="0"/>
                </a:rPr>
                <a:t>diffusion</a:t>
              </a:r>
              <a:endParaRPr lang="en-GB" dirty="0">
                <a:solidFill>
                  <a:schemeClr val="tx1"/>
                </a:solidFill>
                <a:latin typeface="Calibri" panose="020F0502020204030204" pitchFamily="34" charset="0"/>
              </a:endParaRPr>
            </a:p>
          </p:txBody>
        </p:sp>
        <p:sp>
          <p:nvSpPr>
            <p:cNvPr id="6" name="TextBox 5">
              <a:extLst>
                <a:ext uri="{FF2B5EF4-FFF2-40B4-BE49-F238E27FC236}">
                  <a16:creationId xmlns:a16="http://schemas.microsoft.com/office/drawing/2014/main" id="{69B0BA6E-121D-AC20-F024-871CB1884300}"/>
                </a:ext>
              </a:extLst>
            </p:cNvPr>
            <p:cNvSpPr txBox="1"/>
            <p:nvPr/>
          </p:nvSpPr>
          <p:spPr>
            <a:xfrm>
              <a:off x="4932040" y="5085184"/>
              <a:ext cx="1152128" cy="338554"/>
            </a:xfrm>
            <a:prstGeom prst="rect">
              <a:avLst/>
            </a:prstGeom>
            <a:noFill/>
          </p:spPr>
          <p:txBody>
            <a:bodyPr wrap="square" rtlCol="0">
              <a:spAutoFit/>
            </a:bodyPr>
            <a:lstStyle/>
            <a:p>
              <a:pPr algn="ctr"/>
              <a:r>
                <a:rPr lang="en-GB" sz="1600" dirty="0">
                  <a:solidFill>
                    <a:schemeClr val="tx1"/>
                  </a:solidFill>
                  <a:latin typeface="Calibri" panose="020F0502020204030204" pitchFamily="34" charset="0"/>
                </a:rPr>
                <a:t>imaging</a:t>
              </a:r>
              <a:endParaRPr lang="en-GB" dirty="0">
                <a:solidFill>
                  <a:schemeClr val="tx1"/>
                </a:solidFill>
                <a:latin typeface="Calibri" panose="020F0502020204030204" pitchFamily="34" charset="0"/>
              </a:endParaRPr>
            </a:p>
          </p:txBody>
        </p:sp>
        <p:sp>
          <p:nvSpPr>
            <p:cNvPr id="7" name="TextBox 6">
              <a:extLst>
                <a:ext uri="{FF2B5EF4-FFF2-40B4-BE49-F238E27FC236}">
                  <a16:creationId xmlns:a16="http://schemas.microsoft.com/office/drawing/2014/main" id="{41348E91-4155-9A50-818A-85960206593A}"/>
                </a:ext>
              </a:extLst>
            </p:cNvPr>
            <p:cNvSpPr txBox="1"/>
            <p:nvPr/>
          </p:nvSpPr>
          <p:spPr>
            <a:xfrm>
              <a:off x="2843808" y="3501008"/>
              <a:ext cx="1152128" cy="338554"/>
            </a:xfrm>
            <a:prstGeom prst="rect">
              <a:avLst/>
            </a:prstGeom>
            <a:noFill/>
          </p:spPr>
          <p:txBody>
            <a:bodyPr wrap="square" rtlCol="0">
              <a:spAutoFit/>
            </a:bodyPr>
            <a:lstStyle/>
            <a:p>
              <a:pPr algn="ctr"/>
              <a:r>
                <a:rPr lang="en-GB" sz="1600" dirty="0">
                  <a:solidFill>
                    <a:schemeClr val="tx1"/>
                  </a:solidFill>
                  <a:latin typeface="Calibri" panose="020F0502020204030204" pitchFamily="34" charset="0"/>
                </a:rPr>
                <a:t>tensor</a:t>
              </a:r>
              <a:endParaRPr lang="en-GB" dirty="0">
                <a:solidFill>
                  <a:schemeClr val="tx1"/>
                </a:solidFill>
                <a:latin typeface="Calibri" panose="020F0502020204030204" pitchFamily="34" charset="0"/>
              </a:endParaRPr>
            </a:p>
          </p:txBody>
        </p:sp>
      </p:grpSp>
      <p:sp>
        <p:nvSpPr>
          <p:cNvPr id="16" name="Title 1">
            <a:extLst>
              <a:ext uri="{FF2B5EF4-FFF2-40B4-BE49-F238E27FC236}">
                <a16:creationId xmlns:a16="http://schemas.microsoft.com/office/drawing/2014/main" id="{21B5AE86-5A97-2C20-525B-929D55AAE700}"/>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Basic concepts</a:t>
            </a:r>
          </a:p>
        </p:txBody>
      </p:sp>
    </p:spTree>
    <p:extLst>
      <p:ext uri="{BB962C8B-B14F-4D97-AF65-F5344CB8AC3E}">
        <p14:creationId xmlns:p14="http://schemas.microsoft.com/office/powerpoint/2010/main" val="4066148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458F07-7076-D321-83B1-2F5C7172924D}"/>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Basic concepts</a:t>
            </a:r>
          </a:p>
        </p:txBody>
      </p:sp>
      <p:pic>
        <p:nvPicPr>
          <p:cNvPr id="6" name="Picture 5">
            <a:extLst>
              <a:ext uri="{FF2B5EF4-FFF2-40B4-BE49-F238E27FC236}">
                <a16:creationId xmlns:a16="http://schemas.microsoft.com/office/drawing/2014/main" id="{A8A041CC-4569-0D49-12D9-3354FBE541FE}"/>
              </a:ext>
            </a:extLst>
          </p:cNvPr>
          <p:cNvPicPr>
            <a:picLocks noChangeAspect="1"/>
          </p:cNvPicPr>
          <p:nvPr/>
        </p:nvPicPr>
        <p:blipFill>
          <a:blip r:embed="rId3"/>
          <a:stretch>
            <a:fillRect/>
          </a:stretch>
        </p:blipFill>
        <p:spPr>
          <a:xfrm>
            <a:off x="6187565" y="841671"/>
            <a:ext cx="5613149" cy="3621719"/>
          </a:xfrm>
          <a:prstGeom prst="rect">
            <a:avLst/>
          </a:prstGeom>
        </p:spPr>
      </p:pic>
      <p:sp>
        <p:nvSpPr>
          <p:cNvPr id="8" name="TextBox 7">
            <a:extLst>
              <a:ext uri="{FF2B5EF4-FFF2-40B4-BE49-F238E27FC236}">
                <a16:creationId xmlns:a16="http://schemas.microsoft.com/office/drawing/2014/main" id="{AB52600F-00CB-6D6B-2FB1-F55FE4D46432}"/>
              </a:ext>
            </a:extLst>
          </p:cNvPr>
          <p:cNvSpPr txBox="1"/>
          <p:nvPr/>
        </p:nvSpPr>
        <p:spPr>
          <a:xfrm>
            <a:off x="6187565" y="4463958"/>
            <a:ext cx="5877684" cy="1015663"/>
          </a:xfrm>
          <a:prstGeom prst="rect">
            <a:avLst/>
          </a:prstGeom>
          <a:noFill/>
        </p:spPr>
        <p:txBody>
          <a:bodyPr wrap="square">
            <a:spAutoFit/>
          </a:bodyPr>
          <a:lstStyle/>
          <a:p>
            <a:pPr algn="ctr"/>
            <a:r>
              <a:rPr lang="en-GB" sz="2000" dirty="0">
                <a:latin typeface="Calibri" panose="020F0502020204030204" pitchFamily="34" charset="0"/>
              </a:rPr>
              <a:t>Three random walks originating from </a:t>
            </a:r>
          </a:p>
          <a:p>
            <a:pPr algn="ctr"/>
            <a:r>
              <a:rPr lang="en-GB" sz="2000" dirty="0">
                <a:latin typeface="Calibri" panose="020F0502020204030204" pitchFamily="34" charset="0"/>
              </a:rPr>
              <a:t>a common starting point (3D Gaussian distribution).</a:t>
            </a:r>
          </a:p>
          <a:p>
            <a:pPr algn="ctr"/>
            <a:r>
              <a:rPr lang="en-GB" sz="2000" i="1" dirty="0">
                <a:latin typeface="Calibri" panose="020F0502020204030204" pitchFamily="34" charset="0"/>
              </a:rPr>
              <a:t>Source: COGNESTIC 2023 course (Dr Marta Correia)</a:t>
            </a:r>
          </a:p>
        </p:txBody>
      </p:sp>
      <p:sp>
        <p:nvSpPr>
          <p:cNvPr id="10" name="TextBox 9">
            <a:extLst>
              <a:ext uri="{FF2B5EF4-FFF2-40B4-BE49-F238E27FC236}">
                <a16:creationId xmlns:a16="http://schemas.microsoft.com/office/drawing/2014/main" id="{7F510CF7-E3BE-966A-B951-FDE031E2F86D}"/>
              </a:ext>
            </a:extLst>
          </p:cNvPr>
          <p:cNvSpPr txBox="1"/>
          <p:nvPr/>
        </p:nvSpPr>
        <p:spPr>
          <a:xfrm>
            <a:off x="523240" y="5479621"/>
            <a:ext cx="6096000" cy="1200329"/>
          </a:xfrm>
          <a:prstGeom prst="rect">
            <a:avLst/>
          </a:prstGeom>
          <a:noFill/>
        </p:spPr>
        <p:txBody>
          <a:bodyPr wrap="square">
            <a:spAutoFit/>
          </a:bodyPr>
          <a:lstStyle/>
          <a:p>
            <a:pPr marL="342900" marR="0" indent="-342900" algn="l">
              <a:buFont typeface="Arial" panose="020B0604020202020204" pitchFamily="34" charset="0"/>
              <a:buChar char="•"/>
            </a:pPr>
            <a:r>
              <a:rPr lang="en-GB" sz="2400" b="1" i="1" dirty="0">
                <a:solidFill>
                  <a:srgbClr val="000000"/>
                </a:solidFill>
              </a:rPr>
              <a:t>D</a:t>
            </a:r>
            <a:r>
              <a:rPr lang="en-GB" sz="2400" i="1" dirty="0">
                <a:solidFill>
                  <a:srgbClr val="000000"/>
                </a:solidFill>
              </a:rPr>
              <a:t> </a:t>
            </a:r>
            <a:r>
              <a:rPr lang="en-GB" sz="2400" dirty="0">
                <a:solidFill>
                  <a:srgbClr val="000000"/>
                </a:solidFill>
              </a:rPr>
              <a:t>depends on the </a:t>
            </a:r>
            <a:r>
              <a:rPr lang="en-GB" sz="2400" b="1" dirty="0">
                <a:solidFill>
                  <a:srgbClr val="000000"/>
                </a:solidFill>
              </a:rPr>
              <a:t>mass</a:t>
            </a:r>
            <a:r>
              <a:rPr lang="en-GB" sz="2400" dirty="0">
                <a:solidFill>
                  <a:srgbClr val="000000"/>
                </a:solidFill>
              </a:rPr>
              <a:t> of the molecules, the </a:t>
            </a:r>
            <a:r>
              <a:rPr lang="en-GB" sz="2400" b="1" dirty="0">
                <a:solidFill>
                  <a:srgbClr val="000000"/>
                </a:solidFill>
              </a:rPr>
              <a:t>temperature</a:t>
            </a:r>
            <a:r>
              <a:rPr lang="en-GB" sz="2400" dirty="0">
                <a:solidFill>
                  <a:srgbClr val="000000"/>
                </a:solidFill>
              </a:rPr>
              <a:t> and </a:t>
            </a:r>
            <a:r>
              <a:rPr lang="en-GB" sz="2400" b="1" dirty="0">
                <a:solidFill>
                  <a:srgbClr val="000000"/>
                </a:solidFill>
              </a:rPr>
              <a:t>viscosity</a:t>
            </a:r>
            <a:r>
              <a:rPr lang="en-GB" sz="2400" dirty="0">
                <a:solidFill>
                  <a:srgbClr val="000000"/>
                </a:solidFill>
              </a:rPr>
              <a:t> of the medium.</a:t>
            </a:r>
          </a:p>
        </p:txBody>
      </p:sp>
      <p:sp>
        <p:nvSpPr>
          <p:cNvPr id="11" name="TextBox 10">
            <a:extLst>
              <a:ext uri="{FF2B5EF4-FFF2-40B4-BE49-F238E27FC236}">
                <a16:creationId xmlns:a16="http://schemas.microsoft.com/office/drawing/2014/main" id="{61701159-7E92-8056-5D52-C7F7990D8B78}"/>
              </a:ext>
            </a:extLst>
          </p:cNvPr>
          <p:cNvSpPr txBox="1"/>
          <p:nvPr/>
        </p:nvSpPr>
        <p:spPr>
          <a:xfrm>
            <a:off x="523240" y="4047459"/>
            <a:ext cx="5459953" cy="1200329"/>
          </a:xfrm>
          <a:prstGeom prst="rect">
            <a:avLst/>
          </a:prstGeom>
          <a:noFill/>
        </p:spPr>
        <p:txBody>
          <a:bodyPr wrap="square">
            <a:spAutoFit/>
          </a:bodyPr>
          <a:lstStyle/>
          <a:p>
            <a:pPr marL="342900" marR="0" indent="-342900" algn="l">
              <a:buFont typeface="Arial" panose="020B0604020202020204" pitchFamily="34" charset="0"/>
              <a:buChar char="•"/>
            </a:pPr>
            <a:r>
              <a:rPr lang="en-GB" sz="2400" b="0" i="0" u="none" strike="noStrike" baseline="0" dirty="0">
                <a:solidFill>
                  <a:srgbClr val="000000"/>
                </a:solidFill>
              </a:rPr>
              <a:t>Molecules travel </a:t>
            </a:r>
            <a:r>
              <a:rPr lang="en-GB" sz="2400" b="1" i="0" u="none" strike="noStrike" baseline="0" dirty="0">
                <a:solidFill>
                  <a:srgbClr val="000000"/>
                </a:solidFill>
              </a:rPr>
              <a:t>randomly</a:t>
            </a:r>
            <a:r>
              <a:rPr lang="en-GB" sz="2400" b="0" i="0" u="none" strike="noStrike" baseline="0" dirty="0">
                <a:solidFill>
                  <a:srgbClr val="000000"/>
                </a:solidFill>
              </a:rPr>
              <a:t> in space over a distance that is statistically well described by a </a:t>
            </a:r>
            <a:r>
              <a:rPr lang="en-GB" sz="2400" b="1" i="0" u="none" strike="noStrike" baseline="0" dirty="0">
                <a:solidFill>
                  <a:srgbClr val="000000"/>
                </a:solidFill>
              </a:rPr>
              <a:t>diffusion coefficient </a:t>
            </a:r>
            <a:r>
              <a:rPr lang="en-GB" sz="2400" b="1" i="1" u="none" strike="noStrike" baseline="0" dirty="0">
                <a:solidFill>
                  <a:srgbClr val="000000"/>
                </a:solidFill>
              </a:rPr>
              <a:t>D</a:t>
            </a:r>
            <a:r>
              <a:rPr lang="en-GB" sz="2400" b="1" i="0" u="none" strike="noStrike" baseline="0" dirty="0">
                <a:solidFill>
                  <a:srgbClr val="000000"/>
                </a:solidFill>
              </a:rPr>
              <a:t>.</a:t>
            </a:r>
          </a:p>
        </p:txBody>
      </p:sp>
      <p:sp>
        <p:nvSpPr>
          <p:cNvPr id="12" name="Title 1">
            <a:extLst>
              <a:ext uri="{FF2B5EF4-FFF2-40B4-BE49-F238E27FC236}">
                <a16:creationId xmlns:a16="http://schemas.microsoft.com/office/drawing/2014/main" id="{59B89481-E7AD-2574-D779-523A08792AC0}"/>
              </a:ext>
            </a:extLst>
          </p:cNvPr>
          <p:cNvSpPr txBox="1">
            <a:spLocks/>
          </p:cNvSpPr>
          <p:nvPr/>
        </p:nvSpPr>
        <p:spPr>
          <a:xfrm>
            <a:off x="725393" y="988537"/>
            <a:ext cx="10515600" cy="4805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b="1" dirty="0"/>
              <a:t>Brownian Motion</a:t>
            </a:r>
          </a:p>
        </p:txBody>
      </p:sp>
      <p:sp>
        <p:nvSpPr>
          <p:cNvPr id="3" name="TextBox 2">
            <a:extLst>
              <a:ext uri="{FF2B5EF4-FFF2-40B4-BE49-F238E27FC236}">
                <a16:creationId xmlns:a16="http://schemas.microsoft.com/office/drawing/2014/main" id="{8EEE2CD1-E4B7-40E3-F84C-ABA89DFB1764}"/>
              </a:ext>
            </a:extLst>
          </p:cNvPr>
          <p:cNvSpPr txBox="1"/>
          <p:nvPr/>
        </p:nvSpPr>
        <p:spPr>
          <a:xfrm>
            <a:off x="523240" y="1876635"/>
            <a:ext cx="5664325" cy="1938992"/>
          </a:xfrm>
          <a:prstGeom prst="rect">
            <a:avLst/>
          </a:prstGeom>
          <a:noFill/>
        </p:spPr>
        <p:txBody>
          <a:bodyPr wrap="square">
            <a:spAutoFit/>
          </a:bodyPr>
          <a:lstStyle/>
          <a:p>
            <a:pPr marL="342900" marR="0" indent="-342900" algn="l">
              <a:buFont typeface="Arial" panose="020B0604020202020204" pitchFamily="34" charset="0"/>
              <a:buChar char="•"/>
            </a:pPr>
            <a:r>
              <a:rPr lang="en-GB" sz="2400" b="1" dirty="0"/>
              <a:t>Molecular diffusion </a:t>
            </a:r>
            <a:r>
              <a:rPr lang="en-GB" sz="2400" dirty="0"/>
              <a:t>refers to the </a:t>
            </a:r>
            <a:r>
              <a:rPr lang="en-GB" sz="2400" b="1" dirty="0"/>
              <a:t>random</a:t>
            </a:r>
            <a:r>
              <a:rPr lang="en-GB" sz="2400" dirty="0"/>
              <a:t> translational motion of molecules (also called </a:t>
            </a:r>
            <a:r>
              <a:rPr lang="en-GB" sz="2400" i="1" dirty="0"/>
              <a:t>Brownian motion</a:t>
            </a:r>
            <a:r>
              <a:rPr lang="en-GB" sz="2400" dirty="0"/>
              <a:t>) that results from the thermal energy carried by these molecules. </a:t>
            </a:r>
          </a:p>
        </p:txBody>
      </p:sp>
    </p:spTree>
    <p:extLst>
      <p:ext uri="{BB962C8B-B14F-4D97-AF65-F5344CB8AC3E}">
        <p14:creationId xmlns:p14="http://schemas.microsoft.com/office/powerpoint/2010/main" val="2969588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5598E-4ADB-09B5-15F0-B1460DB395FD}"/>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Basic concepts – in our brain</a:t>
            </a:r>
          </a:p>
        </p:txBody>
      </p:sp>
      <p:pic>
        <p:nvPicPr>
          <p:cNvPr id="4" name="Picture 3">
            <a:extLst>
              <a:ext uri="{FF2B5EF4-FFF2-40B4-BE49-F238E27FC236}">
                <a16:creationId xmlns:a16="http://schemas.microsoft.com/office/drawing/2014/main" id="{4CBA3958-9070-2836-0C0B-7C3CA36ADBF7}"/>
              </a:ext>
            </a:extLst>
          </p:cNvPr>
          <p:cNvPicPr>
            <a:picLocks noChangeAspect="1"/>
          </p:cNvPicPr>
          <p:nvPr/>
        </p:nvPicPr>
        <p:blipFill rotWithShape="1">
          <a:blip r:embed="rId3"/>
          <a:srcRect r="1144"/>
          <a:stretch/>
        </p:blipFill>
        <p:spPr>
          <a:xfrm>
            <a:off x="7022122" y="1404553"/>
            <a:ext cx="4170597" cy="4447212"/>
          </a:xfrm>
          <a:prstGeom prst="rect">
            <a:avLst/>
          </a:prstGeom>
        </p:spPr>
      </p:pic>
      <p:sp>
        <p:nvSpPr>
          <p:cNvPr id="6" name="TextBox 5">
            <a:extLst>
              <a:ext uri="{FF2B5EF4-FFF2-40B4-BE49-F238E27FC236}">
                <a16:creationId xmlns:a16="http://schemas.microsoft.com/office/drawing/2014/main" id="{59804BC8-F536-3DBB-450A-9ACD916435A4}"/>
              </a:ext>
            </a:extLst>
          </p:cNvPr>
          <p:cNvSpPr txBox="1"/>
          <p:nvPr/>
        </p:nvSpPr>
        <p:spPr>
          <a:xfrm>
            <a:off x="6447512" y="5755512"/>
            <a:ext cx="5368089" cy="1015663"/>
          </a:xfrm>
          <a:prstGeom prst="rect">
            <a:avLst/>
          </a:prstGeom>
          <a:noFill/>
        </p:spPr>
        <p:txBody>
          <a:bodyPr wrap="square">
            <a:spAutoFit/>
          </a:bodyPr>
          <a:lstStyle/>
          <a:p>
            <a:pPr algn="ctr"/>
            <a:r>
              <a:rPr lang="en-GB" sz="2000" dirty="0">
                <a:latin typeface="Calibri" panose="020F0502020204030204" pitchFamily="34" charset="0"/>
              </a:rPr>
              <a:t>In biological tissues, obstacles modulate </a:t>
            </a:r>
          </a:p>
          <a:p>
            <a:pPr algn="ctr"/>
            <a:r>
              <a:rPr lang="en-GB" sz="2000" dirty="0">
                <a:latin typeface="Calibri" panose="020F0502020204030204" pitchFamily="34" charset="0"/>
              </a:rPr>
              <a:t>the free diffusion process.</a:t>
            </a:r>
          </a:p>
          <a:p>
            <a:pPr algn="ctr"/>
            <a:r>
              <a:rPr lang="en-GB" sz="2000" i="1" dirty="0">
                <a:latin typeface="Calibri" panose="020F0502020204030204" pitchFamily="34" charset="0"/>
              </a:rPr>
              <a:t>Source: Dr Marta Correia (COGNESTIC)</a:t>
            </a:r>
          </a:p>
        </p:txBody>
      </p:sp>
      <p:sp>
        <p:nvSpPr>
          <p:cNvPr id="7" name="TextBox 6">
            <a:extLst>
              <a:ext uri="{FF2B5EF4-FFF2-40B4-BE49-F238E27FC236}">
                <a16:creationId xmlns:a16="http://schemas.microsoft.com/office/drawing/2014/main" id="{08994BF1-8E07-4694-7119-29FFBA7E7E25}"/>
              </a:ext>
            </a:extLst>
          </p:cNvPr>
          <p:cNvSpPr txBox="1"/>
          <p:nvPr/>
        </p:nvSpPr>
        <p:spPr>
          <a:xfrm>
            <a:off x="523240" y="1490008"/>
            <a:ext cx="6334760" cy="1938992"/>
          </a:xfrm>
          <a:prstGeom prst="rect">
            <a:avLst/>
          </a:prstGeom>
          <a:noFill/>
        </p:spPr>
        <p:txBody>
          <a:bodyPr wrap="square">
            <a:spAutoFit/>
          </a:bodyPr>
          <a:lstStyle/>
          <a:p>
            <a:pPr marL="342900" marR="0" indent="-342900" algn="l">
              <a:buFont typeface="Arial" panose="020B0604020202020204" pitchFamily="34" charset="0"/>
              <a:buChar char="•"/>
            </a:pPr>
            <a:r>
              <a:rPr lang="en-GB" sz="2400" b="0" i="0" u="none" strike="noStrike" baseline="0" dirty="0">
                <a:solidFill>
                  <a:srgbClr val="000000"/>
                </a:solidFill>
              </a:rPr>
              <a:t>In a constrained environment, and during diffusion, water molecules move in brain tissues bouncing off, crossing or interacting with many tissue components, such as cell membranes, fibres and macromolecules.</a:t>
            </a:r>
            <a:endParaRPr lang="en-GB" sz="2400" b="1" i="0" u="none" strike="noStrike" baseline="0" dirty="0">
              <a:solidFill>
                <a:srgbClr val="000000"/>
              </a:solidFill>
            </a:endParaRPr>
          </a:p>
        </p:txBody>
      </p:sp>
      <p:sp>
        <p:nvSpPr>
          <p:cNvPr id="8" name="TextBox 7">
            <a:extLst>
              <a:ext uri="{FF2B5EF4-FFF2-40B4-BE49-F238E27FC236}">
                <a16:creationId xmlns:a16="http://schemas.microsoft.com/office/drawing/2014/main" id="{093C66DD-087B-0F75-19C4-7123A9B900AD}"/>
              </a:ext>
            </a:extLst>
          </p:cNvPr>
          <p:cNvSpPr txBox="1"/>
          <p:nvPr/>
        </p:nvSpPr>
        <p:spPr>
          <a:xfrm>
            <a:off x="523240" y="3613320"/>
            <a:ext cx="6334760" cy="1200329"/>
          </a:xfrm>
          <a:prstGeom prst="rect">
            <a:avLst/>
          </a:prstGeom>
          <a:noFill/>
        </p:spPr>
        <p:txBody>
          <a:bodyPr wrap="square">
            <a:spAutoFit/>
          </a:bodyPr>
          <a:lstStyle/>
          <a:p>
            <a:pPr marL="342900" marR="0" indent="-342900" algn="l">
              <a:buFont typeface="Arial" panose="020B0604020202020204" pitchFamily="34" charset="0"/>
              <a:buChar char="•"/>
            </a:pPr>
            <a:r>
              <a:rPr lang="en-GB" sz="2400" b="0" i="0" u="none" strike="noStrike" baseline="0" dirty="0">
                <a:solidFill>
                  <a:srgbClr val="000000"/>
                </a:solidFill>
              </a:rPr>
              <a:t>The movement of water is impeded by these obstacles, and the diffusion displacement distribution is </a:t>
            </a:r>
            <a:r>
              <a:rPr lang="en-GB" sz="2400" b="1" i="1" u="none" strike="noStrike" baseline="0" dirty="0">
                <a:solidFill>
                  <a:srgbClr val="000000"/>
                </a:solidFill>
              </a:rPr>
              <a:t>no longer Gaussian</a:t>
            </a:r>
            <a:r>
              <a:rPr lang="en-GB" sz="2400" b="1" i="0" u="none" strike="noStrike" baseline="0" dirty="0">
                <a:solidFill>
                  <a:srgbClr val="000000"/>
                </a:solidFill>
              </a:rPr>
              <a:t>.</a:t>
            </a:r>
          </a:p>
        </p:txBody>
      </p:sp>
    </p:spTree>
    <p:extLst>
      <p:ext uri="{BB962C8B-B14F-4D97-AF65-F5344CB8AC3E}">
        <p14:creationId xmlns:p14="http://schemas.microsoft.com/office/powerpoint/2010/main" val="1345791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FA52E-B318-C774-5876-AB2F75AE4432}"/>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Diffusion weighting and MRI</a:t>
            </a:r>
          </a:p>
        </p:txBody>
      </p:sp>
      <p:sp>
        <p:nvSpPr>
          <p:cNvPr id="3" name="Title 1">
            <a:extLst>
              <a:ext uri="{FF2B5EF4-FFF2-40B4-BE49-F238E27FC236}">
                <a16:creationId xmlns:a16="http://schemas.microsoft.com/office/drawing/2014/main" id="{101BA52E-9721-A070-6F0D-75CC495FBF6B}"/>
              </a:ext>
            </a:extLst>
          </p:cNvPr>
          <p:cNvSpPr txBox="1">
            <a:spLocks/>
          </p:cNvSpPr>
          <p:nvPr/>
        </p:nvSpPr>
        <p:spPr>
          <a:xfrm>
            <a:off x="725393" y="988537"/>
            <a:ext cx="10515600" cy="4805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b="1" dirty="0"/>
              <a:t>Isotropic </a:t>
            </a:r>
            <a:r>
              <a:rPr lang="en-GB" sz="2800" b="1" i="1" dirty="0"/>
              <a:t>vs</a:t>
            </a:r>
            <a:r>
              <a:rPr lang="en-GB" sz="2800" b="1" dirty="0"/>
              <a:t> Anisotropic Diffusion</a:t>
            </a:r>
          </a:p>
        </p:txBody>
      </p:sp>
      <p:pic>
        <p:nvPicPr>
          <p:cNvPr id="5" name="Picture 4">
            <a:extLst>
              <a:ext uri="{FF2B5EF4-FFF2-40B4-BE49-F238E27FC236}">
                <a16:creationId xmlns:a16="http://schemas.microsoft.com/office/drawing/2014/main" id="{7AF58899-7494-F581-625B-888AF224746C}"/>
              </a:ext>
            </a:extLst>
          </p:cNvPr>
          <p:cNvPicPr>
            <a:picLocks noChangeAspect="1"/>
          </p:cNvPicPr>
          <p:nvPr/>
        </p:nvPicPr>
        <p:blipFill>
          <a:blip r:embed="rId3"/>
          <a:stretch>
            <a:fillRect/>
          </a:stretch>
        </p:blipFill>
        <p:spPr>
          <a:xfrm>
            <a:off x="2224299" y="2010728"/>
            <a:ext cx="7085988" cy="3744435"/>
          </a:xfrm>
          <a:prstGeom prst="rect">
            <a:avLst/>
          </a:prstGeom>
        </p:spPr>
      </p:pic>
      <p:sp>
        <p:nvSpPr>
          <p:cNvPr id="4" name="TextBox 3">
            <a:extLst>
              <a:ext uri="{FF2B5EF4-FFF2-40B4-BE49-F238E27FC236}">
                <a16:creationId xmlns:a16="http://schemas.microsoft.com/office/drawing/2014/main" id="{FBE39270-FF42-02D3-CE7F-EA76369C5C3B}"/>
              </a:ext>
            </a:extLst>
          </p:cNvPr>
          <p:cNvSpPr txBox="1"/>
          <p:nvPr/>
        </p:nvSpPr>
        <p:spPr>
          <a:xfrm>
            <a:off x="7831144" y="6313150"/>
            <a:ext cx="5368089" cy="400110"/>
          </a:xfrm>
          <a:prstGeom prst="rect">
            <a:avLst/>
          </a:prstGeom>
          <a:noFill/>
        </p:spPr>
        <p:txBody>
          <a:bodyPr wrap="square">
            <a:spAutoFit/>
          </a:bodyPr>
          <a:lstStyle/>
          <a:p>
            <a:pPr algn="ctr"/>
            <a:r>
              <a:rPr lang="en-GB" sz="2000" i="1" dirty="0">
                <a:latin typeface="Calibri" panose="020F0502020204030204" pitchFamily="34" charset="0"/>
              </a:rPr>
              <a:t>Source: COGNESTIC 2023</a:t>
            </a:r>
          </a:p>
        </p:txBody>
      </p:sp>
    </p:spTree>
    <p:extLst>
      <p:ext uri="{BB962C8B-B14F-4D97-AF65-F5344CB8AC3E}">
        <p14:creationId xmlns:p14="http://schemas.microsoft.com/office/powerpoint/2010/main" val="1307709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FA52E-B318-C774-5876-AB2F75AE4432}"/>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Diffusion weighting and MRI</a:t>
            </a:r>
          </a:p>
        </p:txBody>
      </p:sp>
      <p:sp>
        <p:nvSpPr>
          <p:cNvPr id="3" name="Title 1">
            <a:extLst>
              <a:ext uri="{FF2B5EF4-FFF2-40B4-BE49-F238E27FC236}">
                <a16:creationId xmlns:a16="http://schemas.microsoft.com/office/drawing/2014/main" id="{101BA52E-9721-A070-6F0D-75CC495FBF6B}"/>
              </a:ext>
            </a:extLst>
          </p:cNvPr>
          <p:cNvSpPr txBox="1">
            <a:spLocks/>
          </p:cNvSpPr>
          <p:nvPr/>
        </p:nvSpPr>
        <p:spPr>
          <a:xfrm>
            <a:off x="725393" y="988537"/>
            <a:ext cx="10515600" cy="4805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b="1" dirty="0"/>
              <a:t>Diffusion principle</a:t>
            </a:r>
          </a:p>
        </p:txBody>
      </p:sp>
      <p:pic>
        <p:nvPicPr>
          <p:cNvPr id="4" name="Picture 2">
            <a:extLst>
              <a:ext uri="{FF2B5EF4-FFF2-40B4-BE49-F238E27FC236}">
                <a16:creationId xmlns:a16="http://schemas.microsoft.com/office/drawing/2014/main" id="{A0935EE8-1F8D-6E78-AD74-DF63F11A1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1900150"/>
            <a:ext cx="3552825" cy="4133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a:extLst>
              <a:ext uri="{FF2B5EF4-FFF2-40B4-BE49-F238E27FC236}">
                <a16:creationId xmlns:a16="http://schemas.microsoft.com/office/drawing/2014/main" id="{95AB5809-F674-838A-FB47-2AE759D18CC3}"/>
              </a:ext>
            </a:extLst>
          </p:cNvPr>
          <p:cNvSpPr txBox="1">
            <a:spLocks noChangeArrowheads="1"/>
          </p:cNvSpPr>
          <p:nvPr/>
        </p:nvSpPr>
        <p:spPr bwMode="auto">
          <a:xfrm>
            <a:off x="2211388" y="1755687"/>
            <a:ext cx="1662112"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ctr">
              <a:lnSpc>
                <a:spcPct val="150000"/>
              </a:lnSpc>
              <a:buClrTx/>
              <a:buFontTx/>
              <a:buNone/>
            </a:pPr>
            <a:r>
              <a:rPr lang="en-GB" sz="1600" b="1" dirty="0">
                <a:latin typeface="Calibri" panose="020F0502020204030204" pitchFamily="34" charset="0"/>
                <a:ea typeface="ＭＳ Ｐゴシック" pitchFamily="32" charset="-128"/>
              </a:rPr>
              <a:t>CSF</a:t>
            </a:r>
            <a:br>
              <a:rPr lang="en-GB" sz="1600" b="1" dirty="0">
                <a:latin typeface="Calibri" panose="020F0502020204030204" pitchFamily="34" charset="0"/>
                <a:ea typeface="ＭＳ Ｐゴシック" pitchFamily="32" charset="-128"/>
              </a:rPr>
            </a:br>
            <a:r>
              <a:rPr lang="en-GB" sz="1600" dirty="0">
                <a:latin typeface="Calibri" panose="020F0502020204030204" pitchFamily="34" charset="0"/>
                <a:ea typeface="ＭＳ Ｐゴシック" pitchFamily="32" charset="-128"/>
              </a:rPr>
              <a:t>Isotropic</a:t>
            </a:r>
          </a:p>
          <a:p>
            <a:pPr algn="ctr">
              <a:lnSpc>
                <a:spcPct val="150000"/>
              </a:lnSpc>
              <a:buClrTx/>
              <a:buFontTx/>
              <a:buNone/>
            </a:pPr>
            <a:r>
              <a:rPr lang="en-GB" sz="1600" dirty="0">
                <a:latin typeface="Calibri" panose="020F0502020204030204" pitchFamily="34" charset="0"/>
                <a:ea typeface="ＭＳ Ｐゴシック" pitchFamily="32" charset="-128"/>
              </a:rPr>
              <a:t>High diffusivity</a:t>
            </a:r>
          </a:p>
        </p:txBody>
      </p:sp>
      <p:sp>
        <p:nvSpPr>
          <p:cNvPr id="7" name="Text Box 4">
            <a:extLst>
              <a:ext uri="{FF2B5EF4-FFF2-40B4-BE49-F238E27FC236}">
                <a16:creationId xmlns:a16="http://schemas.microsoft.com/office/drawing/2014/main" id="{666432C5-0DC3-FBD2-FAF6-01FF06BAA2F4}"/>
              </a:ext>
            </a:extLst>
          </p:cNvPr>
          <p:cNvSpPr txBox="1">
            <a:spLocks noChangeArrowheads="1"/>
          </p:cNvSpPr>
          <p:nvPr/>
        </p:nvSpPr>
        <p:spPr bwMode="auto">
          <a:xfrm>
            <a:off x="2174875" y="4779875"/>
            <a:ext cx="1663700"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ctr">
              <a:lnSpc>
                <a:spcPct val="150000"/>
              </a:lnSpc>
              <a:buClrTx/>
              <a:buFontTx/>
              <a:buNone/>
            </a:pPr>
            <a:r>
              <a:rPr lang="en-GB" sz="1600" b="1" dirty="0">
                <a:latin typeface="Calibri" panose="020F0502020204030204" pitchFamily="34" charset="0"/>
                <a:ea typeface="ＭＳ Ｐゴシック" pitchFamily="32" charset="-128"/>
              </a:rPr>
              <a:t>Grey matter</a:t>
            </a:r>
            <a:br>
              <a:rPr lang="en-GB" sz="1600" b="1" dirty="0">
                <a:latin typeface="Calibri" panose="020F0502020204030204" pitchFamily="34" charset="0"/>
                <a:ea typeface="ＭＳ Ｐゴシック" pitchFamily="32" charset="-128"/>
              </a:rPr>
            </a:br>
            <a:r>
              <a:rPr lang="en-GB" sz="1600" dirty="0">
                <a:latin typeface="Calibri" panose="020F0502020204030204" pitchFamily="34" charset="0"/>
                <a:ea typeface="ＭＳ Ｐゴシック" pitchFamily="32" charset="-128"/>
              </a:rPr>
              <a:t>Isotropic</a:t>
            </a:r>
          </a:p>
          <a:p>
            <a:pPr algn="ctr">
              <a:lnSpc>
                <a:spcPct val="150000"/>
              </a:lnSpc>
              <a:buClrTx/>
              <a:buFontTx/>
              <a:buNone/>
            </a:pPr>
            <a:r>
              <a:rPr lang="en-GB" sz="1600" dirty="0">
                <a:latin typeface="Calibri" panose="020F0502020204030204" pitchFamily="34" charset="0"/>
                <a:ea typeface="ＭＳ Ｐゴシック" pitchFamily="32" charset="-128"/>
              </a:rPr>
              <a:t>Low diffusivity</a:t>
            </a:r>
          </a:p>
        </p:txBody>
      </p:sp>
      <p:sp>
        <p:nvSpPr>
          <p:cNvPr id="8" name="Text Box 5">
            <a:extLst>
              <a:ext uri="{FF2B5EF4-FFF2-40B4-BE49-F238E27FC236}">
                <a16:creationId xmlns:a16="http://schemas.microsoft.com/office/drawing/2014/main" id="{2C3D0779-E6A9-4B85-5AB9-84A12E360B85}"/>
              </a:ext>
            </a:extLst>
          </p:cNvPr>
          <p:cNvSpPr txBox="1">
            <a:spLocks noChangeArrowheads="1"/>
          </p:cNvSpPr>
          <p:nvPr/>
        </p:nvSpPr>
        <p:spPr bwMode="auto">
          <a:xfrm>
            <a:off x="8691563" y="2182725"/>
            <a:ext cx="1663700"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ctr">
              <a:lnSpc>
                <a:spcPct val="150000"/>
              </a:lnSpc>
              <a:buClrTx/>
              <a:buFontTx/>
              <a:buNone/>
            </a:pPr>
            <a:r>
              <a:rPr lang="en-GB" sz="1600" b="1" dirty="0">
                <a:latin typeface="Calibri" panose="020F0502020204030204" pitchFamily="34" charset="0"/>
                <a:ea typeface="ＭＳ Ｐゴシック" pitchFamily="32" charset="-128"/>
              </a:rPr>
              <a:t>White matter</a:t>
            </a:r>
          </a:p>
          <a:p>
            <a:pPr algn="ctr">
              <a:lnSpc>
                <a:spcPct val="150000"/>
              </a:lnSpc>
              <a:buClrTx/>
              <a:buFontTx/>
              <a:buNone/>
            </a:pPr>
            <a:r>
              <a:rPr lang="en-GB" sz="1600" dirty="0">
                <a:latin typeface="Calibri" panose="020F0502020204030204" pitchFamily="34" charset="0"/>
                <a:ea typeface="ＭＳ Ｐゴシック" pitchFamily="32" charset="-128"/>
              </a:rPr>
              <a:t>Anisotropic</a:t>
            </a:r>
          </a:p>
          <a:p>
            <a:pPr algn="ctr">
              <a:lnSpc>
                <a:spcPct val="150000"/>
              </a:lnSpc>
              <a:buClrTx/>
              <a:buFontTx/>
              <a:buNone/>
            </a:pPr>
            <a:r>
              <a:rPr lang="en-GB" sz="1600" dirty="0">
                <a:latin typeface="Calibri" panose="020F0502020204030204" pitchFamily="34" charset="0"/>
                <a:ea typeface="ＭＳ Ｐゴシック" pitchFamily="32" charset="-128"/>
              </a:rPr>
              <a:t>High diffusivity</a:t>
            </a:r>
          </a:p>
        </p:txBody>
      </p:sp>
      <p:cxnSp>
        <p:nvCxnSpPr>
          <p:cNvPr id="9" name="AutoShape 6">
            <a:extLst>
              <a:ext uri="{FF2B5EF4-FFF2-40B4-BE49-F238E27FC236}">
                <a16:creationId xmlns:a16="http://schemas.microsoft.com/office/drawing/2014/main" id="{A3C9EC9F-F6C0-6677-CA9B-53D489085EBD}"/>
              </a:ext>
            </a:extLst>
          </p:cNvPr>
          <p:cNvCxnSpPr>
            <a:cxnSpLocks noChangeShapeType="1"/>
            <a:stCxn id="6" idx="3"/>
          </p:cNvCxnSpPr>
          <p:nvPr/>
        </p:nvCxnSpPr>
        <p:spPr bwMode="auto">
          <a:xfrm>
            <a:off x="3873500" y="2331950"/>
            <a:ext cx="2024063" cy="2006600"/>
          </a:xfrm>
          <a:prstGeom prst="curvedConnector3">
            <a:avLst>
              <a:gd name="adj1" fmla="val 50000"/>
            </a:avLst>
          </a:prstGeom>
          <a:noFill/>
          <a:ln w="19080">
            <a:solidFill>
              <a:srgbClr val="0070C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 name="AutoShape 7">
            <a:extLst>
              <a:ext uri="{FF2B5EF4-FFF2-40B4-BE49-F238E27FC236}">
                <a16:creationId xmlns:a16="http://schemas.microsoft.com/office/drawing/2014/main" id="{CC1097D3-D4AE-2026-6221-63E12790F6D1}"/>
              </a:ext>
            </a:extLst>
          </p:cNvPr>
          <p:cNvCxnSpPr>
            <a:cxnSpLocks noChangeShapeType="1"/>
            <a:stCxn id="7" idx="3"/>
          </p:cNvCxnSpPr>
          <p:nvPr/>
        </p:nvCxnSpPr>
        <p:spPr bwMode="auto">
          <a:xfrm flipV="1">
            <a:off x="3838575" y="5211675"/>
            <a:ext cx="1828800" cy="144462"/>
          </a:xfrm>
          <a:prstGeom prst="straightConnector1">
            <a:avLst/>
          </a:prstGeom>
          <a:noFill/>
          <a:ln w="19080">
            <a:solidFill>
              <a:srgbClr val="0070C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AutoShape 8">
            <a:extLst>
              <a:ext uri="{FF2B5EF4-FFF2-40B4-BE49-F238E27FC236}">
                <a16:creationId xmlns:a16="http://schemas.microsoft.com/office/drawing/2014/main" id="{2B0B9CE9-D9F8-3D25-676D-4A03F092AD0C}"/>
              </a:ext>
            </a:extLst>
          </p:cNvPr>
          <p:cNvCxnSpPr>
            <a:cxnSpLocks noChangeShapeType="1"/>
            <a:stCxn id="8" idx="1"/>
          </p:cNvCxnSpPr>
          <p:nvPr/>
        </p:nvCxnSpPr>
        <p:spPr bwMode="auto">
          <a:xfrm flipH="1">
            <a:off x="7035800" y="2758987"/>
            <a:ext cx="1655763" cy="436563"/>
          </a:xfrm>
          <a:prstGeom prst="straightConnector1">
            <a:avLst/>
          </a:prstGeom>
          <a:noFill/>
          <a:ln w="19080">
            <a:solidFill>
              <a:srgbClr val="0070C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2" name="Picture 9">
            <a:extLst>
              <a:ext uri="{FF2B5EF4-FFF2-40B4-BE49-F238E27FC236}">
                <a16:creationId xmlns:a16="http://schemas.microsoft.com/office/drawing/2014/main" id="{8A872A05-82CB-9AB1-CD7B-685CBB4926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913" y="2843125"/>
            <a:ext cx="1571625" cy="1531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0">
            <a:extLst>
              <a:ext uri="{FF2B5EF4-FFF2-40B4-BE49-F238E27FC236}">
                <a16:creationId xmlns:a16="http://schemas.microsoft.com/office/drawing/2014/main" id="{863E4577-4DFE-2D31-B654-7D4875DB4A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5996" y="5413850"/>
            <a:ext cx="1384300" cy="1370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1">
            <a:extLst>
              <a:ext uri="{FF2B5EF4-FFF2-40B4-BE49-F238E27FC236}">
                <a16:creationId xmlns:a16="http://schemas.microsoft.com/office/drawing/2014/main" id="{0F4E7699-A2DE-B678-616E-BD30941CA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0613" y="3411450"/>
            <a:ext cx="1644650" cy="1565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88599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FA52E-B318-C774-5876-AB2F75AE4432}"/>
              </a:ext>
            </a:extLst>
          </p:cNvPr>
          <p:cNvSpPr txBox="1">
            <a:spLocks/>
          </p:cNvSpPr>
          <p:nvPr/>
        </p:nvSpPr>
        <p:spPr>
          <a:xfrm>
            <a:off x="725393" y="222409"/>
            <a:ext cx="10515600" cy="76612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FF0000"/>
                </a:solidFill>
              </a:rPr>
              <a:t>Diffusion weighting and MRI</a:t>
            </a:r>
          </a:p>
        </p:txBody>
      </p:sp>
      <p:sp>
        <p:nvSpPr>
          <p:cNvPr id="3" name="Title 1">
            <a:extLst>
              <a:ext uri="{FF2B5EF4-FFF2-40B4-BE49-F238E27FC236}">
                <a16:creationId xmlns:a16="http://schemas.microsoft.com/office/drawing/2014/main" id="{101BA52E-9721-A070-6F0D-75CC495FBF6B}"/>
              </a:ext>
            </a:extLst>
          </p:cNvPr>
          <p:cNvSpPr txBox="1">
            <a:spLocks/>
          </p:cNvSpPr>
          <p:nvPr/>
        </p:nvSpPr>
        <p:spPr>
          <a:xfrm>
            <a:off x="725393" y="988537"/>
            <a:ext cx="10515600" cy="4805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b="1" dirty="0"/>
              <a:t>Stokes-Einstein Equation</a:t>
            </a:r>
          </a:p>
        </p:txBody>
      </p:sp>
      <p:pic>
        <p:nvPicPr>
          <p:cNvPr id="6" name="Picture 5">
            <a:extLst>
              <a:ext uri="{FF2B5EF4-FFF2-40B4-BE49-F238E27FC236}">
                <a16:creationId xmlns:a16="http://schemas.microsoft.com/office/drawing/2014/main" id="{8BEE5E98-5338-9F98-53D6-50C5B0F777B2}"/>
              </a:ext>
            </a:extLst>
          </p:cNvPr>
          <p:cNvPicPr>
            <a:picLocks noChangeAspect="1"/>
          </p:cNvPicPr>
          <p:nvPr/>
        </p:nvPicPr>
        <p:blipFill>
          <a:blip r:embed="rId3"/>
          <a:stretch>
            <a:fillRect/>
          </a:stretch>
        </p:blipFill>
        <p:spPr>
          <a:xfrm>
            <a:off x="2668322" y="2381196"/>
            <a:ext cx="6629741" cy="1047804"/>
          </a:xfrm>
          <a:prstGeom prst="rect">
            <a:avLst/>
          </a:prstGeom>
        </p:spPr>
      </p:pic>
      <p:sp>
        <p:nvSpPr>
          <p:cNvPr id="7" name="TextBox 6">
            <a:extLst>
              <a:ext uri="{FF2B5EF4-FFF2-40B4-BE49-F238E27FC236}">
                <a16:creationId xmlns:a16="http://schemas.microsoft.com/office/drawing/2014/main" id="{24BFF3ED-DF35-012B-11B8-877CE5D9B23E}"/>
              </a:ext>
            </a:extLst>
          </p:cNvPr>
          <p:cNvSpPr txBox="1"/>
          <p:nvPr/>
        </p:nvSpPr>
        <p:spPr>
          <a:xfrm>
            <a:off x="325464" y="3791120"/>
            <a:ext cx="11608231" cy="2585323"/>
          </a:xfrm>
          <a:prstGeom prst="rect">
            <a:avLst/>
          </a:prstGeom>
          <a:noFill/>
        </p:spPr>
        <p:txBody>
          <a:bodyPr wrap="square">
            <a:spAutoFit/>
          </a:bodyPr>
          <a:lstStyle/>
          <a:p>
            <a:pPr marL="342900" indent="-342900">
              <a:buFont typeface="Arial" panose="020B0604020202020204" pitchFamily="34" charset="0"/>
              <a:buChar char="•"/>
            </a:pPr>
            <a:r>
              <a:rPr lang="en-GB" sz="2700" dirty="0">
                <a:solidFill>
                  <a:srgbClr val="000000"/>
                </a:solidFill>
              </a:rPr>
              <a:t>The </a:t>
            </a:r>
            <a:r>
              <a:rPr lang="en-GB" sz="2700" b="1" dirty="0">
                <a:solidFill>
                  <a:srgbClr val="000000"/>
                </a:solidFill>
              </a:rPr>
              <a:t>diffusion coefficient, </a:t>
            </a:r>
            <a:r>
              <a:rPr lang="en-GB" sz="2700" b="1" i="1" dirty="0">
                <a:solidFill>
                  <a:srgbClr val="000000"/>
                </a:solidFill>
              </a:rPr>
              <a:t>D</a:t>
            </a:r>
            <a:r>
              <a:rPr lang="en-GB" sz="2700" b="1" dirty="0">
                <a:solidFill>
                  <a:srgbClr val="000000"/>
                </a:solidFill>
              </a:rPr>
              <a:t>, </a:t>
            </a:r>
            <a:r>
              <a:rPr lang="en-GB" sz="2700" dirty="0">
                <a:solidFill>
                  <a:srgbClr val="000000"/>
                </a:solidFill>
              </a:rPr>
              <a:t>increases as the temperature </a:t>
            </a:r>
            <a:r>
              <a:rPr lang="en-GB" sz="2700" b="1" dirty="0">
                <a:solidFill>
                  <a:srgbClr val="000000"/>
                </a:solidFill>
              </a:rPr>
              <a:t>(T)</a:t>
            </a:r>
            <a:r>
              <a:rPr lang="en-GB" sz="2700" dirty="0">
                <a:solidFill>
                  <a:srgbClr val="000000"/>
                </a:solidFill>
              </a:rPr>
              <a:t> increases, and decreases with higher viscosity (symbolized by </a:t>
            </a:r>
            <a:r>
              <a:rPr lang="en-GB" sz="2700" b="1" dirty="0">
                <a:solidFill>
                  <a:srgbClr val="000000"/>
                </a:solidFill>
              </a:rPr>
              <a:t>eta</a:t>
            </a:r>
            <a:r>
              <a:rPr lang="en-GB" sz="2700" dirty="0">
                <a:solidFill>
                  <a:srgbClr val="000000"/>
                </a:solidFill>
              </a:rPr>
              <a:t>) and a higher particle radius </a:t>
            </a:r>
            <a:r>
              <a:rPr lang="en-GB" sz="2700" b="1" dirty="0">
                <a:solidFill>
                  <a:srgbClr val="000000"/>
                </a:solidFill>
              </a:rPr>
              <a:t>(r)</a:t>
            </a:r>
            <a:r>
              <a:rPr lang="en-GB" sz="2700" dirty="0">
                <a:solidFill>
                  <a:srgbClr val="000000"/>
                </a:solidFill>
              </a:rPr>
              <a:t>. </a:t>
            </a:r>
            <a:r>
              <a:rPr lang="en-GB" sz="2700" b="1" dirty="0">
                <a:solidFill>
                  <a:srgbClr val="000000"/>
                </a:solidFill>
              </a:rPr>
              <a:t>k</a:t>
            </a:r>
            <a:r>
              <a:rPr lang="en-GB" sz="2700" dirty="0">
                <a:solidFill>
                  <a:srgbClr val="000000"/>
                </a:solidFill>
              </a:rPr>
              <a:t> stands for Boltzmann’s constant. </a:t>
            </a:r>
          </a:p>
          <a:p>
            <a:pPr marL="342900" indent="-342900">
              <a:buFont typeface="Arial" panose="020B0604020202020204" pitchFamily="34" charset="0"/>
              <a:buChar char="•"/>
            </a:pPr>
            <a:endParaRPr lang="en-GB" sz="2700" dirty="0">
              <a:solidFill>
                <a:srgbClr val="000000"/>
              </a:solidFill>
            </a:endParaRPr>
          </a:p>
          <a:p>
            <a:pPr marL="342900" indent="-342900">
              <a:buFont typeface="Arial" panose="020B0604020202020204" pitchFamily="34" charset="0"/>
              <a:buChar char="•"/>
            </a:pPr>
            <a:r>
              <a:rPr lang="en-GB" sz="2700" dirty="0">
                <a:solidFill>
                  <a:srgbClr val="000000"/>
                </a:solidFill>
              </a:rPr>
              <a:t>This diffusion coefficient plays a crucial role in how we acquire diffusion-weighted images.</a:t>
            </a:r>
          </a:p>
        </p:txBody>
      </p:sp>
    </p:spTree>
    <p:extLst>
      <p:ext uri="{BB962C8B-B14F-4D97-AF65-F5344CB8AC3E}">
        <p14:creationId xmlns:p14="http://schemas.microsoft.com/office/powerpoint/2010/main" val="17976949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3279</TotalTime>
  <Words>5493</Words>
  <Application>Microsoft Office PowerPoint</Application>
  <PresentationFormat>Widescreen</PresentationFormat>
  <Paragraphs>467</Paragraphs>
  <Slides>36</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Aptos Narrow</vt:lpstr>
      <vt:lpstr>Arial</vt:lpstr>
      <vt:lpstr>Calibri</vt:lpstr>
      <vt:lpstr>Calibri Light</vt:lpstr>
      <vt:lpstr>Lato</vt:lpstr>
      <vt:lpstr>Roboto</vt:lpstr>
      <vt:lpstr>Wingdings</vt:lpstr>
      <vt:lpstr>Office Theme</vt:lpstr>
      <vt:lpstr>Anatomical MRI Diffusion Tensor Imaging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fMRI 1st level analysis: Design Matrix, Contrasts, General Linear Modelling</dc:title>
  <dc:creator>Leocadi, Michela</dc:creator>
  <cp:lastModifiedBy>Leocadi, Michela</cp:lastModifiedBy>
  <cp:revision>1</cp:revision>
  <dcterms:created xsi:type="dcterms:W3CDTF">2023-12-18T13:16:27Z</dcterms:created>
  <dcterms:modified xsi:type="dcterms:W3CDTF">2024-06-05T11:00:54Z</dcterms:modified>
</cp:coreProperties>
</file>